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heme/theme2.xml" ContentType="application/vnd.openxmlformats-officedocument.theme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notesSlides/notesSlide1.xml" ContentType="application/vnd.openxmlformats-officedocument.presentationml.notesSlide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2"/>
  </p:notesMasterIdLst>
  <p:sldIdLst>
    <p:sldId id="417" r:id="rId2"/>
    <p:sldId id="493" r:id="rId3"/>
    <p:sldId id="420" r:id="rId4"/>
    <p:sldId id="4239" r:id="rId5"/>
    <p:sldId id="4240" r:id="rId6"/>
    <p:sldId id="4241" r:id="rId7"/>
    <p:sldId id="4242" r:id="rId8"/>
    <p:sldId id="4243" r:id="rId9"/>
    <p:sldId id="4244" r:id="rId10"/>
    <p:sldId id="4245" r:id="rId11"/>
    <p:sldId id="4246" r:id="rId12"/>
    <p:sldId id="4247" r:id="rId13"/>
    <p:sldId id="4248" r:id="rId14"/>
    <p:sldId id="4249" r:id="rId15"/>
    <p:sldId id="4250" r:id="rId16"/>
    <p:sldId id="4251" r:id="rId17"/>
    <p:sldId id="4253" r:id="rId18"/>
    <p:sldId id="4254" r:id="rId19"/>
    <p:sldId id="4255" r:id="rId20"/>
    <p:sldId id="4256" r:id="rId21"/>
    <p:sldId id="4257" r:id="rId22"/>
    <p:sldId id="4258" r:id="rId23"/>
    <p:sldId id="4259" r:id="rId24"/>
    <p:sldId id="4260" r:id="rId25"/>
    <p:sldId id="4261" r:id="rId26"/>
    <p:sldId id="4262" r:id="rId27"/>
    <p:sldId id="4263" r:id="rId28"/>
    <p:sldId id="4264" r:id="rId29"/>
    <p:sldId id="4265" r:id="rId30"/>
    <p:sldId id="4266" r:id="rId31"/>
    <p:sldId id="4267" r:id="rId32"/>
    <p:sldId id="4268" r:id="rId33"/>
    <p:sldId id="4269" r:id="rId34"/>
    <p:sldId id="4270" r:id="rId35"/>
    <p:sldId id="4271" r:id="rId36"/>
    <p:sldId id="4272" r:id="rId37"/>
    <p:sldId id="4273" r:id="rId38"/>
    <p:sldId id="4274" r:id="rId39"/>
    <p:sldId id="4275" r:id="rId40"/>
    <p:sldId id="4276" r:id="rId4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88F4D"/>
    <a:srgbClr val="97DD55"/>
    <a:srgbClr val="00FF00"/>
    <a:srgbClr val="0B3774"/>
    <a:srgbClr val="4E753B"/>
    <a:srgbClr val="BD934E"/>
    <a:srgbClr val="2E4523"/>
    <a:srgbClr val="DCDCDC"/>
    <a:srgbClr val="06275E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215" autoAdjust="0"/>
    <p:restoredTop sz="94660"/>
  </p:normalViewPr>
  <p:slideViewPr>
    <p:cSldViewPr snapToGrid="0">
      <p:cViewPr varScale="1">
        <p:scale>
          <a:sx n="158" d="100"/>
          <a:sy n="158" d="100"/>
        </p:scale>
        <p:origin x="180" y="15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-2190"/>
    </p:cViewPr>
  </p:sorter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2024/3/18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5" Type="http://schemas.openxmlformats.org/officeDocument/2006/relationships/image" Target="../media/image1.jpeg"/><Relationship Id="rId4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tags" Target="../tags/tag42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46.xml"/><Relationship Id="rId4" Type="http://schemas.openxmlformats.org/officeDocument/2006/relationships/tags" Target="../tags/tag45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tags" Target="../tags/tag47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50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tags" Target="../tags/tag51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55.xml"/><Relationship Id="rId4" Type="http://schemas.openxmlformats.org/officeDocument/2006/relationships/tags" Target="../tags/tag54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5" Type="http://schemas.openxmlformats.org/officeDocument/2006/relationships/image" Target="../media/image2.jpe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7.xml"/><Relationship Id="rId4" Type="http://schemas.openxmlformats.org/officeDocument/2006/relationships/tags" Target="../tags/tag16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20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tags" Target="../tags/tag23.xml"/><Relationship Id="rId5" Type="http://schemas.openxmlformats.org/officeDocument/2006/relationships/tags" Target="../tags/tag22.xml"/><Relationship Id="rId4" Type="http://schemas.openxmlformats.org/officeDocument/2006/relationships/tags" Target="../tags/tag21.xml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tags" Target="../tags/tag31.xml"/><Relationship Id="rId3" Type="http://schemas.openxmlformats.org/officeDocument/2006/relationships/tags" Target="../tags/tag26.xml"/><Relationship Id="rId7" Type="http://schemas.openxmlformats.org/officeDocument/2006/relationships/tags" Target="../tags/tag30.xml"/><Relationship Id="rId2" Type="http://schemas.openxmlformats.org/officeDocument/2006/relationships/tags" Target="../tags/tag25.xml"/><Relationship Id="rId1" Type="http://schemas.openxmlformats.org/officeDocument/2006/relationships/tags" Target="../tags/tag24.xml"/><Relationship Id="rId6" Type="http://schemas.openxmlformats.org/officeDocument/2006/relationships/tags" Target="../tags/tag29.xml"/><Relationship Id="rId5" Type="http://schemas.openxmlformats.org/officeDocument/2006/relationships/tags" Target="../tags/tag28.xml"/><Relationship Id="rId4" Type="http://schemas.openxmlformats.org/officeDocument/2006/relationships/tags" Target="../tags/tag27.xml"/><Relationship Id="rId9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34.xml"/><Relationship Id="rId2" Type="http://schemas.openxmlformats.org/officeDocument/2006/relationships/tags" Target="../tags/tag33.xml"/><Relationship Id="rId1" Type="http://schemas.openxmlformats.org/officeDocument/2006/relationships/tags" Target="../tags/tag32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35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38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2024/3/18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pic>
        <p:nvPicPr>
          <p:cNvPr id="5" name="图片 4" descr="ppt_画板 1 副本 2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-635" y="-1905"/>
            <a:ext cx="12192635" cy="685990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1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8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 eaLnBrk="1" fontAlgn="auto" latinLnBrk="0" hangingPunct="1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2pPr>
            <a:lvl3pPr marL="1143000" indent="-228600" eaLnBrk="1" fontAlgn="auto" latinLnBrk="0" hangingPunct="1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3pPr>
            <a:lvl4pPr marL="1600200" indent="-228600" eaLnBrk="1" fontAlgn="auto" latinLnBrk="0" hangingPunct="1">
              <a:lnSpc>
                <a:spcPct val="120000"/>
              </a:lnSpc>
              <a:spcAft>
                <a:spcPts val="300"/>
              </a:spcAft>
              <a:buFont typeface="Wingdings" panose="05000000000000000000" charset="0"/>
              <a:buChar char="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4pPr>
            <a:lvl5pPr marL="2057400" indent="-228600" eaLnBrk="1" fontAlgn="auto" latinLnBrk="0" hangingPunct="1">
              <a:lnSpc>
                <a:spcPct val="120000"/>
              </a:lnSpc>
              <a:spcAft>
                <a:spcPts val="300"/>
              </a:spcAft>
              <a:buFont typeface="Arial" panose="020B0604020202020204" pitchFamily="34" charset="0"/>
              <a:buChar char="•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2024/3/18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2024/3/18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>
            <a:lvl1pPr marL="228600" indent="-228600" eaLnBrk="1" fontAlgn="auto" latinLnBrk="0" hangingPunct="1">
              <a:lnSpc>
                <a:spcPct val="130000"/>
              </a:lnSpc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2pPr>
            <a:lvl3pPr marL="1143000" indent="-2286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3pPr>
            <a:lvl4pPr marL="1600200" indent="-228600" eaLnBrk="1" fontAlgn="auto" latinLnBrk="0" hangingPunct="1">
              <a:lnSpc>
                <a:spcPct val="120000"/>
              </a:lnSpc>
              <a:buFont typeface="Wingdings" panose="05000000000000000000" charset="0"/>
              <a:buChar char="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4pPr>
            <a:lvl5pPr marL="2057400" indent="-2286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•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2024/3/18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60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5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2024/3/18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5" name="图片 4" descr="ppt_画板 1 副本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0" y="0"/>
            <a:ext cx="12202160" cy="685863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>
            <a:extLst>
              <a:ext uri="{FF2B5EF4-FFF2-40B4-BE49-F238E27FC236}">
                <a16:creationId xmlns:a16="http://schemas.microsoft.com/office/drawing/2014/main" id="{C1932C91-A42B-4C7E-A3A1-CB8C4BA9AD66}"/>
              </a:ext>
            </a:extLst>
          </p:cNvPr>
          <p:cNvGrpSpPr/>
          <p:nvPr userDrawn="1"/>
        </p:nvGrpSpPr>
        <p:grpSpPr>
          <a:xfrm>
            <a:off x="-6350" y="5576887"/>
            <a:ext cx="12192000" cy="1281113"/>
            <a:chOff x="-6350" y="3575050"/>
            <a:chExt cx="12192000" cy="1281113"/>
          </a:xfrm>
          <a:gradFill>
            <a:gsLst>
              <a:gs pos="11000">
                <a:srgbClr val="BD934E">
                  <a:alpha val="0"/>
                </a:srgbClr>
              </a:gs>
              <a:gs pos="100000">
                <a:srgbClr val="BD934E">
                  <a:alpha val="30000"/>
                </a:srgbClr>
              </a:gs>
            </a:gsLst>
            <a:lin ang="5400000" scaled="0"/>
          </a:gradFill>
        </p:grpSpPr>
        <p:grpSp>
          <p:nvGrpSpPr>
            <p:cNvPr id="13" name="Group 205">
              <a:extLst>
                <a:ext uri="{FF2B5EF4-FFF2-40B4-BE49-F238E27FC236}">
                  <a16:creationId xmlns:a16="http://schemas.microsoft.com/office/drawing/2014/main" id="{E7582DE0-9EAE-422E-A9BE-20787B421F5E}"/>
                </a:ext>
              </a:extLst>
            </p:cNvPr>
            <p:cNvGrpSpPr>
              <a:grpSpLocks/>
            </p:cNvGrpSpPr>
            <p:nvPr userDrawn="1"/>
          </p:nvGrpSpPr>
          <p:grpSpPr bwMode="auto">
            <a:xfrm>
              <a:off x="4810125" y="4400550"/>
              <a:ext cx="4105275" cy="433388"/>
              <a:chOff x="3030" y="2772"/>
              <a:chExt cx="2586" cy="273"/>
            </a:xfrm>
            <a:grpFill/>
          </p:grpSpPr>
          <p:sp>
            <p:nvSpPr>
              <p:cNvPr id="116" name="Line 5">
                <a:extLst>
                  <a:ext uri="{FF2B5EF4-FFF2-40B4-BE49-F238E27FC236}">
                    <a16:creationId xmlns:a16="http://schemas.microsoft.com/office/drawing/2014/main" id="{BB494F25-26E9-4508-8EE1-DF5041E24797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>
                <a:off x="5616" y="2860"/>
                <a:ext cx="0" cy="0"/>
              </a:xfrm>
              <a:prstGeom prst="line">
                <a:avLst/>
              </a:prstGeom>
              <a:grpFill/>
              <a:ln w="12700" cap="rnd">
                <a:solidFill>
                  <a:srgbClr val="BF9C5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7" name="Freeform 6">
                <a:extLst>
                  <a:ext uri="{FF2B5EF4-FFF2-40B4-BE49-F238E27FC236}">
                    <a16:creationId xmlns:a16="http://schemas.microsoft.com/office/drawing/2014/main" id="{275C9FAD-3803-4076-988A-F337B0DECB6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57" y="2794"/>
                <a:ext cx="39" cy="9"/>
              </a:xfrm>
              <a:custGeom>
                <a:avLst/>
                <a:gdLst>
                  <a:gd name="T0" fmla="*/ 8 w 9"/>
                  <a:gd name="T1" fmla="*/ 2 h 2"/>
                  <a:gd name="T2" fmla="*/ 1 w 9"/>
                  <a:gd name="T3" fmla="*/ 2 h 2"/>
                  <a:gd name="T4" fmla="*/ 0 w 9"/>
                  <a:gd name="T5" fmla="*/ 1 h 2"/>
                  <a:gd name="T6" fmla="*/ 1 w 9"/>
                  <a:gd name="T7" fmla="*/ 0 h 2"/>
                  <a:gd name="T8" fmla="*/ 8 w 9"/>
                  <a:gd name="T9" fmla="*/ 0 h 2"/>
                  <a:gd name="T10" fmla="*/ 9 w 9"/>
                  <a:gd name="T11" fmla="*/ 1 h 2"/>
                  <a:gd name="T12" fmla="*/ 8 w 9"/>
                  <a:gd name="T13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2">
                    <a:moveTo>
                      <a:pt x="8" y="2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0" y="2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0"/>
                      <a:pt x="9" y="0"/>
                      <a:pt x="9" y="1"/>
                    </a:cubicBezTo>
                    <a:cubicBezTo>
                      <a:pt x="9" y="1"/>
                      <a:pt x="8" y="2"/>
                      <a:pt x="8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8" name="Freeform 7">
                <a:extLst>
                  <a:ext uri="{FF2B5EF4-FFF2-40B4-BE49-F238E27FC236}">
                    <a16:creationId xmlns:a16="http://schemas.microsoft.com/office/drawing/2014/main" id="{086533F8-6592-4328-8849-B9457B35276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3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9" name="Freeform 8">
                <a:extLst>
                  <a:ext uri="{FF2B5EF4-FFF2-40B4-BE49-F238E27FC236}">
                    <a16:creationId xmlns:a16="http://schemas.microsoft.com/office/drawing/2014/main" id="{FC805199-E870-4307-92F3-09D8A0A95F8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0" name="Freeform 9">
                <a:extLst>
                  <a:ext uri="{FF2B5EF4-FFF2-40B4-BE49-F238E27FC236}">
                    <a16:creationId xmlns:a16="http://schemas.microsoft.com/office/drawing/2014/main" id="{1D6727D1-B7B1-4854-B6B5-96C34330B5C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1" name="Freeform 10">
                <a:extLst>
                  <a:ext uri="{FF2B5EF4-FFF2-40B4-BE49-F238E27FC236}">
                    <a16:creationId xmlns:a16="http://schemas.microsoft.com/office/drawing/2014/main" id="{14F5568D-BF21-4347-8E9B-D376D270FB2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7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2" name="Freeform 11">
                <a:extLst>
                  <a:ext uri="{FF2B5EF4-FFF2-40B4-BE49-F238E27FC236}">
                    <a16:creationId xmlns:a16="http://schemas.microsoft.com/office/drawing/2014/main" id="{D2FD2A74-6207-431A-AC44-0703FB4E74A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8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3" name="Freeform 12">
                <a:extLst>
                  <a:ext uri="{FF2B5EF4-FFF2-40B4-BE49-F238E27FC236}">
                    <a16:creationId xmlns:a16="http://schemas.microsoft.com/office/drawing/2014/main" id="{A644DF79-4F0D-4CD4-AD5E-AA070C00812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0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4" name="Freeform 13">
                <a:extLst>
                  <a:ext uri="{FF2B5EF4-FFF2-40B4-BE49-F238E27FC236}">
                    <a16:creationId xmlns:a16="http://schemas.microsoft.com/office/drawing/2014/main" id="{8EB8467A-39D6-44CA-9501-636D79BC3A5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1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5" name="Freeform 14">
                <a:extLst>
                  <a:ext uri="{FF2B5EF4-FFF2-40B4-BE49-F238E27FC236}">
                    <a16:creationId xmlns:a16="http://schemas.microsoft.com/office/drawing/2014/main" id="{590D30EB-7432-4DD7-A4C6-49520311F71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2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6" name="Freeform 15">
                <a:extLst>
                  <a:ext uri="{FF2B5EF4-FFF2-40B4-BE49-F238E27FC236}">
                    <a16:creationId xmlns:a16="http://schemas.microsoft.com/office/drawing/2014/main" id="{8B9BEAAD-2A87-4883-B7E1-220EE547703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4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7" name="Freeform 16">
                <a:extLst>
                  <a:ext uri="{FF2B5EF4-FFF2-40B4-BE49-F238E27FC236}">
                    <a16:creationId xmlns:a16="http://schemas.microsoft.com/office/drawing/2014/main" id="{DCB0004A-2076-4C32-B0AE-BF2AE43D1C9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5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8" name="Freeform 17">
                <a:extLst>
                  <a:ext uri="{FF2B5EF4-FFF2-40B4-BE49-F238E27FC236}">
                    <a16:creationId xmlns:a16="http://schemas.microsoft.com/office/drawing/2014/main" id="{E4797545-E059-42AE-9433-2AE0F004C03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7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9" name="Freeform 18">
                <a:extLst>
                  <a:ext uri="{FF2B5EF4-FFF2-40B4-BE49-F238E27FC236}">
                    <a16:creationId xmlns:a16="http://schemas.microsoft.com/office/drawing/2014/main" id="{9A5B4A04-B3C7-44A3-BD83-FE74F935143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8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0" name="Freeform 19">
                <a:extLst>
                  <a:ext uri="{FF2B5EF4-FFF2-40B4-BE49-F238E27FC236}">
                    <a16:creationId xmlns:a16="http://schemas.microsoft.com/office/drawing/2014/main" id="{FF7A6409-DB4E-41EF-B7C5-C9FF82EE159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9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1" name="Freeform 20">
                <a:extLst>
                  <a:ext uri="{FF2B5EF4-FFF2-40B4-BE49-F238E27FC236}">
                    <a16:creationId xmlns:a16="http://schemas.microsoft.com/office/drawing/2014/main" id="{2AD4953A-691A-4584-A5E0-77B37C28B79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0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2" name="Freeform 21">
                <a:extLst>
                  <a:ext uri="{FF2B5EF4-FFF2-40B4-BE49-F238E27FC236}">
                    <a16:creationId xmlns:a16="http://schemas.microsoft.com/office/drawing/2014/main" id="{B0206ACC-7A14-4AF5-A2B6-488BD519268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2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3" name="Freeform 22">
                <a:extLst>
                  <a:ext uri="{FF2B5EF4-FFF2-40B4-BE49-F238E27FC236}">
                    <a16:creationId xmlns:a16="http://schemas.microsoft.com/office/drawing/2014/main" id="{7CC2CDF5-5FD3-4D20-8017-5490680D25F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3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4" name="Freeform 23">
                <a:extLst>
                  <a:ext uri="{FF2B5EF4-FFF2-40B4-BE49-F238E27FC236}">
                    <a16:creationId xmlns:a16="http://schemas.microsoft.com/office/drawing/2014/main" id="{6D512666-9F89-48BB-9672-D46514C0DD6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5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5" name="Freeform 24">
                <a:extLst>
                  <a:ext uri="{FF2B5EF4-FFF2-40B4-BE49-F238E27FC236}">
                    <a16:creationId xmlns:a16="http://schemas.microsoft.com/office/drawing/2014/main" id="{10DB8614-731B-4CBC-981E-1E78304E6EE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6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6" name="Freeform 25">
                <a:extLst>
                  <a:ext uri="{FF2B5EF4-FFF2-40B4-BE49-F238E27FC236}">
                    <a16:creationId xmlns:a16="http://schemas.microsoft.com/office/drawing/2014/main" id="{44DEFC8F-019A-422A-AD4B-520301BE4FB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7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7" name="Freeform 26">
                <a:extLst>
                  <a:ext uri="{FF2B5EF4-FFF2-40B4-BE49-F238E27FC236}">
                    <a16:creationId xmlns:a16="http://schemas.microsoft.com/office/drawing/2014/main" id="{72BD3252-52FA-464E-8373-56D5D5043DF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9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8" name="Freeform 27">
                <a:extLst>
                  <a:ext uri="{FF2B5EF4-FFF2-40B4-BE49-F238E27FC236}">
                    <a16:creationId xmlns:a16="http://schemas.microsoft.com/office/drawing/2014/main" id="{62EA03D6-8839-41A0-9E72-65D0705283A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0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9" name="Freeform 28">
                <a:extLst>
                  <a:ext uri="{FF2B5EF4-FFF2-40B4-BE49-F238E27FC236}">
                    <a16:creationId xmlns:a16="http://schemas.microsoft.com/office/drawing/2014/main" id="{2F627BB7-4027-49DF-86BC-A4441FFCDE2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1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0" name="Freeform 29">
                <a:extLst>
                  <a:ext uri="{FF2B5EF4-FFF2-40B4-BE49-F238E27FC236}">
                    <a16:creationId xmlns:a16="http://schemas.microsoft.com/office/drawing/2014/main" id="{C86323FC-D273-4CB9-95DC-E6019A622C6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1" name="Freeform 30">
                <a:extLst>
                  <a:ext uri="{FF2B5EF4-FFF2-40B4-BE49-F238E27FC236}">
                    <a16:creationId xmlns:a16="http://schemas.microsoft.com/office/drawing/2014/main" id="{B0089F41-9618-4A6F-A45B-BE3B99A5998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2" name="Freeform 31">
                <a:extLst>
                  <a:ext uri="{FF2B5EF4-FFF2-40B4-BE49-F238E27FC236}">
                    <a16:creationId xmlns:a16="http://schemas.microsoft.com/office/drawing/2014/main" id="{47F19A9E-2D6B-438B-87C2-043E64D6280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3" name="Freeform 32">
                <a:extLst>
                  <a:ext uri="{FF2B5EF4-FFF2-40B4-BE49-F238E27FC236}">
                    <a16:creationId xmlns:a16="http://schemas.microsoft.com/office/drawing/2014/main" id="{BE418E82-0B1E-4731-93D5-1D390FF9E5B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7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4" name="Freeform 33">
                <a:extLst>
                  <a:ext uri="{FF2B5EF4-FFF2-40B4-BE49-F238E27FC236}">
                    <a16:creationId xmlns:a16="http://schemas.microsoft.com/office/drawing/2014/main" id="{1F31C897-3696-4EA2-9A6A-62CBB75D4E2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8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5" name="Freeform 34">
                <a:extLst>
                  <a:ext uri="{FF2B5EF4-FFF2-40B4-BE49-F238E27FC236}">
                    <a16:creationId xmlns:a16="http://schemas.microsoft.com/office/drawing/2014/main" id="{23ED87F8-06E6-42DC-A618-2E1E75C075C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0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6" name="Freeform 35">
                <a:extLst>
                  <a:ext uri="{FF2B5EF4-FFF2-40B4-BE49-F238E27FC236}">
                    <a16:creationId xmlns:a16="http://schemas.microsoft.com/office/drawing/2014/main" id="{49DFFB44-AD38-4F6D-966D-23BD57D63C8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1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7" name="Freeform 36">
                <a:extLst>
                  <a:ext uri="{FF2B5EF4-FFF2-40B4-BE49-F238E27FC236}">
                    <a16:creationId xmlns:a16="http://schemas.microsoft.com/office/drawing/2014/main" id="{E96AC8C5-0BD3-4FFD-B661-51CEF52471A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2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8" name="Freeform 37">
                <a:extLst>
                  <a:ext uri="{FF2B5EF4-FFF2-40B4-BE49-F238E27FC236}">
                    <a16:creationId xmlns:a16="http://schemas.microsoft.com/office/drawing/2014/main" id="{494F5F2E-36C0-482F-B324-F270BB8F829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4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9" name="Freeform 38">
                <a:extLst>
                  <a:ext uri="{FF2B5EF4-FFF2-40B4-BE49-F238E27FC236}">
                    <a16:creationId xmlns:a16="http://schemas.microsoft.com/office/drawing/2014/main" id="{5FC2F052-6B51-4699-BD08-0D9D6175AEE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5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0" name="Freeform 39">
                <a:extLst>
                  <a:ext uri="{FF2B5EF4-FFF2-40B4-BE49-F238E27FC236}">
                    <a16:creationId xmlns:a16="http://schemas.microsoft.com/office/drawing/2014/main" id="{BC239C09-F5B0-4A41-BB64-2D74C25D064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7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1" name="Freeform 40">
                <a:extLst>
                  <a:ext uri="{FF2B5EF4-FFF2-40B4-BE49-F238E27FC236}">
                    <a16:creationId xmlns:a16="http://schemas.microsoft.com/office/drawing/2014/main" id="{EA998CB8-C43A-421E-A6F0-3D758CECD5A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8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2" name="Freeform 41">
                <a:extLst>
                  <a:ext uri="{FF2B5EF4-FFF2-40B4-BE49-F238E27FC236}">
                    <a16:creationId xmlns:a16="http://schemas.microsoft.com/office/drawing/2014/main" id="{EB113A8A-2133-455A-A4A2-B2822298CE5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9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3" name="Freeform 42">
                <a:extLst>
                  <a:ext uri="{FF2B5EF4-FFF2-40B4-BE49-F238E27FC236}">
                    <a16:creationId xmlns:a16="http://schemas.microsoft.com/office/drawing/2014/main" id="{3311364D-DECB-41FF-89AF-6DBAD958C71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0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4" name="Freeform 43">
                <a:extLst>
                  <a:ext uri="{FF2B5EF4-FFF2-40B4-BE49-F238E27FC236}">
                    <a16:creationId xmlns:a16="http://schemas.microsoft.com/office/drawing/2014/main" id="{27B2E33F-99DC-48C5-8E3D-5B92969864B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2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5" name="Freeform 44">
                <a:extLst>
                  <a:ext uri="{FF2B5EF4-FFF2-40B4-BE49-F238E27FC236}">
                    <a16:creationId xmlns:a16="http://schemas.microsoft.com/office/drawing/2014/main" id="{6EBED0A3-54CC-4C47-AD61-9B49E630549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3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6" name="Freeform 45">
                <a:extLst>
                  <a:ext uri="{FF2B5EF4-FFF2-40B4-BE49-F238E27FC236}">
                    <a16:creationId xmlns:a16="http://schemas.microsoft.com/office/drawing/2014/main" id="{C2CEA2B8-6881-4345-930C-E62C05C1BED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5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7" name="Freeform 46">
                <a:extLst>
                  <a:ext uri="{FF2B5EF4-FFF2-40B4-BE49-F238E27FC236}">
                    <a16:creationId xmlns:a16="http://schemas.microsoft.com/office/drawing/2014/main" id="{B010F83A-4C76-4B41-9204-CC38CFE6A45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6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8" name="Freeform 47">
                <a:extLst>
                  <a:ext uri="{FF2B5EF4-FFF2-40B4-BE49-F238E27FC236}">
                    <a16:creationId xmlns:a16="http://schemas.microsoft.com/office/drawing/2014/main" id="{7105C5B4-EF01-46FE-A2FE-EBD2B337126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7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9" name="Freeform 48">
                <a:extLst>
                  <a:ext uri="{FF2B5EF4-FFF2-40B4-BE49-F238E27FC236}">
                    <a16:creationId xmlns:a16="http://schemas.microsoft.com/office/drawing/2014/main" id="{13E53B90-C3F8-4838-AEDF-03ED8E6686C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9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0" name="Freeform 49">
                <a:extLst>
                  <a:ext uri="{FF2B5EF4-FFF2-40B4-BE49-F238E27FC236}">
                    <a16:creationId xmlns:a16="http://schemas.microsoft.com/office/drawing/2014/main" id="{A9220A21-EFCD-4DD7-950A-DCE914BEB22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0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1" name="Freeform 50">
                <a:extLst>
                  <a:ext uri="{FF2B5EF4-FFF2-40B4-BE49-F238E27FC236}">
                    <a16:creationId xmlns:a16="http://schemas.microsoft.com/office/drawing/2014/main" id="{60524879-D419-4900-8E99-57097B85B88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1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2" name="Freeform 51">
                <a:extLst>
                  <a:ext uri="{FF2B5EF4-FFF2-40B4-BE49-F238E27FC236}">
                    <a16:creationId xmlns:a16="http://schemas.microsoft.com/office/drawing/2014/main" id="{59517FED-F952-45CE-A4BF-C179E0817E3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3" name="Freeform 52">
                <a:extLst>
                  <a:ext uri="{FF2B5EF4-FFF2-40B4-BE49-F238E27FC236}">
                    <a16:creationId xmlns:a16="http://schemas.microsoft.com/office/drawing/2014/main" id="{1089E72B-5E0B-4A7B-B1D5-63DBF2800A0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4" name="Freeform 53">
                <a:extLst>
                  <a:ext uri="{FF2B5EF4-FFF2-40B4-BE49-F238E27FC236}">
                    <a16:creationId xmlns:a16="http://schemas.microsoft.com/office/drawing/2014/main" id="{E6B1FA15-05BC-42A4-A8E3-EC007BB85AE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5" name="Freeform 54">
                <a:extLst>
                  <a:ext uri="{FF2B5EF4-FFF2-40B4-BE49-F238E27FC236}">
                    <a16:creationId xmlns:a16="http://schemas.microsoft.com/office/drawing/2014/main" id="{3FA95DF3-D777-45CE-B945-F9B69373F76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6" name="Freeform 55">
                <a:extLst>
                  <a:ext uri="{FF2B5EF4-FFF2-40B4-BE49-F238E27FC236}">
                    <a16:creationId xmlns:a16="http://schemas.microsoft.com/office/drawing/2014/main" id="{3867F6B6-DE9E-4ABD-BBFD-2995B4FE40B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7" name="Freeform 56">
                <a:extLst>
                  <a:ext uri="{FF2B5EF4-FFF2-40B4-BE49-F238E27FC236}">
                    <a16:creationId xmlns:a16="http://schemas.microsoft.com/office/drawing/2014/main" id="{3271F19E-3C70-4436-882F-32CBC8A712D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8" name="Freeform 57">
                <a:extLst>
                  <a:ext uri="{FF2B5EF4-FFF2-40B4-BE49-F238E27FC236}">
                    <a16:creationId xmlns:a16="http://schemas.microsoft.com/office/drawing/2014/main" id="{9F904329-A103-4376-B05C-ABA55C2432C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9" name="Freeform 58">
                <a:extLst>
                  <a:ext uri="{FF2B5EF4-FFF2-40B4-BE49-F238E27FC236}">
                    <a16:creationId xmlns:a16="http://schemas.microsoft.com/office/drawing/2014/main" id="{C030A4A6-EE88-42FA-917F-3042043EA71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0" name="Freeform 59">
                <a:extLst>
                  <a:ext uri="{FF2B5EF4-FFF2-40B4-BE49-F238E27FC236}">
                    <a16:creationId xmlns:a16="http://schemas.microsoft.com/office/drawing/2014/main" id="{0B5C4106-7855-4ED0-BE06-583DA99E6AA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1" name="Freeform 60">
                <a:extLst>
                  <a:ext uri="{FF2B5EF4-FFF2-40B4-BE49-F238E27FC236}">
                    <a16:creationId xmlns:a16="http://schemas.microsoft.com/office/drawing/2014/main" id="{96083783-CB18-492E-9548-7CB5B64A9DF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2" name="Freeform 61">
                <a:extLst>
                  <a:ext uri="{FF2B5EF4-FFF2-40B4-BE49-F238E27FC236}">
                    <a16:creationId xmlns:a16="http://schemas.microsoft.com/office/drawing/2014/main" id="{5114EA78-B6C8-47F8-9F10-11EA180525A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4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3" name="Freeform 62">
                <a:extLst>
                  <a:ext uri="{FF2B5EF4-FFF2-40B4-BE49-F238E27FC236}">
                    <a16:creationId xmlns:a16="http://schemas.microsoft.com/office/drawing/2014/main" id="{3658D842-8770-4721-B0E7-7ABC52F071C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4" name="Freeform 63">
                <a:extLst>
                  <a:ext uri="{FF2B5EF4-FFF2-40B4-BE49-F238E27FC236}">
                    <a16:creationId xmlns:a16="http://schemas.microsoft.com/office/drawing/2014/main" id="{26601BF5-528D-404B-9A2E-C9B65D2BB44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5" name="Freeform 64">
                <a:extLst>
                  <a:ext uri="{FF2B5EF4-FFF2-40B4-BE49-F238E27FC236}">
                    <a16:creationId xmlns:a16="http://schemas.microsoft.com/office/drawing/2014/main" id="{9B37E15D-3CEB-4C62-9F95-CBD41A0D20B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6" name="Freeform 65">
                <a:extLst>
                  <a:ext uri="{FF2B5EF4-FFF2-40B4-BE49-F238E27FC236}">
                    <a16:creationId xmlns:a16="http://schemas.microsoft.com/office/drawing/2014/main" id="{2C73B311-9234-48B7-97B6-FD11AF76257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7" name="Freeform 66">
                <a:extLst>
                  <a:ext uri="{FF2B5EF4-FFF2-40B4-BE49-F238E27FC236}">
                    <a16:creationId xmlns:a16="http://schemas.microsoft.com/office/drawing/2014/main" id="{7D674787-544F-4BCD-87DC-4CAC6DEECE6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8" name="Freeform 67">
                <a:extLst>
                  <a:ext uri="{FF2B5EF4-FFF2-40B4-BE49-F238E27FC236}">
                    <a16:creationId xmlns:a16="http://schemas.microsoft.com/office/drawing/2014/main" id="{E793B859-7190-4361-9E55-0E591235291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9" name="Freeform 68">
                <a:extLst>
                  <a:ext uri="{FF2B5EF4-FFF2-40B4-BE49-F238E27FC236}">
                    <a16:creationId xmlns:a16="http://schemas.microsoft.com/office/drawing/2014/main" id="{E678F3B0-C263-43BB-81BA-2934D5E0ACA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4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0" name="Freeform 69">
                <a:extLst>
                  <a:ext uri="{FF2B5EF4-FFF2-40B4-BE49-F238E27FC236}">
                    <a16:creationId xmlns:a16="http://schemas.microsoft.com/office/drawing/2014/main" id="{BAFE7EFE-6FA6-40DE-9A17-D3D6569DA03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5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1" name="Freeform 70">
                <a:extLst>
                  <a:ext uri="{FF2B5EF4-FFF2-40B4-BE49-F238E27FC236}">
                    <a16:creationId xmlns:a16="http://schemas.microsoft.com/office/drawing/2014/main" id="{ACBF030C-0757-49C1-A319-4A8E33DF467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6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2" name="Freeform 71">
                <a:extLst>
                  <a:ext uri="{FF2B5EF4-FFF2-40B4-BE49-F238E27FC236}">
                    <a16:creationId xmlns:a16="http://schemas.microsoft.com/office/drawing/2014/main" id="{FEF03FC2-5C19-452D-8092-019B570088B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7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3" name="Freeform 72">
                <a:extLst>
                  <a:ext uri="{FF2B5EF4-FFF2-40B4-BE49-F238E27FC236}">
                    <a16:creationId xmlns:a16="http://schemas.microsoft.com/office/drawing/2014/main" id="{D63FC52E-B9C3-4D75-B38A-7739FB42D59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4" name="Freeform 73">
                <a:extLst>
                  <a:ext uri="{FF2B5EF4-FFF2-40B4-BE49-F238E27FC236}">
                    <a16:creationId xmlns:a16="http://schemas.microsoft.com/office/drawing/2014/main" id="{D7CB10BA-089D-48C0-827C-84D82785505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1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5" name="Freeform 74">
                <a:extLst>
                  <a:ext uri="{FF2B5EF4-FFF2-40B4-BE49-F238E27FC236}">
                    <a16:creationId xmlns:a16="http://schemas.microsoft.com/office/drawing/2014/main" id="{6E43E1FD-C11B-487F-87AE-1649615E996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2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6" name="Freeform 75">
                <a:extLst>
                  <a:ext uri="{FF2B5EF4-FFF2-40B4-BE49-F238E27FC236}">
                    <a16:creationId xmlns:a16="http://schemas.microsoft.com/office/drawing/2014/main" id="{47E3CC1A-1579-453E-ADD4-B212AB28AD3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3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7" name="Freeform 76">
                <a:extLst>
                  <a:ext uri="{FF2B5EF4-FFF2-40B4-BE49-F238E27FC236}">
                    <a16:creationId xmlns:a16="http://schemas.microsoft.com/office/drawing/2014/main" id="{9E65A64A-C034-449D-85EB-5CF2C3F7B6D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4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8" name="Freeform 77">
                <a:extLst>
                  <a:ext uri="{FF2B5EF4-FFF2-40B4-BE49-F238E27FC236}">
                    <a16:creationId xmlns:a16="http://schemas.microsoft.com/office/drawing/2014/main" id="{37081C14-1529-449A-9A33-DD25B257903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6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9" name="Freeform 78">
                <a:extLst>
                  <a:ext uri="{FF2B5EF4-FFF2-40B4-BE49-F238E27FC236}">
                    <a16:creationId xmlns:a16="http://schemas.microsoft.com/office/drawing/2014/main" id="{2DF22376-3028-4003-A3D6-B655D927934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0" name="Freeform 79">
                <a:extLst>
                  <a:ext uri="{FF2B5EF4-FFF2-40B4-BE49-F238E27FC236}">
                    <a16:creationId xmlns:a16="http://schemas.microsoft.com/office/drawing/2014/main" id="{05914E16-D362-4107-A991-BF53E5EF4A2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1" name="Freeform 80">
                <a:extLst>
                  <a:ext uri="{FF2B5EF4-FFF2-40B4-BE49-F238E27FC236}">
                    <a16:creationId xmlns:a16="http://schemas.microsoft.com/office/drawing/2014/main" id="{568EBAAF-078D-48A6-BFE1-CE47EBFB549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2" name="Freeform 81">
                <a:extLst>
                  <a:ext uri="{FF2B5EF4-FFF2-40B4-BE49-F238E27FC236}">
                    <a16:creationId xmlns:a16="http://schemas.microsoft.com/office/drawing/2014/main" id="{DE380E9F-F0A2-455D-A197-CE32A0A6EC8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3" name="Freeform 82">
                <a:extLst>
                  <a:ext uri="{FF2B5EF4-FFF2-40B4-BE49-F238E27FC236}">
                    <a16:creationId xmlns:a16="http://schemas.microsoft.com/office/drawing/2014/main" id="{1A327D68-DAEC-415E-8D60-C1F7DA8BD36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3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4" name="Freeform 83">
                <a:extLst>
                  <a:ext uri="{FF2B5EF4-FFF2-40B4-BE49-F238E27FC236}">
                    <a16:creationId xmlns:a16="http://schemas.microsoft.com/office/drawing/2014/main" id="{B577BE6F-2D0D-41EA-BADF-45B63D58B85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4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5" name="Freeform 84">
                <a:extLst>
                  <a:ext uri="{FF2B5EF4-FFF2-40B4-BE49-F238E27FC236}">
                    <a16:creationId xmlns:a16="http://schemas.microsoft.com/office/drawing/2014/main" id="{12B70600-CDAC-4A19-9854-BBBD99C80AF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6" name="Freeform 85">
                <a:extLst>
                  <a:ext uri="{FF2B5EF4-FFF2-40B4-BE49-F238E27FC236}">
                    <a16:creationId xmlns:a16="http://schemas.microsoft.com/office/drawing/2014/main" id="{B47A8187-8256-4535-BFEC-C22004D4B17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7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7" name="Freeform 86">
                <a:extLst>
                  <a:ext uri="{FF2B5EF4-FFF2-40B4-BE49-F238E27FC236}">
                    <a16:creationId xmlns:a16="http://schemas.microsoft.com/office/drawing/2014/main" id="{627219FD-3F22-4FBD-AAF3-68B71ECF4E1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8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8" name="Freeform 87">
                <a:extLst>
                  <a:ext uri="{FF2B5EF4-FFF2-40B4-BE49-F238E27FC236}">
                    <a16:creationId xmlns:a16="http://schemas.microsoft.com/office/drawing/2014/main" id="{D1C36E9D-39BF-4462-BF55-43899A5B983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9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9" name="Freeform 88">
                <a:extLst>
                  <a:ext uri="{FF2B5EF4-FFF2-40B4-BE49-F238E27FC236}">
                    <a16:creationId xmlns:a16="http://schemas.microsoft.com/office/drawing/2014/main" id="{21AA8A84-462B-409D-A9C7-D6E01B4BCE4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1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0" name="Freeform 89">
                <a:extLst>
                  <a:ext uri="{FF2B5EF4-FFF2-40B4-BE49-F238E27FC236}">
                    <a16:creationId xmlns:a16="http://schemas.microsoft.com/office/drawing/2014/main" id="{B3320CF2-8A2E-4E92-8A15-7BE7A55BAD4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2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1" name="Freeform 90">
                <a:extLst>
                  <a:ext uri="{FF2B5EF4-FFF2-40B4-BE49-F238E27FC236}">
                    <a16:creationId xmlns:a16="http://schemas.microsoft.com/office/drawing/2014/main" id="{35588BDD-84FF-4561-B833-2D9A366A5E4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3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2" name="Freeform 91">
                <a:extLst>
                  <a:ext uri="{FF2B5EF4-FFF2-40B4-BE49-F238E27FC236}">
                    <a16:creationId xmlns:a16="http://schemas.microsoft.com/office/drawing/2014/main" id="{54CE5210-E036-4A10-B912-28861B922A0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4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3" name="Freeform 92">
                <a:extLst>
                  <a:ext uri="{FF2B5EF4-FFF2-40B4-BE49-F238E27FC236}">
                    <a16:creationId xmlns:a16="http://schemas.microsoft.com/office/drawing/2014/main" id="{E0FD424B-38D2-4BFD-A70B-A18F77DE386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6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4" name="Freeform 93">
                <a:extLst>
                  <a:ext uri="{FF2B5EF4-FFF2-40B4-BE49-F238E27FC236}">
                    <a16:creationId xmlns:a16="http://schemas.microsoft.com/office/drawing/2014/main" id="{A5D170F8-5454-455A-BA20-FDA6EE00775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8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5" name="Freeform 94">
                <a:extLst>
                  <a:ext uri="{FF2B5EF4-FFF2-40B4-BE49-F238E27FC236}">
                    <a16:creationId xmlns:a16="http://schemas.microsoft.com/office/drawing/2014/main" id="{5EEBF361-DEB5-4CA4-94AA-E2090C5511A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6" name="Freeform 95">
                <a:extLst>
                  <a:ext uri="{FF2B5EF4-FFF2-40B4-BE49-F238E27FC236}">
                    <a16:creationId xmlns:a16="http://schemas.microsoft.com/office/drawing/2014/main" id="{38100B1B-723B-4CA6-8F8C-4763437C817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0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7" name="Freeform 96">
                <a:extLst>
                  <a:ext uri="{FF2B5EF4-FFF2-40B4-BE49-F238E27FC236}">
                    <a16:creationId xmlns:a16="http://schemas.microsoft.com/office/drawing/2014/main" id="{DD202096-00B6-46FB-AAA3-3789996D001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1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8" name="Freeform 97">
                <a:extLst>
                  <a:ext uri="{FF2B5EF4-FFF2-40B4-BE49-F238E27FC236}">
                    <a16:creationId xmlns:a16="http://schemas.microsoft.com/office/drawing/2014/main" id="{4B205A23-1748-4331-8482-10947EA120B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3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9" name="Freeform 98">
                <a:extLst>
                  <a:ext uri="{FF2B5EF4-FFF2-40B4-BE49-F238E27FC236}">
                    <a16:creationId xmlns:a16="http://schemas.microsoft.com/office/drawing/2014/main" id="{7929C4E0-39F1-4247-8BE9-9C54C90FC4A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4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0" name="Freeform 99">
                <a:extLst>
                  <a:ext uri="{FF2B5EF4-FFF2-40B4-BE49-F238E27FC236}">
                    <a16:creationId xmlns:a16="http://schemas.microsoft.com/office/drawing/2014/main" id="{037E5E45-594A-4E96-9CC8-872F1118A6B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1" name="Freeform 100">
                <a:extLst>
                  <a:ext uri="{FF2B5EF4-FFF2-40B4-BE49-F238E27FC236}">
                    <a16:creationId xmlns:a16="http://schemas.microsoft.com/office/drawing/2014/main" id="{E986DAB7-9B0F-4DAE-A243-B88153C9042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7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2" name="Freeform 101">
                <a:extLst>
                  <a:ext uri="{FF2B5EF4-FFF2-40B4-BE49-F238E27FC236}">
                    <a16:creationId xmlns:a16="http://schemas.microsoft.com/office/drawing/2014/main" id="{BEB0B7C2-2F5B-4B9C-897A-4A51B851205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8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3" name="Freeform 102">
                <a:extLst>
                  <a:ext uri="{FF2B5EF4-FFF2-40B4-BE49-F238E27FC236}">
                    <a16:creationId xmlns:a16="http://schemas.microsoft.com/office/drawing/2014/main" id="{96E28580-433C-40A0-80EC-E6BAF5450E6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0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4" name="Freeform 103">
                <a:extLst>
                  <a:ext uri="{FF2B5EF4-FFF2-40B4-BE49-F238E27FC236}">
                    <a16:creationId xmlns:a16="http://schemas.microsoft.com/office/drawing/2014/main" id="{3291B3CA-E4BC-40AC-A0A1-E1125ADDCB4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1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5" name="Freeform 104">
                <a:extLst>
                  <a:ext uri="{FF2B5EF4-FFF2-40B4-BE49-F238E27FC236}">
                    <a16:creationId xmlns:a16="http://schemas.microsoft.com/office/drawing/2014/main" id="{0E3A748F-0BEE-4B15-81B1-D1A55041BE5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2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6" name="Freeform 105">
                <a:extLst>
                  <a:ext uri="{FF2B5EF4-FFF2-40B4-BE49-F238E27FC236}">
                    <a16:creationId xmlns:a16="http://schemas.microsoft.com/office/drawing/2014/main" id="{C7B6C1FA-5839-4F05-AA71-3B0CA96D652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4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7" name="Freeform 106">
                <a:extLst>
                  <a:ext uri="{FF2B5EF4-FFF2-40B4-BE49-F238E27FC236}">
                    <a16:creationId xmlns:a16="http://schemas.microsoft.com/office/drawing/2014/main" id="{AF18AEF3-9185-454F-B49E-87B90FC0212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5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8" name="Freeform 107">
                <a:extLst>
                  <a:ext uri="{FF2B5EF4-FFF2-40B4-BE49-F238E27FC236}">
                    <a16:creationId xmlns:a16="http://schemas.microsoft.com/office/drawing/2014/main" id="{1CD8C5AB-FF5F-4AEA-BB32-FC9E5BBFD76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6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9" name="Freeform 108">
                <a:extLst>
                  <a:ext uri="{FF2B5EF4-FFF2-40B4-BE49-F238E27FC236}">
                    <a16:creationId xmlns:a16="http://schemas.microsoft.com/office/drawing/2014/main" id="{26B398A2-C7FD-4986-82C0-7464FB012D9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8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0" name="Freeform 109">
                <a:extLst>
                  <a:ext uri="{FF2B5EF4-FFF2-40B4-BE49-F238E27FC236}">
                    <a16:creationId xmlns:a16="http://schemas.microsoft.com/office/drawing/2014/main" id="{EAA15AF1-512E-43BB-B19D-93416AE6059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1" name="Freeform 110">
                <a:extLst>
                  <a:ext uri="{FF2B5EF4-FFF2-40B4-BE49-F238E27FC236}">
                    <a16:creationId xmlns:a16="http://schemas.microsoft.com/office/drawing/2014/main" id="{D474BA6D-20C0-449F-95A6-F356E52B50C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61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2" name="Freeform 111">
                <a:extLst>
                  <a:ext uri="{FF2B5EF4-FFF2-40B4-BE49-F238E27FC236}">
                    <a16:creationId xmlns:a16="http://schemas.microsoft.com/office/drawing/2014/main" id="{39825743-4626-4E66-A129-CC8152132B8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62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3" name="Freeform 112">
                <a:extLst>
                  <a:ext uri="{FF2B5EF4-FFF2-40B4-BE49-F238E27FC236}">
                    <a16:creationId xmlns:a16="http://schemas.microsoft.com/office/drawing/2014/main" id="{76E63148-341F-4844-95C1-881B7273E93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62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4" name="Freeform 113">
                <a:extLst>
                  <a:ext uri="{FF2B5EF4-FFF2-40B4-BE49-F238E27FC236}">
                    <a16:creationId xmlns:a16="http://schemas.microsoft.com/office/drawing/2014/main" id="{9DF00BF6-90B8-4A67-BB37-717AFA6E952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4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5" name="Freeform 114">
                <a:extLst>
                  <a:ext uri="{FF2B5EF4-FFF2-40B4-BE49-F238E27FC236}">
                    <a16:creationId xmlns:a16="http://schemas.microsoft.com/office/drawing/2014/main" id="{E6D41F55-4752-46FD-8A29-324FDA2FADE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5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6" name="Freeform 115">
                <a:extLst>
                  <a:ext uri="{FF2B5EF4-FFF2-40B4-BE49-F238E27FC236}">
                    <a16:creationId xmlns:a16="http://schemas.microsoft.com/office/drawing/2014/main" id="{1F5E3E08-6212-4479-BEB1-B02AECE4FAC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6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7" name="Freeform 116">
                <a:extLst>
                  <a:ext uri="{FF2B5EF4-FFF2-40B4-BE49-F238E27FC236}">
                    <a16:creationId xmlns:a16="http://schemas.microsoft.com/office/drawing/2014/main" id="{3961D6BA-3763-46AD-8573-5E05A05EC24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8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8" name="Freeform 117">
                <a:extLst>
                  <a:ext uri="{FF2B5EF4-FFF2-40B4-BE49-F238E27FC236}">
                    <a16:creationId xmlns:a16="http://schemas.microsoft.com/office/drawing/2014/main" id="{9F3B156B-E2C3-4199-8717-492E6FFBF0E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9" name="Freeform 118">
                <a:extLst>
                  <a:ext uri="{FF2B5EF4-FFF2-40B4-BE49-F238E27FC236}">
                    <a16:creationId xmlns:a16="http://schemas.microsoft.com/office/drawing/2014/main" id="{A1066EDA-DCEF-46CD-A310-3BFF10FD8CD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0" name="Freeform 119">
                <a:extLst>
                  <a:ext uri="{FF2B5EF4-FFF2-40B4-BE49-F238E27FC236}">
                    <a16:creationId xmlns:a16="http://schemas.microsoft.com/office/drawing/2014/main" id="{A75B6D2A-DD24-4240-8CBB-A7C3F05588F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2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1" name="Freeform 120">
                <a:extLst>
                  <a:ext uri="{FF2B5EF4-FFF2-40B4-BE49-F238E27FC236}">
                    <a16:creationId xmlns:a16="http://schemas.microsoft.com/office/drawing/2014/main" id="{E2A702B9-FED8-41A4-9CCF-CF58C9B9173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3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2" name="Freeform 121">
                <a:extLst>
                  <a:ext uri="{FF2B5EF4-FFF2-40B4-BE49-F238E27FC236}">
                    <a16:creationId xmlns:a16="http://schemas.microsoft.com/office/drawing/2014/main" id="{9638C70D-63C6-4CC4-A26A-21BEC747921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5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3" name="Freeform 122">
                <a:extLst>
                  <a:ext uri="{FF2B5EF4-FFF2-40B4-BE49-F238E27FC236}">
                    <a16:creationId xmlns:a16="http://schemas.microsoft.com/office/drawing/2014/main" id="{3B1BE410-5F58-4135-987A-5C10E4C3126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6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4" name="Freeform 123">
                <a:extLst>
                  <a:ext uri="{FF2B5EF4-FFF2-40B4-BE49-F238E27FC236}">
                    <a16:creationId xmlns:a16="http://schemas.microsoft.com/office/drawing/2014/main" id="{34F8D4ED-BDDD-4B0C-B71C-33E2F30F8AC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7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5" name="Freeform 124">
                <a:extLst>
                  <a:ext uri="{FF2B5EF4-FFF2-40B4-BE49-F238E27FC236}">
                    <a16:creationId xmlns:a16="http://schemas.microsoft.com/office/drawing/2014/main" id="{20B654EC-B97A-46AB-9131-D57F9AF279C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9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6" name="Freeform 125">
                <a:extLst>
                  <a:ext uri="{FF2B5EF4-FFF2-40B4-BE49-F238E27FC236}">
                    <a16:creationId xmlns:a16="http://schemas.microsoft.com/office/drawing/2014/main" id="{D90B934D-713D-43E4-B6AB-CEAFB109667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0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7" name="Freeform 126">
                <a:extLst>
                  <a:ext uri="{FF2B5EF4-FFF2-40B4-BE49-F238E27FC236}">
                    <a16:creationId xmlns:a16="http://schemas.microsoft.com/office/drawing/2014/main" id="{CE46A52D-68DE-4AF0-A881-BF2C0585390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1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8" name="Freeform 127">
                <a:extLst>
                  <a:ext uri="{FF2B5EF4-FFF2-40B4-BE49-F238E27FC236}">
                    <a16:creationId xmlns:a16="http://schemas.microsoft.com/office/drawing/2014/main" id="{A798D8E1-C4C2-429E-A395-F5C3843D22E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3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9" name="Freeform 128">
                <a:extLst>
                  <a:ext uri="{FF2B5EF4-FFF2-40B4-BE49-F238E27FC236}">
                    <a16:creationId xmlns:a16="http://schemas.microsoft.com/office/drawing/2014/main" id="{94337CC9-DBFF-4A45-A7DD-1ADFA10222A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0" name="Freeform 129">
                <a:extLst>
                  <a:ext uri="{FF2B5EF4-FFF2-40B4-BE49-F238E27FC236}">
                    <a16:creationId xmlns:a16="http://schemas.microsoft.com/office/drawing/2014/main" id="{469CB0B6-C3EC-4616-9F33-1F99D0AACE5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1" name="Freeform 130">
                <a:extLst>
                  <a:ext uri="{FF2B5EF4-FFF2-40B4-BE49-F238E27FC236}">
                    <a16:creationId xmlns:a16="http://schemas.microsoft.com/office/drawing/2014/main" id="{A8E8F95E-F4F0-4BE5-98FE-66A4338300E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2" name="Freeform 131">
                <a:extLst>
                  <a:ext uri="{FF2B5EF4-FFF2-40B4-BE49-F238E27FC236}">
                    <a16:creationId xmlns:a16="http://schemas.microsoft.com/office/drawing/2014/main" id="{26701608-D28B-4654-8690-C5B1383FECE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3" name="Freeform 132">
                <a:extLst>
                  <a:ext uri="{FF2B5EF4-FFF2-40B4-BE49-F238E27FC236}">
                    <a16:creationId xmlns:a16="http://schemas.microsoft.com/office/drawing/2014/main" id="{5D0C9194-4680-4C99-808A-D19B2933C7A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4" name="Freeform 133">
                <a:extLst>
                  <a:ext uri="{FF2B5EF4-FFF2-40B4-BE49-F238E27FC236}">
                    <a16:creationId xmlns:a16="http://schemas.microsoft.com/office/drawing/2014/main" id="{1C7D02B7-DA26-4B32-99C9-52397236DD2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5" name="Freeform 134">
                <a:extLst>
                  <a:ext uri="{FF2B5EF4-FFF2-40B4-BE49-F238E27FC236}">
                    <a16:creationId xmlns:a16="http://schemas.microsoft.com/office/drawing/2014/main" id="{710756F7-67C3-47DF-95F0-1CB4A4F06E1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2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6" name="Freeform 135">
                <a:extLst>
                  <a:ext uri="{FF2B5EF4-FFF2-40B4-BE49-F238E27FC236}">
                    <a16:creationId xmlns:a16="http://schemas.microsoft.com/office/drawing/2014/main" id="{030268F7-2F34-456C-8B85-81571FBE50E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3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7" name="Freeform 136">
                <a:extLst>
                  <a:ext uri="{FF2B5EF4-FFF2-40B4-BE49-F238E27FC236}">
                    <a16:creationId xmlns:a16="http://schemas.microsoft.com/office/drawing/2014/main" id="{CB1F7944-9B39-4AE4-8559-5832D31213C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5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8" name="Freeform 137">
                <a:extLst>
                  <a:ext uri="{FF2B5EF4-FFF2-40B4-BE49-F238E27FC236}">
                    <a16:creationId xmlns:a16="http://schemas.microsoft.com/office/drawing/2014/main" id="{FB8EA182-9711-451E-953F-B95027E541F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6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9" name="Freeform 138">
                <a:extLst>
                  <a:ext uri="{FF2B5EF4-FFF2-40B4-BE49-F238E27FC236}">
                    <a16:creationId xmlns:a16="http://schemas.microsoft.com/office/drawing/2014/main" id="{50DEA0EE-01D7-4304-BDC2-C245987DBB0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7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0" name="Freeform 139">
                <a:extLst>
                  <a:ext uri="{FF2B5EF4-FFF2-40B4-BE49-F238E27FC236}">
                    <a16:creationId xmlns:a16="http://schemas.microsoft.com/office/drawing/2014/main" id="{B0DC9C71-D41B-4A80-8B88-1692BA1ABCB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9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1" name="Freeform 140">
                <a:extLst>
                  <a:ext uri="{FF2B5EF4-FFF2-40B4-BE49-F238E27FC236}">
                    <a16:creationId xmlns:a16="http://schemas.microsoft.com/office/drawing/2014/main" id="{1ADFE766-6EBC-45A0-92D0-B1639BD514A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0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2" name="Freeform 141">
                <a:extLst>
                  <a:ext uri="{FF2B5EF4-FFF2-40B4-BE49-F238E27FC236}">
                    <a16:creationId xmlns:a16="http://schemas.microsoft.com/office/drawing/2014/main" id="{8CE7F51F-5767-4DDC-B68C-CB42BB637FB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1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3" name="Freeform 142">
                <a:extLst>
                  <a:ext uri="{FF2B5EF4-FFF2-40B4-BE49-F238E27FC236}">
                    <a16:creationId xmlns:a16="http://schemas.microsoft.com/office/drawing/2014/main" id="{99E40C21-3569-4A29-99F2-4E461BA8459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4" name="Freeform 143">
                <a:extLst>
                  <a:ext uri="{FF2B5EF4-FFF2-40B4-BE49-F238E27FC236}">
                    <a16:creationId xmlns:a16="http://schemas.microsoft.com/office/drawing/2014/main" id="{5ED7FD0F-3A06-4AF6-BD4C-45F9A23682C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5" name="Freeform 144">
                <a:extLst>
                  <a:ext uri="{FF2B5EF4-FFF2-40B4-BE49-F238E27FC236}">
                    <a16:creationId xmlns:a16="http://schemas.microsoft.com/office/drawing/2014/main" id="{C9C55822-0114-4D60-B562-92E9C6FDC33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6" name="Freeform 145">
                <a:extLst>
                  <a:ext uri="{FF2B5EF4-FFF2-40B4-BE49-F238E27FC236}">
                    <a16:creationId xmlns:a16="http://schemas.microsoft.com/office/drawing/2014/main" id="{0E562EEA-40B4-4328-916B-FFD75456468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7" name="Freeform 146">
                <a:extLst>
                  <a:ext uri="{FF2B5EF4-FFF2-40B4-BE49-F238E27FC236}">
                    <a16:creationId xmlns:a16="http://schemas.microsoft.com/office/drawing/2014/main" id="{F04C3603-3CCB-46C3-B402-FC0549C1613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8" name="Freeform 147">
                <a:extLst>
                  <a:ext uri="{FF2B5EF4-FFF2-40B4-BE49-F238E27FC236}">
                    <a16:creationId xmlns:a16="http://schemas.microsoft.com/office/drawing/2014/main" id="{76F3BCF2-B227-4997-B41D-C90B935333C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9" name="Freeform 148">
                <a:extLst>
                  <a:ext uri="{FF2B5EF4-FFF2-40B4-BE49-F238E27FC236}">
                    <a16:creationId xmlns:a16="http://schemas.microsoft.com/office/drawing/2014/main" id="{81C159A0-FE2E-48A5-B8BA-4D0D92CD4D6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0" name="Freeform 149">
                <a:extLst>
                  <a:ext uri="{FF2B5EF4-FFF2-40B4-BE49-F238E27FC236}">
                    <a16:creationId xmlns:a16="http://schemas.microsoft.com/office/drawing/2014/main" id="{922886A1-6C7C-4CCE-8253-34E190758A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1" name="Freeform 150">
                <a:extLst>
                  <a:ext uri="{FF2B5EF4-FFF2-40B4-BE49-F238E27FC236}">
                    <a16:creationId xmlns:a16="http://schemas.microsoft.com/office/drawing/2014/main" id="{8DD75A7A-7696-4CC8-87F1-E959F142EA7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4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2" name="Freeform 151">
                <a:extLst>
                  <a:ext uri="{FF2B5EF4-FFF2-40B4-BE49-F238E27FC236}">
                    <a16:creationId xmlns:a16="http://schemas.microsoft.com/office/drawing/2014/main" id="{46D07B79-76B1-43A3-B5ED-13FDEF52794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5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3" name="Freeform 152">
                <a:extLst>
                  <a:ext uri="{FF2B5EF4-FFF2-40B4-BE49-F238E27FC236}">
                    <a16:creationId xmlns:a16="http://schemas.microsoft.com/office/drawing/2014/main" id="{5D5BDC36-BFD2-41B3-9D3C-538BC54371B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6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4" name="Freeform 153">
                <a:extLst>
                  <a:ext uri="{FF2B5EF4-FFF2-40B4-BE49-F238E27FC236}">
                    <a16:creationId xmlns:a16="http://schemas.microsoft.com/office/drawing/2014/main" id="{67224EB4-582B-476A-A4B5-A1B630CC892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7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5" name="Freeform 154">
                <a:extLst>
                  <a:ext uri="{FF2B5EF4-FFF2-40B4-BE49-F238E27FC236}">
                    <a16:creationId xmlns:a16="http://schemas.microsoft.com/office/drawing/2014/main" id="{683F886C-8EBD-434A-B0DB-9306284B40C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9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6" name="Freeform 155">
                <a:extLst>
                  <a:ext uri="{FF2B5EF4-FFF2-40B4-BE49-F238E27FC236}">
                    <a16:creationId xmlns:a16="http://schemas.microsoft.com/office/drawing/2014/main" id="{80D19D1C-3008-48D7-A256-9F0A1B94F9F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0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7" name="Freeform 156">
                <a:extLst>
                  <a:ext uri="{FF2B5EF4-FFF2-40B4-BE49-F238E27FC236}">
                    <a16:creationId xmlns:a16="http://schemas.microsoft.com/office/drawing/2014/main" id="{B0A181EE-0682-46FC-BFF8-70DD7CA9435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1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8" name="Freeform 157">
                <a:extLst>
                  <a:ext uri="{FF2B5EF4-FFF2-40B4-BE49-F238E27FC236}">
                    <a16:creationId xmlns:a16="http://schemas.microsoft.com/office/drawing/2014/main" id="{D2CDCA4D-0F0D-4B0C-B66B-5D39148F972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9" name="Freeform 158">
                <a:extLst>
                  <a:ext uri="{FF2B5EF4-FFF2-40B4-BE49-F238E27FC236}">
                    <a16:creationId xmlns:a16="http://schemas.microsoft.com/office/drawing/2014/main" id="{90B64FD5-7064-4AB8-8366-E55CE5A36F3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0" name="Freeform 159">
                <a:extLst>
                  <a:ext uri="{FF2B5EF4-FFF2-40B4-BE49-F238E27FC236}">
                    <a16:creationId xmlns:a16="http://schemas.microsoft.com/office/drawing/2014/main" id="{0DD280A3-4713-4AA6-91F5-504C9FC5874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1" name="Freeform 160">
                <a:extLst>
                  <a:ext uri="{FF2B5EF4-FFF2-40B4-BE49-F238E27FC236}">
                    <a16:creationId xmlns:a16="http://schemas.microsoft.com/office/drawing/2014/main" id="{0CFBBAF7-043D-48F1-82CE-D336D8EF390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2" name="Freeform 161">
                <a:extLst>
                  <a:ext uri="{FF2B5EF4-FFF2-40B4-BE49-F238E27FC236}">
                    <a16:creationId xmlns:a16="http://schemas.microsoft.com/office/drawing/2014/main" id="{F59317BD-489D-49AF-AE18-A9BC1A104E6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3" name="Freeform 162">
                <a:extLst>
                  <a:ext uri="{FF2B5EF4-FFF2-40B4-BE49-F238E27FC236}">
                    <a16:creationId xmlns:a16="http://schemas.microsoft.com/office/drawing/2014/main" id="{817C877C-D863-4DFE-9F4F-D4B56646C79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4" name="Freeform 163">
                <a:extLst>
                  <a:ext uri="{FF2B5EF4-FFF2-40B4-BE49-F238E27FC236}">
                    <a16:creationId xmlns:a16="http://schemas.microsoft.com/office/drawing/2014/main" id="{D47D5336-3BDE-4F90-84B3-8F7DB04C2F7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5" name="Freeform 164">
                <a:extLst>
                  <a:ext uri="{FF2B5EF4-FFF2-40B4-BE49-F238E27FC236}">
                    <a16:creationId xmlns:a16="http://schemas.microsoft.com/office/drawing/2014/main" id="{760B0334-DB87-49FB-B0BE-917A873AE96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6" name="Freeform 165">
                <a:extLst>
                  <a:ext uri="{FF2B5EF4-FFF2-40B4-BE49-F238E27FC236}">
                    <a16:creationId xmlns:a16="http://schemas.microsoft.com/office/drawing/2014/main" id="{EE013F09-5479-4E42-989A-09750346E7A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7" name="Freeform 166">
                <a:extLst>
                  <a:ext uri="{FF2B5EF4-FFF2-40B4-BE49-F238E27FC236}">
                    <a16:creationId xmlns:a16="http://schemas.microsoft.com/office/drawing/2014/main" id="{CD8BDCBF-980D-4686-AFA3-07DE51E2666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8" name="Freeform 167">
                <a:extLst>
                  <a:ext uri="{FF2B5EF4-FFF2-40B4-BE49-F238E27FC236}">
                    <a16:creationId xmlns:a16="http://schemas.microsoft.com/office/drawing/2014/main" id="{03F4CF09-E2ED-401F-99AA-5BC741CF25C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9" name="Freeform 168">
                <a:extLst>
                  <a:ext uri="{FF2B5EF4-FFF2-40B4-BE49-F238E27FC236}">
                    <a16:creationId xmlns:a16="http://schemas.microsoft.com/office/drawing/2014/main" id="{C0C05583-EB81-4B3C-A2C4-B474F9EA36C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7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0" name="Freeform 169">
                <a:extLst>
                  <a:ext uri="{FF2B5EF4-FFF2-40B4-BE49-F238E27FC236}">
                    <a16:creationId xmlns:a16="http://schemas.microsoft.com/office/drawing/2014/main" id="{FD4BF185-2E28-487C-AB89-78DFFCFEBBB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8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1" name="Freeform 170">
                <a:extLst>
                  <a:ext uri="{FF2B5EF4-FFF2-40B4-BE49-F238E27FC236}">
                    <a16:creationId xmlns:a16="http://schemas.microsoft.com/office/drawing/2014/main" id="{86CE10F9-CB01-4752-B9FC-49CB0C1950F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0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2" name="Freeform 171">
                <a:extLst>
                  <a:ext uri="{FF2B5EF4-FFF2-40B4-BE49-F238E27FC236}">
                    <a16:creationId xmlns:a16="http://schemas.microsoft.com/office/drawing/2014/main" id="{2CDCE47F-38FC-465D-9F7A-8A8506ED15E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1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3" name="Freeform 172">
                <a:extLst>
                  <a:ext uri="{FF2B5EF4-FFF2-40B4-BE49-F238E27FC236}">
                    <a16:creationId xmlns:a16="http://schemas.microsoft.com/office/drawing/2014/main" id="{1E2DC017-FB00-41D6-86CA-36D38D1C29D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4" name="Freeform 173">
                <a:extLst>
                  <a:ext uri="{FF2B5EF4-FFF2-40B4-BE49-F238E27FC236}">
                    <a16:creationId xmlns:a16="http://schemas.microsoft.com/office/drawing/2014/main" id="{BA33201B-1444-4592-AABC-10EA84B7F57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4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5" name="Freeform 174">
                <a:extLst>
                  <a:ext uri="{FF2B5EF4-FFF2-40B4-BE49-F238E27FC236}">
                    <a16:creationId xmlns:a16="http://schemas.microsoft.com/office/drawing/2014/main" id="{E314E508-B0CE-4F28-A961-EAE08659695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5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6" name="Freeform 175">
                <a:extLst>
                  <a:ext uri="{FF2B5EF4-FFF2-40B4-BE49-F238E27FC236}">
                    <a16:creationId xmlns:a16="http://schemas.microsoft.com/office/drawing/2014/main" id="{A4B29ED5-8BA2-4D2A-AAAB-3E400FF3AC4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6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7" name="Freeform 176">
                <a:extLst>
                  <a:ext uri="{FF2B5EF4-FFF2-40B4-BE49-F238E27FC236}">
                    <a16:creationId xmlns:a16="http://schemas.microsoft.com/office/drawing/2014/main" id="{DC33E67C-A90A-451C-9A51-B403B6D6AE1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7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8" name="Freeform 177">
                <a:extLst>
                  <a:ext uri="{FF2B5EF4-FFF2-40B4-BE49-F238E27FC236}">
                    <a16:creationId xmlns:a16="http://schemas.microsoft.com/office/drawing/2014/main" id="{2719A1DD-170B-4334-9860-0AE4FC8B173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9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9" name="Freeform 178">
                <a:extLst>
                  <a:ext uri="{FF2B5EF4-FFF2-40B4-BE49-F238E27FC236}">
                    <a16:creationId xmlns:a16="http://schemas.microsoft.com/office/drawing/2014/main" id="{D1A72E64-9E70-4491-AE0E-826E0F91974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0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0" name="Freeform 179">
                <a:extLst>
                  <a:ext uri="{FF2B5EF4-FFF2-40B4-BE49-F238E27FC236}">
                    <a16:creationId xmlns:a16="http://schemas.microsoft.com/office/drawing/2014/main" id="{49C57BC2-D803-4BC9-A2B4-A5A094DA5F8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1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1" name="Freeform 180">
                <a:extLst>
                  <a:ext uri="{FF2B5EF4-FFF2-40B4-BE49-F238E27FC236}">
                    <a16:creationId xmlns:a16="http://schemas.microsoft.com/office/drawing/2014/main" id="{05F7FF2A-3D9D-4987-83F8-B566D33C6F0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3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2" name="Freeform 181">
                <a:extLst>
                  <a:ext uri="{FF2B5EF4-FFF2-40B4-BE49-F238E27FC236}">
                    <a16:creationId xmlns:a16="http://schemas.microsoft.com/office/drawing/2014/main" id="{71431EF2-AAD4-4BF7-9039-93751E2117F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4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3" name="Freeform 182">
                <a:extLst>
                  <a:ext uri="{FF2B5EF4-FFF2-40B4-BE49-F238E27FC236}">
                    <a16:creationId xmlns:a16="http://schemas.microsoft.com/office/drawing/2014/main" id="{86BED762-1236-48D9-8583-0CDD1D10DD6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4" name="Freeform 183">
                <a:extLst>
                  <a:ext uri="{FF2B5EF4-FFF2-40B4-BE49-F238E27FC236}">
                    <a16:creationId xmlns:a16="http://schemas.microsoft.com/office/drawing/2014/main" id="{5D75A30E-EDCE-44D0-96AF-5E951290163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7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5" name="Freeform 184">
                <a:extLst>
                  <a:ext uri="{FF2B5EF4-FFF2-40B4-BE49-F238E27FC236}">
                    <a16:creationId xmlns:a16="http://schemas.microsoft.com/office/drawing/2014/main" id="{13DA0A82-395A-460D-9424-BB6C5D6D19E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8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6" name="Freeform 185">
                <a:extLst>
                  <a:ext uri="{FF2B5EF4-FFF2-40B4-BE49-F238E27FC236}">
                    <a16:creationId xmlns:a16="http://schemas.microsoft.com/office/drawing/2014/main" id="{0A9CCD6D-6D80-43F4-82E0-B5250FC9ADE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0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7" name="Freeform 186">
                <a:extLst>
                  <a:ext uri="{FF2B5EF4-FFF2-40B4-BE49-F238E27FC236}">
                    <a16:creationId xmlns:a16="http://schemas.microsoft.com/office/drawing/2014/main" id="{4AC6186D-2B97-4E4E-94DD-782779D124A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1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8" name="Freeform 187">
                <a:extLst>
                  <a:ext uri="{FF2B5EF4-FFF2-40B4-BE49-F238E27FC236}">
                    <a16:creationId xmlns:a16="http://schemas.microsoft.com/office/drawing/2014/main" id="{96190FB3-0CA1-4314-B968-9201200CD7C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9" name="Freeform 188">
                <a:extLst>
                  <a:ext uri="{FF2B5EF4-FFF2-40B4-BE49-F238E27FC236}">
                    <a16:creationId xmlns:a16="http://schemas.microsoft.com/office/drawing/2014/main" id="{B31CA43D-F132-45FF-864A-675717E28C7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4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0" name="Freeform 189">
                <a:extLst>
                  <a:ext uri="{FF2B5EF4-FFF2-40B4-BE49-F238E27FC236}">
                    <a16:creationId xmlns:a16="http://schemas.microsoft.com/office/drawing/2014/main" id="{8890E694-D8EE-4B7A-9D19-ABCDBACBD44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5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1" name="Freeform 190">
                <a:extLst>
                  <a:ext uri="{FF2B5EF4-FFF2-40B4-BE49-F238E27FC236}">
                    <a16:creationId xmlns:a16="http://schemas.microsoft.com/office/drawing/2014/main" id="{6E34B16F-95A0-4FF6-B6E6-1709A780874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6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2" name="Freeform 191">
                <a:extLst>
                  <a:ext uri="{FF2B5EF4-FFF2-40B4-BE49-F238E27FC236}">
                    <a16:creationId xmlns:a16="http://schemas.microsoft.com/office/drawing/2014/main" id="{9189DAEB-CABB-497B-B45A-70C0EDCC708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8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3" name="Freeform 192">
                <a:extLst>
                  <a:ext uri="{FF2B5EF4-FFF2-40B4-BE49-F238E27FC236}">
                    <a16:creationId xmlns:a16="http://schemas.microsoft.com/office/drawing/2014/main" id="{1F428E80-41FF-4F9F-84FD-1EAC5435C79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9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4" name="Freeform 193">
                <a:extLst>
                  <a:ext uri="{FF2B5EF4-FFF2-40B4-BE49-F238E27FC236}">
                    <a16:creationId xmlns:a16="http://schemas.microsoft.com/office/drawing/2014/main" id="{D600A508-B024-439D-A435-8C3C82E62A7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0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5" name="Freeform 194">
                <a:extLst>
                  <a:ext uri="{FF2B5EF4-FFF2-40B4-BE49-F238E27FC236}">
                    <a16:creationId xmlns:a16="http://schemas.microsoft.com/office/drawing/2014/main" id="{3C1ABEA8-3B5C-4FD2-B08A-898B0EFFFC3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1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6" name="Freeform 195">
                <a:extLst>
                  <a:ext uri="{FF2B5EF4-FFF2-40B4-BE49-F238E27FC236}">
                    <a16:creationId xmlns:a16="http://schemas.microsoft.com/office/drawing/2014/main" id="{FC45D7B8-CBFF-4348-A808-BF20EDF4846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3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7" name="Freeform 196">
                <a:extLst>
                  <a:ext uri="{FF2B5EF4-FFF2-40B4-BE49-F238E27FC236}">
                    <a16:creationId xmlns:a16="http://schemas.microsoft.com/office/drawing/2014/main" id="{619EA3FE-ECA2-4075-B68B-336054F541C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4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8" name="Freeform 197">
                <a:extLst>
                  <a:ext uri="{FF2B5EF4-FFF2-40B4-BE49-F238E27FC236}">
                    <a16:creationId xmlns:a16="http://schemas.microsoft.com/office/drawing/2014/main" id="{407A6F3E-B996-44FB-BDD7-416BC32C30D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9" name="Freeform 198">
                <a:extLst>
                  <a:ext uri="{FF2B5EF4-FFF2-40B4-BE49-F238E27FC236}">
                    <a16:creationId xmlns:a16="http://schemas.microsoft.com/office/drawing/2014/main" id="{89C5C443-4FF6-47C9-975C-CAC9ED1A6DA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7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0" name="Freeform 199">
                <a:extLst>
                  <a:ext uri="{FF2B5EF4-FFF2-40B4-BE49-F238E27FC236}">
                    <a16:creationId xmlns:a16="http://schemas.microsoft.com/office/drawing/2014/main" id="{7AF81E3B-5B8B-4FA6-B9AD-5B0DD124090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8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1" name="Freeform 200">
                <a:extLst>
                  <a:ext uri="{FF2B5EF4-FFF2-40B4-BE49-F238E27FC236}">
                    <a16:creationId xmlns:a16="http://schemas.microsoft.com/office/drawing/2014/main" id="{BCEF2F7A-B1DC-4EE7-B200-B35DFAFE84A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0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2" name="Freeform 201">
                <a:extLst>
                  <a:ext uri="{FF2B5EF4-FFF2-40B4-BE49-F238E27FC236}">
                    <a16:creationId xmlns:a16="http://schemas.microsoft.com/office/drawing/2014/main" id="{D1031529-B05B-4793-8A9D-40DBD0004C0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1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3" name="Freeform 202">
                <a:extLst>
                  <a:ext uri="{FF2B5EF4-FFF2-40B4-BE49-F238E27FC236}">
                    <a16:creationId xmlns:a16="http://schemas.microsoft.com/office/drawing/2014/main" id="{735B3303-1743-445E-A98C-72B1E78F192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2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4" name="Freeform 203">
                <a:extLst>
                  <a:ext uri="{FF2B5EF4-FFF2-40B4-BE49-F238E27FC236}">
                    <a16:creationId xmlns:a16="http://schemas.microsoft.com/office/drawing/2014/main" id="{77658875-0051-491E-AA8B-38921E19B17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4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5" name="Freeform 204">
                <a:extLst>
                  <a:ext uri="{FF2B5EF4-FFF2-40B4-BE49-F238E27FC236}">
                    <a16:creationId xmlns:a16="http://schemas.microsoft.com/office/drawing/2014/main" id="{3B175616-FCEB-474D-9A6A-A98B8327D3F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5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6" name="Freeform 206">
              <a:extLst>
                <a:ext uri="{FF2B5EF4-FFF2-40B4-BE49-F238E27FC236}">
                  <a16:creationId xmlns:a16="http://schemas.microsoft.com/office/drawing/2014/main" id="{DA776A13-48BC-4CAA-A923-3801572E1D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9136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Freeform 207">
              <a:extLst>
                <a:ext uri="{FF2B5EF4-FFF2-40B4-BE49-F238E27FC236}">
                  <a16:creationId xmlns:a16="http://schemas.microsoft.com/office/drawing/2014/main" id="{2D77AFD6-AA6F-4378-A793-80944F5BA06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200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Freeform 208">
              <a:extLst>
                <a:ext uri="{FF2B5EF4-FFF2-40B4-BE49-F238E27FC236}">
                  <a16:creationId xmlns:a16="http://schemas.microsoft.com/office/drawing/2014/main" id="{85307FB9-9BDF-404F-B05F-990351F9DD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32638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Freeform 209">
              <a:extLst>
                <a:ext uri="{FF2B5EF4-FFF2-40B4-BE49-F238E27FC236}">
                  <a16:creationId xmlns:a16="http://schemas.microsoft.com/office/drawing/2014/main" id="{29C3ACE8-0839-40D1-A1B3-DF2E36EB18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5327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210">
              <a:extLst>
                <a:ext uri="{FF2B5EF4-FFF2-40B4-BE49-F238E27FC236}">
                  <a16:creationId xmlns:a16="http://schemas.microsoft.com/office/drawing/2014/main" id="{77498E7E-546E-45C6-B9BA-5C20CEBD36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739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211">
              <a:extLst>
                <a:ext uri="{FF2B5EF4-FFF2-40B4-BE49-F238E27FC236}">
                  <a16:creationId xmlns:a16="http://schemas.microsoft.com/office/drawing/2014/main" id="{CA696B4B-E1C4-4841-8F21-A12798A5747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9455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212">
              <a:extLst>
                <a:ext uri="{FF2B5EF4-FFF2-40B4-BE49-F238E27FC236}">
                  <a16:creationId xmlns:a16="http://schemas.microsoft.com/office/drawing/2014/main" id="{B2701F59-E94A-4E60-9DF4-546C124056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312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213">
              <a:extLst>
                <a:ext uri="{FF2B5EF4-FFF2-40B4-BE49-F238E27FC236}">
                  <a16:creationId xmlns:a16="http://schemas.microsoft.com/office/drawing/2014/main" id="{E4EBB558-D4F3-4B18-9E22-9B5A2FF9913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4376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214">
              <a:extLst>
                <a:ext uri="{FF2B5EF4-FFF2-40B4-BE49-F238E27FC236}">
                  <a16:creationId xmlns:a16="http://schemas.microsoft.com/office/drawing/2014/main" id="{218FDDDF-6E9E-4429-B66B-53AFD235A5D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6440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215">
              <a:extLst>
                <a:ext uri="{FF2B5EF4-FFF2-40B4-BE49-F238E27FC236}">
                  <a16:creationId xmlns:a16="http://schemas.microsoft.com/office/drawing/2014/main" id="{31B3EF16-7181-4B91-A01A-15A99C6729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85038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216">
              <a:extLst>
                <a:ext uri="{FF2B5EF4-FFF2-40B4-BE49-F238E27FC236}">
                  <a16:creationId xmlns:a16="http://schemas.microsoft.com/office/drawing/2014/main" id="{51AA0EDA-0E98-49BD-8BC7-E0181949933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0567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217">
              <a:extLst>
                <a:ext uri="{FF2B5EF4-FFF2-40B4-BE49-F238E27FC236}">
                  <a16:creationId xmlns:a16="http://schemas.microsoft.com/office/drawing/2014/main" id="{4B1F368E-C7EB-4298-9B77-8098857B913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263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218">
              <a:extLst>
                <a:ext uri="{FF2B5EF4-FFF2-40B4-BE49-F238E27FC236}">
                  <a16:creationId xmlns:a16="http://schemas.microsoft.com/office/drawing/2014/main" id="{F17DCB0D-AE59-471A-8A20-708B6CAD8E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263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219">
              <a:extLst>
                <a:ext uri="{FF2B5EF4-FFF2-40B4-BE49-F238E27FC236}">
                  <a16:creationId xmlns:a16="http://schemas.microsoft.com/office/drawing/2014/main" id="{6EAF0239-BBC1-4518-B847-332DF484349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160000" y="4513263"/>
              <a:ext cx="636588" cy="342900"/>
            </a:xfrm>
            <a:custGeom>
              <a:avLst/>
              <a:gdLst>
                <a:gd name="T0" fmla="*/ 344 w 401"/>
                <a:gd name="T1" fmla="*/ 57 h 216"/>
                <a:gd name="T2" fmla="*/ 318 w 401"/>
                <a:gd name="T3" fmla="*/ 0 h 216"/>
                <a:gd name="T4" fmla="*/ 287 w 401"/>
                <a:gd name="T5" fmla="*/ 57 h 216"/>
                <a:gd name="T6" fmla="*/ 287 w 401"/>
                <a:gd name="T7" fmla="*/ 79 h 216"/>
                <a:gd name="T8" fmla="*/ 235 w 401"/>
                <a:gd name="T9" fmla="*/ 79 h 216"/>
                <a:gd name="T10" fmla="*/ 235 w 401"/>
                <a:gd name="T11" fmla="*/ 57 h 216"/>
                <a:gd name="T12" fmla="*/ 205 w 401"/>
                <a:gd name="T13" fmla="*/ 0 h 216"/>
                <a:gd name="T14" fmla="*/ 174 w 401"/>
                <a:gd name="T15" fmla="*/ 57 h 216"/>
                <a:gd name="T16" fmla="*/ 174 w 401"/>
                <a:gd name="T17" fmla="*/ 79 h 216"/>
                <a:gd name="T18" fmla="*/ 118 w 401"/>
                <a:gd name="T19" fmla="*/ 79 h 216"/>
                <a:gd name="T20" fmla="*/ 118 w 401"/>
                <a:gd name="T21" fmla="*/ 57 h 216"/>
                <a:gd name="T22" fmla="*/ 87 w 401"/>
                <a:gd name="T23" fmla="*/ 0 h 216"/>
                <a:gd name="T24" fmla="*/ 57 w 401"/>
                <a:gd name="T25" fmla="*/ 57 h 216"/>
                <a:gd name="T26" fmla="*/ 57 w 401"/>
                <a:gd name="T27" fmla="*/ 79 h 216"/>
                <a:gd name="T28" fmla="*/ 74 w 401"/>
                <a:gd name="T29" fmla="*/ 136 h 216"/>
                <a:gd name="T30" fmla="*/ 104 w 401"/>
                <a:gd name="T31" fmla="*/ 216 h 216"/>
                <a:gd name="T32" fmla="*/ 118 w 401"/>
                <a:gd name="T33" fmla="*/ 136 h 216"/>
                <a:gd name="T34" fmla="*/ 192 w 401"/>
                <a:gd name="T35" fmla="*/ 136 h 216"/>
                <a:gd name="T36" fmla="*/ 218 w 401"/>
                <a:gd name="T37" fmla="*/ 216 h 216"/>
                <a:gd name="T38" fmla="*/ 226 w 401"/>
                <a:gd name="T39" fmla="*/ 136 h 216"/>
                <a:gd name="T40" fmla="*/ 300 w 401"/>
                <a:gd name="T41" fmla="*/ 136 h 216"/>
                <a:gd name="T42" fmla="*/ 331 w 401"/>
                <a:gd name="T43" fmla="*/ 216 h 216"/>
                <a:gd name="T44" fmla="*/ 401 w 401"/>
                <a:gd name="T45" fmla="*/ 136 h 216"/>
                <a:gd name="T46" fmla="*/ 370 w 401"/>
                <a:gd name="T47" fmla="*/ 79 h 216"/>
                <a:gd name="T48" fmla="*/ 96 w 401"/>
                <a:gd name="T49" fmla="*/ 207 h 216"/>
                <a:gd name="T50" fmla="*/ 83 w 401"/>
                <a:gd name="T51" fmla="*/ 132 h 216"/>
                <a:gd name="T52" fmla="*/ 78 w 401"/>
                <a:gd name="T53" fmla="*/ 70 h 216"/>
                <a:gd name="T54" fmla="*/ 78 w 401"/>
                <a:gd name="T55" fmla="*/ 48 h 216"/>
                <a:gd name="T56" fmla="*/ 87 w 401"/>
                <a:gd name="T57" fmla="*/ 13 h 216"/>
                <a:gd name="T58" fmla="*/ 100 w 401"/>
                <a:gd name="T59" fmla="*/ 48 h 216"/>
                <a:gd name="T60" fmla="*/ 100 w 401"/>
                <a:gd name="T61" fmla="*/ 70 h 216"/>
                <a:gd name="T62" fmla="*/ 126 w 401"/>
                <a:gd name="T63" fmla="*/ 132 h 216"/>
                <a:gd name="T64" fmla="*/ 135 w 401"/>
                <a:gd name="T65" fmla="*/ 132 h 216"/>
                <a:gd name="T66" fmla="*/ 157 w 401"/>
                <a:gd name="T67" fmla="*/ 132 h 216"/>
                <a:gd name="T68" fmla="*/ 213 w 401"/>
                <a:gd name="T69" fmla="*/ 132 h 216"/>
                <a:gd name="T70" fmla="*/ 196 w 401"/>
                <a:gd name="T71" fmla="*/ 207 h 216"/>
                <a:gd name="T72" fmla="*/ 165 w 401"/>
                <a:gd name="T73" fmla="*/ 132 h 216"/>
                <a:gd name="T74" fmla="*/ 196 w 401"/>
                <a:gd name="T75" fmla="*/ 70 h 216"/>
                <a:gd name="T76" fmla="*/ 192 w 401"/>
                <a:gd name="T77" fmla="*/ 48 h 216"/>
                <a:gd name="T78" fmla="*/ 205 w 401"/>
                <a:gd name="T79" fmla="*/ 13 h 216"/>
                <a:gd name="T80" fmla="*/ 218 w 401"/>
                <a:gd name="T81" fmla="*/ 48 h 216"/>
                <a:gd name="T82" fmla="*/ 218 w 401"/>
                <a:gd name="T83" fmla="*/ 70 h 216"/>
                <a:gd name="T84" fmla="*/ 235 w 401"/>
                <a:gd name="T85" fmla="*/ 132 h 216"/>
                <a:gd name="T86" fmla="*/ 248 w 401"/>
                <a:gd name="T87" fmla="*/ 132 h 216"/>
                <a:gd name="T88" fmla="*/ 274 w 401"/>
                <a:gd name="T89" fmla="*/ 132 h 216"/>
                <a:gd name="T90" fmla="*/ 383 w 401"/>
                <a:gd name="T91" fmla="*/ 132 h 216"/>
                <a:gd name="T92" fmla="*/ 322 w 401"/>
                <a:gd name="T93" fmla="*/ 207 h 216"/>
                <a:gd name="T94" fmla="*/ 309 w 401"/>
                <a:gd name="T95" fmla="*/ 132 h 216"/>
                <a:gd name="T96" fmla="*/ 266 w 401"/>
                <a:gd name="T97" fmla="*/ 110 h 216"/>
                <a:gd name="T98" fmla="*/ 283 w 401"/>
                <a:gd name="T99" fmla="*/ 70 h 216"/>
                <a:gd name="T100" fmla="*/ 283 w 401"/>
                <a:gd name="T101" fmla="*/ 48 h 216"/>
                <a:gd name="T102" fmla="*/ 348 w 401"/>
                <a:gd name="T103" fmla="*/ 48 h 216"/>
                <a:gd name="T104" fmla="*/ 348 w 401"/>
                <a:gd name="T105" fmla="*/ 70 h 216"/>
                <a:gd name="T106" fmla="*/ 383 w 401"/>
                <a:gd name="T107" fmla="*/ 132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01" h="216">
                  <a:moveTo>
                    <a:pt x="370" y="79"/>
                  </a:moveTo>
                  <a:lnTo>
                    <a:pt x="344" y="57"/>
                  </a:lnTo>
                  <a:lnTo>
                    <a:pt x="370" y="57"/>
                  </a:lnTo>
                  <a:lnTo>
                    <a:pt x="318" y="0"/>
                  </a:lnTo>
                  <a:lnTo>
                    <a:pt x="261" y="57"/>
                  </a:lnTo>
                  <a:lnTo>
                    <a:pt x="287" y="57"/>
                  </a:lnTo>
                  <a:lnTo>
                    <a:pt x="261" y="79"/>
                  </a:lnTo>
                  <a:lnTo>
                    <a:pt x="287" y="79"/>
                  </a:lnTo>
                  <a:lnTo>
                    <a:pt x="261" y="105"/>
                  </a:lnTo>
                  <a:lnTo>
                    <a:pt x="235" y="79"/>
                  </a:lnTo>
                  <a:lnTo>
                    <a:pt x="257" y="79"/>
                  </a:lnTo>
                  <a:lnTo>
                    <a:pt x="235" y="57"/>
                  </a:lnTo>
                  <a:lnTo>
                    <a:pt x="257" y="57"/>
                  </a:lnTo>
                  <a:lnTo>
                    <a:pt x="205" y="0"/>
                  </a:lnTo>
                  <a:lnTo>
                    <a:pt x="152" y="57"/>
                  </a:lnTo>
                  <a:lnTo>
                    <a:pt x="174" y="57"/>
                  </a:lnTo>
                  <a:lnTo>
                    <a:pt x="152" y="79"/>
                  </a:lnTo>
                  <a:lnTo>
                    <a:pt x="174" y="79"/>
                  </a:lnTo>
                  <a:lnTo>
                    <a:pt x="148" y="110"/>
                  </a:lnTo>
                  <a:lnTo>
                    <a:pt x="118" y="79"/>
                  </a:lnTo>
                  <a:lnTo>
                    <a:pt x="139" y="79"/>
                  </a:lnTo>
                  <a:lnTo>
                    <a:pt x="118" y="57"/>
                  </a:lnTo>
                  <a:lnTo>
                    <a:pt x="139" y="57"/>
                  </a:lnTo>
                  <a:lnTo>
                    <a:pt x="87" y="0"/>
                  </a:lnTo>
                  <a:lnTo>
                    <a:pt x="35" y="57"/>
                  </a:lnTo>
                  <a:lnTo>
                    <a:pt x="57" y="57"/>
                  </a:lnTo>
                  <a:lnTo>
                    <a:pt x="35" y="79"/>
                  </a:lnTo>
                  <a:lnTo>
                    <a:pt x="57" y="79"/>
                  </a:lnTo>
                  <a:lnTo>
                    <a:pt x="0" y="136"/>
                  </a:lnTo>
                  <a:lnTo>
                    <a:pt x="74" y="136"/>
                  </a:lnTo>
                  <a:lnTo>
                    <a:pt x="74" y="216"/>
                  </a:lnTo>
                  <a:lnTo>
                    <a:pt x="104" y="216"/>
                  </a:lnTo>
                  <a:lnTo>
                    <a:pt x="104" y="136"/>
                  </a:lnTo>
                  <a:lnTo>
                    <a:pt x="118" y="136"/>
                  </a:lnTo>
                  <a:lnTo>
                    <a:pt x="174" y="136"/>
                  </a:lnTo>
                  <a:lnTo>
                    <a:pt x="192" y="136"/>
                  </a:lnTo>
                  <a:lnTo>
                    <a:pt x="192" y="216"/>
                  </a:lnTo>
                  <a:lnTo>
                    <a:pt x="218" y="216"/>
                  </a:lnTo>
                  <a:lnTo>
                    <a:pt x="218" y="136"/>
                  </a:lnTo>
                  <a:lnTo>
                    <a:pt x="226" y="136"/>
                  </a:lnTo>
                  <a:lnTo>
                    <a:pt x="292" y="136"/>
                  </a:lnTo>
                  <a:lnTo>
                    <a:pt x="300" y="136"/>
                  </a:lnTo>
                  <a:lnTo>
                    <a:pt x="300" y="216"/>
                  </a:lnTo>
                  <a:lnTo>
                    <a:pt x="331" y="216"/>
                  </a:lnTo>
                  <a:lnTo>
                    <a:pt x="331" y="136"/>
                  </a:lnTo>
                  <a:lnTo>
                    <a:pt x="401" y="136"/>
                  </a:lnTo>
                  <a:lnTo>
                    <a:pt x="344" y="79"/>
                  </a:lnTo>
                  <a:lnTo>
                    <a:pt x="370" y="79"/>
                  </a:lnTo>
                  <a:close/>
                  <a:moveTo>
                    <a:pt x="96" y="132"/>
                  </a:moveTo>
                  <a:lnTo>
                    <a:pt x="96" y="207"/>
                  </a:lnTo>
                  <a:lnTo>
                    <a:pt x="83" y="207"/>
                  </a:lnTo>
                  <a:lnTo>
                    <a:pt x="83" y="132"/>
                  </a:lnTo>
                  <a:lnTo>
                    <a:pt x="17" y="132"/>
                  </a:lnTo>
                  <a:lnTo>
                    <a:pt x="78" y="70"/>
                  </a:lnTo>
                  <a:lnTo>
                    <a:pt x="52" y="70"/>
                  </a:lnTo>
                  <a:lnTo>
                    <a:pt x="78" y="48"/>
                  </a:lnTo>
                  <a:lnTo>
                    <a:pt x="52" y="48"/>
                  </a:lnTo>
                  <a:lnTo>
                    <a:pt x="87" y="13"/>
                  </a:lnTo>
                  <a:lnTo>
                    <a:pt x="122" y="48"/>
                  </a:lnTo>
                  <a:lnTo>
                    <a:pt x="100" y="48"/>
                  </a:lnTo>
                  <a:lnTo>
                    <a:pt x="122" y="70"/>
                  </a:lnTo>
                  <a:lnTo>
                    <a:pt x="100" y="70"/>
                  </a:lnTo>
                  <a:lnTo>
                    <a:pt x="139" y="114"/>
                  </a:lnTo>
                  <a:lnTo>
                    <a:pt x="126" y="132"/>
                  </a:lnTo>
                  <a:lnTo>
                    <a:pt x="96" y="132"/>
                  </a:lnTo>
                  <a:close/>
                  <a:moveTo>
                    <a:pt x="135" y="132"/>
                  </a:moveTo>
                  <a:lnTo>
                    <a:pt x="148" y="119"/>
                  </a:lnTo>
                  <a:lnTo>
                    <a:pt x="157" y="132"/>
                  </a:lnTo>
                  <a:lnTo>
                    <a:pt x="135" y="132"/>
                  </a:lnTo>
                  <a:close/>
                  <a:moveTo>
                    <a:pt x="213" y="132"/>
                  </a:moveTo>
                  <a:lnTo>
                    <a:pt x="213" y="207"/>
                  </a:lnTo>
                  <a:lnTo>
                    <a:pt x="196" y="207"/>
                  </a:lnTo>
                  <a:lnTo>
                    <a:pt x="196" y="132"/>
                  </a:lnTo>
                  <a:lnTo>
                    <a:pt x="165" y="132"/>
                  </a:lnTo>
                  <a:lnTo>
                    <a:pt x="152" y="114"/>
                  </a:lnTo>
                  <a:lnTo>
                    <a:pt x="196" y="70"/>
                  </a:lnTo>
                  <a:lnTo>
                    <a:pt x="170" y="70"/>
                  </a:lnTo>
                  <a:lnTo>
                    <a:pt x="192" y="48"/>
                  </a:lnTo>
                  <a:lnTo>
                    <a:pt x="170" y="48"/>
                  </a:lnTo>
                  <a:lnTo>
                    <a:pt x="205" y="13"/>
                  </a:lnTo>
                  <a:lnTo>
                    <a:pt x="239" y="48"/>
                  </a:lnTo>
                  <a:lnTo>
                    <a:pt x="218" y="48"/>
                  </a:lnTo>
                  <a:lnTo>
                    <a:pt x="239" y="70"/>
                  </a:lnTo>
                  <a:lnTo>
                    <a:pt x="218" y="70"/>
                  </a:lnTo>
                  <a:lnTo>
                    <a:pt x="253" y="110"/>
                  </a:lnTo>
                  <a:lnTo>
                    <a:pt x="235" y="132"/>
                  </a:lnTo>
                  <a:lnTo>
                    <a:pt x="213" y="132"/>
                  </a:lnTo>
                  <a:close/>
                  <a:moveTo>
                    <a:pt x="248" y="132"/>
                  </a:moveTo>
                  <a:lnTo>
                    <a:pt x="261" y="119"/>
                  </a:lnTo>
                  <a:lnTo>
                    <a:pt x="274" y="132"/>
                  </a:lnTo>
                  <a:lnTo>
                    <a:pt x="248" y="132"/>
                  </a:lnTo>
                  <a:close/>
                  <a:moveTo>
                    <a:pt x="383" y="132"/>
                  </a:moveTo>
                  <a:lnTo>
                    <a:pt x="322" y="132"/>
                  </a:lnTo>
                  <a:lnTo>
                    <a:pt x="322" y="207"/>
                  </a:lnTo>
                  <a:lnTo>
                    <a:pt x="309" y="207"/>
                  </a:lnTo>
                  <a:lnTo>
                    <a:pt x="309" y="132"/>
                  </a:lnTo>
                  <a:lnTo>
                    <a:pt x="283" y="132"/>
                  </a:lnTo>
                  <a:lnTo>
                    <a:pt x="266" y="110"/>
                  </a:lnTo>
                  <a:lnTo>
                    <a:pt x="305" y="70"/>
                  </a:lnTo>
                  <a:lnTo>
                    <a:pt x="283" y="70"/>
                  </a:lnTo>
                  <a:lnTo>
                    <a:pt x="305" y="48"/>
                  </a:lnTo>
                  <a:lnTo>
                    <a:pt x="283" y="48"/>
                  </a:lnTo>
                  <a:lnTo>
                    <a:pt x="318" y="13"/>
                  </a:lnTo>
                  <a:lnTo>
                    <a:pt x="348" y="48"/>
                  </a:lnTo>
                  <a:lnTo>
                    <a:pt x="327" y="48"/>
                  </a:lnTo>
                  <a:lnTo>
                    <a:pt x="348" y="70"/>
                  </a:lnTo>
                  <a:lnTo>
                    <a:pt x="327" y="70"/>
                  </a:lnTo>
                  <a:lnTo>
                    <a:pt x="383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220">
              <a:extLst>
                <a:ext uri="{FF2B5EF4-FFF2-40B4-BE49-F238E27FC236}">
                  <a16:creationId xmlns:a16="http://schemas.microsoft.com/office/drawing/2014/main" id="{05223AC1-7036-480E-B31F-D02B6963FBE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843838" y="4400550"/>
              <a:ext cx="2268538" cy="447675"/>
            </a:xfrm>
            <a:custGeom>
              <a:avLst/>
              <a:gdLst>
                <a:gd name="T0" fmla="*/ 91 w 328"/>
                <a:gd name="T1" fmla="*/ 0 h 64"/>
                <a:gd name="T2" fmla="*/ 124 w 328"/>
                <a:gd name="T3" fmla="*/ 59 h 64"/>
                <a:gd name="T4" fmla="*/ 328 w 328"/>
                <a:gd name="T5" fmla="*/ 63 h 64"/>
                <a:gd name="T6" fmla="*/ 327 w 328"/>
                <a:gd name="T7" fmla="*/ 2 h 64"/>
                <a:gd name="T8" fmla="*/ 193 w 328"/>
                <a:gd name="T9" fmla="*/ 21 h 64"/>
                <a:gd name="T10" fmla="*/ 123 w 328"/>
                <a:gd name="T11" fmla="*/ 57 h 64"/>
                <a:gd name="T12" fmla="*/ 113 w 328"/>
                <a:gd name="T13" fmla="*/ 5 h 64"/>
                <a:gd name="T14" fmla="*/ 150 w 328"/>
                <a:gd name="T15" fmla="*/ 19 h 64"/>
                <a:gd name="T16" fmla="*/ 140 w 328"/>
                <a:gd name="T17" fmla="*/ 20 h 64"/>
                <a:gd name="T18" fmla="*/ 132 w 328"/>
                <a:gd name="T19" fmla="*/ 10 h 64"/>
                <a:gd name="T20" fmla="*/ 188 w 328"/>
                <a:gd name="T21" fmla="*/ 15 h 64"/>
                <a:gd name="T22" fmla="*/ 191 w 328"/>
                <a:gd name="T23" fmla="*/ 49 h 64"/>
                <a:gd name="T24" fmla="*/ 134 w 328"/>
                <a:gd name="T25" fmla="*/ 38 h 64"/>
                <a:gd name="T26" fmla="*/ 139 w 328"/>
                <a:gd name="T27" fmla="*/ 40 h 64"/>
                <a:gd name="T28" fmla="*/ 155 w 328"/>
                <a:gd name="T29" fmla="*/ 38 h 64"/>
                <a:gd name="T30" fmla="*/ 156 w 328"/>
                <a:gd name="T31" fmla="*/ 38 h 64"/>
                <a:gd name="T32" fmla="*/ 172 w 328"/>
                <a:gd name="T33" fmla="*/ 40 h 64"/>
                <a:gd name="T34" fmla="*/ 179 w 328"/>
                <a:gd name="T35" fmla="*/ 38 h 64"/>
                <a:gd name="T36" fmla="*/ 185 w 328"/>
                <a:gd name="T37" fmla="*/ 40 h 64"/>
                <a:gd name="T38" fmla="*/ 180 w 328"/>
                <a:gd name="T39" fmla="*/ 36 h 64"/>
                <a:gd name="T40" fmla="*/ 178 w 328"/>
                <a:gd name="T41" fmla="*/ 36 h 64"/>
                <a:gd name="T42" fmla="*/ 162 w 328"/>
                <a:gd name="T43" fmla="*/ 33 h 64"/>
                <a:gd name="T44" fmla="*/ 155 w 328"/>
                <a:gd name="T45" fmla="*/ 36 h 64"/>
                <a:gd name="T46" fmla="*/ 149 w 328"/>
                <a:gd name="T47" fmla="*/ 33 h 64"/>
                <a:gd name="T48" fmla="*/ 134 w 328"/>
                <a:gd name="T49" fmla="*/ 36 h 64"/>
                <a:gd name="T50" fmla="*/ 138 w 328"/>
                <a:gd name="T51" fmla="*/ 42 h 64"/>
                <a:gd name="T52" fmla="*/ 149 w 328"/>
                <a:gd name="T53" fmla="*/ 42 h 64"/>
                <a:gd name="T54" fmla="*/ 157 w 328"/>
                <a:gd name="T55" fmla="*/ 45 h 64"/>
                <a:gd name="T56" fmla="*/ 162 w 328"/>
                <a:gd name="T57" fmla="*/ 45 h 64"/>
                <a:gd name="T58" fmla="*/ 177 w 328"/>
                <a:gd name="T59" fmla="*/ 42 h 64"/>
                <a:gd name="T60" fmla="*/ 179 w 328"/>
                <a:gd name="T61" fmla="*/ 42 h 64"/>
                <a:gd name="T62" fmla="*/ 180 w 328"/>
                <a:gd name="T63" fmla="*/ 29 h 64"/>
                <a:gd name="T64" fmla="*/ 172 w 328"/>
                <a:gd name="T65" fmla="*/ 31 h 64"/>
                <a:gd name="T66" fmla="*/ 166 w 328"/>
                <a:gd name="T67" fmla="*/ 29 h 64"/>
                <a:gd name="T68" fmla="*/ 154 w 328"/>
                <a:gd name="T69" fmla="*/ 31 h 64"/>
                <a:gd name="T70" fmla="*/ 148 w 328"/>
                <a:gd name="T71" fmla="*/ 29 h 64"/>
                <a:gd name="T72" fmla="*/ 133 w 328"/>
                <a:gd name="T73" fmla="*/ 31 h 64"/>
                <a:gd name="T74" fmla="*/ 123 w 328"/>
                <a:gd name="T75" fmla="*/ 7 h 64"/>
                <a:gd name="T76" fmla="*/ 135 w 328"/>
                <a:gd name="T77" fmla="*/ 50 h 64"/>
                <a:gd name="T78" fmla="*/ 198 w 328"/>
                <a:gd name="T79" fmla="*/ 56 h 64"/>
                <a:gd name="T80" fmla="*/ 203 w 328"/>
                <a:gd name="T81" fmla="*/ 62 h 64"/>
                <a:gd name="T82" fmla="*/ 215 w 328"/>
                <a:gd name="T83" fmla="*/ 6 h 64"/>
                <a:gd name="T84" fmla="*/ 217 w 328"/>
                <a:gd name="T85" fmla="*/ 5 h 64"/>
                <a:gd name="T86" fmla="*/ 230 w 328"/>
                <a:gd name="T87" fmla="*/ 62 h 64"/>
                <a:gd name="T88" fmla="*/ 236 w 328"/>
                <a:gd name="T89" fmla="*/ 2 h 64"/>
                <a:gd name="T90" fmla="*/ 241 w 328"/>
                <a:gd name="T91" fmla="*/ 62 h 64"/>
                <a:gd name="T92" fmla="*/ 254 w 328"/>
                <a:gd name="T93" fmla="*/ 2 h 64"/>
                <a:gd name="T94" fmla="*/ 256 w 328"/>
                <a:gd name="T95" fmla="*/ 2 h 64"/>
                <a:gd name="T96" fmla="*/ 268 w 328"/>
                <a:gd name="T97" fmla="*/ 62 h 64"/>
                <a:gd name="T98" fmla="*/ 275 w 328"/>
                <a:gd name="T99" fmla="*/ 2 h 64"/>
                <a:gd name="T100" fmla="*/ 280 w 328"/>
                <a:gd name="T101" fmla="*/ 62 h 64"/>
                <a:gd name="T102" fmla="*/ 292 w 328"/>
                <a:gd name="T103" fmla="*/ 2 h 64"/>
                <a:gd name="T104" fmla="*/ 294 w 328"/>
                <a:gd name="T105" fmla="*/ 2 h 64"/>
                <a:gd name="T106" fmla="*/ 307 w 328"/>
                <a:gd name="T107" fmla="*/ 62 h 64"/>
                <a:gd name="T108" fmla="*/ 313 w 328"/>
                <a:gd name="T109" fmla="*/ 2 h 64"/>
                <a:gd name="T110" fmla="*/ 318 w 328"/>
                <a:gd name="T111" fmla="*/ 62 h 64"/>
                <a:gd name="T112" fmla="*/ 132 w 328"/>
                <a:gd name="T113" fmla="*/ 27 h 64"/>
                <a:gd name="T114" fmla="*/ 113 w 328"/>
                <a:gd name="T115" fmla="*/ 62 h 64"/>
                <a:gd name="T116" fmla="*/ 2 w 328"/>
                <a:gd name="T117" fmla="*/ 2 h 64"/>
                <a:gd name="T118" fmla="*/ 129 w 328"/>
                <a:gd name="T119" fmla="*/ 55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28" h="64">
                  <a:moveTo>
                    <a:pt x="328" y="0"/>
                  </a:moveTo>
                  <a:cubicBezTo>
                    <a:pt x="240" y="0"/>
                    <a:pt x="240" y="0"/>
                    <a:pt x="240" y="0"/>
                  </a:cubicBezTo>
                  <a:cubicBezTo>
                    <a:pt x="239" y="0"/>
                    <a:pt x="201" y="3"/>
                    <a:pt x="177" y="19"/>
                  </a:cubicBezTo>
                  <a:cubicBezTo>
                    <a:pt x="177" y="19"/>
                    <a:pt x="177" y="19"/>
                    <a:pt x="177" y="19"/>
                  </a:cubicBezTo>
                  <a:cubicBezTo>
                    <a:pt x="169" y="19"/>
                    <a:pt x="162" y="19"/>
                    <a:pt x="155" y="19"/>
                  </a:cubicBezTo>
                  <a:cubicBezTo>
                    <a:pt x="150" y="15"/>
                    <a:pt x="145" y="13"/>
                    <a:pt x="139" y="10"/>
                  </a:cubicBezTo>
                  <a:cubicBezTo>
                    <a:pt x="139" y="10"/>
                    <a:pt x="139" y="10"/>
                    <a:pt x="139" y="10"/>
                  </a:cubicBezTo>
                  <a:cubicBezTo>
                    <a:pt x="116" y="2"/>
                    <a:pt x="91" y="0"/>
                    <a:pt x="9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4"/>
                    <a:pt x="1" y="64"/>
                  </a:cubicBezTo>
                  <a:cubicBezTo>
                    <a:pt x="118" y="64"/>
                    <a:pt x="118" y="64"/>
                    <a:pt x="118" y="64"/>
                  </a:cubicBezTo>
                  <a:cubicBezTo>
                    <a:pt x="118" y="64"/>
                    <a:pt x="118" y="64"/>
                    <a:pt x="119" y="64"/>
                  </a:cubicBezTo>
                  <a:cubicBezTo>
                    <a:pt x="124" y="59"/>
                    <a:pt x="124" y="59"/>
                    <a:pt x="124" y="59"/>
                  </a:cubicBezTo>
                  <a:cubicBezTo>
                    <a:pt x="124" y="59"/>
                    <a:pt x="124" y="59"/>
                    <a:pt x="124" y="59"/>
                  </a:cubicBezTo>
                  <a:cubicBezTo>
                    <a:pt x="197" y="59"/>
                    <a:pt x="197" y="59"/>
                    <a:pt x="197" y="59"/>
                  </a:cubicBezTo>
                  <a:cubicBezTo>
                    <a:pt x="198" y="59"/>
                    <a:pt x="198" y="59"/>
                    <a:pt x="198" y="59"/>
                  </a:cubicBezTo>
                  <a:cubicBezTo>
                    <a:pt x="201" y="63"/>
                    <a:pt x="201" y="63"/>
                    <a:pt x="201" y="63"/>
                  </a:cubicBezTo>
                  <a:cubicBezTo>
                    <a:pt x="202" y="63"/>
                    <a:pt x="202" y="64"/>
                    <a:pt x="202" y="64"/>
                  </a:cubicBezTo>
                  <a:cubicBezTo>
                    <a:pt x="328" y="64"/>
                    <a:pt x="328" y="64"/>
                    <a:pt x="328" y="64"/>
                  </a:cubicBezTo>
                  <a:cubicBezTo>
                    <a:pt x="328" y="64"/>
                    <a:pt x="328" y="64"/>
                    <a:pt x="328" y="64"/>
                  </a:cubicBezTo>
                  <a:cubicBezTo>
                    <a:pt x="328" y="64"/>
                    <a:pt x="328" y="64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1"/>
                    <a:pt x="328" y="1"/>
                    <a:pt x="328" y="1"/>
                  </a:cubicBezTo>
                  <a:cubicBezTo>
                    <a:pt x="328" y="0"/>
                    <a:pt x="328" y="0"/>
                    <a:pt x="328" y="0"/>
                  </a:cubicBezTo>
                  <a:close/>
                  <a:moveTo>
                    <a:pt x="327" y="62"/>
                  </a:moveTo>
                  <a:cubicBezTo>
                    <a:pt x="323" y="62"/>
                    <a:pt x="323" y="62"/>
                    <a:pt x="323" y="62"/>
                  </a:cubicBezTo>
                  <a:cubicBezTo>
                    <a:pt x="323" y="2"/>
                    <a:pt x="323" y="2"/>
                    <a:pt x="323" y="2"/>
                  </a:cubicBezTo>
                  <a:cubicBezTo>
                    <a:pt x="327" y="2"/>
                    <a:pt x="327" y="2"/>
                    <a:pt x="327" y="2"/>
                  </a:cubicBezTo>
                  <a:lnTo>
                    <a:pt x="327" y="62"/>
                  </a:lnTo>
                  <a:close/>
                  <a:moveTo>
                    <a:pt x="193" y="51"/>
                  </a:moveTo>
                  <a:cubicBezTo>
                    <a:pt x="193" y="51"/>
                    <a:pt x="193" y="51"/>
                    <a:pt x="193" y="51"/>
                  </a:cubicBezTo>
                  <a:cubicBezTo>
                    <a:pt x="193" y="25"/>
                    <a:pt x="193" y="25"/>
                    <a:pt x="193" y="25"/>
                  </a:cubicBezTo>
                  <a:cubicBezTo>
                    <a:pt x="193" y="25"/>
                    <a:pt x="193" y="25"/>
                    <a:pt x="193" y="25"/>
                  </a:cubicBezTo>
                  <a:cubicBezTo>
                    <a:pt x="194" y="22"/>
                    <a:pt x="194" y="22"/>
                    <a:pt x="194" y="22"/>
                  </a:cubicBezTo>
                  <a:cubicBezTo>
                    <a:pt x="194" y="22"/>
                    <a:pt x="194" y="21"/>
                    <a:pt x="193" y="21"/>
                  </a:cubicBezTo>
                  <a:cubicBezTo>
                    <a:pt x="193" y="21"/>
                    <a:pt x="193" y="21"/>
                    <a:pt x="193" y="21"/>
                  </a:cubicBezTo>
                  <a:cubicBezTo>
                    <a:pt x="193" y="12"/>
                    <a:pt x="193" y="12"/>
                    <a:pt x="193" y="12"/>
                  </a:cubicBezTo>
                  <a:cubicBezTo>
                    <a:pt x="194" y="12"/>
                    <a:pt x="195" y="12"/>
                    <a:pt x="196" y="11"/>
                  </a:cubicBezTo>
                  <a:cubicBezTo>
                    <a:pt x="196" y="54"/>
                    <a:pt x="196" y="54"/>
                    <a:pt x="196" y="54"/>
                  </a:cubicBezTo>
                  <a:lnTo>
                    <a:pt x="193" y="51"/>
                  </a:lnTo>
                  <a:close/>
                  <a:moveTo>
                    <a:pt x="107" y="4"/>
                  </a:moveTo>
                  <a:cubicBezTo>
                    <a:pt x="108" y="4"/>
                    <a:pt x="110" y="4"/>
                    <a:pt x="111" y="4"/>
                  </a:cubicBezTo>
                  <a:cubicBezTo>
                    <a:pt x="126" y="55"/>
                    <a:pt x="126" y="55"/>
                    <a:pt x="126" y="55"/>
                  </a:cubicBezTo>
                  <a:cubicBezTo>
                    <a:pt x="123" y="57"/>
                    <a:pt x="123" y="57"/>
                    <a:pt x="123" y="57"/>
                  </a:cubicBezTo>
                  <a:lnTo>
                    <a:pt x="107" y="4"/>
                  </a:lnTo>
                  <a:close/>
                  <a:moveTo>
                    <a:pt x="122" y="59"/>
                  </a:moveTo>
                  <a:cubicBezTo>
                    <a:pt x="119" y="61"/>
                    <a:pt x="119" y="61"/>
                    <a:pt x="119" y="61"/>
                  </a:cubicBezTo>
                  <a:cubicBezTo>
                    <a:pt x="102" y="3"/>
                    <a:pt x="102" y="3"/>
                    <a:pt x="102" y="3"/>
                  </a:cubicBezTo>
                  <a:cubicBezTo>
                    <a:pt x="103" y="3"/>
                    <a:pt x="104" y="3"/>
                    <a:pt x="105" y="3"/>
                  </a:cubicBezTo>
                  <a:lnTo>
                    <a:pt x="122" y="59"/>
                  </a:lnTo>
                  <a:close/>
                  <a:moveTo>
                    <a:pt x="127" y="54"/>
                  </a:moveTo>
                  <a:cubicBezTo>
                    <a:pt x="113" y="5"/>
                    <a:pt x="113" y="5"/>
                    <a:pt x="113" y="5"/>
                  </a:cubicBezTo>
                  <a:cubicBezTo>
                    <a:pt x="114" y="5"/>
                    <a:pt x="115" y="5"/>
                    <a:pt x="116" y="5"/>
                  </a:cubicBezTo>
                  <a:cubicBezTo>
                    <a:pt x="130" y="52"/>
                    <a:pt x="130" y="52"/>
                    <a:pt x="130" y="52"/>
                  </a:cubicBezTo>
                  <a:lnTo>
                    <a:pt x="127" y="54"/>
                  </a:lnTo>
                  <a:close/>
                  <a:moveTo>
                    <a:pt x="147" y="19"/>
                  </a:moveTo>
                  <a:cubicBezTo>
                    <a:pt x="145" y="15"/>
                    <a:pt x="145" y="15"/>
                    <a:pt x="145" y="15"/>
                  </a:cubicBezTo>
                  <a:cubicBezTo>
                    <a:pt x="147" y="16"/>
                    <a:pt x="148" y="16"/>
                    <a:pt x="149" y="17"/>
                  </a:cubicBezTo>
                  <a:cubicBezTo>
                    <a:pt x="149" y="17"/>
                    <a:pt x="149" y="17"/>
                    <a:pt x="149" y="17"/>
                  </a:cubicBezTo>
                  <a:cubicBezTo>
                    <a:pt x="150" y="19"/>
                    <a:pt x="150" y="19"/>
                    <a:pt x="150" y="19"/>
                  </a:cubicBezTo>
                  <a:cubicBezTo>
                    <a:pt x="149" y="19"/>
                    <a:pt x="148" y="19"/>
                    <a:pt x="147" y="19"/>
                  </a:cubicBezTo>
                  <a:close/>
                  <a:moveTo>
                    <a:pt x="145" y="19"/>
                  </a:moveTo>
                  <a:cubicBezTo>
                    <a:pt x="144" y="19"/>
                    <a:pt x="143" y="20"/>
                    <a:pt x="142" y="20"/>
                  </a:cubicBezTo>
                  <a:cubicBezTo>
                    <a:pt x="140" y="13"/>
                    <a:pt x="140" y="13"/>
                    <a:pt x="140" y="13"/>
                  </a:cubicBezTo>
                  <a:cubicBezTo>
                    <a:pt x="141" y="13"/>
                    <a:pt x="142" y="14"/>
                    <a:pt x="143" y="14"/>
                  </a:cubicBezTo>
                  <a:cubicBezTo>
                    <a:pt x="143" y="14"/>
                    <a:pt x="143" y="15"/>
                    <a:pt x="143" y="15"/>
                  </a:cubicBezTo>
                  <a:lnTo>
                    <a:pt x="145" y="19"/>
                  </a:lnTo>
                  <a:close/>
                  <a:moveTo>
                    <a:pt x="140" y="20"/>
                  </a:moveTo>
                  <a:cubicBezTo>
                    <a:pt x="139" y="20"/>
                    <a:pt x="138" y="20"/>
                    <a:pt x="137" y="20"/>
                  </a:cubicBezTo>
                  <a:cubicBezTo>
                    <a:pt x="134" y="11"/>
                    <a:pt x="134" y="11"/>
                    <a:pt x="134" y="11"/>
                  </a:cubicBezTo>
                  <a:cubicBezTo>
                    <a:pt x="135" y="11"/>
                    <a:pt x="136" y="11"/>
                    <a:pt x="138" y="12"/>
                  </a:cubicBezTo>
                  <a:lnTo>
                    <a:pt x="140" y="20"/>
                  </a:lnTo>
                  <a:close/>
                  <a:moveTo>
                    <a:pt x="135" y="20"/>
                  </a:moveTo>
                  <a:cubicBezTo>
                    <a:pt x="134" y="20"/>
                    <a:pt x="133" y="20"/>
                    <a:pt x="132" y="21"/>
                  </a:cubicBezTo>
                  <a:cubicBezTo>
                    <a:pt x="129" y="9"/>
                    <a:pt x="129" y="9"/>
                    <a:pt x="129" y="9"/>
                  </a:cubicBezTo>
                  <a:cubicBezTo>
                    <a:pt x="130" y="9"/>
                    <a:pt x="131" y="10"/>
                    <a:pt x="132" y="10"/>
                  </a:cubicBezTo>
                  <a:lnTo>
                    <a:pt x="135" y="20"/>
                  </a:lnTo>
                  <a:close/>
                  <a:moveTo>
                    <a:pt x="183" y="20"/>
                  </a:moveTo>
                  <a:cubicBezTo>
                    <a:pt x="183" y="17"/>
                    <a:pt x="183" y="17"/>
                    <a:pt x="183" y="17"/>
                  </a:cubicBezTo>
                  <a:cubicBezTo>
                    <a:pt x="183" y="17"/>
                    <a:pt x="183" y="17"/>
                    <a:pt x="183" y="17"/>
                  </a:cubicBezTo>
                  <a:cubicBezTo>
                    <a:pt x="184" y="16"/>
                    <a:pt x="185" y="16"/>
                    <a:pt x="186" y="15"/>
                  </a:cubicBezTo>
                  <a:cubicBezTo>
                    <a:pt x="186" y="20"/>
                    <a:pt x="186" y="20"/>
                    <a:pt x="186" y="20"/>
                  </a:cubicBezTo>
                  <a:cubicBezTo>
                    <a:pt x="185" y="20"/>
                    <a:pt x="184" y="20"/>
                    <a:pt x="183" y="20"/>
                  </a:cubicBezTo>
                  <a:close/>
                  <a:moveTo>
                    <a:pt x="188" y="15"/>
                  </a:moveTo>
                  <a:cubicBezTo>
                    <a:pt x="189" y="14"/>
                    <a:pt x="190" y="14"/>
                    <a:pt x="191" y="13"/>
                  </a:cubicBezTo>
                  <a:cubicBezTo>
                    <a:pt x="191" y="21"/>
                    <a:pt x="191" y="21"/>
                    <a:pt x="191" y="21"/>
                  </a:cubicBezTo>
                  <a:cubicBezTo>
                    <a:pt x="190" y="20"/>
                    <a:pt x="189" y="20"/>
                    <a:pt x="188" y="20"/>
                  </a:cubicBezTo>
                  <a:lnTo>
                    <a:pt x="188" y="15"/>
                  </a:lnTo>
                  <a:close/>
                  <a:moveTo>
                    <a:pt x="189" y="46"/>
                  </a:moveTo>
                  <a:cubicBezTo>
                    <a:pt x="189" y="46"/>
                    <a:pt x="189" y="46"/>
                    <a:pt x="189" y="46"/>
                  </a:cubicBezTo>
                  <a:cubicBezTo>
                    <a:pt x="191" y="34"/>
                    <a:pt x="191" y="34"/>
                    <a:pt x="191" y="34"/>
                  </a:cubicBezTo>
                  <a:cubicBezTo>
                    <a:pt x="191" y="49"/>
                    <a:pt x="191" y="49"/>
                    <a:pt x="191" y="49"/>
                  </a:cubicBezTo>
                  <a:lnTo>
                    <a:pt x="189" y="46"/>
                  </a:lnTo>
                  <a:close/>
                  <a:moveTo>
                    <a:pt x="184" y="45"/>
                  </a:moveTo>
                  <a:cubicBezTo>
                    <a:pt x="185" y="42"/>
                    <a:pt x="185" y="42"/>
                    <a:pt x="185" y="42"/>
                  </a:cubicBezTo>
                  <a:cubicBezTo>
                    <a:pt x="188" y="42"/>
                    <a:pt x="188" y="42"/>
                    <a:pt x="188" y="42"/>
                  </a:cubicBezTo>
                  <a:cubicBezTo>
                    <a:pt x="187" y="45"/>
                    <a:pt x="187" y="45"/>
                    <a:pt x="187" y="45"/>
                  </a:cubicBezTo>
                  <a:cubicBezTo>
                    <a:pt x="187" y="45"/>
                    <a:pt x="187" y="45"/>
                    <a:pt x="187" y="45"/>
                  </a:cubicBezTo>
                  <a:lnTo>
                    <a:pt x="184" y="45"/>
                  </a:lnTo>
                  <a:close/>
                  <a:moveTo>
                    <a:pt x="134" y="38"/>
                  </a:moveTo>
                  <a:cubicBezTo>
                    <a:pt x="137" y="38"/>
                    <a:pt x="137" y="38"/>
                    <a:pt x="137" y="38"/>
                  </a:cubicBezTo>
                  <a:cubicBezTo>
                    <a:pt x="138" y="40"/>
                    <a:pt x="138" y="40"/>
                    <a:pt x="138" y="40"/>
                  </a:cubicBezTo>
                  <a:cubicBezTo>
                    <a:pt x="135" y="40"/>
                    <a:pt x="135" y="40"/>
                    <a:pt x="135" y="40"/>
                  </a:cubicBezTo>
                  <a:lnTo>
                    <a:pt x="134" y="38"/>
                  </a:lnTo>
                  <a:close/>
                  <a:moveTo>
                    <a:pt x="139" y="38"/>
                  </a:moveTo>
                  <a:cubicBezTo>
                    <a:pt x="143" y="38"/>
                    <a:pt x="143" y="38"/>
                    <a:pt x="143" y="38"/>
                  </a:cubicBezTo>
                  <a:cubicBezTo>
                    <a:pt x="143" y="40"/>
                    <a:pt x="143" y="40"/>
                    <a:pt x="143" y="40"/>
                  </a:cubicBezTo>
                  <a:cubicBezTo>
                    <a:pt x="139" y="40"/>
                    <a:pt x="139" y="40"/>
                    <a:pt x="139" y="40"/>
                  </a:cubicBezTo>
                  <a:lnTo>
                    <a:pt x="139" y="38"/>
                  </a:lnTo>
                  <a:close/>
                  <a:moveTo>
                    <a:pt x="145" y="38"/>
                  </a:moveTo>
                  <a:cubicBezTo>
                    <a:pt x="149" y="38"/>
                    <a:pt x="149" y="38"/>
                    <a:pt x="149" y="38"/>
                  </a:cubicBezTo>
                  <a:cubicBezTo>
                    <a:pt x="149" y="40"/>
                    <a:pt x="149" y="40"/>
                    <a:pt x="149" y="40"/>
                  </a:cubicBezTo>
                  <a:cubicBezTo>
                    <a:pt x="145" y="40"/>
                    <a:pt x="145" y="40"/>
                    <a:pt x="145" y="40"/>
                  </a:cubicBezTo>
                  <a:lnTo>
                    <a:pt x="145" y="38"/>
                  </a:lnTo>
                  <a:close/>
                  <a:moveTo>
                    <a:pt x="151" y="38"/>
                  </a:moveTo>
                  <a:cubicBezTo>
                    <a:pt x="155" y="38"/>
                    <a:pt x="155" y="38"/>
                    <a:pt x="155" y="38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1" y="40"/>
                    <a:pt x="151" y="40"/>
                    <a:pt x="151" y="40"/>
                  </a:cubicBezTo>
                  <a:lnTo>
                    <a:pt x="151" y="38"/>
                  </a:lnTo>
                  <a:close/>
                  <a:moveTo>
                    <a:pt x="156" y="38"/>
                  </a:moveTo>
                  <a:cubicBezTo>
                    <a:pt x="160" y="38"/>
                    <a:pt x="160" y="38"/>
                    <a:pt x="160" y="38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56" y="40"/>
                    <a:pt x="156" y="40"/>
                    <a:pt x="156" y="40"/>
                  </a:cubicBezTo>
                  <a:lnTo>
                    <a:pt x="156" y="38"/>
                  </a:lnTo>
                  <a:close/>
                  <a:moveTo>
                    <a:pt x="162" y="38"/>
                  </a:moveTo>
                  <a:cubicBezTo>
                    <a:pt x="166" y="38"/>
                    <a:pt x="166" y="38"/>
                    <a:pt x="166" y="38"/>
                  </a:cubicBezTo>
                  <a:cubicBezTo>
                    <a:pt x="166" y="40"/>
                    <a:pt x="166" y="40"/>
                    <a:pt x="166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38"/>
                  </a:lnTo>
                  <a:close/>
                  <a:moveTo>
                    <a:pt x="168" y="38"/>
                  </a:moveTo>
                  <a:cubicBezTo>
                    <a:pt x="172" y="38"/>
                    <a:pt x="172" y="38"/>
                    <a:pt x="172" y="38"/>
                  </a:cubicBezTo>
                  <a:cubicBezTo>
                    <a:pt x="172" y="40"/>
                    <a:pt x="172" y="40"/>
                    <a:pt x="172" y="40"/>
                  </a:cubicBezTo>
                  <a:cubicBezTo>
                    <a:pt x="168" y="40"/>
                    <a:pt x="168" y="40"/>
                    <a:pt x="168" y="40"/>
                  </a:cubicBezTo>
                  <a:lnTo>
                    <a:pt x="168" y="38"/>
                  </a:lnTo>
                  <a:close/>
                  <a:moveTo>
                    <a:pt x="174" y="38"/>
                  </a:moveTo>
                  <a:cubicBezTo>
                    <a:pt x="178" y="38"/>
                    <a:pt x="178" y="38"/>
                    <a:pt x="178" y="38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4" y="40"/>
                    <a:pt x="174" y="40"/>
                    <a:pt x="174" y="40"/>
                  </a:cubicBezTo>
                  <a:lnTo>
                    <a:pt x="174" y="38"/>
                  </a:lnTo>
                  <a:close/>
                  <a:moveTo>
                    <a:pt x="179" y="38"/>
                  </a:moveTo>
                  <a:cubicBezTo>
                    <a:pt x="183" y="38"/>
                    <a:pt x="183" y="38"/>
                    <a:pt x="183" y="38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79" y="40"/>
                    <a:pt x="179" y="40"/>
                    <a:pt x="179" y="40"/>
                  </a:cubicBezTo>
                  <a:lnTo>
                    <a:pt x="179" y="38"/>
                  </a:lnTo>
                  <a:close/>
                  <a:moveTo>
                    <a:pt x="185" y="38"/>
                  </a:moveTo>
                  <a:cubicBezTo>
                    <a:pt x="189" y="38"/>
                    <a:pt x="189" y="38"/>
                    <a:pt x="189" y="38"/>
                  </a:cubicBezTo>
                  <a:cubicBezTo>
                    <a:pt x="188" y="40"/>
                    <a:pt x="188" y="40"/>
                    <a:pt x="188" y="40"/>
                  </a:cubicBezTo>
                  <a:cubicBezTo>
                    <a:pt x="185" y="40"/>
                    <a:pt x="185" y="40"/>
                    <a:pt x="185" y="40"/>
                  </a:cubicBezTo>
                  <a:lnTo>
                    <a:pt x="185" y="38"/>
                  </a:lnTo>
                  <a:close/>
                  <a:moveTo>
                    <a:pt x="189" y="36"/>
                  </a:moveTo>
                  <a:cubicBezTo>
                    <a:pt x="185" y="36"/>
                    <a:pt x="185" y="36"/>
                    <a:pt x="185" y="36"/>
                  </a:cubicBezTo>
                  <a:cubicBezTo>
                    <a:pt x="186" y="33"/>
                    <a:pt x="186" y="33"/>
                    <a:pt x="186" y="33"/>
                  </a:cubicBezTo>
                  <a:cubicBezTo>
                    <a:pt x="189" y="33"/>
                    <a:pt x="189" y="33"/>
                    <a:pt x="189" y="33"/>
                  </a:cubicBezTo>
                  <a:lnTo>
                    <a:pt x="189" y="36"/>
                  </a:lnTo>
                  <a:close/>
                  <a:moveTo>
                    <a:pt x="184" y="36"/>
                  </a:moveTo>
                  <a:cubicBezTo>
                    <a:pt x="180" y="36"/>
                    <a:pt x="180" y="36"/>
                    <a:pt x="180" y="36"/>
                  </a:cubicBezTo>
                  <a:cubicBezTo>
                    <a:pt x="180" y="33"/>
                    <a:pt x="180" y="33"/>
                    <a:pt x="180" y="33"/>
                  </a:cubicBezTo>
                  <a:cubicBezTo>
                    <a:pt x="184" y="33"/>
                    <a:pt x="184" y="33"/>
                    <a:pt x="184" y="33"/>
                  </a:cubicBezTo>
                  <a:lnTo>
                    <a:pt x="184" y="36"/>
                  </a:lnTo>
                  <a:close/>
                  <a:moveTo>
                    <a:pt x="178" y="36"/>
                  </a:moveTo>
                  <a:cubicBezTo>
                    <a:pt x="174" y="36"/>
                    <a:pt x="174" y="36"/>
                    <a:pt x="174" y="36"/>
                  </a:cubicBezTo>
                  <a:cubicBezTo>
                    <a:pt x="174" y="33"/>
                    <a:pt x="174" y="33"/>
                    <a:pt x="174" y="33"/>
                  </a:cubicBezTo>
                  <a:cubicBezTo>
                    <a:pt x="178" y="33"/>
                    <a:pt x="178" y="33"/>
                    <a:pt x="178" y="33"/>
                  </a:cubicBezTo>
                  <a:lnTo>
                    <a:pt x="178" y="36"/>
                  </a:lnTo>
                  <a:close/>
                  <a:moveTo>
                    <a:pt x="172" y="36"/>
                  </a:moveTo>
                  <a:cubicBezTo>
                    <a:pt x="168" y="36"/>
                    <a:pt x="168" y="36"/>
                    <a:pt x="168" y="36"/>
                  </a:cubicBezTo>
                  <a:cubicBezTo>
                    <a:pt x="168" y="33"/>
                    <a:pt x="168" y="33"/>
                    <a:pt x="168" y="33"/>
                  </a:cubicBezTo>
                  <a:cubicBezTo>
                    <a:pt x="172" y="33"/>
                    <a:pt x="172" y="33"/>
                    <a:pt x="172" y="33"/>
                  </a:cubicBezTo>
                  <a:lnTo>
                    <a:pt x="172" y="36"/>
                  </a:lnTo>
                  <a:close/>
                  <a:moveTo>
                    <a:pt x="166" y="36"/>
                  </a:moveTo>
                  <a:cubicBezTo>
                    <a:pt x="162" y="36"/>
                    <a:pt x="162" y="36"/>
                    <a:pt x="162" y="36"/>
                  </a:cubicBezTo>
                  <a:cubicBezTo>
                    <a:pt x="162" y="33"/>
                    <a:pt x="162" y="33"/>
                    <a:pt x="162" y="33"/>
                  </a:cubicBezTo>
                  <a:cubicBezTo>
                    <a:pt x="166" y="33"/>
                    <a:pt x="166" y="33"/>
                    <a:pt x="166" y="33"/>
                  </a:cubicBezTo>
                  <a:lnTo>
                    <a:pt x="166" y="36"/>
                  </a:lnTo>
                  <a:close/>
                  <a:moveTo>
                    <a:pt x="160" y="36"/>
                  </a:moveTo>
                  <a:cubicBezTo>
                    <a:pt x="156" y="36"/>
                    <a:pt x="156" y="36"/>
                    <a:pt x="156" y="36"/>
                  </a:cubicBezTo>
                  <a:cubicBezTo>
                    <a:pt x="156" y="33"/>
                    <a:pt x="156" y="33"/>
                    <a:pt x="156" y="33"/>
                  </a:cubicBezTo>
                  <a:cubicBezTo>
                    <a:pt x="160" y="33"/>
                    <a:pt x="160" y="33"/>
                    <a:pt x="160" y="33"/>
                  </a:cubicBezTo>
                  <a:lnTo>
                    <a:pt x="160" y="36"/>
                  </a:lnTo>
                  <a:close/>
                  <a:moveTo>
                    <a:pt x="155" y="36"/>
                  </a:moveTo>
                  <a:cubicBezTo>
                    <a:pt x="151" y="36"/>
                    <a:pt x="151" y="36"/>
                    <a:pt x="151" y="36"/>
                  </a:cubicBezTo>
                  <a:cubicBezTo>
                    <a:pt x="150" y="33"/>
                    <a:pt x="150" y="33"/>
                    <a:pt x="150" y="33"/>
                  </a:cubicBezTo>
                  <a:cubicBezTo>
                    <a:pt x="154" y="33"/>
                    <a:pt x="154" y="33"/>
                    <a:pt x="154" y="33"/>
                  </a:cubicBezTo>
                  <a:lnTo>
                    <a:pt x="155" y="36"/>
                  </a:lnTo>
                  <a:close/>
                  <a:moveTo>
                    <a:pt x="149" y="36"/>
                  </a:moveTo>
                  <a:cubicBezTo>
                    <a:pt x="145" y="36"/>
                    <a:pt x="145" y="36"/>
                    <a:pt x="145" y="36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9" y="33"/>
                    <a:pt x="149" y="33"/>
                    <a:pt x="149" y="33"/>
                  </a:cubicBezTo>
                  <a:lnTo>
                    <a:pt x="149" y="36"/>
                  </a:lnTo>
                  <a:close/>
                  <a:moveTo>
                    <a:pt x="143" y="36"/>
                  </a:moveTo>
                  <a:cubicBezTo>
                    <a:pt x="139" y="36"/>
                    <a:pt x="139" y="36"/>
                    <a:pt x="139" y="36"/>
                  </a:cubicBezTo>
                  <a:cubicBezTo>
                    <a:pt x="139" y="33"/>
                    <a:pt x="139" y="33"/>
                    <a:pt x="139" y="33"/>
                  </a:cubicBezTo>
                  <a:cubicBezTo>
                    <a:pt x="143" y="33"/>
                    <a:pt x="143" y="33"/>
                    <a:pt x="143" y="33"/>
                  </a:cubicBezTo>
                  <a:lnTo>
                    <a:pt x="143" y="36"/>
                  </a:lnTo>
                  <a:close/>
                  <a:moveTo>
                    <a:pt x="137" y="36"/>
                  </a:moveTo>
                  <a:cubicBezTo>
                    <a:pt x="134" y="36"/>
                    <a:pt x="134" y="36"/>
                    <a:pt x="134" y="36"/>
                  </a:cubicBezTo>
                  <a:cubicBezTo>
                    <a:pt x="133" y="33"/>
                    <a:pt x="133" y="33"/>
                    <a:pt x="133" y="33"/>
                  </a:cubicBezTo>
                  <a:cubicBezTo>
                    <a:pt x="137" y="33"/>
                    <a:pt x="137" y="33"/>
                    <a:pt x="137" y="33"/>
                  </a:cubicBezTo>
                  <a:lnTo>
                    <a:pt x="137" y="36"/>
                  </a:lnTo>
                  <a:close/>
                  <a:moveTo>
                    <a:pt x="138" y="42"/>
                  </a:moveTo>
                  <a:cubicBezTo>
                    <a:pt x="138" y="45"/>
                    <a:pt x="138" y="45"/>
                    <a:pt x="138" y="45"/>
                  </a:cubicBezTo>
                  <a:cubicBezTo>
                    <a:pt x="136" y="45"/>
                    <a:pt x="136" y="45"/>
                    <a:pt x="136" y="45"/>
                  </a:cubicBezTo>
                  <a:cubicBezTo>
                    <a:pt x="135" y="42"/>
                    <a:pt x="135" y="42"/>
                    <a:pt x="135" y="42"/>
                  </a:cubicBezTo>
                  <a:lnTo>
                    <a:pt x="138" y="42"/>
                  </a:lnTo>
                  <a:close/>
                  <a:moveTo>
                    <a:pt x="140" y="45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43" y="42"/>
                    <a:pt x="143" y="42"/>
                    <a:pt x="143" y="42"/>
                  </a:cubicBezTo>
                  <a:cubicBezTo>
                    <a:pt x="144" y="45"/>
                    <a:pt x="144" y="45"/>
                    <a:pt x="144" y="45"/>
                  </a:cubicBezTo>
                  <a:lnTo>
                    <a:pt x="140" y="45"/>
                  </a:lnTo>
                  <a:close/>
                  <a:moveTo>
                    <a:pt x="146" y="45"/>
                  </a:moveTo>
                  <a:cubicBezTo>
                    <a:pt x="145" y="42"/>
                    <a:pt x="145" y="42"/>
                    <a:pt x="145" y="42"/>
                  </a:cubicBezTo>
                  <a:cubicBezTo>
                    <a:pt x="149" y="42"/>
                    <a:pt x="149" y="42"/>
                    <a:pt x="149" y="42"/>
                  </a:cubicBezTo>
                  <a:cubicBezTo>
                    <a:pt x="149" y="45"/>
                    <a:pt x="149" y="45"/>
                    <a:pt x="149" y="45"/>
                  </a:cubicBezTo>
                  <a:lnTo>
                    <a:pt x="146" y="45"/>
                  </a:lnTo>
                  <a:close/>
                  <a:moveTo>
                    <a:pt x="151" y="45"/>
                  </a:moveTo>
                  <a:cubicBezTo>
                    <a:pt x="151" y="42"/>
                    <a:pt x="151" y="42"/>
                    <a:pt x="151" y="42"/>
                  </a:cubicBezTo>
                  <a:cubicBezTo>
                    <a:pt x="155" y="42"/>
                    <a:pt x="155" y="42"/>
                    <a:pt x="155" y="42"/>
                  </a:cubicBezTo>
                  <a:cubicBezTo>
                    <a:pt x="155" y="45"/>
                    <a:pt x="155" y="45"/>
                    <a:pt x="155" y="45"/>
                  </a:cubicBezTo>
                  <a:lnTo>
                    <a:pt x="151" y="45"/>
                  </a:lnTo>
                  <a:close/>
                  <a:moveTo>
                    <a:pt x="157" y="45"/>
                  </a:moveTo>
                  <a:cubicBezTo>
                    <a:pt x="157" y="42"/>
                    <a:pt x="157" y="42"/>
                    <a:pt x="157" y="42"/>
                  </a:cubicBezTo>
                  <a:cubicBezTo>
                    <a:pt x="160" y="42"/>
                    <a:pt x="160" y="42"/>
                    <a:pt x="160" y="42"/>
                  </a:cubicBezTo>
                  <a:cubicBezTo>
                    <a:pt x="160" y="45"/>
                    <a:pt x="160" y="45"/>
                    <a:pt x="160" y="45"/>
                  </a:cubicBezTo>
                  <a:lnTo>
                    <a:pt x="157" y="45"/>
                  </a:lnTo>
                  <a:close/>
                  <a:moveTo>
                    <a:pt x="162" y="42"/>
                  </a:moveTo>
                  <a:cubicBezTo>
                    <a:pt x="166" y="42"/>
                    <a:pt x="166" y="42"/>
                    <a:pt x="166" y="42"/>
                  </a:cubicBezTo>
                  <a:cubicBezTo>
                    <a:pt x="166" y="45"/>
                    <a:pt x="166" y="45"/>
                    <a:pt x="166" y="45"/>
                  </a:cubicBezTo>
                  <a:cubicBezTo>
                    <a:pt x="162" y="45"/>
                    <a:pt x="162" y="45"/>
                    <a:pt x="162" y="45"/>
                  </a:cubicBezTo>
                  <a:lnTo>
                    <a:pt x="162" y="42"/>
                  </a:lnTo>
                  <a:close/>
                  <a:moveTo>
                    <a:pt x="168" y="42"/>
                  </a:moveTo>
                  <a:cubicBezTo>
                    <a:pt x="172" y="42"/>
                    <a:pt x="172" y="42"/>
                    <a:pt x="172" y="42"/>
                  </a:cubicBezTo>
                  <a:cubicBezTo>
                    <a:pt x="171" y="45"/>
                    <a:pt x="171" y="45"/>
                    <a:pt x="171" y="45"/>
                  </a:cubicBezTo>
                  <a:cubicBezTo>
                    <a:pt x="168" y="45"/>
                    <a:pt x="168" y="45"/>
                    <a:pt x="168" y="45"/>
                  </a:cubicBezTo>
                  <a:lnTo>
                    <a:pt x="168" y="42"/>
                  </a:lnTo>
                  <a:close/>
                  <a:moveTo>
                    <a:pt x="173" y="42"/>
                  </a:moveTo>
                  <a:cubicBezTo>
                    <a:pt x="177" y="42"/>
                    <a:pt x="177" y="42"/>
                    <a:pt x="177" y="42"/>
                  </a:cubicBezTo>
                  <a:cubicBezTo>
                    <a:pt x="177" y="45"/>
                    <a:pt x="177" y="45"/>
                    <a:pt x="177" y="45"/>
                  </a:cubicBezTo>
                  <a:cubicBezTo>
                    <a:pt x="173" y="45"/>
                    <a:pt x="173" y="45"/>
                    <a:pt x="173" y="45"/>
                  </a:cubicBezTo>
                  <a:lnTo>
                    <a:pt x="173" y="42"/>
                  </a:lnTo>
                  <a:close/>
                  <a:moveTo>
                    <a:pt x="179" y="42"/>
                  </a:moveTo>
                  <a:cubicBezTo>
                    <a:pt x="183" y="42"/>
                    <a:pt x="183" y="42"/>
                    <a:pt x="183" y="42"/>
                  </a:cubicBezTo>
                  <a:cubicBezTo>
                    <a:pt x="183" y="45"/>
                    <a:pt x="183" y="45"/>
                    <a:pt x="183" y="45"/>
                  </a:cubicBezTo>
                  <a:cubicBezTo>
                    <a:pt x="179" y="45"/>
                    <a:pt x="179" y="45"/>
                    <a:pt x="179" y="45"/>
                  </a:cubicBezTo>
                  <a:lnTo>
                    <a:pt x="179" y="42"/>
                  </a:lnTo>
                  <a:close/>
                  <a:moveTo>
                    <a:pt x="190" y="31"/>
                  </a:moveTo>
                  <a:cubicBezTo>
                    <a:pt x="186" y="31"/>
                    <a:pt x="186" y="31"/>
                    <a:pt x="186" y="31"/>
                  </a:cubicBezTo>
                  <a:cubicBezTo>
                    <a:pt x="186" y="29"/>
                    <a:pt x="186" y="29"/>
                    <a:pt x="186" y="29"/>
                  </a:cubicBezTo>
                  <a:cubicBezTo>
                    <a:pt x="190" y="29"/>
                    <a:pt x="190" y="29"/>
                    <a:pt x="190" y="29"/>
                  </a:cubicBezTo>
                  <a:lnTo>
                    <a:pt x="190" y="31"/>
                  </a:lnTo>
                  <a:close/>
                  <a:moveTo>
                    <a:pt x="184" y="31"/>
                  </a:moveTo>
                  <a:cubicBezTo>
                    <a:pt x="180" y="31"/>
                    <a:pt x="180" y="31"/>
                    <a:pt x="180" y="31"/>
                  </a:cubicBezTo>
                  <a:cubicBezTo>
                    <a:pt x="180" y="29"/>
                    <a:pt x="180" y="29"/>
                    <a:pt x="180" y="29"/>
                  </a:cubicBezTo>
                  <a:cubicBezTo>
                    <a:pt x="184" y="29"/>
                    <a:pt x="184" y="29"/>
                    <a:pt x="184" y="29"/>
                  </a:cubicBezTo>
                  <a:lnTo>
                    <a:pt x="184" y="31"/>
                  </a:lnTo>
                  <a:close/>
                  <a:moveTo>
                    <a:pt x="178" y="31"/>
                  </a:moveTo>
                  <a:cubicBezTo>
                    <a:pt x="174" y="31"/>
                    <a:pt x="174" y="31"/>
                    <a:pt x="174" y="31"/>
                  </a:cubicBezTo>
                  <a:cubicBezTo>
                    <a:pt x="174" y="29"/>
                    <a:pt x="174" y="29"/>
                    <a:pt x="174" y="29"/>
                  </a:cubicBezTo>
                  <a:cubicBezTo>
                    <a:pt x="178" y="29"/>
                    <a:pt x="178" y="29"/>
                    <a:pt x="178" y="29"/>
                  </a:cubicBezTo>
                  <a:lnTo>
                    <a:pt x="178" y="31"/>
                  </a:lnTo>
                  <a:close/>
                  <a:moveTo>
                    <a:pt x="172" y="31"/>
                  </a:moveTo>
                  <a:cubicBezTo>
                    <a:pt x="168" y="31"/>
                    <a:pt x="168" y="31"/>
                    <a:pt x="168" y="31"/>
                  </a:cubicBezTo>
                  <a:cubicBezTo>
                    <a:pt x="168" y="29"/>
                    <a:pt x="168" y="29"/>
                    <a:pt x="168" y="29"/>
                  </a:cubicBezTo>
                  <a:cubicBezTo>
                    <a:pt x="172" y="29"/>
                    <a:pt x="172" y="29"/>
                    <a:pt x="172" y="29"/>
                  </a:cubicBezTo>
                  <a:lnTo>
                    <a:pt x="172" y="31"/>
                  </a:lnTo>
                  <a:close/>
                  <a:moveTo>
                    <a:pt x="166" y="31"/>
                  </a:moveTo>
                  <a:cubicBezTo>
                    <a:pt x="162" y="31"/>
                    <a:pt x="162" y="31"/>
                    <a:pt x="162" y="31"/>
                  </a:cubicBezTo>
                  <a:cubicBezTo>
                    <a:pt x="162" y="29"/>
                    <a:pt x="162" y="29"/>
                    <a:pt x="162" y="29"/>
                  </a:cubicBezTo>
                  <a:cubicBezTo>
                    <a:pt x="166" y="29"/>
                    <a:pt x="166" y="29"/>
                    <a:pt x="166" y="29"/>
                  </a:cubicBezTo>
                  <a:lnTo>
                    <a:pt x="166" y="31"/>
                  </a:lnTo>
                  <a:close/>
                  <a:moveTo>
                    <a:pt x="160" y="31"/>
                  </a:moveTo>
                  <a:cubicBezTo>
                    <a:pt x="156" y="31"/>
                    <a:pt x="156" y="31"/>
                    <a:pt x="156" y="31"/>
                  </a:cubicBezTo>
                  <a:cubicBezTo>
                    <a:pt x="156" y="29"/>
                    <a:pt x="156" y="29"/>
                    <a:pt x="156" y="29"/>
                  </a:cubicBezTo>
                  <a:cubicBezTo>
                    <a:pt x="160" y="29"/>
                    <a:pt x="160" y="29"/>
                    <a:pt x="160" y="29"/>
                  </a:cubicBezTo>
                  <a:lnTo>
                    <a:pt x="160" y="31"/>
                  </a:lnTo>
                  <a:close/>
                  <a:moveTo>
                    <a:pt x="154" y="29"/>
                  </a:moveTo>
                  <a:cubicBezTo>
                    <a:pt x="154" y="31"/>
                    <a:pt x="154" y="31"/>
                    <a:pt x="154" y="31"/>
                  </a:cubicBezTo>
                  <a:cubicBezTo>
                    <a:pt x="150" y="31"/>
                    <a:pt x="150" y="31"/>
                    <a:pt x="150" y="31"/>
                  </a:cubicBezTo>
                  <a:cubicBezTo>
                    <a:pt x="150" y="29"/>
                    <a:pt x="150" y="29"/>
                    <a:pt x="150" y="29"/>
                  </a:cubicBezTo>
                  <a:lnTo>
                    <a:pt x="154" y="29"/>
                  </a:lnTo>
                  <a:close/>
                  <a:moveTo>
                    <a:pt x="148" y="29"/>
                  </a:moveTo>
                  <a:cubicBezTo>
                    <a:pt x="148" y="31"/>
                    <a:pt x="148" y="31"/>
                    <a:pt x="148" y="31"/>
                  </a:cubicBezTo>
                  <a:cubicBezTo>
                    <a:pt x="144" y="31"/>
                    <a:pt x="144" y="31"/>
                    <a:pt x="144" y="31"/>
                  </a:cubicBezTo>
                  <a:cubicBezTo>
                    <a:pt x="144" y="29"/>
                    <a:pt x="144" y="29"/>
                    <a:pt x="144" y="29"/>
                  </a:cubicBezTo>
                  <a:lnTo>
                    <a:pt x="148" y="29"/>
                  </a:lnTo>
                  <a:close/>
                  <a:moveTo>
                    <a:pt x="142" y="29"/>
                  </a:moveTo>
                  <a:cubicBezTo>
                    <a:pt x="143" y="31"/>
                    <a:pt x="143" y="31"/>
                    <a:pt x="143" y="31"/>
                  </a:cubicBezTo>
                  <a:cubicBezTo>
                    <a:pt x="138" y="31"/>
                    <a:pt x="138" y="31"/>
                    <a:pt x="138" y="31"/>
                  </a:cubicBezTo>
                  <a:cubicBezTo>
                    <a:pt x="138" y="29"/>
                    <a:pt x="138" y="29"/>
                    <a:pt x="138" y="29"/>
                  </a:cubicBezTo>
                  <a:lnTo>
                    <a:pt x="142" y="29"/>
                  </a:lnTo>
                  <a:close/>
                  <a:moveTo>
                    <a:pt x="136" y="29"/>
                  </a:moveTo>
                  <a:cubicBezTo>
                    <a:pt x="137" y="31"/>
                    <a:pt x="137" y="31"/>
                    <a:pt x="137" y="31"/>
                  </a:cubicBezTo>
                  <a:cubicBezTo>
                    <a:pt x="133" y="31"/>
                    <a:pt x="133" y="31"/>
                    <a:pt x="133" y="31"/>
                  </a:cubicBezTo>
                  <a:cubicBezTo>
                    <a:pt x="132" y="29"/>
                    <a:pt x="132" y="29"/>
                    <a:pt x="132" y="29"/>
                  </a:cubicBezTo>
                  <a:lnTo>
                    <a:pt x="136" y="29"/>
                  </a:lnTo>
                  <a:close/>
                  <a:moveTo>
                    <a:pt x="130" y="21"/>
                  </a:moveTo>
                  <a:cubicBezTo>
                    <a:pt x="130" y="21"/>
                    <a:pt x="130" y="21"/>
                    <a:pt x="130" y="21"/>
                  </a:cubicBezTo>
                  <a:cubicBezTo>
                    <a:pt x="130" y="21"/>
                    <a:pt x="129" y="21"/>
                    <a:pt x="129" y="21"/>
                  </a:cubicBezTo>
                  <a:cubicBezTo>
                    <a:pt x="129" y="21"/>
                    <a:pt x="129" y="22"/>
                    <a:pt x="129" y="22"/>
                  </a:cubicBezTo>
                  <a:cubicBezTo>
                    <a:pt x="132" y="38"/>
                    <a:pt x="132" y="38"/>
                    <a:pt x="132" y="38"/>
                  </a:cubicBezTo>
                  <a:cubicBezTo>
                    <a:pt x="123" y="7"/>
                    <a:pt x="123" y="7"/>
                    <a:pt x="123" y="7"/>
                  </a:cubicBezTo>
                  <a:cubicBezTo>
                    <a:pt x="124" y="8"/>
                    <a:pt x="125" y="8"/>
                    <a:pt x="127" y="8"/>
                  </a:cubicBezTo>
                  <a:lnTo>
                    <a:pt x="130" y="21"/>
                  </a:lnTo>
                  <a:close/>
                  <a:moveTo>
                    <a:pt x="134" y="49"/>
                  </a:moveTo>
                  <a:cubicBezTo>
                    <a:pt x="131" y="51"/>
                    <a:pt x="131" y="51"/>
                    <a:pt x="131" y="51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19" y="6"/>
                    <a:pt x="120" y="6"/>
                    <a:pt x="121" y="7"/>
                  </a:cubicBezTo>
                  <a:lnTo>
                    <a:pt x="134" y="49"/>
                  </a:ln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6" y="50"/>
                    <a:pt x="136" y="50"/>
                    <a:pt x="136" y="49"/>
                  </a:cubicBezTo>
                  <a:cubicBezTo>
                    <a:pt x="135" y="47"/>
                    <a:pt x="135" y="47"/>
                    <a:pt x="135" y="47"/>
                  </a:cubicBezTo>
                  <a:cubicBezTo>
                    <a:pt x="187" y="47"/>
                    <a:pt x="187" y="47"/>
                    <a:pt x="187" y="47"/>
                  </a:cubicBezTo>
                  <a:cubicBezTo>
                    <a:pt x="192" y="53"/>
                    <a:pt x="192" y="53"/>
                    <a:pt x="192" y="53"/>
                  </a:cubicBezTo>
                  <a:cubicBezTo>
                    <a:pt x="131" y="53"/>
                    <a:pt x="131" y="53"/>
                    <a:pt x="131" y="53"/>
                  </a:cubicBezTo>
                  <a:lnTo>
                    <a:pt x="135" y="50"/>
                  </a:lnTo>
                  <a:close/>
                  <a:moveTo>
                    <a:pt x="198" y="56"/>
                  </a:moveTo>
                  <a:cubicBezTo>
                    <a:pt x="198" y="11"/>
                    <a:pt x="198" y="11"/>
                    <a:pt x="198" y="11"/>
                  </a:cubicBezTo>
                  <a:cubicBezTo>
                    <a:pt x="199" y="10"/>
                    <a:pt x="200" y="10"/>
                    <a:pt x="201" y="10"/>
                  </a:cubicBezTo>
                  <a:cubicBezTo>
                    <a:pt x="201" y="60"/>
                    <a:pt x="201" y="60"/>
                    <a:pt x="201" y="60"/>
                  </a:cubicBezTo>
                  <a:lnTo>
                    <a:pt x="198" y="56"/>
                  </a:lnTo>
                  <a:close/>
                  <a:moveTo>
                    <a:pt x="203" y="9"/>
                  </a:moveTo>
                  <a:cubicBezTo>
                    <a:pt x="204" y="9"/>
                    <a:pt x="205" y="8"/>
                    <a:pt x="206" y="8"/>
                  </a:cubicBezTo>
                  <a:cubicBezTo>
                    <a:pt x="206" y="62"/>
                    <a:pt x="206" y="62"/>
                    <a:pt x="206" y="62"/>
                  </a:cubicBezTo>
                  <a:cubicBezTo>
                    <a:pt x="203" y="62"/>
                    <a:pt x="203" y="62"/>
                    <a:pt x="203" y="62"/>
                  </a:cubicBezTo>
                  <a:lnTo>
                    <a:pt x="203" y="9"/>
                  </a:lnTo>
                  <a:close/>
                  <a:moveTo>
                    <a:pt x="207" y="7"/>
                  </a:moveTo>
                  <a:cubicBezTo>
                    <a:pt x="208" y="7"/>
                    <a:pt x="209" y="7"/>
                    <a:pt x="210" y="7"/>
                  </a:cubicBezTo>
                  <a:cubicBezTo>
                    <a:pt x="210" y="62"/>
                    <a:pt x="210" y="62"/>
                    <a:pt x="210" y="62"/>
                  </a:cubicBezTo>
                  <a:cubicBezTo>
                    <a:pt x="207" y="62"/>
                    <a:pt x="207" y="62"/>
                    <a:pt x="207" y="62"/>
                  </a:cubicBezTo>
                  <a:lnTo>
                    <a:pt x="207" y="7"/>
                  </a:lnTo>
                  <a:close/>
                  <a:moveTo>
                    <a:pt x="212" y="6"/>
                  </a:moveTo>
                  <a:cubicBezTo>
                    <a:pt x="213" y="6"/>
                    <a:pt x="214" y="6"/>
                    <a:pt x="215" y="6"/>
                  </a:cubicBezTo>
                  <a:cubicBezTo>
                    <a:pt x="215" y="62"/>
                    <a:pt x="215" y="62"/>
                    <a:pt x="215" y="62"/>
                  </a:cubicBezTo>
                  <a:cubicBezTo>
                    <a:pt x="212" y="62"/>
                    <a:pt x="212" y="62"/>
                    <a:pt x="212" y="62"/>
                  </a:cubicBezTo>
                  <a:lnTo>
                    <a:pt x="212" y="6"/>
                  </a:lnTo>
                  <a:close/>
                  <a:moveTo>
                    <a:pt x="217" y="5"/>
                  </a:moveTo>
                  <a:cubicBezTo>
                    <a:pt x="218" y="5"/>
                    <a:pt x="219" y="5"/>
                    <a:pt x="220" y="4"/>
                  </a:cubicBezTo>
                  <a:cubicBezTo>
                    <a:pt x="220" y="62"/>
                    <a:pt x="220" y="62"/>
                    <a:pt x="220" y="62"/>
                  </a:cubicBezTo>
                  <a:cubicBezTo>
                    <a:pt x="217" y="62"/>
                    <a:pt x="217" y="62"/>
                    <a:pt x="217" y="62"/>
                  </a:cubicBezTo>
                  <a:lnTo>
                    <a:pt x="217" y="5"/>
                  </a:lnTo>
                  <a:close/>
                  <a:moveTo>
                    <a:pt x="222" y="4"/>
                  </a:moveTo>
                  <a:cubicBezTo>
                    <a:pt x="223" y="4"/>
                    <a:pt x="224" y="4"/>
                    <a:pt x="225" y="4"/>
                  </a:cubicBezTo>
                  <a:cubicBezTo>
                    <a:pt x="225" y="62"/>
                    <a:pt x="225" y="62"/>
                    <a:pt x="225" y="62"/>
                  </a:cubicBezTo>
                  <a:cubicBezTo>
                    <a:pt x="222" y="62"/>
                    <a:pt x="222" y="62"/>
                    <a:pt x="222" y="62"/>
                  </a:cubicBezTo>
                  <a:lnTo>
                    <a:pt x="222" y="4"/>
                  </a:lnTo>
                  <a:close/>
                  <a:moveTo>
                    <a:pt x="227" y="3"/>
                  </a:moveTo>
                  <a:cubicBezTo>
                    <a:pt x="228" y="3"/>
                    <a:pt x="229" y="3"/>
                    <a:pt x="230" y="3"/>
                  </a:cubicBezTo>
                  <a:cubicBezTo>
                    <a:pt x="230" y="62"/>
                    <a:pt x="230" y="62"/>
                    <a:pt x="230" y="62"/>
                  </a:cubicBezTo>
                  <a:cubicBezTo>
                    <a:pt x="227" y="62"/>
                    <a:pt x="227" y="62"/>
                    <a:pt x="227" y="62"/>
                  </a:cubicBezTo>
                  <a:lnTo>
                    <a:pt x="227" y="3"/>
                  </a:lnTo>
                  <a:close/>
                  <a:moveTo>
                    <a:pt x="232" y="3"/>
                  </a:moveTo>
                  <a:cubicBezTo>
                    <a:pt x="233" y="2"/>
                    <a:pt x="234" y="2"/>
                    <a:pt x="235" y="2"/>
                  </a:cubicBezTo>
                  <a:cubicBezTo>
                    <a:pt x="235" y="62"/>
                    <a:pt x="235" y="62"/>
                    <a:pt x="235" y="62"/>
                  </a:cubicBezTo>
                  <a:cubicBezTo>
                    <a:pt x="232" y="62"/>
                    <a:pt x="232" y="62"/>
                    <a:pt x="232" y="62"/>
                  </a:cubicBezTo>
                  <a:lnTo>
                    <a:pt x="232" y="3"/>
                  </a:lnTo>
                  <a:close/>
                  <a:moveTo>
                    <a:pt x="236" y="2"/>
                  </a:moveTo>
                  <a:cubicBezTo>
                    <a:pt x="238" y="2"/>
                    <a:pt x="239" y="2"/>
                    <a:pt x="239" y="2"/>
                  </a:cubicBezTo>
                  <a:cubicBezTo>
                    <a:pt x="239" y="62"/>
                    <a:pt x="239" y="62"/>
                    <a:pt x="239" y="62"/>
                  </a:cubicBezTo>
                  <a:cubicBezTo>
                    <a:pt x="236" y="62"/>
                    <a:pt x="236" y="62"/>
                    <a:pt x="236" y="62"/>
                  </a:cubicBezTo>
                  <a:lnTo>
                    <a:pt x="236" y="2"/>
                  </a:lnTo>
                  <a:close/>
                  <a:moveTo>
                    <a:pt x="241" y="2"/>
                  </a:moveTo>
                  <a:cubicBezTo>
                    <a:pt x="244" y="2"/>
                    <a:pt x="244" y="2"/>
                    <a:pt x="244" y="2"/>
                  </a:cubicBezTo>
                  <a:cubicBezTo>
                    <a:pt x="244" y="62"/>
                    <a:pt x="244" y="62"/>
                    <a:pt x="244" y="62"/>
                  </a:cubicBezTo>
                  <a:cubicBezTo>
                    <a:pt x="241" y="62"/>
                    <a:pt x="241" y="62"/>
                    <a:pt x="241" y="62"/>
                  </a:cubicBezTo>
                  <a:lnTo>
                    <a:pt x="241" y="2"/>
                  </a:lnTo>
                  <a:close/>
                  <a:moveTo>
                    <a:pt x="246" y="2"/>
                  </a:moveTo>
                  <a:cubicBezTo>
                    <a:pt x="249" y="2"/>
                    <a:pt x="249" y="2"/>
                    <a:pt x="249" y="2"/>
                  </a:cubicBezTo>
                  <a:cubicBezTo>
                    <a:pt x="249" y="62"/>
                    <a:pt x="249" y="62"/>
                    <a:pt x="249" y="62"/>
                  </a:cubicBezTo>
                  <a:cubicBezTo>
                    <a:pt x="246" y="62"/>
                    <a:pt x="246" y="62"/>
                    <a:pt x="246" y="62"/>
                  </a:cubicBezTo>
                  <a:lnTo>
                    <a:pt x="246" y="2"/>
                  </a:lnTo>
                  <a:close/>
                  <a:moveTo>
                    <a:pt x="251" y="2"/>
                  </a:moveTo>
                  <a:cubicBezTo>
                    <a:pt x="254" y="2"/>
                    <a:pt x="254" y="2"/>
                    <a:pt x="254" y="2"/>
                  </a:cubicBezTo>
                  <a:cubicBezTo>
                    <a:pt x="254" y="62"/>
                    <a:pt x="254" y="62"/>
                    <a:pt x="254" y="62"/>
                  </a:cubicBezTo>
                  <a:cubicBezTo>
                    <a:pt x="251" y="62"/>
                    <a:pt x="251" y="62"/>
                    <a:pt x="251" y="62"/>
                  </a:cubicBezTo>
                  <a:lnTo>
                    <a:pt x="251" y="2"/>
                  </a:lnTo>
                  <a:close/>
                  <a:moveTo>
                    <a:pt x="256" y="2"/>
                  </a:moveTo>
                  <a:cubicBezTo>
                    <a:pt x="259" y="2"/>
                    <a:pt x="259" y="2"/>
                    <a:pt x="259" y="2"/>
                  </a:cubicBezTo>
                  <a:cubicBezTo>
                    <a:pt x="259" y="62"/>
                    <a:pt x="259" y="62"/>
                    <a:pt x="259" y="62"/>
                  </a:cubicBezTo>
                  <a:cubicBezTo>
                    <a:pt x="256" y="62"/>
                    <a:pt x="256" y="62"/>
                    <a:pt x="256" y="62"/>
                  </a:cubicBezTo>
                  <a:lnTo>
                    <a:pt x="256" y="2"/>
                  </a:lnTo>
                  <a:close/>
                  <a:moveTo>
                    <a:pt x="260" y="2"/>
                  </a:moveTo>
                  <a:cubicBezTo>
                    <a:pt x="263" y="2"/>
                    <a:pt x="263" y="2"/>
                    <a:pt x="263" y="2"/>
                  </a:cubicBezTo>
                  <a:cubicBezTo>
                    <a:pt x="263" y="62"/>
                    <a:pt x="263" y="62"/>
                    <a:pt x="263" y="62"/>
                  </a:cubicBezTo>
                  <a:cubicBezTo>
                    <a:pt x="260" y="62"/>
                    <a:pt x="260" y="62"/>
                    <a:pt x="260" y="62"/>
                  </a:cubicBezTo>
                  <a:lnTo>
                    <a:pt x="260" y="2"/>
                  </a:lnTo>
                  <a:close/>
                  <a:moveTo>
                    <a:pt x="265" y="2"/>
                  </a:moveTo>
                  <a:cubicBezTo>
                    <a:pt x="268" y="2"/>
                    <a:pt x="268" y="2"/>
                    <a:pt x="268" y="2"/>
                  </a:cubicBezTo>
                  <a:cubicBezTo>
                    <a:pt x="268" y="62"/>
                    <a:pt x="268" y="62"/>
                    <a:pt x="268" y="62"/>
                  </a:cubicBezTo>
                  <a:cubicBezTo>
                    <a:pt x="265" y="62"/>
                    <a:pt x="265" y="62"/>
                    <a:pt x="265" y="62"/>
                  </a:cubicBezTo>
                  <a:lnTo>
                    <a:pt x="265" y="2"/>
                  </a:lnTo>
                  <a:close/>
                  <a:moveTo>
                    <a:pt x="270" y="2"/>
                  </a:moveTo>
                  <a:cubicBezTo>
                    <a:pt x="273" y="2"/>
                    <a:pt x="273" y="2"/>
                    <a:pt x="273" y="2"/>
                  </a:cubicBezTo>
                  <a:cubicBezTo>
                    <a:pt x="273" y="62"/>
                    <a:pt x="273" y="62"/>
                    <a:pt x="273" y="62"/>
                  </a:cubicBezTo>
                  <a:cubicBezTo>
                    <a:pt x="270" y="62"/>
                    <a:pt x="270" y="62"/>
                    <a:pt x="270" y="62"/>
                  </a:cubicBezTo>
                  <a:lnTo>
                    <a:pt x="270" y="2"/>
                  </a:lnTo>
                  <a:close/>
                  <a:moveTo>
                    <a:pt x="275" y="2"/>
                  </a:moveTo>
                  <a:cubicBezTo>
                    <a:pt x="278" y="2"/>
                    <a:pt x="278" y="2"/>
                    <a:pt x="278" y="2"/>
                  </a:cubicBezTo>
                  <a:cubicBezTo>
                    <a:pt x="278" y="62"/>
                    <a:pt x="278" y="62"/>
                    <a:pt x="278" y="62"/>
                  </a:cubicBezTo>
                  <a:cubicBezTo>
                    <a:pt x="275" y="62"/>
                    <a:pt x="275" y="62"/>
                    <a:pt x="275" y="62"/>
                  </a:cubicBezTo>
                  <a:lnTo>
                    <a:pt x="275" y="2"/>
                  </a:lnTo>
                  <a:close/>
                  <a:moveTo>
                    <a:pt x="280" y="2"/>
                  </a:moveTo>
                  <a:cubicBezTo>
                    <a:pt x="283" y="2"/>
                    <a:pt x="283" y="2"/>
                    <a:pt x="283" y="2"/>
                  </a:cubicBezTo>
                  <a:cubicBezTo>
                    <a:pt x="283" y="62"/>
                    <a:pt x="283" y="62"/>
                    <a:pt x="283" y="62"/>
                  </a:cubicBezTo>
                  <a:cubicBezTo>
                    <a:pt x="280" y="62"/>
                    <a:pt x="280" y="62"/>
                    <a:pt x="280" y="62"/>
                  </a:cubicBezTo>
                  <a:lnTo>
                    <a:pt x="280" y="2"/>
                  </a:lnTo>
                  <a:close/>
                  <a:moveTo>
                    <a:pt x="285" y="2"/>
                  </a:moveTo>
                  <a:cubicBezTo>
                    <a:pt x="288" y="2"/>
                    <a:pt x="288" y="2"/>
                    <a:pt x="288" y="2"/>
                  </a:cubicBezTo>
                  <a:cubicBezTo>
                    <a:pt x="288" y="62"/>
                    <a:pt x="288" y="62"/>
                    <a:pt x="288" y="62"/>
                  </a:cubicBezTo>
                  <a:cubicBezTo>
                    <a:pt x="285" y="62"/>
                    <a:pt x="285" y="62"/>
                    <a:pt x="285" y="62"/>
                  </a:cubicBezTo>
                  <a:lnTo>
                    <a:pt x="285" y="2"/>
                  </a:lnTo>
                  <a:close/>
                  <a:moveTo>
                    <a:pt x="289" y="2"/>
                  </a:moveTo>
                  <a:cubicBezTo>
                    <a:pt x="292" y="2"/>
                    <a:pt x="292" y="2"/>
                    <a:pt x="292" y="2"/>
                  </a:cubicBezTo>
                  <a:cubicBezTo>
                    <a:pt x="292" y="62"/>
                    <a:pt x="292" y="62"/>
                    <a:pt x="292" y="62"/>
                  </a:cubicBezTo>
                  <a:cubicBezTo>
                    <a:pt x="289" y="62"/>
                    <a:pt x="289" y="62"/>
                    <a:pt x="289" y="62"/>
                  </a:cubicBezTo>
                  <a:lnTo>
                    <a:pt x="289" y="2"/>
                  </a:lnTo>
                  <a:close/>
                  <a:moveTo>
                    <a:pt x="294" y="2"/>
                  </a:moveTo>
                  <a:cubicBezTo>
                    <a:pt x="297" y="2"/>
                    <a:pt x="297" y="2"/>
                    <a:pt x="297" y="2"/>
                  </a:cubicBezTo>
                  <a:cubicBezTo>
                    <a:pt x="297" y="62"/>
                    <a:pt x="297" y="62"/>
                    <a:pt x="297" y="62"/>
                  </a:cubicBezTo>
                  <a:cubicBezTo>
                    <a:pt x="294" y="62"/>
                    <a:pt x="294" y="62"/>
                    <a:pt x="294" y="62"/>
                  </a:cubicBezTo>
                  <a:lnTo>
                    <a:pt x="294" y="2"/>
                  </a:lnTo>
                  <a:close/>
                  <a:moveTo>
                    <a:pt x="299" y="2"/>
                  </a:moveTo>
                  <a:cubicBezTo>
                    <a:pt x="302" y="2"/>
                    <a:pt x="302" y="2"/>
                    <a:pt x="302" y="2"/>
                  </a:cubicBezTo>
                  <a:cubicBezTo>
                    <a:pt x="302" y="62"/>
                    <a:pt x="302" y="62"/>
                    <a:pt x="302" y="62"/>
                  </a:cubicBezTo>
                  <a:cubicBezTo>
                    <a:pt x="299" y="62"/>
                    <a:pt x="299" y="62"/>
                    <a:pt x="299" y="62"/>
                  </a:cubicBezTo>
                  <a:lnTo>
                    <a:pt x="299" y="2"/>
                  </a:lnTo>
                  <a:close/>
                  <a:moveTo>
                    <a:pt x="304" y="2"/>
                  </a:moveTo>
                  <a:cubicBezTo>
                    <a:pt x="307" y="2"/>
                    <a:pt x="307" y="2"/>
                    <a:pt x="307" y="2"/>
                  </a:cubicBezTo>
                  <a:cubicBezTo>
                    <a:pt x="307" y="62"/>
                    <a:pt x="307" y="62"/>
                    <a:pt x="307" y="62"/>
                  </a:cubicBezTo>
                  <a:cubicBezTo>
                    <a:pt x="304" y="62"/>
                    <a:pt x="304" y="62"/>
                    <a:pt x="304" y="62"/>
                  </a:cubicBezTo>
                  <a:lnTo>
                    <a:pt x="304" y="2"/>
                  </a:lnTo>
                  <a:close/>
                  <a:moveTo>
                    <a:pt x="309" y="2"/>
                  </a:moveTo>
                  <a:cubicBezTo>
                    <a:pt x="312" y="2"/>
                    <a:pt x="312" y="2"/>
                    <a:pt x="312" y="2"/>
                  </a:cubicBezTo>
                  <a:cubicBezTo>
                    <a:pt x="312" y="62"/>
                    <a:pt x="312" y="62"/>
                    <a:pt x="312" y="62"/>
                  </a:cubicBezTo>
                  <a:cubicBezTo>
                    <a:pt x="309" y="62"/>
                    <a:pt x="309" y="62"/>
                    <a:pt x="309" y="62"/>
                  </a:cubicBezTo>
                  <a:lnTo>
                    <a:pt x="309" y="2"/>
                  </a:lnTo>
                  <a:close/>
                  <a:moveTo>
                    <a:pt x="313" y="2"/>
                  </a:moveTo>
                  <a:cubicBezTo>
                    <a:pt x="316" y="2"/>
                    <a:pt x="316" y="2"/>
                    <a:pt x="316" y="2"/>
                  </a:cubicBezTo>
                  <a:cubicBezTo>
                    <a:pt x="316" y="62"/>
                    <a:pt x="316" y="62"/>
                    <a:pt x="316" y="62"/>
                  </a:cubicBezTo>
                  <a:cubicBezTo>
                    <a:pt x="313" y="62"/>
                    <a:pt x="313" y="62"/>
                    <a:pt x="313" y="62"/>
                  </a:cubicBezTo>
                  <a:lnTo>
                    <a:pt x="313" y="2"/>
                  </a:lnTo>
                  <a:close/>
                  <a:moveTo>
                    <a:pt x="318" y="2"/>
                  </a:moveTo>
                  <a:cubicBezTo>
                    <a:pt x="321" y="2"/>
                    <a:pt x="321" y="2"/>
                    <a:pt x="321" y="2"/>
                  </a:cubicBezTo>
                  <a:cubicBezTo>
                    <a:pt x="321" y="62"/>
                    <a:pt x="321" y="62"/>
                    <a:pt x="321" y="62"/>
                  </a:cubicBezTo>
                  <a:cubicBezTo>
                    <a:pt x="318" y="62"/>
                    <a:pt x="318" y="62"/>
                    <a:pt x="318" y="62"/>
                  </a:cubicBezTo>
                  <a:lnTo>
                    <a:pt x="318" y="2"/>
                  </a:lnTo>
                  <a:close/>
                  <a:moveTo>
                    <a:pt x="182" y="18"/>
                  </a:moveTo>
                  <a:cubicBezTo>
                    <a:pt x="182" y="19"/>
                    <a:pt x="182" y="19"/>
                    <a:pt x="182" y="19"/>
                  </a:cubicBezTo>
                  <a:cubicBezTo>
                    <a:pt x="181" y="19"/>
                    <a:pt x="180" y="19"/>
                    <a:pt x="179" y="19"/>
                  </a:cubicBezTo>
                  <a:cubicBezTo>
                    <a:pt x="180" y="19"/>
                    <a:pt x="181" y="18"/>
                    <a:pt x="182" y="18"/>
                  </a:cubicBezTo>
                  <a:close/>
                  <a:moveTo>
                    <a:pt x="192" y="22"/>
                  </a:moveTo>
                  <a:cubicBezTo>
                    <a:pt x="191" y="27"/>
                    <a:pt x="191" y="27"/>
                    <a:pt x="191" y="27"/>
                  </a:cubicBezTo>
                  <a:cubicBezTo>
                    <a:pt x="132" y="27"/>
                    <a:pt x="132" y="27"/>
                    <a:pt x="132" y="27"/>
                  </a:cubicBezTo>
                  <a:cubicBezTo>
                    <a:pt x="131" y="23"/>
                    <a:pt x="131" y="23"/>
                    <a:pt x="131" y="23"/>
                  </a:cubicBezTo>
                  <a:cubicBezTo>
                    <a:pt x="137" y="22"/>
                    <a:pt x="166" y="18"/>
                    <a:pt x="192" y="22"/>
                  </a:cubicBezTo>
                  <a:close/>
                  <a:moveTo>
                    <a:pt x="151" y="19"/>
                  </a:moveTo>
                  <a:cubicBezTo>
                    <a:pt x="151" y="18"/>
                    <a:pt x="151" y="18"/>
                    <a:pt x="151" y="18"/>
                  </a:cubicBezTo>
                  <a:cubicBezTo>
                    <a:pt x="152" y="19"/>
                    <a:pt x="152" y="19"/>
                    <a:pt x="152" y="19"/>
                  </a:cubicBezTo>
                  <a:cubicBezTo>
                    <a:pt x="152" y="19"/>
                    <a:pt x="152" y="19"/>
                    <a:pt x="151" y="19"/>
                  </a:cubicBezTo>
                  <a:close/>
                  <a:moveTo>
                    <a:pt x="95" y="2"/>
                  </a:moveTo>
                  <a:cubicBezTo>
                    <a:pt x="113" y="62"/>
                    <a:pt x="113" y="62"/>
                    <a:pt x="113" y="62"/>
                  </a:cubicBezTo>
                  <a:cubicBezTo>
                    <a:pt x="110" y="62"/>
                    <a:pt x="110" y="62"/>
                    <a:pt x="110" y="62"/>
                  </a:cubicBezTo>
                  <a:cubicBezTo>
                    <a:pt x="92" y="2"/>
                    <a:pt x="92" y="2"/>
                    <a:pt x="92" y="2"/>
                  </a:cubicBezTo>
                  <a:cubicBezTo>
                    <a:pt x="93" y="2"/>
                    <a:pt x="94" y="2"/>
                    <a:pt x="95" y="2"/>
                  </a:cubicBezTo>
                  <a:close/>
                  <a:moveTo>
                    <a:pt x="2" y="2"/>
                  </a:moveTo>
                  <a:cubicBezTo>
                    <a:pt x="90" y="2"/>
                    <a:pt x="90" y="2"/>
                    <a:pt x="90" y="2"/>
                  </a:cubicBezTo>
                  <a:cubicBezTo>
                    <a:pt x="108" y="62"/>
                    <a:pt x="108" y="62"/>
                    <a:pt x="108" y="62"/>
                  </a:cubicBezTo>
                  <a:cubicBezTo>
                    <a:pt x="2" y="62"/>
                    <a:pt x="2" y="62"/>
                    <a:pt x="2" y="62"/>
                  </a:cubicBezTo>
                  <a:lnTo>
                    <a:pt x="2" y="2"/>
                  </a:lnTo>
                  <a:close/>
                  <a:moveTo>
                    <a:pt x="115" y="62"/>
                  </a:moveTo>
                  <a:cubicBezTo>
                    <a:pt x="97" y="2"/>
                    <a:pt x="97" y="2"/>
                    <a:pt x="97" y="2"/>
                  </a:cubicBezTo>
                  <a:cubicBezTo>
                    <a:pt x="98" y="2"/>
                    <a:pt x="99" y="3"/>
                    <a:pt x="100" y="3"/>
                  </a:cubicBezTo>
                  <a:cubicBezTo>
                    <a:pt x="100" y="3"/>
                    <a:pt x="100" y="3"/>
                    <a:pt x="100" y="3"/>
                  </a:cubicBezTo>
                  <a:cubicBezTo>
                    <a:pt x="118" y="62"/>
                    <a:pt x="118" y="62"/>
                    <a:pt x="118" y="62"/>
                  </a:cubicBezTo>
                  <a:cubicBezTo>
                    <a:pt x="118" y="62"/>
                    <a:pt x="118" y="62"/>
                    <a:pt x="118" y="62"/>
                  </a:cubicBezTo>
                  <a:lnTo>
                    <a:pt x="115" y="62"/>
                  </a:lnTo>
                  <a:close/>
                  <a:moveTo>
                    <a:pt x="129" y="55"/>
                  </a:moveTo>
                  <a:cubicBezTo>
                    <a:pt x="129" y="55"/>
                    <a:pt x="129" y="55"/>
                    <a:pt x="129" y="55"/>
                  </a:cubicBezTo>
                  <a:cubicBezTo>
                    <a:pt x="193" y="55"/>
                    <a:pt x="193" y="55"/>
                    <a:pt x="193" y="55"/>
                  </a:cubicBezTo>
                  <a:cubicBezTo>
                    <a:pt x="194" y="55"/>
                    <a:pt x="194" y="55"/>
                    <a:pt x="194" y="55"/>
                  </a:cubicBezTo>
                  <a:cubicBezTo>
                    <a:pt x="196" y="57"/>
                    <a:pt x="196" y="57"/>
                    <a:pt x="196" y="57"/>
                  </a:cubicBezTo>
                  <a:cubicBezTo>
                    <a:pt x="196" y="57"/>
                    <a:pt x="196" y="58"/>
                    <a:pt x="196" y="58"/>
                  </a:cubicBezTo>
                  <a:cubicBezTo>
                    <a:pt x="126" y="58"/>
                    <a:pt x="126" y="58"/>
                    <a:pt x="126" y="58"/>
                  </a:cubicBezTo>
                  <a:lnTo>
                    <a:pt x="129" y="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221">
              <a:extLst>
                <a:ext uri="{FF2B5EF4-FFF2-40B4-BE49-F238E27FC236}">
                  <a16:creationId xmlns:a16="http://schemas.microsoft.com/office/drawing/2014/main" id="{B9F9F02A-238B-4FCE-A496-86ABF9FE57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6350" y="4583113"/>
              <a:ext cx="2128838" cy="265113"/>
            </a:xfrm>
            <a:custGeom>
              <a:avLst/>
              <a:gdLst>
                <a:gd name="T0" fmla="*/ 1332 w 1341"/>
                <a:gd name="T1" fmla="*/ 163 h 167"/>
                <a:gd name="T2" fmla="*/ 1332 w 1341"/>
                <a:gd name="T3" fmla="*/ 163 h 167"/>
                <a:gd name="T4" fmla="*/ 1336 w 1341"/>
                <a:gd name="T5" fmla="*/ 163 h 167"/>
                <a:gd name="T6" fmla="*/ 1328 w 1341"/>
                <a:gd name="T7" fmla="*/ 61 h 167"/>
                <a:gd name="T8" fmla="*/ 1101 w 1341"/>
                <a:gd name="T9" fmla="*/ 0 h 167"/>
                <a:gd name="T10" fmla="*/ 940 w 1341"/>
                <a:gd name="T11" fmla="*/ 61 h 167"/>
                <a:gd name="T12" fmla="*/ 853 w 1341"/>
                <a:gd name="T13" fmla="*/ 0 h 167"/>
                <a:gd name="T14" fmla="*/ 692 w 1341"/>
                <a:gd name="T15" fmla="*/ 61 h 167"/>
                <a:gd name="T16" fmla="*/ 600 w 1341"/>
                <a:gd name="T17" fmla="*/ 4 h 167"/>
                <a:gd name="T18" fmla="*/ 439 w 1341"/>
                <a:gd name="T19" fmla="*/ 61 h 167"/>
                <a:gd name="T20" fmla="*/ 352 w 1341"/>
                <a:gd name="T21" fmla="*/ 4 h 167"/>
                <a:gd name="T22" fmla="*/ 191 w 1341"/>
                <a:gd name="T23" fmla="*/ 61 h 167"/>
                <a:gd name="T24" fmla="*/ 0 w 1341"/>
                <a:gd name="T25" fmla="*/ 167 h 167"/>
                <a:gd name="T26" fmla="*/ 605 w 1341"/>
                <a:gd name="T27" fmla="*/ 150 h 167"/>
                <a:gd name="T28" fmla="*/ 1319 w 1341"/>
                <a:gd name="T29" fmla="*/ 70 h 167"/>
                <a:gd name="T30" fmla="*/ 1101 w 1341"/>
                <a:gd name="T31" fmla="*/ 158 h 167"/>
                <a:gd name="T32" fmla="*/ 1319 w 1341"/>
                <a:gd name="T33" fmla="*/ 70 h 167"/>
                <a:gd name="T34" fmla="*/ 1092 w 1341"/>
                <a:gd name="T35" fmla="*/ 8 h 167"/>
                <a:gd name="T36" fmla="*/ 949 w 1341"/>
                <a:gd name="T37" fmla="*/ 154 h 167"/>
                <a:gd name="T38" fmla="*/ 940 w 1341"/>
                <a:gd name="T39" fmla="*/ 70 h 167"/>
                <a:gd name="T40" fmla="*/ 853 w 1341"/>
                <a:gd name="T41" fmla="*/ 158 h 167"/>
                <a:gd name="T42" fmla="*/ 940 w 1341"/>
                <a:gd name="T43" fmla="*/ 70 h 167"/>
                <a:gd name="T44" fmla="*/ 844 w 1341"/>
                <a:gd name="T45" fmla="*/ 8 h 167"/>
                <a:gd name="T46" fmla="*/ 696 w 1341"/>
                <a:gd name="T47" fmla="*/ 154 h 167"/>
                <a:gd name="T48" fmla="*/ 692 w 1341"/>
                <a:gd name="T49" fmla="*/ 70 h 167"/>
                <a:gd name="T50" fmla="*/ 600 w 1341"/>
                <a:gd name="T51" fmla="*/ 158 h 167"/>
                <a:gd name="T52" fmla="*/ 692 w 1341"/>
                <a:gd name="T53" fmla="*/ 70 h 167"/>
                <a:gd name="T54" fmla="*/ 592 w 1341"/>
                <a:gd name="T55" fmla="*/ 13 h 167"/>
                <a:gd name="T56" fmla="*/ 587 w 1341"/>
                <a:gd name="T57" fmla="*/ 158 h 167"/>
                <a:gd name="T58" fmla="*/ 448 w 1341"/>
                <a:gd name="T59" fmla="*/ 13 h 167"/>
                <a:gd name="T60" fmla="*/ 439 w 1341"/>
                <a:gd name="T61" fmla="*/ 158 h 167"/>
                <a:gd name="T62" fmla="*/ 352 w 1341"/>
                <a:gd name="T63" fmla="*/ 70 h 167"/>
                <a:gd name="T64" fmla="*/ 196 w 1341"/>
                <a:gd name="T65" fmla="*/ 13 h 167"/>
                <a:gd name="T66" fmla="*/ 344 w 1341"/>
                <a:gd name="T67" fmla="*/ 158 h 167"/>
                <a:gd name="T68" fmla="*/ 196 w 1341"/>
                <a:gd name="T69" fmla="*/ 13 h 167"/>
                <a:gd name="T70" fmla="*/ 191 w 1341"/>
                <a:gd name="T71" fmla="*/ 70 h 167"/>
                <a:gd name="T72" fmla="*/ 8 w 1341"/>
                <a:gd name="T73" fmla="*/ 158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341" h="167">
                  <a:moveTo>
                    <a:pt x="600" y="167"/>
                  </a:moveTo>
                  <a:lnTo>
                    <a:pt x="1332" y="163"/>
                  </a:lnTo>
                  <a:lnTo>
                    <a:pt x="1332" y="163"/>
                  </a:lnTo>
                  <a:lnTo>
                    <a:pt x="1332" y="163"/>
                  </a:lnTo>
                  <a:lnTo>
                    <a:pt x="1336" y="163"/>
                  </a:lnTo>
                  <a:lnTo>
                    <a:pt x="1336" y="163"/>
                  </a:lnTo>
                  <a:lnTo>
                    <a:pt x="1341" y="163"/>
                  </a:lnTo>
                  <a:lnTo>
                    <a:pt x="1328" y="61"/>
                  </a:lnTo>
                  <a:lnTo>
                    <a:pt x="1101" y="61"/>
                  </a:lnTo>
                  <a:lnTo>
                    <a:pt x="1101" y="0"/>
                  </a:lnTo>
                  <a:lnTo>
                    <a:pt x="940" y="0"/>
                  </a:lnTo>
                  <a:lnTo>
                    <a:pt x="940" y="61"/>
                  </a:lnTo>
                  <a:lnTo>
                    <a:pt x="853" y="61"/>
                  </a:lnTo>
                  <a:lnTo>
                    <a:pt x="853" y="0"/>
                  </a:lnTo>
                  <a:lnTo>
                    <a:pt x="692" y="0"/>
                  </a:lnTo>
                  <a:lnTo>
                    <a:pt x="692" y="61"/>
                  </a:lnTo>
                  <a:lnTo>
                    <a:pt x="600" y="61"/>
                  </a:lnTo>
                  <a:lnTo>
                    <a:pt x="600" y="4"/>
                  </a:lnTo>
                  <a:lnTo>
                    <a:pt x="439" y="4"/>
                  </a:lnTo>
                  <a:lnTo>
                    <a:pt x="439" y="61"/>
                  </a:lnTo>
                  <a:lnTo>
                    <a:pt x="352" y="61"/>
                  </a:lnTo>
                  <a:lnTo>
                    <a:pt x="352" y="4"/>
                  </a:lnTo>
                  <a:lnTo>
                    <a:pt x="191" y="4"/>
                  </a:lnTo>
                  <a:lnTo>
                    <a:pt x="191" y="61"/>
                  </a:lnTo>
                  <a:lnTo>
                    <a:pt x="26" y="61"/>
                  </a:lnTo>
                  <a:lnTo>
                    <a:pt x="0" y="167"/>
                  </a:lnTo>
                  <a:lnTo>
                    <a:pt x="587" y="167"/>
                  </a:lnTo>
                  <a:lnTo>
                    <a:pt x="605" y="150"/>
                  </a:lnTo>
                  <a:lnTo>
                    <a:pt x="600" y="167"/>
                  </a:lnTo>
                  <a:close/>
                  <a:moveTo>
                    <a:pt x="1319" y="70"/>
                  </a:moveTo>
                  <a:lnTo>
                    <a:pt x="1332" y="154"/>
                  </a:lnTo>
                  <a:lnTo>
                    <a:pt x="1101" y="158"/>
                  </a:lnTo>
                  <a:lnTo>
                    <a:pt x="1101" y="70"/>
                  </a:lnTo>
                  <a:lnTo>
                    <a:pt x="1319" y="70"/>
                  </a:lnTo>
                  <a:close/>
                  <a:moveTo>
                    <a:pt x="949" y="8"/>
                  </a:moveTo>
                  <a:lnTo>
                    <a:pt x="1092" y="8"/>
                  </a:lnTo>
                  <a:lnTo>
                    <a:pt x="1092" y="154"/>
                  </a:lnTo>
                  <a:lnTo>
                    <a:pt x="949" y="154"/>
                  </a:lnTo>
                  <a:lnTo>
                    <a:pt x="949" y="8"/>
                  </a:lnTo>
                  <a:close/>
                  <a:moveTo>
                    <a:pt x="940" y="70"/>
                  </a:moveTo>
                  <a:lnTo>
                    <a:pt x="940" y="158"/>
                  </a:lnTo>
                  <a:lnTo>
                    <a:pt x="853" y="158"/>
                  </a:lnTo>
                  <a:lnTo>
                    <a:pt x="853" y="70"/>
                  </a:lnTo>
                  <a:lnTo>
                    <a:pt x="940" y="70"/>
                  </a:lnTo>
                  <a:close/>
                  <a:moveTo>
                    <a:pt x="696" y="8"/>
                  </a:moveTo>
                  <a:lnTo>
                    <a:pt x="844" y="8"/>
                  </a:lnTo>
                  <a:lnTo>
                    <a:pt x="844" y="154"/>
                  </a:lnTo>
                  <a:lnTo>
                    <a:pt x="696" y="154"/>
                  </a:lnTo>
                  <a:lnTo>
                    <a:pt x="696" y="8"/>
                  </a:lnTo>
                  <a:close/>
                  <a:moveTo>
                    <a:pt x="692" y="70"/>
                  </a:moveTo>
                  <a:lnTo>
                    <a:pt x="692" y="158"/>
                  </a:lnTo>
                  <a:lnTo>
                    <a:pt x="600" y="158"/>
                  </a:lnTo>
                  <a:lnTo>
                    <a:pt x="600" y="70"/>
                  </a:lnTo>
                  <a:lnTo>
                    <a:pt x="692" y="70"/>
                  </a:lnTo>
                  <a:close/>
                  <a:moveTo>
                    <a:pt x="448" y="13"/>
                  </a:moveTo>
                  <a:lnTo>
                    <a:pt x="592" y="13"/>
                  </a:lnTo>
                  <a:lnTo>
                    <a:pt x="592" y="158"/>
                  </a:lnTo>
                  <a:lnTo>
                    <a:pt x="587" y="158"/>
                  </a:lnTo>
                  <a:lnTo>
                    <a:pt x="448" y="158"/>
                  </a:lnTo>
                  <a:lnTo>
                    <a:pt x="448" y="13"/>
                  </a:lnTo>
                  <a:close/>
                  <a:moveTo>
                    <a:pt x="439" y="70"/>
                  </a:moveTo>
                  <a:lnTo>
                    <a:pt x="439" y="158"/>
                  </a:lnTo>
                  <a:lnTo>
                    <a:pt x="352" y="158"/>
                  </a:lnTo>
                  <a:lnTo>
                    <a:pt x="352" y="70"/>
                  </a:lnTo>
                  <a:lnTo>
                    <a:pt x="439" y="70"/>
                  </a:lnTo>
                  <a:close/>
                  <a:moveTo>
                    <a:pt x="196" y="13"/>
                  </a:moveTo>
                  <a:lnTo>
                    <a:pt x="344" y="13"/>
                  </a:lnTo>
                  <a:lnTo>
                    <a:pt x="344" y="158"/>
                  </a:lnTo>
                  <a:lnTo>
                    <a:pt x="196" y="158"/>
                  </a:lnTo>
                  <a:lnTo>
                    <a:pt x="196" y="13"/>
                  </a:lnTo>
                  <a:close/>
                  <a:moveTo>
                    <a:pt x="30" y="70"/>
                  </a:moveTo>
                  <a:lnTo>
                    <a:pt x="191" y="70"/>
                  </a:lnTo>
                  <a:lnTo>
                    <a:pt x="191" y="158"/>
                  </a:lnTo>
                  <a:lnTo>
                    <a:pt x="8" y="158"/>
                  </a:lnTo>
                  <a:lnTo>
                    <a:pt x="30" y="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222">
              <a:extLst>
                <a:ext uri="{FF2B5EF4-FFF2-40B4-BE49-F238E27FC236}">
                  <a16:creationId xmlns:a16="http://schemas.microsoft.com/office/drawing/2014/main" id="{4D1DB967-573E-4BDD-8FE3-CF5C3A51557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66713" y="4630738"/>
              <a:ext cx="103188" cy="176213"/>
            </a:xfrm>
            <a:custGeom>
              <a:avLst/>
              <a:gdLst>
                <a:gd name="T0" fmla="*/ 13 w 15"/>
                <a:gd name="T1" fmla="*/ 8 h 25"/>
                <a:gd name="T2" fmla="*/ 11 w 15"/>
                <a:gd name="T3" fmla="*/ 9 h 25"/>
                <a:gd name="T4" fmla="*/ 10 w 15"/>
                <a:gd name="T5" fmla="*/ 10 h 25"/>
                <a:gd name="T6" fmla="*/ 7 w 15"/>
                <a:gd name="T7" fmla="*/ 13 h 25"/>
                <a:gd name="T8" fmla="*/ 6 w 15"/>
                <a:gd name="T9" fmla="*/ 13 h 25"/>
                <a:gd name="T10" fmla="*/ 8 w 15"/>
                <a:gd name="T11" fmla="*/ 11 h 25"/>
                <a:gd name="T12" fmla="*/ 11 w 15"/>
                <a:gd name="T13" fmla="*/ 7 h 25"/>
                <a:gd name="T14" fmla="*/ 12 w 15"/>
                <a:gd name="T15" fmla="*/ 5 h 25"/>
                <a:gd name="T16" fmla="*/ 11 w 15"/>
                <a:gd name="T17" fmla="*/ 4 h 25"/>
                <a:gd name="T18" fmla="*/ 10 w 15"/>
                <a:gd name="T19" fmla="*/ 2 h 25"/>
                <a:gd name="T20" fmla="*/ 9 w 15"/>
                <a:gd name="T21" fmla="*/ 1 h 25"/>
                <a:gd name="T22" fmla="*/ 7 w 15"/>
                <a:gd name="T23" fmla="*/ 1 h 25"/>
                <a:gd name="T24" fmla="*/ 7 w 15"/>
                <a:gd name="T25" fmla="*/ 2 h 25"/>
                <a:gd name="T26" fmla="*/ 7 w 15"/>
                <a:gd name="T27" fmla="*/ 5 h 25"/>
                <a:gd name="T28" fmla="*/ 7 w 15"/>
                <a:gd name="T29" fmla="*/ 6 h 25"/>
                <a:gd name="T30" fmla="*/ 7 w 15"/>
                <a:gd name="T31" fmla="*/ 9 h 25"/>
                <a:gd name="T32" fmla="*/ 4 w 15"/>
                <a:gd name="T33" fmla="*/ 11 h 25"/>
                <a:gd name="T34" fmla="*/ 3 w 15"/>
                <a:gd name="T35" fmla="*/ 12 h 25"/>
                <a:gd name="T36" fmla="*/ 4 w 15"/>
                <a:gd name="T37" fmla="*/ 13 h 25"/>
                <a:gd name="T38" fmla="*/ 5 w 15"/>
                <a:gd name="T39" fmla="*/ 13 h 25"/>
                <a:gd name="T40" fmla="*/ 4 w 15"/>
                <a:gd name="T41" fmla="*/ 15 h 25"/>
                <a:gd name="T42" fmla="*/ 3 w 15"/>
                <a:gd name="T43" fmla="*/ 17 h 25"/>
                <a:gd name="T44" fmla="*/ 1 w 15"/>
                <a:gd name="T45" fmla="*/ 20 h 25"/>
                <a:gd name="T46" fmla="*/ 0 w 15"/>
                <a:gd name="T47" fmla="*/ 20 h 25"/>
                <a:gd name="T48" fmla="*/ 1 w 15"/>
                <a:gd name="T49" fmla="*/ 22 h 25"/>
                <a:gd name="T50" fmla="*/ 2 w 15"/>
                <a:gd name="T51" fmla="*/ 25 h 25"/>
                <a:gd name="T52" fmla="*/ 4 w 15"/>
                <a:gd name="T53" fmla="*/ 23 h 25"/>
                <a:gd name="T54" fmla="*/ 4 w 15"/>
                <a:gd name="T55" fmla="*/ 22 h 25"/>
                <a:gd name="T56" fmla="*/ 3 w 15"/>
                <a:gd name="T57" fmla="*/ 20 h 25"/>
                <a:gd name="T58" fmla="*/ 5 w 15"/>
                <a:gd name="T59" fmla="*/ 18 h 25"/>
                <a:gd name="T60" fmla="*/ 6 w 15"/>
                <a:gd name="T61" fmla="*/ 20 h 25"/>
                <a:gd name="T62" fmla="*/ 7 w 15"/>
                <a:gd name="T63" fmla="*/ 21 h 25"/>
                <a:gd name="T64" fmla="*/ 6 w 15"/>
                <a:gd name="T65" fmla="*/ 22 h 25"/>
                <a:gd name="T66" fmla="*/ 7 w 15"/>
                <a:gd name="T67" fmla="*/ 23 h 25"/>
                <a:gd name="T68" fmla="*/ 8 w 15"/>
                <a:gd name="T69" fmla="*/ 24 h 25"/>
                <a:gd name="T70" fmla="*/ 9 w 15"/>
                <a:gd name="T71" fmla="*/ 23 h 25"/>
                <a:gd name="T72" fmla="*/ 11 w 15"/>
                <a:gd name="T73" fmla="*/ 21 h 25"/>
                <a:gd name="T74" fmla="*/ 13 w 15"/>
                <a:gd name="T75" fmla="*/ 22 h 25"/>
                <a:gd name="T76" fmla="*/ 14 w 15"/>
                <a:gd name="T77" fmla="*/ 18 h 25"/>
                <a:gd name="T78" fmla="*/ 14 w 15"/>
                <a:gd name="T79" fmla="*/ 17 h 25"/>
                <a:gd name="T80" fmla="*/ 14 w 15"/>
                <a:gd name="T81" fmla="*/ 13 h 25"/>
                <a:gd name="T82" fmla="*/ 15 w 15"/>
                <a:gd name="T83" fmla="*/ 10 h 25"/>
                <a:gd name="T84" fmla="*/ 14 w 15"/>
                <a:gd name="T85" fmla="*/ 8 h 25"/>
                <a:gd name="T86" fmla="*/ 8 w 15"/>
                <a:gd name="T87" fmla="*/ 15 h 25"/>
                <a:gd name="T88" fmla="*/ 8 w 15"/>
                <a:gd name="T89" fmla="*/ 17 h 25"/>
                <a:gd name="T90" fmla="*/ 7 w 15"/>
                <a:gd name="T91" fmla="*/ 18 h 25"/>
                <a:gd name="T92" fmla="*/ 7 w 15"/>
                <a:gd name="T93" fmla="*/ 16 h 25"/>
                <a:gd name="T94" fmla="*/ 7 w 15"/>
                <a:gd name="T95" fmla="*/ 14 h 25"/>
                <a:gd name="T96" fmla="*/ 8 w 15"/>
                <a:gd name="T97" fmla="*/ 14 h 25"/>
                <a:gd name="T98" fmla="*/ 9 w 15"/>
                <a:gd name="T99" fmla="*/ 14 h 25"/>
                <a:gd name="T100" fmla="*/ 11 w 15"/>
                <a:gd name="T101" fmla="*/ 14 h 25"/>
                <a:gd name="T102" fmla="*/ 11 w 15"/>
                <a:gd name="T103" fmla="*/ 16 h 25"/>
                <a:gd name="T104" fmla="*/ 11 w 15"/>
                <a:gd name="T105" fmla="*/ 20 h 25"/>
                <a:gd name="T106" fmla="*/ 10 w 15"/>
                <a:gd name="T107" fmla="*/ 19 h 25"/>
                <a:gd name="T108" fmla="*/ 9 w 15"/>
                <a:gd name="T109" fmla="*/ 18 h 25"/>
                <a:gd name="T110" fmla="*/ 9 w 15"/>
                <a:gd name="T111" fmla="*/ 16 h 25"/>
                <a:gd name="T112" fmla="*/ 10 w 15"/>
                <a:gd name="T113" fmla="*/ 13 h 25"/>
                <a:gd name="T114" fmla="*/ 10 w 15"/>
                <a:gd name="T115" fmla="*/ 11 h 25"/>
                <a:gd name="T116" fmla="*/ 12 w 15"/>
                <a:gd name="T117" fmla="*/ 10 h 25"/>
                <a:gd name="T118" fmla="*/ 11 w 15"/>
                <a:gd name="T119" fmla="*/ 1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5" h="25">
                  <a:moveTo>
                    <a:pt x="14" y="8"/>
                  </a:moveTo>
                  <a:cubicBezTo>
                    <a:pt x="14" y="8"/>
                    <a:pt x="13" y="8"/>
                    <a:pt x="13" y="8"/>
                  </a:cubicBezTo>
                  <a:cubicBezTo>
                    <a:pt x="13" y="8"/>
                    <a:pt x="12" y="8"/>
                    <a:pt x="12" y="8"/>
                  </a:cubicBezTo>
                  <a:cubicBezTo>
                    <a:pt x="12" y="8"/>
                    <a:pt x="11" y="8"/>
                    <a:pt x="11" y="9"/>
                  </a:cubicBezTo>
                  <a:cubicBezTo>
                    <a:pt x="11" y="9"/>
                    <a:pt x="11" y="9"/>
                    <a:pt x="11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10" y="10"/>
                    <a:pt x="10" y="11"/>
                  </a:cubicBezTo>
                  <a:cubicBezTo>
                    <a:pt x="9" y="11"/>
                    <a:pt x="8" y="12"/>
                    <a:pt x="7" y="13"/>
                  </a:cubicBezTo>
                  <a:cubicBezTo>
                    <a:pt x="7" y="13"/>
                    <a:pt x="7" y="13"/>
                    <a:pt x="7" y="14"/>
                  </a:cubicBezTo>
                  <a:cubicBezTo>
                    <a:pt x="7" y="14"/>
                    <a:pt x="7" y="13"/>
                    <a:pt x="6" y="13"/>
                  </a:cubicBezTo>
                  <a:cubicBezTo>
                    <a:pt x="7" y="13"/>
                    <a:pt x="7" y="12"/>
                    <a:pt x="7" y="12"/>
                  </a:cubicBezTo>
                  <a:cubicBezTo>
                    <a:pt x="7" y="11"/>
                    <a:pt x="7" y="11"/>
                    <a:pt x="8" y="11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9" y="9"/>
                    <a:pt x="10" y="8"/>
                    <a:pt x="11" y="7"/>
                  </a:cubicBezTo>
                  <a:cubicBezTo>
                    <a:pt x="11" y="7"/>
                    <a:pt x="12" y="7"/>
                    <a:pt x="12" y="6"/>
                  </a:cubicBezTo>
                  <a:cubicBezTo>
                    <a:pt x="12" y="6"/>
                    <a:pt x="12" y="6"/>
                    <a:pt x="12" y="5"/>
                  </a:cubicBezTo>
                  <a:cubicBezTo>
                    <a:pt x="11" y="5"/>
                    <a:pt x="11" y="6"/>
                    <a:pt x="10" y="5"/>
                  </a:cubicBezTo>
                  <a:cubicBezTo>
                    <a:pt x="10" y="5"/>
                    <a:pt x="11" y="4"/>
                    <a:pt x="11" y="4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0" y="3"/>
                    <a:pt x="10" y="3"/>
                    <a:pt x="10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1"/>
                    <a:pt x="9" y="1"/>
                  </a:cubicBezTo>
                  <a:cubicBezTo>
                    <a:pt x="9" y="0"/>
                    <a:pt x="8" y="0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3"/>
                    <a:pt x="7" y="4"/>
                    <a:pt x="7" y="4"/>
                  </a:cubicBezTo>
                  <a:cubicBezTo>
                    <a:pt x="7" y="4"/>
                    <a:pt x="7" y="4"/>
                    <a:pt x="7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6"/>
                    <a:pt x="7" y="7"/>
                  </a:cubicBezTo>
                  <a:cubicBezTo>
                    <a:pt x="7" y="8"/>
                    <a:pt x="7" y="8"/>
                    <a:pt x="7" y="9"/>
                  </a:cubicBezTo>
                  <a:cubicBezTo>
                    <a:pt x="7" y="9"/>
                    <a:pt x="6" y="9"/>
                    <a:pt x="6" y="9"/>
                  </a:cubicBezTo>
                  <a:cubicBezTo>
                    <a:pt x="5" y="10"/>
                    <a:pt x="4" y="11"/>
                    <a:pt x="4" y="11"/>
                  </a:cubicBezTo>
                  <a:cubicBezTo>
                    <a:pt x="4" y="11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3"/>
                    <a:pt x="3" y="13"/>
                  </a:cubicBezTo>
                  <a:cubicBezTo>
                    <a:pt x="3" y="13"/>
                    <a:pt x="4" y="13"/>
                    <a:pt x="4" y="13"/>
                  </a:cubicBezTo>
                  <a:cubicBezTo>
                    <a:pt x="4" y="13"/>
                    <a:pt x="4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6" y="13"/>
                    <a:pt x="6" y="14"/>
                    <a:pt x="6" y="14"/>
                  </a:cubicBezTo>
                  <a:cubicBezTo>
                    <a:pt x="6" y="15"/>
                    <a:pt x="5" y="15"/>
                    <a:pt x="4" y="15"/>
                  </a:cubicBezTo>
                  <a:cubicBezTo>
                    <a:pt x="4" y="16"/>
                    <a:pt x="5" y="16"/>
                    <a:pt x="5" y="16"/>
                  </a:cubicBezTo>
                  <a:cubicBezTo>
                    <a:pt x="4" y="16"/>
                    <a:pt x="4" y="17"/>
                    <a:pt x="3" y="17"/>
                  </a:cubicBezTo>
                  <a:cubicBezTo>
                    <a:pt x="3" y="17"/>
                    <a:pt x="3" y="18"/>
                    <a:pt x="3" y="18"/>
                  </a:cubicBezTo>
                  <a:cubicBezTo>
                    <a:pt x="2" y="19"/>
                    <a:pt x="2" y="19"/>
                    <a:pt x="1" y="20"/>
                  </a:cubicBezTo>
                  <a:cubicBezTo>
                    <a:pt x="1" y="19"/>
                    <a:pt x="1" y="19"/>
                    <a:pt x="1" y="18"/>
                  </a:cubicBezTo>
                  <a:cubicBezTo>
                    <a:pt x="0" y="19"/>
                    <a:pt x="0" y="19"/>
                    <a:pt x="0" y="20"/>
                  </a:cubicBezTo>
                  <a:cubicBezTo>
                    <a:pt x="0" y="20"/>
                    <a:pt x="0" y="21"/>
                    <a:pt x="0" y="21"/>
                  </a:cubicBezTo>
                  <a:cubicBezTo>
                    <a:pt x="1" y="21"/>
                    <a:pt x="1" y="22"/>
                    <a:pt x="1" y="22"/>
                  </a:cubicBezTo>
                  <a:cubicBezTo>
                    <a:pt x="1" y="23"/>
                    <a:pt x="1" y="23"/>
                    <a:pt x="1" y="24"/>
                  </a:cubicBezTo>
                  <a:cubicBezTo>
                    <a:pt x="2" y="24"/>
                    <a:pt x="2" y="24"/>
                    <a:pt x="2" y="25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4" y="24"/>
                    <a:pt x="4" y="23"/>
                    <a:pt x="4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3"/>
                    <a:pt x="4" y="22"/>
                    <a:pt x="4" y="22"/>
                  </a:cubicBezTo>
                  <a:cubicBezTo>
                    <a:pt x="3" y="22"/>
                    <a:pt x="2" y="22"/>
                    <a:pt x="2" y="21"/>
                  </a:cubicBezTo>
                  <a:cubicBezTo>
                    <a:pt x="2" y="21"/>
                    <a:pt x="3" y="20"/>
                    <a:pt x="3" y="20"/>
                  </a:cubicBezTo>
                  <a:cubicBezTo>
                    <a:pt x="3" y="19"/>
                    <a:pt x="3" y="19"/>
                    <a:pt x="4" y="19"/>
                  </a:cubicBezTo>
                  <a:cubicBezTo>
                    <a:pt x="5" y="19"/>
                    <a:pt x="5" y="18"/>
                    <a:pt x="5" y="18"/>
                  </a:cubicBezTo>
                  <a:cubicBezTo>
                    <a:pt x="5" y="18"/>
                    <a:pt x="6" y="18"/>
                    <a:pt x="6" y="19"/>
                  </a:cubicBezTo>
                  <a:cubicBezTo>
                    <a:pt x="6" y="19"/>
                    <a:pt x="5" y="19"/>
                    <a:pt x="6" y="20"/>
                  </a:cubicBezTo>
                  <a:cubicBezTo>
                    <a:pt x="6" y="20"/>
                    <a:pt x="6" y="19"/>
                    <a:pt x="6" y="19"/>
                  </a:cubicBezTo>
                  <a:cubicBezTo>
                    <a:pt x="7" y="19"/>
                    <a:pt x="7" y="21"/>
                    <a:pt x="7" y="21"/>
                  </a:cubicBezTo>
                  <a:cubicBezTo>
                    <a:pt x="6" y="21"/>
                    <a:pt x="6" y="21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7" y="22"/>
                    <a:pt x="7" y="22"/>
                  </a:cubicBezTo>
                  <a:cubicBezTo>
                    <a:pt x="7" y="22"/>
                    <a:pt x="7" y="23"/>
                    <a:pt x="7" y="23"/>
                  </a:cubicBezTo>
                  <a:cubicBezTo>
                    <a:pt x="7" y="23"/>
                    <a:pt x="8" y="24"/>
                    <a:pt x="8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4"/>
                    <a:pt x="8" y="24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2"/>
                    <a:pt x="9" y="21"/>
                    <a:pt x="9" y="20"/>
                  </a:cubicBezTo>
                  <a:cubicBezTo>
                    <a:pt x="10" y="20"/>
                    <a:pt x="10" y="21"/>
                    <a:pt x="11" y="21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22"/>
                    <a:pt x="12" y="22"/>
                    <a:pt x="13" y="22"/>
                  </a:cubicBezTo>
                  <a:cubicBezTo>
                    <a:pt x="13" y="21"/>
                    <a:pt x="14" y="21"/>
                    <a:pt x="14" y="20"/>
                  </a:cubicBezTo>
                  <a:cubicBezTo>
                    <a:pt x="14" y="20"/>
                    <a:pt x="14" y="19"/>
                    <a:pt x="14" y="18"/>
                  </a:cubicBezTo>
                  <a:cubicBezTo>
                    <a:pt x="14" y="18"/>
                    <a:pt x="14" y="18"/>
                    <a:pt x="14" y="17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14" y="16"/>
                    <a:pt x="14" y="15"/>
                    <a:pt x="14" y="15"/>
                  </a:cubicBezTo>
                  <a:cubicBezTo>
                    <a:pt x="14" y="14"/>
                    <a:pt x="14" y="13"/>
                    <a:pt x="14" y="13"/>
                  </a:cubicBezTo>
                  <a:cubicBezTo>
                    <a:pt x="14" y="12"/>
                    <a:pt x="15" y="12"/>
                    <a:pt x="15" y="11"/>
                  </a:cubicBezTo>
                  <a:cubicBezTo>
                    <a:pt x="15" y="11"/>
                    <a:pt x="15" y="10"/>
                    <a:pt x="15" y="10"/>
                  </a:cubicBezTo>
                  <a:cubicBezTo>
                    <a:pt x="15" y="10"/>
                    <a:pt x="15" y="9"/>
                    <a:pt x="14" y="9"/>
                  </a:cubicBezTo>
                  <a:cubicBezTo>
                    <a:pt x="14" y="9"/>
                    <a:pt x="14" y="9"/>
                    <a:pt x="14" y="8"/>
                  </a:cubicBezTo>
                  <a:close/>
                  <a:moveTo>
                    <a:pt x="8" y="15"/>
                  </a:move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6"/>
                    <a:pt x="8" y="16"/>
                  </a:cubicBezTo>
                  <a:cubicBezTo>
                    <a:pt x="8" y="16"/>
                    <a:pt x="8" y="16"/>
                    <a:pt x="8" y="17"/>
                  </a:cubicBezTo>
                  <a:cubicBezTo>
                    <a:pt x="8" y="17"/>
                    <a:pt x="8" y="17"/>
                    <a:pt x="7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7"/>
                    <a:pt x="7" y="17"/>
                    <a:pt x="7" y="16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7" y="16"/>
                    <a:pt x="7" y="15"/>
                    <a:pt x="7" y="15"/>
                  </a:cubicBezTo>
                  <a:cubicBezTo>
                    <a:pt x="7" y="15"/>
                    <a:pt x="7" y="14"/>
                    <a:pt x="7" y="14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8" y="14"/>
                    <a:pt x="8" y="14"/>
                  </a:cubicBezTo>
                  <a:cubicBezTo>
                    <a:pt x="8" y="14"/>
                    <a:pt x="8" y="13"/>
                    <a:pt x="8" y="13"/>
                  </a:cubicBezTo>
                  <a:cubicBezTo>
                    <a:pt x="8" y="13"/>
                    <a:pt x="8" y="14"/>
                    <a:pt x="9" y="14"/>
                  </a:cubicBezTo>
                  <a:cubicBezTo>
                    <a:pt x="8" y="14"/>
                    <a:pt x="8" y="14"/>
                    <a:pt x="8" y="15"/>
                  </a:cubicBezTo>
                  <a:close/>
                  <a:moveTo>
                    <a:pt x="11" y="14"/>
                  </a:moveTo>
                  <a:cubicBezTo>
                    <a:pt x="11" y="14"/>
                    <a:pt x="11" y="14"/>
                    <a:pt x="11" y="15"/>
                  </a:cubicBezTo>
                  <a:cubicBezTo>
                    <a:pt x="11" y="15"/>
                    <a:pt x="11" y="15"/>
                    <a:pt x="11" y="16"/>
                  </a:cubicBezTo>
                  <a:cubicBezTo>
                    <a:pt x="11" y="16"/>
                    <a:pt x="11" y="16"/>
                    <a:pt x="11" y="17"/>
                  </a:cubicBezTo>
                  <a:cubicBezTo>
                    <a:pt x="11" y="18"/>
                    <a:pt x="11" y="19"/>
                    <a:pt x="11" y="20"/>
                  </a:cubicBezTo>
                  <a:cubicBezTo>
                    <a:pt x="11" y="20"/>
                    <a:pt x="10" y="20"/>
                    <a:pt x="9" y="20"/>
                  </a:cubicBezTo>
                  <a:cubicBezTo>
                    <a:pt x="9" y="20"/>
                    <a:pt x="10" y="19"/>
                    <a:pt x="10" y="19"/>
                  </a:cubicBezTo>
                  <a:cubicBezTo>
                    <a:pt x="10" y="18"/>
                    <a:pt x="9" y="19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10" y="14"/>
                    <a:pt x="11" y="13"/>
                    <a:pt x="10" y="13"/>
                  </a:cubicBezTo>
                  <a:cubicBezTo>
                    <a:pt x="10" y="13"/>
                    <a:pt x="10" y="12"/>
                    <a:pt x="9" y="12"/>
                  </a:cubicBezTo>
                  <a:cubicBezTo>
                    <a:pt x="9" y="12"/>
                    <a:pt x="10" y="11"/>
                    <a:pt x="10" y="11"/>
                  </a:cubicBezTo>
                  <a:cubicBezTo>
                    <a:pt x="11" y="11"/>
                    <a:pt x="11" y="10"/>
                    <a:pt x="11" y="10"/>
                  </a:cubicBezTo>
                  <a:cubicBezTo>
                    <a:pt x="11" y="10"/>
                    <a:pt x="12" y="10"/>
                    <a:pt x="12" y="10"/>
                  </a:cubicBezTo>
                  <a:cubicBezTo>
                    <a:pt x="12" y="11"/>
                    <a:pt x="11" y="12"/>
                    <a:pt x="11" y="13"/>
                  </a:cubicBezTo>
                  <a:cubicBezTo>
                    <a:pt x="11" y="13"/>
                    <a:pt x="11" y="14"/>
                    <a:pt x="11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223">
              <a:extLst>
                <a:ext uri="{FF2B5EF4-FFF2-40B4-BE49-F238E27FC236}">
                  <a16:creationId xmlns:a16="http://schemas.microsoft.com/office/drawing/2014/main" id="{DE463C9F-9EF3-4F15-BBDC-A4D633BF86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60463" y="4652963"/>
              <a:ext cx="90488" cy="125413"/>
            </a:xfrm>
            <a:custGeom>
              <a:avLst/>
              <a:gdLst>
                <a:gd name="T0" fmla="*/ 11 w 13"/>
                <a:gd name="T1" fmla="*/ 7 h 18"/>
                <a:gd name="T2" fmla="*/ 13 w 13"/>
                <a:gd name="T3" fmla="*/ 6 h 18"/>
                <a:gd name="T4" fmla="*/ 13 w 13"/>
                <a:gd name="T5" fmla="*/ 5 h 18"/>
                <a:gd name="T6" fmla="*/ 12 w 13"/>
                <a:gd name="T7" fmla="*/ 5 h 18"/>
                <a:gd name="T8" fmla="*/ 11 w 13"/>
                <a:gd name="T9" fmla="*/ 5 h 18"/>
                <a:gd name="T10" fmla="*/ 11 w 13"/>
                <a:gd name="T11" fmla="*/ 5 h 18"/>
                <a:gd name="T12" fmla="*/ 11 w 13"/>
                <a:gd name="T13" fmla="*/ 6 h 18"/>
                <a:gd name="T14" fmla="*/ 10 w 13"/>
                <a:gd name="T15" fmla="*/ 6 h 18"/>
                <a:gd name="T16" fmla="*/ 9 w 13"/>
                <a:gd name="T17" fmla="*/ 7 h 18"/>
                <a:gd name="T18" fmla="*/ 8 w 13"/>
                <a:gd name="T19" fmla="*/ 7 h 18"/>
                <a:gd name="T20" fmla="*/ 8 w 13"/>
                <a:gd name="T21" fmla="*/ 5 h 18"/>
                <a:gd name="T22" fmla="*/ 8 w 13"/>
                <a:gd name="T23" fmla="*/ 4 h 18"/>
                <a:gd name="T24" fmla="*/ 9 w 13"/>
                <a:gd name="T25" fmla="*/ 3 h 18"/>
                <a:gd name="T26" fmla="*/ 9 w 13"/>
                <a:gd name="T27" fmla="*/ 2 h 18"/>
                <a:gd name="T28" fmla="*/ 9 w 13"/>
                <a:gd name="T29" fmla="*/ 1 h 18"/>
                <a:gd name="T30" fmla="*/ 8 w 13"/>
                <a:gd name="T31" fmla="*/ 1 h 18"/>
                <a:gd name="T32" fmla="*/ 7 w 13"/>
                <a:gd name="T33" fmla="*/ 0 h 18"/>
                <a:gd name="T34" fmla="*/ 6 w 13"/>
                <a:gd name="T35" fmla="*/ 1 h 18"/>
                <a:gd name="T36" fmla="*/ 7 w 13"/>
                <a:gd name="T37" fmla="*/ 2 h 18"/>
                <a:gd name="T38" fmla="*/ 6 w 13"/>
                <a:gd name="T39" fmla="*/ 5 h 18"/>
                <a:gd name="T40" fmla="*/ 6 w 13"/>
                <a:gd name="T41" fmla="*/ 7 h 18"/>
                <a:gd name="T42" fmla="*/ 6 w 13"/>
                <a:gd name="T43" fmla="*/ 8 h 18"/>
                <a:gd name="T44" fmla="*/ 6 w 13"/>
                <a:gd name="T45" fmla="*/ 8 h 18"/>
                <a:gd name="T46" fmla="*/ 5 w 13"/>
                <a:gd name="T47" fmla="*/ 9 h 18"/>
                <a:gd name="T48" fmla="*/ 2 w 13"/>
                <a:gd name="T49" fmla="*/ 9 h 18"/>
                <a:gd name="T50" fmla="*/ 2 w 13"/>
                <a:gd name="T51" fmla="*/ 10 h 18"/>
                <a:gd name="T52" fmla="*/ 1 w 13"/>
                <a:gd name="T53" fmla="*/ 10 h 18"/>
                <a:gd name="T54" fmla="*/ 1 w 13"/>
                <a:gd name="T55" fmla="*/ 10 h 18"/>
                <a:gd name="T56" fmla="*/ 2 w 13"/>
                <a:gd name="T57" fmla="*/ 12 h 18"/>
                <a:gd name="T58" fmla="*/ 2 w 13"/>
                <a:gd name="T59" fmla="*/ 12 h 18"/>
                <a:gd name="T60" fmla="*/ 3 w 13"/>
                <a:gd name="T61" fmla="*/ 12 h 18"/>
                <a:gd name="T62" fmla="*/ 3 w 13"/>
                <a:gd name="T63" fmla="*/ 11 h 18"/>
                <a:gd name="T64" fmla="*/ 5 w 13"/>
                <a:gd name="T65" fmla="*/ 10 h 18"/>
                <a:gd name="T66" fmla="*/ 6 w 13"/>
                <a:gd name="T67" fmla="*/ 9 h 18"/>
                <a:gd name="T68" fmla="*/ 6 w 13"/>
                <a:gd name="T69" fmla="*/ 10 h 18"/>
                <a:gd name="T70" fmla="*/ 6 w 13"/>
                <a:gd name="T71" fmla="*/ 11 h 18"/>
                <a:gd name="T72" fmla="*/ 6 w 13"/>
                <a:gd name="T73" fmla="*/ 11 h 18"/>
                <a:gd name="T74" fmla="*/ 4 w 13"/>
                <a:gd name="T75" fmla="*/ 14 h 18"/>
                <a:gd name="T76" fmla="*/ 2 w 13"/>
                <a:gd name="T77" fmla="*/ 16 h 18"/>
                <a:gd name="T78" fmla="*/ 1 w 13"/>
                <a:gd name="T79" fmla="*/ 16 h 18"/>
                <a:gd name="T80" fmla="*/ 0 w 13"/>
                <a:gd name="T81" fmla="*/ 17 h 18"/>
                <a:gd name="T82" fmla="*/ 2 w 13"/>
                <a:gd name="T83" fmla="*/ 17 h 18"/>
                <a:gd name="T84" fmla="*/ 2 w 13"/>
                <a:gd name="T85" fmla="*/ 17 h 18"/>
                <a:gd name="T86" fmla="*/ 4 w 13"/>
                <a:gd name="T87" fmla="*/ 16 h 18"/>
                <a:gd name="T88" fmla="*/ 5 w 13"/>
                <a:gd name="T89" fmla="*/ 15 h 18"/>
                <a:gd name="T90" fmla="*/ 6 w 13"/>
                <a:gd name="T91" fmla="*/ 14 h 18"/>
                <a:gd name="T92" fmla="*/ 7 w 13"/>
                <a:gd name="T93" fmla="*/ 12 h 18"/>
                <a:gd name="T94" fmla="*/ 7 w 13"/>
                <a:gd name="T95" fmla="*/ 11 h 18"/>
                <a:gd name="T96" fmla="*/ 8 w 13"/>
                <a:gd name="T97" fmla="*/ 8 h 18"/>
                <a:gd name="T98" fmla="*/ 9 w 13"/>
                <a:gd name="T99" fmla="*/ 8 h 18"/>
                <a:gd name="T100" fmla="*/ 11 w 13"/>
                <a:gd name="T101" fmla="*/ 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3" h="18">
                  <a:moveTo>
                    <a:pt x="11" y="7"/>
                  </a:moveTo>
                  <a:cubicBezTo>
                    <a:pt x="12" y="7"/>
                    <a:pt x="12" y="7"/>
                    <a:pt x="13" y="6"/>
                  </a:cubicBezTo>
                  <a:cubicBezTo>
                    <a:pt x="13" y="6"/>
                    <a:pt x="13" y="6"/>
                    <a:pt x="13" y="5"/>
                  </a:cubicBezTo>
                  <a:cubicBezTo>
                    <a:pt x="13" y="5"/>
                    <a:pt x="12" y="5"/>
                    <a:pt x="12" y="5"/>
                  </a:cubicBezTo>
                  <a:cubicBezTo>
                    <a:pt x="12" y="5"/>
                    <a:pt x="12" y="5"/>
                    <a:pt x="11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0" y="5"/>
                    <a:pt x="11" y="5"/>
                    <a:pt x="11" y="6"/>
                  </a:cubicBezTo>
                  <a:cubicBezTo>
                    <a:pt x="11" y="6"/>
                    <a:pt x="10" y="6"/>
                    <a:pt x="10" y="6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6"/>
                    <a:pt x="8" y="6"/>
                    <a:pt x="8" y="5"/>
                  </a:cubicBezTo>
                  <a:cubicBezTo>
                    <a:pt x="8" y="5"/>
                    <a:pt x="8" y="5"/>
                    <a:pt x="8" y="4"/>
                  </a:cubicBezTo>
                  <a:cubicBezTo>
                    <a:pt x="9" y="4"/>
                    <a:pt x="8" y="3"/>
                    <a:pt x="9" y="3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1"/>
                    <a:pt x="9" y="1"/>
                  </a:cubicBezTo>
                  <a:cubicBezTo>
                    <a:pt x="9" y="1"/>
                    <a:pt x="8" y="1"/>
                    <a:pt x="8" y="1"/>
                  </a:cubicBezTo>
                  <a:cubicBezTo>
                    <a:pt x="8" y="0"/>
                    <a:pt x="8" y="0"/>
                    <a:pt x="7" y="0"/>
                  </a:cubicBezTo>
                  <a:cubicBezTo>
                    <a:pt x="7" y="0"/>
                    <a:pt x="6" y="1"/>
                    <a:pt x="6" y="1"/>
                  </a:cubicBezTo>
                  <a:cubicBezTo>
                    <a:pt x="6" y="1"/>
                    <a:pt x="6" y="2"/>
                    <a:pt x="7" y="2"/>
                  </a:cubicBezTo>
                  <a:cubicBezTo>
                    <a:pt x="7" y="3"/>
                    <a:pt x="7" y="4"/>
                    <a:pt x="6" y="5"/>
                  </a:cubicBezTo>
                  <a:cubicBezTo>
                    <a:pt x="6" y="6"/>
                    <a:pt x="6" y="6"/>
                    <a:pt x="6" y="7"/>
                  </a:cubicBezTo>
                  <a:cubicBezTo>
                    <a:pt x="6" y="7"/>
                    <a:pt x="7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5" y="8"/>
                    <a:pt x="5" y="9"/>
                    <a:pt x="5" y="9"/>
                  </a:cubicBezTo>
                  <a:cubicBezTo>
                    <a:pt x="4" y="9"/>
                    <a:pt x="3" y="9"/>
                    <a:pt x="2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1" y="10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1"/>
                    <a:pt x="1" y="11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3" y="12"/>
                    <a:pt x="3" y="12"/>
                  </a:cubicBezTo>
                  <a:cubicBezTo>
                    <a:pt x="3" y="12"/>
                    <a:pt x="3" y="12"/>
                    <a:pt x="3" y="11"/>
                  </a:cubicBezTo>
                  <a:cubicBezTo>
                    <a:pt x="4" y="11"/>
                    <a:pt x="5" y="11"/>
                    <a:pt x="5" y="10"/>
                  </a:cubicBezTo>
                  <a:cubicBezTo>
                    <a:pt x="5" y="10"/>
                    <a:pt x="5" y="9"/>
                    <a:pt x="6" y="9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1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3"/>
                    <a:pt x="4" y="14"/>
                    <a:pt x="4" y="14"/>
                  </a:cubicBezTo>
                  <a:cubicBezTo>
                    <a:pt x="3" y="15"/>
                    <a:pt x="3" y="15"/>
                    <a:pt x="2" y="16"/>
                  </a:cubicBezTo>
                  <a:cubicBezTo>
                    <a:pt x="2" y="16"/>
                    <a:pt x="1" y="16"/>
                    <a:pt x="1" y="16"/>
                  </a:cubicBezTo>
                  <a:cubicBezTo>
                    <a:pt x="1" y="17"/>
                    <a:pt x="0" y="17"/>
                    <a:pt x="0" y="17"/>
                  </a:cubicBezTo>
                  <a:cubicBezTo>
                    <a:pt x="1" y="18"/>
                    <a:pt x="2" y="17"/>
                    <a:pt x="2" y="17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3" y="17"/>
                    <a:pt x="4" y="16"/>
                    <a:pt x="4" y="16"/>
                  </a:cubicBezTo>
                  <a:cubicBezTo>
                    <a:pt x="5" y="16"/>
                    <a:pt x="5" y="16"/>
                    <a:pt x="5" y="15"/>
                  </a:cubicBezTo>
                  <a:cubicBezTo>
                    <a:pt x="5" y="15"/>
                    <a:pt x="6" y="15"/>
                    <a:pt x="6" y="14"/>
                  </a:cubicBezTo>
                  <a:cubicBezTo>
                    <a:pt x="7" y="13"/>
                    <a:pt x="7" y="13"/>
                    <a:pt x="7" y="12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8" y="10"/>
                    <a:pt x="8" y="9"/>
                    <a:pt x="8" y="8"/>
                  </a:cubicBezTo>
                  <a:cubicBezTo>
                    <a:pt x="8" y="8"/>
                    <a:pt x="8" y="8"/>
                    <a:pt x="9" y="8"/>
                  </a:cubicBezTo>
                  <a:cubicBezTo>
                    <a:pt x="9" y="8"/>
                    <a:pt x="10" y="7"/>
                    <a:pt x="11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224">
              <a:extLst>
                <a:ext uri="{FF2B5EF4-FFF2-40B4-BE49-F238E27FC236}">
                  <a16:creationId xmlns:a16="http://schemas.microsoft.com/office/drawing/2014/main" id="{20DA6EF0-DB39-429A-8467-F846647688D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16025" y="4714875"/>
              <a:ext cx="55563" cy="49213"/>
            </a:xfrm>
            <a:custGeom>
              <a:avLst/>
              <a:gdLst>
                <a:gd name="T0" fmla="*/ 5 w 8"/>
                <a:gd name="T1" fmla="*/ 5 h 7"/>
                <a:gd name="T2" fmla="*/ 4 w 8"/>
                <a:gd name="T3" fmla="*/ 3 h 7"/>
                <a:gd name="T4" fmla="*/ 3 w 8"/>
                <a:gd name="T5" fmla="*/ 3 h 7"/>
                <a:gd name="T6" fmla="*/ 2 w 8"/>
                <a:gd name="T7" fmla="*/ 2 h 7"/>
                <a:gd name="T8" fmla="*/ 2 w 8"/>
                <a:gd name="T9" fmla="*/ 2 h 7"/>
                <a:gd name="T10" fmla="*/ 1 w 8"/>
                <a:gd name="T11" fmla="*/ 1 h 7"/>
                <a:gd name="T12" fmla="*/ 0 w 8"/>
                <a:gd name="T13" fmla="*/ 0 h 7"/>
                <a:gd name="T14" fmla="*/ 1 w 8"/>
                <a:gd name="T15" fmla="*/ 1 h 7"/>
                <a:gd name="T16" fmla="*/ 1 w 8"/>
                <a:gd name="T17" fmla="*/ 3 h 7"/>
                <a:gd name="T18" fmla="*/ 2 w 8"/>
                <a:gd name="T19" fmla="*/ 4 h 7"/>
                <a:gd name="T20" fmla="*/ 3 w 8"/>
                <a:gd name="T21" fmla="*/ 5 h 7"/>
                <a:gd name="T22" fmla="*/ 3 w 8"/>
                <a:gd name="T23" fmla="*/ 6 h 7"/>
                <a:gd name="T24" fmla="*/ 5 w 8"/>
                <a:gd name="T25" fmla="*/ 7 h 7"/>
                <a:gd name="T26" fmla="*/ 6 w 8"/>
                <a:gd name="T27" fmla="*/ 7 h 7"/>
                <a:gd name="T28" fmla="*/ 6 w 8"/>
                <a:gd name="T29" fmla="*/ 7 h 7"/>
                <a:gd name="T30" fmla="*/ 7 w 8"/>
                <a:gd name="T31" fmla="*/ 6 h 7"/>
                <a:gd name="T32" fmla="*/ 8 w 8"/>
                <a:gd name="T33" fmla="*/ 6 h 7"/>
                <a:gd name="T34" fmla="*/ 6 w 8"/>
                <a:gd name="T35" fmla="*/ 5 h 7"/>
                <a:gd name="T36" fmla="*/ 5 w 8"/>
                <a:gd name="T37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" h="7">
                  <a:moveTo>
                    <a:pt x="5" y="5"/>
                  </a:moveTo>
                  <a:cubicBezTo>
                    <a:pt x="5" y="4"/>
                    <a:pt x="4" y="4"/>
                    <a:pt x="4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1" y="1"/>
                    <a:pt x="1" y="1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1" y="1"/>
                    <a:pt x="1" y="1"/>
                  </a:cubicBezTo>
                  <a:cubicBezTo>
                    <a:pt x="1" y="2"/>
                    <a:pt x="1" y="2"/>
                    <a:pt x="1" y="3"/>
                  </a:cubicBezTo>
                  <a:cubicBezTo>
                    <a:pt x="1" y="3"/>
                    <a:pt x="2" y="4"/>
                    <a:pt x="2" y="4"/>
                  </a:cubicBezTo>
                  <a:cubicBezTo>
                    <a:pt x="2" y="4"/>
                    <a:pt x="2" y="5"/>
                    <a:pt x="3" y="5"/>
                  </a:cubicBezTo>
                  <a:cubicBezTo>
                    <a:pt x="3" y="5"/>
                    <a:pt x="3" y="6"/>
                    <a:pt x="3" y="6"/>
                  </a:cubicBezTo>
                  <a:cubicBezTo>
                    <a:pt x="4" y="6"/>
                    <a:pt x="4" y="7"/>
                    <a:pt x="5" y="7"/>
                  </a:cubicBezTo>
                  <a:cubicBezTo>
                    <a:pt x="5" y="7"/>
                    <a:pt x="5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7" y="7"/>
                    <a:pt x="7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5"/>
                    <a:pt x="7" y="5"/>
                    <a:pt x="6" y="5"/>
                  </a:cubicBezTo>
                  <a:cubicBezTo>
                    <a:pt x="6" y="5"/>
                    <a:pt x="6" y="5"/>
                    <a:pt x="5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225">
              <a:extLst>
                <a:ext uri="{FF2B5EF4-FFF2-40B4-BE49-F238E27FC236}">
                  <a16:creationId xmlns:a16="http://schemas.microsoft.com/office/drawing/2014/main" id="{603696DE-85C5-4665-ACE1-7A4ED0E0672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62100" y="4638675"/>
              <a:ext cx="96838" cy="168275"/>
            </a:xfrm>
            <a:custGeom>
              <a:avLst/>
              <a:gdLst>
                <a:gd name="T0" fmla="*/ 12 w 14"/>
                <a:gd name="T1" fmla="*/ 5 h 24"/>
                <a:gd name="T2" fmla="*/ 14 w 14"/>
                <a:gd name="T3" fmla="*/ 2 h 24"/>
                <a:gd name="T4" fmla="*/ 13 w 14"/>
                <a:gd name="T5" fmla="*/ 1 h 24"/>
                <a:gd name="T6" fmla="*/ 11 w 14"/>
                <a:gd name="T7" fmla="*/ 4 h 24"/>
                <a:gd name="T8" fmla="*/ 10 w 14"/>
                <a:gd name="T9" fmla="*/ 5 h 24"/>
                <a:gd name="T10" fmla="*/ 9 w 14"/>
                <a:gd name="T11" fmla="*/ 7 h 24"/>
                <a:gd name="T12" fmla="*/ 10 w 14"/>
                <a:gd name="T13" fmla="*/ 9 h 24"/>
                <a:gd name="T14" fmla="*/ 8 w 14"/>
                <a:gd name="T15" fmla="*/ 6 h 24"/>
                <a:gd name="T16" fmla="*/ 9 w 14"/>
                <a:gd name="T17" fmla="*/ 3 h 24"/>
                <a:gd name="T18" fmla="*/ 9 w 14"/>
                <a:gd name="T19" fmla="*/ 0 h 24"/>
                <a:gd name="T20" fmla="*/ 7 w 14"/>
                <a:gd name="T21" fmla="*/ 2 h 24"/>
                <a:gd name="T22" fmla="*/ 5 w 14"/>
                <a:gd name="T23" fmla="*/ 5 h 24"/>
                <a:gd name="T24" fmla="*/ 3 w 14"/>
                <a:gd name="T25" fmla="*/ 6 h 24"/>
                <a:gd name="T26" fmla="*/ 4 w 14"/>
                <a:gd name="T27" fmla="*/ 8 h 24"/>
                <a:gd name="T28" fmla="*/ 2 w 14"/>
                <a:gd name="T29" fmla="*/ 8 h 24"/>
                <a:gd name="T30" fmla="*/ 2 w 14"/>
                <a:gd name="T31" fmla="*/ 11 h 24"/>
                <a:gd name="T32" fmla="*/ 4 w 14"/>
                <a:gd name="T33" fmla="*/ 11 h 24"/>
                <a:gd name="T34" fmla="*/ 5 w 14"/>
                <a:gd name="T35" fmla="*/ 9 h 24"/>
                <a:gd name="T36" fmla="*/ 5 w 14"/>
                <a:gd name="T37" fmla="*/ 11 h 24"/>
                <a:gd name="T38" fmla="*/ 9 w 14"/>
                <a:gd name="T39" fmla="*/ 9 h 24"/>
                <a:gd name="T40" fmla="*/ 7 w 14"/>
                <a:gd name="T41" fmla="*/ 12 h 24"/>
                <a:gd name="T42" fmla="*/ 4 w 14"/>
                <a:gd name="T43" fmla="*/ 13 h 24"/>
                <a:gd name="T44" fmla="*/ 5 w 14"/>
                <a:gd name="T45" fmla="*/ 14 h 24"/>
                <a:gd name="T46" fmla="*/ 9 w 14"/>
                <a:gd name="T47" fmla="*/ 11 h 24"/>
                <a:gd name="T48" fmla="*/ 8 w 14"/>
                <a:gd name="T49" fmla="*/ 15 h 24"/>
                <a:gd name="T50" fmla="*/ 6 w 14"/>
                <a:gd name="T51" fmla="*/ 18 h 24"/>
                <a:gd name="T52" fmla="*/ 4 w 14"/>
                <a:gd name="T53" fmla="*/ 20 h 24"/>
                <a:gd name="T54" fmla="*/ 0 w 14"/>
                <a:gd name="T55" fmla="*/ 22 h 24"/>
                <a:gd name="T56" fmla="*/ 4 w 14"/>
                <a:gd name="T57" fmla="*/ 21 h 24"/>
                <a:gd name="T58" fmla="*/ 8 w 14"/>
                <a:gd name="T59" fmla="*/ 18 h 24"/>
                <a:gd name="T60" fmla="*/ 8 w 14"/>
                <a:gd name="T61" fmla="*/ 22 h 24"/>
                <a:gd name="T62" fmla="*/ 6 w 14"/>
                <a:gd name="T63" fmla="*/ 23 h 24"/>
                <a:gd name="T64" fmla="*/ 9 w 14"/>
                <a:gd name="T65" fmla="*/ 23 h 24"/>
                <a:gd name="T66" fmla="*/ 11 w 14"/>
                <a:gd name="T67" fmla="*/ 21 h 24"/>
                <a:gd name="T68" fmla="*/ 9 w 14"/>
                <a:gd name="T69" fmla="*/ 18 h 24"/>
                <a:gd name="T70" fmla="*/ 11 w 14"/>
                <a:gd name="T71" fmla="*/ 17 h 24"/>
                <a:gd name="T72" fmla="*/ 9 w 14"/>
                <a:gd name="T73" fmla="*/ 14 h 24"/>
                <a:gd name="T74" fmla="*/ 14 w 14"/>
                <a:gd name="T75" fmla="*/ 9 h 24"/>
                <a:gd name="T76" fmla="*/ 11 w 14"/>
                <a:gd name="T77" fmla="*/ 9 h 24"/>
                <a:gd name="T78" fmla="*/ 12 w 14"/>
                <a:gd name="T79" fmla="*/ 6 h 24"/>
                <a:gd name="T80" fmla="*/ 5 w 14"/>
                <a:gd name="T81" fmla="*/ 6 h 24"/>
                <a:gd name="T82" fmla="*/ 7 w 14"/>
                <a:gd name="T83" fmla="*/ 8 h 24"/>
                <a:gd name="T84" fmla="*/ 7 w 14"/>
                <a:gd name="T85" fmla="*/ 8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" h="24">
                  <a:moveTo>
                    <a:pt x="12" y="6"/>
                  </a:moveTo>
                  <a:cubicBezTo>
                    <a:pt x="12" y="6"/>
                    <a:pt x="12" y="6"/>
                    <a:pt x="12" y="6"/>
                  </a:cubicBezTo>
                  <a:cubicBezTo>
                    <a:pt x="12" y="6"/>
                    <a:pt x="12" y="5"/>
                    <a:pt x="12" y="5"/>
                  </a:cubicBezTo>
                  <a:cubicBezTo>
                    <a:pt x="12" y="5"/>
                    <a:pt x="13" y="4"/>
                    <a:pt x="13" y="3"/>
                  </a:cubicBezTo>
                  <a:cubicBezTo>
                    <a:pt x="13" y="3"/>
                    <a:pt x="13" y="3"/>
                    <a:pt x="14" y="3"/>
                  </a:cubicBezTo>
                  <a:cubicBezTo>
                    <a:pt x="14" y="3"/>
                    <a:pt x="14" y="2"/>
                    <a:pt x="14" y="2"/>
                  </a:cubicBezTo>
                  <a:cubicBezTo>
                    <a:pt x="14" y="2"/>
                    <a:pt x="14" y="2"/>
                    <a:pt x="13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2" y="1"/>
                    <a:pt x="12" y="1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3"/>
                    <a:pt x="12" y="4"/>
                    <a:pt x="11" y="4"/>
                  </a:cubicBezTo>
                  <a:cubicBezTo>
                    <a:pt x="11" y="5"/>
                    <a:pt x="11" y="6"/>
                    <a:pt x="10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9" y="5"/>
                    <a:pt x="8" y="5"/>
                    <a:pt x="8" y="5"/>
                  </a:cubicBezTo>
                  <a:cubicBezTo>
                    <a:pt x="9" y="5"/>
                    <a:pt x="9" y="5"/>
                    <a:pt x="9" y="6"/>
                  </a:cubicBezTo>
                  <a:cubicBezTo>
                    <a:pt x="9" y="6"/>
                    <a:pt x="9" y="7"/>
                    <a:pt x="9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9"/>
                    <a:pt x="10" y="9"/>
                  </a:cubicBezTo>
                  <a:cubicBezTo>
                    <a:pt x="10" y="9"/>
                    <a:pt x="9" y="9"/>
                    <a:pt x="8" y="9"/>
                  </a:cubicBezTo>
                  <a:cubicBezTo>
                    <a:pt x="8" y="8"/>
                    <a:pt x="7" y="7"/>
                    <a:pt x="8" y="7"/>
                  </a:cubicBezTo>
                  <a:cubicBezTo>
                    <a:pt x="8" y="7"/>
                    <a:pt x="8" y="7"/>
                    <a:pt x="8" y="6"/>
                  </a:cubicBezTo>
                  <a:cubicBezTo>
                    <a:pt x="9" y="6"/>
                    <a:pt x="8" y="5"/>
                    <a:pt x="8" y="5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3"/>
                  </a:cubicBezTo>
                  <a:cubicBezTo>
                    <a:pt x="9" y="3"/>
                    <a:pt x="10" y="2"/>
                    <a:pt x="10" y="2"/>
                  </a:cubicBezTo>
                  <a:cubicBezTo>
                    <a:pt x="10" y="2"/>
                    <a:pt x="10" y="1"/>
                    <a:pt x="10" y="1"/>
                  </a:cubicBezTo>
                  <a:cubicBezTo>
                    <a:pt x="10" y="1"/>
                    <a:pt x="10" y="0"/>
                    <a:pt x="9" y="0"/>
                  </a:cubicBezTo>
                  <a:cubicBezTo>
                    <a:pt x="9" y="0"/>
                    <a:pt x="9" y="0"/>
                    <a:pt x="8" y="0"/>
                  </a:cubicBezTo>
                  <a:cubicBezTo>
                    <a:pt x="8" y="0"/>
                    <a:pt x="7" y="0"/>
                    <a:pt x="7" y="0"/>
                  </a:cubicBezTo>
                  <a:cubicBezTo>
                    <a:pt x="7" y="1"/>
                    <a:pt x="7" y="1"/>
                    <a:pt x="7" y="2"/>
                  </a:cubicBezTo>
                  <a:cubicBezTo>
                    <a:pt x="7" y="3"/>
                    <a:pt x="7" y="3"/>
                    <a:pt x="7" y="4"/>
                  </a:cubicBezTo>
                  <a:cubicBezTo>
                    <a:pt x="7" y="4"/>
                    <a:pt x="7" y="4"/>
                    <a:pt x="7" y="5"/>
                  </a:cubicBezTo>
                  <a:cubicBezTo>
                    <a:pt x="7" y="5"/>
                    <a:pt x="6" y="5"/>
                    <a:pt x="5" y="5"/>
                  </a:cubicBezTo>
                  <a:cubicBezTo>
                    <a:pt x="5" y="5"/>
                    <a:pt x="4" y="5"/>
                    <a:pt x="4" y="5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2" y="7"/>
                    <a:pt x="2" y="7"/>
                  </a:cubicBezTo>
                  <a:cubicBezTo>
                    <a:pt x="2" y="7"/>
                    <a:pt x="3" y="7"/>
                    <a:pt x="3" y="7"/>
                  </a:cubicBezTo>
                  <a:cubicBezTo>
                    <a:pt x="3" y="7"/>
                    <a:pt x="3" y="7"/>
                    <a:pt x="4" y="8"/>
                  </a:cubicBezTo>
                  <a:cubicBezTo>
                    <a:pt x="4" y="8"/>
                    <a:pt x="4" y="8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3" y="9"/>
                    <a:pt x="3" y="8"/>
                    <a:pt x="2" y="8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3" y="11"/>
                    <a:pt x="3" y="12"/>
                    <a:pt x="3" y="12"/>
                  </a:cubicBezTo>
                  <a:cubicBezTo>
                    <a:pt x="4" y="12"/>
                    <a:pt x="4" y="11"/>
                    <a:pt x="4" y="11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10"/>
                    <a:pt x="5" y="9"/>
                    <a:pt x="5" y="9"/>
                  </a:cubicBezTo>
                  <a:cubicBezTo>
                    <a:pt x="5" y="9"/>
                    <a:pt x="5" y="8"/>
                    <a:pt x="5" y="8"/>
                  </a:cubicBezTo>
                  <a:cubicBezTo>
                    <a:pt x="6" y="8"/>
                    <a:pt x="6" y="9"/>
                    <a:pt x="6" y="9"/>
                  </a:cubicBezTo>
                  <a:cubicBezTo>
                    <a:pt x="6" y="10"/>
                    <a:pt x="5" y="10"/>
                    <a:pt x="5" y="11"/>
                  </a:cubicBezTo>
                  <a:cubicBezTo>
                    <a:pt x="5" y="11"/>
                    <a:pt x="6" y="10"/>
                    <a:pt x="6" y="10"/>
                  </a:cubicBezTo>
                  <a:cubicBezTo>
                    <a:pt x="6" y="10"/>
                    <a:pt x="6" y="9"/>
                    <a:pt x="7" y="9"/>
                  </a:cubicBezTo>
                  <a:cubicBezTo>
                    <a:pt x="7" y="10"/>
                    <a:pt x="8" y="10"/>
                    <a:pt x="9" y="9"/>
                  </a:cubicBezTo>
                  <a:cubicBezTo>
                    <a:pt x="9" y="9"/>
                    <a:pt x="9" y="10"/>
                    <a:pt x="9" y="10"/>
                  </a:cubicBezTo>
                  <a:cubicBezTo>
                    <a:pt x="9" y="11"/>
                    <a:pt x="8" y="11"/>
                    <a:pt x="8" y="11"/>
                  </a:cubicBezTo>
                  <a:cubicBezTo>
                    <a:pt x="8" y="11"/>
                    <a:pt x="7" y="11"/>
                    <a:pt x="7" y="12"/>
                  </a:cubicBezTo>
                  <a:cubicBezTo>
                    <a:pt x="7" y="12"/>
                    <a:pt x="6" y="12"/>
                    <a:pt x="6" y="12"/>
                  </a:cubicBezTo>
                  <a:cubicBezTo>
                    <a:pt x="6" y="12"/>
                    <a:pt x="5" y="13"/>
                    <a:pt x="5" y="13"/>
                  </a:cubicBezTo>
                  <a:cubicBezTo>
                    <a:pt x="5" y="13"/>
                    <a:pt x="5" y="13"/>
                    <a:pt x="4" y="13"/>
                  </a:cubicBezTo>
                  <a:cubicBezTo>
                    <a:pt x="4" y="13"/>
                    <a:pt x="3" y="14"/>
                    <a:pt x="3" y="14"/>
                  </a:cubicBezTo>
                  <a:cubicBezTo>
                    <a:pt x="3" y="15"/>
                    <a:pt x="4" y="15"/>
                    <a:pt x="4" y="15"/>
                  </a:cubicBezTo>
                  <a:cubicBezTo>
                    <a:pt x="5" y="15"/>
                    <a:pt x="5" y="14"/>
                    <a:pt x="5" y="14"/>
                  </a:cubicBezTo>
                  <a:cubicBezTo>
                    <a:pt x="6" y="14"/>
                    <a:pt x="6" y="14"/>
                    <a:pt x="6" y="13"/>
                  </a:cubicBezTo>
                  <a:cubicBezTo>
                    <a:pt x="7" y="13"/>
                    <a:pt x="7" y="13"/>
                    <a:pt x="8" y="12"/>
                  </a:cubicBezTo>
                  <a:cubicBezTo>
                    <a:pt x="8" y="12"/>
                    <a:pt x="8" y="11"/>
                    <a:pt x="9" y="11"/>
                  </a:cubicBezTo>
                  <a:cubicBezTo>
                    <a:pt x="9" y="11"/>
                    <a:pt x="10" y="11"/>
                    <a:pt x="10" y="11"/>
                  </a:cubicBezTo>
                  <a:cubicBezTo>
                    <a:pt x="9" y="13"/>
                    <a:pt x="9" y="14"/>
                    <a:pt x="7" y="14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5"/>
                    <a:pt x="8" y="16"/>
                  </a:cubicBezTo>
                  <a:cubicBezTo>
                    <a:pt x="8" y="16"/>
                    <a:pt x="7" y="17"/>
                    <a:pt x="7" y="17"/>
                  </a:cubicBezTo>
                  <a:cubicBezTo>
                    <a:pt x="6" y="17"/>
                    <a:pt x="6" y="18"/>
                    <a:pt x="6" y="18"/>
                  </a:cubicBezTo>
                  <a:cubicBezTo>
                    <a:pt x="5" y="18"/>
                    <a:pt x="5" y="18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4" y="2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3" y="20"/>
                    <a:pt x="3" y="20"/>
                    <a:pt x="2" y="20"/>
                  </a:cubicBezTo>
                  <a:cubicBezTo>
                    <a:pt x="2" y="21"/>
                    <a:pt x="0" y="21"/>
                    <a:pt x="0" y="22"/>
                  </a:cubicBezTo>
                  <a:cubicBezTo>
                    <a:pt x="1" y="23"/>
                    <a:pt x="2" y="22"/>
                    <a:pt x="3" y="23"/>
                  </a:cubicBezTo>
                  <a:cubicBezTo>
                    <a:pt x="3" y="22"/>
                    <a:pt x="3" y="22"/>
                    <a:pt x="4" y="22"/>
                  </a:cubicBezTo>
                  <a:cubicBezTo>
                    <a:pt x="4" y="22"/>
                    <a:pt x="4" y="22"/>
                    <a:pt x="4" y="21"/>
                  </a:cubicBezTo>
                  <a:cubicBezTo>
                    <a:pt x="5" y="21"/>
                    <a:pt x="6" y="20"/>
                    <a:pt x="6" y="20"/>
                  </a:cubicBezTo>
                  <a:cubicBezTo>
                    <a:pt x="6" y="19"/>
                    <a:pt x="7" y="19"/>
                    <a:pt x="7" y="18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9" y="18"/>
                    <a:pt x="8" y="19"/>
                    <a:pt x="8" y="20"/>
                  </a:cubicBezTo>
                  <a:cubicBezTo>
                    <a:pt x="8" y="21"/>
                    <a:pt x="9" y="21"/>
                    <a:pt x="9" y="21"/>
                  </a:cubicBezTo>
                  <a:cubicBezTo>
                    <a:pt x="9" y="22"/>
                    <a:pt x="8" y="21"/>
                    <a:pt x="8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7" y="22"/>
                    <a:pt x="6" y="22"/>
                    <a:pt x="5" y="22"/>
                  </a:cubicBezTo>
                  <a:cubicBezTo>
                    <a:pt x="5" y="23"/>
                    <a:pt x="6" y="23"/>
                    <a:pt x="6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3"/>
                    <a:pt x="8" y="23"/>
                    <a:pt x="8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10" y="24"/>
                    <a:pt x="10" y="23"/>
                  </a:cubicBezTo>
                  <a:cubicBezTo>
                    <a:pt x="10" y="23"/>
                    <a:pt x="11" y="23"/>
                    <a:pt x="11" y="23"/>
                  </a:cubicBezTo>
                  <a:cubicBezTo>
                    <a:pt x="12" y="22"/>
                    <a:pt x="11" y="22"/>
                    <a:pt x="11" y="21"/>
                  </a:cubicBezTo>
                  <a:cubicBezTo>
                    <a:pt x="10" y="21"/>
                    <a:pt x="10" y="20"/>
                    <a:pt x="10" y="20"/>
                  </a:cubicBezTo>
                  <a:cubicBezTo>
                    <a:pt x="10" y="20"/>
                    <a:pt x="10" y="19"/>
                    <a:pt x="10" y="19"/>
                  </a:cubicBezTo>
                  <a:cubicBezTo>
                    <a:pt x="10" y="19"/>
                    <a:pt x="9" y="19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8"/>
                    <a:pt x="9" y="17"/>
                    <a:pt x="9" y="17"/>
                  </a:cubicBezTo>
                  <a:cubicBezTo>
                    <a:pt x="10" y="17"/>
                    <a:pt x="10" y="17"/>
                    <a:pt x="11" y="17"/>
                  </a:cubicBezTo>
                  <a:cubicBezTo>
                    <a:pt x="12" y="17"/>
                    <a:pt x="12" y="16"/>
                    <a:pt x="12" y="15"/>
                  </a:cubicBezTo>
                  <a:cubicBezTo>
                    <a:pt x="12" y="15"/>
                    <a:pt x="11" y="15"/>
                    <a:pt x="11" y="15"/>
                  </a:cubicBezTo>
                  <a:cubicBezTo>
                    <a:pt x="11" y="14"/>
                    <a:pt x="10" y="14"/>
                    <a:pt x="9" y="14"/>
                  </a:cubicBezTo>
                  <a:cubicBezTo>
                    <a:pt x="10" y="13"/>
                    <a:pt x="10" y="12"/>
                    <a:pt x="11" y="12"/>
                  </a:cubicBezTo>
                  <a:cubicBezTo>
                    <a:pt x="11" y="12"/>
                    <a:pt x="12" y="12"/>
                    <a:pt x="12" y="11"/>
                  </a:cubicBezTo>
                  <a:cubicBezTo>
                    <a:pt x="13" y="11"/>
                    <a:pt x="13" y="9"/>
                    <a:pt x="14" y="9"/>
                  </a:cubicBezTo>
                  <a:cubicBezTo>
                    <a:pt x="13" y="9"/>
                    <a:pt x="14" y="9"/>
                    <a:pt x="14" y="8"/>
                  </a:cubicBezTo>
                  <a:cubicBezTo>
                    <a:pt x="14" y="8"/>
                    <a:pt x="13" y="8"/>
                    <a:pt x="13" y="8"/>
                  </a:cubicBezTo>
                  <a:cubicBezTo>
                    <a:pt x="12" y="8"/>
                    <a:pt x="12" y="8"/>
                    <a:pt x="11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1" y="8"/>
                    <a:pt x="11" y="8"/>
                    <a:pt x="11" y="7"/>
                  </a:cubicBezTo>
                  <a:cubicBezTo>
                    <a:pt x="11" y="7"/>
                    <a:pt x="11" y="7"/>
                    <a:pt x="12" y="6"/>
                  </a:cubicBezTo>
                  <a:close/>
                  <a:moveTo>
                    <a:pt x="5" y="8"/>
                  </a:moveTo>
                  <a:cubicBezTo>
                    <a:pt x="4" y="7"/>
                    <a:pt x="4" y="7"/>
                    <a:pt x="4" y="6"/>
                  </a:cubicBezTo>
                  <a:cubicBezTo>
                    <a:pt x="4" y="6"/>
                    <a:pt x="5" y="6"/>
                    <a:pt x="5" y="6"/>
                  </a:cubicBezTo>
                  <a:cubicBezTo>
                    <a:pt x="5" y="6"/>
                    <a:pt x="5" y="6"/>
                    <a:pt x="6" y="6"/>
                  </a:cubicBezTo>
                  <a:cubicBezTo>
                    <a:pt x="6" y="7"/>
                    <a:pt x="5" y="7"/>
                    <a:pt x="5" y="8"/>
                  </a:cubicBezTo>
                  <a:close/>
                  <a:moveTo>
                    <a:pt x="7" y="8"/>
                  </a:moveTo>
                  <a:cubicBezTo>
                    <a:pt x="6" y="8"/>
                    <a:pt x="6" y="8"/>
                    <a:pt x="5" y="8"/>
                  </a:cubicBezTo>
                  <a:cubicBezTo>
                    <a:pt x="6" y="7"/>
                    <a:pt x="6" y="6"/>
                    <a:pt x="6" y="6"/>
                  </a:cubicBezTo>
                  <a:cubicBezTo>
                    <a:pt x="7" y="6"/>
                    <a:pt x="7" y="7"/>
                    <a:pt x="7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226">
              <a:extLst>
                <a:ext uri="{FF2B5EF4-FFF2-40B4-BE49-F238E27FC236}">
                  <a16:creationId xmlns:a16="http://schemas.microsoft.com/office/drawing/2014/main" id="{1047FFBB-FF16-4A64-B029-91A0A27EF9C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55750" y="4737100"/>
              <a:ext cx="20638" cy="34925"/>
            </a:xfrm>
            <a:custGeom>
              <a:avLst/>
              <a:gdLst>
                <a:gd name="T0" fmla="*/ 3 w 3"/>
                <a:gd name="T1" fmla="*/ 4 h 5"/>
                <a:gd name="T2" fmla="*/ 3 w 3"/>
                <a:gd name="T3" fmla="*/ 2 h 5"/>
                <a:gd name="T4" fmla="*/ 3 w 3"/>
                <a:gd name="T5" fmla="*/ 1 h 5"/>
                <a:gd name="T6" fmla="*/ 1 w 3"/>
                <a:gd name="T7" fmla="*/ 0 h 5"/>
                <a:gd name="T8" fmla="*/ 1 w 3"/>
                <a:gd name="T9" fmla="*/ 1 h 5"/>
                <a:gd name="T10" fmla="*/ 1 w 3"/>
                <a:gd name="T11" fmla="*/ 3 h 5"/>
                <a:gd name="T12" fmla="*/ 1 w 3"/>
                <a:gd name="T13" fmla="*/ 3 h 5"/>
                <a:gd name="T14" fmla="*/ 1 w 3"/>
                <a:gd name="T15" fmla="*/ 4 h 5"/>
                <a:gd name="T16" fmla="*/ 0 w 3"/>
                <a:gd name="T17" fmla="*/ 4 h 5"/>
                <a:gd name="T18" fmla="*/ 0 w 3"/>
                <a:gd name="T19" fmla="*/ 5 h 5"/>
                <a:gd name="T20" fmla="*/ 1 w 3"/>
                <a:gd name="T21" fmla="*/ 5 h 5"/>
                <a:gd name="T22" fmla="*/ 3 w 3"/>
                <a:gd name="T23" fmla="*/ 5 h 5"/>
                <a:gd name="T24" fmla="*/ 3 w 3"/>
                <a:gd name="T2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" h="5">
                  <a:moveTo>
                    <a:pt x="3" y="4"/>
                  </a:moveTo>
                  <a:cubicBezTo>
                    <a:pt x="3" y="3"/>
                    <a:pt x="3" y="2"/>
                    <a:pt x="3" y="2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2" y="1"/>
                    <a:pt x="2" y="0"/>
                    <a:pt x="1" y="0"/>
                  </a:cubicBezTo>
                  <a:cubicBezTo>
                    <a:pt x="1" y="0"/>
                    <a:pt x="1" y="1"/>
                    <a:pt x="1" y="1"/>
                  </a:cubicBezTo>
                  <a:cubicBezTo>
                    <a:pt x="1" y="2"/>
                    <a:pt x="1" y="2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4"/>
                  </a:cubicBezTo>
                  <a:cubicBezTo>
                    <a:pt x="1" y="4"/>
                    <a:pt x="0" y="4"/>
                    <a:pt x="0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5"/>
                    <a:pt x="1" y="5"/>
                    <a:pt x="1" y="5"/>
                  </a:cubicBezTo>
                  <a:cubicBezTo>
                    <a:pt x="2" y="5"/>
                    <a:pt x="2" y="5"/>
                    <a:pt x="3" y="5"/>
                  </a:cubicBezTo>
                  <a:cubicBezTo>
                    <a:pt x="3" y="5"/>
                    <a:pt x="3" y="4"/>
                    <a:pt x="3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227">
              <a:extLst>
                <a:ext uri="{FF2B5EF4-FFF2-40B4-BE49-F238E27FC236}">
                  <a16:creationId xmlns:a16="http://schemas.microsoft.com/office/drawing/2014/main" id="{DBF9B8A5-8272-47EA-A89D-B3BF377F5E7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08038" y="4652963"/>
              <a:ext cx="20638" cy="20638"/>
            </a:xfrm>
            <a:custGeom>
              <a:avLst/>
              <a:gdLst>
                <a:gd name="T0" fmla="*/ 1 w 3"/>
                <a:gd name="T1" fmla="*/ 2 h 3"/>
                <a:gd name="T2" fmla="*/ 3 w 3"/>
                <a:gd name="T3" fmla="*/ 2 h 3"/>
                <a:gd name="T4" fmla="*/ 3 w 3"/>
                <a:gd name="T5" fmla="*/ 1 h 3"/>
                <a:gd name="T6" fmla="*/ 2 w 3"/>
                <a:gd name="T7" fmla="*/ 0 h 3"/>
                <a:gd name="T8" fmla="*/ 0 w 3"/>
                <a:gd name="T9" fmla="*/ 1 h 3"/>
                <a:gd name="T10" fmla="*/ 1 w 3"/>
                <a:gd name="T11" fmla="*/ 2 h 3"/>
                <a:gd name="T12" fmla="*/ 1 w 3"/>
                <a:gd name="T13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3">
                  <a:moveTo>
                    <a:pt x="1" y="2"/>
                  </a:moveTo>
                  <a:cubicBezTo>
                    <a:pt x="2" y="2"/>
                    <a:pt x="3" y="3"/>
                    <a:pt x="3" y="2"/>
                  </a:cubicBezTo>
                  <a:cubicBezTo>
                    <a:pt x="3" y="2"/>
                    <a:pt x="3" y="1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1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228">
              <a:extLst>
                <a:ext uri="{FF2B5EF4-FFF2-40B4-BE49-F238E27FC236}">
                  <a16:creationId xmlns:a16="http://schemas.microsoft.com/office/drawing/2014/main" id="{EA5AA9D7-689E-4137-AC89-0CAFD2C49C3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81050" y="4667250"/>
              <a:ext cx="69850" cy="41275"/>
            </a:xfrm>
            <a:custGeom>
              <a:avLst/>
              <a:gdLst>
                <a:gd name="T0" fmla="*/ 1 w 10"/>
                <a:gd name="T1" fmla="*/ 6 h 6"/>
                <a:gd name="T2" fmla="*/ 3 w 10"/>
                <a:gd name="T3" fmla="*/ 6 h 6"/>
                <a:gd name="T4" fmla="*/ 3 w 10"/>
                <a:gd name="T5" fmla="*/ 5 h 6"/>
                <a:gd name="T6" fmla="*/ 4 w 10"/>
                <a:gd name="T7" fmla="*/ 5 h 6"/>
                <a:gd name="T8" fmla="*/ 5 w 10"/>
                <a:gd name="T9" fmla="*/ 4 h 6"/>
                <a:gd name="T10" fmla="*/ 6 w 10"/>
                <a:gd name="T11" fmla="*/ 3 h 6"/>
                <a:gd name="T12" fmla="*/ 7 w 10"/>
                <a:gd name="T13" fmla="*/ 2 h 6"/>
                <a:gd name="T14" fmla="*/ 10 w 10"/>
                <a:gd name="T15" fmla="*/ 0 h 6"/>
                <a:gd name="T16" fmla="*/ 9 w 10"/>
                <a:gd name="T17" fmla="*/ 0 h 6"/>
                <a:gd name="T18" fmla="*/ 9 w 10"/>
                <a:gd name="T19" fmla="*/ 0 h 6"/>
                <a:gd name="T20" fmla="*/ 7 w 10"/>
                <a:gd name="T21" fmla="*/ 1 h 6"/>
                <a:gd name="T22" fmla="*/ 6 w 10"/>
                <a:gd name="T23" fmla="*/ 2 h 6"/>
                <a:gd name="T24" fmla="*/ 5 w 10"/>
                <a:gd name="T25" fmla="*/ 2 h 6"/>
                <a:gd name="T26" fmla="*/ 5 w 10"/>
                <a:gd name="T27" fmla="*/ 2 h 6"/>
                <a:gd name="T28" fmla="*/ 3 w 10"/>
                <a:gd name="T29" fmla="*/ 3 h 6"/>
                <a:gd name="T30" fmla="*/ 2 w 10"/>
                <a:gd name="T31" fmla="*/ 4 h 6"/>
                <a:gd name="T32" fmla="*/ 0 w 10"/>
                <a:gd name="T33" fmla="*/ 5 h 6"/>
                <a:gd name="T34" fmla="*/ 0 w 10"/>
                <a:gd name="T35" fmla="*/ 6 h 6"/>
                <a:gd name="T36" fmla="*/ 1 w 10"/>
                <a:gd name="T3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" h="6">
                  <a:moveTo>
                    <a:pt x="1" y="6"/>
                  </a:moveTo>
                  <a:cubicBezTo>
                    <a:pt x="1" y="6"/>
                    <a:pt x="2" y="6"/>
                    <a:pt x="3" y="6"/>
                  </a:cubicBezTo>
                  <a:cubicBezTo>
                    <a:pt x="3" y="6"/>
                    <a:pt x="3" y="6"/>
                    <a:pt x="3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4"/>
                    <a:pt x="4" y="4"/>
                    <a:pt x="5" y="4"/>
                  </a:cubicBezTo>
                  <a:cubicBezTo>
                    <a:pt x="5" y="4"/>
                    <a:pt x="6" y="3"/>
                    <a:pt x="6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9" y="2"/>
                    <a:pt x="10" y="1"/>
                    <a:pt x="10" y="0"/>
                  </a:cubicBezTo>
                  <a:cubicBezTo>
                    <a:pt x="10" y="0"/>
                    <a:pt x="10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8" y="0"/>
                    <a:pt x="8" y="1"/>
                    <a:pt x="7" y="1"/>
                  </a:cubicBezTo>
                  <a:cubicBezTo>
                    <a:pt x="7" y="1"/>
                    <a:pt x="6" y="2"/>
                    <a:pt x="6" y="2"/>
                  </a:cubicBezTo>
                  <a:cubicBezTo>
                    <a:pt x="6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3"/>
                    <a:pt x="4" y="3"/>
                    <a:pt x="3" y="3"/>
                  </a:cubicBezTo>
                  <a:cubicBezTo>
                    <a:pt x="3" y="3"/>
                    <a:pt x="2" y="4"/>
                    <a:pt x="2" y="4"/>
                  </a:cubicBezTo>
                  <a:cubicBezTo>
                    <a:pt x="1" y="4"/>
                    <a:pt x="0" y="5"/>
                    <a:pt x="0" y="5"/>
                  </a:cubicBezTo>
                  <a:cubicBezTo>
                    <a:pt x="0" y="5"/>
                    <a:pt x="0" y="5"/>
                    <a:pt x="0" y="6"/>
                  </a:cubicBezTo>
                  <a:cubicBezTo>
                    <a:pt x="0" y="6"/>
                    <a:pt x="0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229">
              <a:extLst>
                <a:ext uri="{FF2B5EF4-FFF2-40B4-BE49-F238E27FC236}">
                  <a16:creationId xmlns:a16="http://schemas.microsoft.com/office/drawing/2014/main" id="{3025831A-3ABB-4212-92BE-6F1C40E2F4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08038" y="4694238"/>
              <a:ext cx="42863" cy="42863"/>
            </a:xfrm>
            <a:custGeom>
              <a:avLst/>
              <a:gdLst>
                <a:gd name="T0" fmla="*/ 5 w 6"/>
                <a:gd name="T1" fmla="*/ 3 h 6"/>
                <a:gd name="T2" fmla="*/ 4 w 6"/>
                <a:gd name="T3" fmla="*/ 3 h 6"/>
                <a:gd name="T4" fmla="*/ 5 w 6"/>
                <a:gd name="T5" fmla="*/ 3 h 6"/>
                <a:gd name="T6" fmla="*/ 5 w 6"/>
                <a:gd name="T7" fmla="*/ 2 h 6"/>
                <a:gd name="T8" fmla="*/ 6 w 6"/>
                <a:gd name="T9" fmla="*/ 1 h 6"/>
                <a:gd name="T10" fmla="*/ 4 w 6"/>
                <a:gd name="T11" fmla="*/ 0 h 6"/>
                <a:gd name="T12" fmla="*/ 3 w 6"/>
                <a:gd name="T13" fmla="*/ 1 h 6"/>
                <a:gd name="T14" fmla="*/ 1 w 6"/>
                <a:gd name="T15" fmla="*/ 2 h 6"/>
                <a:gd name="T16" fmla="*/ 0 w 6"/>
                <a:gd name="T17" fmla="*/ 3 h 6"/>
                <a:gd name="T18" fmla="*/ 1 w 6"/>
                <a:gd name="T19" fmla="*/ 3 h 6"/>
                <a:gd name="T20" fmla="*/ 2 w 6"/>
                <a:gd name="T21" fmla="*/ 2 h 6"/>
                <a:gd name="T22" fmla="*/ 3 w 6"/>
                <a:gd name="T23" fmla="*/ 2 h 6"/>
                <a:gd name="T24" fmla="*/ 3 w 6"/>
                <a:gd name="T25" fmla="*/ 2 h 6"/>
                <a:gd name="T26" fmla="*/ 3 w 6"/>
                <a:gd name="T27" fmla="*/ 3 h 6"/>
                <a:gd name="T28" fmla="*/ 3 w 6"/>
                <a:gd name="T29" fmla="*/ 3 h 6"/>
                <a:gd name="T30" fmla="*/ 2 w 6"/>
                <a:gd name="T31" fmla="*/ 3 h 6"/>
                <a:gd name="T32" fmla="*/ 2 w 6"/>
                <a:gd name="T33" fmla="*/ 4 h 6"/>
                <a:gd name="T34" fmla="*/ 2 w 6"/>
                <a:gd name="T35" fmla="*/ 5 h 6"/>
                <a:gd name="T36" fmla="*/ 3 w 6"/>
                <a:gd name="T37" fmla="*/ 5 h 6"/>
                <a:gd name="T38" fmla="*/ 4 w 6"/>
                <a:gd name="T39" fmla="*/ 5 h 6"/>
                <a:gd name="T40" fmla="*/ 5 w 6"/>
                <a:gd name="T41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" h="6">
                  <a:moveTo>
                    <a:pt x="5" y="3"/>
                  </a:moveTo>
                  <a:cubicBezTo>
                    <a:pt x="4" y="3"/>
                    <a:pt x="4" y="3"/>
                    <a:pt x="4" y="3"/>
                  </a:cubicBezTo>
                  <a:cubicBezTo>
                    <a:pt x="3" y="3"/>
                    <a:pt x="4" y="3"/>
                    <a:pt x="5" y="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6" y="2"/>
                    <a:pt x="6" y="1"/>
                  </a:cubicBezTo>
                  <a:cubicBezTo>
                    <a:pt x="5" y="1"/>
                    <a:pt x="5" y="1"/>
                    <a:pt x="4" y="0"/>
                  </a:cubicBezTo>
                  <a:cubicBezTo>
                    <a:pt x="4" y="0"/>
                    <a:pt x="4" y="1"/>
                    <a:pt x="3" y="1"/>
                  </a:cubicBezTo>
                  <a:cubicBezTo>
                    <a:pt x="3" y="1"/>
                    <a:pt x="2" y="2"/>
                    <a:pt x="1" y="2"/>
                  </a:cubicBezTo>
                  <a:cubicBezTo>
                    <a:pt x="1" y="2"/>
                    <a:pt x="0" y="3"/>
                    <a:pt x="0" y="3"/>
                  </a:cubicBezTo>
                  <a:cubicBezTo>
                    <a:pt x="0" y="4"/>
                    <a:pt x="1" y="3"/>
                    <a:pt x="1" y="3"/>
                  </a:cubicBezTo>
                  <a:cubicBezTo>
                    <a:pt x="1" y="3"/>
                    <a:pt x="2" y="3"/>
                    <a:pt x="2" y="2"/>
                  </a:cubicBezTo>
                  <a:cubicBezTo>
                    <a:pt x="2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2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1" y="5"/>
                    <a:pt x="2" y="5"/>
                  </a:cubicBezTo>
                  <a:cubicBezTo>
                    <a:pt x="2" y="6"/>
                    <a:pt x="3" y="5"/>
                    <a:pt x="3" y="5"/>
                  </a:cubicBezTo>
                  <a:cubicBezTo>
                    <a:pt x="3" y="5"/>
                    <a:pt x="4" y="5"/>
                    <a:pt x="4" y="5"/>
                  </a:cubicBezTo>
                  <a:cubicBezTo>
                    <a:pt x="5" y="4"/>
                    <a:pt x="5" y="4"/>
                    <a:pt x="5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230">
              <a:extLst>
                <a:ext uri="{FF2B5EF4-FFF2-40B4-BE49-F238E27FC236}">
                  <a16:creationId xmlns:a16="http://schemas.microsoft.com/office/drawing/2014/main" id="{3868FDC7-C69A-4DE1-AABA-7B01B0E8C8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95338" y="4714875"/>
              <a:ext cx="20638" cy="22225"/>
            </a:xfrm>
            <a:custGeom>
              <a:avLst/>
              <a:gdLst>
                <a:gd name="T0" fmla="*/ 1 w 3"/>
                <a:gd name="T1" fmla="*/ 3 h 3"/>
                <a:gd name="T2" fmla="*/ 2 w 3"/>
                <a:gd name="T3" fmla="*/ 3 h 3"/>
                <a:gd name="T4" fmla="*/ 1 w 3"/>
                <a:gd name="T5" fmla="*/ 0 h 3"/>
                <a:gd name="T6" fmla="*/ 0 w 3"/>
                <a:gd name="T7" fmla="*/ 1 h 3"/>
                <a:gd name="T8" fmla="*/ 0 w 3"/>
                <a:gd name="T9" fmla="*/ 2 h 3"/>
                <a:gd name="T10" fmla="*/ 1 w 3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3">
                  <a:moveTo>
                    <a:pt x="1" y="3"/>
                  </a:moveTo>
                  <a:cubicBezTo>
                    <a:pt x="2" y="3"/>
                    <a:pt x="2" y="3"/>
                    <a:pt x="2" y="3"/>
                  </a:cubicBezTo>
                  <a:cubicBezTo>
                    <a:pt x="3" y="2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0" y="3"/>
                    <a:pt x="1" y="3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231">
              <a:extLst>
                <a:ext uri="{FF2B5EF4-FFF2-40B4-BE49-F238E27FC236}">
                  <a16:creationId xmlns:a16="http://schemas.microsoft.com/office/drawing/2014/main" id="{829E4E28-1570-4C53-8A46-FEB01359835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74700" y="4737100"/>
              <a:ext cx="53975" cy="55563"/>
            </a:xfrm>
            <a:custGeom>
              <a:avLst/>
              <a:gdLst>
                <a:gd name="T0" fmla="*/ 7 w 8"/>
                <a:gd name="T1" fmla="*/ 1 h 8"/>
                <a:gd name="T2" fmla="*/ 7 w 8"/>
                <a:gd name="T3" fmla="*/ 0 h 8"/>
                <a:gd name="T4" fmla="*/ 6 w 8"/>
                <a:gd name="T5" fmla="*/ 1 h 8"/>
                <a:gd name="T6" fmla="*/ 6 w 8"/>
                <a:gd name="T7" fmla="*/ 2 h 8"/>
                <a:gd name="T8" fmla="*/ 4 w 8"/>
                <a:gd name="T9" fmla="*/ 3 h 8"/>
                <a:gd name="T10" fmla="*/ 3 w 8"/>
                <a:gd name="T11" fmla="*/ 3 h 8"/>
                <a:gd name="T12" fmla="*/ 3 w 8"/>
                <a:gd name="T13" fmla="*/ 4 h 8"/>
                <a:gd name="T14" fmla="*/ 2 w 8"/>
                <a:gd name="T15" fmla="*/ 4 h 8"/>
                <a:gd name="T16" fmla="*/ 1 w 8"/>
                <a:gd name="T17" fmla="*/ 4 h 8"/>
                <a:gd name="T18" fmla="*/ 1 w 8"/>
                <a:gd name="T19" fmla="*/ 4 h 8"/>
                <a:gd name="T20" fmla="*/ 0 w 8"/>
                <a:gd name="T21" fmla="*/ 5 h 8"/>
                <a:gd name="T22" fmla="*/ 0 w 8"/>
                <a:gd name="T23" fmla="*/ 5 h 8"/>
                <a:gd name="T24" fmla="*/ 0 w 8"/>
                <a:gd name="T25" fmla="*/ 7 h 8"/>
                <a:gd name="T26" fmla="*/ 1 w 8"/>
                <a:gd name="T27" fmla="*/ 8 h 8"/>
                <a:gd name="T28" fmla="*/ 2 w 8"/>
                <a:gd name="T29" fmla="*/ 7 h 8"/>
                <a:gd name="T30" fmla="*/ 3 w 8"/>
                <a:gd name="T31" fmla="*/ 6 h 8"/>
                <a:gd name="T32" fmla="*/ 4 w 8"/>
                <a:gd name="T33" fmla="*/ 5 h 8"/>
                <a:gd name="T34" fmla="*/ 4 w 8"/>
                <a:gd name="T35" fmla="*/ 4 h 8"/>
                <a:gd name="T36" fmla="*/ 5 w 8"/>
                <a:gd name="T37" fmla="*/ 5 h 8"/>
                <a:gd name="T38" fmla="*/ 6 w 8"/>
                <a:gd name="T39" fmla="*/ 6 h 8"/>
                <a:gd name="T40" fmla="*/ 7 w 8"/>
                <a:gd name="T41" fmla="*/ 7 h 8"/>
                <a:gd name="T42" fmla="*/ 8 w 8"/>
                <a:gd name="T43" fmla="*/ 6 h 8"/>
                <a:gd name="T44" fmla="*/ 7 w 8"/>
                <a:gd name="T45" fmla="*/ 4 h 8"/>
                <a:gd name="T46" fmla="*/ 7 w 8"/>
                <a:gd name="T47" fmla="*/ 1 h 8"/>
                <a:gd name="T48" fmla="*/ 6 w 8"/>
                <a:gd name="T49" fmla="*/ 5 h 8"/>
                <a:gd name="T50" fmla="*/ 5 w 8"/>
                <a:gd name="T51" fmla="*/ 4 h 8"/>
                <a:gd name="T52" fmla="*/ 5 w 8"/>
                <a:gd name="T53" fmla="*/ 4 h 8"/>
                <a:gd name="T54" fmla="*/ 6 w 8"/>
                <a:gd name="T55" fmla="*/ 3 h 8"/>
                <a:gd name="T56" fmla="*/ 6 w 8"/>
                <a:gd name="T57" fmla="*/ 4 h 8"/>
                <a:gd name="T58" fmla="*/ 6 w 8"/>
                <a:gd name="T59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8" h="8">
                  <a:moveTo>
                    <a:pt x="7" y="1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6" y="0"/>
                    <a:pt x="6" y="0"/>
                    <a:pt x="6" y="1"/>
                  </a:cubicBezTo>
                  <a:cubicBezTo>
                    <a:pt x="6" y="1"/>
                    <a:pt x="6" y="2"/>
                    <a:pt x="6" y="2"/>
                  </a:cubicBezTo>
                  <a:cubicBezTo>
                    <a:pt x="5" y="2"/>
                    <a:pt x="4" y="3"/>
                    <a:pt x="4" y="3"/>
                  </a:cubicBezTo>
                  <a:cubicBezTo>
                    <a:pt x="4" y="3"/>
                    <a:pt x="3" y="3"/>
                    <a:pt x="3" y="3"/>
                  </a:cubicBezTo>
                  <a:cubicBezTo>
                    <a:pt x="3" y="3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0" y="7"/>
                    <a:pt x="0" y="7"/>
                  </a:cubicBezTo>
                  <a:cubicBezTo>
                    <a:pt x="0" y="7"/>
                    <a:pt x="1" y="8"/>
                    <a:pt x="1" y="8"/>
                  </a:cubicBezTo>
                  <a:cubicBezTo>
                    <a:pt x="2" y="8"/>
                    <a:pt x="2" y="7"/>
                    <a:pt x="2" y="7"/>
                  </a:cubicBezTo>
                  <a:cubicBezTo>
                    <a:pt x="2" y="7"/>
                    <a:pt x="3" y="6"/>
                    <a:pt x="3" y="6"/>
                  </a:cubicBezTo>
                  <a:cubicBezTo>
                    <a:pt x="3" y="6"/>
                    <a:pt x="3" y="5"/>
                    <a:pt x="4" y="5"/>
                  </a:cubicBezTo>
                  <a:cubicBezTo>
                    <a:pt x="4" y="5"/>
                    <a:pt x="4" y="4"/>
                    <a:pt x="4" y="4"/>
                  </a:cubicBezTo>
                  <a:cubicBezTo>
                    <a:pt x="5" y="4"/>
                    <a:pt x="5" y="5"/>
                    <a:pt x="5" y="5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7"/>
                    <a:pt x="7" y="7"/>
                  </a:cubicBezTo>
                  <a:cubicBezTo>
                    <a:pt x="7" y="7"/>
                    <a:pt x="7" y="6"/>
                    <a:pt x="8" y="6"/>
                  </a:cubicBezTo>
                  <a:cubicBezTo>
                    <a:pt x="8" y="5"/>
                    <a:pt x="8" y="4"/>
                    <a:pt x="7" y="4"/>
                  </a:cubicBezTo>
                  <a:cubicBezTo>
                    <a:pt x="7" y="3"/>
                    <a:pt x="8" y="1"/>
                    <a:pt x="7" y="1"/>
                  </a:cubicBezTo>
                  <a:close/>
                  <a:moveTo>
                    <a:pt x="6" y="5"/>
                  </a:moveTo>
                  <a:cubicBezTo>
                    <a:pt x="6" y="5"/>
                    <a:pt x="6" y="5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3"/>
                    <a:pt x="6" y="3"/>
                  </a:cubicBezTo>
                  <a:cubicBezTo>
                    <a:pt x="6" y="2"/>
                    <a:pt x="6" y="3"/>
                    <a:pt x="6" y="4"/>
                  </a:cubicBezTo>
                  <a:cubicBezTo>
                    <a:pt x="6" y="4"/>
                    <a:pt x="6" y="4"/>
                    <a:pt x="6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232">
              <a:extLst>
                <a:ext uri="{FF2B5EF4-FFF2-40B4-BE49-F238E27FC236}">
                  <a16:creationId xmlns:a16="http://schemas.microsoft.com/office/drawing/2014/main" id="{3E50CD8B-8CAE-4E30-8F18-73C111A785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36613" y="4743450"/>
              <a:ext cx="14288" cy="34925"/>
            </a:xfrm>
            <a:custGeom>
              <a:avLst/>
              <a:gdLst>
                <a:gd name="T0" fmla="*/ 0 w 2"/>
                <a:gd name="T1" fmla="*/ 0 h 5"/>
                <a:gd name="T2" fmla="*/ 0 w 2"/>
                <a:gd name="T3" fmla="*/ 1 h 5"/>
                <a:gd name="T4" fmla="*/ 0 w 2"/>
                <a:gd name="T5" fmla="*/ 4 h 5"/>
                <a:gd name="T6" fmla="*/ 1 w 2"/>
                <a:gd name="T7" fmla="*/ 5 h 5"/>
                <a:gd name="T8" fmla="*/ 2 w 2"/>
                <a:gd name="T9" fmla="*/ 4 h 5"/>
                <a:gd name="T10" fmla="*/ 2 w 2"/>
                <a:gd name="T11" fmla="*/ 1 h 5"/>
                <a:gd name="T12" fmla="*/ 0 w 2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5"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2"/>
                    <a:pt x="0" y="3"/>
                    <a:pt x="0" y="4"/>
                  </a:cubicBezTo>
                  <a:cubicBezTo>
                    <a:pt x="0" y="4"/>
                    <a:pt x="0" y="5"/>
                    <a:pt x="1" y="5"/>
                  </a:cubicBezTo>
                  <a:cubicBezTo>
                    <a:pt x="1" y="5"/>
                    <a:pt x="1" y="4"/>
                    <a:pt x="2" y="4"/>
                  </a:cubicBezTo>
                  <a:cubicBezTo>
                    <a:pt x="2" y="3"/>
                    <a:pt x="2" y="2"/>
                    <a:pt x="2" y="1"/>
                  </a:cubicBezTo>
                  <a:cubicBezTo>
                    <a:pt x="1" y="1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233">
              <a:extLst>
                <a:ext uri="{FF2B5EF4-FFF2-40B4-BE49-F238E27FC236}">
                  <a16:creationId xmlns:a16="http://schemas.microsoft.com/office/drawing/2014/main" id="{DC0AA310-A9D4-4FD2-8B80-BCA5F8E987D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686300" y="3575050"/>
              <a:ext cx="2784475" cy="1266825"/>
            </a:xfrm>
            <a:custGeom>
              <a:avLst/>
              <a:gdLst>
                <a:gd name="T0" fmla="*/ 384 w 403"/>
                <a:gd name="T1" fmla="*/ 114 h 181"/>
                <a:gd name="T2" fmla="*/ 315 w 403"/>
                <a:gd name="T3" fmla="*/ 64 h 181"/>
                <a:gd name="T4" fmla="*/ 233 w 403"/>
                <a:gd name="T5" fmla="*/ 25 h 181"/>
                <a:gd name="T6" fmla="*/ 225 w 403"/>
                <a:gd name="T7" fmla="*/ 16 h 181"/>
                <a:gd name="T8" fmla="*/ 201 w 403"/>
                <a:gd name="T9" fmla="*/ 0 h 181"/>
                <a:gd name="T10" fmla="*/ 167 w 403"/>
                <a:gd name="T11" fmla="*/ 17 h 181"/>
                <a:gd name="T12" fmla="*/ 176 w 403"/>
                <a:gd name="T13" fmla="*/ 25 h 181"/>
                <a:gd name="T14" fmla="*/ 62 w 403"/>
                <a:gd name="T15" fmla="*/ 87 h 181"/>
                <a:gd name="T16" fmla="*/ 19 w 403"/>
                <a:gd name="T17" fmla="*/ 115 h 181"/>
                <a:gd name="T18" fmla="*/ 18 w 403"/>
                <a:gd name="T19" fmla="*/ 181 h 181"/>
                <a:gd name="T20" fmla="*/ 225 w 403"/>
                <a:gd name="T21" fmla="*/ 181 h 181"/>
                <a:gd name="T22" fmla="*/ 220 w 403"/>
                <a:gd name="T23" fmla="*/ 5 h 181"/>
                <a:gd name="T24" fmla="*/ 182 w 403"/>
                <a:gd name="T25" fmla="*/ 5 h 181"/>
                <a:gd name="T26" fmla="*/ 182 w 403"/>
                <a:gd name="T27" fmla="*/ 5 h 181"/>
                <a:gd name="T28" fmla="*/ 219 w 403"/>
                <a:gd name="T29" fmla="*/ 18 h 181"/>
                <a:gd name="T30" fmla="*/ 168 w 403"/>
                <a:gd name="T31" fmla="*/ 19 h 181"/>
                <a:gd name="T32" fmla="*/ 187 w 403"/>
                <a:gd name="T33" fmla="*/ 33 h 181"/>
                <a:gd name="T34" fmla="*/ 178 w 403"/>
                <a:gd name="T35" fmla="*/ 25 h 181"/>
                <a:gd name="T36" fmla="*/ 189 w 403"/>
                <a:gd name="T37" fmla="*/ 44 h 181"/>
                <a:gd name="T38" fmla="*/ 197 w 403"/>
                <a:gd name="T39" fmla="*/ 92 h 181"/>
                <a:gd name="T40" fmla="*/ 206 w 403"/>
                <a:gd name="T41" fmla="*/ 75 h 181"/>
                <a:gd name="T42" fmla="*/ 197 w 403"/>
                <a:gd name="T43" fmla="*/ 101 h 181"/>
                <a:gd name="T44" fmla="*/ 197 w 403"/>
                <a:gd name="T45" fmla="*/ 62 h 181"/>
                <a:gd name="T46" fmla="*/ 206 w 403"/>
                <a:gd name="T47" fmla="*/ 114 h 181"/>
                <a:gd name="T48" fmla="*/ 197 w 403"/>
                <a:gd name="T49" fmla="*/ 53 h 181"/>
                <a:gd name="T50" fmla="*/ 206 w 403"/>
                <a:gd name="T51" fmla="*/ 123 h 181"/>
                <a:gd name="T52" fmla="*/ 197 w 403"/>
                <a:gd name="T53" fmla="*/ 49 h 181"/>
                <a:gd name="T54" fmla="*/ 195 w 403"/>
                <a:gd name="T55" fmla="*/ 52 h 181"/>
                <a:gd name="T56" fmla="*/ 195 w 403"/>
                <a:gd name="T57" fmla="*/ 61 h 181"/>
                <a:gd name="T58" fmla="*/ 195 w 403"/>
                <a:gd name="T59" fmla="*/ 83 h 181"/>
                <a:gd name="T60" fmla="*/ 195 w 403"/>
                <a:gd name="T61" fmla="*/ 102 h 181"/>
                <a:gd name="T62" fmla="*/ 195 w 403"/>
                <a:gd name="T63" fmla="*/ 115 h 181"/>
                <a:gd name="T64" fmla="*/ 189 w 403"/>
                <a:gd name="T65" fmla="*/ 140 h 181"/>
                <a:gd name="T66" fmla="*/ 197 w 403"/>
                <a:gd name="T67" fmla="*/ 140 h 181"/>
                <a:gd name="T68" fmla="*/ 208 w 403"/>
                <a:gd name="T69" fmla="*/ 140 h 181"/>
                <a:gd name="T70" fmla="*/ 214 w 403"/>
                <a:gd name="T71" fmla="*/ 33 h 181"/>
                <a:gd name="T72" fmla="*/ 189 w 403"/>
                <a:gd name="T73" fmla="*/ 145 h 181"/>
                <a:gd name="T74" fmla="*/ 216 w 403"/>
                <a:gd name="T75" fmla="*/ 179 h 181"/>
                <a:gd name="T76" fmla="*/ 227 w 403"/>
                <a:gd name="T77" fmla="*/ 179 h 181"/>
                <a:gd name="T78" fmla="*/ 382 w 403"/>
                <a:gd name="T79" fmla="*/ 115 h 181"/>
                <a:gd name="T80" fmla="*/ 227 w 403"/>
                <a:gd name="T81" fmla="*/ 72 h 181"/>
                <a:gd name="T82" fmla="*/ 384 w 403"/>
                <a:gd name="T83" fmla="*/ 113 h 181"/>
                <a:gd name="T84" fmla="*/ 341 w 403"/>
                <a:gd name="T85" fmla="*/ 89 h 181"/>
                <a:gd name="T86" fmla="*/ 315 w 403"/>
                <a:gd name="T87" fmla="*/ 70 h 181"/>
                <a:gd name="T88" fmla="*/ 310 w 403"/>
                <a:gd name="T89" fmla="*/ 67 h 181"/>
                <a:gd name="T90" fmla="*/ 93 w 403"/>
                <a:gd name="T91" fmla="*/ 67 h 181"/>
                <a:gd name="T92" fmla="*/ 65 w 403"/>
                <a:gd name="T93" fmla="*/ 90 h 181"/>
                <a:gd name="T94" fmla="*/ 8 w 403"/>
                <a:gd name="T95" fmla="*/ 107 h 181"/>
                <a:gd name="T96" fmla="*/ 176 w 403"/>
                <a:gd name="T97" fmla="*/ 113 h 181"/>
                <a:gd name="T98" fmla="*/ 21 w 403"/>
                <a:gd name="T99" fmla="*/ 117 h 181"/>
                <a:gd name="T100" fmla="*/ 176 w 403"/>
                <a:gd name="T101" fmla="*/ 179 h 181"/>
                <a:gd name="T102" fmla="*/ 214 w 403"/>
                <a:gd name="T103" fmla="*/ 147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03" h="181">
                  <a:moveTo>
                    <a:pt x="384" y="179"/>
                  </a:moveTo>
                  <a:cubicBezTo>
                    <a:pt x="384" y="179"/>
                    <a:pt x="384" y="179"/>
                    <a:pt x="384" y="179"/>
                  </a:cubicBezTo>
                  <a:cubicBezTo>
                    <a:pt x="384" y="115"/>
                    <a:pt x="384" y="115"/>
                    <a:pt x="384" y="115"/>
                  </a:cubicBezTo>
                  <a:cubicBezTo>
                    <a:pt x="384" y="115"/>
                    <a:pt x="384" y="115"/>
                    <a:pt x="384" y="115"/>
                  </a:cubicBezTo>
                  <a:cubicBezTo>
                    <a:pt x="384" y="115"/>
                    <a:pt x="384" y="115"/>
                    <a:pt x="384" y="114"/>
                  </a:cubicBezTo>
                  <a:cubicBezTo>
                    <a:pt x="403" y="105"/>
                    <a:pt x="403" y="105"/>
                    <a:pt x="403" y="105"/>
                  </a:cubicBezTo>
                  <a:cubicBezTo>
                    <a:pt x="403" y="104"/>
                    <a:pt x="403" y="104"/>
                    <a:pt x="403" y="104"/>
                  </a:cubicBezTo>
                  <a:cubicBezTo>
                    <a:pt x="403" y="103"/>
                    <a:pt x="403" y="103"/>
                    <a:pt x="403" y="103"/>
                  </a:cubicBezTo>
                  <a:cubicBezTo>
                    <a:pt x="341" y="87"/>
                    <a:pt x="341" y="87"/>
                    <a:pt x="341" y="87"/>
                  </a:cubicBezTo>
                  <a:cubicBezTo>
                    <a:pt x="315" y="64"/>
                    <a:pt x="315" y="64"/>
                    <a:pt x="315" y="64"/>
                  </a:cubicBezTo>
                  <a:cubicBezTo>
                    <a:pt x="315" y="63"/>
                    <a:pt x="315" y="63"/>
                    <a:pt x="314" y="63"/>
                  </a:cubicBezTo>
                  <a:cubicBezTo>
                    <a:pt x="310" y="65"/>
                    <a:pt x="310" y="65"/>
                    <a:pt x="310" y="65"/>
                  </a:cubicBezTo>
                  <a:cubicBezTo>
                    <a:pt x="227" y="65"/>
                    <a:pt x="227" y="65"/>
                    <a:pt x="227" y="65"/>
                  </a:cubicBezTo>
                  <a:cubicBezTo>
                    <a:pt x="227" y="25"/>
                    <a:pt x="227" y="25"/>
                    <a:pt x="227" y="25"/>
                  </a:cubicBezTo>
                  <a:cubicBezTo>
                    <a:pt x="233" y="25"/>
                    <a:pt x="233" y="25"/>
                    <a:pt x="233" y="25"/>
                  </a:cubicBezTo>
                  <a:cubicBezTo>
                    <a:pt x="233" y="25"/>
                    <a:pt x="234" y="25"/>
                    <a:pt x="234" y="24"/>
                  </a:cubicBezTo>
                  <a:cubicBezTo>
                    <a:pt x="237" y="17"/>
                    <a:pt x="237" y="17"/>
                    <a:pt x="237" y="17"/>
                  </a:cubicBezTo>
                  <a:cubicBezTo>
                    <a:pt x="237" y="17"/>
                    <a:pt x="237" y="17"/>
                    <a:pt x="237" y="16"/>
                  </a:cubicBezTo>
                  <a:cubicBezTo>
                    <a:pt x="237" y="16"/>
                    <a:pt x="237" y="16"/>
                    <a:pt x="236" y="16"/>
                  </a:cubicBezTo>
                  <a:cubicBezTo>
                    <a:pt x="225" y="16"/>
                    <a:pt x="225" y="16"/>
                    <a:pt x="225" y="16"/>
                  </a:cubicBezTo>
                  <a:cubicBezTo>
                    <a:pt x="222" y="4"/>
                    <a:pt x="222" y="4"/>
                    <a:pt x="222" y="4"/>
                  </a:cubicBezTo>
                  <a:cubicBezTo>
                    <a:pt x="222" y="4"/>
                    <a:pt x="222" y="3"/>
                    <a:pt x="221" y="3"/>
                  </a:cubicBezTo>
                  <a:cubicBezTo>
                    <a:pt x="206" y="3"/>
                    <a:pt x="206" y="3"/>
                    <a:pt x="206" y="3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202" y="0"/>
                    <a:pt x="202" y="0"/>
                    <a:pt x="201" y="0"/>
                  </a:cubicBezTo>
                  <a:cubicBezTo>
                    <a:pt x="198" y="3"/>
                    <a:pt x="198" y="3"/>
                    <a:pt x="198" y="3"/>
                  </a:cubicBezTo>
                  <a:cubicBezTo>
                    <a:pt x="181" y="3"/>
                    <a:pt x="181" y="3"/>
                    <a:pt x="181" y="3"/>
                  </a:cubicBezTo>
                  <a:cubicBezTo>
                    <a:pt x="181" y="3"/>
                    <a:pt x="180" y="4"/>
                    <a:pt x="180" y="4"/>
                  </a:cubicBezTo>
                  <a:cubicBezTo>
                    <a:pt x="178" y="17"/>
                    <a:pt x="178" y="17"/>
                    <a:pt x="178" y="17"/>
                  </a:cubicBezTo>
                  <a:cubicBezTo>
                    <a:pt x="167" y="17"/>
                    <a:pt x="167" y="17"/>
                    <a:pt x="167" y="17"/>
                  </a:cubicBezTo>
                  <a:cubicBezTo>
                    <a:pt x="166" y="17"/>
                    <a:pt x="166" y="17"/>
                    <a:pt x="166" y="17"/>
                  </a:cubicBezTo>
                  <a:cubicBezTo>
                    <a:pt x="165" y="17"/>
                    <a:pt x="165" y="18"/>
                    <a:pt x="166" y="18"/>
                  </a:cubicBezTo>
                  <a:cubicBezTo>
                    <a:pt x="169" y="25"/>
                    <a:pt x="169" y="25"/>
                    <a:pt x="169" y="25"/>
                  </a:cubicBezTo>
                  <a:cubicBezTo>
                    <a:pt x="169" y="25"/>
                    <a:pt x="170" y="25"/>
                    <a:pt x="170" y="25"/>
                  </a:cubicBezTo>
                  <a:cubicBezTo>
                    <a:pt x="176" y="25"/>
                    <a:pt x="176" y="25"/>
                    <a:pt x="176" y="25"/>
                  </a:cubicBezTo>
                  <a:cubicBezTo>
                    <a:pt x="176" y="65"/>
                    <a:pt x="176" y="65"/>
                    <a:pt x="176" y="65"/>
                  </a:cubicBezTo>
                  <a:cubicBezTo>
                    <a:pt x="93" y="65"/>
                    <a:pt x="93" y="65"/>
                    <a:pt x="93" y="65"/>
                  </a:cubicBezTo>
                  <a:cubicBezTo>
                    <a:pt x="89" y="63"/>
                    <a:pt x="89" y="63"/>
                    <a:pt x="89" y="63"/>
                  </a:cubicBezTo>
                  <a:cubicBezTo>
                    <a:pt x="88" y="63"/>
                    <a:pt x="88" y="63"/>
                    <a:pt x="88" y="64"/>
                  </a:cubicBezTo>
                  <a:cubicBezTo>
                    <a:pt x="62" y="87"/>
                    <a:pt x="62" y="87"/>
                    <a:pt x="62" y="87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0" y="103"/>
                    <a:pt x="0" y="103"/>
                    <a:pt x="0" y="104"/>
                  </a:cubicBezTo>
                  <a:cubicBezTo>
                    <a:pt x="0" y="104"/>
                    <a:pt x="0" y="104"/>
                    <a:pt x="0" y="105"/>
                  </a:cubicBezTo>
                  <a:cubicBezTo>
                    <a:pt x="18" y="114"/>
                    <a:pt x="18" y="114"/>
                    <a:pt x="18" y="114"/>
                  </a:cubicBezTo>
                  <a:cubicBezTo>
                    <a:pt x="19" y="115"/>
                    <a:pt x="19" y="115"/>
                    <a:pt x="19" y="115"/>
                  </a:cubicBezTo>
                  <a:cubicBezTo>
                    <a:pt x="19" y="115"/>
                    <a:pt x="19" y="115"/>
                    <a:pt x="19" y="115"/>
                  </a:cubicBezTo>
                  <a:cubicBezTo>
                    <a:pt x="19" y="179"/>
                    <a:pt x="19" y="179"/>
                    <a:pt x="19" y="179"/>
                  </a:cubicBezTo>
                  <a:cubicBezTo>
                    <a:pt x="18" y="179"/>
                    <a:pt x="18" y="179"/>
                    <a:pt x="18" y="179"/>
                  </a:cubicBezTo>
                  <a:cubicBezTo>
                    <a:pt x="18" y="179"/>
                    <a:pt x="17" y="179"/>
                    <a:pt x="17" y="180"/>
                  </a:cubicBezTo>
                  <a:cubicBezTo>
                    <a:pt x="17" y="181"/>
                    <a:pt x="18" y="181"/>
                    <a:pt x="18" y="181"/>
                  </a:cubicBezTo>
                  <a:cubicBezTo>
                    <a:pt x="178" y="181"/>
                    <a:pt x="178" y="181"/>
                    <a:pt x="178" y="181"/>
                  </a:cubicBezTo>
                  <a:cubicBezTo>
                    <a:pt x="179" y="181"/>
                    <a:pt x="179" y="181"/>
                    <a:pt x="179" y="181"/>
                  </a:cubicBezTo>
                  <a:cubicBezTo>
                    <a:pt x="188" y="181"/>
                    <a:pt x="188" y="181"/>
                    <a:pt x="188" y="181"/>
                  </a:cubicBezTo>
                  <a:cubicBezTo>
                    <a:pt x="215" y="181"/>
                    <a:pt x="215" y="181"/>
                    <a:pt x="215" y="181"/>
                  </a:cubicBezTo>
                  <a:cubicBezTo>
                    <a:pt x="225" y="181"/>
                    <a:pt x="225" y="181"/>
                    <a:pt x="225" y="181"/>
                  </a:cubicBezTo>
                  <a:cubicBezTo>
                    <a:pt x="225" y="181"/>
                    <a:pt x="225" y="181"/>
                    <a:pt x="225" y="181"/>
                  </a:cubicBezTo>
                  <a:cubicBezTo>
                    <a:pt x="384" y="181"/>
                    <a:pt x="384" y="181"/>
                    <a:pt x="384" y="181"/>
                  </a:cubicBezTo>
                  <a:cubicBezTo>
                    <a:pt x="384" y="181"/>
                    <a:pt x="385" y="181"/>
                    <a:pt x="385" y="180"/>
                  </a:cubicBezTo>
                  <a:cubicBezTo>
                    <a:pt x="385" y="179"/>
                    <a:pt x="384" y="179"/>
                    <a:pt x="384" y="179"/>
                  </a:cubicBezTo>
                  <a:close/>
                  <a:moveTo>
                    <a:pt x="220" y="5"/>
                  </a:moveTo>
                  <a:cubicBezTo>
                    <a:pt x="223" y="16"/>
                    <a:pt x="223" y="16"/>
                    <a:pt x="223" y="16"/>
                  </a:cubicBezTo>
                  <a:cubicBezTo>
                    <a:pt x="220" y="16"/>
                    <a:pt x="220" y="16"/>
                    <a:pt x="220" y="16"/>
                  </a:cubicBezTo>
                  <a:cubicBezTo>
                    <a:pt x="208" y="5"/>
                    <a:pt x="208" y="5"/>
                    <a:pt x="208" y="5"/>
                  </a:cubicBezTo>
                  <a:lnTo>
                    <a:pt x="220" y="5"/>
                  </a:lnTo>
                  <a:close/>
                  <a:moveTo>
                    <a:pt x="182" y="5"/>
                  </a:moveTo>
                  <a:cubicBezTo>
                    <a:pt x="196" y="5"/>
                    <a:pt x="196" y="5"/>
                    <a:pt x="196" y="5"/>
                  </a:cubicBezTo>
                  <a:cubicBezTo>
                    <a:pt x="185" y="16"/>
                    <a:pt x="185" y="16"/>
                    <a:pt x="185" y="16"/>
                  </a:cubicBezTo>
                  <a:cubicBezTo>
                    <a:pt x="185" y="16"/>
                    <a:pt x="185" y="16"/>
                    <a:pt x="185" y="16"/>
                  </a:cubicBezTo>
                  <a:cubicBezTo>
                    <a:pt x="180" y="16"/>
                    <a:pt x="180" y="16"/>
                    <a:pt x="180" y="16"/>
                  </a:cubicBezTo>
                  <a:lnTo>
                    <a:pt x="182" y="5"/>
                  </a:lnTo>
                  <a:close/>
                  <a:moveTo>
                    <a:pt x="168" y="19"/>
                  </a:moveTo>
                  <a:cubicBezTo>
                    <a:pt x="185" y="19"/>
                    <a:pt x="185" y="19"/>
                    <a:pt x="185" y="19"/>
                  </a:cubicBezTo>
                  <a:cubicBezTo>
                    <a:pt x="185" y="19"/>
                    <a:pt x="185" y="19"/>
                    <a:pt x="185" y="18"/>
                  </a:cubicBezTo>
                  <a:cubicBezTo>
                    <a:pt x="202" y="2"/>
                    <a:pt x="202" y="2"/>
                    <a:pt x="202" y="2"/>
                  </a:cubicBezTo>
                  <a:cubicBezTo>
                    <a:pt x="219" y="18"/>
                    <a:pt x="219" y="18"/>
                    <a:pt x="219" y="18"/>
                  </a:cubicBezTo>
                  <a:cubicBezTo>
                    <a:pt x="219" y="18"/>
                    <a:pt x="219" y="18"/>
                    <a:pt x="219" y="18"/>
                  </a:cubicBezTo>
                  <a:cubicBezTo>
                    <a:pt x="235" y="18"/>
                    <a:pt x="235" y="18"/>
                    <a:pt x="235" y="18"/>
                  </a:cubicBezTo>
                  <a:cubicBezTo>
                    <a:pt x="232" y="23"/>
                    <a:pt x="232" y="23"/>
                    <a:pt x="232" y="23"/>
                  </a:cubicBezTo>
                  <a:cubicBezTo>
                    <a:pt x="170" y="23"/>
                    <a:pt x="170" y="23"/>
                    <a:pt x="170" y="23"/>
                  </a:cubicBezTo>
                  <a:lnTo>
                    <a:pt x="168" y="19"/>
                  </a:lnTo>
                  <a:close/>
                  <a:moveTo>
                    <a:pt x="179" y="179"/>
                  </a:moveTo>
                  <a:cubicBezTo>
                    <a:pt x="179" y="179"/>
                    <a:pt x="179" y="179"/>
                    <a:pt x="178" y="179"/>
                  </a:cubicBezTo>
                  <a:cubicBezTo>
                    <a:pt x="178" y="179"/>
                    <a:pt x="178" y="179"/>
                    <a:pt x="178" y="179"/>
                  </a:cubicBezTo>
                  <a:cubicBezTo>
                    <a:pt x="178" y="33"/>
                    <a:pt x="178" y="33"/>
                    <a:pt x="178" y="33"/>
                  </a:cubicBezTo>
                  <a:cubicBezTo>
                    <a:pt x="187" y="33"/>
                    <a:pt x="187" y="33"/>
                    <a:pt x="187" y="33"/>
                  </a:cubicBezTo>
                  <a:cubicBezTo>
                    <a:pt x="187" y="179"/>
                    <a:pt x="187" y="179"/>
                    <a:pt x="187" y="179"/>
                  </a:cubicBezTo>
                  <a:lnTo>
                    <a:pt x="179" y="179"/>
                  </a:lnTo>
                  <a:close/>
                  <a:moveTo>
                    <a:pt x="225" y="31"/>
                  </a:moveTo>
                  <a:cubicBezTo>
                    <a:pt x="178" y="31"/>
                    <a:pt x="178" y="31"/>
                    <a:pt x="178" y="31"/>
                  </a:cubicBezTo>
                  <a:cubicBezTo>
                    <a:pt x="178" y="25"/>
                    <a:pt x="178" y="25"/>
                    <a:pt x="178" y="25"/>
                  </a:cubicBezTo>
                  <a:cubicBezTo>
                    <a:pt x="225" y="25"/>
                    <a:pt x="225" y="25"/>
                    <a:pt x="225" y="25"/>
                  </a:cubicBezTo>
                  <a:lnTo>
                    <a:pt x="225" y="31"/>
                  </a:lnTo>
                  <a:close/>
                  <a:moveTo>
                    <a:pt x="214" y="47"/>
                  </a:moveTo>
                  <a:cubicBezTo>
                    <a:pt x="189" y="47"/>
                    <a:pt x="189" y="47"/>
                    <a:pt x="189" y="47"/>
                  </a:cubicBezTo>
                  <a:cubicBezTo>
                    <a:pt x="189" y="44"/>
                    <a:pt x="189" y="44"/>
                    <a:pt x="189" y="44"/>
                  </a:cubicBezTo>
                  <a:cubicBezTo>
                    <a:pt x="214" y="44"/>
                    <a:pt x="214" y="44"/>
                    <a:pt x="214" y="44"/>
                  </a:cubicBezTo>
                  <a:lnTo>
                    <a:pt x="214" y="47"/>
                  </a:lnTo>
                  <a:close/>
                  <a:moveTo>
                    <a:pt x="206" y="84"/>
                  </a:moveTo>
                  <a:cubicBezTo>
                    <a:pt x="206" y="92"/>
                    <a:pt x="206" y="92"/>
                    <a:pt x="206" y="92"/>
                  </a:cubicBezTo>
                  <a:cubicBezTo>
                    <a:pt x="197" y="92"/>
                    <a:pt x="197" y="92"/>
                    <a:pt x="197" y="92"/>
                  </a:cubicBezTo>
                  <a:cubicBezTo>
                    <a:pt x="197" y="84"/>
                    <a:pt x="197" y="84"/>
                    <a:pt x="197" y="84"/>
                  </a:cubicBezTo>
                  <a:lnTo>
                    <a:pt x="206" y="84"/>
                  </a:lnTo>
                  <a:close/>
                  <a:moveTo>
                    <a:pt x="197" y="82"/>
                  </a:moveTo>
                  <a:cubicBezTo>
                    <a:pt x="197" y="75"/>
                    <a:pt x="197" y="75"/>
                    <a:pt x="197" y="75"/>
                  </a:cubicBezTo>
                  <a:cubicBezTo>
                    <a:pt x="206" y="75"/>
                    <a:pt x="206" y="75"/>
                    <a:pt x="206" y="75"/>
                  </a:cubicBezTo>
                  <a:cubicBezTo>
                    <a:pt x="206" y="82"/>
                    <a:pt x="206" y="82"/>
                    <a:pt x="206" y="82"/>
                  </a:cubicBezTo>
                  <a:lnTo>
                    <a:pt x="197" y="82"/>
                  </a:lnTo>
                  <a:close/>
                  <a:moveTo>
                    <a:pt x="206" y="94"/>
                  </a:moveTo>
                  <a:cubicBezTo>
                    <a:pt x="206" y="101"/>
                    <a:pt x="206" y="101"/>
                    <a:pt x="206" y="101"/>
                  </a:cubicBezTo>
                  <a:cubicBezTo>
                    <a:pt x="197" y="101"/>
                    <a:pt x="197" y="101"/>
                    <a:pt x="197" y="101"/>
                  </a:cubicBezTo>
                  <a:cubicBezTo>
                    <a:pt x="197" y="94"/>
                    <a:pt x="197" y="94"/>
                    <a:pt x="197" y="94"/>
                  </a:cubicBezTo>
                  <a:lnTo>
                    <a:pt x="206" y="94"/>
                  </a:lnTo>
                  <a:close/>
                  <a:moveTo>
                    <a:pt x="206" y="73"/>
                  </a:moveTo>
                  <a:cubicBezTo>
                    <a:pt x="197" y="73"/>
                    <a:pt x="197" y="73"/>
                    <a:pt x="197" y="73"/>
                  </a:cubicBezTo>
                  <a:cubicBezTo>
                    <a:pt x="197" y="62"/>
                    <a:pt x="197" y="62"/>
                    <a:pt x="197" y="62"/>
                  </a:cubicBezTo>
                  <a:cubicBezTo>
                    <a:pt x="206" y="62"/>
                    <a:pt x="206" y="62"/>
                    <a:pt x="206" y="62"/>
                  </a:cubicBezTo>
                  <a:lnTo>
                    <a:pt x="206" y="73"/>
                  </a:lnTo>
                  <a:close/>
                  <a:moveTo>
                    <a:pt x="197" y="103"/>
                  </a:moveTo>
                  <a:cubicBezTo>
                    <a:pt x="206" y="103"/>
                    <a:pt x="206" y="103"/>
                    <a:pt x="206" y="103"/>
                  </a:cubicBezTo>
                  <a:cubicBezTo>
                    <a:pt x="206" y="114"/>
                    <a:pt x="206" y="114"/>
                    <a:pt x="206" y="114"/>
                  </a:cubicBezTo>
                  <a:cubicBezTo>
                    <a:pt x="197" y="114"/>
                    <a:pt x="197" y="114"/>
                    <a:pt x="197" y="114"/>
                  </a:cubicBezTo>
                  <a:lnTo>
                    <a:pt x="197" y="103"/>
                  </a:lnTo>
                  <a:close/>
                  <a:moveTo>
                    <a:pt x="206" y="60"/>
                  </a:moveTo>
                  <a:cubicBezTo>
                    <a:pt x="197" y="60"/>
                    <a:pt x="197" y="60"/>
                    <a:pt x="197" y="60"/>
                  </a:cubicBezTo>
                  <a:cubicBezTo>
                    <a:pt x="197" y="53"/>
                    <a:pt x="197" y="53"/>
                    <a:pt x="197" y="53"/>
                  </a:cubicBezTo>
                  <a:cubicBezTo>
                    <a:pt x="206" y="53"/>
                    <a:pt x="206" y="53"/>
                    <a:pt x="206" y="53"/>
                  </a:cubicBezTo>
                  <a:lnTo>
                    <a:pt x="206" y="60"/>
                  </a:lnTo>
                  <a:close/>
                  <a:moveTo>
                    <a:pt x="197" y="116"/>
                  </a:moveTo>
                  <a:cubicBezTo>
                    <a:pt x="206" y="116"/>
                    <a:pt x="206" y="116"/>
                    <a:pt x="206" y="116"/>
                  </a:cubicBezTo>
                  <a:cubicBezTo>
                    <a:pt x="206" y="123"/>
                    <a:pt x="206" y="123"/>
                    <a:pt x="206" y="123"/>
                  </a:cubicBezTo>
                  <a:cubicBezTo>
                    <a:pt x="197" y="123"/>
                    <a:pt x="197" y="123"/>
                    <a:pt x="197" y="123"/>
                  </a:cubicBezTo>
                  <a:lnTo>
                    <a:pt x="197" y="116"/>
                  </a:lnTo>
                  <a:close/>
                  <a:moveTo>
                    <a:pt x="206" y="51"/>
                  </a:moveTo>
                  <a:cubicBezTo>
                    <a:pt x="197" y="51"/>
                    <a:pt x="197" y="51"/>
                    <a:pt x="197" y="51"/>
                  </a:cubicBezTo>
                  <a:cubicBezTo>
                    <a:pt x="197" y="49"/>
                    <a:pt x="197" y="49"/>
                    <a:pt x="197" y="49"/>
                  </a:cubicBezTo>
                  <a:cubicBezTo>
                    <a:pt x="206" y="49"/>
                    <a:pt x="206" y="49"/>
                    <a:pt x="206" y="49"/>
                  </a:cubicBezTo>
                  <a:lnTo>
                    <a:pt x="206" y="51"/>
                  </a:lnTo>
                  <a:close/>
                  <a:moveTo>
                    <a:pt x="189" y="49"/>
                  </a:moveTo>
                  <a:cubicBezTo>
                    <a:pt x="195" y="49"/>
                    <a:pt x="195" y="49"/>
                    <a:pt x="195" y="49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93"/>
                    <a:pt x="195" y="93"/>
                    <a:pt x="195" y="93"/>
                  </a:cubicBezTo>
                  <a:cubicBezTo>
                    <a:pt x="195" y="93"/>
                    <a:pt x="195" y="93"/>
                    <a:pt x="195" y="93"/>
                  </a:cubicBezTo>
                  <a:cubicBezTo>
                    <a:pt x="195" y="94"/>
                    <a:pt x="195" y="94"/>
                    <a:pt x="195" y="94"/>
                  </a:cubicBezTo>
                  <a:cubicBezTo>
                    <a:pt x="195" y="102"/>
                    <a:pt x="195" y="102"/>
                    <a:pt x="195" y="102"/>
                  </a:cubicBezTo>
                  <a:cubicBezTo>
                    <a:pt x="195" y="102"/>
                    <a:pt x="195" y="102"/>
                    <a:pt x="195" y="102"/>
                  </a:cubicBezTo>
                  <a:cubicBezTo>
                    <a:pt x="195" y="103"/>
                    <a:pt x="195" y="103"/>
                    <a:pt x="195" y="103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40"/>
                    <a:pt x="195" y="140"/>
                    <a:pt x="195" y="140"/>
                  </a:cubicBezTo>
                  <a:cubicBezTo>
                    <a:pt x="189" y="140"/>
                    <a:pt x="189" y="140"/>
                    <a:pt x="189" y="140"/>
                  </a:cubicBezTo>
                  <a:lnTo>
                    <a:pt x="189" y="49"/>
                  </a:lnTo>
                  <a:close/>
                  <a:moveTo>
                    <a:pt x="197" y="125"/>
                  </a:moveTo>
                  <a:cubicBezTo>
                    <a:pt x="206" y="125"/>
                    <a:pt x="206" y="125"/>
                    <a:pt x="206" y="125"/>
                  </a:cubicBezTo>
                  <a:cubicBezTo>
                    <a:pt x="206" y="140"/>
                    <a:pt x="206" y="140"/>
                    <a:pt x="206" y="140"/>
                  </a:cubicBezTo>
                  <a:cubicBezTo>
                    <a:pt x="197" y="140"/>
                    <a:pt x="197" y="140"/>
                    <a:pt x="197" y="140"/>
                  </a:cubicBezTo>
                  <a:lnTo>
                    <a:pt x="197" y="125"/>
                  </a:lnTo>
                  <a:close/>
                  <a:moveTo>
                    <a:pt x="208" y="49"/>
                  </a:moveTo>
                  <a:cubicBezTo>
                    <a:pt x="214" y="49"/>
                    <a:pt x="214" y="49"/>
                    <a:pt x="214" y="49"/>
                  </a:cubicBezTo>
                  <a:cubicBezTo>
                    <a:pt x="214" y="140"/>
                    <a:pt x="214" y="140"/>
                    <a:pt x="214" y="140"/>
                  </a:cubicBezTo>
                  <a:cubicBezTo>
                    <a:pt x="208" y="140"/>
                    <a:pt x="208" y="140"/>
                    <a:pt x="208" y="140"/>
                  </a:cubicBezTo>
                  <a:lnTo>
                    <a:pt x="208" y="49"/>
                  </a:lnTo>
                  <a:close/>
                  <a:moveTo>
                    <a:pt x="214" y="42"/>
                  </a:moveTo>
                  <a:cubicBezTo>
                    <a:pt x="189" y="42"/>
                    <a:pt x="189" y="42"/>
                    <a:pt x="189" y="42"/>
                  </a:cubicBezTo>
                  <a:cubicBezTo>
                    <a:pt x="189" y="33"/>
                    <a:pt x="189" y="33"/>
                    <a:pt x="189" y="33"/>
                  </a:cubicBezTo>
                  <a:cubicBezTo>
                    <a:pt x="214" y="33"/>
                    <a:pt x="214" y="33"/>
                    <a:pt x="214" y="33"/>
                  </a:cubicBezTo>
                  <a:lnTo>
                    <a:pt x="214" y="42"/>
                  </a:lnTo>
                  <a:close/>
                  <a:moveTo>
                    <a:pt x="189" y="142"/>
                  </a:moveTo>
                  <a:cubicBezTo>
                    <a:pt x="214" y="142"/>
                    <a:pt x="214" y="142"/>
                    <a:pt x="214" y="142"/>
                  </a:cubicBezTo>
                  <a:cubicBezTo>
                    <a:pt x="214" y="145"/>
                    <a:pt x="214" y="145"/>
                    <a:pt x="214" y="145"/>
                  </a:cubicBezTo>
                  <a:cubicBezTo>
                    <a:pt x="189" y="145"/>
                    <a:pt x="189" y="145"/>
                    <a:pt x="189" y="145"/>
                  </a:cubicBezTo>
                  <a:lnTo>
                    <a:pt x="189" y="142"/>
                  </a:lnTo>
                  <a:close/>
                  <a:moveTo>
                    <a:pt x="216" y="33"/>
                  </a:moveTo>
                  <a:cubicBezTo>
                    <a:pt x="225" y="33"/>
                    <a:pt x="225" y="33"/>
                    <a:pt x="225" y="33"/>
                  </a:cubicBezTo>
                  <a:cubicBezTo>
                    <a:pt x="225" y="179"/>
                    <a:pt x="225" y="179"/>
                    <a:pt x="225" y="179"/>
                  </a:cubicBezTo>
                  <a:cubicBezTo>
                    <a:pt x="216" y="179"/>
                    <a:pt x="216" y="179"/>
                    <a:pt x="216" y="179"/>
                  </a:cubicBezTo>
                  <a:lnTo>
                    <a:pt x="216" y="33"/>
                  </a:lnTo>
                  <a:close/>
                  <a:moveTo>
                    <a:pt x="227" y="119"/>
                  </a:moveTo>
                  <a:cubicBezTo>
                    <a:pt x="382" y="119"/>
                    <a:pt x="382" y="119"/>
                    <a:pt x="382" y="119"/>
                  </a:cubicBezTo>
                  <a:cubicBezTo>
                    <a:pt x="382" y="179"/>
                    <a:pt x="382" y="179"/>
                    <a:pt x="382" y="179"/>
                  </a:cubicBezTo>
                  <a:cubicBezTo>
                    <a:pt x="227" y="179"/>
                    <a:pt x="227" y="179"/>
                    <a:pt x="227" y="179"/>
                  </a:cubicBezTo>
                  <a:lnTo>
                    <a:pt x="227" y="119"/>
                  </a:lnTo>
                  <a:close/>
                  <a:moveTo>
                    <a:pt x="382" y="117"/>
                  </a:moveTo>
                  <a:cubicBezTo>
                    <a:pt x="227" y="117"/>
                    <a:pt x="227" y="117"/>
                    <a:pt x="227" y="117"/>
                  </a:cubicBezTo>
                  <a:cubicBezTo>
                    <a:pt x="227" y="115"/>
                    <a:pt x="227" y="115"/>
                    <a:pt x="227" y="115"/>
                  </a:cubicBezTo>
                  <a:cubicBezTo>
                    <a:pt x="382" y="115"/>
                    <a:pt x="382" y="115"/>
                    <a:pt x="382" y="115"/>
                  </a:cubicBezTo>
                  <a:lnTo>
                    <a:pt x="382" y="117"/>
                  </a:lnTo>
                  <a:close/>
                  <a:moveTo>
                    <a:pt x="384" y="113"/>
                  </a:moveTo>
                  <a:cubicBezTo>
                    <a:pt x="227" y="113"/>
                    <a:pt x="227" y="113"/>
                    <a:pt x="227" y="113"/>
                  </a:cubicBezTo>
                  <a:cubicBezTo>
                    <a:pt x="227" y="72"/>
                    <a:pt x="227" y="72"/>
                    <a:pt x="227" y="72"/>
                  </a:cubicBezTo>
                  <a:cubicBezTo>
                    <a:pt x="227" y="72"/>
                    <a:pt x="227" y="72"/>
                    <a:pt x="227" y="72"/>
                  </a:cubicBezTo>
                  <a:cubicBezTo>
                    <a:pt x="314" y="72"/>
                    <a:pt x="314" y="72"/>
                    <a:pt x="314" y="72"/>
                  </a:cubicBezTo>
                  <a:cubicBezTo>
                    <a:pt x="336" y="92"/>
                    <a:pt x="336" y="92"/>
                    <a:pt x="336" y="92"/>
                  </a:cubicBezTo>
                  <a:cubicBezTo>
                    <a:pt x="337" y="92"/>
                    <a:pt x="337" y="92"/>
                    <a:pt x="337" y="92"/>
                  </a:cubicBezTo>
                  <a:cubicBezTo>
                    <a:pt x="394" y="107"/>
                    <a:pt x="394" y="107"/>
                    <a:pt x="394" y="107"/>
                  </a:cubicBezTo>
                  <a:lnTo>
                    <a:pt x="384" y="113"/>
                  </a:lnTo>
                  <a:close/>
                  <a:moveTo>
                    <a:pt x="310" y="67"/>
                  </a:moveTo>
                  <a:cubicBezTo>
                    <a:pt x="310" y="67"/>
                    <a:pt x="310" y="67"/>
                    <a:pt x="310" y="67"/>
                  </a:cubicBezTo>
                  <a:cubicBezTo>
                    <a:pt x="314" y="66"/>
                    <a:pt x="314" y="66"/>
                    <a:pt x="314" y="66"/>
                  </a:cubicBezTo>
                  <a:cubicBezTo>
                    <a:pt x="340" y="89"/>
                    <a:pt x="340" y="89"/>
                    <a:pt x="340" y="89"/>
                  </a:cubicBezTo>
                  <a:cubicBezTo>
                    <a:pt x="340" y="89"/>
                    <a:pt x="340" y="89"/>
                    <a:pt x="341" y="89"/>
                  </a:cubicBezTo>
                  <a:cubicBezTo>
                    <a:pt x="400" y="104"/>
                    <a:pt x="400" y="104"/>
                    <a:pt x="400" y="104"/>
                  </a:cubicBezTo>
                  <a:cubicBezTo>
                    <a:pt x="397" y="105"/>
                    <a:pt x="397" y="105"/>
                    <a:pt x="397" y="105"/>
                  </a:cubicBezTo>
                  <a:cubicBezTo>
                    <a:pt x="397" y="105"/>
                    <a:pt x="397" y="105"/>
                    <a:pt x="397" y="105"/>
                  </a:cubicBezTo>
                  <a:cubicBezTo>
                    <a:pt x="338" y="90"/>
                    <a:pt x="338" y="90"/>
                    <a:pt x="338" y="90"/>
                  </a:cubicBezTo>
                  <a:cubicBezTo>
                    <a:pt x="315" y="70"/>
                    <a:pt x="315" y="70"/>
                    <a:pt x="315" y="70"/>
                  </a:cubicBezTo>
                  <a:cubicBezTo>
                    <a:pt x="315" y="70"/>
                    <a:pt x="315" y="70"/>
                    <a:pt x="314" y="70"/>
                  </a:cubicBezTo>
                  <a:cubicBezTo>
                    <a:pt x="227" y="70"/>
                    <a:pt x="227" y="70"/>
                    <a:pt x="227" y="70"/>
                  </a:cubicBezTo>
                  <a:cubicBezTo>
                    <a:pt x="227" y="70"/>
                    <a:pt x="227" y="70"/>
                    <a:pt x="227" y="70"/>
                  </a:cubicBezTo>
                  <a:cubicBezTo>
                    <a:pt x="227" y="67"/>
                    <a:pt x="227" y="67"/>
                    <a:pt x="227" y="67"/>
                  </a:cubicBezTo>
                  <a:lnTo>
                    <a:pt x="310" y="67"/>
                  </a:lnTo>
                  <a:close/>
                  <a:moveTo>
                    <a:pt x="62" y="89"/>
                  </a:moveTo>
                  <a:cubicBezTo>
                    <a:pt x="63" y="89"/>
                    <a:pt x="63" y="89"/>
                    <a:pt x="63" y="89"/>
                  </a:cubicBezTo>
                  <a:cubicBezTo>
                    <a:pt x="89" y="66"/>
                    <a:pt x="89" y="66"/>
                    <a:pt x="89" y="66"/>
                  </a:cubicBezTo>
                  <a:cubicBezTo>
                    <a:pt x="93" y="67"/>
                    <a:pt x="93" y="67"/>
                    <a:pt x="93" y="67"/>
                  </a:cubicBezTo>
                  <a:cubicBezTo>
                    <a:pt x="93" y="67"/>
                    <a:pt x="93" y="67"/>
                    <a:pt x="93" y="67"/>
                  </a:cubicBezTo>
                  <a:cubicBezTo>
                    <a:pt x="176" y="67"/>
                    <a:pt x="176" y="67"/>
                    <a:pt x="176" y="67"/>
                  </a:cubicBezTo>
                  <a:cubicBezTo>
                    <a:pt x="176" y="70"/>
                    <a:pt x="176" y="70"/>
                    <a:pt x="176" y="70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65" y="90"/>
                    <a:pt x="65" y="90"/>
                    <a:pt x="65" y="90"/>
                  </a:cubicBezTo>
                  <a:cubicBezTo>
                    <a:pt x="6" y="105"/>
                    <a:pt x="6" y="105"/>
                    <a:pt x="6" y="105"/>
                  </a:cubicBezTo>
                  <a:cubicBezTo>
                    <a:pt x="6" y="105"/>
                    <a:pt x="6" y="105"/>
                    <a:pt x="6" y="105"/>
                  </a:cubicBezTo>
                  <a:cubicBezTo>
                    <a:pt x="3" y="104"/>
                    <a:pt x="3" y="104"/>
                    <a:pt x="3" y="104"/>
                  </a:cubicBezTo>
                  <a:lnTo>
                    <a:pt x="62" y="89"/>
                  </a:lnTo>
                  <a:close/>
                  <a:moveTo>
                    <a:pt x="8" y="107"/>
                  </a:moveTo>
                  <a:cubicBezTo>
                    <a:pt x="66" y="92"/>
                    <a:pt x="66" y="92"/>
                    <a:pt x="66" y="92"/>
                  </a:cubicBezTo>
                  <a:cubicBezTo>
                    <a:pt x="66" y="92"/>
                    <a:pt x="66" y="92"/>
                    <a:pt x="66" y="92"/>
                  </a:cubicBezTo>
                  <a:cubicBezTo>
                    <a:pt x="89" y="72"/>
                    <a:pt x="89" y="72"/>
                    <a:pt x="89" y="72"/>
                  </a:cubicBezTo>
                  <a:cubicBezTo>
                    <a:pt x="176" y="72"/>
                    <a:pt x="176" y="72"/>
                    <a:pt x="176" y="72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9" y="113"/>
                    <a:pt x="19" y="113"/>
                    <a:pt x="19" y="113"/>
                  </a:cubicBezTo>
                  <a:lnTo>
                    <a:pt x="8" y="107"/>
                  </a:lnTo>
                  <a:close/>
                  <a:moveTo>
                    <a:pt x="176" y="115"/>
                  </a:moveTo>
                  <a:cubicBezTo>
                    <a:pt x="176" y="117"/>
                    <a:pt x="176" y="117"/>
                    <a:pt x="176" y="117"/>
                  </a:cubicBezTo>
                  <a:cubicBezTo>
                    <a:pt x="21" y="117"/>
                    <a:pt x="21" y="117"/>
                    <a:pt x="21" y="117"/>
                  </a:cubicBezTo>
                  <a:cubicBezTo>
                    <a:pt x="21" y="115"/>
                    <a:pt x="21" y="115"/>
                    <a:pt x="21" y="115"/>
                  </a:cubicBezTo>
                  <a:lnTo>
                    <a:pt x="176" y="115"/>
                  </a:lnTo>
                  <a:close/>
                  <a:moveTo>
                    <a:pt x="21" y="119"/>
                  </a:moveTo>
                  <a:cubicBezTo>
                    <a:pt x="176" y="119"/>
                    <a:pt x="176" y="119"/>
                    <a:pt x="176" y="119"/>
                  </a:cubicBezTo>
                  <a:cubicBezTo>
                    <a:pt x="176" y="179"/>
                    <a:pt x="176" y="179"/>
                    <a:pt x="176" y="179"/>
                  </a:cubicBezTo>
                  <a:cubicBezTo>
                    <a:pt x="21" y="179"/>
                    <a:pt x="21" y="179"/>
                    <a:pt x="21" y="179"/>
                  </a:cubicBezTo>
                  <a:lnTo>
                    <a:pt x="21" y="119"/>
                  </a:lnTo>
                  <a:close/>
                  <a:moveTo>
                    <a:pt x="189" y="179"/>
                  </a:moveTo>
                  <a:cubicBezTo>
                    <a:pt x="189" y="147"/>
                    <a:pt x="189" y="147"/>
                    <a:pt x="189" y="147"/>
                  </a:cubicBezTo>
                  <a:cubicBezTo>
                    <a:pt x="214" y="147"/>
                    <a:pt x="214" y="147"/>
                    <a:pt x="214" y="147"/>
                  </a:cubicBezTo>
                  <a:cubicBezTo>
                    <a:pt x="214" y="179"/>
                    <a:pt x="214" y="179"/>
                    <a:pt x="214" y="179"/>
                  </a:cubicBezTo>
                  <a:lnTo>
                    <a:pt x="189" y="1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234">
              <a:extLst>
                <a:ext uri="{FF2B5EF4-FFF2-40B4-BE49-F238E27FC236}">
                  <a16:creationId xmlns:a16="http://schemas.microsoft.com/office/drawing/2014/main" id="{48475598-76A7-4089-81A1-E07F5732B6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34088" y="3622675"/>
              <a:ext cx="96838" cy="92075"/>
            </a:xfrm>
            <a:custGeom>
              <a:avLst/>
              <a:gdLst>
                <a:gd name="T0" fmla="*/ 39 w 61"/>
                <a:gd name="T1" fmla="*/ 22 h 58"/>
                <a:gd name="T2" fmla="*/ 30 w 61"/>
                <a:gd name="T3" fmla="*/ 0 h 58"/>
                <a:gd name="T4" fmla="*/ 22 w 61"/>
                <a:gd name="T5" fmla="*/ 22 h 58"/>
                <a:gd name="T6" fmla="*/ 0 w 61"/>
                <a:gd name="T7" fmla="*/ 22 h 58"/>
                <a:gd name="T8" fmla="*/ 17 w 61"/>
                <a:gd name="T9" fmla="*/ 36 h 58"/>
                <a:gd name="T10" fmla="*/ 13 w 61"/>
                <a:gd name="T11" fmla="*/ 58 h 58"/>
                <a:gd name="T12" fmla="*/ 30 w 61"/>
                <a:gd name="T13" fmla="*/ 44 h 58"/>
                <a:gd name="T14" fmla="*/ 48 w 61"/>
                <a:gd name="T15" fmla="*/ 58 h 58"/>
                <a:gd name="T16" fmla="*/ 43 w 61"/>
                <a:gd name="T17" fmla="*/ 36 h 58"/>
                <a:gd name="T18" fmla="*/ 61 w 61"/>
                <a:gd name="T19" fmla="*/ 22 h 58"/>
                <a:gd name="T20" fmla="*/ 39 w 61"/>
                <a:gd name="T21" fmla="*/ 2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" h="58">
                  <a:moveTo>
                    <a:pt x="39" y="22"/>
                  </a:moveTo>
                  <a:lnTo>
                    <a:pt x="30" y="0"/>
                  </a:lnTo>
                  <a:lnTo>
                    <a:pt x="22" y="22"/>
                  </a:lnTo>
                  <a:lnTo>
                    <a:pt x="0" y="22"/>
                  </a:lnTo>
                  <a:lnTo>
                    <a:pt x="17" y="36"/>
                  </a:lnTo>
                  <a:lnTo>
                    <a:pt x="13" y="58"/>
                  </a:lnTo>
                  <a:lnTo>
                    <a:pt x="30" y="44"/>
                  </a:lnTo>
                  <a:lnTo>
                    <a:pt x="48" y="58"/>
                  </a:lnTo>
                  <a:lnTo>
                    <a:pt x="43" y="36"/>
                  </a:lnTo>
                  <a:lnTo>
                    <a:pt x="61" y="22"/>
                  </a:lnTo>
                  <a:lnTo>
                    <a:pt x="39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235">
              <a:extLst>
                <a:ext uri="{FF2B5EF4-FFF2-40B4-BE49-F238E27FC236}">
                  <a16:creationId xmlns:a16="http://schemas.microsoft.com/office/drawing/2014/main" id="{448DCFE9-17B6-483B-91FB-59B27AEBB82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34088" y="4630738"/>
              <a:ext cx="14288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0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236">
              <a:extLst>
                <a:ext uri="{FF2B5EF4-FFF2-40B4-BE49-F238E27FC236}">
                  <a16:creationId xmlns:a16="http://schemas.microsoft.com/office/drawing/2014/main" id="{A5FC8B8E-10DD-4987-8B33-3086BED9F6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10288" y="4630738"/>
              <a:ext cx="12700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0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237">
              <a:extLst>
                <a:ext uri="{FF2B5EF4-FFF2-40B4-BE49-F238E27FC236}">
                  <a16:creationId xmlns:a16="http://schemas.microsoft.com/office/drawing/2014/main" id="{E5876D55-A336-44E0-B7A4-7DEABA5142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69013" y="4630738"/>
              <a:ext cx="12700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1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238">
              <a:extLst>
                <a:ext uri="{FF2B5EF4-FFF2-40B4-BE49-F238E27FC236}">
                  <a16:creationId xmlns:a16="http://schemas.microsoft.com/office/drawing/2014/main" id="{FA61994A-D9FC-492D-BCDF-F101DED2BA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40438" y="3811588"/>
              <a:ext cx="14288" cy="42863"/>
            </a:xfrm>
            <a:custGeom>
              <a:avLst/>
              <a:gdLst>
                <a:gd name="T0" fmla="*/ 1 w 2"/>
                <a:gd name="T1" fmla="*/ 6 h 6"/>
                <a:gd name="T2" fmla="*/ 2 w 2"/>
                <a:gd name="T3" fmla="*/ 5 h 6"/>
                <a:gd name="T4" fmla="*/ 2 w 2"/>
                <a:gd name="T5" fmla="*/ 1 h 6"/>
                <a:gd name="T6" fmla="*/ 1 w 2"/>
                <a:gd name="T7" fmla="*/ 0 h 6"/>
                <a:gd name="T8" fmla="*/ 0 w 2"/>
                <a:gd name="T9" fmla="*/ 1 h 6"/>
                <a:gd name="T10" fmla="*/ 0 w 2"/>
                <a:gd name="T11" fmla="*/ 5 h 6"/>
                <a:gd name="T12" fmla="*/ 1 w 2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6">
                  <a:moveTo>
                    <a:pt x="1" y="6"/>
                  </a:moveTo>
                  <a:cubicBezTo>
                    <a:pt x="2" y="6"/>
                    <a:pt x="2" y="6"/>
                    <a:pt x="2" y="5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1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239">
              <a:extLst>
                <a:ext uri="{FF2B5EF4-FFF2-40B4-BE49-F238E27FC236}">
                  <a16:creationId xmlns:a16="http://schemas.microsoft.com/office/drawing/2014/main" id="{473A44AC-FD56-465B-8664-E099F2FD38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02350" y="3811588"/>
              <a:ext cx="14288" cy="42863"/>
            </a:xfrm>
            <a:custGeom>
              <a:avLst/>
              <a:gdLst>
                <a:gd name="T0" fmla="*/ 1 w 2"/>
                <a:gd name="T1" fmla="*/ 6 h 6"/>
                <a:gd name="T2" fmla="*/ 2 w 2"/>
                <a:gd name="T3" fmla="*/ 5 h 6"/>
                <a:gd name="T4" fmla="*/ 2 w 2"/>
                <a:gd name="T5" fmla="*/ 1 h 6"/>
                <a:gd name="T6" fmla="*/ 1 w 2"/>
                <a:gd name="T7" fmla="*/ 0 h 6"/>
                <a:gd name="T8" fmla="*/ 0 w 2"/>
                <a:gd name="T9" fmla="*/ 1 h 6"/>
                <a:gd name="T10" fmla="*/ 0 w 2"/>
                <a:gd name="T11" fmla="*/ 5 h 6"/>
                <a:gd name="T12" fmla="*/ 1 w 2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6">
                  <a:moveTo>
                    <a:pt x="1" y="6"/>
                  </a:moveTo>
                  <a:cubicBezTo>
                    <a:pt x="1" y="6"/>
                    <a:pt x="2" y="6"/>
                    <a:pt x="2" y="5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0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240">
              <a:extLst>
                <a:ext uri="{FF2B5EF4-FFF2-40B4-BE49-F238E27FC236}">
                  <a16:creationId xmlns:a16="http://schemas.microsoft.com/office/drawing/2014/main" id="{B7864562-2FC2-4F80-9F50-0706B74C986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05488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241">
              <a:extLst>
                <a:ext uri="{FF2B5EF4-FFF2-40B4-BE49-F238E27FC236}">
                  <a16:creationId xmlns:a16="http://schemas.microsoft.com/office/drawing/2014/main" id="{C6B51F14-EBFB-475D-9C34-A05B9A82EE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02300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242">
              <a:extLst>
                <a:ext uri="{FF2B5EF4-FFF2-40B4-BE49-F238E27FC236}">
                  <a16:creationId xmlns:a16="http://schemas.microsoft.com/office/drawing/2014/main" id="{DCC66043-E4C8-49C8-9E19-83695EE89C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99113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243">
              <a:extLst>
                <a:ext uri="{FF2B5EF4-FFF2-40B4-BE49-F238E27FC236}">
                  <a16:creationId xmlns:a16="http://schemas.microsoft.com/office/drawing/2014/main" id="{7ABFF118-AC3F-4D49-8FDE-13CDBFC3C9D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94338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244">
              <a:extLst>
                <a:ext uri="{FF2B5EF4-FFF2-40B4-BE49-F238E27FC236}">
                  <a16:creationId xmlns:a16="http://schemas.microsoft.com/office/drawing/2014/main" id="{A3664C30-C2AA-4612-9913-4126D97B0A7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91150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245">
              <a:extLst>
                <a:ext uri="{FF2B5EF4-FFF2-40B4-BE49-F238E27FC236}">
                  <a16:creationId xmlns:a16="http://schemas.microsoft.com/office/drawing/2014/main" id="{F07003EB-5208-4681-8968-4863B10109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87963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246">
              <a:extLst>
                <a:ext uri="{FF2B5EF4-FFF2-40B4-BE49-F238E27FC236}">
                  <a16:creationId xmlns:a16="http://schemas.microsoft.com/office/drawing/2014/main" id="{8F2F0586-3F0A-4D72-BF4C-8BDEFC2C5CA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83188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247">
              <a:extLst>
                <a:ext uri="{FF2B5EF4-FFF2-40B4-BE49-F238E27FC236}">
                  <a16:creationId xmlns:a16="http://schemas.microsoft.com/office/drawing/2014/main" id="{7588D492-7ED2-4007-8B14-5C1278FEA6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80000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248">
              <a:extLst>
                <a:ext uri="{FF2B5EF4-FFF2-40B4-BE49-F238E27FC236}">
                  <a16:creationId xmlns:a16="http://schemas.microsoft.com/office/drawing/2014/main" id="{1BEA506B-55A7-4104-BD7C-F1AC443A10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76813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249">
              <a:extLst>
                <a:ext uri="{FF2B5EF4-FFF2-40B4-BE49-F238E27FC236}">
                  <a16:creationId xmlns:a16="http://schemas.microsoft.com/office/drawing/2014/main" id="{37BE08CB-9C1C-41F0-A1F6-EE3D20EBA41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7997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250">
              <a:extLst>
                <a:ext uri="{FF2B5EF4-FFF2-40B4-BE49-F238E27FC236}">
                  <a16:creationId xmlns:a16="http://schemas.microsoft.com/office/drawing/2014/main" id="{B0FD020C-B5A5-4491-AF10-F0E6AB7933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05488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251">
              <a:extLst>
                <a:ext uri="{FF2B5EF4-FFF2-40B4-BE49-F238E27FC236}">
                  <a16:creationId xmlns:a16="http://schemas.microsoft.com/office/drawing/2014/main" id="{ACEAD2C4-BF3D-41AD-9104-38694D16409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02300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252">
              <a:extLst>
                <a:ext uri="{FF2B5EF4-FFF2-40B4-BE49-F238E27FC236}">
                  <a16:creationId xmlns:a16="http://schemas.microsoft.com/office/drawing/2014/main" id="{93EC51B7-6BBC-4FF3-8089-99334B5567F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99113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253">
              <a:extLst>
                <a:ext uri="{FF2B5EF4-FFF2-40B4-BE49-F238E27FC236}">
                  <a16:creationId xmlns:a16="http://schemas.microsoft.com/office/drawing/2014/main" id="{9B025307-6578-4ED7-A85B-0DDC8E26C7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94338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254">
              <a:extLst>
                <a:ext uri="{FF2B5EF4-FFF2-40B4-BE49-F238E27FC236}">
                  <a16:creationId xmlns:a16="http://schemas.microsoft.com/office/drawing/2014/main" id="{59D0C5C8-84DC-41E1-864E-D248E0F2635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91150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255">
              <a:extLst>
                <a:ext uri="{FF2B5EF4-FFF2-40B4-BE49-F238E27FC236}">
                  <a16:creationId xmlns:a16="http://schemas.microsoft.com/office/drawing/2014/main" id="{99A90DAF-6644-40B4-98EF-B76124B051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87963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256">
              <a:extLst>
                <a:ext uri="{FF2B5EF4-FFF2-40B4-BE49-F238E27FC236}">
                  <a16:creationId xmlns:a16="http://schemas.microsoft.com/office/drawing/2014/main" id="{C12832FE-E7DB-4DB1-BA83-1A08F952416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83188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257">
              <a:extLst>
                <a:ext uri="{FF2B5EF4-FFF2-40B4-BE49-F238E27FC236}">
                  <a16:creationId xmlns:a16="http://schemas.microsoft.com/office/drawing/2014/main" id="{9840123A-33F7-4A6D-8C3E-F967CEE789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80000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258">
              <a:extLst>
                <a:ext uri="{FF2B5EF4-FFF2-40B4-BE49-F238E27FC236}">
                  <a16:creationId xmlns:a16="http://schemas.microsoft.com/office/drawing/2014/main" id="{7F991889-D105-4013-8C6A-593B988A459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76813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259">
              <a:extLst>
                <a:ext uri="{FF2B5EF4-FFF2-40B4-BE49-F238E27FC236}">
                  <a16:creationId xmlns:a16="http://schemas.microsoft.com/office/drawing/2014/main" id="{B823DC60-2CEC-4D32-B8A3-A070D8B4F9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7997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260">
              <a:extLst>
                <a:ext uri="{FF2B5EF4-FFF2-40B4-BE49-F238E27FC236}">
                  <a16:creationId xmlns:a16="http://schemas.microsoft.com/office/drawing/2014/main" id="{D9F30631-3A4E-48BB-B0EE-E7EF2DC965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312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261">
              <a:extLst>
                <a:ext uri="{FF2B5EF4-FFF2-40B4-BE49-F238E27FC236}">
                  <a16:creationId xmlns:a16="http://schemas.microsoft.com/office/drawing/2014/main" id="{09C3D8D1-C22E-4BC1-80AB-567FDE10A6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8350" y="4435475"/>
              <a:ext cx="63500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262">
              <a:extLst>
                <a:ext uri="{FF2B5EF4-FFF2-40B4-BE49-F238E27FC236}">
                  <a16:creationId xmlns:a16="http://schemas.microsoft.com/office/drawing/2014/main" id="{131F39FF-1032-4546-BE5A-A6186CD494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15163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263">
              <a:extLst>
                <a:ext uri="{FF2B5EF4-FFF2-40B4-BE49-F238E27FC236}">
                  <a16:creationId xmlns:a16="http://schemas.microsoft.com/office/drawing/2014/main" id="{9E5BF464-6367-44B9-8E85-702A3B9954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1197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264">
              <a:extLst>
                <a:ext uri="{FF2B5EF4-FFF2-40B4-BE49-F238E27FC236}">
                  <a16:creationId xmlns:a16="http://schemas.microsoft.com/office/drawing/2014/main" id="{1763C26E-C32C-4CF2-B6EA-02F297511AD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07200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265">
              <a:extLst>
                <a:ext uri="{FF2B5EF4-FFF2-40B4-BE49-F238E27FC236}">
                  <a16:creationId xmlns:a16="http://schemas.microsoft.com/office/drawing/2014/main" id="{C9A732CB-002A-4223-A96C-6979B2C09C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04013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266">
              <a:extLst>
                <a:ext uri="{FF2B5EF4-FFF2-40B4-BE49-F238E27FC236}">
                  <a16:creationId xmlns:a16="http://schemas.microsoft.com/office/drawing/2014/main" id="{1489E6F4-0313-4A33-86BD-B6D44B576A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00825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267">
              <a:extLst>
                <a:ext uri="{FF2B5EF4-FFF2-40B4-BE49-F238E27FC236}">
                  <a16:creationId xmlns:a16="http://schemas.microsoft.com/office/drawing/2014/main" id="{3B4EAD0A-08E2-4C96-A68A-1FD261F28E3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97638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268">
              <a:extLst>
                <a:ext uri="{FF2B5EF4-FFF2-40B4-BE49-F238E27FC236}">
                  <a16:creationId xmlns:a16="http://schemas.microsoft.com/office/drawing/2014/main" id="{BE032696-7D94-45D1-A846-33A34ADD3A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92863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269">
              <a:extLst>
                <a:ext uri="{FF2B5EF4-FFF2-40B4-BE49-F238E27FC236}">
                  <a16:creationId xmlns:a16="http://schemas.microsoft.com/office/drawing/2014/main" id="{2072B0DB-431B-4FF5-8A75-0039DC3D0BC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9602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270">
              <a:extLst>
                <a:ext uri="{FF2B5EF4-FFF2-40B4-BE49-F238E27FC236}">
                  <a16:creationId xmlns:a16="http://schemas.microsoft.com/office/drawing/2014/main" id="{7698EF44-6425-4CA6-846F-DDBD77C133C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312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Freeform 271">
              <a:extLst>
                <a:ext uri="{FF2B5EF4-FFF2-40B4-BE49-F238E27FC236}">
                  <a16:creationId xmlns:a16="http://schemas.microsoft.com/office/drawing/2014/main" id="{491FF2E6-4771-4E3A-9698-37A7475873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8350" y="4603750"/>
              <a:ext cx="63500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Freeform 272">
              <a:extLst>
                <a:ext uri="{FF2B5EF4-FFF2-40B4-BE49-F238E27FC236}">
                  <a16:creationId xmlns:a16="http://schemas.microsoft.com/office/drawing/2014/main" id="{54407076-3B72-4870-889D-E62A7FBCB37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15163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Freeform 273">
              <a:extLst>
                <a:ext uri="{FF2B5EF4-FFF2-40B4-BE49-F238E27FC236}">
                  <a16:creationId xmlns:a16="http://schemas.microsoft.com/office/drawing/2014/main" id="{FB78CE3F-BE8C-4D9F-A028-204A3EC5FA3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1197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Freeform 274">
              <a:extLst>
                <a:ext uri="{FF2B5EF4-FFF2-40B4-BE49-F238E27FC236}">
                  <a16:creationId xmlns:a16="http://schemas.microsoft.com/office/drawing/2014/main" id="{C4C1F3CA-D67D-43E2-8BC2-7672E24AD3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07200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Freeform 275">
              <a:extLst>
                <a:ext uri="{FF2B5EF4-FFF2-40B4-BE49-F238E27FC236}">
                  <a16:creationId xmlns:a16="http://schemas.microsoft.com/office/drawing/2014/main" id="{528BBB8F-DFF2-4EFE-BFE6-FA640516E38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04013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" name="Freeform 276">
              <a:extLst>
                <a:ext uri="{FF2B5EF4-FFF2-40B4-BE49-F238E27FC236}">
                  <a16:creationId xmlns:a16="http://schemas.microsoft.com/office/drawing/2014/main" id="{CBD2AFE2-425C-4042-9963-0DC57980DA3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00825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" name="Freeform 277">
              <a:extLst>
                <a:ext uri="{FF2B5EF4-FFF2-40B4-BE49-F238E27FC236}">
                  <a16:creationId xmlns:a16="http://schemas.microsoft.com/office/drawing/2014/main" id="{1504AD76-F68B-41DB-8F1B-A5B19EF7F1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97638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" name="Freeform 278">
              <a:extLst>
                <a:ext uri="{FF2B5EF4-FFF2-40B4-BE49-F238E27FC236}">
                  <a16:creationId xmlns:a16="http://schemas.microsoft.com/office/drawing/2014/main" id="{E8F5EBDE-2C7B-4A12-BFDC-1A6C52531C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92863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9" name="Freeform 279">
              <a:extLst>
                <a:ext uri="{FF2B5EF4-FFF2-40B4-BE49-F238E27FC236}">
                  <a16:creationId xmlns:a16="http://schemas.microsoft.com/office/drawing/2014/main" id="{04F7ACD1-0D71-40F8-BD4F-7AE26372BA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9602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0" name="Freeform 280">
              <a:extLst>
                <a:ext uri="{FF2B5EF4-FFF2-40B4-BE49-F238E27FC236}">
                  <a16:creationId xmlns:a16="http://schemas.microsoft.com/office/drawing/2014/main" id="{3DB00D8F-0CDD-49E3-8684-70C3AC64F9B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101850" y="4162425"/>
              <a:ext cx="2170113" cy="679450"/>
            </a:xfrm>
            <a:custGeom>
              <a:avLst/>
              <a:gdLst>
                <a:gd name="T0" fmla="*/ 164 w 314"/>
                <a:gd name="T1" fmla="*/ 68 h 97"/>
                <a:gd name="T2" fmla="*/ 111 w 314"/>
                <a:gd name="T3" fmla="*/ 20 h 97"/>
                <a:gd name="T4" fmla="*/ 83 w 314"/>
                <a:gd name="T5" fmla="*/ 60 h 97"/>
                <a:gd name="T6" fmla="*/ 64 w 314"/>
                <a:gd name="T7" fmla="*/ 72 h 97"/>
                <a:gd name="T8" fmla="*/ 44 w 314"/>
                <a:gd name="T9" fmla="*/ 60 h 97"/>
                <a:gd name="T10" fmla="*/ 36 w 314"/>
                <a:gd name="T11" fmla="*/ 60 h 97"/>
                <a:gd name="T12" fmla="*/ 21 w 314"/>
                <a:gd name="T13" fmla="*/ 79 h 97"/>
                <a:gd name="T14" fmla="*/ 113 w 314"/>
                <a:gd name="T15" fmla="*/ 87 h 97"/>
                <a:gd name="T16" fmla="*/ 163 w 314"/>
                <a:gd name="T17" fmla="*/ 86 h 97"/>
                <a:gd name="T18" fmla="*/ 261 w 314"/>
                <a:gd name="T19" fmla="*/ 40 h 97"/>
                <a:gd name="T20" fmla="*/ 261 w 314"/>
                <a:gd name="T21" fmla="*/ 59 h 97"/>
                <a:gd name="T22" fmla="*/ 261 w 314"/>
                <a:gd name="T23" fmla="*/ 87 h 97"/>
                <a:gd name="T24" fmla="*/ 313 w 314"/>
                <a:gd name="T25" fmla="*/ 97 h 97"/>
                <a:gd name="T26" fmla="*/ 73 w 314"/>
                <a:gd name="T27" fmla="*/ 95 h 97"/>
                <a:gd name="T28" fmla="*/ 67 w 314"/>
                <a:gd name="T29" fmla="*/ 77 h 97"/>
                <a:gd name="T30" fmla="*/ 84 w 314"/>
                <a:gd name="T31" fmla="*/ 58 h 97"/>
                <a:gd name="T32" fmla="*/ 75 w 314"/>
                <a:gd name="T33" fmla="*/ 94 h 97"/>
                <a:gd name="T34" fmla="*/ 48 w 314"/>
                <a:gd name="T35" fmla="*/ 58 h 97"/>
                <a:gd name="T36" fmla="*/ 62 w 314"/>
                <a:gd name="T37" fmla="*/ 73 h 97"/>
                <a:gd name="T38" fmla="*/ 39 w 314"/>
                <a:gd name="T39" fmla="*/ 74 h 97"/>
                <a:gd name="T40" fmla="*/ 22 w 314"/>
                <a:gd name="T41" fmla="*/ 64 h 97"/>
                <a:gd name="T42" fmla="*/ 32 w 314"/>
                <a:gd name="T43" fmla="*/ 64 h 97"/>
                <a:gd name="T44" fmla="*/ 23 w 314"/>
                <a:gd name="T45" fmla="*/ 77 h 97"/>
                <a:gd name="T46" fmla="*/ 28 w 314"/>
                <a:gd name="T47" fmla="*/ 95 h 97"/>
                <a:gd name="T48" fmla="*/ 132 w 314"/>
                <a:gd name="T49" fmla="*/ 53 h 97"/>
                <a:gd name="T50" fmla="*/ 144 w 314"/>
                <a:gd name="T51" fmla="*/ 63 h 97"/>
                <a:gd name="T52" fmla="*/ 113 w 314"/>
                <a:gd name="T53" fmla="*/ 43 h 97"/>
                <a:gd name="T54" fmla="*/ 145 w 314"/>
                <a:gd name="T55" fmla="*/ 32 h 97"/>
                <a:gd name="T56" fmla="*/ 163 w 314"/>
                <a:gd name="T57" fmla="*/ 37 h 97"/>
                <a:gd name="T58" fmla="*/ 163 w 314"/>
                <a:gd name="T59" fmla="*/ 45 h 97"/>
                <a:gd name="T60" fmla="*/ 113 w 314"/>
                <a:gd name="T61" fmla="*/ 30 h 97"/>
                <a:gd name="T62" fmla="*/ 154 w 314"/>
                <a:gd name="T63" fmla="*/ 68 h 97"/>
                <a:gd name="T64" fmla="*/ 163 w 314"/>
                <a:gd name="T65" fmla="*/ 20 h 97"/>
                <a:gd name="T66" fmla="*/ 113 w 314"/>
                <a:gd name="T67" fmla="*/ 79 h 97"/>
                <a:gd name="T68" fmla="*/ 113 w 314"/>
                <a:gd name="T69" fmla="*/ 79 h 97"/>
                <a:gd name="T70" fmla="*/ 287 w 314"/>
                <a:gd name="T71" fmla="*/ 48 h 97"/>
                <a:gd name="T72" fmla="*/ 288 w 314"/>
                <a:gd name="T73" fmla="*/ 41 h 97"/>
                <a:gd name="T74" fmla="*/ 312 w 314"/>
                <a:gd name="T75" fmla="*/ 41 h 97"/>
                <a:gd name="T76" fmla="*/ 288 w 314"/>
                <a:gd name="T77" fmla="*/ 60 h 97"/>
                <a:gd name="T78" fmla="*/ 297 w 314"/>
                <a:gd name="T79" fmla="*/ 60 h 97"/>
                <a:gd name="T80" fmla="*/ 272 w 314"/>
                <a:gd name="T81" fmla="*/ 67 h 97"/>
                <a:gd name="T82" fmla="*/ 272 w 314"/>
                <a:gd name="T83" fmla="*/ 69 h 97"/>
                <a:gd name="T84" fmla="*/ 288 w 314"/>
                <a:gd name="T85" fmla="*/ 69 h 97"/>
                <a:gd name="T86" fmla="*/ 304 w 314"/>
                <a:gd name="T87" fmla="*/ 77 h 97"/>
                <a:gd name="T88" fmla="*/ 305 w 314"/>
                <a:gd name="T89" fmla="*/ 69 h 97"/>
                <a:gd name="T90" fmla="*/ 305 w 314"/>
                <a:gd name="T91" fmla="*/ 50 h 97"/>
                <a:gd name="T92" fmla="*/ 304 w 314"/>
                <a:gd name="T93" fmla="*/ 50 h 97"/>
                <a:gd name="T94" fmla="*/ 287 w 314"/>
                <a:gd name="T95" fmla="*/ 58 h 97"/>
                <a:gd name="T96" fmla="*/ 272 w 314"/>
                <a:gd name="T97" fmla="*/ 50 h 97"/>
                <a:gd name="T98" fmla="*/ 270 w 314"/>
                <a:gd name="T99" fmla="*/ 58 h 97"/>
                <a:gd name="T100" fmla="*/ 270 w 314"/>
                <a:gd name="T101" fmla="*/ 77 h 97"/>
                <a:gd name="T102" fmla="*/ 263 w 314"/>
                <a:gd name="T103" fmla="*/ 79 h 97"/>
                <a:gd name="T104" fmla="*/ 280 w 314"/>
                <a:gd name="T105" fmla="*/ 79 h 97"/>
                <a:gd name="T106" fmla="*/ 295 w 314"/>
                <a:gd name="T107" fmla="*/ 86 h 97"/>
                <a:gd name="T108" fmla="*/ 297 w 314"/>
                <a:gd name="T109" fmla="*/ 79 h 97"/>
                <a:gd name="T110" fmla="*/ 263 w 314"/>
                <a:gd name="T111" fmla="*/ 48 h 97"/>
                <a:gd name="T112" fmla="*/ 263 w 314"/>
                <a:gd name="T113" fmla="*/ 95 h 97"/>
                <a:gd name="T114" fmla="*/ 280 w 314"/>
                <a:gd name="T115" fmla="*/ 88 h 97"/>
                <a:gd name="T116" fmla="*/ 295 w 314"/>
                <a:gd name="T117" fmla="*/ 95 h 97"/>
                <a:gd name="T118" fmla="*/ 297 w 314"/>
                <a:gd name="T119" fmla="*/ 88 h 97"/>
                <a:gd name="T120" fmla="*/ 312 w 314"/>
                <a:gd name="T121" fmla="*/ 39 h 97"/>
                <a:gd name="T122" fmla="*/ 288 w 314"/>
                <a:gd name="T123" fmla="*/ 39 h 97"/>
                <a:gd name="T124" fmla="*/ 271 w 314"/>
                <a:gd name="T125" fmla="*/ 39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14" h="97">
                  <a:moveTo>
                    <a:pt x="263" y="1"/>
                  </a:moveTo>
                  <a:cubicBezTo>
                    <a:pt x="263" y="0"/>
                    <a:pt x="262" y="0"/>
                    <a:pt x="262" y="1"/>
                  </a:cubicBezTo>
                  <a:cubicBezTo>
                    <a:pt x="173" y="63"/>
                    <a:pt x="173" y="63"/>
                    <a:pt x="173" y="63"/>
                  </a:cubicBezTo>
                  <a:cubicBezTo>
                    <a:pt x="172" y="63"/>
                    <a:pt x="172" y="63"/>
                    <a:pt x="172" y="64"/>
                  </a:cubicBezTo>
                  <a:cubicBezTo>
                    <a:pt x="172" y="84"/>
                    <a:pt x="172" y="84"/>
                    <a:pt x="172" y="84"/>
                  </a:cubicBezTo>
                  <a:cubicBezTo>
                    <a:pt x="164" y="84"/>
                    <a:pt x="164" y="84"/>
                    <a:pt x="164" y="84"/>
                  </a:cubicBezTo>
                  <a:cubicBezTo>
                    <a:pt x="164" y="68"/>
                    <a:pt x="164" y="68"/>
                    <a:pt x="164" y="68"/>
                  </a:cubicBezTo>
                  <a:cubicBezTo>
                    <a:pt x="164" y="68"/>
                    <a:pt x="164" y="68"/>
                    <a:pt x="164" y="68"/>
                  </a:cubicBezTo>
                  <a:cubicBezTo>
                    <a:pt x="164" y="19"/>
                    <a:pt x="164" y="19"/>
                    <a:pt x="164" y="19"/>
                  </a:cubicBezTo>
                  <a:cubicBezTo>
                    <a:pt x="164" y="19"/>
                    <a:pt x="164" y="18"/>
                    <a:pt x="164" y="18"/>
                  </a:cubicBezTo>
                  <a:cubicBezTo>
                    <a:pt x="146" y="7"/>
                    <a:pt x="146" y="7"/>
                    <a:pt x="146" y="7"/>
                  </a:cubicBezTo>
                  <a:cubicBezTo>
                    <a:pt x="145" y="7"/>
                    <a:pt x="145" y="7"/>
                    <a:pt x="145" y="7"/>
                  </a:cubicBezTo>
                  <a:cubicBezTo>
                    <a:pt x="112" y="19"/>
                    <a:pt x="112" y="19"/>
                    <a:pt x="112" y="19"/>
                  </a:cubicBezTo>
                  <a:cubicBezTo>
                    <a:pt x="111" y="19"/>
                    <a:pt x="111" y="20"/>
                    <a:pt x="111" y="20"/>
                  </a:cubicBezTo>
                  <a:cubicBezTo>
                    <a:pt x="111" y="95"/>
                    <a:pt x="111" y="95"/>
                    <a:pt x="111" y="95"/>
                  </a:cubicBezTo>
                  <a:cubicBezTo>
                    <a:pt x="80" y="95"/>
                    <a:pt x="80" y="95"/>
                    <a:pt x="80" y="95"/>
                  </a:cubicBezTo>
                  <a:cubicBezTo>
                    <a:pt x="80" y="79"/>
                    <a:pt x="80" y="79"/>
                    <a:pt x="80" y="79"/>
                  </a:cubicBezTo>
                  <a:cubicBezTo>
                    <a:pt x="96" y="79"/>
                    <a:pt x="96" y="79"/>
                    <a:pt x="96" y="79"/>
                  </a:cubicBezTo>
                  <a:cubicBezTo>
                    <a:pt x="83" y="66"/>
                    <a:pt x="83" y="66"/>
                    <a:pt x="83" y="66"/>
                  </a:cubicBezTo>
                  <a:cubicBezTo>
                    <a:pt x="89" y="66"/>
                    <a:pt x="89" y="66"/>
                    <a:pt x="89" y="66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9" y="60"/>
                    <a:pt x="89" y="60"/>
                    <a:pt x="89" y="60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64" y="60"/>
                    <a:pt x="64" y="60"/>
                    <a:pt x="64" y="60"/>
                  </a:cubicBezTo>
                  <a:cubicBezTo>
                    <a:pt x="70" y="60"/>
                    <a:pt x="70" y="60"/>
                    <a:pt x="70" y="60"/>
                  </a:cubicBezTo>
                  <a:cubicBezTo>
                    <a:pt x="64" y="66"/>
                    <a:pt x="64" y="66"/>
                    <a:pt x="64" y="66"/>
                  </a:cubicBezTo>
                  <a:cubicBezTo>
                    <a:pt x="70" y="66"/>
                    <a:pt x="70" y="66"/>
                    <a:pt x="70" y="66"/>
                  </a:cubicBezTo>
                  <a:cubicBezTo>
                    <a:pt x="64" y="72"/>
                    <a:pt x="64" y="72"/>
                    <a:pt x="64" y="72"/>
                  </a:cubicBezTo>
                  <a:cubicBezTo>
                    <a:pt x="58" y="66"/>
                    <a:pt x="58" y="66"/>
                    <a:pt x="58" y="66"/>
                  </a:cubicBezTo>
                  <a:cubicBezTo>
                    <a:pt x="63" y="66"/>
                    <a:pt x="63" y="66"/>
                    <a:pt x="63" y="66"/>
                  </a:cubicBezTo>
                  <a:cubicBezTo>
                    <a:pt x="58" y="60"/>
                    <a:pt x="58" y="60"/>
                    <a:pt x="58" y="60"/>
                  </a:cubicBezTo>
                  <a:cubicBezTo>
                    <a:pt x="63" y="60"/>
                    <a:pt x="63" y="60"/>
                    <a:pt x="63" y="60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44" y="60"/>
                    <a:pt x="44" y="60"/>
                    <a:pt x="44" y="60"/>
                  </a:cubicBezTo>
                  <a:cubicBezTo>
                    <a:pt x="39" y="66"/>
                    <a:pt x="39" y="66"/>
                    <a:pt x="39" y="66"/>
                  </a:cubicBezTo>
                  <a:cubicBezTo>
                    <a:pt x="44" y="66"/>
                    <a:pt x="44" y="66"/>
                    <a:pt x="44" y="66"/>
                  </a:cubicBezTo>
                  <a:cubicBezTo>
                    <a:pt x="38" y="72"/>
                    <a:pt x="38" y="72"/>
                    <a:pt x="38" y="72"/>
                  </a:cubicBezTo>
                  <a:cubicBezTo>
                    <a:pt x="31" y="66"/>
                    <a:pt x="31" y="66"/>
                    <a:pt x="31" y="66"/>
                  </a:cubicBezTo>
                  <a:cubicBezTo>
                    <a:pt x="36" y="66"/>
                    <a:pt x="36" y="66"/>
                    <a:pt x="36" y="66"/>
                  </a:cubicBezTo>
                  <a:cubicBezTo>
                    <a:pt x="31" y="60"/>
                    <a:pt x="31" y="60"/>
                    <a:pt x="31" y="60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12" y="60"/>
                    <a:pt x="12" y="60"/>
                    <a:pt x="12" y="60"/>
                  </a:cubicBezTo>
                  <a:cubicBezTo>
                    <a:pt x="17" y="60"/>
                    <a:pt x="17" y="60"/>
                    <a:pt x="17" y="60"/>
                  </a:cubicBezTo>
                  <a:cubicBezTo>
                    <a:pt x="12" y="66"/>
                    <a:pt x="12" y="66"/>
                    <a:pt x="12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4" y="79"/>
                    <a:pt x="4" y="79"/>
                    <a:pt x="4" y="79"/>
                  </a:cubicBezTo>
                  <a:cubicBezTo>
                    <a:pt x="21" y="79"/>
                    <a:pt x="21" y="79"/>
                    <a:pt x="21" y="79"/>
                  </a:cubicBezTo>
                  <a:cubicBezTo>
                    <a:pt x="21" y="95"/>
                    <a:pt x="21" y="95"/>
                    <a:pt x="21" y="95"/>
                  </a:cubicBezTo>
                  <a:cubicBezTo>
                    <a:pt x="1" y="95"/>
                    <a:pt x="1" y="95"/>
                    <a:pt x="1" y="95"/>
                  </a:cubicBezTo>
                  <a:cubicBezTo>
                    <a:pt x="1" y="95"/>
                    <a:pt x="0" y="96"/>
                    <a:pt x="0" y="96"/>
                  </a:cubicBezTo>
                  <a:cubicBezTo>
                    <a:pt x="0" y="97"/>
                    <a:pt x="1" y="97"/>
                    <a:pt x="1" y="97"/>
                  </a:cubicBezTo>
                  <a:cubicBezTo>
                    <a:pt x="112" y="97"/>
                    <a:pt x="112" y="97"/>
                    <a:pt x="112" y="97"/>
                  </a:cubicBezTo>
                  <a:cubicBezTo>
                    <a:pt x="113" y="97"/>
                    <a:pt x="113" y="97"/>
                    <a:pt x="113" y="96"/>
                  </a:cubicBezTo>
                  <a:cubicBezTo>
                    <a:pt x="113" y="87"/>
                    <a:pt x="113" y="87"/>
                    <a:pt x="113" y="87"/>
                  </a:cubicBezTo>
                  <a:cubicBezTo>
                    <a:pt x="143" y="79"/>
                    <a:pt x="143" y="79"/>
                    <a:pt x="143" y="79"/>
                  </a:cubicBezTo>
                  <a:cubicBezTo>
                    <a:pt x="143" y="96"/>
                    <a:pt x="143" y="96"/>
                    <a:pt x="143" y="96"/>
                  </a:cubicBezTo>
                  <a:cubicBezTo>
                    <a:pt x="143" y="97"/>
                    <a:pt x="144" y="97"/>
                    <a:pt x="144" y="97"/>
                  </a:cubicBezTo>
                  <a:cubicBezTo>
                    <a:pt x="145" y="97"/>
                    <a:pt x="145" y="97"/>
                    <a:pt x="145" y="96"/>
                  </a:cubicBezTo>
                  <a:cubicBezTo>
                    <a:pt x="145" y="79"/>
                    <a:pt x="145" y="79"/>
                    <a:pt x="145" y="79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73" y="86"/>
                    <a:pt x="173" y="86"/>
                    <a:pt x="173" y="86"/>
                  </a:cubicBezTo>
                  <a:cubicBezTo>
                    <a:pt x="174" y="86"/>
                    <a:pt x="174" y="85"/>
                    <a:pt x="174" y="85"/>
                  </a:cubicBezTo>
                  <a:cubicBezTo>
                    <a:pt x="174" y="64"/>
                    <a:pt x="174" y="64"/>
                    <a:pt x="174" y="64"/>
                  </a:cubicBezTo>
                  <a:cubicBezTo>
                    <a:pt x="261" y="4"/>
                    <a:pt x="261" y="4"/>
                    <a:pt x="261" y="4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9"/>
                    <a:pt x="261" y="49"/>
                    <a:pt x="261" y="49"/>
                  </a:cubicBezTo>
                  <a:cubicBezTo>
                    <a:pt x="261" y="49"/>
                    <a:pt x="261" y="49"/>
                    <a:pt x="261" y="49"/>
                  </a:cubicBezTo>
                  <a:cubicBezTo>
                    <a:pt x="261" y="49"/>
                    <a:pt x="261" y="49"/>
                    <a:pt x="261" y="50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77"/>
                    <a:pt x="261" y="77"/>
                    <a:pt x="261" y="77"/>
                  </a:cubicBezTo>
                  <a:cubicBezTo>
                    <a:pt x="261" y="77"/>
                    <a:pt x="261" y="77"/>
                    <a:pt x="261" y="78"/>
                  </a:cubicBezTo>
                  <a:cubicBezTo>
                    <a:pt x="261" y="78"/>
                    <a:pt x="261" y="78"/>
                    <a:pt x="261" y="78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96"/>
                    <a:pt x="261" y="96"/>
                    <a:pt x="261" y="96"/>
                  </a:cubicBezTo>
                  <a:cubicBezTo>
                    <a:pt x="261" y="96"/>
                    <a:pt x="261" y="96"/>
                    <a:pt x="261" y="96"/>
                  </a:cubicBezTo>
                  <a:cubicBezTo>
                    <a:pt x="261" y="97"/>
                    <a:pt x="261" y="97"/>
                    <a:pt x="262" y="97"/>
                  </a:cubicBezTo>
                  <a:cubicBezTo>
                    <a:pt x="312" y="97"/>
                    <a:pt x="312" y="97"/>
                    <a:pt x="312" y="97"/>
                  </a:cubicBezTo>
                  <a:cubicBezTo>
                    <a:pt x="313" y="97"/>
                    <a:pt x="313" y="97"/>
                    <a:pt x="313" y="97"/>
                  </a:cubicBezTo>
                  <a:cubicBezTo>
                    <a:pt x="314" y="96"/>
                    <a:pt x="314" y="96"/>
                    <a:pt x="314" y="96"/>
                  </a:cubicBezTo>
                  <a:cubicBezTo>
                    <a:pt x="314" y="35"/>
                    <a:pt x="314" y="35"/>
                    <a:pt x="314" y="35"/>
                  </a:cubicBezTo>
                  <a:cubicBezTo>
                    <a:pt x="314" y="35"/>
                    <a:pt x="314" y="34"/>
                    <a:pt x="313" y="34"/>
                  </a:cubicBezTo>
                  <a:lnTo>
                    <a:pt x="263" y="1"/>
                  </a:lnTo>
                  <a:close/>
                  <a:moveTo>
                    <a:pt x="71" y="79"/>
                  </a:moveTo>
                  <a:cubicBezTo>
                    <a:pt x="73" y="79"/>
                    <a:pt x="73" y="79"/>
                    <a:pt x="73" y="79"/>
                  </a:cubicBezTo>
                  <a:cubicBezTo>
                    <a:pt x="73" y="95"/>
                    <a:pt x="73" y="95"/>
                    <a:pt x="73" y="95"/>
                  </a:cubicBezTo>
                  <a:cubicBezTo>
                    <a:pt x="54" y="95"/>
                    <a:pt x="54" y="95"/>
                    <a:pt x="54" y="95"/>
                  </a:cubicBezTo>
                  <a:cubicBezTo>
                    <a:pt x="54" y="79"/>
                    <a:pt x="54" y="79"/>
                    <a:pt x="54" y="79"/>
                  </a:cubicBezTo>
                  <a:cubicBezTo>
                    <a:pt x="56" y="79"/>
                    <a:pt x="56" y="79"/>
                    <a:pt x="56" y="79"/>
                  </a:cubicBezTo>
                  <a:lnTo>
                    <a:pt x="71" y="79"/>
                  </a:lnTo>
                  <a:close/>
                  <a:moveTo>
                    <a:pt x="61" y="77"/>
                  </a:moveTo>
                  <a:cubicBezTo>
                    <a:pt x="64" y="74"/>
                    <a:pt x="64" y="74"/>
                    <a:pt x="64" y="74"/>
                  </a:cubicBezTo>
                  <a:cubicBezTo>
                    <a:pt x="67" y="77"/>
                    <a:pt x="67" y="77"/>
                    <a:pt x="67" y="77"/>
                  </a:cubicBezTo>
                  <a:lnTo>
                    <a:pt x="61" y="77"/>
                  </a:lnTo>
                  <a:close/>
                  <a:moveTo>
                    <a:pt x="74" y="64"/>
                  </a:moveTo>
                  <a:cubicBezTo>
                    <a:pt x="69" y="64"/>
                    <a:pt x="69" y="64"/>
                    <a:pt x="69" y="64"/>
                  </a:cubicBezTo>
                  <a:cubicBezTo>
                    <a:pt x="74" y="58"/>
                    <a:pt x="74" y="58"/>
                    <a:pt x="74" y="58"/>
                  </a:cubicBezTo>
                  <a:cubicBezTo>
                    <a:pt x="69" y="58"/>
                    <a:pt x="69" y="58"/>
                    <a:pt x="69" y="58"/>
                  </a:cubicBezTo>
                  <a:cubicBezTo>
                    <a:pt x="76" y="50"/>
                    <a:pt x="76" y="50"/>
                    <a:pt x="76" y="50"/>
                  </a:cubicBezTo>
                  <a:cubicBezTo>
                    <a:pt x="84" y="58"/>
                    <a:pt x="84" y="58"/>
                    <a:pt x="84" y="58"/>
                  </a:cubicBezTo>
                  <a:cubicBezTo>
                    <a:pt x="79" y="58"/>
                    <a:pt x="79" y="58"/>
                    <a:pt x="79" y="58"/>
                  </a:cubicBezTo>
                  <a:cubicBezTo>
                    <a:pt x="84" y="64"/>
                    <a:pt x="84" y="64"/>
                    <a:pt x="84" y="64"/>
                  </a:cubicBezTo>
                  <a:cubicBezTo>
                    <a:pt x="79" y="64"/>
                    <a:pt x="79" y="64"/>
                    <a:pt x="79" y="64"/>
                  </a:cubicBezTo>
                  <a:cubicBezTo>
                    <a:pt x="92" y="77"/>
                    <a:pt x="92" y="77"/>
                    <a:pt x="92" y="77"/>
                  </a:cubicBezTo>
                  <a:cubicBezTo>
                    <a:pt x="78" y="77"/>
                    <a:pt x="78" y="77"/>
                    <a:pt x="78" y="77"/>
                  </a:cubicBezTo>
                  <a:cubicBezTo>
                    <a:pt x="78" y="94"/>
                    <a:pt x="78" y="94"/>
                    <a:pt x="78" y="94"/>
                  </a:cubicBezTo>
                  <a:cubicBezTo>
                    <a:pt x="75" y="94"/>
                    <a:pt x="75" y="94"/>
                    <a:pt x="75" y="94"/>
                  </a:cubicBezTo>
                  <a:cubicBezTo>
                    <a:pt x="75" y="77"/>
                    <a:pt x="75" y="77"/>
                    <a:pt x="75" y="77"/>
                  </a:cubicBezTo>
                  <a:cubicBezTo>
                    <a:pt x="69" y="77"/>
                    <a:pt x="69" y="77"/>
                    <a:pt x="69" y="77"/>
                  </a:cubicBezTo>
                  <a:cubicBezTo>
                    <a:pt x="65" y="73"/>
                    <a:pt x="65" y="73"/>
                    <a:pt x="65" y="73"/>
                  </a:cubicBezTo>
                  <a:lnTo>
                    <a:pt x="74" y="64"/>
                  </a:lnTo>
                  <a:close/>
                  <a:moveTo>
                    <a:pt x="49" y="64"/>
                  </a:moveTo>
                  <a:cubicBezTo>
                    <a:pt x="43" y="64"/>
                    <a:pt x="43" y="64"/>
                    <a:pt x="43" y="64"/>
                  </a:cubicBezTo>
                  <a:cubicBezTo>
                    <a:pt x="48" y="58"/>
                    <a:pt x="48" y="58"/>
                    <a:pt x="48" y="58"/>
                  </a:cubicBezTo>
                  <a:cubicBezTo>
                    <a:pt x="43" y="58"/>
                    <a:pt x="43" y="58"/>
                    <a:pt x="43" y="58"/>
                  </a:cubicBezTo>
                  <a:cubicBezTo>
                    <a:pt x="51" y="50"/>
                    <a:pt x="51" y="50"/>
                    <a:pt x="51" y="50"/>
                  </a:cubicBezTo>
                  <a:cubicBezTo>
                    <a:pt x="59" y="58"/>
                    <a:pt x="59" y="58"/>
                    <a:pt x="59" y="58"/>
                  </a:cubicBezTo>
                  <a:cubicBezTo>
                    <a:pt x="53" y="58"/>
                    <a:pt x="53" y="58"/>
                    <a:pt x="53" y="58"/>
                  </a:cubicBezTo>
                  <a:cubicBezTo>
                    <a:pt x="59" y="64"/>
                    <a:pt x="59" y="64"/>
                    <a:pt x="59" y="64"/>
                  </a:cubicBezTo>
                  <a:cubicBezTo>
                    <a:pt x="54" y="64"/>
                    <a:pt x="54" y="64"/>
                    <a:pt x="54" y="64"/>
                  </a:cubicBezTo>
                  <a:cubicBezTo>
                    <a:pt x="62" y="73"/>
                    <a:pt x="62" y="73"/>
                    <a:pt x="62" y="73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2" y="77"/>
                    <a:pt x="52" y="77"/>
                    <a:pt x="52" y="77"/>
                  </a:cubicBezTo>
                  <a:cubicBezTo>
                    <a:pt x="52" y="94"/>
                    <a:pt x="52" y="94"/>
                    <a:pt x="52" y="94"/>
                  </a:cubicBezTo>
                  <a:cubicBezTo>
                    <a:pt x="49" y="94"/>
                    <a:pt x="49" y="94"/>
                    <a:pt x="49" y="94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42" y="77"/>
                    <a:pt x="42" y="77"/>
                    <a:pt x="42" y="77"/>
                  </a:cubicBezTo>
                  <a:cubicBezTo>
                    <a:pt x="39" y="74"/>
                    <a:pt x="39" y="74"/>
                    <a:pt x="39" y="74"/>
                  </a:cubicBezTo>
                  <a:lnTo>
                    <a:pt x="49" y="64"/>
                  </a:lnTo>
                  <a:close/>
                  <a:moveTo>
                    <a:pt x="40" y="77"/>
                  </a:moveTo>
                  <a:cubicBezTo>
                    <a:pt x="35" y="77"/>
                    <a:pt x="35" y="77"/>
                    <a:pt x="35" y="77"/>
                  </a:cubicBezTo>
                  <a:cubicBezTo>
                    <a:pt x="38" y="75"/>
                    <a:pt x="38" y="75"/>
                    <a:pt x="38" y="75"/>
                  </a:cubicBezTo>
                  <a:lnTo>
                    <a:pt x="40" y="77"/>
                  </a:lnTo>
                  <a:close/>
                  <a:moveTo>
                    <a:pt x="8" y="77"/>
                  </a:moveTo>
                  <a:cubicBezTo>
                    <a:pt x="22" y="64"/>
                    <a:pt x="22" y="64"/>
                    <a:pt x="22" y="64"/>
                  </a:cubicBezTo>
                  <a:cubicBezTo>
                    <a:pt x="16" y="64"/>
                    <a:pt x="16" y="64"/>
                    <a:pt x="16" y="64"/>
                  </a:cubicBezTo>
                  <a:cubicBezTo>
                    <a:pt x="22" y="58"/>
                    <a:pt x="22" y="58"/>
                    <a:pt x="22" y="58"/>
                  </a:cubicBezTo>
                  <a:cubicBezTo>
                    <a:pt x="16" y="58"/>
                    <a:pt x="16" y="58"/>
                    <a:pt x="16" y="58"/>
                  </a:cubicBezTo>
                  <a:cubicBezTo>
                    <a:pt x="24" y="50"/>
                    <a:pt x="24" y="50"/>
                    <a:pt x="24" y="50"/>
                  </a:cubicBezTo>
                  <a:cubicBezTo>
                    <a:pt x="32" y="58"/>
                    <a:pt x="32" y="58"/>
                    <a:pt x="32" y="58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32" y="64"/>
                    <a:pt x="32" y="64"/>
                    <a:pt x="32" y="64"/>
                  </a:cubicBezTo>
                  <a:cubicBezTo>
                    <a:pt x="27" y="64"/>
                    <a:pt x="27" y="64"/>
                    <a:pt x="27" y="64"/>
                  </a:cubicBezTo>
                  <a:cubicBezTo>
                    <a:pt x="36" y="74"/>
                    <a:pt x="36" y="74"/>
                    <a:pt x="36" y="74"/>
                  </a:cubicBezTo>
                  <a:cubicBezTo>
                    <a:pt x="33" y="77"/>
                    <a:pt x="33" y="77"/>
                    <a:pt x="33" y="77"/>
                  </a:cubicBezTo>
                  <a:cubicBezTo>
                    <a:pt x="26" y="77"/>
                    <a:pt x="26" y="77"/>
                    <a:pt x="26" y="77"/>
                  </a:cubicBezTo>
                  <a:cubicBezTo>
                    <a:pt x="26" y="94"/>
                    <a:pt x="26" y="94"/>
                    <a:pt x="26" y="94"/>
                  </a:cubicBezTo>
                  <a:cubicBezTo>
                    <a:pt x="23" y="94"/>
                    <a:pt x="23" y="94"/>
                    <a:pt x="23" y="94"/>
                  </a:cubicBezTo>
                  <a:cubicBezTo>
                    <a:pt x="23" y="77"/>
                    <a:pt x="23" y="77"/>
                    <a:pt x="23" y="77"/>
                  </a:cubicBezTo>
                  <a:lnTo>
                    <a:pt x="8" y="77"/>
                  </a:lnTo>
                  <a:close/>
                  <a:moveTo>
                    <a:pt x="28" y="79"/>
                  </a:moveTo>
                  <a:cubicBezTo>
                    <a:pt x="31" y="79"/>
                    <a:pt x="31" y="79"/>
                    <a:pt x="31" y="79"/>
                  </a:cubicBezTo>
                  <a:cubicBezTo>
                    <a:pt x="44" y="79"/>
                    <a:pt x="44" y="79"/>
                    <a:pt x="44" y="79"/>
                  </a:cubicBezTo>
                  <a:cubicBezTo>
                    <a:pt x="48" y="79"/>
                    <a:pt x="48" y="79"/>
                    <a:pt x="48" y="79"/>
                  </a:cubicBezTo>
                  <a:cubicBezTo>
                    <a:pt x="48" y="95"/>
                    <a:pt x="48" y="95"/>
                    <a:pt x="48" y="95"/>
                  </a:cubicBezTo>
                  <a:cubicBezTo>
                    <a:pt x="28" y="95"/>
                    <a:pt x="28" y="95"/>
                    <a:pt x="28" y="95"/>
                  </a:cubicBezTo>
                  <a:lnTo>
                    <a:pt x="28" y="79"/>
                  </a:lnTo>
                  <a:close/>
                  <a:moveTo>
                    <a:pt x="113" y="45"/>
                  </a:moveTo>
                  <a:cubicBezTo>
                    <a:pt x="129" y="51"/>
                    <a:pt x="129" y="51"/>
                    <a:pt x="129" y="51"/>
                  </a:cubicBezTo>
                  <a:cubicBezTo>
                    <a:pt x="113" y="56"/>
                    <a:pt x="113" y="56"/>
                    <a:pt x="113" y="56"/>
                  </a:cubicBezTo>
                  <a:lnTo>
                    <a:pt x="113" y="45"/>
                  </a:lnTo>
                  <a:close/>
                  <a:moveTo>
                    <a:pt x="113" y="58"/>
                  </a:moveTo>
                  <a:cubicBezTo>
                    <a:pt x="132" y="53"/>
                    <a:pt x="132" y="53"/>
                    <a:pt x="132" y="53"/>
                  </a:cubicBezTo>
                  <a:cubicBezTo>
                    <a:pt x="140" y="56"/>
                    <a:pt x="140" y="56"/>
                    <a:pt x="140" y="56"/>
                  </a:cubicBezTo>
                  <a:cubicBezTo>
                    <a:pt x="113" y="63"/>
                    <a:pt x="113" y="63"/>
                    <a:pt x="113" y="63"/>
                  </a:cubicBezTo>
                  <a:lnTo>
                    <a:pt x="113" y="58"/>
                  </a:lnTo>
                  <a:close/>
                  <a:moveTo>
                    <a:pt x="113" y="65"/>
                  </a:moveTo>
                  <a:cubicBezTo>
                    <a:pt x="142" y="57"/>
                    <a:pt x="142" y="57"/>
                    <a:pt x="142" y="57"/>
                  </a:cubicBezTo>
                  <a:cubicBezTo>
                    <a:pt x="151" y="65"/>
                    <a:pt x="151" y="65"/>
                    <a:pt x="151" y="65"/>
                  </a:cubicBezTo>
                  <a:cubicBezTo>
                    <a:pt x="144" y="63"/>
                    <a:pt x="144" y="63"/>
                    <a:pt x="144" y="63"/>
                  </a:cubicBezTo>
                  <a:cubicBezTo>
                    <a:pt x="144" y="63"/>
                    <a:pt x="144" y="63"/>
                    <a:pt x="144" y="63"/>
                  </a:cubicBezTo>
                  <a:cubicBezTo>
                    <a:pt x="113" y="71"/>
                    <a:pt x="113" y="71"/>
                    <a:pt x="113" y="71"/>
                  </a:cubicBezTo>
                  <a:lnTo>
                    <a:pt x="113" y="65"/>
                  </a:lnTo>
                  <a:close/>
                  <a:moveTo>
                    <a:pt x="143" y="55"/>
                  </a:moveTo>
                  <a:cubicBezTo>
                    <a:pt x="143" y="55"/>
                    <a:pt x="143" y="55"/>
                    <a:pt x="143" y="55"/>
                  </a:cubicBezTo>
                  <a:cubicBezTo>
                    <a:pt x="143" y="55"/>
                    <a:pt x="143" y="55"/>
                    <a:pt x="143" y="55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37"/>
                    <a:pt x="113" y="37"/>
                    <a:pt x="113" y="37"/>
                  </a:cubicBezTo>
                  <a:cubicBezTo>
                    <a:pt x="142" y="50"/>
                    <a:pt x="142" y="50"/>
                    <a:pt x="142" y="50"/>
                  </a:cubicBezTo>
                  <a:cubicBezTo>
                    <a:pt x="163" y="69"/>
                    <a:pt x="163" y="69"/>
                    <a:pt x="163" y="69"/>
                  </a:cubicBezTo>
                  <a:cubicBezTo>
                    <a:pt x="163" y="73"/>
                    <a:pt x="163" y="73"/>
                    <a:pt x="163" y="73"/>
                  </a:cubicBezTo>
                  <a:lnTo>
                    <a:pt x="143" y="55"/>
                  </a:lnTo>
                  <a:close/>
                  <a:moveTo>
                    <a:pt x="163" y="43"/>
                  </a:moveTo>
                  <a:cubicBezTo>
                    <a:pt x="145" y="32"/>
                    <a:pt x="145" y="32"/>
                    <a:pt x="145" y="32"/>
                  </a:cubicBezTo>
                  <a:cubicBezTo>
                    <a:pt x="144" y="32"/>
                    <a:pt x="144" y="32"/>
                    <a:pt x="144" y="32"/>
                  </a:cubicBezTo>
                  <a:cubicBezTo>
                    <a:pt x="122" y="39"/>
                    <a:pt x="122" y="39"/>
                    <a:pt x="122" y="39"/>
                  </a:cubicBezTo>
                  <a:cubicBezTo>
                    <a:pt x="122" y="39"/>
                    <a:pt x="122" y="39"/>
                    <a:pt x="122" y="39"/>
                  </a:cubicBezTo>
                  <a:cubicBezTo>
                    <a:pt x="115" y="36"/>
                    <a:pt x="115" y="36"/>
                    <a:pt x="115" y="36"/>
                  </a:cubicBezTo>
                  <a:cubicBezTo>
                    <a:pt x="144" y="25"/>
                    <a:pt x="144" y="25"/>
                    <a:pt x="144" y="25"/>
                  </a:cubicBezTo>
                  <a:cubicBezTo>
                    <a:pt x="162" y="37"/>
                    <a:pt x="162" y="37"/>
                    <a:pt x="162" y="37"/>
                  </a:cubicBezTo>
                  <a:cubicBezTo>
                    <a:pt x="162" y="37"/>
                    <a:pt x="163" y="37"/>
                    <a:pt x="163" y="37"/>
                  </a:cubicBezTo>
                  <a:lnTo>
                    <a:pt x="163" y="43"/>
                  </a:lnTo>
                  <a:close/>
                  <a:moveTo>
                    <a:pt x="144" y="48"/>
                  </a:moveTo>
                  <a:cubicBezTo>
                    <a:pt x="143" y="48"/>
                    <a:pt x="143" y="48"/>
                    <a:pt x="143" y="48"/>
                  </a:cubicBezTo>
                  <a:cubicBezTo>
                    <a:pt x="125" y="40"/>
                    <a:pt x="125" y="40"/>
                    <a:pt x="125" y="40"/>
                  </a:cubicBezTo>
                  <a:cubicBezTo>
                    <a:pt x="144" y="34"/>
                    <a:pt x="144" y="34"/>
                    <a:pt x="144" y="34"/>
                  </a:cubicBezTo>
                  <a:cubicBezTo>
                    <a:pt x="162" y="45"/>
                    <a:pt x="162" y="45"/>
                    <a:pt x="162" y="45"/>
                  </a:cubicBezTo>
                  <a:cubicBezTo>
                    <a:pt x="162" y="45"/>
                    <a:pt x="163" y="45"/>
                    <a:pt x="163" y="45"/>
                  </a:cubicBezTo>
                  <a:cubicBezTo>
                    <a:pt x="163" y="66"/>
                    <a:pt x="163" y="66"/>
                    <a:pt x="163" y="66"/>
                  </a:cubicBezTo>
                  <a:lnTo>
                    <a:pt x="144" y="48"/>
                  </a:lnTo>
                  <a:close/>
                  <a:moveTo>
                    <a:pt x="163" y="35"/>
                  </a:moveTo>
                  <a:cubicBezTo>
                    <a:pt x="145" y="23"/>
                    <a:pt x="145" y="23"/>
                    <a:pt x="145" y="23"/>
                  </a:cubicBezTo>
                  <a:cubicBezTo>
                    <a:pt x="144" y="23"/>
                    <a:pt x="144" y="23"/>
                    <a:pt x="144" y="23"/>
                  </a:cubicBezTo>
                  <a:cubicBezTo>
                    <a:pt x="113" y="35"/>
                    <a:pt x="113" y="35"/>
                    <a:pt x="113" y="35"/>
                  </a:cubicBezTo>
                  <a:cubicBezTo>
                    <a:pt x="113" y="30"/>
                    <a:pt x="113" y="30"/>
                    <a:pt x="113" y="30"/>
                  </a:cubicBezTo>
                  <a:cubicBezTo>
                    <a:pt x="144" y="18"/>
                    <a:pt x="144" y="18"/>
                    <a:pt x="144" y="18"/>
                  </a:cubicBezTo>
                  <a:cubicBezTo>
                    <a:pt x="162" y="30"/>
                    <a:pt x="162" y="30"/>
                    <a:pt x="162" y="30"/>
                  </a:cubicBezTo>
                  <a:cubicBezTo>
                    <a:pt x="162" y="30"/>
                    <a:pt x="163" y="30"/>
                    <a:pt x="163" y="30"/>
                  </a:cubicBezTo>
                  <a:lnTo>
                    <a:pt x="163" y="35"/>
                  </a:lnTo>
                  <a:close/>
                  <a:moveTo>
                    <a:pt x="113" y="73"/>
                  </a:moveTo>
                  <a:cubicBezTo>
                    <a:pt x="144" y="64"/>
                    <a:pt x="144" y="64"/>
                    <a:pt x="144" y="64"/>
                  </a:cubicBezTo>
                  <a:cubicBezTo>
                    <a:pt x="154" y="68"/>
                    <a:pt x="154" y="68"/>
                    <a:pt x="154" y="68"/>
                  </a:cubicBezTo>
                  <a:cubicBezTo>
                    <a:pt x="162" y="76"/>
                    <a:pt x="162" y="76"/>
                    <a:pt x="162" y="76"/>
                  </a:cubicBezTo>
                  <a:cubicBezTo>
                    <a:pt x="144" y="69"/>
                    <a:pt x="144" y="69"/>
                    <a:pt x="144" y="69"/>
                  </a:cubicBezTo>
                  <a:cubicBezTo>
                    <a:pt x="144" y="69"/>
                    <a:pt x="144" y="69"/>
                    <a:pt x="144" y="69"/>
                  </a:cubicBezTo>
                  <a:cubicBezTo>
                    <a:pt x="113" y="77"/>
                    <a:pt x="113" y="77"/>
                    <a:pt x="113" y="77"/>
                  </a:cubicBezTo>
                  <a:lnTo>
                    <a:pt x="113" y="73"/>
                  </a:lnTo>
                  <a:close/>
                  <a:moveTo>
                    <a:pt x="145" y="9"/>
                  </a:moveTo>
                  <a:cubicBezTo>
                    <a:pt x="163" y="20"/>
                    <a:pt x="163" y="20"/>
                    <a:pt x="163" y="20"/>
                  </a:cubicBezTo>
                  <a:cubicBezTo>
                    <a:pt x="163" y="28"/>
                    <a:pt x="163" y="28"/>
                    <a:pt x="163" y="28"/>
                  </a:cubicBezTo>
                  <a:cubicBezTo>
                    <a:pt x="145" y="17"/>
                    <a:pt x="145" y="17"/>
                    <a:pt x="145" y="17"/>
                  </a:cubicBezTo>
                  <a:cubicBezTo>
                    <a:pt x="144" y="16"/>
                    <a:pt x="144" y="16"/>
                    <a:pt x="144" y="16"/>
                  </a:cubicBezTo>
                  <a:cubicBezTo>
                    <a:pt x="113" y="28"/>
                    <a:pt x="113" y="28"/>
                    <a:pt x="113" y="28"/>
                  </a:cubicBezTo>
                  <a:cubicBezTo>
                    <a:pt x="113" y="21"/>
                    <a:pt x="113" y="21"/>
                    <a:pt x="113" y="21"/>
                  </a:cubicBezTo>
                  <a:lnTo>
                    <a:pt x="145" y="9"/>
                  </a:lnTo>
                  <a:close/>
                  <a:moveTo>
                    <a:pt x="113" y="79"/>
                  </a:moveTo>
                  <a:cubicBezTo>
                    <a:pt x="144" y="71"/>
                    <a:pt x="144" y="71"/>
                    <a:pt x="144" y="71"/>
                  </a:cubicBezTo>
                  <a:cubicBezTo>
                    <a:pt x="163" y="78"/>
                    <a:pt x="163" y="78"/>
                    <a:pt x="163" y="78"/>
                  </a:cubicBezTo>
                  <a:cubicBezTo>
                    <a:pt x="163" y="84"/>
                    <a:pt x="163" y="84"/>
                    <a:pt x="163" y="84"/>
                  </a:cubicBezTo>
                  <a:cubicBezTo>
                    <a:pt x="144" y="77"/>
                    <a:pt x="144" y="77"/>
                    <a:pt x="144" y="77"/>
                  </a:cubicBezTo>
                  <a:cubicBezTo>
                    <a:pt x="144" y="77"/>
                    <a:pt x="144" y="77"/>
                    <a:pt x="144" y="77"/>
                  </a:cubicBezTo>
                  <a:cubicBezTo>
                    <a:pt x="113" y="85"/>
                    <a:pt x="113" y="85"/>
                    <a:pt x="113" y="85"/>
                  </a:cubicBezTo>
                  <a:lnTo>
                    <a:pt x="113" y="79"/>
                  </a:lnTo>
                  <a:close/>
                  <a:moveTo>
                    <a:pt x="278" y="41"/>
                  </a:moveTo>
                  <a:cubicBezTo>
                    <a:pt x="278" y="48"/>
                    <a:pt x="278" y="48"/>
                    <a:pt x="278" y="48"/>
                  </a:cubicBezTo>
                  <a:cubicBezTo>
                    <a:pt x="272" y="48"/>
                    <a:pt x="272" y="48"/>
                    <a:pt x="272" y="48"/>
                  </a:cubicBezTo>
                  <a:cubicBezTo>
                    <a:pt x="272" y="41"/>
                    <a:pt x="272" y="41"/>
                    <a:pt x="272" y="41"/>
                  </a:cubicBezTo>
                  <a:lnTo>
                    <a:pt x="278" y="41"/>
                  </a:lnTo>
                  <a:close/>
                  <a:moveTo>
                    <a:pt x="287" y="41"/>
                  </a:moveTo>
                  <a:cubicBezTo>
                    <a:pt x="287" y="48"/>
                    <a:pt x="287" y="48"/>
                    <a:pt x="287" y="48"/>
                  </a:cubicBezTo>
                  <a:cubicBezTo>
                    <a:pt x="280" y="48"/>
                    <a:pt x="280" y="48"/>
                    <a:pt x="280" y="48"/>
                  </a:cubicBezTo>
                  <a:cubicBezTo>
                    <a:pt x="280" y="41"/>
                    <a:pt x="280" y="41"/>
                    <a:pt x="280" y="41"/>
                  </a:cubicBezTo>
                  <a:lnTo>
                    <a:pt x="287" y="41"/>
                  </a:lnTo>
                  <a:close/>
                  <a:moveTo>
                    <a:pt x="295" y="41"/>
                  </a:moveTo>
                  <a:cubicBezTo>
                    <a:pt x="295" y="48"/>
                    <a:pt x="295" y="48"/>
                    <a:pt x="295" y="48"/>
                  </a:cubicBezTo>
                  <a:cubicBezTo>
                    <a:pt x="288" y="48"/>
                    <a:pt x="288" y="48"/>
                    <a:pt x="288" y="48"/>
                  </a:cubicBezTo>
                  <a:cubicBezTo>
                    <a:pt x="288" y="41"/>
                    <a:pt x="288" y="41"/>
                    <a:pt x="288" y="41"/>
                  </a:cubicBezTo>
                  <a:lnTo>
                    <a:pt x="295" y="41"/>
                  </a:lnTo>
                  <a:close/>
                  <a:moveTo>
                    <a:pt x="304" y="41"/>
                  </a:moveTo>
                  <a:cubicBezTo>
                    <a:pt x="304" y="48"/>
                    <a:pt x="304" y="48"/>
                    <a:pt x="304" y="48"/>
                  </a:cubicBezTo>
                  <a:cubicBezTo>
                    <a:pt x="297" y="48"/>
                    <a:pt x="297" y="48"/>
                    <a:pt x="297" y="48"/>
                  </a:cubicBezTo>
                  <a:cubicBezTo>
                    <a:pt x="297" y="41"/>
                    <a:pt x="297" y="41"/>
                    <a:pt x="297" y="41"/>
                  </a:cubicBezTo>
                  <a:lnTo>
                    <a:pt x="304" y="41"/>
                  </a:lnTo>
                  <a:close/>
                  <a:moveTo>
                    <a:pt x="312" y="41"/>
                  </a:moveTo>
                  <a:cubicBezTo>
                    <a:pt x="312" y="48"/>
                    <a:pt x="312" y="48"/>
                    <a:pt x="312" y="48"/>
                  </a:cubicBezTo>
                  <a:cubicBezTo>
                    <a:pt x="305" y="48"/>
                    <a:pt x="305" y="48"/>
                    <a:pt x="305" y="48"/>
                  </a:cubicBezTo>
                  <a:cubicBezTo>
                    <a:pt x="305" y="41"/>
                    <a:pt x="305" y="41"/>
                    <a:pt x="305" y="41"/>
                  </a:cubicBezTo>
                  <a:lnTo>
                    <a:pt x="312" y="41"/>
                  </a:lnTo>
                  <a:close/>
                  <a:moveTo>
                    <a:pt x="295" y="67"/>
                  </a:moveTo>
                  <a:cubicBezTo>
                    <a:pt x="288" y="67"/>
                    <a:pt x="288" y="67"/>
                    <a:pt x="288" y="67"/>
                  </a:cubicBezTo>
                  <a:cubicBezTo>
                    <a:pt x="288" y="60"/>
                    <a:pt x="288" y="60"/>
                    <a:pt x="288" y="60"/>
                  </a:cubicBezTo>
                  <a:cubicBezTo>
                    <a:pt x="295" y="60"/>
                    <a:pt x="295" y="60"/>
                    <a:pt x="295" y="60"/>
                  </a:cubicBezTo>
                  <a:lnTo>
                    <a:pt x="295" y="67"/>
                  </a:lnTo>
                  <a:close/>
                  <a:moveTo>
                    <a:pt x="297" y="60"/>
                  </a:moveTo>
                  <a:cubicBezTo>
                    <a:pt x="304" y="60"/>
                    <a:pt x="304" y="60"/>
                    <a:pt x="304" y="60"/>
                  </a:cubicBezTo>
                  <a:cubicBezTo>
                    <a:pt x="304" y="67"/>
                    <a:pt x="304" y="67"/>
                    <a:pt x="304" y="67"/>
                  </a:cubicBezTo>
                  <a:cubicBezTo>
                    <a:pt x="297" y="67"/>
                    <a:pt x="297" y="67"/>
                    <a:pt x="297" y="67"/>
                  </a:cubicBezTo>
                  <a:lnTo>
                    <a:pt x="297" y="60"/>
                  </a:lnTo>
                  <a:close/>
                  <a:moveTo>
                    <a:pt x="287" y="67"/>
                  </a:moveTo>
                  <a:cubicBezTo>
                    <a:pt x="280" y="67"/>
                    <a:pt x="280" y="67"/>
                    <a:pt x="280" y="67"/>
                  </a:cubicBezTo>
                  <a:cubicBezTo>
                    <a:pt x="280" y="60"/>
                    <a:pt x="280" y="60"/>
                    <a:pt x="280" y="60"/>
                  </a:cubicBezTo>
                  <a:cubicBezTo>
                    <a:pt x="287" y="60"/>
                    <a:pt x="287" y="60"/>
                    <a:pt x="287" y="60"/>
                  </a:cubicBezTo>
                  <a:lnTo>
                    <a:pt x="287" y="67"/>
                  </a:lnTo>
                  <a:close/>
                  <a:moveTo>
                    <a:pt x="278" y="67"/>
                  </a:moveTo>
                  <a:cubicBezTo>
                    <a:pt x="272" y="67"/>
                    <a:pt x="272" y="67"/>
                    <a:pt x="272" y="67"/>
                  </a:cubicBezTo>
                  <a:cubicBezTo>
                    <a:pt x="272" y="60"/>
                    <a:pt x="272" y="60"/>
                    <a:pt x="272" y="60"/>
                  </a:cubicBezTo>
                  <a:cubicBezTo>
                    <a:pt x="278" y="60"/>
                    <a:pt x="278" y="60"/>
                    <a:pt x="278" y="60"/>
                  </a:cubicBezTo>
                  <a:lnTo>
                    <a:pt x="278" y="67"/>
                  </a:lnTo>
                  <a:close/>
                  <a:moveTo>
                    <a:pt x="278" y="69"/>
                  </a:moveTo>
                  <a:cubicBezTo>
                    <a:pt x="278" y="77"/>
                    <a:pt x="278" y="77"/>
                    <a:pt x="278" y="77"/>
                  </a:cubicBezTo>
                  <a:cubicBezTo>
                    <a:pt x="272" y="77"/>
                    <a:pt x="272" y="77"/>
                    <a:pt x="272" y="77"/>
                  </a:cubicBezTo>
                  <a:cubicBezTo>
                    <a:pt x="272" y="69"/>
                    <a:pt x="272" y="69"/>
                    <a:pt x="272" y="69"/>
                  </a:cubicBezTo>
                  <a:lnTo>
                    <a:pt x="278" y="69"/>
                  </a:lnTo>
                  <a:close/>
                  <a:moveTo>
                    <a:pt x="280" y="69"/>
                  </a:moveTo>
                  <a:cubicBezTo>
                    <a:pt x="287" y="69"/>
                    <a:pt x="287" y="69"/>
                    <a:pt x="287" y="69"/>
                  </a:cubicBezTo>
                  <a:cubicBezTo>
                    <a:pt x="287" y="77"/>
                    <a:pt x="287" y="77"/>
                    <a:pt x="287" y="77"/>
                  </a:cubicBezTo>
                  <a:cubicBezTo>
                    <a:pt x="280" y="77"/>
                    <a:pt x="280" y="77"/>
                    <a:pt x="280" y="77"/>
                  </a:cubicBezTo>
                  <a:lnTo>
                    <a:pt x="280" y="69"/>
                  </a:lnTo>
                  <a:close/>
                  <a:moveTo>
                    <a:pt x="288" y="69"/>
                  </a:moveTo>
                  <a:cubicBezTo>
                    <a:pt x="295" y="69"/>
                    <a:pt x="295" y="69"/>
                    <a:pt x="295" y="69"/>
                  </a:cubicBezTo>
                  <a:cubicBezTo>
                    <a:pt x="295" y="77"/>
                    <a:pt x="295" y="77"/>
                    <a:pt x="295" y="77"/>
                  </a:cubicBezTo>
                  <a:cubicBezTo>
                    <a:pt x="288" y="77"/>
                    <a:pt x="288" y="77"/>
                    <a:pt x="288" y="77"/>
                  </a:cubicBezTo>
                  <a:lnTo>
                    <a:pt x="288" y="69"/>
                  </a:lnTo>
                  <a:close/>
                  <a:moveTo>
                    <a:pt x="297" y="69"/>
                  </a:moveTo>
                  <a:cubicBezTo>
                    <a:pt x="304" y="69"/>
                    <a:pt x="304" y="69"/>
                    <a:pt x="304" y="69"/>
                  </a:cubicBezTo>
                  <a:cubicBezTo>
                    <a:pt x="304" y="77"/>
                    <a:pt x="304" y="77"/>
                    <a:pt x="304" y="77"/>
                  </a:cubicBezTo>
                  <a:cubicBezTo>
                    <a:pt x="297" y="77"/>
                    <a:pt x="297" y="77"/>
                    <a:pt x="297" y="77"/>
                  </a:cubicBezTo>
                  <a:lnTo>
                    <a:pt x="297" y="69"/>
                  </a:lnTo>
                  <a:close/>
                  <a:moveTo>
                    <a:pt x="305" y="69"/>
                  </a:moveTo>
                  <a:cubicBezTo>
                    <a:pt x="312" y="69"/>
                    <a:pt x="312" y="69"/>
                    <a:pt x="312" y="69"/>
                  </a:cubicBezTo>
                  <a:cubicBezTo>
                    <a:pt x="312" y="77"/>
                    <a:pt x="312" y="77"/>
                    <a:pt x="312" y="77"/>
                  </a:cubicBezTo>
                  <a:cubicBezTo>
                    <a:pt x="305" y="77"/>
                    <a:pt x="305" y="77"/>
                    <a:pt x="305" y="77"/>
                  </a:cubicBezTo>
                  <a:lnTo>
                    <a:pt x="305" y="69"/>
                  </a:lnTo>
                  <a:close/>
                  <a:moveTo>
                    <a:pt x="305" y="67"/>
                  </a:moveTo>
                  <a:cubicBezTo>
                    <a:pt x="305" y="60"/>
                    <a:pt x="305" y="60"/>
                    <a:pt x="305" y="60"/>
                  </a:cubicBezTo>
                  <a:cubicBezTo>
                    <a:pt x="312" y="60"/>
                    <a:pt x="312" y="60"/>
                    <a:pt x="312" y="60"/>
                  </a:cubicBezTo>
                  <a:cubicBezTo>
                    <a:pt x="312" y="67"/>
                    <a:pt x="312" y="67"/>
                    <a:pt x="312" y="67"/>
                  </a:cubicBezTo>
                  <a:lnTo>
                    <a:pt x="305" y="67"/>
                  </a:lnTo>
                  <a:close/>
                  <a:moveTo>
                    <a:pt x="305" y="58"/>
                  </a:moveTo>
                  <a:cubicBezTo>
                    <a:pt x="305" y="50"/>
                    <a:pt x="305" y="50"/>
                    <a:pt x="305" y="50"/>
                  </a:cubicBezTo>
                  <a:cubicBezTo>
                    <a:pt x="312" y="50"/>
                    <a:pt x="312" y="50"/>
                    <a:pt x="312" y="50"/>
                  </a:cubicBezTo>
                  <a:cubicBezTo>
                    <a:pt x="312" y="58"/>
                    <a:pt x="312" y="58"/>
                    <a:pt x="312" y="58"/>
                  </a:cubicBezTo>
                  <a:lnTo>
                    <a:pt x="305" y="58"/>
                  </a:lnTo>
                  <a:close/>
                  <a:moveTo>
                    <a:pt x="304" y="58"/>
                  </a:moveTo>
                  <a:cubicBezTo>
                    <a:pt x="297" y="58"/>
                    <a:pt x="297" y="58"/>
                    <a:pt x="297" y="58"/>
                  </a:cubicBezTo>
                  <a:cubicBezTo>
                    <a:pt x="297" y="50"/>
                    <a:pt x="297" y="50"/>
                    <a:pt x="297" y="50"/>
                  </a:cubicBezTo>
                  <a:cubicBezTo>
                    <a:pt x="304" y="50"/>
                    <a:pt x="304" y="50"/>
                    <a:pt x="304" y="50"/>
                  </a:cubicBezTo>
                  <a:lnTo>
                    <a:pt x="304" y="58"/>
                  </a:lnTo>
                  <a:close/>
                  <a:moveTo>
                    <a:pt x="295" y="58"/>
                  </a:moveTo>
                  <a:cubicBezTo>
                    <a:pt x="288" y="58"/>
                    <a:pt x="288" y="58"/>
                    <a:pt x="288" y="58"/>
                  </a:cubicBezTo>
                  <a:cubicBezTo>
                    <a:pt x="288" y="50"/>
                    <a:pt x="288" y="50"/>
                    <a:pt x="288" y="50"/>
                  </a:cubicBezTo>
                  <a:cubicBezTo>
                    <a:pt x="295" y="50"/>
                    <a:pt x="295" y="50"/>
                    <a:pt x="295" y="50"/>
                  </a:cubicBezTo>
                  <a:lnTo>
                    <a:pt x="295" y="58"/>
                  </a:lnTo>
                  <a:close/>
                  <a:moveTo>
                    <a:pt x="287" y="58"/>
                  </a:moveTo>
                  <a:cubicBezTo>
                    <a:pt x="280" y="58"/>
                    <a:pt x="280" y="58"/>
                    <a:pt x="280" y="58"/>
                  </a:cubicBezTo>
                  <a:cubicBezTo>
                    <a:pt x="280" y="50"/>
                    <a:pt x="280" y="50"/>
                    <a:pt x="280" y="50"/>
                  </a:cubicBezTo>
                  <a:cubicBezTo>
                    <a:pt x="287" y="50"/>
                    <a:pt x="287" y="50"/>
                    <a:pt x="287" y="50"/>
                  </a:cubicBezTo>
                  <a:lnTo>
                    <a:pt x="287" y="58"/>
                  </a:lnTo>
                  <a:close/>
                  <a:moveTo>
                    <a:pt x="278" y="58"/>
                  </a:moveTo>
                  <a:cubicBezTo>
                    <a:pt x="272" y="58"/>
                    <a:pt x="272" y="58"/>
                    <a:pt x="272" y="58"/>
                  </a:cubicBezTo>
                  <a:cubicBezTo>
                    <a:pt x="272" y="50"/>
                    <a:pt x="272" y="50"/>
                    <a:pt x="272" y="50"/>
                  </a:cubicBezTo>
                  <a:cubicBezTo>
                    <a:pt x="278" y="50"/>
                    <a:pt x="278" y="50"/>
                    <a:pt x="278" y="50"/>
                  </a:cubicBezTo>
                  <a:lnTo>
                    <a:pt x="278" y="58"/>
                  </a:lnTo>
                  <a:close/>
                  <a:moveTo>
                    <a:pt x="270" y="58"/>
                  </a:moveTo>
                  <a:cubicBezTo>
                    <a:pt x="263" y="58"/>
                    <a:pt x="263" y="58"/>
                    <a:pt x="263" y="58"/>
                  </a:cubicBezTo>
                  <a:cubicBezTo>
                    <a:pt x="263" y="50"/>
                    <a:pt x="263" y="50"/>
                    <a:pt x="263" y="50"/>
                  </a:cubicBezTo>
                  <a:cubicBezTo>
                    <a:pt x="270" y="50"/>
                    <a:pt x="270" y="50"/>
                    <a:pt x="270" y="50"/>
                  </a:cubicBezTo>
                  <a:lnTo>
                    <a:pt x="270" y="58"/>
                  </a:lnTo>
                  <a:close/>
                  <a:moveTo>
                    <a:pt x="270" y="60"/>
                  </a:moveTo>
                  <a:cubicBezTo>
                    <a:pt x="270" y="67"/>
                    <a:pt x="270" y="67"/>
                    <a:pt x="270" y="67"/>
                  </a:cubicBezTo>
                  <a:cubicBezTo>
                    <a:pt x="263" y="67"/>
                    <a:pt x="263" y="67"/>
                    <a:pt x="263" y="67"/>
                  </a:cubicBezTo>
                  <a:cubicBezTo>
                    <a:pt x="263" y="60"/>
                    <a:pt x="263" y="60"/>
                    <a:pt x="263" y="60"/>
                  </a:cubicBezTo>
                  <a:lnTo>
                    <a:pt x="270" y="60"/>
                  </a:lnTo>
                  <a:close/>
                  <a:moveTo>
                    <a:pt x="270" y="69"/>
                  </a:moveTo>
                  <a:cubicBezTo>
                    <a:pt x="270" y="77"/>
                    <a:pt x="270" y="77"/>
                    <a:pt x="270" y="77"/>
                  </a:cubicBezTo>
                  <a:cubicBezTo>
                    <a:pt x="263" y="77"/>
                    <a:pt x="263" y="77"/>
                    <a:pt x="263" y="77"/>
                  </a:cubicBezTo>
                  <a:cubicBezTo>
                    <a:pt x="263" y="69"/>
                    <a:pt x="263" y="69"/>
                    <a:pt x="263" y="69"/>
                  </a:cubicBezTo>
                  <a:lnTo>
                    <a:pt x="270" y="69"/>
                  </a:lnTo>
                  <a:close/>
                  <a:moveTo>
                    <a:pt x="270" y="79"/>
                  </a:moveTo>
                  <a:cubicBezTo>
                    <a:pt x="270" y="86"/>
                    <a:pt x="270" y="86"/>
                    <a:pt x="270" y="86"/>
                  </a:cubicBezTo>
                  <a:cubicBezTo>
                    <a:pt x="263" y="86"/>
                    <a:pt x="263" y="86"/>
                    <a:pt x="263" y="86"/>
                  </a:cubicBezTo>
                  <a:cubicBezTo>
                    <a:pt x="263" y="79"/>
                    <a:pt x="263" y="79"/>
                    <a:pt x="263" y="79"/>
                  </a:cubicBezTo>
                  <a:lnTo>
                    <a:pt x="270" y="79"/>
                  </a:lnTo>
                  <a:close/>
                  <a:moveTo>
                    <a:pt x="272" y="79"/>
                  </a:moveTo>
                  <a:cubicBezTo>
                    <a:pt x="278" y="79"/>
                    <a:pt x="278" y="79"/>
                    <a:pt x="278" y="79"/>
                  </a:cubicBezTo>
                  <a:cubicBezTo>
                    <a:pt x="278" y="86"/>
                    <a:pt x="278" y="86"/>
                    <a:pt x="278" y="86"/>
                  </a:cubicBezTo>
                  <a:cubicBezTo>
                    <a:pt x="272" y="86"/>
                    <a:pt x="272" y="86"/>
                    <a:pt x="272" y="86"/>
                  </a:cubicBezTo>
                  <a:lnTo>
                    <a:pt x="272" y="79"/>
                  </a:lnTo>
                  <a:close/>
                  <a:moveTo>
                    <a:pt x="280" y="79"/>
                  </a:moveTo>
                  <a:cubicBezTo>
                    <a:pt x="287" y="79"/>
                    <a:pt x="287" y="79"/>
                    <a:pt x="287" y="79"/>
                  </a:cubicBezTo>
                  <a:cubicBezTo>
                    <a:pt x="287" y="86"/>
                    <a:pt x="287" y="86"/>
                    <a:pt x="287" y="86"/>
                  </a:cubicBezTo>
                  <a:cubicBezTo>
                    <a:pt x="280" y="86"/>
                    <a:pt x="280" y="86"/>
                    <a:pt x="280" y="86"/>
                  </a:cubicBezTo>
                  <a:lnTo>
                    <a:pt x="280" y="79"/>
                  </a:lnTo>
                  <a:close/>
                  <a:moveTo>
                    <a:pt x="288" y="79"/>
                  </a:moveTo>
                  <a:cubicBezTo>
                    <a:pt x="295" y="79"/>
                    <a:pt x="295" y="79"/>
                    <a:pt x="295" y="79"/>
                  </a:cubicBezTo>
                  <a:cubicBezTo>
                    <a:pt x="295" y="86"/>
                    <a:pt x="295" y="86"/>
                    <a:pt x="295" y="86"/>
                  </a:cubicBezTo>
                  <a:cubicBezTo>
                    <a:pt x="288" y="86"/>
                    <a:pt x="288" y="86"/>
                    <a:pt x="288" y="86"/>
                  </a:cubicBezTo>
                  <a:lnTo>
                    <a:pt x="288" y="79"/>
                  </a:lnTo>
                  <a:close/>
                  <a:moveTo>
                    <a:pt x="297" y="79"/>
                  </a:moveTo>
                  <a:cubicBezTo>
                    <a:pt x="304" y="79"/>
                    <a:pt x="304" y="79"/>
                    <a:pt x="304" y="79"/>
                  </a:cubicBezTo>
                  <a:cubicBezTo>
                    <a:pt x="304" y="86"/>
                    <a:pt x="304" y="86"/>
                    <a:pt x="304" y="86"/>
                  </a:cubicBezTo>
                  <a:cubicBezTo>
                    <a:pt x="297" y="86"/>
                    <a:pt x="297" y="86"/>
                    <a:pt x="297" y="86"/>
                  </a:cubicBezTo>
                  <a:lnTo>
                    <a:pt x="297" y="79"/>
                  </a:lnTo>
                  <a:close/>
                  <a:moveTo>
                    <a:pt x="305" y="79"/>
                  </a:moveTo>
                  <a:cubicBezTo>
                    <a:pt x="312" y="79"/>
                    <a:pt x="312" y="79"/>
                    <a:pt x="312" y="79"/>
                  </a:cubicBezTo>
                  <a:cubicBezTo>
                    <a:pt x="312" y="86"/>
                    <a:pt x="312" y="86"/>
                    <a:pt x="312" y="86"/>
                  </a:cubicBezTo>
                  <a:cubicBezTo>
                    <a:pt x="305" y="86"/>
                    <a:pt x="305" y="86"/>
                    <a:pt x="305" y="86"/>
                  </a:cubicBezTo>
                  <a:lnTo>
                    <a:pt x="305" y="79"/>
                  </a:lnTo>
                  <a:close/>
                  <a:moveTo>
                    <a:pt x="270" y="48"/>
                  </a:moveTo>
                  <a:cubicBezTo>
                    <a:pt x="263" y="48"/>
                    <a:pt x="263" y="48"/>
                    <a:pt x="263" y="48"/>
                  </a:cubicBezTo>
                  <a:cubicBezTo>
                    <a:pt x="263" y="41"/>
                    <a:pt x="263" y="41"/>
                    <a:pt x="263" y="41"/>
                  </a:cubicBezTo>
                  <a:cubicBezTo>
                    <a:pt x="270" y="41"/>
                    <a:pt x="270" y="41"/>
                    <a:pt x="270" y="41"/>
                  </a:cubicBezTo>
                  <a:lnTo>
                    <a:pt x="270" y="48"/>
                  </a:lnTo>
                  <a:close/>
                  <a:moveTo>
                    <a:pt x="263" y="88"/>
                  </a:moveTo>
                  <a:cubicBezTo>
                    <a:pt x="270" y="88"/>
                    <a:pt x="270" y="88"/>
                    <a:pt x="270" y="88"/>
                  </a:cubicBezTo>
                  <a:cubicBezTo>
                    <a:pt x="270" y="95"/>
                    <a:pt x="270" y="95"/>
                    <a:pt x="270" y="95"/>
                  </a:cubicBezTo>
                  <a:cubicBezTo>
                    <a:pt x="263" y="95"/>
                    <a:pt x="263" y="95"/>
                    <a:pt x="263" y="95"/>
                  </a:cubicBezTo>
                  <a:lnTo>
                    <a:pt x="263" y="88"/>
                  </a:lnTo>
                  <a:close/>
                  <a:moveTo>
                    <a:pt x="272" y="88"/>
                  </a:moveTo>
                  <a:cubicBezTo>
                    <a:pt x="278" y="88"/>
                    <a:pt x="278" y="88"/>
                    <a:pt x="278" y="88"/>
                  </a:cubicBezTo>
                  <a:cubicBezTo>
                    <a:pt x="278" y="95"/>
                    <a:pt x="278" y="95"/>
                    <a:pt x="278" y="95"/>
                  </a:cubicBezTo>
                  <a:cubicBezTo>
                    <a:pt x="272" y="95"/>
                    <a:pt x="272" y="95"/>
                    <a:pt x="272" y="95"/>
                  </a:cubicBezTo>
                  <a:lnTo>
                    <a:pt x="272" y="88"/>
                  </a:lnTo>
                  <a:close/>
                  <a:moveTo>
                    <a:pt x="280" y="88"/>
                  </a:moveTo>
                  <a:cubicBezTo>
                    <a:pt x="287" y="88"/>
                    <a:pt x="287" y="88"/>
                    <a:pt x="287" y="88"/>
                  </a:cubicBezTo>
                  <a:cubicBezTo>
                    <a:pt x="287" y="95"/>
                    <a:pt x="287" y="95"/>
                    <a:pt x="287" y="95"/>
                  </a:cubicBezTo>
                  <a:cubicBezTo>
                    <a:pt x="280" y="95"/>
                    <a:pt x="280" y="95"/>
                    <a:pt x="280" y="95"/>
                  </a:cubicBezTo>
                  <a:lnTo>
                    <a:pt x="280" y="88"/>
                  </a:lnTo>
                  <a:close/>
                  <a:moveTo>
                    <a:pt x="288" y="88"/>
                  </a:moveTo>
                  <a:cubicBezTo>
                    <a:pt x="295" y="88"/>
                    <a:pt x="295" y="88"/>
                    <a:pt x="295" y="88"/>
                  </a:cubicBezTo>
                  <a:cubicBezTo>
                    <a:pt x="295" y="95"/>
                    <a:pt x="295" y="95"/>
                    <a:pt x="295" y="95"/>
                  </a:cubicBezTo>
                  <a:cubicBezTo>
                    <a:pt x="288" y="95"/>
                    <a:pt x="288" y="95"/>
                    <a:pt x="288" y="95"/>
                  </a:cubicBezTo>
                  <a:lnTo>
                    <a:pt x="288" y="88"/>
                  </a:lnTo>
                  <a:close/>
                  <a:moveTo>
                    <a:pt x="297" y="88"/>
                  </a:moveTo>
                  <a:cubicBezTo>
                    <a:pt x="304" y="88"/>
                    <a:pt x="304" y="88"/>
                    <a:pt x="304" y="88"/>
                  </a:cubicBezTo>
                  <a:cubicBezTo>
                    <a:pt x="304" y="95"/>
                    <a:pt x="304" y="95"/>
                    <a:pt x="304" y="95"/>
                  </a:cubicBezTo>
                  <a:cubicBezTo>
                    <a:pt x="297" y="95"/>
                    <a:pt x="297" y="95"/>
                    <a:pt x="297" y="95"/>
                  </a:cubicBezTo>
                  <a:lnTo>
                    <a:pt x="297" y="88"/>
                  </a:lnTo>
                  <a:close/>
                  <a:moveTo>
                    <a:pt x="305" y="88"/>
                  </a:moveTo>
                  <a:cubicBezTo>
                    <a:pt x="312" y="88"/>
                    <a:pt x="312" y="88"/>
                    <a:pt x="312" y="88"/>
                  </a:cubicBezTo>
                  <a:cubicBezTo>
                    <a:pt x="312" y="95"/>
                    <a:pt x="312" y="95"/>
                    <a:pt x="312" y="95"/>
                  </a:cubicBezTo>
                  <a:cubicBezTo>
                    <a:pt x="305" y="95"/>
                    <a:pt x="305" y="95"/>
                    <a:pt x="305" y="95"/>
                  </a:cubicBezTo>
                  <a:lnTo>
                    <a:pt x="305" y="88"/>
                  </a:lnTo>
                  <a:close/>
                  <a:moveTo>
                    <a:pt x="312" y="36"/>
                  </a:moveTo>
                  <a:cubicBezTo>
                    <a:pt x="312" y="39"/>
                    <a:pt x="312" y="39"/>
                    <a:pt x="312" y="39"/>
                  </a:cubicBezTo>
                  <a:cubicBezTo>
                    <a:pt x="305" y="39"/>
                    <a:pt x="305" y="39"/>
                    <a:pt x="305" y="39"/>
                  </a:cubicBezTo>
                  <a:cubicBezTo>
                    <a:pt x="305" y="39"/>
                    <a:pt x="304" y="39"/>
                    <a:pt x="304" y="39"/>
                  </a:cubicBezTo>
                  <a:cubicBezTo>
                    <a:pt x="304" y="39"/>
                    <a:pt x="304" y="39"/>
                    <a:pt x="304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88" y="39"/>
                    <a:pt x="288" y="39"/>
                    <a:pt x="288" y="39"/>
                  </a:cubicBezTo>
                  <a:cubicBezTo>
                    <a:pt x="288" y="39"/>
                    <a:pt x="288" y="39"/>
                    <a:pt x="288" y="39"/>
                  </a:cubicBezTo>
                  <a:cubicBezTo>
                    <a:pt x="287" y="39"/>
                    <a:pt x="287" y="39"/>
                    <a:pt x="287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1" y="39"/>
                    <a:pt x="271" y="39"/>
                    <a:pt x="271" y="39"/>
                  </a:cubicBezTo>
                  <a:cubicBezTo>
                    <a:pt x="271" y="39"/>
                    <a:pt x="271" y="39"/>
                    <a:pt x="271" y="39"/>
                  </a:cubicBezTo>
                  <a:cubicBezTo>
                    <a:pt x="271" y="39"/>
                    <a:pt x="271" y="39"/>
                    <a:pt x="270" y="39"/>
                  </a:cubicBezTo>
                  <a:cubicBezTo>
                    <a:pt x="263" y="39"/>
                    <a:pt x="263" y="39"/>
                    <a:pt x="263" y="39"/>
                  </a:cubicBezTo>
                  <a:cubicBezTo>
                    <a:pt x="263" y="3"/>
                    <a:pt x="263" y="3"/>
                    <a:pt x="263" y="3"/>
                  </a:cubicBezTo>
                  <a:lnTo>
                    <a:pt x="312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1" name="Freeform 281">
              <a:extLst>
                <a:ext uri="{FF2B5EF4-FFF2-40B4-BE49-F238E27FC236}">
                  <a16:creationId xmlns:a16="http://schemas.microsoft.com/office/drawing/2014/main" id="{27AE7F35-3C9D-4A88-831E-419F317C987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313238" y="4302125"/>
              <a:ext cx="434975" cy="531813"/>
            </a:xfrm>
            <a:custGeom>
              <a:avLst/>
              <a:gdLst>
                <a:gd name="T0" fmla="*/ 217 w 274"/>
                <a:gd name="T1" fmla="*/ 119 h 335"/>
                <a:gd name="T2" fmla="*/ 178 w 274"/>
                <a:gd name="T3" fmla="*/ 80 h 335"/>
                <a:gd name="T4" fmla="*/ 217 w 274"/>
                <a:gd name="T5" fmla="*/ 80 h 335"/>
                <a:gd name="T6" fmla="*/ 139 w 274"/>
                <a:gd name="T7" fmla="*/ 0 h 335"/>
                <a:gd name="T8" fmla="*/ 56 w 274"/>
                <a:gd name="T9" fmla="*/ 80 h 335"/>
                <a:gd name="T10" fmla="*/ 96 w 274"/>
                <a:gd name="T11" fmla="*/ 80 h 335"/>
                <a:gd name="T12" fmla="*/ 56 w 274"/>
                <a:gd name="T13" fmla="*/ 119 h 335"/>
                <a:gd name="T14" fmla="*/ 96 w 274"/>
                <a:gd name="T15" fmla="*/ 119 h 335"/>
                <a:gd name="T16" fmla="*/ 0 w 274"/>
                <a:gd name="T17" fmla="*/ 216 h 335"/>
                <a:gd name="T18" fmla="*/ 117 w 274"/>
                <a:gd name="T19" fmla="*/ 216 h 335"/>
                <a:gd name="T20" fmla="*/ 117 w 274"/>
                <a:gd name="T21" fmla="*/ 335 h 335"/>
                <a:gd name="T22" fmla="*/ 156 w 274"/>
                <a:gd name="T23" fmla="*/ 335 h 335"/>
                <a:gd name="T24" fmla="*/ 156 w 274"/>
                <a:gd name="T25" fmla="*/ 216 h 335"/>
                <a:gd name="T26" fmla="*/ 274 w 274"/>
                <a:gd name="T27" fmla="*/ 216 h 335"/>
                <a:gd name="T28" fmla="*/ 183 w 274"/>
                <a:gd name="T29" fmla="*/ 119 h 335"/>
                <a:gd name="T30" fmla="*/ 217 w 274"/>
                <a:gd name="T31" fmla="*/ 119 h 335"/>
                <a:gd name="T32" fmla="*/ 252 w 274"/>
                <a:gd name="T33" fmla="*/ 207 h 335"/>
                <a:gd name="T34" fmla="*/ 152 w 274"/>
                <a:gd name="T35" fmla="*/ 207 h 335"/>
                <a:gd name="T36" fmla="*/ 152 w 274"/>
                <a:gd name="T37" fmla="*/ 331 h 335"/>
                <a:gd name="T38" fmla="*/ 122 w 274"/>
                <a:gd name="T39" fmla="*/ 331 h 335"/>
                <a:gd name="T40" fmla="*/ 122 w 274"/>
                <a:gd name="T41" fmla="*/ 207 h 335"/>
                <a:gd name="T42" fmla="*/ 21 w 274"/>
                <a:gd name="T43" fmla="*/ 207 h 335"/>
                <a:gd name="T44" fmla="*/ 113 w 274"/>
                <a:gd name="T45" fmla="*/ 110 h 335"/>
                <a:gd name="T46" fmla="*/ 78 w 274"/>
                <a:gd name="T47" fmla="*/ 110 h 335"/>
                <a:gd name="T48" fmla="*/ 113 w 274"/>
                <a:gd name="T49" fmla="*/ 75 h 335"/>
                <a:gd name="T50" fmla="*/ 78 w 274"/>
                <a:gd name="T51" fmla="*/ 75 h 335"/>
                <a:gd name="T52" fmla="*/ 139 w 274"/>
                <a:gd name="T53" fmla="*/ 9 h 335"/>
                <a:gd name="T54" fmla="*/ 200 w 274"/>
                <a:gd name="T55" fmla="*/ 75 h 335"/>
                <a:gd name="T56" fmla="*/ 161 w 274"/>
                <a:gd name="T57" fmla="*/ 75 h 335"/>
                <a:gd name="T58" fmla="*/ 200 w 274"/>
                <a:gd name="T59" fmla="*/ 110 h 335"/>
                <a:gd name="T60" fmla="*/ 161 w 274"/>
                <a:gd name="T61" fmla="*/ 110 h 335"/>
                <a:gd name="T62" fmla="*/ 252 w 274"/>
                <a:gd name="T63" fmla="*/ 207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4" h="335">
                  <a:moveTo>
                    <a:pt x="217" y="119"/>
                  </a:moveTo>
                  <a:lnTo>
                    <a:pt x="178" y="80"/>
                  </a:lnTo>
                  <a:lnTo>
                    <a:pt x="217" y="80"/>
                  </a:lnTo>
                  <a:lnTo>
                    <a:pt x="139" y="0"/>
                  </a:lnTo>
                  <a:lnTo>
                    <a:pt x="56" y="80"/>
                  </a:lnTo>
                  <a:lnTo>
                    <a:pt x="96" y="80"/>
                  </a:lnTo>
                  <a:lnTo>
                    <a:pt x="56" y="119"/>
                  </a:lnTo>
                  <a:lnTo>
                    <a:pt x="96" y="119"/>
                  </a:lnTo>
                  <a:lnTo>
                    <a:pt x="0" y="216"/>
                  </a:lnTo>
                  <a:lnTo>
                    <a:pt x="117" y="216"/>
                  </a:lnTo>
                  <a:lnTo>
                    <a:pt x="117" y="335"/>
                  </a:lnTo>
                  <a:lnTo>
                    <a:pt x="156" y="335"/>
                  </a:lnTo>
                  <a:lnTo>
                    <a:pt x="156" y="216"/>
                  </a:lnTo>
                  <a:lnTo>
                    <a:pt x="274" y="216"/>
                  </a:lnTo>
                  <a:lnTo>
                    <a:pt x="183" y="119"/>
                  </a:lnTo>
                  <a:lnTo>
                    <a:pt x="217" y="119"/>
                  </a:lnTo>
                  <a:close/>
                  <a:moveTo>
                    <a:pt x="252" y="207"/>
                  </a:moveTo>
                  <a:lnTo>
                    <a:pt x="152" y="207"/>
                  </a:lnTo>
                  <a:lnTo>
                    <a:pt x="152" y="331"/>
                  </a:lnTo>
                  <a:lnTo>
                    <a:pt x="122" y="331"/>
                  </a:lnTo>
                  <a:lnTo>
                    <a:pt x="122" y="207"/>
                  </a:lnTo>
                  <a:lnTo>
                    <a:pt x="21" y="207"/>
                  </a:lnTo>
                  <a:lnTo>
                    <a:pt x="113" y="110"/>
                  </a:lnTo>
                  <a:lnTo>
                    <a:pt x="78" y="110"/>
                  </a:lnTo>
                  <a:lnTo>
                    <a:pt x="113" y="75"/>
                  </a:lnTo>
                  <a:lnTo>
                    <a:pt x="78" y="75"/>
                  </a:lnTo>
                  <a:lnTo>
                    <a:pt x="139" y="9"/>
                  </a:lnTo>
                  <a:lnTo>
                    <a:pt x="200" y="75"/>
                  </a:lnTo>
                  <a:lnTo>
                    <a:pt x="161" y="75"/>
                  </a:lnTo>
                  <a:lnTo>
                    <a:pt x="200" y="110"/>
                  </a:lnTo>
                  <a:lnTo>
                    <a:pt x="161" y="110"/>
                  </a:lnTo>
                  <a:lnTo>
                    <a:pt x="252" y="2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" name="Freeform 282">
              <a:extLst>
                <a:ext uri="{FF2B5EF4-FFF2-40B4-BE49-F238E27FC236}">
                  <a16:creationId xmlns:a16="http://schemas.microsoft.com/office/drawing/2014/main" id="{5989A34B-C156-45A0-8E78-C9F3DA21AF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381875" y="4302125"/>
              <a:ext cx="428625" cy="531813"/>
            </a:xfrm>
            <a:custGeom>
              <a:avLst/>
              <a:gdLst>
                <a:gd name="T0" fmla="*/ 217 w 270"/>
                <a:gd name="T1" fmla="*/ 119 h 335"/>
                <a:gd name="T2" fmla="*/ 178 w 270"/>
                <a:gd name="T3" fmla="*/ 80 h 335"/>
                <a:gd name="T4" fmla="*/ 217 w 270"/>
                <a:gd name="T5" fmla="*/ 80 h 335"/>
                <a:gd name="T6" fmla="*/ 139 w 270"/>
                <a:gd name="T7" fmla="*/ 0 h 335"/>
                <a:gd name="T8" fmla="*/ 56 w 270"/>
                <a:gd name="T9" fmla="*/ 80 h 335"/>
                <a:gd name="T10" fmla="*/ 96 w 270"/>
                <a:gd name="T11" fmla="*/ 80 h 335"/>
                <a:gd name="T12" fmla="*/ 56 w 270"/>
                <a:gd name="T13" fmla="*/ 119 h 335"/>
                <a:gd name="T14" fmla="*/ 96 w 270"/>
                <a:gd name="T15" fmla="*/ 119 h 335"/>
                <a:gd name="T16" fmla="*/ 0 w 270"/>
                <a:gd name="T17" fmla="*/ 216 h 335"/>
                <a:gd name="T18" fmla="*/ 113 w 270"/>
                <a:gd name="T19" fmla="*/ 216 h 335"/>
                <a:gd name="T20" fmla="*/ 113 w 270"/>
                <a:gd name="T21" fmla="*/ 335 h 335"/>
                <a:gd name="T22" fmla="*/ 157 w 270"/>
                <a:gd name="T23" fmla="*/ 335 h 335"/>
                <a:gd name="T24" fmla="*/ 157 w 270"/>
                <a:gd name="T25" fmla="*/ 216 h 335"/>
                <a:gd name="T26" fmla="*/ 270 w 270"/>
                <a:gd name="T27" fmla="*/ 216 h 335"/>
                <a:gd name="T28" fmla="*/ 178 w 270"/>
                <a:gd name="T29" fmla="*/ 119 h 335"/>
                <a:gd name="T30" fmla="*/ 217 w 270"/>
                <a:gd name="T31" fmla="*/ 119 h 335"/>
                <a:gd name="T32" fmla="*/ 252 w 270"/>
                <a:gd name="T33" fmla="*/ 207 h 335"/>
                <a:gd name="T34" fmla="*/ 148 w 270"/>
                <a:gd name="T35" fmla="*/ 207 h 335"/>
                <a:gd name="T36" fmla="*/ 148 w 270"/>
                <a:gd name="T37" fmla="*/ 331 h 335"/>
                <a:gd name="T38" fmla="*/ 122 w 270"/>
                <a:gd name="T39" fmla="*/ 331 h 335"/>
                <a:gd name="T40" fmla="*/ 122 w 270"/>
                <a:gd name="T41" fmla="*/ 207 h 335"/>
                <a:gd name="T42" fmla="*/ 22 w 270"/>
                <a:gd name="T43" fmla="*/ 207 h 335"/>
                <a:gd name="T44" fmla="*/ 113 w 270"/>
                <a:gd name="T45" fmla="*/ 110 h 335"/>
                <a:gd name="T46" fmla="*/ 74 w 270"/>
                <a:gd name="T47" fmla="*/ 110 h 335"/>
                <a:gd name="T48" fmla="*/ 113 w 270"/>
                <a:gd name="T49" fmla="*/ 75 h 335"/>
                <a:gd name="T50" fmla="*/ 74 w 270"/>
                <a:gd name="T51" fmla="*/ 75 h 335"/>
                <a:gd name="T52" fmla="*/ 139 w 270"/>
                <a:gd name="T53" fmla="*/ 9 h 335"/>
                <a:gd name="T54" fmla="*/ 196 w 270"/>
                <a:gd name="T55" fmla="*/ 75 h 335"/>
                <a:gd name="T56" fmla="*/ 161 w 270"/>
                <a:gd name="T57" fmla="*/ 75 h 335"/>
                <a:gd name="T58" fmla="*/ 196 w 270"/>
                <a:gd name="T59" fmla="*/ 110 h 335"/>
                <a:gd name="T60" fmla="*/ 161 w 270"/>
                <a:gd name="T61" fmla="*/ 110 h 335"/>
                <a:gd name="T62" fmla="*/ 252 w 270"/>
                <a:gd name="T63" fmla="*/ 207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0" h="335">
                  <a:moveTo>
                    <a:pt x="217" y="119"/>
                  </a:moveTo>
                  <a:lnTo>
                    <a:pt x="178" y="80"/>
                  </a:lnTo>
                  <a:lnTo>
                    <a:pt x="217" y="80"/>
                  </a:lnTo>
                  <a:lnTo>
                    <a:pt x="139" y="0"/>
                  </a:lnTo>
                  <a:lnTo>
                    <a:pt x="56" y="80"/>
                  </a:lnTo>
                  <a:lnTo>
                    <a:pt x="96" y="80"/>
                  </a:lnTo>
                  <a:lnTo>
                    <a:pt x="56" y="119"/>
                  </a:lnTo>
                  <a:lnTo>
                    <a:pt x="96" y="119"/>
                  </a:lnTo>
                  <a:lnTo>
                    <a:pt x="0" y="216"/>
                  </a:lnTo>
                  <a:lnTo>
                    <a:pt x="113" y="216"/>
                  </a:lnTo>
                  <a:lnTo>
                    <a:pt x="113" y="335"/>
                  </a:lnTo>
                  <a:lnTo>
                    <a:pt x="157" y="335"/>
                  </a:lnTo>
                  <a:lnTo>
                    <a:pt x="157" y="216"/>
                  </a:lnTo>
                  <a:lnTo>
                    <a:pt x="270" y="216"/>
                  </a:lnTo>
                  <a:lnTo>
                    <a:pt x="178" y="119"/>
                  </a:lnTo>
                  <a:lnTo>
                    <a:pt x="217" y="119"/>
                  </a:lnTo>
                  <a:close/>
                  <a:moveTo>
                    <a:pt x="252" y="207"/>
                  </a:moveTo>
                  <a:lnTo>
                    <a:pt x="148" y="207"/>
                  </a:lnTo>
                  <a:lnTo>
                    <a:pt x="148" y="331"/>
                  </a:lnTo>
                  <a:lnTo>
                    <a:pt x="122" y="331"/>
                  </a:lnTo>
                  <a:lnTo>
                    <a:pt x="122" y="207"/>
                  </a:lnTo>
                  <a:lnTo>
                    <a:pt x="22" y="207"/>
                  </a:lnTo>
                  <a:lnTo>
                    <a:pt x="113" y="110"/>
                  </a:lnTo>
                  <a:lnTo>
                    <a:pt x="74" y="110"/>
                  </a:lnTo>
                  <a:lnTo>
                    <a:pt x="113" y="75"/>
                  </a:lnTo>
                  <a:lnTo>
                    <a:pt x="74" y="75"/>
                  </a:lnTo>
                  <a:lnTo>
                    <a:pt x="139" y="9"/>
                  </a:lnTo>
                  <a:lnTo>
                    <a:pt x="196" y="75"/>
                  </a:lnTo>
                  <a:lnTo>
                    <a:pt x="161" y="75"/>
                  </a:lnTo>
                  <a:lnTo>
                    <a:pt x="196" y="110"/>
                  </a:lnTo>
                  <a:lnTo>
                    <a:pt x="161" y="110"/>
                  </a:lnTo>
                  <a:lnTo>
                    <a:pt x="252" y="2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" name="Freeform 283">
              <a:extLst>
                <a:ext uri="{FF2B5EF4-FFF2-40B4-BE49-F238E27FC236}">
                  <a16:creationId xmlns:a16="http://schemas.microsoft.com/office/drawing/2014/main" id="{B3D5C21F-33FE-4A08-8D3C-8724B8431A3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722100" y="4714875"/>
              <a:ext cx="26988" cy="34925"/>
            </a:xfrm>
            <a:custGeom>
              <a:avLst/>
              <a:gdLst>
                <a:gd name="T0" fmla="*/ 2 w 4"/>
                <a:gd name="T1" fmla="*/ 0 h 5"/>
                <a:gd name="T2" fmla="*/ 0 w 4"/>
                <a:gd name="T3" fmla="*/ 1 h 5"/>
                <a:gd name="T4" fmla="*/ 1 w 4"/>
                <a:gd name="T5" fmla="*/ 4 h 5"/>
                <a:gd name="T6" fmla="*/ 2 w 4"/>
                <a:gd name="T7" fmla="*/ 5 h 5"/>
                <a:gd name="T8" fmla="*/ 3 w 4"/>
                <a:gd name="T9" fmla="*/ 4 h 5"/>
                <a:gd name="T10" fmla="*/ 3 w 4"/>
                <a:gd name="T11" fmla="*/ 1 h 5"/>
                <a:gd name="T12" fmla="*/ 2 w 4"/>
                <a:gd name="T13" fmla="*/ 0 h 5"/>
                <a:gd name="T14" fmla="*/ 2 w 4"/>
                <a:gd name="T15" fmla="*/ 4 h 5"/>
                <a:gd name="T16" fmla="*/ 1 w 4"/>
                <a:gd name="T17" fmla="*/ 3 h 5"/>
                <a:gd name="T18" fmla="*/ 1 w 4"/>
                <a:gd name="T19" fmla="*/ 1 h 5"/>
                <a:gd name="T20" fmla="*/ 2 w 4"/>
                <a:gd name="T21" fmla="*/ 1 h 5"/>
                <a:gd name="T22" fmla="*/ 2 w 4"/>
                <a:gd name="T23" fmla="*/ 1 h 5"/>
                <a:gd name="T24" fmla="*/ 2 w 4"/>
                <a:gd name="T2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" h="5">
                  <a:moveTo>
                    <a:pt x="2" y="0"/>
                  </a:moveTo>
                  <a:cubicBezTo>
                    <a:pt x="1" y="0"/>
                    <a:pt x="1" y="0"/>
                    <a:pt x="0" y="1"/>
                  </a:cubicBezTo>
                  <a:cubicBezTo>
                    <a:pt x="0" y="1"/>
                    <a:pt x="0" y="4"/>
                    <a:pt x="1" y="4"/>
                  </a:cubicBezTo>
                  <a:cubicBezTo>
                    <a:pt x="1" y="4"/>
                    <a:pt x="2" y="5"/>
                    <a:pt x="2" y="5"/>
                  </a:cubicBezTo>
                  <a:cubicBezTo>
                    <a:pt x="2" y="5"/>
                    <a:pt x="2" y="4"/>
                    <a:pt x="3" y="4"/>
                  </a:cubicBezTo>
                  <a:cubicBezTo>
                    <a:pt x="4" y="4"/>
                    <a:pt x="4" y="2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lose/>
                  <a:moveTo>
                    <a:pt x="2" y="4"/>
                  </a:moveTo>
                  <a:cubicBezTo>
                    <a:pt x="2" y="4"/>
                    <a:pt x="2" y="4"/>
                    <a:pt x="1" y="3"/>
                  </a:cubicBezTo>
                  <a:cubicBezTo>
                    <a:pt x="1" y="3"/>
                    <a:pt x="1" y="2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3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4" name="Freeform 284">
              <a:extLst>
                <a:ext uri="{FF2B5EF4-FFF2-40B4-BE49-F238E27FC236}">
                  <a16:creationId xmlns:a16="http://schemas.microsoft.com/office/drawing/2014/main" id="{F408A1BE-FE79-48DF-A5F3-8937DB23866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798300" y="4778375"/>
              <a:ext cx="20638" cy="34925"/>
            </a:xfrm>
            <a:custGeom>
              <a:avLst/>
              <a:gdLst>
                <a:gd name="T0" fmla="*/ 0 w 3"/>
                <a:gd name="T1" fmla="*/ 3 h 5"/>
                <a:gd name="T2" fmla="*/ 1 w 3"/>
                <a:gd name="T3" fmla="*/ 5 h 5"/>
                <a:gd name="T4" fmla="*/ 2 w 3"/>
                <a:gd name="T5" fmla="*/ 5 h 5"/>
                <a:gd name="T6" fmla="*/ 3 w 3"/>
                <a:gd name="T7" fmla="*/ 4 h 5"/>
                <a:gd name="T8" fmla="*/ 3 w 3"/>
                <a:gd name="T9" fmla="*/ 1 h 5"/>
                <a:gd name="T10" fmla="*/ 1 w 3"/>
                <a:gd name="T11" fmla="*/ 0 h 5"/>
                <a:gd name="T12" fmla="*/ 0 w 3"/>
                <a:gd name="T13" fmla="*/ 3 h 5"/>
                <a:gd name="T14" fmla="*/ 2 w 3"/>
                <a:gd name="T15" fmla="*/ 1 h 5"/>
                <a:gd name="T16" fmla="*/ 2 w 3"/>
                <a:gd name="T17" fmla="*/ 2 h 5"/>
                <a:gd name="T18" fmla="*/ 2 w 3"/>
                <a:gd name="T19" fmla="*/ 4 h 5"/>
                <a:gd name="T20" fmla="*/ 2 w 3"/>
                <a:gd name="T21" fmla="*/ 4 h 5"/>
                <a:gd name="T22" fmla="*/ 1 w 3"/>
                <a:gd name="T23" fmla="*/ 4 h 5"/>
                <a:gd name="T24" fmla="*/ 1 w 3"/>
                <a:gd name="T25" fmla="*/ 3 h 5"/>
                <a:gd name="T26" fmla="*/ 1 w 3"/>
                <a:gd name="T27" fmla="*/ 1 h 5"/>
                <a:gd name="T28" fmla="*/ 2 w 3"/>
                <a:gd name="T2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" h="5">
                  <a:moveTo>
                    <a:pt x="0" y="3"/>
                  </a:moveTo>
                  <a:cubicBezTo>
                    <a:pt x="0" y="4"/>
                    <a:pt x="1" y="5"/>
                    <a:pt x="1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3" y="4"/>
                  </a:cubicBezTo>
                  <a:cubicBezTo>
                    <a:pt x="3" y="4"/>
                    <a:pt x="3" y="2"/>
                    <a:pt x="3" y="1"/>
                  </a:cubicBezTo>
                  <a:cubicBezTo>
                    <a:pt x="3" y="1"/>
                    <a:pt x="2" y="0"/>
                    <a:pt x="1" y="0"/>
                  </a:cubicBezTo>
                  <a:cubicBezTo>
                    <a:pt x="0" y="1"/>
                    <a:pt x="0" y="2"/>
                    <a:pt x="0" y="3"/>
                  </a:cubicBezTo>
                  <a:close/>
                  <a:moveTo>
                    <a:pt x="2" y="1"/>
                  </a:moveTo>
                  <a:cubicBezTo>
                    <a:pt x="2" y="1"/>
                    <a:pt x="2" y="1"/>
                    <a:pt x="2" y="2"/>
                  </a:cubicBezTo>
                  <a:cubicBezTo>
                    <a:pt x="2" y="2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1" y="4"/>
                    <a:pt x="1" y="4"/>
                  </a:cubicBezTo>
                  <a:cubicBezTo>
                    <a:pt x="1" y="4"/>
                    <a:pt x="1" y="3"/>
                    <a:pt x="1" y="3"/>
                  </a:cubicBezTo>
                  <a:cubicBezTo>
                    <a:pt x="1" y="2"/>
                    <a:pt x="1" y="1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5" name="Freeform 285">
              <a:extLst>
                <a:ext uri="{FF2B5EF4-FFF2-40B4-BE49-F238E27FC236}">
                  <a16:creationId xmlns:a16="http://schemas.microsoft.com/office/drawing/2014/main" id="{F403099D-EC73-41AD-8549-CCAE924B490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941050" y="4232275"/>
              <a:ext cx="1244600" cy="615950"/>
            </a:xfrm>
            <a:custGeom>
              <a:avLst/>
              <a:gdLst>
                <a:gd name="T0" fmla="*/ 175 w 180"/>
                <a:gd name="T1" fmla="*/ 84 h 88"/>
                <a:gd name="T2" fmla="*/ 168 w 180"/>
                <a:gd name="T3" fmla="*/ 84 h 88"/>
                <a:gd name="T4" fmla="*/ 168 w 180"/>
                <a:gd name="T5" fmla="*/ 3 h 88"/>
                <a:gd name="T6" fmla="*/ 165 w 180"/>
                <a:gd name="T7" fmla="*/ 0 h 88"/>
                <a:gd name="T8" fmla="*/ 56 w 180"/>
                <a:gd name="T9" fmla="*/ 0 h 88"/>
                <a:gd name="T10" fmla="*/ 52 w 180"/>
                <a:gd name="T11" fmla="*/ 5 h 88"/>
                <a:gd name="T12" fmla="*/ 52 w 180"/>
                <a:gd name="T13" fmla="*/ 42 h 88"/>
                <a:gd name="T14" fmla="*/ 125 w 180"/>
                <a:gd name="T15" fmla="*/ 43 h 88"/>
                <a:gd name="T16" fmla="*/ 127 w 180"/>
                <a:gd name="T17" fmla="*/ 65 h 88"/>
                <a:gd name="T18" fmla="*/ 165 w 180"/>
                <a:gd name="T19" fmla="*/ 66 h 88"/>
                <a:gd name="T20" fmla="*/ 107 w 180"/>
                <a:gd name="T21" fmla="*/ 85 h 88"/>
                <a:gd name="T22" fmla="*/ 126 w 180"/>
                <a:gd name="T23" fmla="*/ 66 h 88"/>
                <a:gd name="T24" fmla="*/ 126 w 180"/>
                <a:gd name="T25" fmla="*/ 45 h 88"/>
                <a:gd name="T26" fmla="*/ 21 w 180"/>
                <a:gd name="T27" fmla="*/ 43 h 88"/>
                <a:gd name="T28" fmla="*/ 17 w 180"/>
                <a:gd name="T29" fmla="*/ 44 h 88"/>
                <a:gd name="T30" fmla="*/ 16 w 180"/>
                <a:gd name="T31" fmla="*/ 49 h 88"/>
                <a:gd name="T32" fmla="*/ 15 w 180"/>
                <a:gd name="T33" fmla="*/ 65 h 88"/>
                <a:gd name="T34" fmla="*/ 13 w 180"/>
                <a:gd name="T35" fmla="*/ 64 h 88"/>
                <a:gd name="T36" fmla="*/ 10 w 180"/>
                <a:gd name="T37" fmla="*/ 62 h 88"/>
                <a:gd name="T38" fmla="*/ 6 w 180"/>
                <a:gd name="T39" fmla="*/ 62 h 88"/>
                <a:gd name="T40" fmla="*/ 5 w 180"/>
                <a:gd name="T41" fmla="*/ 68 h 88"/>
                <a:gd name="T42" fmla="*/ 5 w 180"/>
                <a:gd name="T43" fmla="*/ 84 h 88"/>
                <a:gd name="T44" fmla="*/ 0 w 180"/>
                <a:gd name="T45" fmla="*/ 86 h 88"/>
                <a:gd name="T46" fmla="*/ 3 w 180"/>
                <a:gd name="T47" fmla="*/ 88 h 88"/>
                <a:gd name="T48" fmla="*/ 6 w 180"/>
                <a:gd name="T49" fmla="*/ 88 h 88"/>
                <a:gd name="T50" fmla="*/ 172 w 180"/>
                <a:gd name="T51" fmla="*/ 88 h 88"/>
                <a:gd name="T52" fmla="*/ 180 w 180"/>
                <a:gd name="T53" fmla="*/ 87 h 88"/>
                <a:gd name="T54" fmla="*/ 178 w 180"/>
                <a:gd name="T55" fmla="*/ 87 h 88"/>
                <a:gd name="T56" fmla="*/ 169 w 180"/>
                <a:gd name="T57" fmla="*/ 87 h 88"/>
                <a:gd name="T58" fmla="*/ 5 w 180"/>
                <a:gd name="T59" fmla="*/ 87 h 88"/>
                <a:gd name="T60" fmla="*/ 1 w 180"/>
                <a:gd name="T61" fmla="*/ 86 h 88"/>
                <a:gd name="T62" fmla="*/ 4 w 180"/>
                <a:gd name="T63" fmla="*/ 85 h 88"/>
                <a:gd name="T64" fmla="*/ 6 w 180"/>
                <a:gd name="T65" fmla="*/ 85 h 88"/>
                <a:gd name="T66" fmla="*/ 6 w 180"/>
                <a:gd name="T67" fmla="*/ 68 h 88"/>
                <a:gd name="T68" fmla="*/ 7 w 180"/>
                <a:gd name="T69" fmla="*/ 63 h 88"/>
                <a:gd name="T70" fmla="*/ 10 w 180"/>
                <a:gd name="T71" fmla="*/ 63 h 88"/>
                <a:gd name="T72" fmla="*/ 12 w 180"/>
                <a:gd name="T73" fmla="*/ 64 h 88"/>
                <a:gd name="T74" fmla="*/ 13 w 180"/>
                <a:gd name="T75" fmla="*/ 66 h 88"/>
                <a:gd name="T76" fmla="*/ 17 w 180"/>
                <a:gd name="T77" fmla="*/ 66 h 88"/>
                <a:gd name="T78" fmla="*/ 17 w 180"/>
                <a:gd name="T79" fmla="*/ 66 h 88"/>
                <a:gd name="T80" fmla="*/ 17 w 180"/>
                <a:gd name="T81" fmla="*/ 48 h 88"/>
                <a:gd name="T82" fmla="*/ 20 w 180"/>
                <a:gd name="T83" fmla="*/ 44 h 88"/>
                <a:gd name="T84" fmla="*/ 125 w 180"/>
                <a:gd name="T85" fmla="*/ 44 h 88"/>
                <a:gd name="T86" fmla="*/ 126 w 180"/>
                <a:gd name="T87" fmla="*/ 65 h 88"/>
                <a:gd name="T88" fmla="*/ 106 w 180"/>
                <a:gd name="T89" fmla="*/ 66 h 88"/>
                <a:gd name="T90" fmla="*/ 107 w 180"/>
                <a:gd name="T91" fmla="*/ 85 h 88"/>
                <a:gd name="T92" fmla="*/ 166 w 180"/>
                <a:gd name="T93" fmla="*/ 85 h 88"/>
                <a:gd name="T94" fmla="*/ 166 w 180"/>
                <a:gd name="T95" fmla="*/ 65 h 88"/>
                <a:gd name="T96" fmla="*/ 128 w 180"/>
                <a:gd name="T97" fmla="*/ 45 h 88"/>
                <a:gd name="T98" fmla="*/ 53 w 180"/>
                <a:gd name="T99" fmla="*/ 42 h 88"/>
                <a:gd name="T100" fmla="*/ 53 w 180"/>
                <a:gd name="T101" fmla="*/ 5 h 88"/>
                <a:gd name="T102" fmla="*/ 56 w 180"/>
                <a:gd name="T103" fmla="*/ 1 h 88"/>
                <a:gd name="T104" fmla="*/ 165 w 180"/>
                <a:gd name="T105" fmla="*/ 1 h 88"/>
                <a:gd name="T106" fmla="*/ 167 w 180"/>
                <a:gd name="T107" fmla="*/ 3 h 88"/>
                <a:gd name="T108" fmla="*/ 167 w 180"/>
                <a:gd name="T109" fmla="*/ 85 h 88"/>
                <a:gd name="T110" fmla="*/ 174 w 180"/>
                <a:gd name="T111" fmla="*/ 85 h 88"/>
                <a:gd name="T112" fmla="*/ 179 w 180"/>
                <a:gd name="T113" fmla="*/ 86 h 88"/>
                <a:gd name="T114" fmla="*/ 178 w 180"/>
                <a:gd name="T115" fmla="*/ 87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80" h="88">
                  <a:moveTo>
                    <a:pt x="180" y="85"/>
                  </a:moveTo>
                  <a:cubicBezTo>
                    <a:pt x="179" y="84"/>
                    <a:pt x="177" y="84"/>
                    <a:pt x="175" y="84"/>
                  </a:cubicBezTo>
                  <a:cubicBezTo>
                    <a:pt x="175" y="84"/>
                    <a:pt x="175" y="84"/>
                    <a:pt x="174" y="84"/>
                  </a:cubicBezTo>
                  <a:cubicBezTo>
                    <a:pt x="168" y="84"/>
                    <a:pt x="168" y="84"/>
                    <a:pt x="168" y="84"/>
                  </a:cubicBezTo>
                  <a:cubicBezTo>
                    <a:pt x="168" y="80"/>
                    <a:pt x="168" y="73"/>
                    <a:pt x="168" y="64"/>
                  </a:cubicBezTo>
                  <a:cubicBezTo>
                    <a:pt x="168" y="40"/>
                    <a:pt x="168" y="4"/>
                    <a:pt x="168" y="3"/>
                  </a:cubicBezTo>
                  <a:cubicBezTo>
                    <a:pt x="168" y="3"/>
                    <a:pt x="168" y="2"/>
                    <a:pt x="167" y="1"/>
                  </a:cubicBezTo>
                  <a:cubicBezTo>
                    <a:pt x="167" y="0"/>
                    <a:pt x="166" y="0"/>
                    <a:pt x="165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7" y="0"/>
                    <a:pt x="56" y="0"/>
                    <a:pt x="56" y="0"/>
                  </a:cubicBezTo>
                  <a:cubicBezTo>
                    <a:pt x="55" y="0"/>
                    <a:pt x="54" y="0"/>
                    <a:pt x="53" y="0"/>
                  </a:cubicBezTo>
                  <a:cubicBezTo>
                    <a:pt x="52" y="0"/>
                    <a:pt x="52" y="3"/>
                    <a:pt x="52" y="5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2" y="42"/>
                    <a:pt x="52" y="42"/>
                    <a:pt x="52" y="42"/>
                  </a:cubicBezTo>
                  <a:cubicBezTo>
                    <a:pt x="52" y="43"/>
                    <a:pt x="52" y="43"/>
                    <a:pt x="52" y="43"/>
                  </a:cubicBezTo>
                  <a:cubicBezTo>
                    <a:pt x="125" y="43"/>
                    <a:pt x="125" y="43"/>
                    <a:pt x="125" y="43"/>
                  </a:cubicBezTo>
                  <a:cubicBezTo>
                    <a:pt x="126" y="43"/>
                    <a:pt x="127" y="44"/>
                    <a:pt x="127" y="45"/>
                  </a:cubicBezTo>
                  <a:cubicBezTo>
                    <a:pt x="127" y="65"/>
                    <a:pt x="127" y="65"/>
                    <a:pt x="127" y="65"/>
                  </a:cubicBezTo>
                  <a:cubicBezTo>
                    <a:pt x="127" y="66"/>
                    <a:pt x="127" y="66"/>
                    <a:pt x="127" y="66"/>
                  </a:cubicBezTo>
                  <a:cubicBezTo>
                    <a:pt x="165" y="66"/>
                    <a:pt x="165" y="66"/>
                    <a:pt x="165" y="66"/>
                  </a:cubicBezTo>
                  <a:cubicBezTo>
                    <a:pt x="165" y="85"/>
                    <a:pt x="165" y="85"/>
                    <a:pt x="165" y="85"/>
                  </a:cubicBezTo>
                  <a:cubicBezTo>
                    <a:pt x="107" y="85"/>
                    <a:pt x="107" y="85"/>
                    <a:pt x="107" y="85"/>
                  </a:cubicBezTo>
                  <a:cubicBezTo>
                    <a:pt x="107" y="66"/>
                    <a:pt x="107" y="66"/>
                    <a:pt x="107" y="66"/>
                  </a:cubicBezTo>
                  <a:cubicBezTo>
                    <a:pt x="126" y="66"/>
                    <a:pt x="126" y="66"/>
                    <a:pt x="126" y="66"/>
                  </a:cubicBezTo>
                  <a:cubicBezTo>
                    <a:pt x="126" y="66"/>
                    <a:pt x="126" y="66"/>
                    <a:pt x="126" y="6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4"/>
                    <a:pt x="126" y="43"/>
                    <a:pt x="125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1" y="43"/>
                    <a:pt x="20" y="43"/>
                  </a:cubicBezTo>
                  <a:cubicBezTo>
                    <a:pt x="19" y="43"/>
                    <a:pt x="18" y="43"/>
                    <a:pt x="17" y="44"/>
                  </a:cubicBezTo>
                  <a:cubicBezTo>
                    <a:pt x="16" y="44"/>
                    <a:pt x="16" y="46"/>
                    <a:pt x="16" y="48"/>
                  </a:cubicBezTo>
                  <a:cubicBezTo>
                    <a:pt x="16" y="48"/>
                    <a:pt x="16" y="49"/>
                    <a:pt x="16" y="49"/>
                  </a:cubicBezTo>
                  <a:cubicBezTo>
                    <a:pt x="16" y="65"/>
                    <a:pt x="16" y="65"/>
                    <a:pt x="16" y="65"/>
                  </a:cubicBezTo>
                  <a:cubicBezTo>
                    <a:pt x="16" y="65"/>
                    <a:pt x="16" y="65"/>
                    <a:pt x="15" y="65"/>
                  </a:cubicBezTo>
                  <a:cubicBezTo>
                    <a:pt x="15" y="65"/>
                    <a:pt x="14" y="65"/>
                    <a:pt x="13" y="65"/>
                  </a:cubicBezTo>
                  <a:cubicBezTo>
                    <a:pt x="13" y="65"/>
                    <a:pt x="13" y="65"/>
                    <a:pt x="13" y="64"/>
                  </a:cubicBezTo>
                  <a:cubicBezTo>
                    <a:pt x="13" y="64"/>
                    <a:pt x="13" y="63"/>
                    <a:pt x="13" y="62"/>
                  </a:cubicBezTo>
                  <a:cubicBezTo>
                    <a:pt x="12" y="62"/>
                    <a:pt x="11" y="62"/>
                    <a:pt x="10" y="62"/>
                  </a:cubicBezTo>
                  <a:cubicBezTo>
                    <a:pt x="10" y="62"/>
                    <a:pt x="9" y="62"/>
                    <a:pt x="9" y="62"/>
                  </a:cubicBezTo>
                  <a:cubicBezTo>
                    <a:pt x="8" y="62"/>
                    <a:pt x="7" y="62"/>
                    <a:pt x="6" y="62"/>
                  </a:cubicBezTo>
                  <a:cubicBezTo>
                    <a:pt x="5" y="63"/>
                    <a:pt x="5" y="64"/>
                    <a:pt x="5" y="66"/>
                  </a:cubicBezTo>
                  <a:cubicBezTo>
                    <a:pt x="5" y="67"/>
                    <a:pt x="5" y="67"/>
                    <a:pt x="5" y="68"/>
                  </a:cubicBezTo>
                  <a:cubicBezTo>
                    <a:pt x="5" y="72"/>
                    <a:pt x="5" y="72"/>
                    <a:pt x="5" y="72"/>
                  </a:cubicBezTo>
                  <a:cubicBezTo>
                    <a:pt x="5" y="76"/>
                    <a:pt x="5" y="81"/>
                    <a:pt x="5" y="84"/>
                  </a:cubicBezTo>
                  <a:cubicBezTo>
                    <a:pt x="5" y="84"/>
                    <a:pt x="5" y="84"/>
                    <a:pt x="4" y="84"/>
                  </a:cubicBezTo>
                  <a:cubicBezTo>
                    <a:pt x="3" y="84"/>
                    <a:pt x="0" y="84"/>
                    <a:pt x="0" y="86"/>
                  </a:cubicBezTo>
                  <a:cubicBezTo>
                    <a:pt x="0" y="87"/>
                    <a:pt x="0" y="87"/>
                    <a:pt x="1" y="87"/>
                  </a:cubicBezTo>
                  <a:cubicBezTo>
                    <a:pt x="1" y="88"/>
                    <a:pt x="2" y="88"/>
                    <a:pt x="3" y="88"/>
                  </a:cubicBezTo>
                  <a:cubicBezTo>
                    <a:pt x="4" y="88"/>
                    <a:pt x="4" y="88"/>
                    <a:pt x="5" y="88"/>
                  </a:cubicBezTo>
                  <a:cubicBezTo>
                    <a:pt x="5" y="88"/>
                    <a:pt x="6" y="88"/>
                    <a:pt x="6" y="88"/>
                  </a:cubicBezTo>
                  <a:cubicBezTo>
                    <a:pt x="169" y="88"/>
                    <a:pt x="169" y="88"/>
                    <a:pt x="169" y="88"/>
                  </a:cubicBezTo>
                  <a:cubicBezTo>
                    <a:pt x="170" y="88"/>
                    <a:pt x="171" y="88"/>
                    <a:pt x="172" y="88"/>
                  </a:cubicBezTo>
                  <a:cubicBezTo>
                    <a:pt x="174" y="88"/>
                    <a:pt x="176" y="88"/>
                    <a:pt x="178" y="88"/>
                  </a:cubicBezTo>
                  <a:cubicBezTo>
                    <a:pt x="180" y="88"/>
                    <a:pt x="180" y="87"/>
                    <a:pt x="180" y="87"/>
                  </a:cubicBezTo>
                  <a:cubicBezTo>
                    <a:pt x="180" y="86"/>
                    <a:pt x="180" y="85"/>
                    <a:pt x="180" y="85"/>
                  </a:cubicBezTo>
                  <a:close/>
                  <a:moveTo>
                    <a:pt x="178" y="87"/>
                  </a:moveTo>
                  <a:cubicBezTo>
                    <a:pt x="176" y="87"/>
                    <a:pt x="174" y="87"/>
                    <a:pt x="172" y="87"/>
                  </a:cubicBezTo>
                  <a:cubicBezTo>
                    <a:pt x="171" y="87"/>
                    <a:pt x="170" y="87"/>
                    <a:pt x="169" y="87"/>
                  </a:cubicBezTo>
                  <a:cubicBezTo>
                    <a:pt x="6" y="87"/>
                    <a:pt x="6" y="87"/>
                    <a:pt x="6" y="87"/>
                  </a:cubicBezTo>
                  <a:cubicBezTo>
                    <a:pt x="6" y="87"/>
                    <a:pt x="5" y="87"/>
                    <a:pt x="5" y="87"/>
                  </a:cubicBezTo>
                  <a:cubicBezTo>
                    <a:pt x="3" y="87"/>
                    <a:pt x="2" y="87"/>
                    <a:pt x="1" y="87"/>
                  </a:cubicBezTo>
                  <a:cubicBezTo>
                    <a:pt x="1" y="87"/>
                    <a:pt x="1" y="87"/>
                    <a:pt x="1" y="86"/>
                  </a:cubicBezTo>
                  <a:cubicBezTo>
                    <a:pt x="1" y="85"/>
                    <a:pt x="2" y="85"/>
                    <a:pt x="3" y="85"/>
                  </a:cubicBezTo>
                  <a:cubicBezTo>
                    <a:pt x="3" y="85"/>
                    <a:pt x="4" y="85"/>
                    <a:pt x="4" y="85"/>
                  </a:cubicBezTo>
                  <a:cubicBezTo>
                    <a:pt x="5" y="85"/>
                    <a:pt x="5" y="85"/>
                    <a:pt x="6" y="85"/>
                  </a:cubicBezTo>
                  <a:cubicBezTo>
                    <a:pt x="6" y="85"/>
                    <a:pt x="6" y="85"/>
                    <a:pt x="6" y="85"/>
                  </a:cubicBezTo>
                  <a:cubicBezTo>
                    <a:pt x="6" y="81"/>
                    <a:pt x="6" y="76"/>
                    <a:pt x="6" y="72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6" y="67"/>
                    <a:pt x="6" y="67"/>
                    <a:pt x="6" y="66"/>
                  </a:cubicBezTo>
                  <a:cubicBezTo>
                    <a:pt x="6" y="65"/>
                    <a:pt x="6" y="63"/>
                    <a:pt x="7" y="63"/>
                  </a:cubicBezTo>
                  <a:cubicBezTo>
                    <a:pt x="7" y="62"/>
                    <a:pt x="8" y="63"/>
                    <a:pt x="9" y="63"/>
                  </a:cubicBezTo>
                  <a:cubicBezTo>
                    <a:pt x="9" y="63"/>
                    <a:pt x="10" y="63"/>
                    <a:pt x="10" y="63"/>
                  </a:cubicBezTo>
                  <a:cubicBezTo>
                    <a:pt x="11" y="62"/>
                    <a:pt x="12" y="62"/>
                    <a:pt x="12" y="63"/>
                  </a:cubicBezTo>
                  <a:cubicBezTo>
                    <a:pt x="12" y="63"/>
                    <a:pt x="12" y="64"/>
                    <a:pt x="12" y="64"/>
                  </a:cubicBezTo>
                  <a:cubicBezTo>
                    <a:pt x="12" y="65"/>
                    <a:pt x="12" y="65"/>
                    <a:pt x="12" y="66"/>
                  </a:cubicBezTo>
                  <a:cubicBezTo>
                    <a:pt x="12" y="66"/>
                    <a:pt x="12" y="66"/>
                    <a:pt x="13" y="66"/>
                  </a:cubicBezTo>
                  <a:cubicBezTo>
                    <a:pt x="13" y="66"/>
                    <a:pt x="14" y="66"/>
                    <a:pt x="15" y="66"/>
                  </a:cubicBezTo>
                  <a:cubicBezTo>
                    <a:pt x="16" y="66"/>
                    <a:pt x="16" y="66"/>
                    <a:pt x="17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17" y="49"/>
                    <a:pt x="17" y="49"/>
                    <a:pt x="17" y="49"/>
                  </a:cubicBezTo>
                  <a:cubicBezTo>
                    <a:pt x="17" y="49"/>
                    <a:pt x="17" y="48"/>
                    <a:pt x="17" y="48"/>
                  </a:cubicBezTo>
                  <a:cubicBezTo>
                    <a:pt x="17" y="47"/>
                    <a:pt x="17" y="45"/>
                    <a:pt x="18" y="44"/>
                  </a:cubicBezTo>
                  <a:cubicBezTo>
                    <a:pt x="18" y="44"/>
                    <a:pt x="19" y="44"/>
                    <a:pt x="20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125" y="44"/>
                    <a:pt x="125" y="44"/>
                    <a:pt x="125" y="44"/>
                  </a:cubicBezTo>
                  <a:cubicBezTo>
                    <a:pt x="125" y="44"/>
                    <a:pt x="126" y="44"/>
                    <a:pt x="126" y="45"/>
                  </a:cubicBezTo>
                  <a:cubicBezTo>
                    <a:pt x="126" y="65"/>
                    <a:pt x="126" y="65"/>
                    <a:pt x="126" y="65"/>
                  </a:cubicBezTo>
                  <a:cubicBezTo>
                    <a:pt x="107" y="65"/>
                    <a:pt x="107" y="65"/>
                    <a:pt x="107" y="65"/>
                  </a:cubicBezTo>
                  <a:cubicBezTo>
                    <a:pt x="107" y="65"/>
                    <a:pt x="106" y="65"/>
                    <a:pt x="106" y="66"/>
                  </a:cubicBezTo>
                  <a:cubicBezTo>
                    <a:pt x="106" y="85"/>
                    <a:pt x="106" y="85"/>
                    <a:pt x="106" y="85"/>
                  </a:cubicBezTo>
                  <a:cubicBezTo>
                    <a:pt x="106" y="85"/>
                    <a:pt x="107" y="85"/>
                    <a:pt x="107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6" y="65"/>
                    <a:pt x="166" y="65"/>
                    <a:pt x="166" y="65"/>
                  </a:cubicBezTo>
                  <a:cubicBezTo>
                    <a:pt x="166" y="65"/>
                    <a:pt x="166" y="65"/>
                    <a:pt x="166" y="65"/>
                  </a:cubicBezTo>
                  <a:cubicBezTo>
                    <a:pt x="128" y="65"/>
                    <a:pt x="128" y="65"/>
                    <a:pt x="128" y="65"/>
                  </a:cubicBezTo>
                  <a:cubicBezTo>
                    <a:pt x="128" y="45"/>
                    <a:pt x="128" y="45"/>
                    <a:pt x="128" y="45"/>
                  </a:cubicBezTo>
                  <a:cubicBezTo>
                    <a:pt x="128" y="43"/>
                    <a:pt x="126" y="42"/>
                    <a:pt x="125" y="42"/>
                  </a:cubicBezTo>
                  <a:cubicBezTo>
                    <a:pt x="53" y="42"/>
                    <a:pt x="53" y="42"/>
                    <a:pt x="53" y="42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3" y="6"/>
                    <a:pt x="53" y="6"/>
                    <a:pt x="53" y="5"/>
                  </a:cubicBezTo>
                  <a:cubicBezTo>
                    <a:pt x="53" y="3"/>
                    <a:pt x="53" y="1"/>
                    <a:pt x="54" y="1"/>
                  </a:cubicBezTo>
                  <a:cubicBezTo>
                    <a:pt x="54" y="1"/>
                    <a:pt x="55" y="1"/>
                    <a:pt x="56" y="1"/>
                  </a:cubicBezTo>
                  <a:cubicBezTo>
                    <a:pt x="56" y="1"/>
                    <a:pt x="57" y="1"/>
                    <a:pt x="57" y="1"/>
                  </a:cubicBezTo>
                  <a:cubicBezTo>
                    <a:pt x="165" y="1"/>
                    <a:pt x="165" y="1"/>
                    <a:pt x="165" y="1"/>
                  </a:cubicBezTo>
                  <a:cubicBezTo>
                    <a:pt x="166" y="1"/>
                    <a:pt x="166" y="1"/>
                    <a:pt x="167" y="2"/>
                  </a:cubicBezTo>
                  <a:cubicBezTo>
                    <a:pt x="167" y="2"/>
                    <a:pt x="167" y="3"/>
                    <a:pt x="167" y="3"/>
                  </a:cubicBezTo>
                  <a:cubicBezTo>
                    <a:pt x="167" y="4"/>
                    <a:pt x="167" y="31"/>
                    <a:pt x="167" y="64"/>
                  </a:cubicBezTo>
                  <a:cubicBezTo>
                    <a:pt x="167" y="73"/>
                    <a:pt x="167" y="81"/>
                    <a:pt x="167" y="85"/>
                  </a:cubicBezTo>
                  <a:cubicBezTo>
                    <a:pt x="167" y="85"/>
                    <a:pt x="167" y="85"/>
                    <a:pt x="168" y="85"/>
                  </a:cubicBezTo>
                  <a:cubicBezTo>
                    <a:pt x="174" y="85"/>
                    <a:pt x="174" y="85"/>
                    <a:pt x="174" y="85"/>
                  </a:cubicBezTo>
                  <a:cubicBezTo>
                    <a:pt x="175" y="85"/>
                    <a:pt x="175" y="85"/>
                    <a:pt x="175" y="85"/>
                  </a:cubicBezTo>
                  <a:cubicBezTo>
                    <a:pt x="177" y="85"/>
                    <a:pt x="178" y="85"/>
                    <a:pt x="179" y="86"/>
                  </a:cubicBezTo>
                  <a:cubicBezTo>
                    <a:pt x="179" y="86"/>
                    <a:pt x="179" y="86"/>
                    <a:pt x="179" y="86"/>
                  </a:cubicBezTo>
                  <a:cubicBezTo>
                    <a:pt x="179" y="87"/>
                    <a:pt x="179" y="87"/>
                    <a:pt x="178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6" name="Freeform 286">
              <a:extLst>
                <a:ext uri="{FF2B5EF4-FFF2-40B4-BE49-F238E27FC236}">
                  <a16:creationId xmlns:a16="http://schemas.microsoft.com/office/drawing/2014/main" id="{317D59D3-10FF-4095-88D1-D0C5011EDBE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15775" y="4275138"/>
              <a:ext cx="14288" cy="160338"/>
            </a:xfrm>
            <a:custGeom>
              <a:avLst/>
              <a:gdLst>
                <a:gd name="T0" fmla="*/ 1 w 2"/>
                <a:gd name="T1" fmla="*/ 23 h 23"/>
                <a:gd name="T2" fmla="*/ 2 w 2"/>
                <a:gd name="T3" fmla="*/ 22 h 23"/>
                <a:gd name="T4" fmla="*/ 2 w 2"/>
                <a:gd name="T5" fmla="*/ 1 h 23"/>
                <a:gd name="T6" fmla="*/ 1 w 2"/>
                <a:gd name="T7" fmla="*/ 0 h 23"/>
                <a:gd name="T8" fmla="*/ 0 w 2"/>
                <a:gd name="T9" fmla="*/ 1 h 23"/>
                <a:gd name="T10" fmla="*/ 0 w 2"/>
                <a:gd name="T11" fmla="*/ 22 h 23"/>
                <a:gd name="T12" fmla="*/ 1 w 2"/>
                <a:gd name="T13" fmla="*/ 23 h 23"/>
                <a:gd name="T14" fmla="*/ 1 w 2"/>
                <a:gd name="T15" fmla="*/ 1 h 23"/>
                <a:gd name="T16" fmla="*/ 1 w 2"/>
                <a:gd name="T17" fmla="*/ 1 h 23"/>
                <a:gd name="T18" fmla="*/ 1 w 2"/>
                <a:gd name="T19" fmla="*/ 1 h 23"/>
                <a:gd name="T20" fmla="*/ 1 w 2"/>
                <a:gd name="T21" fmla="*/ 22 h 23"/>
                <a:gd name="T22" fmla="*/ 1 w 2"/>
                <a:gd name="T23" fmla="*/ 22 h 23"/>
                <a:gd name="T24" fmla="*/ 1 w 2"/>
                <a:gd name="T25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23">
                  <a:moveTo>
                    <a:pt x="1" y="23"/>
                  </a:moveTo>
                  <a:cubicBezTo>
                    <a:pt x="1" y="23"/>
                    <a:pt x="2" y="23"/>
                    <a:pt x="2" y="2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3"/>
                    <a:pt x="0" y="23"/>
                    <a:pt x="1" y="2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7" name="Freeform 287">
              <a:extLst>
                <a:ext uri="{FF2B5EF4-FFF2-40B4-BE49-F238E27FC236}">
                  <a16:creationId xmlns:a16="http://schemas.microsoft.com/office/drawing/2014/main" id="{B7488022-15FD-43C1-A7D2-361FF0AB507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736388" y="4568825"/>
              <a:ext cx="12700" cy="90488"/>
            </a:xfrm>
            <a:custGeom>
              <a:avLst/>
              <a:gdLst>
                <a:gd name="T0" fmla="*/ 1 w 2"/>
                <a:gd name="T1" fmla="*/ 13 h 13"/>
                <a:gd name="T2" fmla="*/ 2 w 2"/>
                <a:gd name="T3" fmla="*/ 12 h 13"/>
                <a:gd name="T4" fmla="*/ 2 w 2"/>
                <a:gd name="T5" fmla="*/ 1 h 13"/>
                <a:gd name="T6" fmla="*/ 1 w 2"/>
                <a:gd name="T7" fmla="*/ 0 h 13"/>
                <a:gd name="T8" fmla="*/ 0 w 2"/>
                <a:gd name="T9" fmla="*/ 1 h 13"/>
                <a:gd name="T10" fmla="*/ 0 w 2"/>
                <a:gd name="T11" fmla="*/ 12 h 13"/>
                <a:gd name="T12" fmla="*/ 1 w 2"/>
                <a:gd name="T13" fmla="*/ 13 h 13"/>
                <a:gd name="T14" fmla="*/ 1 w 2"/>
                <a:gd name="T15" fmla="*/ 1 h 13"/>
                <a:gd name="T16" fmla="*/ 1 w 2"/>
                <a:gd name="T17" fmla="*/ 1 h 13"/>
                <a:gd name="T18" fmla="*/ 1 w 2"/>
                <a:gd name="T19" fmla="*/ 1 h 13"/>
                <a:gd name="T20" fmla="*/ 1 w 2"/>
                <a:gd name="T21" fmla="*/ 12 h 13"/>
                <a:gd name="T22" fmla="*/ 1 w 2"/>
                <a:gd name="T23" fmla="*/ 12 h 13"/>
                <a:gd name="T24" fmla="*/ 1 w 2"/>
                <a:gd name="T25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3">
                  <a:moveTo>
                    <a:pt x="1" y="13"/>
                  </a:moveTo>
                  <a:cubicBezTo>
                    <a:pt x="2" y="13"/>
                    <a:pt x="2" y="13"/>
                    <a:pt x="2" y="1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3"/>
                    <a:pt x="0" y="13"/>
                    <a:pt x="1" y="1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" name="Freeform 288">
              <a:extLst>
                <a:ext uri="{FF2B5EF4-FFF2-40B4-BE49-F238E27FC236}">
                  <a16:creationId xmlns:a16="http://schemas.microsoft.com/office/drawing/2014/main" id="{DDF2BCCB-B131-4959-971F-D92A9F5A63B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845925" y="4476750"/>
              <a:ext cx="242888" cy="182563"/>
            </a:xfrm>
            <a:custGeom>
              <a:avLst/>
              <a:gdLst>
                <a:gd name="T0" fmla="*/ 35 w 35"/>
                <a:gd name="T1" fmla="*/ 0 h 26"/>
                <a:gd name="T2" fmla="*/ 0 w 35"/>
                <a:gd name="T3" fmla="*/ 0 h 26"/>
                <a:gd name="T4" fmla="*/ 0 w 35"/>
                <a:gd name="T5" fmla="*/ 1 h 26"/>
                <a:gd name="T6" fmla="*/ 0 w 35"/>
                <a:gd name="T7" fmla="*/ 25 h 26"/>
                <a:gd name="T8" fmla="*/ 0 w 35"/>
                <a:gd name="T9" fmla="*/ 26 h 26"/>
                <a:gd name="T10" fmla="*/ 35 w 35"/>
                <a:gd name="T11" fmla="*/ 26 h 26"/>
                <a:gd name="T12" fmla="*/ 35 w 35"/>
                <a:gd name="T13" fmla="*/ 25 h 26"/>
                <a:gd name="T14" fmla="*/ 35 w 35"/>
                <a:gd name="T15" fmla="*/ 1 h 26"/>
                <a:gd name="T16" fmla="*/ 35 w 35"/>
                <a:gd name="T17" fmla="*/ 0 h 26"/>
                <a:gd name="T18" fmla="*/ 34 w 35"/>
                <a:gd name="T19" fmla="*/ 25 h 26"/>
                <a:gd name="T20" fmla="*/ 1 w 35"/>
                <a:gd name="T21" fmla="*/ 25 h 26"/>
                <a:gd name="T22" fmla="*/ 1 w 35"/>
                <a:gd name="T23" fmla="*/ 1 h 26"/>
                <a:gd name="T24" fmla="*/ 34 w 35"/>
                <a:gd name="T25" fmla="*/ 1 h 26"/>
                <a:gd name="T26" fmla="*/ 34 w 35"/>
                <a:gd name="T27" fmla="*/ 2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5" h="26">
                  <a:moveTo>
                    <a:pt x="3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26"/>
                    <a:pt x="35" y="26"/>
                    <a:pt x="35" y="25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35" y="0"/>
                    <a:pt x="35" y="0"/>
                    <a:pt x="35" y="0"/>
                  </a:cubicBezTo>
                  <a:close/>
                  <a:moveTo>
                    <a:pt x="34" y="25"/>
                  </a:moveTo>
                  <a:cubicBezTo>
                    <a:pt x="1" y="25"/>
                    <a:pt x="1" y="25"/>
                    <a:pt x="1" y="25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34" y="1"/>
                    <a:pt x="34" y="1"/>
                    <a:pt x="34" y="1"/>
                  </a:cubicBezTo>
                  <a:lnTo>
                    <a:pt x="34" y="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" name="Freeform 289">
              <a:extLst>
                <a:ext uri="{FF2B5EF4-FFF2-40B4-BE49-F238E27FC236}">
                  <a16:creationId xmlns:a16="http://schemas.microsoft.com/office/drawing/2014/main" id="{40BF592D-B3BE-47F4-9ACF-3D5561DE43D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804650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0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" name="Freeform 290">
              <a:extLst>
                <a:ext uri="{FF2B5EF4-FFF2-40B4-BE49-F238E27FC236}">
                  <a16:creationId xmlns:a16="http://schemas.microsoft.com/office/drawing/2014/main" id="{29745BCC-F23E-40C6-9B3F-F6AB117F914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542713" y="4568825"/>
              <a:ext cx="20638" cy="133350"/>
            </a:xfrm>
            <a:custGeom>
              <a:avLst/>
              <a:gdLst>
                <a:gd name="T0" fmla="*/ 2 w 3"/>
                <a:gd name="T1" fmla="*/ 19 h 19"/>
                <a:gd name="T2" fmla="*/ 3 w 3"/>
                <a:gd name="T3" fmla="*/ 18 h 19"/>
                <a:gd name="T4" fmla="*/ 3 w 3"/>
                <a:gd name="T5" fmla="*/ 1 h 19"/>
                <a:gd name="T6" fmla="*/ 2 w 3"/>
                <a:gd name="T7" fmla="*/ 0 h 19"/>
                <a:gd name="T8" fmla="*/ 0 w 3"/>
                <a:gd name="T9" fmla="*/ 1 h 19"/>
                <a:gd name="T10" fmla="*/ 0 w 3"/>
                <a:gd name="T11" fmla="*/ 18 h 19"/>
                <a:gd name="T12" fmla="*/ 2 w 3"/>
                <a:gd name="T13" fmla="*/ 19 h 19"/>
                <a:gd name="T14" fmla="*/ 1 w 3"/>
                <a:gd name="T15" fmla="*/ 1 h 19"/>
                <a:gd name="T16" fmla="*/ 2 w 3"/>
                <a:gd name="T17" fmla="*/ 1 h 19"/>
                <a:gd name="T18" fmla="*/ 2 w 3"/>
                <a:gd name="T19" fmla="*/ 1 h 19"/>
                <a:gd name="T20" fmla="*/ 2 w 3"/>
                <a:gd name="T21" fmla="*/ 18 h 19"/>
                <a:gd name="T22" fmla="*/ 1 w 3"/>
                <a:gd name="T23" fmla="*/ 18 h 19"/>
                <a:gd name="T24" fmla="*/ 1 w 3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" h="19">
                  <a:moveTo>
                    <a:pt x="2" y="19"/>
                  </a:moveTo>
                  <a:cubicBezTo>
                    <a:pt x="2" y="19"/>
                    <a:pt x="3" y="19"/>
                    <a:pt x="3" y="18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1" y="19"/>
                    <a:pt x="2" y="19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2" y="18"/>
                    <a:pt x="1" y="18"/>
                    <a:pt x="1" y="18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" name="Freeform 291">
              <a:extLst>
                <a:ext uri="{FF2B5EF4-FFF2-40B4-BE49-F238E27FC236}">
                  <a16:creationId xmlns:a16="http://schemas.microsoft.com/office/drawing/2014/main" id="{B58FAEBE-DF6B-4452-B287-8411CB8F490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363325" y="4275138"/>
              <a:ext cx="12700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2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2 w 2"/>
                <a:gd name="T23" fmla="*/ 2 h 31"/>
                <a:gd name="T24" fmla="*/ 2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2" y="30"/>
                  </a:moveTo>
                  <a:cubicBezTo>
                    <a:pt x="2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2" y="1"/>
                    <a:pt x="2" y="2"/>
                  </a:cubicBezTo>
                  <a:lnTo>
                    <a:pt x="2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" name="Freeform 292">
              <a:extLst>
                <a:ext uri="{FF2B5EF4-FFF2-40B4-BE49-F238E27FC236}">
                  <a16:creationId xmlns:a16="http://schemas.microsoft.com/office/drawing/2014/main" id="{AE52DC58-07FD-41D1-BA1C-901E5D6DC5E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425238" y="4589463"/>
              <a:ext cx="61913" cy="112713"/>
            </a:xfrm>
            <a:custGeom>
              <a:avLst/>
              <a:gdLst>
                <a:gd name="T0" fmla="*/ 1 w 9"/>
                <a:gd name="T1" fmla="*/ 16 h 16"/>
                <a:gd name="T2" fmla="*/ 8 w 9"/>
                <a:gd name="T3" fmla="*/ 16 h 16"/>
                <a:gd name="T4" fmla="*/ 9 w 9"/>
                <a:gd name="T5" fmla="*/ 15 h 16"/>
                <a:gd name="T6" fmla="*/ 9 w 9"/>
                <a:gd name="T7" fmla="*/ 1 h 16"/>
                <a:gd name="T8" fmla="*/ 8 w 9"/>
                <a:gd name="T9" fmla="*/ 0 h 16"/>
                <a:gd name="T10" fmla="*/ 1 w 9"/>
                <a:gd name="T11" fmla="*/ 0 h 16"/>
                <a:gd name="T12" fmla="*/ 0 w 9"/>
                <a:gd name="T13" fmla="*/ 1 h 16"/>
                <a:gd name="T14" fmla="*/ 0 w 9"/>
                <a:gd name="T15" fmla="*/ 15 h 16"/>
                <a:gd name="T16" fmla="*/ 1 w 9"/>
                <a:gd name="T17" fmla="*/ 16 h 16"/>
                <a:gd name="T18" fmla="*/ 1 w 9"/>
                <a:gd name="T19" fmla="*/ 1 h 16"/>
                <a:gd name="T20" fmla="*/ 8 w 9"/>
                <a:gd name="T21" fmla="*/ 1 h 16"/>
                <a:gd name="T22" fmla="*/ 8 w 9"/>
                <a:gd name="T23" fmla="*/ 15 h 16"/>
                <a:gd name="T24" fmla="*/ 1 w 9"/>
                <a:gd name="T25" fmla="*/ 15 h 16"/>
                <a:gd name="T26" fmla="*/ 1 w 9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" h="16">
                  <a:moveTo>
                    <a:pt x="1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9" y="15"/>
                    <a:pt x="9" y="15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8" y="0"/>
                    <a:pt x="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6"/>
                    <a:pt x="1" y="16"/>
                  </a:cubicBezTo>
                  <a:close/>
                  <a:moveTo>
                    <a:pt x="1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" name="Freeform 293">
              <a:extLst>
                <a:ext uri="{FF2B5EF4-FFF2-40B4-BE49-F238E27FC236}">
                  <a16:creationId xmlns:a16="http://schemas.microsoft.com/office/drawing/2014/main" id="{AEB4F28D-465A-42C9-81F6-82470991A48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695113" y="4275138"/>
              <a:ext cx="12700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0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" name="Freeform 294">
              <a:extLst>
                <a:ext uri="{FF2B5EF4-FFF2-40B4-BE49-F238E27FC236}">
                  <a16:creationId xmlns:a16="http://schemas.microsoft.com/office/drawing/2014/main" id="{DA2EF04D-49A2-4DBD-9492-00BB4DDE451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583988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" name="Freeform 295">
              <a:extLst>
                <a:ext uri="{FF2B5EF4-FFF2-40B4-BE49-F238E27FC236}">
                  <a16:creationId xmlns:a16="http://schemas.microsoft.com/office/drawing/2014/main" id="{6A4799C1-8D3B-4444-BA67-B99936C4FBA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472863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" name="Freeform 296">
              <a:extLst>
                <a:ext uri="{FF2B5EF4-FFF2-40B4-BE49-F238E27FC236}">
                  <a16:creationId xmlns:a16="http://schemas.microsoft.com/office/drawing/2014/main" id="{AEA8EE0D-CF16-4167-BB4F-C5060444EAD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064875" y="4799013"/>
              <a:ext cx="560388" cy="22225"/>
            </a:xfrm>
            <a:custGeom>
              <a:avLst/>
              <a:gdLst>
                <a:gd name="T0" fmla="*/ 80 w 81"/>
                <a:gd name="T1" fmla="*/ 0 h 3"/>
                <a:gd name="T2" fmla="*/ 1 w 81"/>
                <a:gd name="T3" fmla="*/ 0 h 3"/>
                <a:gd name="T4" fmla="*/ 0 w 81"/>
                <a:gd name="T5" fmla="*/ 0 h 3"/>
                <a:gd name="T6" fmla="*/ 0 w 81"/>
                <a:gd name="T7" fmla="*/ 3 h 3"/>
                <a:gd name="T8" fmla="*/ 1 w 81"/>
                <a:gd name="T9" fmla="*/ 3 h 3"/>
                <a:gd name="T10" fmla="*/ 80 w 81"/>
                <a:gd name="T11" fmla="*/ 3 h 3"/>
                <a:gd name="T12" fmla="*/ 81 w 81"/>
                <a:gd name="T13" fmla="*/ 3 h 3"/>
                <a:gd name="T14" fmla="*/ 81 w 81"/>
                <a:gd name="T15" fmla="*/ 0 h 3"/>
                <a:gd name="T16" fmla="*/ 80 w 81"/>
                <a:gd name="T17" fmla="*/ 0 h 3"/>
                <a:gd name="T18" fmla="*/ 80 w 81"/>
                <a:gd name="T19" fmla="*/ 2 h 3"/>
                <a:gd name="T20" fmla="*/ 1 w 81"/>
                <a:gd name="T21" fmla="*/ 2 h 3"/>
                <a:gd name="T22" fmla="*/ 1 w 81"/>
                <a:gd name="T23" fmla="*/ 1 h 3"/>
                <a:gd name="T24" fmla="*/ 80 w 81"/>
                <a:gd name="T25" fmla="*/ 1 h 3"/>
                <a:gd name="T26" fmla="*/ 80 w 81"/>
                <a:gd name="T2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1" h="3">
                  <a:moveTo>
                    <a:pt x="8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1" y="3"/>
                  </a:cubicBezTo>
                  <a:cubicBezTo>
                    <a:pt x="80" y="3"/>
                    <a:pt x="80" y="3"/>
                    <a:pt x="80" y="3"/>
                  </a:cubicBezTo>
                  <a:cubicBezTo>
                    <a:pt x="81" y="3"/>
                    <a:pt x="81" y="3"/>
                    <a:pt x="81" y="3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1" y="0"/>
                    <a:pt x="81" y="0"/>
                    <a:pt x="80" y="0"/>
                  </a:cubicBezTo>
                  <a:close/>
                  <a:moveTo>
                    <a:pt x="80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80" y="1"/>
                    <a:pt x="80" y="1"/>
                    <a:pt x="80" y="1"/>
                  </a:cubicBezTo>
                  <a:lnTo>
                    <a:pt x="8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" name="Freeform 297">
              <a:extLst>
                <a:ext uri="{FF2B5EF4-FFF2-40B4-BE49-F238E27FC236}">
                  <a16:creationId xmlns:a16="http://schemas.microsoft.com/office/drawing/2014/main" id="{9A8EC69E-8D47-48D3-859A-CDE9D89F204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639550" y="4568825"/>
              <a:ext cx="12700" cy="133350"/>
            </a:xfrm>
            <a:custGeom>
              <a:avLst/>
              <a:gdLst>
                <a:gd name="T0" fmla="*/ 1 w 2"/>
                <a:gd name="T1" fmla="*/ 0 h 19"/>
                <a:gd name="T2" fmla="*/ 0 w 2"/>
                <a:gd name="T3" fmla="*/ 1 h 19"/>
                <a:gd name="T4" fmla="*/ 0 w 2"/>
                <a:gd name="T5" fmla="*/ 18 h 19"/>
                <a:gd name="T6" fmla="*/ 1 w 2"/>
                <a:gd name="T7" fmla="*/ 19 h 19"/>
                <a:gd name="T8" fmla="*/ 2 w 2"/>
                <a:gd name="T9" fmla="*/ 18 h 19"/>
                <a:gd name="T10" fmla="*/ 2 w 2"/>
                <a:gd name="T11" fmla="*/ 1 h 19"/>
                <a:gd name="T12" fmla="*/ 1 w 2"/>
                <a:gd name="T13" fmla="*/ 0 h 19"/>
                <a:gd name="T14" fmla="*/ 1 w 2"/>
                <a:gd name="T15" fmla="*/ 18 h 19"/>
                <a:gd name="T16" fmla="*/ 1 w 2"/>
                <a:gd name="T17" fmla="*/ 18 h 19"/>
                <a:gd name="T18" fmla="*/ 1 w 2"/>
                <a:gd name="T19" fmla="*/ 1 h 19"/>
                <a:gd name="T20" fmla="*/ 1 w 2"/>
                <a:gd name="T21" fmla="*/ 1 h 19"/>
                <a:gd name="T22" fmla="*/ 1 w 2"/>
                <a:gd name="T23" fmla="*/ 1 h 19"/>
                <a:gd name="T24" fmla="*/ 1 w 2"/>
                <a:gd name="T25" fmla="*/ 1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1" y="19"/>
                    <a:pt x="1" y="19"/>
                  </a:cubicBezTo>
                  <a:cubicBezTo>
                    <a:pt x="2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  <a:moveTo>
                    <a:pt x="1" y="18"/>
                  </a:moveTo>
                  <a:cubicBezTo>
                    <a:pt x="1" y="18"/>
                    <a:pt x="1" y="18"/>
                    <a:pt x="1" y="18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lnTo>
                    <a:pt x="1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" name="Freeform 298">
              <a:extLst>
                <a:ext uri="{FF2B5EF4-FFF2-40B4-BE49-F238E27FC236}">
                  <a16:creationId xmlns:a16="http://schemas.microsoft.com/office/drawing/2014/main" id="{F5B1A3F9-7557-4A27-A22D-7D1A7390CEB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064875" y="4743450"/>
              <a:ext cx="484188" cy="28575"/>
            </a:xfrm>
            <a:custGeom>
              <a:avLst/>
              <a:gdLst>
                <a:gd name="T0" fmla="*/ 1 w 70"/>
                <a:gd name="T1" fmla="*/ 4 h 4"/>
                <a:gd name="T2" fmla="*/ 70 w 70"/>
                <a:gd name="T3" fmla="*/ 4 h 4"/>
                <a:gd name="T4" fmla="*/ 70 w 70"/>
                <a:gd name="T5" fmla="*/ 4 h 4"/>
                <a:gd name="T6" fmla="*/ 70 w 70"/>
                <a:gd name="T7" fmla="*/ 1 h 4"/>
                <a:gd name="T8" fmla="*/ 70 w 70"/>
                <a:gd name="T9" fmla="*/ 0 h 4"/>
                <a:gd name="T10" fmla="*/ 1 w 70"/>
                <a:gd name="T11" fmla="*/ 0 h 4"/>
                <a:gd name="T12" fmla="*/ 0 w 70"/>
                <a:gd name="T13" fmla="*/ 1 h 4"/>
                <a:gd name="T14" fmla="*/ 0 w 70"/>
                <a:gd name="T15" fmla="*/ 4 h 4"/>
                <a:gd name="T16" fmla="*/ 1 w 70"/>
                <a:gd name="T17" fmla="*/ 4 h 4"/>
                <a:gd name="T18" fmla="*/ 1 w 70"/>
                <a:gd name="T19" fmla="*/ 1 h 4"/>
                <a:gd name="T20" fmla="*/ 69 w 70"/>
                <a:gd name="T21" fmla="*/ 1 h 4"/>
                <a:gd name="T22" fmla="*/ 69 w 70"/>
                <a:gd name="T23" fmla="*/ 3 h 4"/>
                <a:gd name="T24" fmla="*/ 1 w 70"/>
                <a:gd name="T25" fmla="*/ 3 h 4"/>
                <a:gd name="T26" fmla="*/ 1 w 70"/>
                <a:gd name="T2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4">
                  <a:moveTo>
                    <a:pt x="1" y="4"/>
                  </a:moveTo>
                  <a:cubicBezTo>
                    <a:pt x="70" y="4"/>
                    <a:pt x="70" y="4"/>
                    <a:pt x="70" y="4"/>
                  </a:cubicBezTo>
                  <a:cubicBezTo>
                    <a:pt x="70" y="4"/>
                    <a:pt x="70" y="4"/>
                    <a:pt x="70" y="4"/>
                  </a:cubicBezTo>
                  <a:cubicBezTo>
                    <a:pt x="70" y="1"/>
                    <a:pt x="70" y="1"/>
                    <a:pt x="70" y="1"/>
                  </a:cubicBezTo>
                  <a:cubicBezTo>
                    <a:pt x="70" y="1"/>
                    <a:pt x="70" y="0"/>
                    <a:pt x="7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1" y="4"/>
                  </a:cubicBezTo>
                  <a:close/>
                  <a:moveTo>
                    <a:pt x="1" y="1"/>
                  </a:moveTo>
                  <a:cubicBezTo>
                    <a:pt x="69" y="1"/>
                    <a:pt x="69" y="1"/>
                    <a:pt x="69" y="1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1" y="3"/>
                    <a:pt x="1" y="3"/>
                    <a:pt x="1" y="3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" name="Freeform 299">
              <a:extLst>
                <a:ext uri="{FF2B5EF4-FFF2-40B4-BE49-F238E27FC236}">
                  <a16:creationId xmlns:a16="http://schemas.microsoft.com/office/drawing/2014/main" id="{66B2B12E-8A7F-4784-B857-53495185DFA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26900" y="4275138"/>
              <a:ext cx="12700" cy="160338"/>
            </a:xfrm>
            <a:custGeom>
              <a:avLst/>
              <a:gdLst>
                <a:gd name="T0" fmla="*/ 1 w 2"/>
                <a:gd name="T1" fmla="*/ 23 h 23"/>
                <a:gd name="T2" fmla="*/ 2 w 2"/>
                <a:gd name="T3" fmla="*/ 22 h 23"/>
                <a:gd name="T4" fmla="*/ 2 w 2"/>
                <a:gd name="T5" fmla="*/ 1 h 23"/>
                <a:gd name="T6" fmla="*/ 1 w 2"/>
                <a:gd name="T7" fmla="*/ 0 h 23"/>
                <a:gd name="T8" fmla="*/ 0 w 2"/>
                <a:gd name="T9" fmla="*/ 1 h 23"/>
                <a:gd name="T10" fmla="*/ 0 w 2"/>
                <a:gd name="T11" fmla="*/ 22 h 23"/>
                <a:gd name="T12" fmla="*/ 1 w 2"/>
                <a:gd name="T13" fmla="*/ 23 h 23"/>
                <a:gd name="T14" fmla="*/ 1 w 2"/>
                <a:gd name="T15" fmla="*/ 1 h 23"/>
                <a:gd name="T16" fmla="*/ 1 w 2"/>
                <a:gd name="T17" fmla="*/ 1 h 23"/>
                <a:gd name="T18" fmla="*/ 1 w 2"/>
                <a:gd name="T19" fmla="*/ 1 h 23"/>
                <a:gd name="T20" fmla="*/ 1 w 2"/>
                <a:gd name="T21" fmla="*/ 22 h 23"/>
                <a:gd name="T22" fmla="*/ 1 w 2"/>
                <a:gd name="T23" fmla="*/ 22 h 23"/>
                <a:gd name="T24" fmla="*/ 1 w 2"/>
                <a:gd name="T25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23">
                  <a:moveTo>
                    <a:pt x="1" y="23"/>
                  </a:moveTo>
                  <a:cubicBezTo>
                    <a:pt x="1" y="23"/>
                    <a:pt x="2" y="23"/>
                    <a:pt x="2" y="2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3"/>
                    <a:pt x="0" y="23"/>
                    <a:pt x="1" y="2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" name="Freeform 300">
              <a:extLst>
                <a:ext uri="{FF2B5EF4-FFF2-40B4-BE49-F238E27FC236}">
                  <a16:creationId xmlns:a16="http://schemas.microsoft.com/office/drawing/2014/main" id="{50404DAB-CDAD-4470-AF12-D0DE4A39B63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293475" y="4589463"/>
              <a:ext cx="61913" cy="112713"/>
            </a:xfrm>
            <a:custGeom>
              <a:avLst/>
              <a:gdLst>
                <a:gd name="T0" fmla="*/ 1 w 9"/>
                <a:gd name="T1" fmla="*/ 16 h 16"/>
                <a:gd name="T2" fmla="*/ 8 w 9"/>
                <a:gd name="T3" fmla="*/ 16 h 16"/>
                <a:gd name="T4" fmla="*/ 9 w 9"/>
                <a:gd name="T5" fmla="*/ 15 h 16"/>
                <a:gd name="T6" fmla="*/ 9 w 9"/>
                <a:gd name="T7" fmla="*/ 1 h 16"/>
                <a:gd name="T8" fmla="*/ 8 w 9"/>
                <a:gd name="T9" fmla="*/ 0 h 16"/>
                <a:gd name="T10" fmla="*/ 1 w 9"/>
                <a:gd name="T11" fmla="*/ 0 h 16"/>
                <a:gd name="T12" fmla="*/ 0 w 9"/>
                <a:gd name="T13" fmla="*/ 1 h 16"/>
                <a:gd name="T14" fmla="*/ 0 w 9"/>
                <a:gd name="T15" fmla="*/ 15 h 16"/>
                <a:gd name="T16" fmla="*/ 1 w 9"/>
                <a:gd name="T17" fmla="*/ 16 h 16"/>
                <a:gd name="T18" fmla="*/ 1 w 9"/>
                <a:gd name="T19" fmla="*/ 1 h 16"/>
                <a:gd name="T20" fmla="*/ 8 w 9"/>
                <a:gd name="T21" fmla="*/ 1 h 16"/>
                <a:gd name="T22" fmla="*/ 8 w 9"/>
                <a:gd name="T23" fmla="*/ 15 h 16"/>
                <a:gd name="T24" fmla="*/ 1 w 9"/>
                <a:gd name="T25" fmla="*/ 15 h 16"/>
                <a:gd name="T26" fmla="*/ 1 w 9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" h="16">
                  <a:moveTo>
                    <a:pt x="1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9" y="16"/>
                    <a:pt x="9" y="15"/>
                    <a:pt x="9" y="15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1" y="16"/>
                    <a:pt x="1" y="16"/>
                  </a:cubicBezTo>
                  <a:close/>
                  <a:moveTo>
                    <a:pt x="1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" name="Freeform 301">
              <a:extLst>
                <a:ext uri="{FF2B5EF4-FFF2-40B4-BE49-F238E27FC236}">
                  <a16:creationId xmlns:a16="http://schemas.microsoft.com/office/drawing/2014/main" id="{1AE2EB5D-F747-40A8-9223-5C81532A230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363325" y="4589463"/>
              <a:ext cx="53975" cy="112713"/>
            </a:xfrm>
            <a:custGeom>
              <a:avLst/>
              <a:gdLst>
                <a:gd name="T0" fmla="*/ 0 w 8"/>
                <a:gd name="T1" fmla="*/ 16 h 16"/>
                <a:gd name="T2" fmla="*/ 8 w 8"/>
                <a:gd name="T3" fmla="*/ 16 h 16"/>
                <a:gd name="T4" fmla="*/ 8 w 8"/>
                <a:gd name="T5" fmla="*/ 15 h 16"/>
                <a:gd name="T6" fmla="*/ 8 w 8"/>
                <a:gd name="T7" fmla="*/ 1 h 16"/>
                <a:gd name="T8" fmla="*/ 8 w 8"/>
                <a:gd name="T9" fmla="*/ 0 h 16"/>
                <a:gd name="T10" fmla="*/ 0 w 8"/>
                <a:gd name="T11" fmla="*/ 0 h 16"/>
                <a:gd name="T12" fmla="*/ 0 w 8"/>
                <a:gd name="T13" fmla="*/ 1 h 16"/>
                <a:gd name="T14" fmla="*/ 0 w 8"/>
                <a:gd name="T15" fmla="*/ 15 h 16"/>
                <a:gd name="T16" fmla="*/ 0 w 8"/>
                <a:gd name="T17" fmla="*/ 16 h 16"/>
                <a:gd name="T18" fmla="*/ 1 w 8"/>
                <a:gd name="T19" fmla="*/ 1 h 16"/>
                <a:gd name="T20" fmla="*/ 7 w 8"/>
                <a:gd name="T21" fmla="*/ 1 h 16"/>
                <a:gd name="T22" fmla="*/ 7 w 8"/>
                <a:gd name="T23" fmla="*/ 15 h 16"/>
                <a:gd name="T24" fmla="*/ 1 w 8"/>
                <a:gd name="T25" fmla="*/ 15 h 16"/>
                <a:gd name="T26" fmla="*/ 1 w 8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" h="16">
                  <a:moveTo>
                    <a:pt x="0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8" y="15"/>
                    <a:pt x="8" y="15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6"/>
                    <a:pt x="0" y="16"/>
                  </a:cubicBezTo>
                  <a:close/>
                  <a:moveTo>
                    <a:pt x="1" y="1"/>
                  </a:moveTo>
                  <a:cubicBezTo>
                    <a:pt x="7" y="1"/>
                    <a:pt x="7" y="1"/>
                    <a:pt x="7" y="1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" name="Freeform 302">
              <a:extLst>
                <a:ext uri="{FF2B5EF4-FFF2-40B4-BE49-F238E27FC236}">
                  <a16:creationId xmlns:a16="http://schemas.microsoft.com/office/drawing/2014/main" id="{5701E320-C8A4-494D-AA70-774D6CB6A05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120438" y="4568825"/>
              <a:ext cx="14288" cy="133350"/>
            </a:xfrm>
            <a:custGeom>
              <a:avLst/>
              <a:gdLst>
                <a:gd name="T0" fmla="*/ 1 w 2"/>
                <a:gd name="T1" fmla="*/ 19 h 19"/>
                <a:gd name="T2" fmla="*/ 2 w 2"/>
                <a:gd name="T3" fmla="*/ 18 h 19"/>
                <a:gd name="T4" fmla="*/ 2 w 2"/>
                <a:gd name="T5" fmla="*/ 1 h 19"/>
                <a:gd name="T6" fmla="*/ 1 w 2"/>
                <a:gd name="T7" fmla="*/ 0 h 19"/>
                <a:gd name="T8" fmla="*/ 0 w 2"/>
                <a:gd name="T9" fmla="*/ 1 h 19"/>
                <a:gd name="T10" fmla="*/ 0 w 2"/>
                <a:gd name="T11" fmla="*/ 18 h 19"/>
                <a:gd name="T12" fmla="*/ 1 w 2"/>
                <a:gd name="T13" fmla="*/ 19 h 19"/>
                <a:gd name="T14" fmla="*/ 1 w 2"/>
                <a:gd name="T15" fmla="*/ 1 h 19"/>
                <a:gd name="T16" fmla="*/ 1 w 2"/>
                <a:gd name="T17" fmla="*/ 1 h 19"/>
                <a:gd name="T18" fmla="*/ 1 w 2"/>
                <a:gd name="T19" fmla="*/ 1 h 19"/>
                <a:gd name="T20" fmla="*/ 1 w 2"/>
                <a:gd name="T21" fmla="*/ 18 h 19"/>
                <a:gd name="T22" fmla="*/ 1 w 2"/>
                <a:gd name="T23" fmla="*/ 18 h 19"/>
                <a:gd name="T24" fmla="*/ 1 w 2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19"/>
                  </a:moveTo>
                  <a:cubicBezTo>
                    <a:pt x="1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0" y="19"/>
                    <a:pt x="1" y="19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1" y="18"/>
                    <a:pt x="1" y="18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" name="Freeform 303">
              <a:extLst>
                <a:ext uri="{FF2B5EF4-FFF2-40B4-BE49-F238E27FC236}">
                  <a16:creationId xmlns:a16="http://schemas.microsoft.com/office/drawing/2014/main" id="{7BD927AA-A2C5-46F9-B779-CDCDDB01815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217275" y="4568825"/>
              <a:ext cx="14288" cy="133350"/>
            </a:xfrm>
            <a:custGeom>
              <a:avLst/>
              <a:gdLst>
                <a:gd name="T0" fmla="*/ 1 w 2"/>
                <a:gd name="T1" fmla="*/ 19 h 19"/>
                <a:gd name="T2" fmla="*/ 2 w 2"/>
                <a:gd name="T3" fmla="*/ 18 h 19"/>
                <a:gd name="T4" fmla="*/ 2 w 2"/>
                <a:gd name="T5" fmla="*/ 1 h 19"/>
                <a:gd name="T6" fmla="*/ 1 w 2"/>
                <a:gd name="T7" fmla="*/ 0 h 19"/>
                <a:gd name="T8" fmla="*/ 0 w 2"/>
                <a:gd name="T9" fmla="*/ 1 h 19"/>
                <a:gd name="T10" fmla="*/ 0 w 2"/>
                <a:gd name="T11" fmla="*/ 18 h 19"/>
                <a:gd name="T12" fmla="*/ 1 w 2"/>
                <a:gd name="T13" fmla="*/ 19 h 19"/>
                <a:gd name="T14" fmla="*/ 0 w 2"/>
                <a:gd name="T15" fmla="*/ 1 h 19"/>
                <a:gd name="T16" fmla="*/ 1 w 2"/>
                <a:gd name="T17" fmla="*/ 1 h 19"/>
                <a:gd name="T18" fmla="*/ 1 w 2"/>
                <a:gd name="T19" fmla="*/ 1 h 19"/>
                <a:gd name="T20" fmla="*/ 1 w 2"/>
                <a:gd name="T21" fmla="*/ 18 h 19"/>
                <a:gd name="T22" fmla="*/ 0 w 2"/>
                <a:gd name="T23" fmla="*/ 18 h 19"/>
                <a:gd name="T24" fmla="*/ 0 w 2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19"/>
                  </a:moveTo>
                  <a:cubicBezTo>
                    <a:pt x="1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0" y="19"/>
                    <a:pt x="1" y="19"/>
                  </a:cubicBezTo>
                  <a:close/>
                  <a:moveTo>
                    <a:pt x="0" y="1"/>
                  </a:moveTo>
                  <a:cubicBezTo>
                    <a:pt x="0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0" y="18"/>
                    <a:pt x="0" y="18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" name="Freeform 304">
              <a:extLst>
                <a:ext uri="{FF2B5EF4-FFF2-40B4-BE49-F238E27FC236}">
                  <a16:creationId xmlns:a16="http://schemas.microsoft.com/office/drawing/2014/main" id="{9AC0A2BA-CEAE-4FB9-BDA5-64216582699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12613" y="4729163"/>
              <a:ext cx="26988" cy="34925"/>
            </a:xfrm>
            <a:custGeom>
              <a:avLst/>
              <a:gdLst>
                <a:gd name="T0" fmla="*/ 2 w 4"/>
                <a:gd name="T1" fmla="*/ 5 h 5"/>
                <a:gd name="T2" fmla="*/ 3 w 4"/>
                <a:gd name="T3" fmla="*/ 4 h 5"/>
                <a:gd name="T4" fmla="*/ 3 w 4"/>
                <a:gd name="T5" fmla="*/ 0 h 5"/>
                <a:gd name="T6" fmla="*/ 1 w 4"/>
                <a:gd name="T7" fmla="*/ 0 h 5"/>
                <a:gd name="T8" fmla="*/ 0 w 4"/>
                <a:gd name="T9" fmla="*/ 3 h 5"/>
                <a:gd name="T10" fmla="*/ 2 w 4"/>
                <a:gd name="T11" fmla="*/ 5 h 5"/>
                <a:gd name="T12" fmla="*/ 2 w 4"/>
                <a:gd name="T13" fmla="*/ 5 h 5"/>
                <a:gd name="T14" fmla="*/ 1 w 4"/>
                <a:gd name="T15" fmla="*/ 2 h 5"/>
                <a:gd name="T16" fmla="*/ 2 w 4"/>
                <a:gd name="T17" fmla="*/ 1 h 5"/>
                <a:gd name="T18" fmla="*/ 2 w 4"/>
                <a:gd name="T19" fmla="*/ 1 h 5"/>
                <a:gd name="T20" fmla="*/ 2 w 4"/>
                <a:gd name="T21" fmla="*/ 3 h 5"/>
                <a:gd name="T22" fmla="*/ 2 w 4"/>
                <a:gd name="T23" fmla="*/ 4 h 5"/>
                <a:gd name="T24" fmla="*/ 1 w 4"/>
                <a:gd name="T25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" h="5">
                  <a:moveTo>
                    <a:pt x="2" y="5"/>
                  </a:moveTo>
                  <a:cubicBezTo>
                    <a:pt x="2" y="5"/>
                    <a:pt x="3" y="4"/>
                    <a:pt x="3" y="4"/>
                  </a:cubicBezTo>
                  <a:cubicBezTo>
                    <a:pt x="4" y="3"/>
                    <a:pt x="4" y="1"/>
                    <a:pt x="3" y="0"/>
                  </a:cubicBezTo>
                  <a:cubicBezTo>
                    <a:pt x="3" y="0"/>
                    <a:pt x="2" y="0"/>
                    <a:pt x="1" y="0"/>
                  </a:cubicBezTo>
                  <a:cubicBezTo>
                    <a:pt x="0" y="0"/>
                    <a:pt x="0" y="1"/>
                    <a:pt x="0" y="3"/>
                  </a:cubicBezTo>
                  <a:cubicBezTo>
                    <a:pt x="0" y="4"/>
                    <a:pt x="1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lose/>
                  <a:moveTo>
                    <a:pt x="1" y="2"/>
                  </a:moveTo>
                  <a:cubicBezTo>
                    <a:pt x="1" y="2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1" y="3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" name="Freeform 305">
              <a:extLst>
                <a:ext uri="{FF2B5EF4-FFF2-40B4-BE49-F238E27FC236}">
                  <a16:creationId xmlns:a16="http://schemas.microsoft.com/office/drawing/2014/main" id="{BAFB15D6-9B04-4ED3-AEDB-6D5BF645EE3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36413" y="4743450"/>
              <a:ext cx="20638" cy="34925"/>
            </a:xfrm>
            <a:custGeom>
              <a:avLst/>
              <a:gdLst>
                <a:gd name="T0" fmla="*/ 2 w 3"/>
                <a:gd name="T1" fmla="*/ 5 h 5"/>
                <a:gd name="T2" fmla="*/ 3 w 3"/>
                <a:gd name="T3" fmla="*/ 4 h 5"/>
                <a:gd name="T4" fmla="*/ 3 w 3"/>
                <a:gd name="T5" fmla="*/ 4 h 5"/>
                <a:gd name="T6" fmla="*/ 3 w 3"/>
                <a:gd name="T7" fmla="*/ 3 h 5"/>
                <a:gd name="T8" fmla="*/ 3 w 3"/>
                <a:gd name="T9" fmla="*/ 1 h 5"/>
                <a:gd name="T10" fmla="*/ 2 w 3"/>
                <a:gd name="T11" fmla="*/ 0 h 5"/>
                <a:gd name="T12" fmla="*/ 2 w 3"/>
                <a:gd name="T13" fmla="*/ 0 h 5"/>
                <a:gd name="T14" fmla="*/ 0 w 3"/>
                <a:gd name="T15" fmla="*/ 1 h 5"/>
                <a:gd name="T16" fmla="*/ 0 w 3"/>
                <a:gd name="T17" fmla="*/ 4 h 5"/>
                <a:gd name="T18" fmla="*/ 2 w 3"/>
                <a:gd name="T19" fmla="*/ 5 h 5"/>
                <a:gd name="T20" fmla="*/ 2 w 3"/>
                <a:gd name="T21" fmla="*/ 5 h 5"/>
                <a:gd name="T22" fmla="*/ 1 w 3"/>
                <a:gd name="T23" fmla="*/ 1 h 5"/>
                <a:gd name="T24" fmla="*/ 2 w 3"/>
                <a:gd name="T25" fmla="*/ 1 h 5"/>
                <a:gd name="T26" fmla="*/ 2 w 3"/>
                <a:gd name="T27" fmla="*/ 1 h 5"/>
                <a:gd name="T28" fmla="*/ 2 w 3"/>
                <a:gd name="T29" fmla="*/ 1 h 5"/>
                <a:gd name="T30" fmla="*/ 2 w 3"/>
                <a:gd name="T31" fmla="*/ 2 h 5"/>
                <a:gd name="T32" fmla="*/ 2 w 3"/>
                <a:gd name="T33" fmla="*/ 4 h 5"/>
                <a:gd name="T34" fmla="*/ 2 w 3"/>
                <a:gd name="T35" fmla="*/ 4 h 5"/>
                <a:gd name="T36" fmla="*/ 1 w 3"/>
                <a:gd name="T37" fmla="*/ 4 h 5"/>
                <a:gd name="T38" fmla="*/ 1 w 3"/>
                <a:gd name="T3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" h="5">
                  <a:moveTo>
                    <a:pt x="2" y="5"/>
                  </a:moveTo>
                  <a:cubicBezTo>
                    <a:pt x="2" y="5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2"/>
                    <a:pt x="0" y="4"/>
                    <a:pt x="0" y="4"/>
                  </a:cubicBezTo>
                  <a:cubicBezTo>
                    <a:pt x="1" y="5"/>
                    <a:pt x="1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2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bg>
      <p:bgPr>
        <a:gradFill>
          <a:gsLst>
            <a:gs pos="0">
              <a:srgbClr val="1C3193"/>
            </a:gs>
            <a:gs pos="100000">
              <a:srgbClr val="10132F"/>
            </a:gs>
          </a:gsLst>
          <a:lin ang="189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logo-04">
            <a:extLst>
              <a:ext uri="{FF2B5EF4-FFF2-40B4-BE49-F238E27FC236}">
                <a16:creationId xmlns:a16="http://schemas.microsoft.com/office/drawing/2014/main" id="{4163388E-C10D-49F7-8107-CFAE07AB2A5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68605" y="-464820"/>
            <a:ext cx="3293110" cy="2175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1887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 b="1" i="0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 eaLnBrk="1" fontAlgn="auto" latinLnBrk="0" hangingPunct="1">
              <a:lnSpc>
                <a:spcPct val="130000"/>
              </a:lnSpc>
              <a:buNone/>
              <a:defRPr kumimoji="0" lang="zh-CN" altLang="en-US" sz="1800" b="0" i="0" u="none" strike="noStrike" kern="1200" cap="none" spc="150" normalizeH="0" baseline="0" noProof="1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2024/3/18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>
            <a:lvl1pPr marL="228600" indent="-228600" eaLnBrk="1" fontAlgn="auto" latinLnBrk="0" hangingPunct="1">
              <a:lnSpc>
                <a:spcPct val="130000"/>
              </a:lnSpc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eaLnBrk="1" fontAlgn="auto" latinLnBrk="0" hangingPunct="1">
              <a:lnSpc>
                <a:spcPct val="120000"/>
              </a:lnSpc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eaLnBrk="1" fontAlgn="auto" latinLnBrk="0" hangingPunct="1">
              <a:lnSpc>
                <a:spcPct val="120000"/>
              </a:lnSpc>
              <a:defRPr sz="1400"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2024/3/18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1"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1" i="0" u="none" strike="noStrike" kern="1200" cap="none" spc="2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2024/3/18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2024/3/18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1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2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 defTabSz="914400" eaLnBrk="1" fontAlgn="auto" latinLnBrk="0" hangingPunct="1">
              <a:buFont typeface="Arial" panose="020B0604020202020204" pitchFamily="34" charset="0"/>
              <a:buNone/>
              <a:tabLst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eaLnBrk="1" fontAlgn="auto" latinLnBrk="0" hangingPunct="1">
              <a:buFont typeface="Arial" panose="020B0604020202020204" pitchFamily="34" charset="0"/>
              <a:buChar char="●"/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eaLnBrk="1" fontAlgn="auto" latinLnBrk="0" hangingPunct="1"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eaLnBrk="1" fontAlgn="auto" latinLnBrk="0" hangingPunct="1"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2024/3/18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18" Type="http://schemas.openxmlformats.org/officeDocument/2006/relationships/tags" Target="../tags/tag5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ags" Target="../tags/tag4.xml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3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2.xml"/><Relationship Id="rId10" Type="http://schemas.openxmlformats.org/officeDocument/2006/relationships/slideLayout" Target="../slideLayouts/slideLayout10.xml"/><Relationship Id="rId19" Type="http://schemas.openxmlformats.org/officeDocument/2006/relationships/tags" Target="../tags/tag6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5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6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7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2024/3/18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8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9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custDataLst>
      <p:tags r:id="rId14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0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.png"/><Relationship Id="rId7" Type="http://schemas.microsoft.com/office/2007/relationships/hdphoto" Target="../media/hdphoto2.wdp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56.xml"/><Relationship Id="rId6" Type="http://schemas.openxmlformats.org/officeDocument/2006/relationships/image" Target="../media/image6.png"/><Relationship Id="rId11" Type="http://schemas.openxmlformats.org/officeDocument/2006/relationships/image" Target="../media/image9.svg"/><Relationship Id="rId5" Type="http://schemas.microsoft.com/office/2007/relationships/hdphoto" Target="../media/hdphoto1.wdp"/><Relationship Id="rId10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microsoft.com/office/2007/relationships/hdphoto" Target="../media/hdphoto3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67.xml"/><Relationship Id="rId5" Type="http://schemas.openxmlformats.org/officeDocument/2006/relationships/image" Target="../media/image13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68.xm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69.xml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70.xml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71.xml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72.xml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73.xml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74.xml"/><Relationship Id="rId6" Type="http://schemas.openxmlformats.org/officeDocument/2006/relationships/image" Target="../media/image14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75.xml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76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57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77.xml"/><Relationship Id="rId5" Type="http://schemas.openxmlformats.org/officeDocument/2006/relationships/image" Target="../media/image15.png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78.xml"/><Relationship Id="rId5" Type="http://schemas.openxmlformats.org/officeDocument/2006/relationships/image" Target="../media/image16.png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79.xml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80.xml"/><Relationship Id="rId5" Type="http://schemas.openxmlformats.org/officeDocument/2006/relationships/image" Target="../media/image17.png"/><Relationship Id="rId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81.xml"/><Relationship Id="rId4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82.xml"/><Relationship Id="rId4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83.xml"/><Relationship Id="rId4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6.png"/><Relationship Id="rId18" Type="http://schemas.openxmlformats.org/officeDocument/2006/relationships/image" Target="../media/image31.png"/><Relationship Id="rId26" Type="http://schemas.openxmlformats.org/officeDocument/2006/relationships/image" Target="../media/image39.png"/><Relationship Id="rId21" Type="http://schemas.openxmlformats.org/officeDocument/2006/relationships/image" Target="../media/image34.png"/><Relationship Id="rId34" Type="http://schemas.openxmlformats.org/officeDocument/2006/relationships/image" Target="../media/image47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17" Type="http://schemas.openxmlformats.org/officeDocument/2006/relationships/image" Target="../media/image30.png"/><Relationship Id="rId25" Type="http://schemas.openxmlformats.org/officeDocument/2006/relationships/image" Target="../media/image38.png"/><Relationship Id="rId33" Type="http://schemas.openxmlformats.org/officeDocument/2006/relationships/image" Target="../media/image46.png"/><Relationship Id="rId2" Type="http://schemas.openxmlformats.org/officeDocument/2006/relationships/slideLayout" Target="../slideLayouts/slideLayout3.xml"/><Relationship Id="rId16" Type="http://schemas.openxmlformats.org/officeDocument/2006/relationships/image" Target="../media/image29.png"/><Relationship Id="rId20" Type="http://schemas.openxmlformats.org/officeDocument/2006/relationships/image" Target="../media/image33.png"/><Relationship Id="rId29" Type="http://schemas.openxmlformats.org/officeDocument/2006/relationships/image" Target="../media/image42.png"/><Relationship Id="rId1" Type="http://schemas.openxmlformats.org/officeDocument/2006/relationships/tags" Target="../tags/tag84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24" Type="http://schemas.openxmlformats.org/officeDocument/2006/relationships/image" Target="../media/image37.png"/><Relationship Id="rId32" Type="http://schemas.openxmlformats.org/officeDocument/2006/relationships/image" Target="../media/image45.png"/><Relationship Id="rId37" Type="http://schemas.openxmlformats.org/officeDocument/2006/relationships/image" Target="../media/image50.png"/><Relationship Id="rId5" Type="http://schemas.openxmlformats.org/officeDocument/2006/relationships/image" Target="../media/image18.png"/><Relationship Id="rId15" Type="http://schemas.openxmlformats.org/officeDocument/2006/relationships/image" Target="../media/image28.png"/><Relationship Id="rId23" Type="http://schemas.openxmlformats.org/officeDocument/2006/relationships/image" Target="../media/image36.png"/><Relationship Id="rId28" Type="http://schemas.openxmlformats.org/officeDocument/2006/relationships/image" Target="../media/image41.png"/><Relationship Id="rId36" Type="http://schemas.openxmlformats.org/officeDocument/2006/relationships/image" Target="../media/image49.png"/><Relationship Id="rId10" Type="http://schemas.openxmlformats.org/officeDocument/2006/relationships/image" Target="../media/image23.png"/><Relationship Id="rId19" Type="http://schemas.openxmlformats.org/officeDocument/2006/relationships/image" Target="../media/image32.png"/><Relationship Id="rId31" Type="http://schemas.openxmlformats.org/officeDocument/2006/relationships/image" Target="../media/image44.png"/><Relationship Id="rId4" Type="http://schemas.openxmlformats.org/officeDocument/2006/relationships/image" Target="../media/image4.png"/><Relationship Id="rId9" Type="http://schemas.openxmlformats.org/officeDocument/2006/relationships/image" Target="../media/image22.png"/><Relationship Id="rId14" Type="http://schemas.openxmlformats.org/officeDocument/2006/relationships/image" Target="../media/image27.png"/><Relationship Id="rId22" Type="http://schemas.openxmlformats.org/officeDocument/2006/relationships/image" Target="../media/image35.png"/><Relationship Id="rId27" Type="http://schemas.openxmlformats.org/officeDocument/2006/relationships/image" Target="../media/image40.png"/><Relationship Id="rId30" Type="http://schemas.openxmlformats.org/officeDocument/2006/relationships/image" Target="../media/image43.png"/><Relationship Id="rId35" Type="http://schemas.openxmlformats.org/officeDocument/2006/relationships/image" Target="../media/image48.png"/><Relationship Id="rId8" Type="http://schemas.openxmlformats.org/officeDocument/2006/relationships/image" Target="../media/image21.png"/><Relationship Id="rId3" Type="http://schemas.openxmlformats.org/officeDocument/2006/relationships/image" Target="../media/image1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85.xml"/><Relationship Id="rId4" Type="http://schemas.openxmlformats.org/officeDocument/2006/relationships/image" Target="../media/image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86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tags" Target="../tags/tag60.xml"/><Relationship Id="rId7" Type="http://schemas.openxmlformats.org/officeDocument/2006/relationships/image" Target="../media/image11.png"/><Relationship Id="rId2" Type="http://schemas.openxmlformats.org/officeDocument/2006/relationships/tags" Target="../tags/tag59.xml"/><Relationship Id="rId1" Type="http://schemas.openxmlformats.org/officeDocument/2006/relationships/tags" Target="../tags/tag58.xml"/><Relationship Id="rId6" Type="http://schemas.openxmlformats.org/officeDocument/2006/relationships/image" Target="../media/image10.pn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87.xml"/><Relationship Id="rId4" Type="http://schemas.openxmlformats.org/officeDocument/2006/relationships/image" Target="../media/image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88.xml"/><Relationship Id="rId4" Type="http://schemas.openxmlformats.org/officeDocument/2006/relationships/image" Target="../media/image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89.xml"/><Relationship Id="rId4" Type="http://schemas.openxmlformats.org/officeDocument/2006/relationships/image" Target="../media/image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90.xml"/><Relationship Id="rId4" Type="http://schemas.openxmlformats.org/officeDocument/2006/relationships/image" Target="../media/image4.png"/></Relationships>
</file>

<file path=ppt/slides/_rels/slide3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8.png"/><Relationship Id="rId18" Type="http://schemas.openxmlformats.org/officeDocument/2006/relationships/image" Target="../media/image20.png"/><Relationship Id="rId26" Type="http://schemas.openxmlformats.org/officeDocument/2006/relationships/image" Target="../media/image35.png"/><Relationship Id="rId39" Type="http://schemas.openxmlformats.org/officeDocument/2006/relationships/image" Target="../media/image56.png"/><Relationship Id="rId21" Type="http://schemas.openxmlformats.org/officeDocument/2006/relationships/image" Target="../media/image46.png"/><Relationship Id="rId34" Type="http://schemas.openxmlformats.org/officeDocument/2006/relationships/image" Target="../media/image43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17" Type="http://schemas.openxmlformats.org/officeDocument/2006/relationships/image" Target="../media/image32.png"/><Relationship Id="rId25" Type="http://schemas.openxmlformats.org/officeDocument/2006/relationships/image" Target="../media/image34.png"/><Relationship Id="rId33" Type="http://schemas.openxmlformats.org/officeDocument/2006/relationships/image" Target="../media/image42.png"/><Relationship Id="rId38" Type="http://schemas.openxmlformats.org/officeDocument/2006/relationships/image" Target="../media/image55.png"/><Relationship Id="rId2" Type="http://schemas.openxmlformats.org/officeDocument/2006/relationships/slideLayout" Target="../slideLayouts/slideLayout3.xml"/><Relationship Id="rId16" Type="http://schemas.openxmlformats.org/officeDocument/2006/relationships/image" Target="../media/image31.png"/><Relationship Id="rId20" Type="http://schemas.openxmlformats.org/officeDocument/2006/relationships/image" Target="../media/image45.png"/><Relationship Id="rId29" Type="http://schemas.openxmlformats.org/officeDocument/2006/relationships/image" Target="../media/image38.png"/><Relationship Id="rId1" Type="http://schemas.openxmlformats.org/officeDocument/2006/relationships/tags" Target="../tags/tag91.xml"/><Relationship Id="rId6" Type="http://schemas.openxmlformats.org/officeDocument/2006/relationships/image" Target="../media/image50.png"/><Relationship Id="rId11" Type="http://schemas.openxmlformats.org/officeDocument/2006/relationships/image" Target="../media/image26.png"/><Relationship Id="rId24" Type="http://schemas.openxmlformats.org/officeDocument/2006/relationships/image" Target="../media/image33.png"/><Relationship Id="rId32" Type="http://schemas.openxmlformats.org/officeDocument/2006/relationships/image" Target="../media/image41.png"/><Relationship Id="rId37" Type="http://schemas.openxmlformats.org/officeDocument/2006/relationships/image" Target="../media/image54.png"/><Relationship Id="rId5" Type="http://schemas.openxmlformats.org/officeDocument/2006/relationships/image" Target="../media/image49.png"/><Relationship Id="rId15" Type="http://schemas.openxmlformats.org/officeDocument/2006/relationships/image" Target="../media/image30.png"/><Relationship Id="rId23" Type="http://schemas.openxmlformats.org/officeDocument/2006/relationships/image" Target="../media/image52.png"/><Relationship Id="rId28" Type="http://schemas.openxmlformats.org/officeDocument/2006/relationships/image" Target="../media/image37.png"/><Relationship Id="rId36" Type="http://schemas.openxmlformats.org/officeDocument/2006/relationships/image" Target="../media/image53.png"/><Relationship Id="rId10" Type="http://schemas.openxmlformats.org/officeDocument/2006/relationships/image" Target="../media/image25.png"/><Relationship Id="rId19" Type="http://schemas.openxmlformats.org/officeDocument/2006/relationships/image" Target="../media/image21.png"/><Relationship Id="rId31" Type="http://schemas.openxmlformats.org/officeDocument/2006/relationships/image" Target="../media/image40.png"/><Relationship Id="rId4" Type="http://schemas.openxmlformats.org/officeDocument/2006/relationships/image" Target="../media/image4.png"/><Relationship Id="rId9" Type="http://schemas.openxmlformats.org/officeDocument/2006/relationships/image" Target="../media/image24.png"/><Relationship Id="rId14" Type="http://schemas.openxmlformats.org/officeDocument/2006/relationships/image" Target="../media/image29.png"/><Relationship Id="rId22" Type="http://schemas.openxmlformats.org/officeDocument/2006/relationships/image" Target="../media/image51.png"/><Relationship Id="rId27" Type="http://schemas.openxmlformats.org/officeDocument/2006/relationships/image" Target="../media/image36.png"/><Relationship Id="rId30" Type="http://schemas.openxmlformats.org/officeDocument/2006/relationships/image" Target="../media/image39.png"/><Relationship Id="rId35" Type="http://schemas.openxmlformats.org/officeDocument/2006/relationships/image" Target="../media/image44.png"/><Relationship Id="rId8" Type="http://schemas.openxmlformats.org/officeDocument/2006/relationships/image" Target="../media/image23.png"/><Relationship Id="rId3" Type="http://schemas.openxmlformats.org/officeDocument/2006/relationships/image" Target="../media/image1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92.xml"/><Relationship Id="rId4" Type="http://schemas.openxmlformats.org/officeDocument/2006/relationships/image" Target="../media/image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93.xml"/><Relationship Id="rId4" Type="http://schemas.openxmlformats.org/officeDocument/2006/relationships/image" Target="../media/image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94.xml"/><Relationship Id="rId4" Type="http://schemas.openxmlformats.org/officeDocument/2006/relationships/image" Target="../media/image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95.xml"/><Relationship Id="rId4" Type="http://schemas.openxmlformats.org/officeDocument/2006/relationships/image" Target="../media/image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96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61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97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62.xml"/><Relationship Id="rId5" Type="http://schemas.openxmlformats.org/officeDocument/2006/relationships/image" Target="../media/image12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63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64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65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66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>
            <a:extLst>
              <a:ext uri="{FF2B5EF4-FFF2-40B4-BE49-F238E27FC236}">
                <a16:creationId xmlns:a16="http://schemas.microsoft.com/office/drawing/2014/main" id="{7C3885D1-EF4C-465A-961A-15C36A8234FB}"/>
              </a:ext>
            </a:extLst>
          </p:cNvPr>
          <p:cNvGrpSpPr/>
          <p:nvPr/>
        </p:nvGrpSpPr>
        <p:grpSpPr>
          <a:xfrm>
            <a:off x="-6350" y="5576887"/>
            <a:ext cx="12192000" cy="1281113"/>
            <a:chOff x="-6350" y="3575050"/>
            <a:chExt cx="12192000" cy="1281113"/>
          </a:xfrm>
          <a:gradFill>
            <a:gsLst>
              <a:gs pos="0">
                <a:srgbClr val="BD934E">
                  <a:alpha val="0"/>
                </a:srgbClr>
              </a:gs>
              <a:gs pos="100000">
                <a:srgbClr val="BD934E">
                  <a:alpha val="50000"/>
                </a:srgbClr>
              </a:gs>
            </a:gsLst>
            <a:lin ang="5400000" scaled="0"/>
          </a:gradFill>
        </p:grpSpPr>
        <p:grpSp>
          <p:nvGrpSpPr>
            <p:cNvPr id="28" name="Group 205">
              <a:extLst>
                <a:ext uri="{FF2B5EF4-FFF2-40B4-BE49-F238E27FC236}">
                  <a16:creationId xmlns:a16="http://schemas.microsoft.com/office/drawing/2014/main" id="{A6DA105B-023D-4138-A8C2-AEDCB697A8FC}"/>
                </a:ext>
              </a:extLst>
            </p:cNvPr>
            <p:cNvGrpSpPr>
              <a:grpSpLocks/>
            </p:cNvGrpSpPr>
            <p:nvPr userDrawn="1"/>
          </p:nvGrpSpPr>
          <p:grpSpPr bwMode="auto">
            <a:xfrm>
              <a:off x="4810125" y="4400550"/>
              <a:ext cx="4105275" cy="433388"/>
              <a:chOff x="3030" y="2772"/>
              <a:chExt cx="2586" cy="273"/>
            </a:xfrm>
            <a:grpFill/>
          </p:grpSpPr>
          <p:sp>
            <p:nvSpPr>
              <p:cNvPr id="129" name="Line 5">
                <a:extLst>
                  <a:ext uri="{FF2B5EF4-FFF2-40B4-BE49-F238E27FC236}">
                    <a16:creationId xmlns:a16="http://schemas.microsoft.com/office/drawing/2014/main" id="{2A88FF0E-9E61-4B2D-A7E9-253390B7A1F9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>
                <a:off x="5616" y="2860"/>
                <a:ext cx="0" cy="0"/>
              </a:xfrm>
              <a:prstGeom prst="line">
                <a:avLst/>
              </a:prstGeom>
              <a:grpFill/>
              <a:ln w="12700" cap="rnd">
                <a:solidFill>
                  <a:srgbClr val="BF9C5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0" name="Freeform 6">
                <a:extLst>
                  <a:ext uri="{FF2B5EF4-FFF2-40B4-BE49-F238E27FC236}">
                    <a16:creationId xmlns:a16="http://schemas.microsoft.com/office/drawing/2014/main" id="{98AF194A-1AE4-4CC9-9DDF-DF2A3079DDD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57" y="2794"/>
                <a:ext cx="39" cy="9"/>
              </a:xfrm>
              <a:custGeom>
                <a:avLst/>
                <a:gdLst>
                  <a:gd name="T0" fmla="*/ 8 w 9"/>
                  <a:gd name="T1" fmla="*/ 2 h 2"/>
                  <a:gd name="T2" fmla="*/ 1 w 9"/>
                  <a:gd name="T3" fmla="*/ 2 h 2"/>
                  <a:gd name="T4" fmla="*/ 0 w 9"/>
                  <a:gd name="T5" fmla="*/ 1 h 2"/>
                  <a:gd name="T6" fmla="*/ 1 w 9"/>
                  <a:gd name="T7" fmla="*/ 0 h 2"/>
                  <a:gd name="T8" fmla="*/ 8 w 9"/>
                  <a:gd name="T9" fmla="*/ 0 h 2"/>
                  <a:gd name="T10" fmla="*/ 9 w 9"/>
                  <a:gd name="T11" fmla="*/ 1 h 2"/>
                  <a:gd name="T12" fmla="*/ 8 w 9"/>
                  <a:gd name="T13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2">
                    <a:moveTo>
                      <a:pt x="8" y="2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0" y="2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0"/>
                      <a:pt x="9" y="0"/>
                      <a:pt x="9" y="1"/>
                    </a:cubicBezTo>
                    <a:cubicBezTo>
                      <a:pt x="9" y="1"/>
                      <a:pt x="8" y="2"/>
                      <a:pt x="8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1" name="Freeform 7">
                <a:extLst>
                  <a:ext uri="{FF2B5EF4-FFF2-40B4-BE49-F238E27FC236}">
                    <a16:creationId xmlns:a16="http://schemas.microsoft.com/office/drawing/2014/main" id="{FC495C51-F486-4936-956B-313FB6C2AB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3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2" name="Freeform 8">
                <a:extLst>
                  <a:ext uri="{FF2B5EF4-FFF2-40B4-BE49-F238E27FC236}">
                    <a16:creationId xmlns:a16="http://schemas.microsoft.com/office/drawing/2014/main" id="{E7B9DF5A-5BDD-4E2A-8646-DA29B9948D6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3" name="Freeform 9">
                <a:extLst>
                  <a:ext uri="{FF2B5EF4-FFF2-40B4-BE49-F238E27FC236}">
                    <a16:creationId xmlns:a16="http://schemas.microsoft.com/office/drawing/2014/main" id="{F55505B3-7073-455F-B42D-0D7370C8ABF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4" name="Freeform 10">
                <a:extLst>
                  <a:ext uri="{FF2B5EF4-FFF2-40B4-BE49-F238E27FC236}">
                    <a16:creationId xmlns:a16="http://schemas.microsoft.com/office/drawing/2014/main" id="{FBA167AF-E2ED-47B7-813E-1493B819B93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7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5" name="Freeform 11">
                <a:extLst>
                  <a:ext uri="{FF2B5EF4-FFF2-40B4-BE49-F238E27FC236}">
                    <a16:creationId xmlns:a16="http://schemas.microsoft.com/office/drawing/2014/main" id="{868FB13B-B1A9-4987-9AB8-D6B2178B507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8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6" name="Freeform 12">
                <a:extLst>
                  <a:ext uri="{FF2B5EF4-FFF2-40B4-BE49-F238E27FC236}">
                    <a16:creationId xmlns:a16="http://schemas.microsoft.com/office/drawing/2014/main" id="{6CB63659-5276-4E8C-9137-4B6FCBF72E7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0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7" name="Freeform 13">
                <a:extLst>
                  <a:ext uri="{FF2B5EF4-FFF2-40B4-BE49-F238E27FC236}">
                    <a16:creationId xmlns:a16="http://schemas.microsoft.com/office/drawing/2014/main" id="{55B0A88F-CF28-496A-946D-C5553354B8A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1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8" name="Freeform 14">
                <a:extLst>
                  <a:ext uri="{FF2B5EF4-FFF2-40B4-BE49-F238E27FC236}">
                    <a16:creationId xmlns:a16="http://schemas.microsoft.com/office/drawing/2014/main" id="{38542B31-82E6-463D-B4F3-630AFB483B6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2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9" name="Freeform 15">
                <a:extLst>
                  <a:ext uri="{FF2B5EF4-FFF2-40B4-BE49-F238E27FC236}">
                    <a16:creationId xmlns:a16="http://schemas.microsoft.com/office/drawing/2014/main" id="{A9652B9E-5D08-4BF7-A19B-34238786D80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4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0" name="Freeform 16">
                <a:extLst>
                  <a:ext uri="{FF2B5EF4-FFF2-40B4-BE49-F238E27FC236}">
                    <a16:creationId xmlns:a16="http://schemas.microsoft.com/office/drawing/2014/main" id="{BD884A2D-84A9-45FA-8A89-EAA73868D0E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5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1" name="Freeform 17">
                <a:extLst>
                  <a:ext uri="{FF2B5EF4-FFF2-40B4-BE49-F238E27FC236}">
                    <a16:creationId xmlns:a16="http://schemas.microsoft.com/office/drawing/2014/main" id="{299683C2-5BDE-461C-88FE-E58055B8DF5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7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2" name="Freeform 18">
                <a:extLst>
                  <a:ext uri="{FF2B5EF4-FFF2-40B4-BE49-F238E27FC236}">
                    <a16:creationId xmlns:a16="http://schemas.microsoft.com/office/drawing/2014/main" id="{DB6D5047-9DA0-4122-934A-A54D92BEB16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8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3" name="Freeform 19">
                <a:extLst>
                  <a:ext uri="{FF2B5EF4-FFF2-40B4-BE49-F238E27FC236}">
                    <a16:creationId xmlns:a16="http://schemas.microsoft.com/office/drawing/2014/main" id="{1AB74860-A056-4B0B-B93E-DF508B802EE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9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4" name="Freeform 20">
                <a:extLst>
                  <a:ext uri="{FF2B5EF4-FFF2-40B4-BE49-F238E27FC236}">
                    <a16:creationId xmlns:a16="http://schemas.microsoft.com/office/drawing/2014/main" id="{B42247B6-A483-4C84-B5DF-5E580F62D44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0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5" name="Freeform 21">
                <a:extLst>
                  <a:ext uri="{FF2B5EF4-FFF2-40B4-BE49-F238E27FC236}">
                    <a16:creationId xmlns:a16="http://schemas.microsoft.com/office/drawing/2014/main" id="{EE9479D1-1BDC-41AD-AFC5-DEB85DAF06A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2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6" name="Freeform 22">
                <a:extLst>
                  <a:ext uri="{FF2B5EF4-FFF2-40B4-BE49-F238E27FC236}">
                    <a16:creationId xmlns:a16="http://schemas.microsoft.com/office/drawing/2014/main" id="{1BB6C53C-EEB7-40E8-ABF6-D0C0A497C0D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3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7" name="Freeform 23">
                <a:extLst>
                  <a:ext uri="{FF2B5EF4-FFF2-40B4-BE49-F238E27FC236}">
                    <a16:creationId xmlns:a16="http://schemas.microsoft.com/office/drawing/2014/main" id="{AC8966E0-EC52-4E1C-96D2-1D55B04B282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5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8" name="Freeform 24">
                <a:extLst>
                  <a:ext uri="{FF2B5EF4-FFF2-40B4-BE49-F238E27FC236}">
                    <a16:creationId xmlns:a16="http://schemas.microsoft.com/office/drawing/2014/main" id="{41688A79-30E0-4FDB-8A63-C960E75FD06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6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9" name="Freeform 25">
                <a:extLst>
                  <a:ext uri="{FF2B5EF4-FFF2-40B4-BE49-F238E27FC236}">
                    <a16:creationId xmlns:a16="http://schemas.microsoft.com/office/drawing/2014/main" id="{55C79CBE-E77E-4F05-8B27-CCB12ABCF9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7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0" name="Freeform 26">
                <a:extLst>
                  <a:ext uri="{FF2B5EF4-FFF2-40B4-BE49-F238E27FC236}">
                    <a16:creationId xmlns:a16="http://schemas.microsoft.com/office/drawing/2014/main" id="{B8945A27-0829-4D21-9E41-63740E91C2D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9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1" name="Freeform 27">
                <a:extLst>
                  <a:ext uri="{FF2B5EF4-FFF2-40B4-BE49-F238E27FC236}">
                    <a16:creationId xmlns:a16="http://schemas.microsoft.com/office/drawing/2014/main" id="{205D03AB-5095-4833-B323-67A35E90CB1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0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2" name="Freeform 28">
                <a:extLst>
                  <a:ext uri="{FF2B5EF4-FFF2-40B4-BE49-F238E27FC236}">
                    <a16:creationId xmlns:a16="http://schemas.microsoft.com/office/drawing/2014/main" id="{C46E1432-8C44-4761-9352-6EF3DA1E3DE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1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3" name="Freeform 29">
                <a:extLst>
                  <a:ext uri="{FF2B5EF4-FFF2-40B4-BE49-F238E27FC236}">
                    <a16:creationId xmlns:a16="http://schemas.microsoft.com/office/drawing/2014/main" id="{C645DE9D-B732-444E-AB49-CBEB3DCE165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4" name="Freeform 30">
                <a:extLst>
                  <a:ext uri="{FF2B5EF4-FFF2-40B4-BE49-F238E27FC236}">
                    <a16:creationId xmlns:a16="http://schemas.microsoft.com/office/drawing/2014/main" id="{F01FBB10-61C1-4A6F-886F-C6163A39F64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5" name="Freeform 31">
                <a:extLst>
                  <a:ext uri="{FF2B5EF4-FFF2-40B4-BE49-F238E27FC236}">
                    <a16:creationId xmlns:a16="http://schemas.microsoft.com/office/drawing/2014/main" id="{C2589507-5C7E-4030-915F-837AF6A56A7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6" name="Freeform 32">
                <a:extLst>
                  <a:ext uri="{FF2B5EF4-FFF2-40B4-BE49-F238E27FC236}">
                    <a16:creationId xmlns:a16="http://schemas.microsoft.com/office/drawing/2014/main" id="{126433F8-2887-41F2-8B3E-A4A5B751A04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7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7" name="Freeform 33">
                <a:extLst>
                  <a:ext uri="{FF2B5EF4-FFF2-40B4-BE49-F238E27FC236}">
                    <a16:creationId xmlns:a16="http://schemas.microsoft.com/office/drawing/2014/main" id="{2C293BC6-F9BE-4BA4-80C6-22E0E0E1082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8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8" name="Freeform 34">
                <a:extLst>
                  <a:ext uri="{FF2B5EF4-FFF2-40B4-BE49-F238E27FC236}">
                    <a16:creationId xmlns:a16="http://schemas.microsoft.com/office/drawing/2014/main" id="{F5DB86C5-BC99-416C-BB59-AEC14D6D8B5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0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9" name="Freeform 35">
                <a:extLst>
                  <a:ext uri="{FF2B5EF4-FFF2-40B4-BE49-F238E27FC236}">
                    <a16:creationId xmlns:a16="http://schemas.microsoft.com/office/drawing/2014/main" id="{3D952311-645F-4D2C-AF2C-A38F6A42CD4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1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0" name="Freeform 36">
                <a:extLst>
                  <a:ext uri="{FF2B5EF4-FFF2-40B4-BE49-F238E27FC236}">
                    <a16:creationId xmlns:a16="http://schemas.microsoft.com/office/drawing/2014/main" id="{69CE1ABC-CB2A-4918-AB0E-0058DBE39CD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2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1" name="Freeform 37">
                <a:extLst>
                  <a:ext uri="{FF2B5EF4-FFF2-40B4-BE49-F238E27FC236}">
                    <a16:creationId xmlns:a16="http://schemas.microsoft.com/office/drawing/2014/main" id="{5D069539-9563-43E5-9E5F-A2A3602A3D0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4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2" name="Freeform 38">
                <a:extLst>
                  <a:ext uri="{FF2B5EF4-FFF2-40B4-BE49-F238E27FC236}">
                    <a16:creationId xmlns:a16="http://schemas.microsoft.com/office/drawing/2014/main" id="{842E609E-68E7-4628-A9C0-631B504CB1B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5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3" name="Freeform 39">
                <a:extLst>
                  <a:ext uri="{FF2B5EF4-FFF2-40B4-BE49-F238E27FC236}">
                    <a16:creationId xmlns:a16="http://schemas.microsoft.com/office/drawing/2014/main" id="{3AA8F14A-1CFF-4BFC-A077-5E1EA95FFA9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7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4" name="Freeform 40">
                <a:extLst>
                  <a:ext uri="{FF2B5EF4-FFF2-40B4-BE49-F238E27FC236}">
                    <a16:creationId xmlns:a16="http://schemas.microsoft.com/office/drawing/2014/main" id="{234E5FE8-8263-40DE-A7C8-A17473F00AA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8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5" name="Freeform 41">
                <a:extLst>
                  <a:ext uri="{FF2B5EF4-FFF2-40B4-BE49-F238E27FC236}">
                    <a16:creationId xmlns:a16="http://schemas.microsoft.com/office/drawing/2014/main" id="{DCB25AFE-16F2-4B8B-A76A-49A84DA236A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9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6" name="Freeform 42">
                <a:extLst>
                  <a:ext uri="{FF2B5EF4-FFF2-40B4-BE49-F238E27FC236}">
                    <a16:creationId xmlns:a16="http://schemas.microsoft.com/office/drawing/2014/main" id="{6CF37505-7A9A-475B-86AD-8FADDBFCF4A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0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7" name="Freeform 43">
                <a:extLst>
                  <a:ext uri="{FF2B5EF4-FFF2-40B4-BE49-F238E27FC236}">
                    <a16:creationId xmlns:a16="http://schemas.microsoft.com/office/drawing/2014/main" id="{6DD2575B-7D7A-47EF-BB65-67A2D94F721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2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8" name="Freeform 44">
                <a:extLst>
                  <a:ext uri="{FF2B5EF4-FFF2-40B4-BE49-F238E27FC236}">
                    <a16:creationId xmlns:a16="http://schemas.microsoft.com/office/drawing/2014/main" id="{0D0FA715-0DCA-484E-87B3-125B267EBD5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3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9" name="Freeform 45">
                <a:extLst>
                  <a:ext uri="{FF2B5EF4-FFF2-40B4-BE49-F238E27FC236}">
                    <a16:creationId xmlns:a16="http://schemas.microsoft.com/office/drawing/2014/main" id="{522D6527-19EA-4F1C-A605-4B9FBBE7B3F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5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0" name="Freeform 46">
                <a:extLst>
                  <a:ext uri="{FF2B5EF4-FFF2-40B4-BE49-F238E27FC236}">
                    <a16:creationId xmlns:a16="http://schemas.microsoft.com/office/drawing/2014/main" id="{9C51A244-1E62-4711-AA3A-23D8ED2A5F9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6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1" name="Freeform 47">
                <a:extLst>
                  <a:ext uri="{FF2B5EF4-FFF2-40B4-BE49-F238E27FC236}">
                    <a16:creationId xmlns:a16="http://schemas.microsoft.com/office/drawing/2014/main" id="{2E3D8749-747E-4B04-8F16-68D55525210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7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2" name="Freeform 48">
                <a:extLst>
                  <a:ext uri="{FF2B5EF4-FFF2-40B4-BE49-F238E27FC236}">
                    <a16:creationId xmlns:a16="http://schemas.microsoft.com/office/drawing/2014/main" id="{1A234FF0-FCBC-4206-83D1-EF46B8E2180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9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3" name="Freeform 49">
                <a:extLst>
                  <a:ext uri="{FF2B5EF4-FFF2-40B4-BE49-F238E27FC236}">
                    <a16:creationId xmlns:a16="http://schemas.microsoft.com/office/drawing/2014/main" id="{4FBEB5FF-7D56-42C7-AB71-F73649F628E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0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4" name="Freeform 50">
                <a:extLst>
                  <a:ext uri="{FF2B5EF4-FFF2-40B4-BE49-F238E27FC236}">
                    <a16:creationId xmlns:a16="http://schemas.microsoft.com/office/drawing/2014/main" id="{32494F26-D2C7-4B30-8FC0-66EF730BA45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1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5" name="Freeform 51">
                <a:extLst>
                  <a:ext uri="{FF2B5EF4-FFF2-40B4-BE49-F238E27FC236}">
                    <a16:creationId xmlns:a16="http://schemas.microsoft.com/office/drawing/2014/main" id="{8B082855-E939-48B3-871C-6AFB533574D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6" name="Freeform 52">
                <a:extLst>
                  <a:ext uri="{FF2B5EF4-FFF2-40B4-BE49-F238E27FC236}">
                    <a16:creationId xmlns:a16="http://schemas.microsoft.com/office/drawing/2014/main" id="{764C31D0-7D14-4B04-9CC7-BDD25BB1DC0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7" name="Freeform 53">
                <a:extLst>
                  <a:ext uri="{FF2B5EF4-FFF2-40B4-BE49-F238E27FC236}">
                    <a16:creationId xmlns:a16="http://schemas.microsoft.com/office/drawing/2014/main" id="{E4CCF326-7108-4F3F-8B88-27B432C6D04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8" name="Freeform 54">
                <a:extLst>
                  <a:ext uri="{FF2B5EF4-FFF2-40B4-BE49-F238E27FC236}">
                    <a16:creationId xmlns:a16="http://schemas.microsoft.com/office/drawing/2014/main" id="{D97F9B3B-2C05-4765-99BA-4E416ACBF4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9" name="Freeform 55">
                <a:extLst>
                  <a:ext uri="{FF2B5EF4-FFF2-40B4-BE49-F238E27FC236}">
                    <a16:creationId xmlns:a16="http://schemas.microsoft.com/office/drawing/2014/main" id="{06B82459-65BC-4C37-ABEA-1B78F68A4AE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0" name="Freeform 56">
                <a:extLst>
                  <a:ext uri="{FF2B5EF4-FFF2-40B4-BE49-F238E27FC236}">
                    <a16:creationId xmlns:a16="http://schemas.microsoft.com/office/drawing/2014/main" id="{72CAE04C-1845-48E3-A8FF-014FA5B755C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1" name="Freeform 57">
                <a:extLst>
                  <a:ext uri="{FF2B5EF4-FFF2-40B4-BE49-F238E27FC236}">
                    <a16:creationId xmlns:a16="http://schemas.microsoft.com/office/drawing/2014/main" id="{2B2D4040-7CC7-4F77-A527-7AAE383CBC3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2" name="Freeform 58">
                <a:extLst>
                  <a:ext uri="{FF2B5EF4-FFF2-40B4-BE49-F238E27FC236}">
                    <a16:creationId xmlns:a16="http://schemas.microsoft.com/office/drawing/2014/main" id="{34B8F3BC-C893-4CD1-9344-6B7E74EE9C2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3" name="Freeform 59">
                <a:extLst>
                  <a:ext uri="{FF2B5EF4-FFF2-40B4-BE49-F238E27FC236}">
                    <a16:creationId xmlns:a16="http://schemas.microsoft.com/office/drawing/2014/main" id="{BA21806F-2C72-46CD-A152-0FBA49F2A5A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4" name="Freeform 60">
                <a:extLst>
                  <a:ext uri="{FF2B5EF4-FFF2-40B4-BE49-F238E27FC236}">
                    <a16:creationId xmlns:a16="http://schemas.microsoft.com/office/drawing/2014/main" id="{2767F5DF-5E50-4631-A2CB-E914A8CEC52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5" name="Freeform 61">
                <a:extLst>
                  <a:ext uri="{FF2B5EF4-FFF2-40B4-BE49-F238E27FC236}">
                    <a16:creationId xmlns:a16="http://schemas.microsoft.com/office/drawing/2014/main" id="{EA804007-8661-4213-A5C4-40FD47F626A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4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6" name="Freeform 62">
                <a:extLst>
                  <a:ext uri="{FF2B5EF4-FFF2-40B4-BE49-F238E27FC236}">
                    <a16:creationId xmlns:a16="http://schemas.microsoft.com/office/drawing/2014/main" id="{DF448119-7910-41E2-AF88-0DFD837DEA5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7" name="Freeform 63">
                <a:extLst>
                  <a:ext uri="{FF2B5EF4-FFF2-40B4-BE49-F238E27FC236}">
                    <a16:creationId xmlns:a16="http://schemas.microsoft.com/office/drawing/2014/main" id="{4CAFC745-B5D9-477C-94E0-98AFCB19490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8" name="Freeform 64">
                <a:extLst>
                  <a:ext uri="{FF2B5EF4-FFF2-40B4-BE49-F238E27FC236}">
                    <a16:creationId xmlns:a16="http://schemas.microsoft.com/office/drawing/2014/main" id="{7AF3F70C-FDCC-495A-AA4C-AB00A4B02FA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9" name="Freeform 65">
                <a:extLst>
                  <a:ext uri="{FF2B5EF4-FFF2-40B4-BE49-F238E27FC236}">
                    <a16:creationId xmlns:a16="http://schemas.microsoft.com/office/drawing/2014/main" id="{BBFD8D47-4379-4F58-8A90-F44FDD1BC68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0" name="Freeform 66">
                <a:extLst>
                  <a:ext uri="{FF2B5EF4-FFF2-40B4-BE49-F238E27FC236}">
                    <a16:creationId xmlns:a16="http://schemas.microsoft.com/office/drawing/2014/main" id="{C753CA75-CE79-425C-B3F4-E748DD28361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1" name="Freeform 67">
                <a:extLst>
                  <a:ext uri="{FF2B5EF4-FFF2-40B4-BE49-F238E27FC236}">
                    <a16:creationId xmlns:a16="http://schemas.microsoft.com/office/drawing/2014/main" id="{523E2A7F-4A51-4464-B3D9-E45695600E4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2" name="Freeform 68">
                <a:extLst>
                  <a:ext uri="{FF2B5EF4-FFF2-40B4-BE49-F238E27FC236}">
                    <a16:creationId xmlns:a16="http://schemas.microsoft.com/office/drawing/2014/main" id="{A74ED817-2044-449C-AB8A-6DF3758F9D6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4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3" name="Freeform 69">
                <a:extLst>
                  <a:ext uri="{FF2B5EF4-FFF2-40B4-BE49-F238E27FC236}">
                    <a16:creationId xmlns:a16="http://schemas.microsoft.com/office/drawing/2014/main" id="{C3D3F3CD-F502-4E6A-8EE6-2754038AABC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5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4" name="Freeform 70">
                <a:extLst>
                  <a:ext uri="{FF2B5EF4-FFF2-40B4-BE49-F238E27FC236}">
                    <a16:creationId xmlns:a16="http://schemas.microsoft.com/office/drawing/2014/main" id="{96954113-9D10-4275-930A-E305BEF15F1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6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5" name="Freeform 71">
                <a:extLst>
                  <a:ext uri="{FF2B5EF4-FFF2-40B4-BE49-F238E27FC236}">
                    <a16:creationId xmlns:a16="http://schemas.microsoft.com/office/drawing/2014/main" id="{8FE1FC0A-A2BA-4C59-BDD1-30FF3DECEF8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7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6" name="Freeform 72">
                <a:extLst>
                  <a:ext uri="{FF2B5EF4-FFF2-40B4-BE49-F238E27FC236}">
                    <a16:creationId xmlns:a16="http://schemas.microsoft.com/office/drawing/2014/main" id="{9DAA59FE-AC42-478F-BF66-FB9493171E4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7" name="Freeform 73">
                <a:extLst>
                  <a:ext uri="{FF2B5EF4-FFF2-40B4-BE49-F238E27FC236}">
                    <a16:creationId xmlns:a16="http://schemas.microsoft.com/office/drawing/2014/main" id="{45BD97C3-A974-4BDF-9671-7A49F66F241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1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8" name="Freeform 74">
                <a:extLst>
                  <a:ext uri="{FF2B5EF4-FFF2-40B4-BE49-F238E27FC236}">
                    <a16:creationId xmlns:a16="http://schemas.microsoft.com/office/drawing/2014/main" id="{4BB6FEF6-203E-4178-90C6-F8188EE81C0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2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9" name="Freeform 75">
                <a:extLst>
                  <a:ext uri="{FF2B5EF4-FFF2-40B4-BE49-F238E27FC236}">
                    <a16:creationId xmlns:a16="http://schemas.microsoft.com/office/drawing/2014/main" id="{58220AD8-6C97-4BF2-8218-19F57185B86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3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0" name="Freeform 76">
                <a:extLst>
                  <a:ext uri="{FF2B5EF4-FFF2-40B4-BE49-F238E27FC236}">
                    <a16:creationId xmlns:a16="http://schemas.microsoft.com/office/drawing/2014/main" id="{F3807F76-887E-4E64-B845-EB307CF5290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4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1" name="Freeform 77">
                <a:extLst>
                  <a:ext uri="{FF2B5EF4-FFF2-40B4-BE49-F238E27FC236}">
                    <a16:creationId xmlns:a16="http://schemas.microsoft.com/office/drawing/2014/main" id="{954B0FED-230B-44D9-B48C-03C7F09C1E8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6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2" name="Freeform 78">
                <a:extLst>
                  <a:ext uri="{FF2B5EF4-FFF2-40B4-BE49-F238E27FC236}">
                    <a16:creationId xmlns:a16="http://schemas.microsoft.com/office/drawing/2014/main" id="{D53CCE4C-E9F5-48D3-864B-83EBB170918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3" name="Freeform 79">
                <a:extLst>
                  <a:ext uri="{FF2B5EF4-FFF2-40B4-BE49-F238E27FC236}">
                    <a16:creationId xmlns:a16="http://schemas.microsoft.com/office/drawing/2014/main" id="{7DB8A367-82AC-4478-AA34-E83B8D0EB30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4" name="Freeform 80">
                <a:extLst>
                  <a:ext uri="{FF2B5EF4-FFF2-40B4-BE49-F238E27FC236}">
                    <a16:creationId xmlns:a16="http://schemas.microsoft.com/office/drawing/2014/main" id="{9B835534-C216-461A-8A94-6140DC5339D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5" name="Freeform 81">
                <a:extLst>
                  <a:ext uri="{FF2B5EF4-FFF2-40B4-BE49-F238E27FC236}">
                    <a16:creationId xmlns:a16="http://schemas.microsoft.com/office/drawing/2014/main" id="{8129254F-0A5A-41DF-A9DC-1EA7A7CAF11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6" name="Freeform 82">
                <a:extLst>
                  <a:ext uri="{FF2B5EF4-FFF2-40B4-BE49-F238E27FC236}">
                    <a16:creationId xmlns:a16="http://schemas.microsoft.com/office/drawing/2014/main" id="{D47B5954-79E8-4CED-9021-7D4B8F343C7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3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7" name="Freeform 83">
                <a:extLst>
                  <a:ext uri="{FF2B5EF4-FFF2-40B4-BE49-F238E27FC236}">
                    <a16:creationId xmlns:a16="http://schemas.microsoft.com/office/drawing/2014/main" id="{E76765F0-B5FE-413B-A1AF-16A75206B06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4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8" name="Freeform 84">
                <a:extLst>
                  <a:ext uri="{FF2B5EF4-FFF2-40B4-BE49-F238E27FC236}">
                    <a16:creationId xmlns:a16="http://schemas.microsoft.com/office/drawing/2014/main" id="{3180A454-3025-499A-AE7C-2F784DE666D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9" name="Freeform 85">
                <a:extLst>
                  <a:ext uri="{FF2B5EF4-FFF2-40B4-BE49-F238E27FC236}">
                    <a16:creationId xmlns:a16="http://schemas.microsoft.com/office/drawing/2014/main" id="{21F5D4B9-B0D6-464A-869C-2F9617B93C5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7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0" name="Freeform 86">
                <a:extLst>
                  <a:ext uri="{FF2B5EF4-FFF2-40B4-BE49-F238E27FC236}">
                    <a16:creationId xmlns:a16="http://schemas.microsoft.com/office/drawing/2014/main" id="{41C2FA61-B2FE-41C0-99CE-43A6D8C0764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8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1" name="Freeform 87">
                <a:extLst>
                  <a:ext uri="{FF2B5EF4-FFF2-40B4-BE49-F238E27FC236}">
                    <a16:creationId xmlns:a16="http://schemas.microsoft.com/office/drawing/2014/main" id="{984ED642-F032-46C4-B49A-066EDACBF5E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9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2" name="Freeform 88">
                <a:extLst>
                  <a:ext uri="{FF2B5EF4-FFF2-40B4-BE49-F238E27FC236}">
                    <a16:creationId xmlns:a16="http://schemas.microsoft.com/office/drawing/2014/main" id="{2198C610-65A5-4DC4-A550-022DDF15D4E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1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3" name="Freeform 89">
                <a:extLst>
                  <a:ext uri="{FF2B5EF4-FFF2-40B4-BE49-F238E27FC236}">
                    <a16:creationId xmlns:a16="http://schemas.microsoft.com/office/drawing/2014/main" id="{4B4A4E00-0E91-42AD-8328-724BF5D16F6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2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4" name="Freeform 90">
                <a:extLst>
                  <a:ext uri="{FF2B5EF4-FFF2-40B4-BE49-F238E27FC236}">
                    <a16:creationId xmlns:a16="http://schemas.microsoft.com/office/drawing/2014/main" id="{96C453C1-BDAF-4DA2-87B6-AFC25DFEDCF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3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5" name="Freeform 91">
                <a:extLst>
                  <a:ext uri="{FF2B5EF4-FFF2-40B4-BE49-F238E27FC236}">
                    <a16:creationId xmlns:a16="http://schemas.microsoft.com/office/drawing/2014/main" id="{2478B9D6-D275-4050-A120-8A7F1154D19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4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6" name="Freeform 92">
                <a:extLst>
                  <a:ext uri="{FF2B5EF4-FFF2-40B4-BE49-F238E27FC236}">
                    <a16:creationId xmlns:a16="http://schemas.microsoft.com/office/drawing/2014/main" id="{034D2812-9747-45F3-9A73-8DFC47C6A8B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6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7" name="Freeform 93">
                <a:extLst>
                  <a:ext uri="{FF2B5EF4-FFF2-40B4-BE49-F238E27FC236}">
                    <a16:creationId xmlns:a16="http://schemas.microsoft.com/office/drawing/2014/main" id="{ACACD733-9E78-4FE7-95E1-51F51F49CCA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8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8" name="Freeform 94">
                <a:extLst>
                  <a:ext uri="{FF2B5EF4-FFF2-40B4-BE49-F238E27FC236}">
                    <a16:creationId xmlns:a16="http://schemas.microsoft.com/office/drawing/2014/main" id="{633DA279-A4EE-4502-A372-68DCDF0FD47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9" name="Freeform 95">
                <a:extLst>
                  <a:ext uri="{FF2B5EF4-FFF2-40B4-BE49-F238E27FC236}">
                    <a16:creationId xmlns:a16="http://schemas.microsoft.com/office/drawing/2014/main" id="{A5B6C7A1-BC7B-4087-8544-500DFB69EDA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0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0" name="Freeform 96">
                <a:extLst>
                  <a:ext uri="{FF2B5EF4-FFF2-40B4-BE49-F238E27FC236}">
                    <a16:creationId xmlns:a16="http://schemas.microsoft.com/office/drawing/2014/main" id="{638C9061-4F53-4712-A9BA-1B9779B8480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1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1" name="Freeform 97">
                <a:extLst>
                  <a:ext uri="{FF2B5EF4-FFF2-40B4-BE49-F238E27FC236}">
                    <a16:creationId xmlns:a16="http://schemas.microsoft.com/office/drawing/2014/main" id="{2C003EFF-1E04-4AFB-9AFB-9651F3E1FE1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3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2" name="Freeform 98">
                <a:extLst>
                  <a:ext uri="{FF2B5EF4-FFF2-40B4-BE49-F238E27FC236}">
                    <a16:creationId xmlns:a16="http://schemas.microsoft.com/office/drawing/2014/main" id="{BA3CA144-6958-43E5-AD43-62186C211D8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4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3" name="Freeform 99">
                <a:extLst>
                  <a:ext uri="{FF2B5EF4-FFF2-40B4-BE49-F238E27FC236}">
                    <a16:creationId xmlns:a16="http://schemas.microsoft.com/office/drawing/2014/main" id="{097C1147-9379-4F56-A483-EDA1FFAECBD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4" name="Freeform 100">
                <a:extLst>
                  <a:ext uri="{FF2B5EF4-FFF2-40B4-BE49-F238E27FC236}">
                    <a16:creationId xmlns:a16="http://schemas.microsoft.com/office/drawing/2014/main" id="{CC3A5B02-3D5C-48D6-AE33-CC202AB5405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7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5" name="Freeform 101">
                <a:extLst>
                  <a:ext uri="{FF2B5EF4-FFF2-40B4-BE49-F238E27FC236}">
                    <a16:creationId xmlns:a16="http://schemas.microsoft.com/office/drawing/2014/main" id="{593AF51B-B111-4349-AD10-76B142D37F8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8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6" name="Freeform 102">
                <a:extLst>
                  <a:ext uri="{FF2B5EF4-FFF2-40B4-BE49-F238E27FC236}">
                    <a16:creationId xmlns:a16="http://schemas.microsoft.com/office/drawing/2014/main" id="{7060F64A-48A2-40AD-879A-2043A2C027B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0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7" name="Freeform 103">
                <a:extLst>
                  <a:ext uri="{FF2B5EF4-FFF2-40B4-BE49-F238E27FC236}">
                    <a16:creationId xmlns:a16="http://schemas.microsoft.com/office/drawing/2014/main" id="{0375D819-C1ED-4468-95DC-F5EF3DE2CF2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1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8" name="Freeform 104">
                <a:extLst>
                  <a:ext uri="{FF2B5EF4-FFF2-40B4-BE49-F238E27FC236}">
                    <a16:creationId xmlns:a16="http://schemas.microsoft.com/office/drawing/2014/main" id="{444F73F2-FE71-493D-A7BB-CEBEF685580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2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9" name="Freeform 105">
                <a:extLst>
                  <a:ext uri="{FF2B5EF4-FFF2-40B4-BE49-F238E27FC236}">
                    <a16:creationId xmlns:a16="http://schemas.microsoft.com/office/drawing/2014/main" id="{F2B6D7ED-FABE-466E-A79B-F30B1FD6C7D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4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0" name="Freeform 106">
                <a:extLst>
                  <a:ext uri="{FF2B5EF4-FFF2-40B4-BE49-F238E27FC236}">
                    <a16:creationId xmlns:a16="http://schemas.microsoft.com/office/drawing/2014/main" id="{0AA8E788-1393-481A-83AE-4992E508DDF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5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1" name="Freeform 107">
                <a:extLst>
                  <a:ext uri="{FF2B5EF4-FFF2-40B4-BE49-F238E27FC236}">
                    <a16:creationId xmlns:a16="http://schemas.microsoft.com/office/drawing/2014/main" id="{C195AE33-9850-4BAF-B292-7976FE9C9E2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6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2" name="Freeform 108">
                <a:extLst>
                  <a:ext uri="{FF2B5EF4-FFF2-40B4-BE49-F238E27FC236}">
                    <a16:creationId xmlns:a16="http://schemas.microsoft.com/office/drawing/2014/main" id="{F8354CD9-8668-432F-8B4D-F9A64793FA7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8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3" name="Freeform 109">
                <a:extLst>
                  <a:ext uri="{FF2B5EF4-FFF2-40B4-BE49-F238E27FC236}">
                    <a16:creationId xmlns:a16="http://schemas.microsoft.com/office/drawing/2014/main" id="{A257CEEE-D399-483B-ABD6-2BF698FFBA0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4" name="Freeform 110">
                <a:extLst>
                  <a:ext uri="{FF2B5EF4-FFF2-40B4-BE49-F238E27FC236}">
                    <a16:creationId xmlns:a16="http://schemas.microsoft.com/office/drawing/2014/main" id="{7E401135-33D3-4928-A5AD-2847E1C099B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61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5" name="Freeform 111">
                <a:extLst>
                  <a:ext uri="{FF2B5EF4-FFF2-40B4-BE49-F238E27FC236}">
                    <a16:creationId xmlns:a16="http://schemas.microsoft.com/office/drawing/2014/main" id="{8ADCAB80-EB2F-436C-98E2-BBB09AC8F1B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62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6" name="Freeform 112">
                <a:extLst>
                  <a:ext uri="{FF2B5EF4-FFF2-40B4-BE49-F238E27FC236}">
                    <a16:creationId xmlns:a16="http://schemas.microsoft.com/office/drawing/2014/main" id="{234C5842-09C9-459B-BC7B-3340564F2DF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62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7" name="Freeform 113">
                <a:extLst>
                  <a:ext uri="{FF2B5EF4-FFF2-40B4-BE49-F238E27FC236}">
                    <a16:creationId xmlns:a16="http://schemas.microsoft.com/office/drawing/2014/main" id="{A6C31B9F-2BFC-40F3-A526-39EC23BF95F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4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8" name="Freeform 114">
                <a:extLst>
                  <a:ext uri="{FF2B5EF4-FFF2-40B4-BE49-F238E27FC236}">
                    <a16:creationId xmlns:a16="http://schemas.microsoft.com/office/drawing/2014/main" id="{CDF59547-6AFD-41FB-966F-63C090DA2D1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5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9" name="Freeform 115">
                <a:extLst>
                  <a:ext uri="{FF2B5EF4-FFF2-40B4-BE49-F238E27FC236}">
                    <a16:creationId xmlns:a16="http://schemas.microsoft.com/office/drawing/2014/main" id="{1A2EA4C6-A7EE-4201-A9D8-1B24C2C8273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6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0" name="Freeform 116">
                <a:extLst>
                  <a:ext uri="{FF2B5EF4-FFF2-40B4-BE49-F238E27FC236}">
                    <a16:creationId xmlns:a16="http://schemas.microsoft.com/office/drawing/2014/main" id="{A26A97BB-F35B-4FF3-A0AC-79A052E907C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8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1" name="Freeform 117">
                <a:extLst>
                  <a:ext uri="{FF2B5EF4-FFF2-40B4-BE49-F238E27FC236}">
                    <a16:creationId xmlns:a16="http://schemas.microsoft.com/office/drawing/2014/main" id="{D123F28B-1FE6-4BCE-9318-D180F78B9DF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2" name="Freeform 118">
                <a:extLst>
                  <a:ext uri="{FF2B5EF4-FFF2-40B4-BE49-F238E27FC236}">
                    <a16:creationId xmlns:a16="http://schemas.microsoft.com/office/drawing/2014/main" id="{4E84D712-7E90-4DDD-A632-E8624F7B466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3" name="Freeform 119">
                <a:extLst>
                  <a:ext uri="{FF2B5EF4-FFF2-40B4-BE49-F238E27FC236}">
                    <a16:creationId xmlns:a16="http://schemas.microsoft.com/office/drawing/2014/main" id="{0AFDB053-AC40-4574-B2BD-5803AA18B21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2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4" name="Freeform 120">
                <a:extLst>
                  <a:ext uri="{FF2B5EF4-FFF2-40B4-BE49-F238E27FC236}">
                    <a16:creationId xmlns:a16="http://schemas.microsoft.com/office/drawing/2014/main" id="{CFB58AF8-0691-4A79-887A-30EAA32E323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3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5" name="Freeform 121">
                <a:extLst>
                  <a:ext uri="{FF2B5EF4-FFF2-40B4-BE49-F238E27FC236}">
                    <a16:creationId xmlns:a16="http://schemas.microsoft.com/office/drawing/2014/main" id="{6AF8FFCF-B792-444B-B6F7-2E443D22236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5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6" name="Freeform 122">
                <a:extLst>
                  <a:ext uri="{FF2B5EF4-FFF2-40B4-BE49-F238E27FC236}">
                    <a16:creationId xmlns:a16="http://schemas.microsoft.com/office/drawing/2014/main" id="{5364A650-E293-4A8D-A8F8-CD095DA9272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6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7" name="Freeform 123">
                <a:extLst>
                  <a:ext uri="{FF2B5EF4-FFF2-40B4-BE49-F238E27FC236}">
                    <a16:creationId xmlns:a16="http://schemas.microsoft.com/office/drawing/2014/main" id="{7D6C584A-D5A8-4F6B-8F25-B887350796B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7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8" name="Freeform 124">
                <a:extLst>
                  <a:ext uri="{FF2B5EF4-FFF2-40B4-BE49-F238E27FC236}">
                    <a16:creationId xmlns:a16="http://schemas.microsoft.com/office/drawing/2014/main" id="{63613F71-8E2A-458F-8A60-2299656ADE8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9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9" name="Freeform 125">
                <a:extLst>
                  <a:ext uri="{FF2B5EF4-FFF2-40B4-BE49-F238E27FC236}">
                    <a16:creationId xmlns:a16="http://schemas.microsoft.com/office/drawing/2014/main" id="{74BDA885-D3E9-4F62-A36B-6AC2D0E3AB3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0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0" name="Freeform 126">
                <a:extLst>
                  <a:ext uri="{FF2B5EF4-FFF2-40B4-BE49-F238E27FC236}">
                    <a16:creationId xmlns:a16="http://schemas.microsoft.com/office/drawing/2014/main" id="{20360D1F-9F16-4926-AE32-D03C0E08661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1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1" name="Freeform 127">
                <a:extLst>
                  <a:ext uri="{FF2B5EF4-FFF2-40B4-BE49-F238E27FC236}">
                    <a16:creationId xmlns:a16="http://schemas.microsoft.com/office/drawing/2014/main" id="{253E820B-9306-4ED3-812A-C3376C5F49E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3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2" name="Freeform 128">
                <a:extLst>
                  <a:ext uri="{FF2B5EF4-FFF2-40B4-BE49-F238E27FC236}">
                    <a16:creationId xmlns:a16="http://schemas.microsoft.com/office/drawing/2014/main" id="{FD6ABB9D-6F09-4E19-AEF9-BA1749AC8D4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3" name="Freeform 129">
                <a:extLst>
                  <a:ext uri="{FF2B5EF4-FFF2-40B4-BE49-F238E27FC236}">
                    <a16:creationId xmlns:a16="http://schemas.microsoft.com/office/drawing/2014/main" id="{7A24E7B9-2416-4380-94D2-C9B5E4C7901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4" name="Freeform 130">
                <a:extLst>
                  <a:ext uri="{FF2B5EF4-FFF2-40B4-BE49-F238E27FC236}">
                    <a16:creationId xmlns:a16="http://schemas.microsoft.com/office/drawing/2014/main" id="{F558064F-6F64-49C3-BB06-330EEA1EA56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5" name="Freeform 131">
                <a:extLst>
                  <a:ext uri="{FF2B5EF4-FFF2-40B4-BE49-F238E27FC236}">
                    <a16:creationId xmlns:a16="http://schemas.microsoft.com/office/drawing/2014/main" id="{CA4A255D-85E3-49C6-93C3-4AB4CA91A49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6" name="Freeform 132">
                <a:extLst>
                  <a:ext uri="{FF2B5EF4-FFF2-40B4-BE49-F238E27FC236}">
                    <a16:creationId xmlns:a16="http://schemas.microsoft.com/office/drawing/2014/main" id="{33B811F5-7485-4234-A7A2-C51F62C4E9D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7" name="Freeform 133">
                <a:extLst>
                  <a:ext uri="{FF2B5EF4-FFF2-40B4-BE49-F238E27FC236}">
                    <a16:creationId xmlns:a16="http://schemas.microsoft.com/office/drawing/2014/main" id="{51608A99-7CEE-490F-BF08-3234AF1B68C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8" name="Freeform 134">
                <a:extLst>
                  <a:ext uri="{FF2B5EF4-FFF2-40B4-BE49-F238E27FC236}">
                    <a16:creationId xmlns:a16="http://schemas.microsoft.com/office/drawing/2014/main" id="{A2955837-4992-4D12-B1FB-A4A0A891D3A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2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9" name="Freeform 135">
                <a:extLst>
                  <a:ext uri="{FF2B5EF4-FFF2-40B4-BE49-F238E27FC236}">
                    <a16:creationId xmlns:a16="http://schemas.microsoft.com/office/drawing/2014/main" id="{74FDAD43-A291-43B1-BDAF-AAAAF0265C2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3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0" name="Freeform 136">
                <a:extLst>
                  <a:ext uri="{FF2B5EF4-FFF2-40B4-BE49-F238E27FC236}">
                    <a16:creationId xmlns:a16="http://schemas.microsoft.com/office/drawing/2014/main" id="{21511352-B203-4E8E-8FDC-3E9CA5701EF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5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1" name="Freeform 137">
                <a:extLst>
                  <a:ext uri="{FF2B5EF4-FFF2-40B4-BE49-F238E27FC236}">
                    <a16:creationId xmlns:a16="http://schemas.microsoft.com/office/drawing/2014/main" id="{6242D556-CF63-4F69-8BF0-5539A305098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6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2" name="Freeform 138">
                <a:extLst>
                  <a:ext uri="{FF2B5EF4-FFF2-40B4-BE49-F238E27FC236}">
                    <a16:creationId xmlns:a16="http://schemas.microsoft.com/office/drawing/2014/main" id="{CA9B9F0E-5FBF-4CBE-9511-E3AB3F45082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7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3" name="Freeform 139">
                <a:extLst>
                  <a:ext uri="{FF2B5EF4-FFF2-40B4-BE49-F238E27FC236}">
                    <a16:creationId xmlns:a16="http://schemas.microsoft.com/office/drawing/2014/main" id="{54BC6415-18B2-40CE-9B03-8AE3300F5D3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9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4" name="Freeform 140">
                <a:extLst>
                  <a:ext uri="{FF2B5EF4-FFF2-40B4-BE49-F238E27FC236}">
                    <a16:creationId xmlns:a16="http://schemas.microsoft.com/office/drawing/2014/main" id="{63B320F0-E980-47DE-80A3-54D868B7D6A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0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5" name="Freeform 141">
                <a:extLst>
                  <a:ext uri="{FF2B5EF4-FFF2-40B4-BE49-F238E27FC236}">
                    <a16:creationId xmlns:a16="http://schemas.microsoft.com/office/drawing/2014/main" id="{41A63CA3-DF13-4C37-ADE0-D4129A60F13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1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6" name="Freeform 142">
                <a:extLst>
                  <a:ext uri="{FF2B5EF4-FFF2-40B4-BE49-F238E27FC236}">
                    <a16:creationId xmlns:a16="http://schemas.microsoft.com/office/drawing/2014/main" id="{88DFBCD9-5367-4F11-BD66-2AB0310B8F7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7" name="Freeform 143">
                <a:extLst>
                  <a:ext uri="{FF2B5EF4-FFF2-40B4-BE49-F238E27FC236}">
                    <a16:creationId xmlns:a16="http://schemas.microsoft.com/office/drawing/2014/main" id="{FB99065A-24E7-45E5-A95F-0FD3F56DF25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8" name="Freeform 144">
                <a:extLst>
                  <a:ext uri="{FF2B5EF4-FFF2-40B4-BE49-F238E27FC236}">
                    <a16:creationId xmlns:a16="http://schemas.microsoft.com/office/drawing/2014/main" id="{43DEA9BB-50BA-4991-8956-7259892BF5C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9" name="Freeform 145">
                <a:extLst>
                  <a:ext uri="{FF2B5EF4-FFF2-40B4-BE49-F238E27FC236}">
                    <a16:creationId xmlns:a16="http://schemas.microsoft.com/office/drawing/2014/main" id="{1AC7B8D1-260C-4E3A-AFA7-B75B8FDEB24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0" name="Freeform 146">
                <a:extLst>
                  <a:ext uri="{FF2B5EF4-FFF2-40B4-BE49-F238E27FC236}">
                    <a16:creationId xmlns:a16="http://schemas.microsoft.com/office/drawing/2014/main" id="{31929C63-BCCC-423C-8A79-A595A93D8F4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1" name="Freeform 147">
                <a:extLst>
                  <a:ext uri="{FF2B5EF4-FFF2-40B4-BE49-F238E27FC236}">
                    <a16:creationId xmlns:a16="http://schemas.microsoft.com/office/drawing/2014/main" id="{F305E826-837A-44AE-8074-28BA2BA2D0C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2" name="Freeform 148">
                <a:extLst>
                  <a:ext uri="{FF2B5EF4-FFF2-40B4-BE49-F238E27FC236}">
                    <a16:creationId xmlns:a16="http://schemas.microsoft.com/office/drawing/2014/main" id="{303DB638-BF11-4A35-BFD1-4FDAAA4C283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3" name="Freeform 149">
                <a:extLst>
                  <a:ext uri="{FF2B5EF4-FFF2-40B4-BE49-F238E27FC236}">
                    <a16:creationId xmlns:a16="http://schemas.microsoft.com/office/drawing/2014/main" id="{E255423D-2BBB-4BFE-AAD3-76C19E886ED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4" name="Freeform 150">
                <a:extLst>
                  <a:ext uri="{FF2B5EF4-FFF2-40B4-BE49-F238E27FC236}">
                    <a16:creationId xmlns:a16="http://schemas.microsoft.com/office/drawing/2014/main" id="{C11A2A24-6C30-4F82-93F6-A859F1F0DB5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4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5" name="Freeform 151">
                <a:extLst>
                  <a:ext uri="{FF2B5EF4-FFF2-40B4-BE49-F238E27FC236}">
                    <a16:creationId xmlns:a16="http://schemas.microsoft.com/office/drawing/2014/main" id="{13F8DFC8-DF5D-412E-B64E-03B8FCA804B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5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6" name="Freeform 152">
                <a:extLst>
                  <a:ext uri="{FF2B5EF4-FFF2-40B4-BE49-F238E27FC236}">
                    <a16:creationId xmlns:a16="http://schemas.microsoft.com/office/drawing/2014/main" id="{BF64EF1D-4938-41CB-85F5-1742CBBE52C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6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7" name="Freeform 153">
                <a:extLst>
                  <a:ext uri="{FF2B5EF4-FFF2-40B4-BE49-F238E27FC236}">
                    <a16:creationId xmlns:a16="http://schemas.microsoft.com/office/drawing/2014/main" id="{2BF62B3E-E3A1-42A2-B5F1-74B8C22C7B2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7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8" name="Freeform 154">
                <a:extLst>
                  <a:ext uri="{FF2B5EF4-FFF2-40B4-BE49-F238E27FC236}">
                    <a16:creationId xmlns:a16="http://schemas.microsoft.com/office/drawing/2014/main" id="{E1585C55-F43F-4E89-B140-210D7DEA361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9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9" name="Freeform 155">
                <a:extLst>
                  <a:ext uri="{FF2B5EF4-FFF2-40B4-BE49-F238E27FC236}">
                    <a16:creationId xmlns:a16="http://schemas.microsoft.com/office/drawing/2014/main" id="{AAA53FD4-E76E-414F-9E06-5FEE4A401A5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0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0" name="Freeform 156">
                <a:extLst>
                  <a:ext uri="{FF2B5EF4-FFF2-40B4-BE49-F238E27FC236}">
                    <a16:creationId xmlns:a16="http://schemas.microsoft.com/office/drawing/2014/main" id="{3E728FD2-2443-49EB-8148-DF21598CE3B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1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1" name="Freeform 157">
                <a:extLst>
                  <a:ext uri="{FF2B5EF4-FFF2-40B4-BE49-F238E27FC236}">
                    <a16:creationId xmlns:a16="http://schemas.microsoft.com/office/drawing/2014/main" id="{D85727F7-0AB6-4950-88CD-470009382E9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2" name="Freeform 158">
                <a:extLst>
                  <a:ext uri="{FF2B5EF4-FFF2-40B4-BE49-F238E27FC236}">
                    <a16:creationId xmlns:a16="http://schemas.microsoft.com/office/drawing/2014/main" id="{903B1A4F-E8BC-43FC-8203-AF521D3393E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3" name="Freeform 159">
                <a:extLst>
                  <a:ext uri="{FF2B5EF4-FFF2-40B4-BE49-F238E27FC236}">
                    <a16:creationId xmlns:a16="http://schemas.microsoft.com/office/drawing/2014/main" id="{6B55C5BA-DBCA-43B7-A2D6-0C744294D00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4" name="Freeform 160">
                <a:extLst>
                  <a:ext uri="{FF2B5EF4-FFF2-40B4-BE49-F238E27FC236}">
                    <a16:creationId xmlns:a16="http://schemas.microsoft.com/office/drawing/2014/main" id="{C1B10D06-C865-412A-AD33-D20CE142DF9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5" name="Freeform 161">
                <a:extLst>
                  <a:ext uri="{FF2B5EF4-FFF2-40B4-BE49-F238E27FC236}">
                    <a16:creationId xmlns:a16="http://schemas.microsoft.com/office/drawing/2014/main" id="{366D2D65-5BD8-4AE4-9EBE-2D0163B3B03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6" name="Freeform 162">
                <a:extLst>
                  <a:ext uri="{FF2B5EF4-FFF2-40B4-BE49-F238E27FC236}">
                    <a16:creationId xmlns:a16="http://schemas.microsoft.com/office/drawing/2014/main" id="{B20090DD-752F-4494-B189-4A7FFE34F81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7" name="Freeform 163">
                <a:extLst>
                  <a:ext uri="{FF2B5EF4-FFF2-40B4-BE49-F238E27FC236}">
                    <a16:creationId xmlns:a16="http://schemas.microsoft.com/office/drawing/2014/main" id="{4D8C08E6-153C-4F98-959B-5C5C16377E4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8" name="Freeform 164">
                <a:extLst>
                  <a:ext uri="{FF2B5EF4-FFF2-40B4-BE49-F238E27FC236}">
                    <a16:creationId xmlns:a16="http://schemas.microsoft.com/office/drawing/2014/main" id="{EFB9520D-3B96-4ACC-9C10-8F66B4D581C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9" name="Freeform 165">
                <a:extLst>
                  <a:ext uri="{FF2B5EF4-FFF2-40B4-BE49-F238E27FC236}">
                    <a16:creationId xmlns:a16="http://schemas.microsoft.com/office/drawing/2014/main" id="{FD0B5D1E-D576-48B5-9BB3-B114B134742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0" name="Freeform 166">
                <a:extLst>
                  <a:ext uri="{FF2B5EF4-FFF2-40B4-BE49-F238E27FC236}">
                    <a16:creationId xmlns:a16="http://schemas.microsoft.com/office/drawing/2014/main" id="{53A5456D-3054-41CF-B0D1-CF7599987B7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1" name="Freeform 167">
                <a:extLst>
                  <a:ext uri="{FF2B5EF4-FFF2-40B4-BE49-F238E27FC236}">
                    <a16:creationId xmlns:a16="http://schemas.microsoft.com/office/drawing/2014/main" id="{37F20081-2AC1-4AD1-865E-42161DABEB2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2" name="Freeform 168">
                <a:extLst>
                  <a:ext uri="{FF2B5EF4-FFF2-40B4-BE49-F238E27FC236}">
                    <a16:creationId xmlns:a16="http://schemas.microsoft.com/office/drawing/2014/main" id="{B63ABD32-D6D3-476C-A93F-063E99BA5AB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7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3" name="Freeform 169">
                <a:extLst>
                  <a:ext uri="{FF2B5EF4-FFF2-40B4-BE49-F238E27FC236}">
                    <a16:creationId xmlns:a16="http://schemas.microsoft.com/office/drawing/2014/main" id="{85174671-9B04-484D-B0C4-97FAE03F0C2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8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4" name="Freeform 170">
                <a:extLst>
                  <a:ext uri="{FF2B5EF4-FFF2-40B4-BE49-F238E27FC236}">
                    <a16:creationId xmlns:a16="http://schemas.microsoft.com/office/drawing/2014/main" id="{CEEBEEF2-CC1D-4739-8246-B2FFE5ED3D5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0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5" name="Freeform 171">
                <a:extLst>
                  <a:ext uri="{FF2B5EF4-FFF2-40B4-BE49-F238E27FC236}">
                    <a16:creationId xmlns:a16="http://schemas.microsoft.com/office/drawing/2014/main" id="{72AE7DF6-8AE8-450B-AFAE-F9F6E3889D7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1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6" name="Freeform 172">
                <a:extLst>
                  <a:ext uri="{FF2B5EF4-FFF2-40B4-BE49-F238E27FC236}">
                    <a16:creationId xmlns:a16="http://schemas.microsoft.com/office/drawing/2014/main" id="{5FC1F9B6-8373-4CFA-8801-6489DEB5F50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7" name="Freeform 173">
                <a:extLst>
                  <a:ext uri="{FF2B5EF4-FFF2-40B4-BE49-F238E27FC236}">
                    <a16:creationId xmlns:a16="http://schemas.microsoft.com/office/drawing/2014/main" id="{AFC97144-B942-4EDE-8BA1-9EB012E148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4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8" name="Freeform 174">
                <a:extLst>
                  <a:ext uri="{FF2B5EF4-FFF2-40B4-BE49-F238E27FC236}">
                    <a16:creationId xmlns:a16="http://schemas.microsoft.com/office/drawing/2014/main" id="{BC98A8B4-0D48-4CC0-A246-E76D1758EEB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5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9" name="Freeform 175">
                <a:extLst>
                  <a:ext uri="{FF2B5EF4-FFF2-40B4-BE49-F238E27FC236}">
                    <a16:creationId xmlns:a16="http://schemas.microsoft.com/office/drawing/2014/main" id="{5776C214-C982-44C5-B780-5B9F0E45FAA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6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0" name="Freeform 176">
                <a:extLst>
                  <a:ext uri="{FF2B5EF4-FFF2-40B4-BE49-F238E27FC236}">
                    <a16:creationId xmlns:a16="http://schemas.microsoft.com/office/drawing/2014/main" id="{19738F7E-D505-4EA9-96AC-5C946A4D4F7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7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1" name="Freeform 177">
                <a:extLst>
                  <a:ext uri="{FF2B5EF4-FFF2-40B4-BE49-F238E27FC236}">
                    <a16:creationId xmlns:a16="http://schemas.microsoft.com/office/drawing/2014/main" id="{7B5E055C-377D-495C-8BDF-61BFE95B16F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9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2" name="Freeform 178">
                <a:extLst>
                  <a:ext uri="{FF2B5EF4-FFF2-40B4-BE49-F238E27FC236}">
                    <a16:creationId xmlns:a16="http://schemas.microsoft.com/office/drawing/2014/main" id="{7923AF0C-99E6-4E25-B849-2F1EA32D0C2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0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3" name="Freeform 179">
                <a:extLst>
                  <a:ext uri="{FF2B5EF4-FFF2-40B4-BE49-F238E27FC236}">
                    <a16:creationId xmlns:a16="http://schemas.microsoft.com/office/drawing/2014/main" id="{30445F6A-B400-4009-B729-DBC4218F114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1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4" name="Freeform 180">
                <a:extLst>
                  <a:ext uri="{FF2B5EF4-FFF2-40B4-BE49-F238E27FC236}">
                    <a16:creationId xmlns:a16="http://schemas.microsoft.com/office/drawing/2014/main" id="{45964DB5-58EA-48EA-9EF0-1BD7EAF8008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3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5" name="Freeform 181">
                <a:extLst>
                  <a:ext uri="{FF2B5EF4-FFF2-40B4-BE49-F238E27FC236}">
                    <a16:creationId xmlns:a16="http://schemas.microsoft.com/office/drawing/2014/main" id="{2D5B2353-62FE-46E0-BEDF-6702AFC5B64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4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6" name="Freeform 182">
                <a:extLst>
                  <a:ext uri="{FF2B5EF4-FFF2-40B4-BE49-F238E27FC236}">
                    <a16:creationId xmlns:a16="http://schemas.microsoft.com/office/drawing/2014/main" id="{AE20649C-9B31-4006-891A-C0583E76B8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7" name="Freeform 183">
                <a:extLst>
                  <a:ext uri="{FF2B5EF4-FFF2-40B4-BE49-F238E27FC236}">
                    <a16:creationId xmlns:a16="http://schemas.microsoft.com/office/drawing/2014/main" id="{733F8D22-133F-4AAD-BE72-32119891620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7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8" name="Freeform 184">
                <a:extLst>
                  <a:ext uri="{FF2B5EF4-FFF2-40B4-BE49-F238E27FC236}">
                    <a16:creationId xmlns:a16="http://schemas.microsoft.com/office/drawing/2014/main" id="{65FEF88B-98CF-4650-886B-F1D43D35B77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8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9" name="Freeform 185">
                <a:extLst>
                  <a:ext uri="{FF2B5EF4-FFF2-40B4-BE49-F238E27FC236}">
                    <a16:creationId xmlns:a16="http://schemas.microsoft.com/office/drawing/2014/main" id="{ACF9E24E-BB7E-49B2-B2A8-97C766D6A76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0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0" name="Freeform 186">
                <a:extLst>
                  <a:ext uri="{FF2B5EF4-FFF2-40B4-BE49-F238E27FC236}">
                    <a16:creationId xmlns:a16="http://schemas.microsoft.com/office/drawing/2014/main" id="{111559E3-2E15-4CB1-A411-4DAF58965ED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1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1" name="Freeform 187">
                <a:extLst>
                  <a:ext uri="{FF2B5EF4-FFF2-40B4-BE49-F238E27FC236}">
                    <a16:creationId xmlns:a16="http://schemas.microsoft.com/office/drawing/2014/main" id="{ABC3668E-C471-490E-A120-8FACCE1522C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2" name="Freeform 188">
                <a:extLst>
                  <a:ext uri="{FF2B5EF4-FFF2-40B4-BE49-F238E27FC236}">
                    <a16:creationId xmlns:a16="http://schemas.microsoft.com/office/drawing/2014/main" id="{82CEC780-1491-4CA6-81A9-731B6D589C2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4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3" name="Freeform 189">
                <a:extLst>
                  <a:ext uri="{FF2B5EF4-FFF2-40B4-BE49-F238E27FC236}">
                    <a16:creationId xmlns:a16="http://schemas.microsoft.com/office/drawing/2014/main" id="{5C867A17-4C6B-40ED-8CA0-8CAB2CBB4A1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5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4" name="Freeform 190">
                <a:extLst>
                  <a:ext uri="{FF2B5EF4-FFF2-40B4-BE49-F238E27FC236}">
                    <a16:creationId xmlns:a16="http://schemas.microsoft.com/office/drawing/2014/main" id="{257D12A6-B0B2-4975-80A4-3CF7E8A84D6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6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5" name="Freeform 191">
                <a:extLst>
                  <a:ext uri="{FF2B5EF4-FFF2-40B4-BE49-F238E27FC236}">
                    <a16:creationId xmlns:a16="http://schemas.microsoft.com/office/drawing/2014/main" id="{B7A70B2C-7368-4785-A3B5-5EEC577F244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8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6" name="Freeform 192">
                <a:extLst>
                  <a:ext uri="{FF2B5EF4-FFF2-40B4-BE49-F238E27FC236}">
                    <a16:creationId xmlns:a16="http://schemas.microsoft.com/office/drawing/2014/main" id="{8CCA2D34-FADE-42DD-9B21-EB4EE9DCB56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9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7" name="Freeform 193">
                <a:extLst>
                  <a:ext uri="{FF2B5EF4-FFF2-40B4-BE49-F238E27FC236}">
                    <a16:creationId xmlns:a16="http://schemas.microsoft.com/office/drawing/2014/main" id="{DD7E0468-7549-4F53-84B7-50BF37028E6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0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8" name="Freeform 194">
                <a:extLst>
                  <a:ext uri="{FF2B5EF4-FFF2-40B4-BE49-F238E27FC236}">
                    <a16:creationId xmlns:a16="http://schemas.microsoft.com/office/drawing/2014/main" id="{58E2F30E-DA12-4038-A519-248D908046C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1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9" name="Freeform 195">
                <a:extLst>
                  <a:ext uri="{FF2B5EF4-FFF2-40B4-BE49-F238E27FC236}">
                    <a16:creationId xmlns:a16="http://schemas.microsoft.com/office/drawing/2014/main" id="{F9B99F64-4429-4B96-BA21-1F2482B4497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3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0" name="Freeform 196">
                <a:extLst>
                  <a:ext uri="{FF2B5EF4-FFF2-40B4-BE49-F238E27FC236}">
                    <a16:creationId xmlns:a16="http://schemas.microsoft.com/office/drawing/2014/main" id="{802B693A-4F3A-4C17-AA91-41BEDD3EBAA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4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1" name="Freeform 197">
                <a:extLst>
                  <a:ext uri="{FF2B5EF4-FFF2-40B4-BE49-F238E27FC236}">
                    <a16:creationId xmlns:a16="http://schemas.microsoft.com/office/drawing/2014/main" id="{A18FAD9C-D828-4E7C-882B-095C8D5C11D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2" name="Freeform 198">
                <a:extLst>
                  <a:ext uri="{FF2B5EF4-FFF2-40B4-BE49-F238E27FC236}">
                    <a16:creationId xmlns:a16="http://schemas.microsoft.com/office/drawing/2014/main" id="{18E25A82-0597-4EB1-8C7C-8F37C144FF4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7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3" name="Freeform 199">
                <a:extLst>
                  <a:ext uri="{FF2B5EF4-FFF2-40B4-BE49-F238E27FC236}">
                    <a16:creationId xmlns:a16="http://schemas.microsoft.com/office/drawing/2014/main" id="{13590159-2800-4792-9A4A-58562D2B344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8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4" name="Freeform 200">
                <a:extLst>
                  <a:ext uri="{FF2B5EF4-FFF2-40B4-BE49-F238E27FC236}">
                    <a16:creationId xmlns:a16="http://schemas.microsoft.com/office/drawing/2014/main" id="{A640C525-7BF5-42DA-B081-887CDC2396A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0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5" name="Freeform 201">
                <a:extLst>
                  <a:ext uri="{FF2B5EF4-FFF2-40B4-BE49-F238E27FC236}">
                    <a16:creationId xmlns:a16="http://schemas.microsoft.com/office/drawing/2014/main" id="{3E769F4E-E4A5-49E1-88E2-FC3C7D4A545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1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6" name="Freeform 202">
                <a:extLst>
                  <a:ext uri="{FF2B5EF4-FFF2-40B4-BE49-F238E27FC236}">
                    <a16:creationId xmlns:a16="http://schemas.microsoft.com/office/drawing/2014/main" id="{6EBADB41-ABBB-42BF-ADD2-B5920AE7570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2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7" name="Freeform 203">
                <a:extLst>
                  <a:ext uri="{FF2B5EF4-FFF2-40B4-BE49-F238E27FC236}">
                    <a16:creationId xmlns:a16="http://schemas.microsoft.com/office/drawing/2014/main" id="{E0960CD0-8E16-4D68-8017-9C5B7C5D132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4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8" name="Freeform 204">
                <a:extLst>
                  <a:ext uri="{FF2B5EF4-FFF2-40B4-BE49-F238E27FC236}">
                    <a16:creationId xmlns:a16="http://schemas.microsoft.com/office/drawing/2014/main" id="{3F2F36A0-9F0C-4E3D-A3FE-710CFDB3CE9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5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29" name="Freeform 206">
              <a:extLst>
                <a:ext uri="{FF2B5EF4-FFF2-40B4-BE49-F238E27FC236}">
                  <a16:creationId xmlns:a16="http://schemas.microsoft.com/office/drawing/2014/main" id="{CAB12582-B8D8-469C-B945-426AE3B0E0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9136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207">
              <a:extLst>
                <a:ext uri="{FF2B5EF4-FFF2-40B4-BE49-F238E27FC236}">
                  <a16:creationId xmlns:a16="http://schemas.microsoft.com/office/drawing/2014/main" id="{6B0E9446-4B0F-4BE3-AA52-6915459560C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200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208">
              <a:extLst>
                <a:ext uri="{FF2B5EF4-FFF2-40B4-BE49-F238E27FC236}">
                  <a16:creationId xmlns:a16="http://schemas.microsoft.com/office/drawing/2014/main" id="{A00E20C7-47A2-48C0-A527-E4FE9E6AC2D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32638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209">
              <a:extLst>
                <a:ext uri="{FF2B5EF4-FFF2-40B4-BE49-F238E27FC236}">
                  <a16:creationId xmlns:a16="http://schemas.microsoft.com/office/drawing/2014/main" id="{7422BF96-8156-4BD8-8D02-844FE682F5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5327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210">
              <a:extLst>
                <a:ext uri="{FF2B5EF4-FFF2-40B4-BE49-F238E27FC236}">
                  <a16:creationId xmlns:a16="http://schemas.microsoft.com/office/drawing/2014/main" id="{A3622899-09B5-4AC0-8F11-F1DB6286C5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739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211">
              <a:extLst>
                <a:ext uri="{FF2B5EF4-FFF2-40B4-BE49-F238E27FC236}">
                  <a16:creationId xmlns:a16="http://schemas.microsoft.com/office/drawing/2014/main" id="{B0731481-4442-4492-9898-385CFBC8654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9455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212">
              <a:extLst>
                <a:ext uri="{FF2B5EF4-FFF2-40B4-BE49-F238E27FC236}">
                  <a16:creationId xmlns:a16="http://schemas.microsoft.com/office/drawing/2014/main" id="{4D8B9DB5-1D81-4654-B93C-BAC09C39F21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312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213">
              <a:extLst>
                <a:ext uri="{FF2B5EF4-FFF2-40B4-BE49-F238E27FC236}">
                  <a16:creationId xmlns:a16="http://schemas.microsoft.com/office/drawing/2014/main" id="{81D66557-9CF5-4754-86F8-824CC64CEC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4376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214">
              <a:extLst>
                <a:ext uri="{FF2B5EF4-FFF2-40B4-BE49-F238E27FC236}">
                  <a16:creationId xmlns:a16="http://schemas.microsoft.com/office/drawing/2014/main" id="{4A75C74C-EDEC-479B-B2C8-2A199D3D8C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6440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215">
              <a:extLst>
                <a:ext uri="{FF2B5EF4-FFF2-40B4-BE49-F238E27FC236}">
                  <a16:creationId xmlns:a16="http://schemas.microsoft.com/office/drawing/2014/main" id="{1B8D5275-C110-42F6-9F6B-42B4E9E0DC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85038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216">
              <a:extLst>
                <a:ext uri="{FF2B5EF4-FFF2-40B4-BE49-F238E27FC236}">
                  <a16:creationId xmlns:a16="http://schemas.microsoft.com/office/drawing/2014/main" id="{ED292322-CDAE-4E8B-A119-A102C653DC6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0567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217">
              <a:extLst>
                <a:ext uri="{FF2B5EF4-FFF2-40B4-BE49-F238E27FC236}">
                  <a16:creationId xmlns:a16="http://schemas.microsoft.com/office/drawing/2014/main" id="{D5148431-1465-4DE4-AB83-DF6F1472511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263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218">
              <a:extLst>
                <a:ext uri="{FF2B5EF4-FFF2-40B4-BE49-F238E27FC236}">
                  <a16:creationId xmlns:a16="http://schemas.microsoft.com/office/drawing/2014/main" id="{0A931BDB-5FE3-471B-BAEE-AAB7DBB19FC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263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219">
              <a:extLst>
                <a:ext uri="{FF2B5EF4-FFF2-40B4-BE49-F238E27FC236}">
                  <a16:creationId xmlns:a16="http://schemas.microsoft.com/office/drawing/2014/main" id="{6C7CF146-863A-45F4-A2AB-09148638376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160000" y="4513263"/>
              <a:ext cx="636588" cy="342900"/>
            </a:xfrm>
            <a:custGeom>
              <a:avLst/>
              <a:gdLst>
                <a:gd name="T0" fmla="*/ 344 w 401"/>
                <a:gd name="T1" fmla="*/ 57 h 216"/>
                <a:gd name="T2" fmla="*/ 318 w 401"/>
                <a:gd name="T3" fmla="*/ 0 h 216"/>
                <a:gd name="T4" fmla="*/ 287 w 401"/>
                <a:gd name="T5" fmla="*/ 57 h 216"/>
                <a:gd name="T6" fmla="*/ 287 w 401"/>
                <a:gd name="T7" fmla="*/ 79 h 216"/>
                <a:gd name="T8" fmla="*/ 235 w 401"/>
                <a:gd name="T9" fmla="*/ 79 h 216"/>
                <a:gd name="T10" fmla="*/ 235 w 401"/>
                <a:gd name="T11" fmla="*/ 57 h 216"/>
                <a:gd name="T12" fmla="*/ 205 w 401"/>
                <a:gd name="T13" fmla="*/ 0 h 216"/>
                <a:gd name="T14" fmla="*/ 174 w 401"/>
                <a:gd name="T15" fmla="*/ 57 h 216"/>
                <a:gd name="T16" fmla="*/ 174 w 401"/>
                <a:gd name="T17" fmla="*/ 79 h 216"/>
                <a:gd name="T18" fmla="*/ 118 w 401"/>
                <a:gd name="T19" fmla="*/ 79 h 216"/>
                <a:gd name="T20" fmla="*/ 118 w 401"/>
                <a:gd name="T21" fmla="*/ 57 h 216"/>
                <a:gd name="T22" fmla="*/ 87 w 401"/>
                <a:gd name="T23" fmla="*/ 0 h 216"/>
                <a:gd name="T24" fmla="*/ 57 w 401"/>
                <a:gd name="T25" fmla="*/ 57 h 216"/>
                <a:gd name="T26" fmla="*/ 57 w 401"/>
                <a:gd name="T27" fmla="*/ 79 h 216"/>
                <a:gd name="T28" fmla="*/ 74 w 401"/>
                <a:gd name="T29" fmla="*/ 136 h 216"/>
                <a:gd name="T30" fmla="*/ 104 w 401"/>
                <a:gd name="T31" fmla="*/ 216 h 216"/>
                <a:gd name="T32" fmla="*/ 118 w 401"/>
                <a:gd name="T33" fmla="*/ 136 h 216"/>
                <a:gd name="T34" fmla="*/ 192 w 401"/>
                <a:gd name="T35" fmla="*/ 136 h 216"/>
                <a:gd name="T36" fmla="*/ 218 w 401"/>
                <a:gd name="T37" fmla="*/ 216 h 216"/>
                <a:gd name="T38" fmla="*/ 226 w 401"/>
                <a:gd name="T39" fmla="*/ 136 h 216"/>
                <a:gd name="T40" fmla="*/ 300 w 401"/>
                <a:gd name="T41" fmla="*/ 136 h 216"/>
                <a:gd name="T42" fmla="*/ 331 w 401"/>
                <a:gd name="T43" fmla="*/ 216 h 216"/>
                <a:gd name="T44" fmla="*/ 401 w 401"/>
                <a:gd name="T45" fmla="*/ 136 h 216"/>
                <a:gd name="T46" fmla="*/ 370 w 401"/>
                <a:gd name="T47" fmla="*/ 79 h 216"/>
                <a:gd name="T48" fmla="*/ 96 w 401"/>
                <a:gd name="T49" fmla="*/ 207 h 216"/>
                <a:gd name="T50" fmla="*/ 83 w 401"/>
                <a:gd name="T51" fmla="*/ 132 h 216"/>
                <a:gd name="T52" fmla="*/ 78 w 401"/>
                <a:gd name="T53" fmla="*/ 70 h 216"/>
                <a:gd name="T54" fmla="*/ 78 w 401"/>
                <a:gd name="T55" fmla="*/ 48 h 216"/>
                <a:gd name="T56" fmla="*/ 87 w 401"/>
                <a:gd name="T57" fmla="*/ 13 h 216"/>
                <a:gd name="T58" fmla="*/ 100 w 401"/>
                <a:gd name="T59" fmla="*/ 48 h 216"/>
                <a:gd name="T60" fmla="*/ 100 w 401"/>
                <a:gd name="T61" fmla="*/ 70 h 216"/>
                <a:gd name="T62" fmla="*/ 126 w 401"/>
                <a:gd name="T63" fmla="*/ 132 h 216"/>
                <a:gd name="T64" fmla="*/ 135 w 401"/>
                <a:gd name="T65" fmla="*/ 132 h 216"/>
                <a:gd name="T66" fmla="*/ 157 w 401"/>
                <a:gd name="T67" fmla="*/ 132 h 216"/>
                <a:gd name="T68" fmla="*/ 213 w 401"/>
                <a:gd name="T69" fmla="*/ 132 h 216"/>
                <a:gd name="T70" fmla="*/ 196 w 401"/>
                <a:gd name="T71" fmla="*/ 207 h 216"/>
                <a:gd name="T72" fmla="*/ 165 w 401"/>
                <a:gd name="T73" fmla="*/ 132 h 216"/>
                <a:gd name="T74" fmla="*/ 196 w 401"/>
                <a:gd name="T75" fmla="*/ 70 h 216"/>
                <a:gd name="T76" fmla="*/ 192 w 401"/>
                <a:gd name="T77" fmla="*/ 48 h 216"/>
                <a:gd name="T78" fmla="*/ 205 w 401"/>
                <a:gd name="T79" fmla="*/ 13 h 216"/>
                <a:gd name="T80" fmla="*/ 218 w 401"/>
                <a:gd name="T81" fmla="*/ 48 h 216"/>
                <a:gd name="T82" fmla="*/ 218 w 401"/>
                <a:gd name="T83" fmla="*/ 70 h 216"/>
                <a:gd name="T84" fmla="*/ 235 w 401"/>
                <a:gd name="T85" fmla="*/ 132 h 216"/>
                <a:gd name="T86" fmla="*/ 248 w 401"/>
                <a:gd name="T87" fmla="*/ 132 h 216"/>
                <a:gd name="T88" fmla="*/ 274 w 401"/>
                <a:gd name="T89" fmla="*/ 132 h 216"/>
                <a:gd name="T90" fmla="*/ 383 w 401"/>
                <a:gd name="T91" fmla="*/ 132 h 216"/>
                <a:gd name="T92" fmla="*/ 322 w 401"/>
                <a:gd name="T93" fmla="*/ 207 h 216"/>
                <a:gd name="T94" fmla="*/ 309 w 401"/>
                <a:gd name="T95" fmla="*/ 132 h 216"/>
                <a:gd name="T96" fmla="*/ 266 w 401"/>
                <a:gd name="T97" fmla="*/ 110 h 216"/>
                <a:gd name="T98" fmla="*/ 283 w 401"/>
                <a:gd name="T99" fmla="*/ 70 h 216"/>
                <a:gd name="T100" fmla="*/ 283 w 401"/>
                <a:gd name="T101" fmla="*/ 48 h 216"/>
                <a:gd name="T102" fmla="*/ 348 w 401"/>
                <a:gd name="T103" fmla="*/ 48 h 216"/>
                <a:gd name="T104" fmla="*/ 348 w 401"/>
                <a:gd name="T105" fmla="*/ 70 h 216"/>
                <a:gd name="T106" fmla="*/ 383 w 401"/>
                <a:gd name="T107" fmla="*/ 132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01" h="216">
                  <a:moveTo>
                    <a:pt x="370" y="79"/>
                  </a:moveTo>
                  <a:lnTo>
                    <a:pt x="344" y="57"/>
                  </a:lnTo>
                  <a:lnTo>
                    <a:pt x="370" y="57"/>
                  </a:lnTo>
                  <a:lnTo>
                    <a:pt x="318" y="0"/>
                  </a:lnTo>
                  <a:lnTo>
                    <a:pt x="261" y="57"/>
                  </a:lnTo>
                  <a:lnTo>
                    <a:pt x="287" y="57"/>
                  </a:lnTo>
                  <a:lnTo>
                    <a:pt x="261" y="79"/>
                  </a:lnTo>
                  <a:lnTo>
                    <a:pt x="287" y="79"/>
                  </a:lnTo>
                  <a:lnTo>
                    <a:pt x="261" y="105"/>
                  </a:lnTo>
                  <a:lnTo>
                    <a:pt x="235" y="79"/>
                  </a:lnTo>
                  <a:lnTo>
                    <a:pt x="257" y="79"/>
                  </a:lnTo>
                  <a:lnTo>
                    <a:pt x="235" y="57"/>
                  </a:lnTo>
                  <a:lnTo>
                    <a:pt x="257" y="57"/>
                  </a:lnTo>
                  <a:lnTo>
                    <a:pt x="205" y="0"/>
                  </a:lnTo>
                  <a:lnTo>
                    <a:pt x="152" y="57"/>
                  </a:lnTo>
                  <a:lnTo>
                    <a:pt x="174" y="57"/>
                  </a:lnTo>
                  <a:lnTo>
                    <a:pt x="152" y="79"/>
                  </a:lnTo>
                  <a:lnTo>
                    <a:pt x="174" y="79"/>
                  </a:lnTo>
                  <a:lnTo>
                    <a:pt x="148" y="110"/>
                  </a:lnTo>
                  <a:lnTo>
                    <a:pt x="118" y="79"/>
                  </a:lnTo>
                  <a:lnTo>
                    <a:pt x="139" y="79"/>
                  </a:lnTo>
                  <a:lnTo>
                    <a:pt x="118" y="57"/>
                  </a:lnTo>
                  <a:lnTo>
                    <a:pt x="139" y="57"/>
                  </a:lnTo>
                  <a:lnTo>
                    <a:pt x="87" y="0"/>
                  </a:lnTo>
                  <a:lnTo>
                    <a:pt x="35" y="57"/>
                  </a:lnTo>
                  <a:lnTo>
                    <a:pt x="57" y="57"/>
                  </a:lnTo>
                  <a:lnTo>
                    <a:pt x="35" y="79"/>
                  </a:lnTo>
                  <a:lnTo>
                    <a:pt x="57" y="79"/>
                  </a:lnTo>
                  <a:lnTo>
                    <a:pt x="0" y="136"/>
                  </a:lnTo>
                  <a:lnTo>
                    <a:pt x="74" y="136"/>
                  </a:lnTo>
                  <a:lnTo>
                    <a:pt x="74" y="216"/>
                  </a:lnTo>
                  <a:lnTo>
                    <a:pt x="104" y="216"/>
                  </a:lnTo>
                  <a:lnTo>
                    <a:pt x="104" y="136"/>
                  </a:lnTo>
                  <a:lnTo>
                    <a:pt x="118" y="136"/>
                  </a:lnTo>
                  <a:lnTo>
                    <a:pt x="174" y="136"/>
                  </a:lnTo>
                  <a:lnTo>
                    <a:pt x="192" y="136"/>
                  </a:lnTo>
                  <a:lnTo>
                    <a:pt x="192" y="216"/>
                  </a:lnTo>
                  <a:lnTo>
                    <a:pt x="218" y="216"/>
                  </a:lnTo>
                  <a:lnTo>
                    <a:pt x="218" y="136"/>
                  </a:lnTo>
                  <a:lnTo>
                    <a:pt x="226" y="136"/>
                  </a:lnTo>
                  <a:lnTo>
                    <a:pt x="292" y="136"/>
                  </a:lnTo>
                  <a:lnTo>
                    <a:pt x="300" y="136"/>
                  </a:lnTo>
                  <a:lnTo>
                    <a:pt x="300" y="216"/>
                  </a:lnTo>
                  <a:lnTo>
                    <a:pt x="331" y="216"/>
                  </a:lnTo>
                  <a:lnTo>
                    <a:pt x="331" y="136"/>
                  </a:lnTo>
                  <a:lnTo>
                    <a:pt x="401" y="136"/>
                  </a:lnTo>
                  <a:lnTo>
                    <a:pt x="344" y="79"/>
                  </a:lnTo>
                  <a:lnTo>
                    <a:pt x="370" y="79"/>
                  </a:lnTo>
                  <a:close/>
                  <a:moveTo>
                    <a:pt x="96" y="132"/>
                  </a:moveTo>
                  <a:lnTo>
                    <a:pt x="96" y="207"/>
                  </a:lnTo>
                  <a:lnTo>
                    <a:pt x="83" y="207"/>
                  </a:lnTo>
                  <a:lnTo>
                    <a:pt x="83" y="132"/>
                  </a:lnTo>
                  <a:lnTo>
                    <a:pt x="17" y="132"/>
                  </a:lnTo>
                  <a:lnTo>
                    <a:pt x="78" y="70"/>
                  </a:lnTo>
                  <a:lnTo>
                    <a:pt x="52" y="70"/>
                  </a:lnTo>
                  <a:lnTo>
                    <a:pt x="78" y="48"/>
                  </a:lnTo>
                  <a:lnTo>
                    <a:pt x="52" y="48"/>
                  </a:lnTo>
                  <a:lnTo>
                    <a:pt x="87" y="13"/>
                  </a:lnTo>
                  <a:lnTo>
                    <a:pt x="122" y="48"/>
                  </a:lnTo>
                  <a:lnTo>
                    <a:pt x="100" y="48"/>
                  </a:lnTo>
                  <a:lnTo>
                    <a:pt x="122" y="70"/>
                  </a:lnTo>
                  <a:lnTo>
                    <a:pt x="100" y="70"/>
                  </a:lnTo>
                  <a:lnTo>
                    <a:pt x="139" y="114"/>
                  </a:lnTo>
                  <a:lnTo>
                    <a:pt x="126" y="132"/>
                  </a:lnTo>
                  <a:lnTo>
                    <a:pt x="96" y="132"/>
                  </a:lnTo>
                  <a:close/>
                  <a:moveTo>
                    <a:pt x="135" y="132"/>
                  </a:moveTo>
                  <a:lnTo>
                    <a:pt x="148" y="119"/>
                  </a:lnTo>
                  <a:lnTo>
                    <a:pt x="157" y="132"/>
                  </a:lnTo>
                  <a:lnTo>
                    <a:pt x="135" y="132"/>
                  </a:lnTo>
                  <a:close/>
                  <a:moveTo>
                    <a:pt x="213" y="132"/>
                  </a:moveTo>
                  <a:lnTo>
                    <a:pt x="213" y="207"/>
                  </a:lnTo>
                  <a:lnTo>
                    <a:pt x="196" y="207"/>
                  </a:lnTo>
                  <a:lnTo>
                    <a:pt x="196" y="132"/>
                  </a:lnTo>
                  <a:lnTo>
                    <a:pt x="165" y="132"/>
                  </a:lnTo>
                  <a:lnTo>
                    <a:pt x="152" y="114"/>
                  </a:lnTo>
                  <a:lnTo>
                    <a:pt x="196" y="70"/>
                  </a:lnTo>
                  <a:lnTo>
                    <a:pt x="170" y="70"/>
                  </a:lnTo>
                  <a:lnTo>
                    <a:pt x="192" y="48"/>
                  </a:lnTo>
                  <a:lnTo>
                    <a:pt x="170" y="48"/>
                  </a:lnTo>
                  <a:lnTo>
                    <a:pt x="205" y="13"/>
                  </a:lnTo>
                  <a:lnTo>
                    <a:pt x="239" y="48"/>
                  </a:lnTo>
                  <a:lnTo>
                    <a:pt x="218" y="48"/>
                  </a:lnTo>
                  <a:lnTo>
                    <a:pt x="239" y="70"/>
                  </a:lnTo>
                  <a:lnTo>
                    <a:pt x="218" y="70"/>
                  </a:lnTo>
                  <a:lnTo>
                    <a:pt x="253" y="110"/>
                  </a:lnTo>
                  <a:lnTo>
                    <a:pt x="235" y="132"/>
                  </a:lnTo>
                  <a:lnTo>
                    <a:pt x="213" y="132"/>
                  </a:lnTo>
                  <a:close/>
                  <a:moveTo>
                    <a:pt x="248" y="132"/>
                  </a:moveTo>
                  <a:lnTo>
                    <a:pt x="261" y="119"/>
                  </a:lnTo>
                  <a:lnTo>
                    <a:pt x="274" y="132"/>
                  </a:lnTo>
                  <a:lnTo>
                    <a:pt x="248" y="132"/>
                  </a:lnTo>
                  <a:close/>
                  <a:moveTo>
                    <a:pt x="383" y="132"/>
                  </a:moveTo>
                  <a:lnTo>
                    <a:pt x="322" y="132"/>
                  </a:lnTo>
                  <a:lnTo>
                    <a:pt x="322" y="207"/>
                  </a:lnTo>
                  <a:lnTo>
                    <a:pt x="309" y="207"/>
                  </a:lnTo>
                  <a:lnTo>
                    <a:pt x="309" y="132"/>
                  </a:lnTo>
                  <a:lnTo>
                    <a:pt x="283" y="132"/>
                  </a:lnTo>
                  <a:lnTo>
                    <a:pt x="266" y="110"/>
                  </a:lnTo>
                  <a:lnTo>
                    <a:pt x="305" y="70"/>
                  </a:lnTo>
                  <a:lnTo>
                    <a:pt x="283" y="70"/>
                  </a:lnTo>
                  <a:lnTo>
                    <a:pt x="305" y="48"/>
                  </a:lnTo>
                  <a:lnTo>
                    <a:pt x="283" y="48"/>
                  </a:lnTo>
                  <a:lnTo>
                    <a:pt x="318" y="13"/>
                  </a:lnTo>
                  <a:lnTo>
                    <a:pt x="348" y="48"/>
                  </a:lnTo>
                  <a:lnTo>
                    <a:pt x="327" y="48"/>
                  </a:lnTo>
                  <a:lnTo>
                    <a:pt x="348" y="70"/>
                  </a:lnTo>
                  <a:lnTo>
                    <a:pt x="327" y="70"/>
                  </a:lnTo>
                  <a:lnTo>
                    <a:pt x="383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220">
              <a:extLst>
                <a:ext uri="{FF2B5EF4-FFF2-40B4-BE49-F238E27FC236}">
                  <a16:creationId xmlns:a16="http://schemas.microsoft.com/office/drawing/2014/main" id="{5A9488B9-367E-4338-A83E-537BAFBD8C2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843838" y="4400550"/>
              <a:ext cx="2268538" cy="447675"/>
            </a:xfrm>
            <a:custGeom>
              <a:avLst/>
              <a:gdLst>
                <a:gd name="T0" fmla="*/ 91 w 328"/>
                <a:gd name="T1" fmla="*/ 0 h 64"/>
                <a:gd name="T2" fmla="*/ 124 w 328"/>
                <a:gd name="T3" fmla="*/ 59 h 64"/>
                <a:gd name="T4" fmla="*/ 328 w 328"/>
                <a:gd name="T5" fmla="*/ 63 h 64"/>
                <a:gd name="T6" fmla="*/ 327 w 328"/>
                <a:gd name="T7" fmla="*/ 2 h 64"/>
                <a:gd name="T8" fmla="*/ 193 w 328"/>
                <a:gd name="T9" fmla="*/ 21 h 64"/>
                <a:gd name="T10" fmla="*/ 123 w 328"/>
                <a:gd name="T11" fmla="*/ 57 h 64"/>
                <a:gd name="T12" fmla="*/ 113 w 328"/>
                <a:gd name="T13" fmla="*/ 5 h 64"/>
                <a:gd name="T14" fmla="*/ 150 w 328"/>
                <a:gd name="T15" fmla="*/ 19 h 64"/>
                <a:gd name="T16" fmla="*/ 140 w 328"/>
                <a:gd name="T17" fmla="*/ 20 h 64"/>
                <a:gd name="T18" fmla="*/ 132 w 328"/>
                <a:gd name="T19" fmla="*/ 10 h 64"/>
                <a:gd name="T20" fmla="*/ 188 w 328"/>
                <a:gd name="T21" fmla="*/ 15 h 64"/>
                <a:gd name="T22" fmla="*/ 191 w 328"/>
                <a:gd name="T23" fmla="*/ 49 h 64"/>
                <a:gd name="T24" fmla="*/ 134 w 328"/>
                <a:gd name="T25" fmla="*/ 38 h 64"/>
                <a:gd name="T26" fmla="*/ 139 w 328"/>
                <a:gd name="T27" fmla="*/ 40 h 64"/>
                <a:gd name="T28" fmla="*/ 155 w 328"/>
                <a:gd name="T29" fmla="*/ 38 h 64"/>
                <a:gd name="T30" fmla="*/ 156 w 328"/>
                <a:gd name="T31" fmla="*/ 38 h 64"/>
                <a:gd name="T32" fmla="*/ 172 w 328"/>
                <a:gd name="T33" fmla="*/ 40 h 64"/>
                <a:gd name="T34" fmla="*/ 179 w 328"/>
                <a:gd name="T35" fmla="*/ 38 h 64"/>
                <a:gd name="T36" fmla="*/ 185 w 328"/>
                <a:gd name="T37" fmla="*/ 40 h 64"/>
                <a:gd name="T38" fmla="*/ 180 w 328"/>
                <a:gd name="T39" fmla="*/ 36 h 64"/>
                <a:gd name="T40" fmla="*/ 178 w 328"/>
                <a:gd name="T41" fmla="*/ 36 h 64"/>
                <a:gd name="T42" fmla="*/ 162 w 328"/>
                <a:gd name="T43" fmla="*/ 33 h 64"/>
                <a:gd name="T44" fmla="*/ 155 w 328"/>
                <a:gd name="T45" fmla="*/ 36 h 64"/>
                <a:gd name="T46" fmla="*/ 149 w 328"/>
                <a:gd name="T47" fmla="*/ 33 h 64"/>
                <a:gd name="T48" fmla="*/ 134 w 328"/>
                <a:gd name="T49" fmla="*/ 36 h 64"/>
                <a:gd name="T50" fmla="*/ 138 w 328"/>
                <a:gd name="T51" fmla="*/ 42 h 64"/>
                <a:gd name="T52" fmla="*/ 149 w 328"/>
                <a:gd name="T53" fmla="*/ 42 h 64"/>
                <a:gd name="T54" fmla="*/ 157 w 328"/>
                <a:gd name="T55" fmla="*/ 45 h 64"/>
                <a:gd name="T56" fmla="*/ 162 w 328"/>
                <a:gd name="T57" fmla="*/ 45 h 64"/>
                <a:gd name="T58" fmla="*/ 177 w 328"/>
                <a:gd name="T59" fmla="*/ 42 h 64"/>
                <a:gd name="T60" fmla="*/ 179 w 328"/>
                <a:gd name="T61" fmla="*/ 42 h 64"/>
                <a:gd name="T62" fmla="*/ 180 w 328"/>
                <a:gd name="T63" fmla="*/ 29 h 64"/>
                <a:gd name="T64" fmla="*/ 172 w 328"/>
                <a:gd name="T65" fmla="*/ 31 h 64"/>
                <a:gd name="T66" fmla="*/ 166 w 328"/>
                <a:gd name="T67" fmla="*/ 29 h 64"/>
                <a:gd name="T68" fmla="*/ 154 w 328"/>
                <a:gd name="T69" fmla="*/ 31 h 64"/>
                <a:gd name="T70" fmla="*/ 148 w 328"/>
                <a:gd name="T71" fmla="*/ 29 h 64"/>
                <a:gd name="T72" fmla="*/ 133 w 328"/>
                <a:gd name="T73" fmla="*/ 31 h 64"/>
                <a:gd name="T74" fmla="*/ 123 w 328"/>
                <a:gd name="T75" fmla="*/ 7 h 64"/>
                <a:gd name="T76" fmla="*/ 135 w 328"/>
                <a:gd name="T77" fmla="*/ 50 h 64"/>
                <a:gd name="T78" fmla="*/ 198 w 328"/>
                <a:gd name="T79" fmla="*/ 56 h 64"/>
                <a:gd name="T80" fmla="*/ 203 w 328"/>
                <a:gd name="T81" fmla="*/ 62 h 64"/>
                <a:gd name="T82" fmla="*/ 215 w 328"/>
                <a:gd name="T83" fmla="*/ 6 h 64"/>
                <a:gd name="T84" fmla="*/ 217 w 328"/>
                <a:gd name="T85" fmla="*/ 5 h 64"/>
                <a:gd name="T86" fmla="*/ 230 w 328"/>
                <a:gd name="T87" fmla="*/ 62 h 64"/>
                <a:gd name="T88" fmla="*/ 236 w 328"/>
                <a:gd name="T89" fmla="*/ 2 h 64"/>
                <a:gd name="T90" fmla="*/ 241 w 328"/>
                <a:gd name="T91" fmla="*/ 62 h 64"/>
                <a:gd name="T92" fmla="*/ 254 w 328"/>
                <a:gd name="T93" fmla="*/ 2 h 64"/>
                <a:gd name="T94" fmla="*/ 256 w 328"/>
                <a:gd name="T95" fmla="*/ 2 h 64"/>
                <a:gd name="T96" fmla="*/ 268 w 328"/>
                <a:gd name="T97" fmla="*/ 62 h 64"/>
                <a:gd name="T98" fmla="*/ 275 w 328"/>
                <a:gd name="T99" fmla="*/ 2 h 64"/>
                <a:gd name="T100" fmla="*/ 280 w 328"/>
                <a:gd name="T101" fmla="*/ 62 h 64"/>
                <a:gd name="T102" fmla="*/ 292 w 328"/>
                <a:gd name="T103" fmla="*/ 2 h 64"/>
                <a:gd name="T104" fmla="*/ 294 w 328"/>
                <a:gd name="T105" fmla="*/ 2 h 64"/>
                <a:gd name="T106" fmla="*/ 307 w 328"/>
                <a:gd name="T107" fmla="*/ 62 h 64"/>
                <a:gd name="T108" fmla="*/ 313 w 328"/>
                <a:gd name="T109" fmla="*/ 2 h 64"/>
                <a:gd name="T110" fmla="*/ 318 w 328"/>
                <a:gd name="T111" fmla="*/ 62 h 64"/>
                <a:gd name="T112" fmla="*/ 132 w 328"/>
                <a:gd name="T113" fmla="*/ 27 h 64"/>
                <a:gd name="T114" fmla="*/ 113 w 328"/>
                <a:gd name="T115" fmla="*/ 62 h 64"/>
                <a:gd name="T116" fmla="*/ 2 w 328"/>
                <a:gd name="T117" fmla="*/ 2 h 64"/>
                <a:gd name="T118" fmla="*/ 129 w 328"/>
                <a:gd name="T119" fmla="*/ 55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28" h="64">
                  <a:moveTo>
                    <a:pt x="328" y="0"/>
                  </a:moveTo>
                  <a:cubicBezTo>
                    <a:pt x="240" y="0"/>
                    <a:pt x="240" y="0"/>
                    <a:pt x="240" y="0"/>
                  </a:cubicBezTo>
                  <a:cubicBezTo>
                    <a:pt x="239" y="0"/>
                    <a:pt x="201" y="3"/>
                    <a:pt x="177" y="19"/>
                  </a:cubicBezTo>
                  <a:cubicBezTo>
                    <a:pt x="177" y="19"/>
                    <a:pt x="177" y="19"/>
                    <a:pt x="177" y="19"/>
                  </a:cubicBezTo>
                  <a:cubicBezTo>
                    <a:pt x="169" y="19"/>
                    <a:pt x="162" y="19"/>
                    <a:pt x="155" y="19"/>
                  </a:cubicBezTo>
                  <a:cubicBezTo>
                    <a:pt x="150" y="15"/>
                    <a:pt x="145" y="13"/>
                    <a:pt x="139" y="10"/>
                  </a:cubicBezTo>
                  <a:cubicBezTo>
                    <a:pt x="139" y="10"/>
                    <a:pt x="139" y="10"/>
                    <a:pt x="139" y="10"/>
                  </a:cubicBezTo>
                  <a:cubicBezTo>
                    <a:pt x="116" y="2"/>
                    <a:pt x="91" y="0"/>
                    <a:pt x="9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4"/>
                    <a:pt x="1" y="64"/>
                  </a:cubicBezTo>
                  <a:cubicBezTo>
                    <a:pt x="118" y="64"/>
                    <a:pt x="118" y="64"/>
                    <a:pt x="118" y="64"/>
                  </a:cubicBezTo>
                  <a:cubicBezTo>
                    <a:pt x="118" y="64"/>
                    <a:pt x="118" y="64"/>
                    <a:pt x="119" y="64"/>
                  </a:cubicBezTo>
                  <a:cubicBezTo>
                    <a:pt x="124" y="59"/>
                    <a:pt x="124" y="59"/>
                    <a:pt x="124" y="59"/>
                  </a:cubicBezTo>
                  <a:cubicBezTo>
                    <a:pt x="124" y="59"/>
                    <a:pt x="124" y="59"/>
                    <a:pt x="124" y="59"/>
                  </a:cubicBezTo>
                  <a:cubicBezTo>
                    <a:pt x="197" y="59"/>
                    <a:pt x="197" y="59"/>
                    <a:pt x="197" y="59"/>
                  </a:cubicBezTo>
                  <a:cubicBezTo>
                    <a:pt x="198" y="59"/>
                    <a:pt x="198" y="59"/>
                    <a:pt x="198" y="59"/>
                  </a:cubicBezTo>
                  <a:cubicBezTo>
                    <a:pt x="201" y="63"/>
                    <a:pt x="201" y="63"/>
                    <a:pt x="201" y="63"/>
                  </a:cubicBezTo>
                  <a:cubicBezTo>
                    <a:pt x="202" y="63"/>
                    <a:pt x="202" y="64"/>
                    <a:pt x="202" y="64"/>
                  </a:cubicBezTo>
                  <a:cubicBezTo>
                    <a:pt x="328" y="64"/>
                    <a:pt x="328" y="64"/>
                    <a:pt x="328" y="64"/>
                  </a:cubicBezTo>
                  <a:cubicBezTo>
                    <a:pt x="328" y="64"/>
                    <a:pt x="328" y="64"/>
                    <a:pt x="328" y="64"/>
                  </a:cubicBezTo>
                  <a:cubicBezTo>
                    <a:pt x="328" y="64"/>
                    <a:pt x="328" y="64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1"/>
                    <a:pt x="328" y="1"/>
                    <a:pt x="328" y="1"/>
                  </a:cubicBezTo>
                  <a:cubicBezTo>
                    <a:pt x="328" y="0"/>
                    <a:pt x="328" y="0"/>
                    <a:pt x="328" y="0"/>
                  </a:cubicBezTo>
                  <a:close/>
                  <a:moveTo>
                    <a:pt x="327" y="62"/>
                  </a:moveTo>
                  <a:cubicBezTo>
                    <a:pt x="323" y="62"/>
                    <a:pt x="323" y="62"/>
                    <a:pt x="323" y="62"/>
                  </a:cubicBezTo>
                  <a:cubicBezTo>
                    <a:pt x="323" y="2"/>
                    <a:pt x="323" y="2"/>
                    <a:pt x="323" y="2"/>
                  </a:cubicBezTo>
                  <a:cubicBezTo>
                    <a:pt x="327" y="2"/>
                    <a:pt x="327" y="2"/>
                    <a:pt x="327" y="2"/>
                  </a:cubicBezTo>
                  <a:lnTo>
                    <a:pt x="327" y="62"/>
                  </a:lnTo>
                  <a:close/>
                  <a:moveTo>
                    <a:pt x="193" y="51"/>
                  </a:moveTo>
                  <a:cubicBezTo>
                    <a:pt x="193" y="51"/>
                    <a:pt x="193" y="51"/>
                    <a:pt x="193" y="51"/>
                  </a:cubicBezTo>
                  <a:cubicBezTo>
                    <a:pt x="193" y="25"/>
                    <a:pt x="193" y="25"/>
                    <a:pt x="193" y="25"/>
                  </a:cubicBezTo>
                  <a:cubicBezTo>
                    <a:pt x="193" y="25"/>
                    <a:pt x="193" y="25"/>
                    <a:pt x="193" y="25"/>
                  </a:cubicBezTo>
                  <a:cubicBezTo>
                    <a:pt x="194" y="22"/>
                    <a:pt x="194" y="22"/>
                    <a:pt x="194" y="22"/>
                  </a:cubicBezTo>
                  <a:cubicBezTo>
                    <a:pt x="194" y="22"/>
                    <a:pt x="194" y="21"/>
                    <a:pt x="193" y="21"/>
                  </a:cubicBezTo>
                  <a:cubicBezTo>
                    <a:pt x="193" y="21"/>
                    <a:pt x="193" y="21"/>
                    <a:pt x="193" y="21"/>
                  </a:cubicBezTo>
                  <a:cubicBezTo>
                    <a:pt x="193" y="12"/>
                    <a:pt x="193" y="12"/>
                    <a:pt x="193" y="12"/>
                  </a:cubicBezTo>
                  <a:cubicBezTo>
                    <a:pt x="194" y="12"/>
                    <a:pt x="195" y="12"/>
                    <a:pt x="196" y="11"/>
                  </a:cubicBezTo>
                  <a:cubicBezTo>
                    <a:pt x="196" y="54"/>
                    <a:pt x="196" y="54"/>
                    <a:pt x="196" y="54"/>
                  </a:cubicBezTo>
                  <a:lnTo>
                    <a:pt x="193" y="51"/>
                  </a:lnTo>
                  <a:close/>
                  <a:moveTo>
                    <a:pt x="107" y="4"/>
                  </a:moveTo>
                  <a:cubicBezTo>
                    <a:pt x="108" y="4"/>
                    <a:pt x="110" y="4"/>
                    <a:pt x="111" y="4"/>
                  </a:cubicBezTo>
                  <a:cubicBezTo>
                    <a:pt x="126" y="55"/>
                    <a:pt x="126" y="55"/>
                    <a:pt x="126" y="55"/>
                  </a:cubicBezTo>
                  <a:cubicBezTo>
                    <a:pt x="123" y="57"/>
                    <a:pt x="123" y="57"/>
                    <a:pt x="123" y="57"/>
                  </a:cubicBezTo>
                  <a:lnTo>
                    <a:pt x="107" y="4"/>
                  </a:lnTo>
                  <a:close/>
                  <a:moveTo>
                    <a:pt x="122" y="59"/>
                  </a:moveTo>
                  <a:cubicBezTo>
                    <a:pt x="119" y="61"/>
                    <a:pt x="119" y="61"/>
                    <a:pt x="119" y="61"/>
                  </a:cubicBezTo>
                  <a:cubicBezTo>
                    <a:pt x="102" y="3"/>
                    <a:pt x="102" y="3"/>
                    <a:pt x="102" y="3"/>
                  </a:cubicBezTo>
                  <a:cubicBezTo>
                    <a:pt x="103" y="3"/>
                    <a:pt x="104" y="3"/>
                    <a:pt x="105" y="3"/>
                  </a:cubicBezTo>
                  <a:lnTo>
                    <a:pt x="122" y="59"/>
                  </a:lnTo>
                  <a:close/>
                  <a:moveTo>
                    <a:pt x="127" y="54"/>
                  </a:moveTo>
                  <a:cubicBezTo>
                    <a:pt x="113" y="5"/>
                    <a:pt x="113" y="5"/>
                    <a:pt x="113" y="5"/>
                  </a:cubicBezTo>
                  <a:cubicBezTo>
                    <a:pt x="114" y="5"/>
                    <a:pt x="115" y="5"/>
                    <a:pt x="116" y="5"/>
                  </a:cubicBezTo>
                  <a:cubicBezTo>
                    <a:pt x="130" y="52"/>
                    <a:pt x="130" y="52"/>
                    <a:pt x="130" y="52"/>
                  </a:cubicBezTo>
                  <a:lnTo>
                    <a:pt x="127" y="54"/>
                  </a:lnTo>
                  <a:close/>
                  <a:moveTo>
                    <a:pt x="147" y="19"/>
                  </a:moveTo>
                  <a:cubicBezTo>
                    <a:pt x="145" y="15"/>
                    <a:pt x="145" y="15"/>
                    <a:pt x="145" y="15"/>
                  </a:cubicBezTo>
                  <a:cubicBezTo>
                    <a:pt x="147" y="16"/>
                    <a:pt x="148" y="16"/>
                    <a:pt x="149" y="17"/>
                  </a:cubicBezTo>
                  <a:cubicBezTo>
                    <a:pt x="149" y="17"/>
                    <a:pt x="149" y="17"/>
                    <a:pt x="149" y="17"/>
                  </a:cubicBezTo>
                  <a:cubicBezTo>
                    <a:pt x="150" y="19"/>
                    <a:pt x="150" y="19"/>
                    <a:pt x="150" y="19"/>
                  </a:cubicBezTo>
                  <a:cubicBezTo>
                    <a:pt x="149" y="19"/>
                    <a:pt x="148" y="19"/>
                    <a:pt x="147" y="19"/>
                  </a:cubicBezTo>
                  <a:close/>
                  <a:moveTo>
                    <a:pt x="145" y="19"/>
                  </a:moveTo>
                  <a:cubicBezTo>
                    <a:pt x="144" y="19"/>
                    <a:pt x="143" y="20"/>
                    <a:pt x="142" y="20"/>
                  </a:cubicBezTo>
                  <a:cubicBezTo>
                    <a:pt x="140" y="13"/>
                    <a:pt x="140" y="13"/>
                    <a:pt x="140" y="13"/>
                  </a:cubicBezTo>
                  <a:cubicBezTo>
                    <a:pt x="141" y="13"/>
                    <a:pt x="142" y="14"/>
                    <a:pt x="143" y="14"/>
                  </a:cubicBezTo>
                  <a:cubicBezTo>
                    <a:pt x="143" y="14"/>
                    <a:pt x="143" y="15"/>
                    <a:pt x="143" y="15"/>
                  </a:cubicBezTo>
                  <a:lnTo>
                    <a:pt x="145" y="19"/>
                  </a:lnTo>
                  <a:close/>
                  <a:moveTo>
                    <a:pt x="140" y="20"/>
                  </a:moveTo>
                  <a:cubicBezTo>
                    <a:pt x="139" y="20"/>
                    <a:pt x="138" y="20"/>
                    <a:pt x="137" y="20"/>
                  </a:cubicBezTo>
                  <a:cubicBezTo>
                    <a:pt x="134" y="11"/>
                    <a:pt x="134" y="11"/>
                    <a:pt x="134" y="11"/>
                  </a:cubicBezTo>
                  <a:cubicBezTo>
                    <a:pt x="135" y="11"/>
                    <a:pt x="136" y="11"/>
                    <a:pt x="138" y="12"/>
                  </a:cubicBezTo>
                  <a:lnTo>
                    <a:pt x="140" y="20"/>
                  </a:lnTo>
                  <a:close/>
                  <a:moveTo>
                    <a:pt x="135" y="20"/>
                  </a:moveTo>
                  <a:cubicBezTo>
                    <a:pt x="134" y="20"/>
                    <a:pt x="133" y="20"/>
                    <a:pt x="132" y="21"/>
                  </a:cubicBezTo>
                  <a:cubicBezTo>
                    <a:pt x="129" y="9"/>
                    <a:pt x="129" y="9"/>
                    <a:pt x="129" y="9"/>
                  </a:cubicBezTo>
                  <a:cubicBezTo>
                    <a:pt x="130" y="9"/>
                    <a:pt x="131" y="10"/>
                    <a:pt x="132" y="10"/>
                  </a:cubicBezTo>
                  <a:lnTo>
                    <a:pt x="135" y="20"/>
                  </a:lnTo>
                  <a:close/>
                  <a:moveTo>
                    <a:pt x="183" y="20"/>
                  </a:moveTo>
                  <a:cubicBezTo>
                    <a:pt x="183" y="17"/>
                    <a:pt x="183" y="17"/>
                    <a:pt x="183" y="17"/>
                  </a:cubicBezTo>
                  <a:cubicBezTo>
                    <a:pt x="183" y="17"/>
                    <a:pt x="183" y="17"/>
                    <a:pt x="183" y="17"/>
                  </a:cubicBezTo>
                  <a:cubicBezTo>
                    <a:pt x="184" y="16"/>
                    <a:pt x="185" y="16"/>
                    <a:pt x="186" y="15"/>
                  </a:cubicBezTo>
                  <a:cubicBezTo>
                    <a:pt x="186" y="20"/>
                    <a:pt x="186" y="20"/>
                    <a:pt x="186" y="20"/>
                  </a:cubicBezTo>
                  <a:cubicBezTo>
                    <a:pt x="185" y="20"/>
                    <a:pt x="184" y="20"/>
                    <a:pt x="183" y="20"/>
                  </a:cubicBezTo>
                  <a:close/>
                  <a:moveTo>
                    <a:pt x="188" y="15"/>
                  </a:moveTo>
                  <a:cubicBezTo>
                    <a:pt x="189" y="14"/>
                    <a:pt x="190" y="14"/>
                    <a:pt x="191" y="13"/>
                  </a:cubicBezTo>
                  <a:cubicBezTo>
                    <a:pt x="191" y="21"/>
                    <a:pt x="191" y="21"/>
                    <a:pt x="191" y="21"/>
                  </a:cubicBezTo>
                  <a:cubicBezTo>
                    <a:pt x="190" y="20"/>
                    <a:pt x="189" y="20"/>
                    <a:pt x="188" y="20"/>
                  </a:cubicBezTo>
                  <a:lnTo>
                    <a:pt x="188" y="15"/>
                  </a:lnTo>
                  <a:close/>
                  <a:moveTo>
                    <a:pt x="189" y="46"/>
                  </a:moveTo>
                  <a:cubicBezTo>
                    <a:pt x="189" y="46"/>
                    <a:pt x="189" y="46"/>
                    <a:pt x="189" y="46"/>
                  </a:cubicBezTo>
                  <a:cubicBezTo>
                    <a:pt x="191" y="34"/>
                    <a:pt x="191" y="34"/>
                    <a:pt x="191" y="34"/>
                  </a:cubicBezTo>
                  <a:cubicBezTo>
                    <a:pt x="191" y="49"/>
                    <a:pt x="191" y="49"/>
                    <a:pt x="191" y="49"/>
                  </a:cubicBezTo>
                  <a:lnTo>
                    <a:pt x="189" y="46"/>
                  </a:lnTo>
                  <a:close/>
                  <a:moveTo>
                    <a:pt x="184" y="45"/>
                  </a:moveTo>
                  <a:cubicBezTo>
                    <a:pt x="185" y="42"/>
                    <a:pt x="185" y="42"/>
                    <a:pt x="185" y="42"/>
                  </a:cubicBezTo>
                  <a:cubicBezTo>
                    <a:pt x="188" y="42"/>
                    <a:pt x="188" y="42"/>
                    <a:pt x="188" y="42"/>
                  </a:cubicBezTo>
                  <a:cubicBezTo>
                    <a:pt x="187" y="45"/>
                    <a:pt x="187" y="45"/>
                    <a:pt x="187" y="45"/>
                  </a:cubicBezTo>
                  <a:cubicBezTo>
                    <a:pt x="187" y="45"/>
                    <a:pt x="187" y="45"/>
                    <a:pt x="187" y="45"/>
                  </a:cubicBezTo>
                  <a:lnTo>
                    <a:pt x="184" y="45"/>
                  </a:lnTo>
                  <a:close/>
                  <a:moveTo>
                    <a:pt x="134" y="38"/>
                  </a:moveTo>
                  <a:cubicBezTo>
                    <a:pt x="137" y="38"/>
                    <a:pt x="137" y="38"/>
                    <a:pt x="137" y="38"/>
                  </a:cubicBezTo>
                  <a:cubicBezTo>
                    <a:pt x="138" y="40"/>
                    <a:pt x="138" y="40"/>
                    <a:pt x="138" y="40"/>
                  </a:cubicBezTo>
                  <a:cubicBezTo>
                    <a:pt x="135" y="40"/>
                    <a:pt x="135" y="40"/>
                    <a:pt x="135" y="40"/>
                  </a:cubicBezTo>
                  <a:lnTo>
                    <a:pt x="134" y="38"/>
                  </a:lnTo>
                  <a:close/>
                  <a:moveTo>
                    <a:pt x="139" y="38"/>
                  </a:moveTo>
                  <a:cubicBezTo>
                    <a:pt x="143" y="38"/>
                    <a:pt x="143" y="38"/>
                    <a:pt x="143" y="38"/>
                  </a:cubicBezTo>
                  <a:cubicBezTo>
                    <a:pt x="143" y="40"/>
                    <a:pt x="143" y="40"/>
                    <a:pt x="143" y="40"/>
                  </a:cubicBezTo>
                  <a:cubicBezTo>
                    <a:pt x="139" y="40"/>
                    <a:pt x="139" y="40"/>
                    <a:pt x="139" y="40"/>
                  </a:cubicBezTo>
                  <a:lnTo>
                    <a:pt x="139" y="38"/>
                  </a:lnTo>
                  <a:close/>
                  <a:moveTo>
                    <a:pt x="145" y="38"/>
                  </a:moveTo>
                  <a:cubicBezTo>
                    <a:pt x="149" y="38"/>
                    <a:pt x="149" y="38"/>
                    <a:pt x="149" y="38"/>
                  </a:cubicBezTo>
                  <a:cubicBezTo>
                    <a:pt x="149" y="40"/>
                    <a:pt x="149" y="40"/>
                    <a:pt x="149" y="40"/>
                  </a:cubicBezTo>
                  <a:cubicBezTo>
                    <a:pt x="145" y="40"/>
                    <a:pt x="145" y="40"/>
                    <a:pt x="145" y="40"/>
                  </a:cubicBezTo>
                  <a:lnTo>
                    <a:pt x="145" y="38"/>
                  </a:lnTo>
                  <a:close/>
                  <a:moveTo>
                    <a:pt x="151" y="38"/>
                  </a:moveTo>
                  <a:cubicBezTo>
                    <a:pt x="155" y="38"/>
                    <a:pt x="155" y="38"/>
                    <a:pt x="155" y="38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1" y="40"/>
                    <a:pt x="151" y="40"/>
                    <a:pt x="151" y="40"/>
                  </a:cubicBezTo>
                  <a:lnTo>
                    <a:pt x="151" y="38"/>
                  </a:lnTo>
                  <a:close/>
                  <a:moveTo>
                    <a:pt x="156" y="38"/>
                  </a:moveTo>
                  <a:cubicBezTo>
                    <a:pt x="160" y="38"/>
                    <a:pt x="160" y="38"/>
                    <a:pt x="160" y="38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56" y="40"/>
                    <a:pt x="156" y="40"/>
                    <a:pt x="156" y="40"/>
                  </a:cubicBezTo>
                  <a:lnTo>
                    <a:pt x="156" y="38"/>
                  </a:lnTo>
                  <a:close/>
                  <a:moveTo>
                    <a:pt x="162" y="38"/>
                  </a:moveTo>
                  <a:cubicBezTo>
                    <a:pt x="166" y="38"/>
                    <a:pt x="166" y="38"/>
                    <a:pt x="166" y="38"/>
                  </a:cubicBezTo>
                  <a:cubicBezTo>
                    <a:pt x="166" y="40"/>
                    <a:pt x="166" y="40"/>
                    <a:pt x="166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38"/>
                  </a:lnTo>
                  <a:close/>
                  <a:moveTo>
                    <a:pt x="168" y="38"/>
                  </a:moveTo>
                  <a:cubicBezTo>
                    <a:pt x="172" y="38"/>
                    <a:pt x="172" y="38"/>
                    <a:pt x="172" y="38"/>
                  </a:cubicBezTo>
                  <a:cubicBezTo>
                    <a:pt x="172" y="40"/>
                    <a:pt x="172" y="40"/>
                    <a:pt x="172" y="40"/>
                  </a:cubicBezTo>
                  <a:cubicBezTo>
                    <a:pt x="168" y="40"/>
                    <a:pt x="168" y="40"/>
                    <a:pt x="168" y="40"/>
                  </a:cubicBezTo>
                  <a:lnTo>
                    <a:pt x="168" y="38"/>
                  </a:lnTo>
                  <a:close/>
                  <a:moveTo>
                    <a:pt x="174" y="38"/>
                  </a:moveTo>
                  <a:cubicBezTo>
                    <a:pt x="178" y="38"/>
                    <a:pt x="178" y="38"/>
                    <a:pt x="178" y="38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4" y="40"/>
                    <a:pt x="174" y="40"/>
                    <a:pt x="174" y="40"/>
                  </a:cubicBezTo>
                  <a:lnTo>
                    <a:pt x="174" y="38"/>
                  </a:lnTo>
                  <a:close/>
                  <a:moveTo>
                    <a:pt x="179" y="38"/>
                  </a:moveTo>
                  <a:cubicBezTo>
                    <a:pt x="183" y="38"/>
                    <a:pt x="183" y="38"/>
                    <a:pt x="183" y="38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79" y="40"/>
                    <a:pt x="179" y="40"/>
                    <a:pt x="179" y="40"/>
                  </a:cubicBezTo>
                  <a:lnTo>
                    <a:pt x="179" y="38"/>
                  </a:lnTo>
                  <a:close/>
                  <a:moveTo>
                    <a:pt x="185" y="38"/>
                  </a:moveTo>
                  <a:cubicBezTo>
                    <a:pt x="189" y="38"/>
                    <a:pt x="189" y="38"/>
                    <a:pt x="189" y="38"/>
                  </a:cubicBezTo>
                  <a:cubicBezTo>
                    <a:pt x="188" y="40"/>
                    <a:pt x="188" y="40"/>
                    <a:pt x="188" y="40"/>
                  </a:cubicBezTo>
                  <a:cubicBezTo>
                    <a:pt x="185" y="40"/>
                    <a:pt x="185" y="40"/>
                    <a:pt x="185" y="40"/>
                  </a:cubicBezTo>
                  <a:lnTo>
                    <a:pt x="185" y="38"/>
                  </a:lnTo>
                  <a:close/>
                  <a:moveTo>
                    <a:pt x="189" y="36"/>
                  </a:moveTo>
                  <a:cubicBezTo>
                    <a:pt x="185" y="36"/>
                    <a:pt x="185" y="36"/>
                    <a:pt x="185" y="36"/>
                  </a:cubicBezTo>
                  <a:cubicBezTo>
                    <a:pt x="186" y="33"/>
                    <a:pt x="186" y="33"/>
                    <a:pt x="186" y="33"/>
                  </a:cubicBezTo>
                  <a:cubicBezTo>
                    <a:pt x="189" y="33"/>
                    <a:pt x="189" y="33"/>
                    <a:pt x="189" y="33"/>
                  </a:cubicBezTo>
                  <a:lnTo>
                    <a:pt x="189" y="36"/>
                  </a:lnTo>
                  <a:close/>
                  <a:moveTo>
                    <a:pt x="184" y="36"/>
                  </a:moveTo>
                  <a:cubicBezTo>
                    <a:pt x="180" y="36"/>
                    <a:pt x="180" y="36"/>
                    <a:pt x="180" y="36"/>
                  </a:cubicBezTo>
                  <a:cubicBezTo>
                    <a:pt x="180" y="33"/>
                    <a:pt x="180" y="33"/>
                    <a:pt x="180" y="33"/>
                  </a:cubicBezTo>
                  <a:cubicBezTo>
                    <a:pt x="184" y="33"/>
                    <a:pt x="184" y="33"/>
                    <a:pt x="184" y="33"/>
                  </a:cubicBezTo>
                  <a:lnTo>
                    <a:pt x="184" y="36"/>
                  </a:lnTo>
                  <a:close/>
                  <a:moveTo>
                    <a:pt x="178" y="36"/>
                  </a:moveTo>
                  <a:cubicBezTo>
                    <a:pt x="174" y="36"/>
                    <a:pt x="174" y="36"/>
                    <a:pt x="174" y="36"/>
                  </a:cubicBezTo>
                  <a:cubicBezTo>
                    <a:pt x="174" y="33"/>
                    <a:pt x="174" y="33"/>
                    <a:pt x="174" y="33"/>
                  </a:cubicBezTo>
                  <a:cubicBezTo>
                    <a:pt x="178" y="33"/>
                    <a:pt x="178" y="33"/>
                    <a:pt x="178" y="33"/>
                  </a:cubicBezTo>
                  <a:lnTo>
                    <a:pt x="178" y="36"/>
                  </a:lnTo>
                  <a:close/>
                  <a:moveTo>
                    <a:pt x="172" y="36"/>
                  </a:moveTo>
                  <a:cubicBezTo>
                    <a:pt x="168" y="36"/>
                    <a:pt x="168" y="36"/>
                    <a:pt x="168" y="36"/>
                  </a:cubicBezTo>
                  <a:cubicBezTo>
                    <a:pt x="168" y="33"/>
                    <a:pt x="168" y="33"/>
                    <a:pt x="168" y="33"/>
                  </a:cubicBezTo>
                  <a:cubicBezTo>
                    <a:pt x="172" y="33"/>
                    <a:pt x="172" y="33"/>
                    <a:pt x="172" y="33"/>
                  </a:cubicBezTo>
                  <a:lnTo>
                    <a:pt x="172" y="36"/>
                  </a:lnTo>
                  <a:close/>
                  <a:moveTo>
                    <a:pt x="166" y="36"/>
                  </a:moveTo>
                  <a:cubicBezTo>
                    <a:pt x="162" y="36"/>
                    <a:pt x="162" y="36"/>
                    <a:pt x="162" y="36"/>
                  </a:cubicBezTo>
                  <a:cubicBezTo>
                    <a:pt x="162" y="33"/>
                    <a:pt x="162" y="33"/>
                    <a:pt x="162" y="33"/>
                  </a:cubicBezTo>
                  <a:cubicBezTo>
                    <a:pt x="166" y="33"/>
                    <a:pt x="166" y="33"/>
                    <a:pt x="166" y="33"/>
                  </a:cubicBezTo>
                  <a:lnTo>
                    <a:pt x="166" y="36"/>
                  </a:lnTo>
                  <a:close/>
                  <a:moveTo>
                    <a:pt x="160" y="36"/>
                  </a:moveTo>
                  <a:cubicBezTo>
                    <a:pt x="156" y="36"/>
                    <a:pt x="156" y="36"/>
                    <a:pt x="156" y="36"/>
                  </a:cubicBezTo>
                  <a:cubicBezTo>
                    <a:pt x="156" y="33"/>
                    <a:pt x="156" y="33"/>
                    <a:pt x="156" y="33"/>
                  </a:cubicBezTo>
                  <a:cubicBezTo>
                    <a:pt x="160" y="33"/>
                    <a:pt x="160" y="33"/>
                    <a:pt x="160" y="33"/>
                  </a:cubicBezTo>
                  <a:lnTo>
                    <a:pt x="160" y="36"/>
                  </a:lnTo>
                  <a:close/>
                  <a:moveTo>
                    <a:pt x="155" y="36"/>
                  </a:moveTo>
                  <a:cubicBezTo>
                    <a:pt x="151" y="36"/>
                    <a:pt x="151" y="36"/>
                    <a:pt x="151" y="36"/>
                  </a:cubicBezTo>
                  <a:cubicBezTo>
                    <a:pt x="150" y="33"/>
                    <a:pt x="150" y="33"/>
                    <a:pt x="150" y="33"/>
                  </a:cubicBezTo>
                  <a:cubicBezTo>
                    <a:pt x="154" y="33"/>
                    <a:pt x="154" y="33"/>
                    <a:pt x="154" y="33"/>
                  </a:cubicBezTo>
                  <a:lnTo>
                    <a:pt x="155" y="36"/>
                  </a:lnTo>
                  <a:close/>
                  <a:moveTo>
                    <a:pt x="149" y="36"/>
                  </a:moveTo>
                  <a:cubicBezTo>
                    <a:pt x="145" y="36"/>
                    <a:pt x="145" y="36"/>
                    <a:pt x="145" y="36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9" y="33"/>
                    <a:pt x="149" y="33"/>
                    <a:pt x="149" y="33"/>
                  </a:cubicBezTo>
                  <a:lnTo>
                    <a:pt x="149" y="36"/>
                  </a:lnTo>
                  <a:close/>
                  <a:moveTo>
                    <a:pt x="143" y="36"/>
                  </a:moveTo>
                  <a:cubicBezTo>
                    <a:pt x="139" y="36"/>
                    <a:pt x="139" y="36"/>
                    <a:pt x="139" y="36"/>
                  </a:cubicBezTo>
                  <a:cubicBezTo>
                    <a:pt x="139" y="33"/>
                    <a:pt x="139" y="33"/>
                    <a:pt x="139" y="33"/>
                  </a:cubicBezTo>
                  <a:cubicBezTo>
                    <a:pt x="143" y="33"/>
                    <a:pt x="143" y="33"/>
                    <a:pt x="143" y="33"/>
                  </a:cubicBezTo>
                  <a:lnTo>
                    <a:pt x="143" y="36"/>
                  </a:lnTo>
                  <a:close/>
                  <a:moveTo>
                    <a:pt x="137" y="36"/>
                  </a:moveTo>
                  <a:cubicBezTo>
                    <a:pt x="134" y="36"/>
                    <a:pt x="134" y="36"/>
                    <a:pt x="134" y="36"/>
                  </a:cubicBezTo>
                  <a:cubicBezTo>
                    <a:pt x="133" y="33"/>
                    <a:pt x="133" y="33"/>
                    <a:pt x="133" y="33"/>
                  </a:cubicBezTo>
                  <a:cubicBezTo>
                    <a:pt x="137" y="33"/>
                    <a:pt x="137" y="33"/>
                    <a:pt x="137" y="33"/>
                  </a:cubicBezTo>
                  <a:lnTo>
                    <a:pt x="137" y="36"/>
                  </a:lnTo>
                  <a:close/>
                  <a:moveTo>
                    <a:pt x="138" y="42"/>
                  </a:moveTo>
                  <a:cubicBezTo>
                    <a:pt x="138" y="45"/>
                    <a:pt x="138" y="45"/>
                    <a:pt x="138" y="45"/>
                  </a:cubicBezTo>
                  <a:cubicBezTo>
                    <a:pt x="136" y="45"/>
                    <a:pt x="136" y="45"/>
                    <a:pt x="136" y="45"/>
                  </a:cubicBezTo>
                  <a:cubicBezTo>
                    <a:pt x="135" y="42"/>
                    <a:pt x="135" y="42"/>
                    <a:pt x="135" y="42"/>
                  </a:cubicBezTo>
                  <a:lnTo>
                    <a:pt x="138" y="42"/>
                  </a:lnTo>
                  <a:close/>
                  <a:moveTo>
                    <a:pt x="140" y="45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43" y="42"/>
                    <a:pt x="143" y="42"/>
                    <a:pt x="143" y="42"/>
                  </a:cubicBezTo>
                  <a:cubicBezTo>
                    <a:pt x="144" y="45"/>
                    <a:pt x="144" y="45"/>
                    <a:pt x="144" y="45"/>
                  </a:cubicBezTo>
                  <a:lnTo>
                    <a:pt x="140" y="45"/>
                  </a:lnTo>
                  <a:close/>
                  <a:moveTo>
                    <a:pt x="146" y="45"/>
                  </a:moveTo>
                  <a:cubicBezTo>
                    <a:pt x="145" y="42"/>
                    <a:pt x="145" y="42"/>
                    <a:pt x="145" y="42"/>
                  </a:cubicBezTo>
                  <a:cubicBezTo>
                    <a:pt x="149" y="42"/>
                    <a:pt x="149" y="42"/>
                    <a:pt x="149" y="42"/>
                  </a:cubicBezTo>
                  <a:cubicBezTo>
                    <a:pt x="149" y="45"/>
                    <a:pt x="149" y="45"/>
                    <a:pt x="149" y="45"/>
                  </a:cubicBezTo>
                  <a:lnTo>
                    <a:pt x="146" y="45"/>
                  </a:lnTo>
                  <a:close/>
                  <a:moveTo>
                    <a:pt x="151" y="45"/>
                  </a:moveTo>
                  <a:cubicBezTo>
                    <a:pt x="151" y="42"/>
                    <a:pt x="151" y="42"/>
                    <a:pt x="151" y="42"/>
                  </a:cubicBezTo>
                  <a:cubicBezTo>
                    <a:pt x="155" y="42"/>
                    <a:pt x="155" y="42"/>
                    <a:pt x="155" y="42"/>
                  </a:cubicBezTo>
                  <a:cubicBezTo>
                    <a:pt x="155" y="45"/>
                    <a:pt x="155" y="45"/>
                    <a:pt x="155" y="45"/>
                  </a:cubicBezTo>
                  <a:lnTo>
                    <a:pt x="151" y="45"/>
                  </a:lnTo>
                  <a:close/>
                  <a:moveTo>
                    <a:pt x="157" y="45"/>
                  </a:moveTo>
                  <a:cubicBezTo>
                    <a:pt x="157" y="42"/>
                    <a:pt x="157" y="42"/>
                    <a:pt x="157" y="42"/>
                  </a:cubicBezTo>
                  <a:cubicBezTo>
                    <a:pt x="160" y="42"/>
                    <a:pt x="160" y="42"/>
                    <a:pt x="160" y="42"/>
                  </a:cubicBezTo>
                  <a:cubicBezTo>
                    <a:pt x="160" y="45"/>
                    <a:pt x="160" y="45"/>
                    <a:pt x="160" y="45"/>
                  </a:cubicBezTo>
                  <a:lnTo>
                    <a:pt x="157" y="45"/>
                  </a:lnTo>
                  <a:close/>
                  <a:moveTo>
                    <a:pt x="162" y="42"/>
                  </a:moveTo>
                  <a:cubicBezTo>
                    <a:pt x="166" y="42"/>
                    <a:pt x="166" y="42"/>
                    <a:pt x="166" y="42"/>
                  </a:cubicBezTo>
                  <a:cubicBezTo>
                    <a:pt x="166" y="45"/>
                    <a:pt x="166" y="45"/>
                    <a:pt x="166" y="45"/>
                  </a:cubicBezTo>
                  <a:cubicBezTo>
                    <a:pt x="162" y="45"/>
                    <a:pt x="162" y="45"/>
                    <a:pt x="162" y="45"/>
                  </a:cubicBezTo>
                  <a:lnTo>
                    <a:pt x="162" y="42"/>
                  </a:lnTo>
                  <a:close/>
                  <a:moveTo>
                    <a:pt x="168" y="42"/>
                  </a:moveTo>
                  <a:cubicBezTo>
                    <a:pt x="172" y="42"/>
                    <a:pt x="172" y="42"/>
                    <a:pt x="172" y="42"/>
                  </a:cubicBezTo>
                  <a:cubicBezTo>
                    <a:pt x="171" y="45"/>
                    <a:pt x="171" y="45"/>
                    <a:pt x="171" y="45"/>
                  </a:cubicBezTo>
                  <a:cubicBezTo>
                    <a:pt x="168" y="45"/>
                    <a:pt x="168" y="45"/>
                    <a:pt x="168" y="45"/>
                  </a:cubicBezTo>
                  <a:lnTo>
                    <a:pt x="168" y="42"/>
                  </a:lnTo>
                  <a:close/>
                  <a:moveTo>
                    <a:pt x="173" y="42"/>
                  </a:moveTo>
                  <a:cubicBezTo>
                    <a:pt x="177" y="42"/>
                    <a:pt x="177" y="42"/>
                    <a:pt x="177" y="42"/>
                  </a:cubicBezTo>
                  <a:cubicBezTo>
                    <a:pt x="177" y="45"/>
                    <a:pt x="177" y="45"/>
                    <a:pt x="177" y="45"/>
                  </a:cubicBezTo>
                  <a:cubicBezTo>
                    <a:pt x="173" y="45"/>
                    <a:pt x="173" y="45"/>
                    <a:pt x="173" y="45"/>
                  </a:cubicBezTo>
                  <a:lnTo>
                    <a:pt x="173" y="42"/>
                  </a:lnTo>
                  <a:close/>
                  <a:moveTo>
                    <a:pt x="179" y="42"/>
                  </a:moveTo>
                  <a:cubicBezTo>
                    <a:pt x="183" y="42"/>
                    <a:pt x="183" y="42"/>
                    <a:pt x="183" y="42"/>
                  </a:cubicBezTo>
                  <a:cubicBezTo>
                    <a:pt x="183" y="45"/>
                    <a:pt x="183" y="45"/>
                    <a:pt x="183" y="45"/>
                  </a:cubicBezTo>
                  <a:cubicBezTo>
                    <a:pt x="179" y="45"/>
                    <a:pt x="179" y="45"/>
                    <a:pt x="179" y="45"/>
                  </a:cubicBezTo>
                  <a:lnTo>
                    <a:pt x="179" y="42"/>
                  </a:lnTo>
                  <a:close/>
                  <a:moveTo>
                    <a:pt x="190" y="31"/>
                  </a:moveTo>
                  <a:cubicBezTo>
                    <a:pt x="186" y="31"/>
                    <a:pt x="186" y="31"/>
                    <a:pt x="186" y="31"/>
                  </a:cubicBezTo>
                  <a:cubicBezTo>
                    <a:pt x="186" y="29"/>
                    <a:pt x="186" y="29"/>
                    <a:pt x="186" y="29"/>
                  </a:cubicBezTo>
                  <a:cubicBezTo>
                    <a:pt x="190" y="29"/>
                    <a:pt x="190" y="29"/>
                    <a:pt x="190" y="29"/>
                  </a:cubicBezTo>
                  <a:lnTo>
                    <a:pt x="190" y="31"/>
                  </a:lnTo>
                  <a:close/>
                  <a:moveTo>
                    <a:pt x="184" y="31"/>
                  </a:moveTo>
                  <a:cubicBezTo>
                    <a:pt x="180" y="31"/>
                    <a:pt x="180" y="31"/>
                    <a:pt x="180" y="31"/>
                  </a:cubicBezTo>
                  <a:cubicBezTo>
                    <a:pt x="180" y="29"/>
                    <a:pt x="180" y="29"/>
                    <a:pt x="180" y="29"/>
                  </a:cubicBezTo>
                  <a:cubicBezTo>
                    <a:pt x="184" y="29"/>
                    <a:pt x="184" y="29"/>
                    <a:pt x="184" y="29"/>
                  </a:cubicBezTo>
                  <a:lnTo>
                    <a:pt x="184" y="31"/>
                  </a:lnTo>
                  <a:close/>
                  <a:moveTo>
                    <a:pt x="178" y="31"/>
                  </a:moveTo>
                  <a:cubicBezTo>
                    <a:pt x="174" y="31"/>
                    <a:pt x="174" y="31"/>
                    <a:pt x="174" y="31"/>
                  </a:cubicBezTo>
                  <a:cubicBezTo>
                    <a:pt x="174" y="29"/>
                    <a:pt x="174" y="29"/>
                    <a:pt x="174" y="29"/>
                  </a:cubicBezTo>
                  <a:cubicBezTo>
                    <a:pt x="178" y="29"/>
                    <a:pt x="178" y="29"/>
                    <a:pt x="178" y="29"/>
                  </a:cubicBezTo>
                  <a:lnTo>
                    <a:pt x="178" y="31"/>
                  </a:lnTo>
                  <a:close/>
                  <a:moveTo>
                    <a:pt x="172" y="31"/>
                  </a:moveTo>
                  <a:cubicBezTo>
                    <a:pt x="168" y="31"/>
                    <a:pt x="168" y="31"/>
                    <a:pt x="168" y="31"/>
                  </a:cubicBezTo>
                  <a:cubicBezTo>
                    <a:pt x="168" y="29"/>
                    <a:pt x="168" y="29"/>
                    <a:pt x="168" y="29"/>
                  </a:cubicBezTo>
                  <a:cubicBezTo>
                    <a:pt x="172" y="29"/>
                    <a:pt x="172" y="29"/>
                    <a:pt x="172" y="29"/>
                  </a:cubicBezTo>
                  <a:lnTo>
                    <a:pt x="172" y="31"/>
                  </a:lnTo>
                  <a:close/>
                  <a:moveTo>
                    <a:pt x="166" y="31"/>
                  </a:moveTo>
                  <a:cubicBezTo>
                    <a:pt x="162" y="31"/>
                    <a:pt x="162" y="31"/>
                    <a:pt x="162" y="31"/>
                  </a:cubicBezTo>
                  <a:cubicBezTo>
                    <a:pt x="162" y="29"/>
                    <a:pt x="162" y="29"/>
                    <a:pt x="162" y="29"/>
                  </a:cubicBezTo>
                  <a:cubicBezTo>
                    <a:pt x="166" y="29"/>
                    <a:pt x="166" y="29"/>
                    <a:pt x="166" y="29"/>
                  </a:cubicBezTo>
                  <a:lnTo>
                    <a:pt x="166" y="31"/>
                  </a:lnTo>
                  <a:close/>
                  <a:moveTo>
                    <a:pt x="160" y="31"/>
                  </a:moveTo>
                  <a:cubicBezTo>
                    <a:pt x="156" y="31"/>
                    <a:pt x="156" y="31"/>
                    <a:pt x="156" y="31"/>
                  </a:cubicBezTo>
                  <a:cubicBezTo>
                    <a:pt x="156" y="29"/>
                    <a:pt x="156" y="29"/>
                    <a:pt x="156" y="29"/>
                  </a:cubicBezTo>
                  <a:cubicBezTo>
                    <a:pt x="160" y="29"/>
                    <a:pt x="160" y="29"/>
                    <a:pt x="160" y="29"/>
                  </a:cubicBezTo>
                  <a:lnTo>
                    <a:pt x="160" y="31"/>
                  </a:lnTo>
                  <a:close/>
                  <a:moveTo>
                    <a:pt x="154" y="29"/>
                  </a:moveTo>
                  <a:cubicBezTo>
                    <a:pt x="154" y="31"/>
                    <a:pt x="154" y="31"/>
                    <a:pt x="154" y="31"/>
                  </a:cubicBezTo>
                  <a:cubicBezTo>
                    <a:pt x="150" y="31"/>
                    <a:pt x="150" y="31"/>
                    <a:pt x="150" y="31"/>
                  </a:cubicBezTo>
                  <a:cubicBezTo>
                    <a:pt x="150" y="29"/>
                    <a:pt x="150" y="29"/>
                    <a:pt x="150" y="29"/>
                  </a:cubicBezTo>
                  <a:lnTo>
                    <a:pt x="154" y="29"/>
                  </a:lnTo>
                  <a:close/>
                  <a:moveTo>
                    <a:pt x="148" y="29"/>
                  </a:moveTo>
                  <a:cubicBezTo>
                    <a:pt x="148" y="31"/>
                    <a:pt x="148" y="31"/>
                    <a:pt x="148" y="31"/>
                  </a:cubicBezTo>
                  <a:cubicBezTo>
                    <a:pt x="144" y="31"/>
                    <a:pt x="144" y="31"/>
                    <a:pt x="144" y="31"/>
                  </a:cubicBezTo>
                  <a:cubicBezTo>
                    <a:pt x="144" y="29"/>
                    <a:pt x="144" y="29"/>
                    <a:pt x="144" y="29"/>
                  </a:cubicBezTo>
                  <a:lnTo>
                    <a:pt x="148" y="29"/>
                  </a:lnTo>
                  <a:close/>
                  <a:moveTo>
                    <a:pt x="142" y="29"/>
                  </a:moveTo>
                  <a:cubicBezTo>
                    <a:pt x="143" y="31"/>
                    <a:pt x="143" y="31"/>
                    <a:pt x="143" y="31"/>
                  </a:cubicBezTo>
                  <a:cubicBezTo>
                    <a:pt x="138" y="31"/>
                    <a:pt x="138" y="31"/>
                    <a:pt x="138" y="31"/>
                  </a:cubicBezTo>
                  <a:cubicBezTo>
                    <a:pt x="138" y="29"/>
                    <a:pt x="138" y="29"/>
                    <a:pt x="138" y="29"/>
                  </a:cubicBezTo>
                  <a:lnTo>
                    <a:pt x="142" y="29"/>
                  </a:lnTo>
                  <a:close/>
                  <a:moveTo>
                    <a:pt x="136" y="29"/>
                  </a:moveTo>
                  <a:cubicBezTo>
                    <a:pt x="137" y="31"/>
                    <a:pt x="137" y="31"/>
                    <a:pt x="137" y="31"/>
                  </a:cubicBezTo>
                  <a:cubicBezTo>
                    <a:pt x="133" y="31"/>
                    <a:pt x="133" y="31"/>
                    <a:pt x="133" y="31"/>
                  </a:cubicBezTo>
                  <a:cubicBezTo>
                    <a:pt x="132" y="29"/>
                    <a:pt x="132" y="29"/>
                    <a:pt x="132" y="29"/>
                  </a:cubicBezTo>
                  <a:lnTo>
                    <a:pt x="136" y="29"/>
                  </a:lnTo>
                  <a:close/>
                  <a:moveTo>
                    <a:pt x="130" y="21"/>
                  </a:moveTo>
                  <a:cubicBezTo>
                    <a:pt x="130" y="21"/>
                    <a:pt x="130" y="21"/>
                    <a:pt x="130" y="21"/>
                  </a:cubicBezTo>
                  <a:cubicBezTo>
                    <a:pt x="130" y="21"/>
                    <a:pt x="129" y="21"/>
                    <a:pt x="129" y="21"/>
                  </a:cubicBezTo>
                  <a:cubicBezTo>
                    <a:pt x="129" y="21"/>
                    <a:pt x="129" y="22"/>
                    <a:pt x="129" y="22"/>
                  </a:cubicBezTo>
                  <a:cubicBezTo>
                    <a:pt x="132" y="38"/>
                    <a:pt x="132" y="38"/>
                    <a:pt x="132" y="38"/>
                  </a:cubicBezTo>
                  <a:cubicBezTo>
                    <a:pt x="123" y="7"/>
                    <a:pt x="123" y="7"/>
                    <a:pt x="123" y="7"/>
                  </a:cubicBezTo>
                  <a:cubicBezTo>
                    <a:pt x="124" y="8"/>
                    <a:pt x="125" y="8"/>
                    <a:pt x="127" y="8"/>
                  </a:cubicBezTo>
                  <a:lnTo>
                    <a:pt x="130" y="21"/>
                  </a:lnTo>
                  <a:close/>
                  <a:moveTo>
                    <a:pt x="134" y="49"/>
                  </a:moveTo>
                  <a:cubicBezTo>
                    <a:pt x="131" y="51"/>
                    <a:pt x="131" y="51"/>
                    <a:pt x="131" y="51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19" y="6"/>
                    <a:pt x="120" y="6"/>
                    <a:pt x="121" y="7"/>
                  </a:cubicBezTo>
                  <a:lnTo>
                    <a:pt x="134" y="49"/>
                  </a:ln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6" y="50"/>
                    <a:pt x="136" y="50"/>
                    <a:pt x="136" y="49"/>
                  </a:cubicBezTo>
                  <a:cubicBezTo>
                    <a:pt x="135" y="47"/>
                    <a:pt x="135" y="47"/>
                    <a:pt x="135" y="47"/>
                  </a:cubicBezTo>
                  <a:cubicBezTo>
                    <a:pt x="187" y="47"/>
                    <a:pt x="187" y="47"/>
                    <a:pt x="187" y="47"/>
                  </a:cubicBezTo>
                  <a:cubicBezTo>
                    <a:pt x="192" y="53"/>
                    <a:pt x="192" y="53"/>
                    <a:pt x="192" y="53"/>
                  </a:cubicBezTo>
                  <a:cubicBezTo>
                    <a:pt x="131" y="53"/>
                    <a:pt x="131" y="53"/>
                    <a:pt x="131" y="53"/>
                  </a:cubicBezTo>
                  <a:lnTo>
                    <a:pt x="135" y="50"/>
                  </a:lnTo>
                  <a:close/>
                  <a:moveTo>
                    <a:pt x="198" y="56"/>
                  </a:moveTo>
                  <a:cubicBezTo>
                    <a:pt x="198" y="11"/>
                    <a:pt x="198" y="11"/>
                    <a:pt x="198" y="11"/>
                  </a:cubicBezTo>
                  <a:cubicBezTo>
                    <a:pt x="199" y="10"/>
                    <a:pt x="200" y="10"/>
                    <a:pt x="201" y="10"/>
                  </a:cubicBezTo>
                  <a:cubicBezTo>
                    <a:pt x="201" y="60"/>
                    <a:pt x="201" y="60"/>
                    <a:pt x="201" y="60"/>
                  </a:cubicBezTo>
                  <a:lnTo>
                    <a:pt x="198" y="56"/>
                  </a:lnTo>
                  <a:close/>
                  <a:moveTo>
                    <a:pt x="203" y="9"/>
                  </a:moveTo>
                  <a:cubicBezTo>
                    <a:pt x="204" y="9"/>
                    <a:pt x="205" y="8"/>
                    <a:pt x="206" y="8"/>
                  </a:cubicBezTo>
                  <a:cubicBezTo>
                    <a:pt x="206" y="62"/>
                    <a:pt x="206" y="62"/>
                    <a:pt x="206" y="62"/>
                  </a:cubicBezTo>
                  <a:cubicBezTo>
                    <a:pt x="203" y="62"/>
                    <a:pt x="203" y="62"/>
                    <a:pt x="203" y="62"/>
                  </a:cubicBezTo>
                  <a:lnTo>
                    <a:pt x="203" y="9"/>
                  </a:lnTo>
                  <a:close/>
                  <a:moveTo>
                    <a:pt x="207" y="7"/>
                  </a:moveTo>
                  <a:cubicBezTo>
                    <a:pt x="208" y="7"/>
                    <a:pt x="209" y="7"/>
                    <a:pt x="210" y="7"/>
                  </a:cubicBezTo>
                  <a:cubicBezTo>
                    <a:pt x="210" y="62"/>
                    <a:pt x="210" y="62"/>
                    <a:pt x="210" y="62"/>
                  </a:cubicBezTo>
                  <a:cubicBezTo>
                    <a:pt x="207" y="62"/>
                    <a:pt x="207" y="62"/>
                    <a:pt x="207" y="62"/>
                  </a:cubicBezTo>
                  <a:lnTo>
                    <a:pt x="207" y="7"/>
                  </a:lnTo>
                  <a:close/>
                  <a:moveTo>
                    <a:pt x="212" y="6"/>
                  </a:moveTo>
                  <a:cubicBezTo>
                    <a:pt x="213" y="6"/>
                    <a:pt x="214" y="6"/>
                    <a:pt x="215" y="6"/>
                  </a:cubicBezTo>
                  <a:cubicBezTo>
                    <a:pt x="215" y="62"/>
                    <a:pt x="215" y="62"/>
                    <a:pt x="215" y="62"/>
                  </a:cubicBezTo>
                  <a:cubicBezTo>
                    <a:pt x="212" y="62"/>
                    <a:pt x="212" y="62"/>
                    <a:pt x="212" y="62"/>
                  </a:cubicBezTo>
                  <a:lnTo>
                    <a:pt x="212" y="6"/>
                  </a:lnTo>
                  <a:close/>
                  <a:moveTo>
                    <a:pt x="217" y="5"/>
                  </a:moveTo>
                  <a:cubicBezTo>
                    <a:pt x="218" y="5"/>
                    <a:pt x="219" y="5"/>
                    <a:pt x="220" y="4"/>
                  </a:cubicBezTo>
                  <a:cubicBezTo>
                    <a:pt x="220" y="62"/>
                    <a:pt x="220" y="62"/>
                    <a:pt x="220" y="62"/>
                  </a:cubicBezTo>
                  <a:cubicBezTo>
                    <a:pt x="217" y="62"/>
                    <a:pt x="217" y="62"/>
                    <a:pt x="217" y="62"/>
                  </a:cubicBezTo>
                  <a:lnTo>
                    <a:pt x="217" y="5"/>
                  </a:lnTo>
                  <a:close/>
                  <a:moveTo>
                    <a:pt x="222" y="4"/>
                  </a:moveTo>
                  <a:cubicBezTo>
                    <a:pt x="223" y="4"/>
                    <a:pt x="224" y="4"/>
                    <a:pt x="225" y="4"/>
                  </a:cubicBezTo>
                  <a:cubicBezTo>
                    <a:pt x="225" y="62"/>
                    <a:pt x="225" y="62"/>
                    <a:pt x="225" y="62"/>
                  </a:cubicBezTo>
                  <a:cubicBezTo>
                    <a:pt x="222" y="62"/>
                    <a:pt x="222" y="62"/>
                    <a:pt x="222" y="62"/>
                  </a:cubicBezTo>
                  <a:lnTo>
                    <a:pt x="222" y="4"/>
                  </a:lnTo>
                  <a:close/>
                  <a:moveTo>
                    <a:pt x="227" y="3"/>
                  </a:moveTo>
                  <a:cubicBezTo>
                    <a:pt x="228" y="3"/>
                    <a:pt x="229" y="3"/>
                    <a:pt x="230" y="3"/>
                  </a:cubicBezTo>
                  <a:cubicBezTo>
                    <a:pt x="230" y="62"/>
                    <a:pt x="230" y="62"/>
                    <a:pt x="230" y="62"/>
                  </a:cubicBezTo>
                  <a:cubicBezTo>
                    <a:pt x="227" y="62"/>
                    <a:pt x="227" y="62"/>
                    <a:pt x="227" y="62"/>
                  </a:cubicBezTo>
                  <a:lnTo>
                    <a:pt x="227" y="3"/>
                  </a:lnTo>
                  <a:close/>
                  <a:moveTo>
                    <a:pt x="232" y="3"/>
                  </a:moveTo>
                  <a:cubicBezTo>
                    <a:pt x="233" y="2"/>
                    <a:pt x="234" y="2"/>
                    <a:pt x="235" y="2"/>
                  </a:cubicBezTo>
                  <a:cubicBezTo>
                    <a:pt x="235" y="62"/>
                    <a:pt x="235" y="62"/>
                    <a:pt x="235" y="62"/>
                  </a:cubicBezTo>
                  <a:cubicBezTo>
                    <a:pt x="232" y="62"/>
                    <a:pt x="232" y="62"/>
                    <a:pt x="232" y="62"/>
                  </a:cubicBezTo>
                  <a:lnTo>
                    <a:pt x="232" y="3"/>
                  </a:lnTo>
                  <a:close/>
                  <a:moveTo>
                    <a:pt x="236" y="2"/>
                  </a:moveTo>
                  <a:cubicBezTo>
                    <a:pt x="238" y="2"/>
                    <a:pt x="239" y="2"/>
                    <a:pt x="239" y="2"/>
                  </a:cubicBezTo>
                  <a:cubicBezTo>
                    <a:pt x="239" y="62"/>
                    <a:pt x="239" y="62"/>
                    <a:pt x="239" y="62"/>
                  </a:cubicBezTo>
                  <a:cubicBezTo>
                    <a:pt x="236" y="62"/>
                    <a:pt x="236" y="62"/>
                    <a:pt x="236" y="62"/>
                  </a:cubicBezTo>
                  <a:lnTo>
                    <a:pt x="236" y="2"/>
                  </a:lnTo>
                  <a:close/>
                  <a:moveTo>
                    <a:pt x="241" y="2"/>
                  </a:moveTo>
                  <a:cubicBezTo>
                    <a:pt x="244" y="2"/>
                    <a:pt x="244" y="2"/>
                    <a:pt x="244" y="2"/>
                  </a:cubicBezTo>
                  <a:cubicBezTo>
                    <a:pt x="244" y="62"/>
                    <a:pt x="244" y="62"/>
                    <a:pt x="244" y="62"/>
                  </a:cubicBezTo>
                  <a:cubicBezTo>
                    <a:pt x="241" y="62"/>
                    <a:pt x="241" y="62"/>
                    <a:pt x="241" y="62"/>
                  </a:cubicBezTo>
                  <a:lnTo>
                    <a:pt x="241" y="2"/>
                  </a:lnTo>
                  <a:close/>
                  <a:moveTo>
                    <a:pt x="246" y="2"/>
                  </a:moveTo>
                  <a:cubicBezTo>
                    <a:pt x="249" y="2"/>
                    <a:pt x="249" y="2"/>
                    <a:pt x="249" y="2"/>
                  </a:cubicBezTo>
                  <a:cubicBezTo>
                    <a:pt x="249" y="62"/>
                    <a:pt x="249" y="62"/>
                    <a:pt x="249" y="62"/>
                  </a:cubicBezTo>
                  <a:cubicBezTo>
                    <a:pt x="246" y="62"/>
                    <a:pt x="246" y="62"/>
                    <a:pt x="246" y="62"/>
                  </a:cubicBezTo>
                  <a:lnTo>
                    <a:pt x="246" y="2"/>
                  </a:lnTo>
                  <a:close/>
                  <a:moveTo>
                    <a:pt x="251" y="2"/>
                  </a:moveTo>
                  <a:cubicBezTo>
                    <a:pt x="254" y="2"/>
                    <a:pt x="254" y="2"/>
                    <a:pt x="254" y="2"/>
                  </a:cubicBezTo>
                  <a:cubicBezTo>
                    <a:pt x="254" y="62"/>
                    <a:pt x="254" y="62"/>
                    <a:pt x="254" y="62"/>
                  </a:cubicBezTo>
                  <a:cubicBezTo>
                    <a:pt x="251" y="62"/>
                    <a:pt x="251" y="62"/>
                    <a:pt x="251" y="62"/>
                  </a:cubicBezTo>
                  <a:lnTo>
                    <a:pt x="251" y="2"/>
                  </a:lnTo>
                  <a:close/>
                  <a:moveTo>
                    <a:pt x="256" y="2"/>
                  </a:moveTo>
                  <a:cubicBezTo>
                    <a:pt x="259" y="2"/>
                    <a:pt x="259" y="2"/>
                    <a:pt x="259" y="2"/>
                  </a:cubicBezTo>
                  <a:cubicBezTo>
                    <a:pt x="259" y="62"/>
                    <a:pt x="259" y="62"/>
                    <a:pt x="259" y="62"/>
                  </a:cubicBezTo>
                  <a:cubicBezTo>
                    <a:pt x="256" y="62"/>
                    <a:pt x="256" y="62"/>
                    <a:pt x="256" y="62"/>
                  </a:cubicBezTo>
                  <a:lnTo>
                    <a:pt x="256" y="2"/>
                  </a:lnTo>
                  <a:close/>
                  <a:moveTo>
                    <a:pt x="260" y="2"/>
                  </a:moveTo>
                  <a:cubicBezTo>
                    <a:pt x="263" y="2"/>
                    <a:pt x="263" y="2"/>
                    <a:pt x="263" y="2"/>
                  </a:cubicBezTo>
                  <a:cubicBezTo>
                    <a:pt x="263" y="62"/>
                    <a:pt x="263" y="62"/>
                    <a:pt x="263" y="62"/>
                  </a:cubicBezTo>
                  <a:cubicBezTo>
                    <a:pt x="260" y="62"/>
                    <a:pt x="260" y="62"/>
                    <a:pt x="260" y="62"/>
                  </a:cubicBezTo>
                  <a:lnTo>
                    <a:pt x="260" y="2"/>
                  </a:lnTo>
                  <a:close/>
                  <a:moveTo>
                    <a:pt x="265" y="2"/>
                  </a:moveTo>
                  <a:cubicBezTo>
                    <a:pt x="268" y="2"/>
                    <a:pt x="268" y="2"/>
                    <a:pt x="268" y="2"/>
                  </a:cubicBezTo>
                  <a:cubicBezTo>
                    <a:pt x="268" y="62"/>
                    <a:pt x="268" y="62"/>
                    <a:pt x="268" y="62"/>
                  </a:cubicBezTo>
                  <a:cubicBezTo>
                    <a:pt x="265" y="62"/>
                    <a:pt x="265" y="62"/>
                    <a:pt x="265" y="62"/>
                  </a:cubicBezTo>
                  <a:lnTo>
                    <a:pt x="265" y="2"/>
                  </a:lnTo>
                  <a:close/>
                  <a:moveTo>
                    <a:pt x="270" y="2"/>
                  </a:moveTo>
                  <a:cubicBezTo>
                    <a:pt x="273" y="2"/>
                    <a:pt x="273" y="2"/>
                    <a:pt x="273" y="2"/>
                  </a:cubicBezTo>
                  <a:cubicBezTo>
                    <a:pt x="273" y="62"/>
                    <a:pt x="273" y="62"/>
                    <a:pt x="273" y="62"/>
                  </a:cubicBezTo>
                  <a:cubicBezTo>
                    <a:pt x="270" y="62"/>
                    <a:pt x="270" y="62"/>
                    <a:pt x="270" y="62"/>
                  </a:cubicBezTo>
                  <a:lnTo>
                    <a:pt x="270" y="2"/>
                  </a:lnTo>
                  <a:close/>
                  <a:moveTo>
                    <a:pt x="275" y="2"/>
                  </a:moveTo>
                  <a:cubicBezTo>
                    <a:pt x="278" y="2"/>
                    <a:pt x="278" y="2"/>
                    <a:pt x="278" y="2"/>
                  </a:cubicBezTo>
                  <a:cubicBezTo>
                    <a:pt x="278" y="62"/>
                    <a:pt x="278" y="62"/>
                    <a:pt x="278" y="62"/>
                  </a:cubicBezTo>
                  <a:cubicBezTo>
                    <a:pt x="275" y="62"/>
                    <a:pt x="275" y="62"/>
                    <a:pt x="275" y="62"/>
                  </a:cubicBezTo>
                  <a:lnTo>
                    <a:pt x="275" y="2"/>
                  </a:lnTo>
                  <a:close/>
                  <a:moveTo>
                    <a:pt x="280" y="2"/>
                  </a:moveTo>
                  <a:cubicBezTo>
                    <a:pt x="283" y="2"/>
                    <a:pt x="283" y="2"/>
                    <a:pt x="283" y="2"/>
                  </a:cubicBezTo>
                  <a:cubicBezTo>
                    <a:pt x="283" y="62"/>
                    <a:pt x="283" y="62"/>
                    <a:pt x="283" y="62"/>
                  </a:cubicBezTo>
                  <a:cubicBezTo>
                    <a:pt x="280" y="62"/>
                    <a:pt x="280" y="62"/>
                    <a:pt x="280" y="62"/>
                  </a:cubicBezTo>
                  <a:lnTo>
                    <a:pt x="280" y="2"/>
                  </a:lnTo>
                  <a:close/>
                  <a:moveTo>
                    <a:pt x="285" y="2"/>
                  </a:moveTo>
                  <a:cubicBezTo>
                    <a:pt x="288" y="2"/>
                    <a:pt x="288" y="2"/>
                    <a:pt x="288" y="2"/>
                  </a:cubicBezTo>
                  <a:cubicBezTo>
                    <a:pt x="288" y="62"/>
                    <a:pt x="288" y="62"/>
                    <a:pt x="288" y="62"/>
                  </a:cubicBezTo>
                  <a:cubicBezTo>
                    <a:pt x="285" y="62"/>
                    <a:pt x="285" y="62"/>
                    <a:pt x="285" y="62"/>
                  </a:cubicBezTo>
                  <a:lnTo>
                    <a:pt x="285" y="2"/>
                  </a:lnTo>
                  <a:close/>
                  <a:moveTo>
                    <a:pt x="289" y="2"/>
                  </a:moveTo>
                  <a:cubicBezTo>
                    <a:pt x="292" y="2"/>
                    <a:pt x="292" y="2"/>
                    <a:pt x="292" y="2"/>
                  </a:cubicBezTo>
                  <a:cubicBezTo>
                    <a:pt x="292" y="62"/>
                    <a:pt x="292" y="62"/>
                    <a:pt x="292" y="62"/>
                  </a:cubicBezTo>
                  <a:cubicBezTo>
                    <a:pt x="289" y="62"/>
                    <a:pt x="289" y="62"/>
                    <a:pt x="289" y="62"/>
                  </a:cubicBezTo>
                  <a:lnTo>
                    <a:pt x="289" y="2"/>
                  </a:lnTo>
                  <a:close/>
                  <a:moveTo>
                    <a:pt x="294" y="2"/>
                  </a:moveTo>
                  <a:cubicBezTo>
                    <a:pt x="297" y="2"/>
                    <a:pt x="297" y="2"/>
                    <a:pt x="297" y="2"/>
                  </a:cubicBezTo>
                  <a:cubicBezTo>
                    <a:pt x="297" y="62"/>
                    <a:pt x="297" y="62"/>
                    <a:pt x="297" y="62"/>
                  </a:cubicBezTo>
                  <a:cubicBezTo>
                    <a:pt x="294" y="62"/>
                    <a:pt x="294" y="62"/>
                    <a:pt x="294" y="62"/>
                  </a:cubicBezTo>
                  <a:lnTo>
                    <a:pt x="294" y="2"/>
                  </a:lnTo>
                  <a:close/>
                  <a:moveTo>
                    <a:pt x="299" y="2"/>
                  </a:moveTo>
                  <a:cubicBezTo>
                    <a:pt x="302" y="2"/>
                    <a:pt x="302" y="2"/>
                    <a:pt x="302" y="2"/>
                  </a:cubicBezTo>
                  <a:cubicBezTo>
                    <a:pt x="302" y="62"/>
                    <a:pt x="302" y="62"/>
                    <a:pt x="302" y="62"/>
                  </a:cubicBezTo>
                  <a:cubicBezTo>
                    <a:pt x="299" y="62"/>
                    <a:pt x="299" y="62"/>
                    <a:pt x="299" y="62"/>
                  </a:cubicBezTo>
                  <a:lnTo>
                    <a:pt x="299" y="2"/>
                  </a:lnTo>
                  <a:close/>
                  <a:moveTo>
                    <a:pt x="304" y="2"/>
                  </a:moveTo>
                  <a:cubicBezTo>
                    <a:pt x="307" y="2"/>
                    <a:pt x="307" y="2"/>
                    <a:pt x="307" y="2"/>
                  </a:cubicBezTo>
                  <a:cubicBezTo>
                    <a:pt x="307" y="62"/>
                    <a:pt x="307" y="62"/>
                    <a:pt x="307" y="62"/>
                  </a:cubicBezTo>
                  <a:cubicBezTo>
                    <a:pt x="304" y="62"/>
                    <a:pt x="304" y="62"/>
                    <a:pt x="304" y="62"/>
                  </a:cubicBezTo>
                  <a:lnTo>
                    <a:pt x="304" y="2"/>
                  </a:lnTo>
                  <a:close/>
                  <a:moveTo>
                    <a:pt x="309" y="2"/>
                  </a:moveTo>
                  <a:cubicBezTo>
                    <a:pt x="312" y="2"/>
                    <a:pt x="312" y="2"/>
                    <a:pt x="312" y="2"/>
                  </a:cubicBezTo>
                  <a:cubicBezTo>
                    <a:pt x="312" y="62"/>
                    <a:pt x="312" y="62"/>
                    <a:pt x="312" y="62"/>
                  </a:cubicBezTo>
                  <a:cubicBezTo>
                    <a:pt x="309" y="62"/>
                    <a:pt x="309" y="62"/>
                    <a:pt x="309" y="62"/>
                  </a:cubicBezTo>
                  <a:lnTo>
                    <a:pt x="309" y="2"/>
                  </a:lnTo>
                  <a:close/>
                  <a:moveTo>
                    <a:pt x="313" y="2"/>
                  </a:moveTo>
                  <a:cubicBezTo>
                    <a:pt x="316" y="2"/>
                    <a:pt x="316" y="2"/>
                    <a:pt x="316" y="2"/>
                  </a:cubicBezTo>
                  <a:cubicBezTo>
                    <a:pt x="316" y="62"/>
                    <a:pt x="316" y="62"/>
                    <a:pt x="316" y="62"/>
                  </a:cubicBezTo>
                  <a:cubicBezTo>
                    <a:pt x="313" y="62"/>
                    <a:pt x="313" y="62"/>
                    <a:pt x="313" y="62"/>
                  </a:cubicBezTo>
                  <a:lnTo>
                    <a:pt x="313" y="2"/>
                  </a:lnTo>
                  <a:close/>
                  <a:moveTo>
                    <a:pt x="318" y="2"/>
                  </a:moveTo>
                  <a:cubicBezTo>
                    <a:pt x="321" y="2"/>
                    <a:pt x="321" y="2"/>
                    <a:pt x="321" y="2"/>
                  </a:cubicBezTo>
                  <a:cubicBezTo>
                    <a:pt x="321" y="62"/>
                    <a:pt x="321" y="62"/>
                    <a:pt x="321" y="62"/>
                  </a:cubicBezTo>
                  <a:cubicBezTo>
                    <a:pt x="318" y="62"/>
                    <a:pt x="318" y="62"/>
                    <a:pt x="318" y="62"/>
                  </a:cubicBezTo>
                  <a:lnTo>
                    <a:pt x="318" y="2"/>
                  </a:lnTo>
                  <a:close/>
                  <a:moveTo>
                    <a:pt x="182" y="18"/>
                  </a:moveTo>
                  <a:cubicBezTo>
                    <a:pt x="182" y="19"/>
                    <a:pt x="182" y="19"/>
                    <a:pt x="182" y="19"/>
                  </a:cubicBezTo>
                  <a:cubicBezTo>
                    <a:pt x="181" y="19"/>
                    <a:pt x="180" y="19"/>
                    <a:pt x="179" y="19"/>
                  </a:cubicBezTo>
                  <a:cubicBezTo>
                    <a:pt x="180" y="19"/>
                    <a:pt x="181" y="18"/>
                    <a:pt x="182" y="18"/>
                  </a:cubicBezTo>
                  <a:close/>
                  <a:moveTo>
                    <a:pt x="192" y="22"/>
                  </a:moveTo>
                  <a:cubicBezTo>
                    <a:pt x="191" y="27"/>
                    <a:pt x="191" y="27"/>
                    <a:pt x="191" y="27"/>
                  </a:cubicBezTo>
                  <a:cubicBezTo>
                    <a:pt x="132" y="27"/>
                    <a:pt x="132" y="27"/>
                    <a:pt x="132" y="27"/>
                  </a:cubicBezTo>
                  <a:cubicBezTo>
                    <a:pt x="131" y="23"/>
                    <a:pt x="131" y="23"/>
                    <a:pt x="131" y="23"/>
                  </a:cubicBezTo>
                  <a:cubicBezTo>
                    <a:pt x="137" y="22"/>
                    <a:pt x="166" y="18"/>
                    <a:pt x="192" y="22"/>
                  </a:cubicBezTo>
                  <a:close/>
                  <a:moveTo>
                    <a:pt x="151" y="19"/>
                  </a:moveTo>
                  <a:cubicBezTo>
                    <a:pt x="151" y="18"/>
                    <a:pt x="151" y="18"/>
                    <a:pt x="151" y="18"/>
                  </a:cubicBezTo>
                  <a:cubicBezTo>
                    <a:pt x="152" y="19"/>
                    <a:pt x="152" y="19"/>
                    <a:pt x="152" y="19"/>
                  </a:cubicBezTo>
                  <a:cubicBezTo>
                    <a:pt x="152" y="19"/>
                    <a:pt x="152" y="19"/>
                    <a:pt x="151" y="19"/>
                  </a:cubicBezTo>
                  <a:close/>
                  <a:moveTo>
                    <a:pt x="95" y="2"/>
                  </a:moveTo>
                  <a:cubicBezTo>
                    <a:pt x="113" y="62"/>
                    <a:pt x="113" y="62"/>
                    <a:pt x="113" y="62"/>
                  </a:cubicBezTo>
                  <a:cubicBezTo>
                    <a:pt x="110" y="62"/>
                    <a:pt x="110" y="62"/>
                    <a:pt x="110" y="62"/>
                  </a:cubicBezTo>
                  <a:cubicBezTo>
                    <a:pt x="92" y="2"/>
                    <a:pt x="92" y="2"/>
                    <a:pt x="92" y="2"/>
                  </a:cubicBezTo>
                  <a:cubicBezTo>
                    <a:pt x="93" y="2"/>
                    <a:pt x="94" y="2"/>
                    <a:pt x="95" y="2"/>
                  </a:cubicBezTo>
                  <a:close/>
                  <a:moveTo>
                    <a:pt x="2" y="2"/>
                  </a:moveTo>
                  <a:cubicBezTo>
                    <a:pt x="90" y="2"/>
                    <a:pt x="90" y="2"/>
                    <a:pt x="90" y="2"/>
                  </a:cubicBezTo>
                  <a:cubicBezTo>
                    <a:pt x="108" y="62"/>
                    <a:pt x="108" y="62"/>
                    <a:pt x="108" y="62"/>
                  </a:cubicBezTo>
                  <a:cubicBezTo>
                    <a:pt x="2" y="62"/>
                    <a:pt x="2" y="62"/>
                    <a:pt x="2" y="62"/>
                  </a:cubicBezTo>
                  <a:lnTo>
                    <a:pt x="2" y="2"/>
                  </a:lnTo>
                  <a:close/>
                  <a:moveTo>
                    <a:pt x="115" y="62"/>
                  </a:moveTo>
                  <a:cubicBezTo>
                    <a:pt x="97" y="2"/>
                    <a:pt x="97" y="2"/>
                    <a:pt x="97" y="2"/>
                  </a:cubicBezTo>
                  <a:cubicBezTo>
                    <a:pt x="98" y="2"/>
                    <a:pt x="99" y="3"/>
                    <a:pt x="100" y="3"/>
                  </a:cubicBezTo>
                  <a:cubicBezTo>
                    <a:pt x="100" y="3"/>
                    <a:pt x="100" y="3"/>
                    <a:pt x="100" y="3"/>
                  </a:cubicBezTo>
                  <a:cubicBezTo>
                    <a:pt x="118" y="62"/>
                    <a:pt x="118" y="62"/>
                    <a:pt x="118" y="62"/>
                  </a:cubicBezTo>
                  <a:cubicBezTo>
                    <a:pt x="118" y="62"/>
                    <a:pt x="118" y="62"/>
                    <a:pt x="118" y="62"/>
                  </a:cubicBezTo>
                  <a:lnTo>
                    <a:pt x="115" y="62"/>
                  </a:lnTo>
                  <a:close/>
                  <a:moveTo>
                    <a:pt x="129" y="55"/>
                  </a:moveTo>
                  <a:cubicBezTo>
                    <a:pt x="129" y="55"/>
                    <a:pt x="129" y="55"/>
                    <a:pt x="129" y="55"/>
                  </a:cubicBezTo>
                  <a:cubicBezTo>
                    <a:pt x="193" y="55"/>
                    <a:pt x="193" y="55"/>
                    <a:pt x="193" y="55"/>
                  </a:cubicBezTo>
                  <a:cubicBezTo>
                    <a:pt x="194" y="55"/>
                    <a:pt x="194" y="55"/>
                    <a:pt x="194" y="55"/>
                  </a:cubicBezTo>
                  <a:cubicBezTo>
                    <a:pt x="196" y="57"/>
                    <a:pt x="196" y="57"/>
                    <a:pt x="196" y="57"/>
                  </a:cubicBezTo>
                  <a:cubicBezTo>
                    <a:pt x="196" y="57"/>
                    <a:pt x="196" y="58"/>
                    <a:pt x="196" y="58"/>
                  </a:cubicBezTo>
                  <a:cubicBezTo>
                    <a:pt x="126" y="58"/>
                    <a:pt x="126" y="58"/>
                    <a:pt x="126" y="58"/>
                  </a:cubicBezTo>
                  <a:lnTo>
                    <a:pt x="129" y="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221">
              <a:extLst>
                <a:ext uri="{FF2B5EF4-FFF2-40B4-BE49-F238E27FC236}">
                  <a16:creationId xmlns:a16="http://schemas.microsoft.com/office/drawing/2014/main" id="{4AA6E73C-12AF-4F73-9FE4-CDCB5A64ACF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6350" y="4583113"/>
              <a:ext cx="2128838" cy="265113"/>
            </a:xfrm>
            <a:custGeom>
              <a:avLst/>
              <a:gdLst>
                <a:gd name="T0" fmla="*/ 1332 w 1341"/>
                <a:gd name="T1" fmla="*/ 163 h 167"/>
                <a:gd name="T2" fmla="*/ 1332 w 1341"/>
                <a:gd name="T3" fmla="*/ 163 h 167"/>
                <a:gd name="T4" fmla="*/ 1336 w 1341"/>
                <a:gd name="T5" fmla="*/ 163 h 167"/>
                <a:gd name="T6" fmla="*/ 1328 w 1341"/>
                <a:gd name="T7" fmla="*/ 61 h 167"/>
                <a:gd name="T8" fmla="*/ 1101 w 1341"/>
                <a:gd name="T9" fmla="*/ 0 h 167"/>
                <a:gd name="T10" fmla="*/ 940 w 1341"/>
                <a:gd name="T11" fmla="*/ 61 h 167"/>
                <a:gd name="T12" fmla="*/ 853 w 1341"/>
                <a:gd name="T13" fmla="*/ 0 h 167"/>
                <a:gd name="T14" fmla="*/ 692 w 1341"/>
                <a:gd name="T15" fmla="*/ 61 h 167"/>
                <a:gd name="T16" fmla="*/ 600 w 1341"/>
                <a:gd name="T17" fmla="*/ 4 h 167"/>
                <a:gd name="T18" fmla="*/ 439 w 1341"/>
                <a:gd name="T19" fmla="*/ 61 h 167"/>
                <a:gd name="T20" fmla="*/ 352 w 1341"/>
                <a:gd name="T21" fmla="*/ 4 h 167"/>
                <a:gd name="T22" fmla="*/ 191 w 1341"/>
                <a:gd name="T23" fmla="*/ 61 h 167"/>
                <a:gd name="T24" fmla="*/ 0 w 1341"/>
                <a:gd name="T25" fmla="*/ 167 h 167"/>
                <a:gd name="T26" fmla="*/ 605 w 1341"/>
                <a:gd name="T27" fmla="*/ 150 h 167"/>
                <a:gd name="T28" fmla="*/ 1319 w 1341"/>
                <a:gd name="T29" fmla="*/ 70 h 167"/>
                <a:gd name="T30" fmla="*/ 1101 w 1341"/>
                <a:gd name="T31" fmla="*/ 158 h 167"/>
                <a:gd name="T32" fmla="*/ 1319 w 1341"/>
                <a:gd name="T33" fmla="*/ 70 h 167"/>
                <a:gd name="T34" fmla="*/ 1092 w 1341"/>
                <a:gd name="T35" fmla="*/ 8 h 167"/>
                <a:gd name="T36" fmla="*/ 949 w 1341"/>
                <a:gd name="T37" fmla="*/ 154 h 167"/>
                <a:gd name="T38" fmla="*/ 940 w 1341"/>
                <a:gd name="T39" fmla="*/ 70 h 167"/>
                <a:gd name="T40" fmla="*/ 853 w 1341"/>
                <a:gd name="T41" fmla="*/ 158 h 167"/>
                <a:gd name="T42" fmla="*/ 940 w 1341"/>
                <a:gd name="T43" fmla="*/ 70 h 167"/>
                <a:gd name="T44" fmla="*/ 844 w 1341"/>
                <a:gd name="T45" fmla="*/ 8 h 167"/>
                <a:gd name="T46" fmla="*/ 696 w 1341"/>
                <a:gd name="T47" fmla="*/ 154 h 167"/>
                <a:gd name="T48" fmla="*/ 692 w 1341"/>
                <a:gd name="T49" fmla="*/ 70 h 167"/>
                <a:gd name="T50" fmla="*/ 600 w 1341"/>
                <a:gd name="T51" fmla="*/ 158 h 167"/>
                <a:gd name="T52" fmla="*/ 692 w 1341"/>
                <a:gd name="T53" fmla="*/ 70 h 167"/>
                <a:gd name="T54" fmla="*/ 592 w 1341"/>
                <a:gd name="T55" fmla="*/ 13 h 167"/>
                <a:gd name="T56" fmla="*/ 587 w 1341"/>
                <a:gd name="T57" fmla="*/ 158 h 167"/>
                <a:gd name="T58" fmla="*/ 448 w 1341"/>
                <a:gd name="T59" fmla="*/ 13 h 167"/>
                <a:gd name="T60" fmla="*/ 439 w 1341"/>
                <a:gd name="T61" fmla="*/ 158 h 167"/>
                <a:gd name="T62" fmla="*/ 352 w 1341"/>
                <a:gd name="T63" fmla="*/ 70 h 167"/>
                <a:gd name="T64" fmla="*/ 196 w 1341"/>
                <a:gd name="T65" fmla="*/ 13 h 167"/>
                <a:gd name="T66" fmla="*/ 344 w 1341"/>
                <a:gd name="T67" fmla="*/ 158 h 167"/>
                <a:gd name="T68" fmla="*/ 196 w 1341"/>
                <a:gd name="T69" fmla="*/ 13 h 167"/>
                <a:gd name="T70" fmla="*/ 191 w 1341"/>
                <a:gd name="T71" fmla="*/ 70 h 167"/>
                <a:gd name="T72" fmla="*/ 8 w 1341"/>
                <a:gd name="T73" fmla="*/ 158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341" h="167">
                  <a:moveTo>
                    <a:pt x="600" y="167"/>
                  </a:moveTo>
                  <a:lnTo>
                    <a:pt x="1332" y="163"/>
                  </a:lnTo>
                  <a:lnTo>
                    <a:pt x="1332" y="163"/>
                  </a:lnTo>
                  <a:lnTo>
                    <a:pt x="1332" y="163"/>
                  </a:lnTo>
                  <a:lnTo>
                    <a:pt x="1336" y="163"/>
                  </a:lnTo>
                  <a:lnTo>
                    <a:pt x="1336" y="163"/>
                  </a:lnTo>
                  <a:lnTo>
                    <a:pt x="1341" y="163"/>
                  </a:lnTo>
                  <a:lnTo>
                    <a:pt x="1328" y="61"/>
                  </a:lnTo>
                  <a:lnTo>
                    <a:pt x="1101" y="61"/>
                  </a:lnTo>
                  <a:lnTo>
                    <a:pt x="1101" y="0"/>
                  </a:lnTo>
                  <a:lnTo>
                    <a:pt x="940" y="0"/>
                  </a:lnTo>
                  <a:lnTo>
                    <a:pt x="940" y="61"/>
                  </a:lnTo>
                  <a:lnTo>
                    <a:pt x="853" y="61"/>
                  </a:lnTo>
                  <a:lnTo>
                    <a:pt x="853" y="0"/>
                  </a:lnTo>
                  <a:lnTo>
                    <a:pt x="692" y="0"/>
                  </a:lnTo>
                  <a:lnTo>
                    <a:pt x="692" y="61"/>
                  </a:lnTo>
                  <a:lnTo>
                    <a:pt x="600" y="61"/>
                  </a:lnTo>
                  <a:lnTo>
                    <a:pt x="600" y="4"/>
                  </a:lnTo>
                  <a:lnTo>
                    <a:pt x="439" y="4"/>
                  </a:lnTo>
                  <a:lnTo>
                    <a:pt x="439" y="61"/>
                  </a:lnTo>
                  <a:lnTo>
                    <a:pt x="352" y="61"/>
                  </a:lnTo>
                  <a:lnTo>
                    <a:pt x="352" y="4"/>
                  </a:lnTo>
                  <a:lnTo>
                    <a:pt x="191" y="4"/>
                  </a:lnTo>
                  <a:lnTo>
                    <a:pt x="191" y="61"/>
                  </a:lnTo>
                  <a:lnTo>
                    <a:pt x="26" y="61"/>
                  </a:lnTo>
                  <a:lnTo>
                    <a:pt x="0" y="167"/>
                  </a:lnTo>
                  <a:lnTo>
                    <a:pt x="587" y="167"/>
                  </a:lnTo>
                  <a:lnTo>
                    <a:pt x="605" y="150"/>
                  </a:lnTo>
                  <a:lnTo>
                    <a:pt x="600" y="167"/>
                  </a:lnTo>
                  <a:close/>
                  <a:moveTo>
                    <a:pt x="1319" y="70"/>
                  </a:moveTo>
                  <a:lnTo>
                    <a:pt x="1332" y="154"/>
                  </a:lnTo>
                  <a:lnTo>
                    <a:pt x="1101" y="158"/>
                  </a:lnTo>
                  <a:lnTo>
                    <a:pt x="1101" y="70"/>
                  </a:lnTo>
                  <a:lnTo>
                    <a:pt x="1319" y="70"/>
                  </a:lnTo>
                  <a:close/>
                  <a:moveTo>
                    <a:pt x="949" y="8"/>
                  </a:moveTo>
                  <a:lnTo>
                    <a:pt x="1092" y="8"/>
                  </a:lnTo>
                  <a:lnTo>
                    <a:pt x="1092" y="154"/>
                  </a:lnTo>
                  <a:lnTo>
                    <a:pt x="949" y="154"/>
                  </a:lnTo>
                  <a:lnTo>
                    <a:pt x="949" y="8"/>
                  </a:lnTo>
                  <a:close/>
                  <a:moveTo>
                    <a:pt x="940" y="70"/>
                  </a:moveTo>
                  <a:lnTo>
                    <a:pt x="940" y="158"/>
                  </a:lnTo>
                  <a:lnTo>
                    <a:pt x="853" y="158"/>
                  </a:lnTo>
                  <a:lnTo>
                    <a:pt x="853" y="70"/>
                  </a:lnTo>
                  <a:lnTo>
                    <a:pt x="940" y="70"/>
                  </a:lnTo>
                  <a:close/>
                  <a:moveTo>
                    <a:pt x="696" y="8"/>
                  </a:moveTo>
                  <a:lnTo>
                    <a:pt x="844" y="8"/>
                  </a:lnTo>
                  <a:lnTo>
                    <a:pt x="844" y="154"/>
                  </a:lnTo>
                  <a:lnTo>
                    <a:pt x="696" y="154"/>
                  </a:lnTo>
                  <a:lnTo>
                    <a:pt x="696" y="8"/>
                  </a:lnTo>
                  <a:close/>
                  <a:moveTo>
                    <a:pt x="692" y="70"/>
                  </a:moveTo>
                  <a:lnTo>
                    <a:pt x="692" y="158"/>
                  </a:lnTo>
                  <a:lnTo>
                    <a:pt x="600" y="158"/>
                  </a:lnTo>
                  <a:lnTo>
                    <a:pt x="600" y="70"/>
                  </a:lnTo>
                  <a:lnTo>
                    <a:pt x="692" y="70"/>
                  </a:lnTo>
                  <a:close/>
                  <a:moveTo>
                    <a:pt x="448" y="13"/>
                  </a:moveTo>
                  <a:lnTo>
                    <a:pt x="592" y="13"/>
                  </a:lnTo>
                  <a:lnTo>
                    <a:pt x="592" y="158"/>
                  </a:lnTo>
                  <a:lnTo>
                    <a:pt x="587" y="158"/>
                  </a:lnTo>
                  <a:lnTo>
                    <a:pt x="448" y="158"/>
                  </a:lnTo>
                  <a:lnTo>
                    <a:pt x="448" y="13"/>
                  </a:lnTo>
                  <a:close/>
                  <a:moveTo>
                    <a:pt x="439" y="70"/>
                  </a:moveTo>
                  <a:lnTo>
                    <a:pt x="439" y="158"/>
                  </a:lnTo>
                  <a:lnTo>
                    <a:pt x="352" y="158"/>
                  </a:lnTo>
                  <a:lnTo>
                    <a:pt x="352" y="70"/>
                  </a:lnTo>
                  <a:lnTo>
                    <a:pt x="439" y="70"/>
                  </a:lnTo>
                  <a:close/>
                  <a:moveTo>
                    <a:pt x="196" y="13"/>
                  </a:moveTo>
                  <a:lnTo>
                    <a:pt x="344" y="13"/>
                  </a:lnTo>
                  <a:lnTo>
                    <a:pt x="344" y="158"/>
                  </a:lnTo>
                  <a:lnTo>
                    <a:pt x="196" y="158"/>
                  </a:lnTo>
                  <a:lnTo>
                    <a:pt x="196" y="13"/>
                  </a:lnTo>
                  <a:close/>
                  <a:moveTo>
                    <a:pt x="30" y="70"/>
                  </a:moveTo>
                  <a:lnTo>
                    <a:pt x="191" y="70"/>
                  </a:lnTo>
                  <a:lnTo>
                    <a:pt x="191" y="158"/>
                  </a:lnTo>
                  <a:lnTo>
                    <a:pt x="8" y="158"/>
                  </a:lnTo>
                  <a:lnTo>
                    <a:pt x="30" y="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222">
              <a:extLst>
                <a:ext uri="{FF2B5EF4-FFF2-40B4-BE49-F238E27FC236}">
                  <a16:creationId xmlns:a16="http://schemas.microsoft.com/office/drawing/2014/main" id="{63CD7859-A6F6-45BA-A0C8-5A954EC5142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66713" y="4630738"/>
              <a:ext cx="103188" cy="176213"/>
            </a:xfrm>
            <a:custGeom>
              <a:avLst/>
              <a:gdLst>
                <a:gd name="T0" fmla="*/ 13 w 15"/>
                <a:gd name="T1" fmla="*/ 8 h 25"/>
                <a:gd name="T2" fmla="*/ 11 w 15"/>
                <a:gd name="T3" fmla="*/ 9 h 25"/>
                <a:gd name="T4" fmla="*/ 10 w 15"/>
                <a:gd name="T5" fmla="*/ 10 h 25"/>
                <a:gd name="T6" fmla="*/ 7 w 15"/>
                <a:gd name="T7" fmla="*/ 13 h 25"/>
                <a:gd name="T8" fmla="*/ 6 w 15"/>
                <a:gd name="T9" fmla="*/ 13 h 25"/>
                <a:gd name="T10" fmla="*/ 8 w 15"/>
                <a:gd name="T11" fmla="*/ 11 h 25"/>
                <a:gd name="T12" fmla="*/ 11 w 15"/>
                <a:gd name="T13" fmla="*/ 7 h 25"/>
                <a:gd name="T14" fmla="*/ 12 w 15"/>
                <a:gd name="T15" fmla="*/ 5 h 25"/>
                <a:gd name="T16" fmla="*/ 11 w 15"/>
                <a:gd name="T17" fmla="*/ 4 h 25"/>
                <a:gd name="T18" fmla="*/ 10 w 15"/>
                <a:gd name="T19" fmla="*/ 2 h 25"/>
                <a:gd name="T20" fmla="*/ 9 w 15"/>
                <a:gd name="T21" fmla="*/ 1 h 25"/>
                <a:gd name="T22" fmla="*/ 7 w 15"/>
                <a:gd name="T23" fmla="*/ 1 h 25"/>
                <a:gd name="T24" fmla="*/ 7 w 15"/>
                <a:gd name="T25" fmla="*/ 2 h 25"/>
                <a:gd name="T26" fmla="*/ 7 w 15"/>
                <a:gd name="T27" fmla="*/ 5 h 25"/>
                <a:gd name="T28" fmla="*/ 7 w 15"/>
                <a:gd name="T29" fmla="*/ 6 h 25"/>
                <a:gd name="T30" fmla="*/ 7 w 15"/>
                <a:gd name="T31" fmla="*/ 9 h 25"/>
                <a:gd name="T32" fmla="*/ 4 w 15"/>
                <a:gd name="T33" fmla="*/ 11 h 25"/>
                <a:gd name="T34" fmla="*/ 3 w 15"/>
                <a:gd name="T35" fmla="*/ 12 h 25"/>
                <a:gd name="T36" fmla="*/ 4 w 15"/>
                <a:gd name="T37" fmla="*/ 13 h 25"/>
                <a:gd name="T38" fmla="*/ 5 w 15"/>
                <a:gd name="T39" fmla="*/ 13 h 25"/>
                <a:gd name="T40" fmla="*/ 4 w 15"/>
                <a:gd name="T41" fmla="*/ 15 h 25"/>
                <a:gd name="T42" fmla="*/ 3 w 15"/>
                <a:gd name="T43" fmla="*/ 17 h 25"/>
                <a:gd name="T44" fmla="*/ 1 w 15"/>
                <a:gd name="T45" fmla="*/ 20 h 25"/>
                <a:gd name="T46" fmla="*/ 0 w 15"/>
                <a:gd name="T47" fmla="*/ 20 h 25"/>
                <a:gd name="T48" fmla="*/ 1 w 15"/>
                <a:gd name="T49" fmla="*/ 22 h 25"/>
                <a:gd name="T50" fmla="*/ 2 w 15"/>
                <a:gd name="T51" fmla="*/ 25 h 25"/>
                <a:gd name="T52" fmla="*/ 4 w 15"/>
                <a:gd name="T53" fmla="*/ 23 h 25"/>
                <a:gd name="T54" fmla="*/ 4 w 15"/>
                <a:gd name="T55" fmla="*/ 22 h 25"/>
                <a:gd name="T56" fmla="*/ 3 w 15"/>
                <a:gd name="T57" fmla="*/ 20 h 25"/>
                <a:gd name="T58" fmla="*/ 5 w 15"/>
                <a:gd name="T59" fmla="*/ 18 h 25"/>
                <a:gd name="T60" fmla="*/ 6 w 15"/>
                <a:gd name="T61" fmla="*/ 20 h 25"/>
                <a:gd name="T62" fmla="*/ 7 w 15"/>
                <a:gd name="T63" fmla="*/ 21 h 25"/>
                <a:gd name="T64" fmla="*/ 6 w 15"/>
                <a:gd name="T65" fmla="*/ 22 h 25"/>
                <a:gd name="T66" fmla="*/ 7 w 15"/>
                <a:gd name="T67" fmla="*/ 23 h 25"/>
                <a:gd name="T68" fmla="*/ 8 w 15"/>
                <a:gd name="T69" fmla="*/ 24 h 25"/>
                <a:gd name="T70" fmla="*/ 9 w 15"/>
                <a:gd name="T71" fmla="*/ 23 h 25"/>
                <a:gd name="T72" fmla="*/ 11 w 15"/>
                <a:gd name="T73" fmla="*/ 21 h 25"/>
                <a:gd name="T74" fmla="*/ 13 w 15"/>
                <a:gd name="T75" fmla="*/ 22 h 25"/>
                <a:gd name="T76" fmla="*/ 14 w 15"/>
                <a:gd name="T77" fmla="*/ 18 h 25"/>
                <a:gd name="T78" fmla="*/ 14 w 15"/>
                <a:gd name="T79" fmla="*/ 17 h 25"/>
                <a:gd name="T80" fmla="*/ 14 w 15"/>
                <a:gd name="T81" fmla="*/ 13 h 25"/>
                <a:gd name="T82" fmla="*/ 15 w 15"/>
                <a:gd name="T83" fmla="*/ 10 h 25"/>
                <a:gd name="T84" fmla="*/ 14 w 15"/>
                <a:gd name="T85" fmla="*/ 8 h 25"/>
                <a:gd name="T86" fmla="*/ 8 w 15"/>
                <a:gd name="T87" fmla="*/ 15 h 25"/>
                <a:gd name="T88" fmla="*/ 8 w 15"/>
                <a:gd name="T89" fmla="*/ 17 h 25"/>
                <a:gd name="T90" fmla="*/ 7 w 15"/>
                <a:gd name="T91" fmla="*/ 18 h 25"/>
                <a:gd name="T92" fmla="*/ 7 w 15"/>
                <a:gd name="T93" fmla="*/ 16 h 25"/>
                <a:gd name="T94" fmla="*/ 7 w 15"/>
                <a:gd name="T95" fmla="*/ 14 h 25"/>
                <a:gd name="T96" fmla="*/ 8 w 15"/>
                <a:gd name="T97" fmla="*/ 14 h 25"/>
                <a:gd name="T98" fmla="*/ 9 w 15"/>
                <a:gd name="T99" fmla="*/ 14 h 25"/>
                <a:gd name="T100" fmla="*/ 11 w 15"/>
                <a:gd name="T101" fmla="*/ 14 h 25"/>
                <a:gd name="T102" fmla="*/ 11 w 15"/>
                <a:gd name="T103" fmla="*/ 16 h 25"/>
                <a:gd name="T104" fmla="*/ 11 w 15"/>
                <a:gd name="T105" fmla="*/ 20 h 25"/>
                <a:gd name="T106" fmla="*/ 10 w 15"/>
                <a:gd name="T107" fmla="*/ 19 h 25"/>
                <a:gd name="T108" fmla="*/ 9 w 15"/>
                <a:gd name="T109" fmla="*/ 18 h 25"/>
                <a:gd name="T110" fmla="*/ 9 w 15"/>
                <a:gd name="T111" fmla="*/ 16 h 25"/>
                <a:gd name="T112" fmla="*/ 10 w 15"/>
                <a:gd name="T113" fmla="*/ 13 h 25"/>
                <a:gd name="T114" fmla="*/ 10 w 15"/>
                <a:gd name="T115" fmla="*/ 11 h 25"/>
                <a:gd name="T116" fmla="*/ 12 w 15"/>
                <a:gd name="T117" fmla="*/ 10 h 25"/>
                <a:gd name="T118" fmla="*/ 11 w 15"/>
                <a:gd name="T119" fmla="*/ 1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5" h="25">
                  <a:moveTo>
                    <a:pt x="14" y="8"/>
                  </a:moveTo>
                  <a:cubicBezTo>
                    <a:pt x="14" y="8"/>
                    <a:pt x="13" y="8"/>
                    <a:pt x="13" y="8"/>
                  </a:cubicBezTo>
                  <a:cubicBezTo>
                    <a:pt x="13" y="8"/>
                    <a:pt x="12" y="8"/>
                    <a:pt x="12" y="8"/>
                  </a:cubicBezTo>
                  <a:cubicBezTo>
                    <a:pt x="12" y="8"/>
                    <a:pt x="11" y="8"/>
                    <a:pt x="11" y="9"/>
                  </a:cubicBezTo>
                  <a:cubicBezTo>
                    <a:pt x="11" y="9"/>
                    <a:pt x="11" y="9"/>
                    <a:pt x="11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10" y="10"/>
                    <a:pt x="10" y="11"/>
                  </a:cubicBezTo>
                  <a:cubicBezTo>
                    <a:pt x="9" y="11"/>
                    <a:pt x="8" y="12"/>
                    <a:pt x="7" y="13"/>
                  </a:cubicBezTo>
                  <a:cubicBezTo>
                    <a:pt x="7" y="13"/>
                    <a:pt x="7" y="13"/>
                    <a:pt x="7" y="14"/>
                  </a:cubicBezTo>
                  <a:cubicBezTo>
                    <a:pt x="7" y="14"/>
                    <a:pt x="7" y="13"/>
                    <a:pt x="6" y="13"/>
                  </a:cubicBezTo>
                  <a:cubicBezTo>
                    <a:pt x="7" y="13"/>
                    <a:pt x="7" y="12"/>
                    <a:pt x="7" y="12"/>
                  </a:cubicBezTo>
                  <a:cubicBezTo>
                    <a:pt x="7" y="11"/>
                    <a:pt x="7" y="11"/>
                    <a:pt x="8" y="11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9" y="9"/>
                    <a:pt x="10" y="8"/>
                    <a:pt x="11" y="7"/>
                  </a:cubicBezTo>
                  <a:cubicBezTo>
                    <a:pt x="11" y="7"/>
                    <a:pt x="12" y="7"/>
                    <a:pt x="12" y="6"/>
                  </a:cubicBezTo>
                  <a:cubicBezTo>
                    <a:pt x="12" y="6"/>
                    <a:pt x="12" y="6"/>
                    <a:pt x="12" y="5"/>
                  </a:cubicBezTo>
                  <a:cubicBezTo>
                    <a:pt x="11" y="5"/>
                    <a:pt x="11" y="6"/>
                    <a:pt x="10" y="5"/>
                  </a:cubicBezTo>
                  <a:cubicBezTo>
                    <a:pt x="10" y="5"/>
                    <a:pt x="11" y="4"/>
                    <a:pt x="11" y="4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0" y="3"/>
                    <a:pt x="10" y="3"/>
                    <a:pt x="10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1"/>
                    <a:pt x="9" y="1"/>
                  </a:cubicBezTo>
                  <a:cubicBezTo>
                    <a:pt x="9" y="0"/>
                    <a:pt x="8" y="0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3"/>
                    <a:pt x="7" y="4"/>
                    <a:pt x="7" y="4"/>
                  </a:cubicBezTo>
                  <a:cubicBezTo>
                    <a:pt x="7" y="4"/>
                    <a:pt x="7" y="4"/>
                    <a:pt x="7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6"/>
                    <a:pt x="7" y="7"/>
                  </a:cubicBezTo>
                  <a:cubicBezTo>
                    <a:pt x="7" y="8"/>
                    <a:pt x="7" y="8"/>
                    <a:pt x="7" y="9"/>
                  </a:cubicBezTo>
                  <a:cubicBezTo>
                    <a:pt x="7" y="9"/>
                    <a:pt x="6" y="9"/>
                    <a:pt x="6" y="9"/>
                  </a:cubicBezTo>
                  <a:cubicBezTo>
                    <a:pt x="5" y="10"/>
                    <a:pt x="4" y="11"/>
                    <a:pt x="4" y="11"/>
                  </a:cubicBezTo>
                  <a:cubicBezTo>
                    <a:pt x="4" y="11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3"/>
                    <a:pt x="3" y="13"/>
                  </a:cubicBezTo>
                  <a:cubicBezTo>
                    <a:pt x="3" y="13"/>
                    <a:pt x="4" y="13"/>
                    <a:pt x="4" y="13"/>
                  </a:cubicBezTo>
                  <a:cubicBezTo>
                    <a:pt x="4" y="13"/>
                    <a:pt x="4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6" y="13"/>
                    <a:pt x="6" y="14"/>
                    <a:pt x="6" y="14"/>
                  </a:cubicBezTo>
                  <a:cubicBezTo>
                    <a:pt x="6" y="15"/>
                    <a:pt x="5" y="15"/>
                    <a:pt x="4" y="15"/>
                  </a:cubicBezTo>
                  <a:cubicBezTo>
                    <a:pt x="4" y="16"/>
                    <a:pt x="5" y="16"/>
                    <a:pt x="5" y="16"/>
                  </a:cubicBezTo>
                  <a:cubicBezTo>
                    <a:pt x="4" y="16"/>
                    <a:pt x="4" y="17"/>
                    <a:pt x="3" y="17"/>
                  </a:cubicBezTo>
                  <a:cubicBezTo>
                    <a:pt x="3" y="17"/>
                    <a:pt x="3" y="18"/>
                    <a:pt x="3" y="18"/>
                  </a:cubicBezTo>
                  <a:cubicBezTo>
                    <a:pt x="2" y="19"/>
                    <a:pt x="2" y="19"/>
                    <a:pt x="1" y="20"/>
                  </a:cubicBezTo>
                  <a:cubicBezTo>
                    <a:pt x="1" y="19"/>
                    <a:pt x="1" y="19"/>
                    <a:pt x="1" y="18"/>
                  </a:cubicBezTo>
                  <a:cubicBezTo>
                    <a:pt x="0" y="19"/>
                    <a:pt x="0" y="19"/>
                    <a:pt x="0" y="20"/>
                  </a:cubicBezTo>
                  <a:cubicBezTo>
                    <a:pt x="0" y="20"/>
                    <a:pt x="0" y="21"/>
                    <a:pt x="0" y="21"/>
                  </a:cubicBezTo>
                  <a:cubicBezTo>
                    <a:pt x="1" y="21"/>
                    <a:pt x="1" y="22"/>
                    <a:pt x="1" y="22"/>
                  </a:cubicBezTo>
                  <a:cubicBezTo>
                    <a:pt x="1" y="23"/>
                    <a:pt x="1" y="23"/>
                    <a:pt x="1" y="24"/>
                  </a:cubicBezTo>
                  <a:cubicBezTo>
                    <a:pt x="2" y="24"/>
                    <a:pt x="2" y="24"/>
                    <a:pt x="2" y="25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4" y="24"/>
                    <a:pt x="4" y="23"/>
                    <a:pt x="4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3"/>
                    <a:pt x="4" y="22"/>
                    <a:pt x="4" y="22"/>
                  </a:cubicBezTo>
                  <a:cubicBezTo>
                    <a:pt x="3" y="22"/>
                    <a:pt x="2" y="22"/>
                    <a:pt x="2" y="21"/>
                  </a:cubicBezTo>
                  <a:cubicBezTo>
                    <a:pt x="2" y="21"/>
                    <a:pt x="3" y="20"/>
                    <a:pt x="3" y="20"/>
                  </a:cubicBezTo>
                  <a:cubicBezTo>
                    <a:pt x="3" y="19"/>
                    <a:pt x="3" y="19"/>
                    <a:pt x="4" y="19"/>
                  </a:cubicBezTo>
                  <a:cubicBezTo>
                    <a:pt x="5" y="19"/>
                    <a:pt x="5" y="18"/>
                    <a:pt x="5" y="18"/>
                  </a:cubicBezTo>
                  <a:cubicBezTo>
                    <a:pt x="5" y="18"/>
                    <a:pt x="6" y="18"/>
                    <a:pt x="6" y="19"/>
                  </a:cubicBezTo>
                  <a:cubicBezTo>
                    <a:pt x="6" y="19"/>
                    <a:pt x="5" y="19"/>
                    <a:pt x="6" y="20"/>
                  </a:cubicBezTo>
                  <a:cubicBezTo>
                    <a:pt x="6" y="20"/>
                    <a:pt x="6" y="19"/>
                    <a:pt x="6" y="19"/>
                  </a:cubicBezTo>
                  <a:cubicBezTo>
                    <a:pt x="7" y="19"/>
                    <a:pt x="7" y="21"/>
                    <a:pt x="7" y="21"/>
                  </a:cubicBezTo>
                  <a:cubicBezTo>
                    <a:pt x="6" y="21"/>
                    <a:pt x="6" y="21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7" y="22"/>
                    <a:pt x="7" y="22"/>
                  </a:cubicBezTo>
                  <a:cubicBezTo>
                    <a:pt x="7" y="22"/>
                    <a:pt x="7" y="23"/>
                    <a:pt x="7" y="23"/>
                  </a:cubicBezTo>
                  <a:cubicBezTo>
                    <a:pt x="7" y="23"/>
                    <a:pt x="8" y="24"/>
                    <a:pt x="8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4"/>
                    <a:pt x="8" y="24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2"/>
                    <a:pt x="9" y="21"/>
                    <a:pt x="9" y="20"/>
                  </a:cubicBezTo>
                  <a:cubicBezTo>
                    <a:pt x="10" y="20"/>
                    <a:pt x="10" y="21"/>
                    <a:pt x="11" y="21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22"/>
                    <a:pt x="12" y="22"/>
                    <a:pt x="13" y="22"/>
                  </a:cubicBezTo>
                  <a:cubicBezTo>
                    <a:pt x="13" y="21"/>
                    <a:pt x="14" y="21"/>
                    <a:pt x="14" y="20"/>
                  </a:cubicBezTo>
                  <a:cubicBezTo>
                    <a:pt x="14" y="20"/>
                    <a:pt x="14" y="19"/>
                    <a:pt x="14" y="18"/>
                  </a:cubicBezTo>
                  <a:cubicBezTo>
                    <a:pt x="14" y="18"/>
                    <a:pt x="14" y="18"/>
                    <a:pt x="14" y="17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14" y="16"/>
                    <a:pt x="14" y="15"/>
                    <a:pt x="14" y="15"/>
                  </a:cubicBezTo>
                  <a:cubicBezTo>
                    <a:pt x="14" y="14"/>
                    <a:pt x="14" y="13"/>
                    <a:pt x="14" y="13"/>
                  </a:cubicBezTo>
                  <a:cubicBezTo>
                    <a:pt x="14" y="12"/>
                    <a:pt x="15" y="12"/>
                    <a:pt x="15" y="11"/>
                  </a:cubicBezTo>
                  <a:cubicBezTo>
                    <a:pt x="15" y="11"/>
                    <a:pt x="15" y="10"/>
                    <a:pt x="15" y="10"/>
                  </a:cubicBezTo>
                  <a:cubicBezTo>
                    <a:pt x="15" y="10"/>
                    <a:pt x="15" y="9"/>
                    <a:pt x="14" y="9"/>
                  </a:cubicBezTo>
                  <a:cubicBezTo>
                    <a:pt x="14" y="9"/>
                    <a:pt x="14" y="9"/>
                    <a:pt x="14" y="8"/>
                  </a:cubicBezTo>
                  <a:close/>
                  <a:moveTo>
                    <a:pt x="8" y="15"/>
                  </a:move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6"/>
                    <a:pt x="8" y="16"/>
                  </a:cubicBezTo>
                  <a:cubicBezTo>
                    <a:pt x="8" y="16"/>
                    <a:pt x="8" y="16"/>
                    <a:pt x="8" y="17"/>
                  </a:cubicBezTo>
                  <a:cubicBezTo>
                    <a:pt x="8" y="17"/>
                    <a:pt x="8" y="17"/>
                    <a:pt x="7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7"/>
                    <a:pt x="7" y="17"/>
                    <a:pt x="7" y="16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7" y="16"/>
                    <a:pt x="7" y="15"/>
                    <a:pt x="7" y="15"/>
                  </a:cubicBezTo>
                  <a:cubicBezTo>
                    <a:pt x="7" y="15"/>
                    <a:pt x="7" y="14"/>
                    <a:pt x="7" y="14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8" y="14"/>
                    <a:pt x="8" y="14"/>
                  </a:cubicBezTo>
                  <a:cubicBezTo>
                    <a:pt x="8" y="14"/>
                    <a:pt x="8" y="13"/>
                    <a:pt x="8" y="13"/>
                  </a:cubicBezTo>
                  <a:cubicBezTo>
                    <a:pt x="8" y="13"/>
                    <a:pt x="8" y="14"/>
                    <a:pt x="9" y="14"/>
                  </a:cubicBezTo>
                  <a:cubicBezTo>
                    <a:pt x="8" y="14"/>
                    <a:pt x="8" y="14"/>
                    <a:pt x="8" y="15"/>
                  </a:cubicBezTo>
                  <a:close/>
                  <a:moveTo>
                    <a:pt x="11" y="14"/>
                  </a:moveTo>
                  <a:cubicBezTo>
                    <a:pt x="11" y="14"/>
                    <a:pt x="11" y="14"/>
                    <a:pt x="11" y="15"/>
                  </a:cubicBezTo>
                  <a:cubicBezTo>
                    <a:pt x="11" y="15"/>
                    <a:pt x="11" y="15"/>
                    <a:pt x="11" y="16"/>
                  </a:cubicBezTo>
                  <a:cubicBezTo>
                    <a:pt x="11" y="16"/>
                    <a:pt x="11" y="16"/>
                    <a:pt x="11" y="17"/>
                  </a:cubicBezTo>
                  <a:cubicBezTo>
                    <a:pt x="11" y="18"/>
                    <a:pt x="11" y="19"/>
                    <a:pt x="11" y="20"/>
                  </a:cubicBezTo>
                  <a:cubicBezTo>
                    <a:pt x="11" y="20"/>
                    <a:pt x="10" y="20"/>
                    <a:pt x="9" y="20"/>
                  </a:cubicBezTo>
                  <a:cubicBezTo>
                    <a:pt x="9" y="20"/>
                    <a:pt x="10" y="19"/>
                    <a:pt x="10" y="19"/>
                  </a:cubicBezTo>
                  <a:cubicBezTo>
                    <a:pt x="10" y="18"/>
                    <a:pt x="9" y="19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10" y="14"/>
                    <a:pt x="11" y="13"/>
                    <a:pt x="10" y="13"/>
                  </a:cubicBezTo>
                  <a:cubicBezTo>
                    <a:pt x="10" y="13"/>
                    <a:pt x="10" y="12"/>
                    <a:pt x="9" y="12"/>
                  </a:cubicBezTo>
                  <a:cubicBezTo>
                    <a:pt x="9" y="12"/>
                    <a:pt x="10" y="11"/>
                    <a:pt x="10" y="11"/>
                  </a:cubicBezTo>
                  <a:cubicBezTo>
                    <a:pt x="11" y="11"/>
                    <a:pt x="11" y="10"/>
                    <a:pt x="11" y="10"/>
                  </a:cubicBezTo>
                  <a:cubicBezTo>
                    <a:pt x="11" y="10"/>
                    <a:pt x="12" y="10"/>
                    <a:pt x="12" y="10"/>
                  </a:cubicBezTo>
                  <a:cubicBezTo>
                    <a:pt x="12" y="11"/>
                    <a:pt x="11" y="12"/>
                    <a:pt x="11" y="13"/>
                  </a:cubicBezTo>
                  <a:cubicBezTo>
                    <a:pt x="11" y="13"/>
                    <a:pt x="11" y="14"/>
                    <a:pt x="11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223">
              <a:extLst>
                <a:ext uri="{FF2B5EF4-FFF2-40B4-BE49-F238E27FC236}">
                  <a16:creationId xmlns:a16="http://schemas.microsoft.com/office/drawing/2014/main" id="{73159D8C-512E-42B5-AF39-95B44821257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60463" y="4652963"/>
              <a:ext cx="90488" cy="125413"/>
            </a:xfrm>
            <a:custGeom>
              <a:avLst/>
              <a:gdLst>
                <a:gd name="T0" fmla="*/ 11 w 13"/>
                <a:gd name="T1" fmla="*/ 7 h 18"/>
                <a:gd name="T2" fmla="*/ 13 w 13"/>
                <a:gd name="T3" fmla="*/ 6 h 18"/>
                <a:gd name="T4" fmla="*/ 13 w 13"/>
                <a:gd name="T5" fmla="*/ 5 h 18"/>
                <a:gd name="T6" fmla="*/ 12 w 13"/>
                <a:gd name="T7" fmla="*/ 5 h 18"/>
                <a:gd name="T8" fmla="*/ 11 w 13"/>
                <a:gd name="T9" fmla="*/ 5 h 18"/>
                <a:gd name="T10" fmla="*/ 11 w 13"/>
                <a:gd name="T11" fmla="*/ 5 h 18"/>
                <a:gd name="T12" fmla="*/ 11 w 13"/>
                <a:gd name="T13" fmla="*/ 6 h 18"/>
                <a:gd name="T14" fmla="*/ 10 w 13"/>
                <a:gd name="T15" fmla="*/ 6 h 18"/>
                <a:gd name="T16" fmla="*/ 9 w 13"/>
                <a:gd name="T17" fmla="*/ 7 h 18"/>
                <a:gd name="T18" fmla="*/ 8 w 13"/>
                <a:gd name="T19" fmla="*/ 7 h 18"/>
                <a:gd name="T20" fmla="*/ 8 w 13"/>
                <a:gd name="T21" fmla="*/ 5 h 18"/>
                <a:gd name="T22" fmla="*/ 8 w 13"/>
                <a:gd name="T23" fmla="*/ 4 h 18"/>
                <a:gd name="T24" fmla="*/ 9 w 13"/>
                <a:gd name="T25" fmla="*/ 3 h 18"/>
                <a:gd name="T26" fmla="*/ 9 w 13"/>
                <a:gd name="T27" fmla="*/ 2 h 18"/>
                <a:gd name="T28" fmla="*/ 9 w 13"/>
                <a:gd name="T29" fmla="*/ 1 h 18"/>
                <a:gd name="T30" fmla="*/ 8 w 13"/>
                <a:gd name="T31" fmla="*/ 1 h 18"/>
                <a:gd name="T32" fmla="*/ 7 w 13"/>
                <a:gd name="T33" fmla="*/ 0 h 18"/>
                <a:gd name="T34" fmla="*/ 6 w 13"/>
                <a:gd name="T35" fmla="*/ 1 h 18"/>
                <a:gd name="T36" fmla="*/ 7 w 13"/>
                <a:gd name="T37" fmla="*/ 2 h 18"/>
                <a:gd name="T38" fmla="*/ 6 w 13"/>
                <a:gd name="T39" fmla="*/ 5 h 18"/>
                <a:gd name="T40" fmla="*/ 6 w 13"/>
                <a:gd name="T41" fmla="*/ 7 h 18"/>
                <a:gd name="T42" fmla="*/ 6 w 13"/>
                <a:gd name="T43" fmla="*/ 8 h 18"/>
                <a:gd name="T44" fmla="*/ 6 w 13"/>
                <a:gd name="T45" fmla="*/ 8 h 18"/>
                <a:gd name="T46" fmla="*/ 5 w 13"/>
                <a:gd name="T47" fmla="*/ 9 h 18"/>
                <a:gd name="T48" fmla="*/ 2 w 13"/>
                <a:gd name="T49" fmla="*/ 9 h 18"/>
                <a:gd name="T50" fmla="*/ 2 w 13"/>
                <a:gd name="T51" fmla="*/ 10 h 18"/>
                <a:gd name="T52" fmla="*/ 1 w 13"/>
                <a:gd name="T53" fmla="*/ 10 h 18"/>
                <a:gd name="T54" fmla="*/ 1 w 13"/>
                <a:gd name="T55" fmla="*/ 10 h 18"/>
                <a:gd name="T56" fmla="*/ 2 w 13"/>
                <a:gd name="T57" fmla="*/ 12 h 18"/>
                <a:gd name="T58" fmla="*/ 2 w 13"/>
                <a:gd name="T59" fmla="*/ 12 h 18"/>
                <a:gd name="T60" fmla="*/ 3 w 13"/>
                <a:gd name="T61" fmla="*/ 12 h 18"/>
                <a:gd name="T62" fmla="*/ 3 w 13"/>
                <a:gd name="T63" fmla="*/ 11 h 18"/>
                <a:gd name="T64" fmla="*/ 5 w 13"/>
                <a:gd name="T65" fmla="*/ 10 h 18"/>
                <a:gd name="T66" fmla="*/ 6 w 13"/>
                <a:gd name="T67" fmla="*/ 9 h 18"/>
                <a:gd name="T68" fmla="*/ 6 w 13"/>
                <a:gd name="T69" fmla="*/ 10 h 18"/>
                <a:gd name="T70" fmla="*/ 6 w 13"/>
                <a:gd name="T71" fmla="*/ 11 h 18"/>
                <a:gd name="T72" fmla="*/ 6 w 13"/>
                <a:gd name="T73" fmla="*/ 11 h 18"/>
                <a:gd name="T74" fmla="*/ 4 w 13"/>
                <a:gd name="T75" fmla="*/ 14 h 18"/>
                <a:gd name="T76" fmla="*/ 2 w 13"/>
                <a:gd name="T77" fmla="*/ 16 h 18"/>
                <a:gd name="T78" fmla="*/ 1 w 13"/>
                <a:gd name="T79" fmla="*/ 16 h 18"/>
                <a:gd name="T80" fmla="*/ 0 w 13"/>
                <a:gd name="T81" fmla="*/ 17 h 18"/>
                <a:gd name="T82" fmla="*/ 2 w 13"/>
                <a:gd name="T83" fmla="*/ 17 h 18"/>
                <a:gd name="T84" fmla="*/ 2 w 13"/>
                <a:gd name="T85" fmla="*/ 17 h 18"/>
                <a:gd name="T86" fmla="*/ 4 w 13"/>
                <a:gd name="T87" fmla="*/ 16 h 18"/>
                <a:gd name="T88" fmla="*/ 5 w 13"/>
                <a:gd name="T89" fmla="*/ 15 h 18"/>
                <a:gd name="T90" fmla="*/ 6 w 13"/>
                <a:gd name="T91" fmla="*/ 14 h 18"/>
                <a:gd name="T92" fmla="*/ 7 w 13"/>
                <a:gd name="T93" fmla="*/ 12 h 18"/>
                <a:gd name="T94" fmla="*/ 7 w 13"/>
                <a:gd name="T95" fmla="*/ 11 h 18"/>
                <a:gd name="T96" fmla="*/ 8 w 13"/>
                <a:gd name="T97" fmla="*/ 8 h 18"/>
                <a:gd name="T98" fmla="*/ 9 w 13"/>
                <a:gd name="T99" fmla="*/ 8 h 18"/>
                <a:gd name="T100" fmla="*/ 11 w 13"/>
                <a:gd name="T101" fmla="*/ 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3" h="18">
                  <a:moveTo>
                    <a:pt x="11" y="7"/>
                  </a:moveTo>
                  <a:cubicBezTo>
                    <a:pt x="12" y="7"/>
                    <a:pt x="12" y="7"/>
                    <a:pt x="13" y="6"/>
                  </a:cubicBezTo>
                  <a:cubicBezTo>
                    <a:pt x="13" y="6"/>
                    <a:pt x="13" y="6"/>
                    <a:pt x="13" y="5"/>
                  </a:cubicBezTo>
                  <a:cubicBezTo>
                    <a:pt x="13" y="5"/>
                    <a:pt x="12" y="5"/>
                    <a:pt x="12" y="5"/>
                  </a:cubicBezTo>
                  <a:cubicBezTo>
                    <a:pt x="12" y="5"/>
                    <a:pt x="12" y="5"/>
                    <a:pt x="11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0" y="5"/>
                    <a:pt x="11" y="5"/>
                    <a:pt x="11" y="6"/>
                  </a:cubicBezTo>
                  <a:cubicBezTo>
                    <a:pt x="11" y="6"/>
                    <a:pt x="10" y="6"/>
                    <a:pt x="10" y="6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6"/>
                    <a:pt x="8" y="6"/>
                    <a:pt x="8" y="5"/>
                  </a:cubicBezTo>
                  <a:cubicBezTo>
                    <a:pt x="8" y="5"/>
                    <a:pt x="8" y="5"/>
                    <a:pt x="8" y="4"/>
                  </a:cubicBezTo>
                  <a:cubicBezTo>
                    <a:pt x="9" y="4"/>
                    <a:pt x="8" y="3"/>
                    <a:pt x="9" y="3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1"/>
                    <a:pt x="9" y="1"/>
                  </a:cubicBezTo>
                  <a:cubicBezTo>
                    <a:pt x="9" y="1"/>
                    <a:pt x="8" y="1"/>
                    <a:pt x="8" y="1"/>
                  </a:cubicBezTo>
                  <a:cubicBezTo>
                    <a:pt x="8" y="0"/>
                    <a:pt x="8" y="0"/>
                    <a:pt x="7" y="0"/>
                  </a:cubicBezTo>
                  <a:cubicBezTo>
                    <a:pt x="7" y="0"/>
                    <a:pt x="6" y="1"/>
                    <a:pt x="6" y="1"/>
                  </a:cubicBezTo>
                  <a:cubicBezTo>
                    <a:pt x="6" y="1"/>
                    <a:pt x="6" y="2"/>
                    <a:pt x="7" y="2"/>
                  </a:cubicBezTo>
                  <a:cubicBezTo>
                    <a:pt x="7" y="3"/>
                    <a:pt x="7" y="4"/>
                    <a:pt x="6" y="5"/>
                  </a:cubicBezTo>
                  <a:cubicBezTo>
                    <a:pt x="6" y="6"/>
                    <a:pt x="6" y="6"/>
                    <a:pt x="6" y="7"/>
                  </a:cubicBezTo>
                  <a:cubicBezTo>
                    <a:pt x="6" y="7"/>
                    <a:pt x="7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5" y="8"/>
                    <a:pt x="5" y="9"/>
                    <a:pt x="5" y="9"/>
                  </a:cubicBezTo>
                  <a:cubicBezTo>
                    <a:pt x="4" y="9"/>
                    <a:pt x="3" y="9"/>
                    <a:pt x="2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1" y="10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1"/>
                    <a:pt x="1" y="11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3" y="12"/>
                    <a:pt x="3" y="12"/>
                  </a:cubicBezTo>
                  <a:cubicBezTo>
                    <a:pt x="3" y="12"/>
                    <a:pt x="3" y="12"/>
                    <a:pt x="3" y="11"/>
                  </a:cubicBezTo>
                  <a:cubicBezTo>
                    <a:pt x="4" y="11"/>
                    <a:pt x="5" y="11"/>
                    <a:pt x="5" y="10"/>
                  </a:cubicBezTo>
                  <a:cubicBezTo>
                    <a:pt x="5" y="10"/>
                    <a:pt x="5" y="9"/>
                    <a:pt x="6" y="9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1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3"/>
                    <a:pt x="4" y="14"/>
                    <a:pt x="4" y="14"/>
                  </a:cubicBezTo>
                  <a:cubicBezTo>
                    <a:pt x="3" y="15"/>
                    <a:pt x="3" y="15"/>
                    <a:pt x="2" y="16"/>
                  </a:cubicBezTo>
                  <a:cubicBezTo>
                    <a:pt x="2" y="16"/>
                    <a:pt x="1" y="16"/>
                    <a:pt x="1" y="16"/>
                  </a:cubicBezTo>
                  <a:cubicBezTo>
                    <a:pt x="1" y="17"/>
                    <a:pt x="0" y="17"/>
                    <a:pt x="0" y="17"/>
                  </a:cubicBezTo>
                  <a:cubicBezTo>
                    <a:pt x="1" y="18"/>
                    <a:pt x="2" y="17"/>
                    <a:pt x="2" y="17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3" y="17"/>
                    <a:pt x="4" y="16"/>
                    <a:pt x="4" y="16"/>
                  </a:cubicBezTo>
                  <a:cubicBezTo>
                    <a:pt x="5" y="16"/>
                    <a:pt x="5" y="16"/>
                    <a:pt x="5" y="15"/>
                  </a:cubicBezTo>
                  <a:cubicBezTo>
                    <a:pt x="5" y="15"/>
                    <a:pt x="6" y="15"/>
                    <a:pt x="6" y="14"/>
                  </a:cubicBezTo>
                  <a:cubicBezTo>
                    <a:pt x="7" y="13"/>
                    <a:pt x="7" y="13"/>
                    <a:pt x="7" y="12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8" y="10"/>
                    <a:pt x="8" y="9"/>
                    <a:pt x="8" y="8"/>
                  </a:cubicBezTo>
                  <a:cubicBezTo>
                    <a:pt x="8" y="8"/>
                    <a:pt x="8" y="8"/>
                    <a:pt x="9" y="8"/>
                  </a:cubicBezTo>
                  <a:cubicBezTo>
                    <a:pt x="9" y="8"/>
                    <a:pt x="10" y="7"/>
                    <a:pt x="11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224">
              <a:extLst>
                <a:ext uri="{FF2B5EF4-FFF2-40B4-BE49-F238E27FC236}">
                  <a16:creationId xmlns:a16="http://schemas.microsoft.com/office/drawing/2014/main" id="{51FE35B6-972B-44F8-A5D9-E76E08061BE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16025" y="4714875"/>
              <a:ext cx="55563" cy="49213"/>
            </a:xfrm>
            <a:custGeom>
              <a:avLst/>
              <a:gdLst>
                <a:gd name="T0" fmla="*/ 5 w 8"/>
                <a:gd name="T1" fmla="*/ 5 h 7"/>
                <a:gd name="T2" fmla="*/ 4 w 8"/>
                <a:gd name="T3" fmla="*/ 3 h 7"/>
                <a:gd name="T4" fmla="*/ 3 w 8"/>
                <a:gd name="T5" fmla="*/ 3 h 7"/>
                <a:gd name="T6" fmla="*/ 2 w 8"/>
                <a:gd name="T7" fmla="*/ 2 h 7"/>
                <a:gd name="T8" fmla="*/ 2 w 8"/>
                <a:gd name="T9" fmla="*/ 2 h 7"/>
                <a:gd name="T10" fmla="*/ 1 w 8"/>
                <a:gd name="T11" fmla="*/ 1 h 7"/>
                <a:gd name="T12" fmla="*/ 0 w 8"/>
                <a:gd name="T13" fmla="*/ 0 h 7"/>
                <a:gd name="T14" fmla="*/ 1 w 8"/>
                <a:gd name="T15" fmla="*/ 1 h 7"/>
                <a:gd name="T16" fmla="*/ 1 w 8"/>
                <a:gd name="T17" fmla="*/ 3 h 7"/>
                <a:gd name="T18" fmla="*/ 2 w 8"/>
                <a:gd name="T19" fmla="*/ 4 h 7"/>
                <a:gd name="T20" fmla="*/ 3 w 8"/>
                <a:gd name="T21" fmla="*/ 5 h 7"/>
                <a:gd name="T22" fmla="*/ 3 w 8"/>
                <a:gd name="T23" fmla="*/ 6 h 7"/>
                <a:gd name="T24" fmla="*/ 5 w 8"/>
                <a:gd name="T25" fmla="*/ 7 h 7"/>
                <a:gd name="T26" fmla="*/ 6 w 8"/>
                <a:gd name="T27" fmla="*/ 7 h 7"/>
                <a:gd name="T28" fmla="*/ 6 w 8"/>
                <a:gd name="T29" fmla="*/ 7 h 7"/>
                <a:gd name="T30" fmla="*/ 7 w 8"/>
                <a:gd name="T31" fmla="*/ 6 h 7"/>
                <a:gd name="T32" fmla="*/ 8 w 8"/>
                <a:gd name="T33" fmla="*/ 6 h 7"/>
                <a:gd name="T34" fmla="*/ 6 w 8"/>
                <a:gd name="T35" fmla="*/ 5 h 7"/>
                <a:gd name="T36" fmla="*/ 5 w 8"/>
                <a:gd name="T37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" h="7">
                  <a:moveTo>
                    <a:pt x="5" y="5"/>
                  </a:moveTo>
                  <a:cubicBezTo>
                    <a:pt x="5" y="4"/>
                    <a:pt x="4" y="4"/>
                    <a:pt x="4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1" y="1"/>
                    <a:pt x="1" y="1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1" y="1"/>
                    <a:pt x="1" y="1"/>
                  </a:cubicBezTo>
                  <a:cubicBezTo>
                    <a:pt x="1" y="2"/>
                    <a:pt x="1" y="2"/>
                    <a:pt x="1" y="3"/>
                  </a:cubicBezTo>
                  <a:cubicBezTo>
                    <a:pt x="1" y="3"/>
                    <a:pt x="2" y="4"/>
                    <a:pt x="2" y="4"/>
                  </a:cubicBezTo>
                  <a:cubicBezTo>
                    <a:pt x="2" y="4"/>
                    <a:pt x="2" y="5"/>
                    <a:pt x="3" y="5"/>
                  </a:cubicBezTo>
                  <a:cubicBezTo>
                    <a:pt x="3" y="5"/>
                    <a:pt x="3" y="6"/>
                    <a:pt x="3" y="6"/>
                  </a:cubicBezTo>
                  <a:cubicBezTo>
                    <a:pt x="4" y="6"/>
                    <a:pt x="4" y="7"/>
                    <a:pt x="5" y="7"/>
                  </a:cubicBezTo>
                  <a:cubicBezTo>
                    <a:pt x="5" y="7"/>
                    <a:pt x="5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7" y="7"/>
                    <a:pt x="7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5"/>
                    <a:pt x="7" y="5"/>
                    <a:pt x="6" y="5"/>
                  </a:cubicBezTo>
                  <a:cubicBezTo>
                    <a:pt x="6" y="5"/>
                    <a:pt x="6" y="5"/>
                    <a:pt x="5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225">
              <a:extLst>
                <a:ext uri="{FF2B5EF4-FFF2-40B4-BE49-F238E27FC236}">
                  <a16:creationId xmlns:a16="http://schemas.microsoft.com/office/drawing/2014/main" id="{5152CCAD-9726-4932-B80A-7160A962CC9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62100" y="4638675"/>
              <a:ext cx="96838" cy="168275"/>
            </a:xfrm>
            <a:custGeom>
              <a:avLst/>
              <a:gdLst>
                <a:gd name="T0" fmla="*/ 12 w 14"/>
                <a:gd name="T1" fmla="*/ 5 h 24"/>
                <a:gd name="T2" fmla="*/ 14 w 14"/>
                <a:gd name="T3" fmla="*/ 2 h 24"/>
                <a:gd name="T4" fmla="*/ 13 w 14"/>
                <a:gd name="T5" fmla="*/ 1 h 24"/>
                <a:gd name="T6" fmla="*/ 11 w 14"/>
                <a:gd name="T7" fmla="*/ 4 h 24"/>
                <a:gd name="T8" fmla="*/ 10 w 14"/>
                <a:gd name="T9" fmla="*/ 5 h 24"/>
                <a:gd name="T10" fmla="*/ 9 w 14"/>
                <a:gd name="T11" fmla="*/ 7 h 24"/>
                <a:gd name="T12" fmla="*/ 10 w 14"/>
                <a:gd name="T13" fmla="*/ 9 h 24"/>
                <a:gd name="T14" fmla="*/ 8 w 14"/>
                <a:gd name="T15" fmla="*/ 6 h 24"/>
                <a:gd name="T16" fmla="*/ 9 w 14"/>
                <a:gd name="T17" fmla="*/ 3 h 24"/>
                <a:gd name="T18" fmla="*/ 9 w 14"/>
                <a:gd name="T19" fmla="*/ 0 h 24"/>
                <a:gd name="T20" fmla="*/ 7 w 14"/>
                <a:gd name="T21" fmla="*/ 2 h 24"/>
                <a:gd name="T22" fmla="*/ 5 w 14"/>
                <a:gd name="T23" fmla="*/ 5 h 24"/>
                <a:gd name="T24" fmla="*/ 3 w 14"/>
                <a:gd name="T25" fmla="*/ 6 h 24"/>
                <a:gd name="T26" fmla="*/ 4 w 14"/>
                <a:gd name="T27" fmla="*/ 8 h 24"/>
                <a:gd name="T28" fmla="*/ 2 w 14"/>
                <a:gd name="T29" fmla="*/ 8 h 24"/>
                <a:gd name="T30" fmla="*/ 2 w 14"/>
                <a:gd name="T31" fmla="*/ 11 h 24"/>
                <a:gd name="T32" fmla="*/ 4 w 14"/>
                <a:gd name="T33" fmla="*/ 11 h 24"/>
                <a:gd name="T34" fmla="*/ 5 w 14"/>
                <a:gd name="T35" fmla="*/ 9 h 24"/>
                <a:gd name="T36" fmla="*/ 5 w 14"/>
                <a:gd name="T37" fmla="*/ 11 h 24"/>
                <a:gd name="T38" fmla="*/ 9 w 14"/>
                <a:gd name="T39" fmla="*/ 9 h 24"/>
                <a:gd name="T40" fmla="*/ 7 w 14"/>
                <a:gd name="T41" fmla="*/ 12 h 24"/>
                <a:gd name="T42" fmla="*/ 4 w 14"/>
                <a:gd name="T43" fmla="*/ 13 h 24"/>
                <a:gd name="T44" fmla="*/ 5 w 14"/>
                <a:gd name="T45" fmla="*/ 14 h 24"/>
                <a:gd name="T46" fmla="*/ 9 w 14"/>
                <a:gd name="T47" fmla="*/ 11 h 24"/>
                <a:gd name="T48" fmla="*/ 8 w 14"/>
                <a:gd name="T49" fmla="*/ 15 h 24"/>
                <a:gd name="T50" fmla="*/ 6 w 14"/>
                <a:gd name="T51" fmla="*/ 18 h 24"/>
                <a:gd name="T52" fmla="*/ 4 w 14"/>
                <a:gd name="T53" fmla="*/ 20 h 24"/>
                <a:gd name="T54" fmla="*/ 0 w 14"/>
                <a:gd name="T55" fmla="*/ 22 h 24"/>
                <a:gd name="T56" fmla="*/ 4 w 14"/>
                <a:gd name="T57" fmla="*/ 21 h 24"/>
                <a:gd name="T58" fmla="*/ 8 w 14"/>
                <a:gd name="T59" fmla="*/ 18 h 24"/>
                <a:gd name="T60" fmla="*/ 8 w 14"/>
                <a:gd name="T61" fmla="*/ 22 h 24"/>
                <a:gd name="T62" fmla="*/ 6 w 14"/>
                <a:gd name="T63" fmla="*/ 23 h 24"/>
                <a:gd name="T64" fmla="*/ 9 w 14"/>
                <a:gd name="T65" fmla="*/ 23 h 24"/>
                <a:gd name="T66" fmla="*/ 11 w 14"/>
                <a:gd name="T67" fmla="*/ 21 h 24"/>
                <a:gd name="T68" fmla="*/ 9 w 14"/>
                <a:gd name="T69" fmla="*/ 18 h 24"/>
                <a:gd name="T70" fmla="*/ 11 w 14"/>
                <a:gd name="T71" fmla="*/ 17 h 24"/>
                <a:gd name="T72" fmla="*/ 9 w 14"/>
                <a:gd name="T73" fmla="*/ 14 h 24"/>
                <a:gd name="T74" fmla="*/ 14 w 14"/>
                <a:gd name="T75" fmla="*/ 9 h 24"/>
                <a:gd name="T76" fmla="*/ 11 w 14"/>
                <a:gd name="T77" fmla="*/ 9 h 24"/>
                <a:gd name="T78" fmla="*/ 12 w 14"/>
                <a:gd name="T79" fmla="*/ 6 h 24"/>
                <a:gd name="T80" fmla="*/ 5 w 14"/>
                <a:gd name="T81" fmla="*/ 6 h 24"/>
                <a:gd name="T82" fmla="*/ 7 w 14"/>
                <a:gd name="T83" fmla="*/ 8 h 24"/>
                <a:gd name="T84" fmla="*/ 7 w 14"/>
                <a:gd name="T85" fmla="*/ 8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" h="24">
                  <a:moveTo>
                    <a:pt x="12" y="6"/>
                  </a:moveTo>
                  <a:cubicBezTo>
                    <a:pt x="12" y="6"/>
                    <a:pt x="12" y="6"/>
                    <a:pt x="12" y="6"/>
                  </a:cubicBezTo>
                  <a:cubicBezTo>
                    <a:pt x="12" y="6"/>
                    <a:pt x="12" y="5"/>
                    <a:pt x="12" y="5"/>
                  </a:cubicBezTo>
                  <a:cubicBezTo>
                    <a:pt x="12" y="5"/>
                    <a:pt x="13" y="4"/>
                    <a:pt x="13" y="3"/>
                  </a:cubicBezTo>
                  <a:cubicBezTo>
                    <a:pt x="13" y="3"/>
                    <a:pt x="13" y="3"/>
                    <a:pt x="14" y="3"/>
                  </a:cubicBezTo>
                  <a:cubicBezTo>
                    <a:pt x="14" y="3"/>
                    <a:pt x="14" y="2"/>
                    <a:pt x="14" y="2"/>
                  </a:cubicBezTo>
                  <a:cubicBezTo>
                    <a:pt x="14" y="2"/>
                    <a:pt x="14" y="2"/>
                    <a:pt x="13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2" y="1"/>
                    <a:pt x="12" y="1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3"/>
                    <a:pt x="12" y="4"/>
                    <a:pt x="11" y="4"/>
                  </a:cubicBezTo>
                  <a:cubicBezTo>
                    <a:pt x="11" y="5"/>
                    <a:pt x="11" y="6"/>
                    <a:pt x="10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9" y="5"/>
                    <a:pt x="8" y="5"/>
                    <a:pt x="8" y="5"/>
                  </a:cubicBezTo>
                  <a:cubicBezTo>
                    <a:pt x="9" y="5"/>
                    <a:pt x="9" y="5"/>
                    <a:pt x="9" y="6"/>
                  </a:cubicBezTo>
                  <a:cubicBezTo>
                    <a:pt x="9" y="6"/>
                    <a:pt x="9" y="7"/>
                    <a:pt x="9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9"/>
                    <a:pt x="10" y="9"/>
                  </a:cubicBezTo>
                  <a:cubicBezTo>
                    <a:pt x="10" y="9"/>
                    <a:pt x="9" y="9"/>
                    <a:pt x="8" y="9"/>
                  </a:cubicBezTo>
                  <a:cubicBezTo>
                    <a:pt x="8" y="8"/>
                    <a:pt x="7" y="7"/>
                    <a:pt x="8" y="7"/>
                  </a:cubicBezTo>
                  <a:cubicBezTo>
                    <a:pt x="8" y="7"/>
                    <a:pt x="8" y="7"/>
                    <a:pt x="8" y="6"/>
                  </a:cubicBezTo>
                  <a:cubicBezTo>
                    <a:pt x="9" y="6"/>
                    <a:pt x="8" y="5"/>
                    <a:pt x="8" y="5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3"/>
                  </a:cubicBezTo>
                  <a:cubicBezTo>
                    <a:pt x="9" y="3"/>
                    <a:pt x="10" y="2"/>
                    <a:pt x="10" y="2"/>
                  </a:cubicBezTo>
                  <a:cubicBezTo>
                    <a:pt x="10" y="2"/>
                    <a:pt x="10" y="1"/>
                    <a:pt x="10" y="1"/>
                  </a:cubicBezTo>
                  <a:cubicBezTo>
                    <a:pt x="10" y="1"/>
                    <a:pt x="10" y="0"/>
                    <a:pt x="9" y="0"/>
                  </a:cubicBezTo>
                  <a:cubicBezTo>
                    <a:pt x="9" y="0"/>
                    <a:pt x="9" y="0"/>
                    <a:pt x="8" y="0"/>
                  </a:cubicBezTo>
                  <a:cubicBezTo>
                    <a:pt x="8" y="0"/>
                    <a:pt x="7" y="0"/>
                    <a:pt x="7" y="0"/>
                  </a:cubicBezTo>
                  <a:cubicBezTo>
                    <a:pt x="7" y="1"/>
                    <a:pt x="7" y="1"/>
                    <a:pt x="7" y="2"/>
                  </a:cubicBezTo>
                  <a:cubicBezTo>
                    <a:pt x="7" y="3"/>
                    <a:pt x="7" y="3"/>
                    <a:pt x="7" y="4"/>
                  </a:cubicBezTo>
                  <a:cubicBezTo>
                    <a:pt x="7" y="4"/>
                    <a:pt x="7" y="4"/>
                    <a:pt x="7" y="5"/>
                  </a:cubicBezTo>
                  <a:cubicBezTo>
                    <a:pt x="7" y="5"/>
                    <a:pt x="6" y="5"/>
                    <a:pt x="5" y="5"/>
                  </a:cubicBezTo>
                  <a:cubicBezTo>
                    <a:pt x="5" y="5"/>
                    <a:pt x="4" y="5"/>
                    <a:pt x="4" y="5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2" y="7"/>
                    <a:pt x="2" y="7"/>
                  </a:cubicBezTo>
                  <a:cubicBezTo>
                    <a:pt x="2" y="7"/>
                    <a:pt x="3" y="7"/>
                    <a:pt x="3" y="7"/>
                  </a:cubicBezTo>
                  <a:cubicBezTo>
                    <a:pt x="3" y="7"/>
                    <a:pt x="3" y="7"/>
                    <a:pt x="4" y="8"/>
                  </a:cubicBezTo>
                  <a:cubicBezTo>
                    <a:pt x="4" y="8"/>
                    <a:pt x="4" y="8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3" y="9"/>
                    <a:pt x="3" y="8"/>
                    <a:pt x="2" y="8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3" y="11"/>
                    <a:pt x="3" y="12"/>
                    <a:pt x="3" y="12"/>
                  </a:cubicBezTo>
                  <a:cubicBezTo>
                    <a:pt x="4" y="12"/>
                    <a:pt x="4" y="11"/>
                    <a:pt x="4" y="11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10"/>
                    <a:pt x="5" y="9"/>
                    <a:pt x="5" y="9"/>
                  </a:cubicBezTo>
                  <a:cubicBezTo>
                    <a:pt x="5" y="9"/>
                    <a:pt x="5" y="8"/>
                    <a:pt x="5" y="8"/>
                  </a:cubicBezTo>
                  <a:cubicBezTo>
                    <a:pt x="6" y="8"/>
                    <a:pt x="6" y="9"/>
                    <a:pt x="6" y="9"/>
                  </a:cubicBezTo>
                  <a:cubicBezTo>
                    <a:pt x="6" y="10"/>
                    <a:pt x="5" y="10"/>
                    <a:pt x="5" y="11"/>
                  </a:cubicBezTo>
                  <a:cubicBezTo>
                    <a:pt x="5" y="11"/>
                    <a:pt x="6" y="10"/>
                    <a:pt x="6" y="10"/>
                  </a:cubicBezTo>
                  <a:cubicBezTo>
                    <a:pt x="6" y="10"/>
                    <a:pt x="6" y="9"/>
                    <a:pt x="7" y="9"/>
                  </a:cubicBezTo>
                  <a:cubicBezTo>
                    <a:pt x="7" y="10"/>
                    <a:pt x="8" y="10"/>
                    <a:pt x="9" y="9"/>
                  </a:cubicBezTo>
                  <a:cubicBezTo>
                    <a:pt x="9" y="9"/>
                    <a:pt x="9" y="10"/>
                    <a:pt x="9" y="10"/>
                  </a:cubicBezTo>
                  <a:cubicBezTo>
                    <a:pt x="9" y="11"/>
                    <a:pt x="8" y="11"/>
                    <a:pt x="8" y="11"/>
                  </a:cubicBezTo>
                  <a:cubicBezTo>
                    <a:pt x="8" y="11"/>
                    <a:pt x="7" y="11"/>
                    <a:pt x="7" y="12"/>
                  </a:cubicBezTo>
                  <a:cubicBezTo>
                    <a:pt x="7" y="12"/>
                    <a:pt x="6" y="12"/>
                    <a:pt x="6" y="12"/>
                  </a:cubicBezTo>
                  <a:cubicBezTo>
                    <a:pt x="6" y="12"/>
                    <a:pt x="5" y="13"/>
                    <a:pt x="5" y="13"/>
                  </a:cubicBezTo>
                  <a:cubicBezTo>
                    <a:pt x="5" y="13"/>
                    <a:pt x="5" y="13"/>
                    <a:pt x="4" y="13"/>
                  </a:cubicBezTo>
                  <a:cubicBezTo>
                    <a:pt x="4" y="13"/>
                    <a:pt x="3" y="14"/>
                    <a:pt x="3" y="14"/>
                  </a:cubicBezTo>
                  <a:cubicBezTo>
                    <a:pt x="3" y="15"/>
                    <a:pt x="4" y="15"/>
                    <a:pt x="4" y="15"/>
                  </a:cubicBezTo>
                  <a:cubicBezTo>
                    <a:pt x="5" y="15"/>
                    <a:pt x="5" y="14"/>
                    <a:pt x="5" y="14"/>
                  </a:cubicBezTo>
                  <a:cubicBezTo>
                    <a:pt x="6" y="14"/>
                    <a:pt x="6" y="14"/>
                    <a:pt x="6" y="13"/>
                  </a:cubicBezTo>
                  <a:cubicBezTo>
                    <a:pt x="7" y="13"/>
                    <a:pt x="7" y="13"/>
                    <a:pt x="8" y="12"/>
                  </a:cubicBezTo>
                  <a:cubicBezTo>
                    <a:pt x="8" y="12"/>
                    <a:pt x="8" y="11"/>
                    <a:pt x="9" y="11"/>
                  </a:cubicBezTo>
                  <a:cubicBezTo>
                    <a:pt x="9" y="11"/>
                    <a:pt x="10" y="11"/>
                    <a:pt x="10" y="11"/>
                  </a:cubicBezTo>
                  <a:cubicBezTo>
                    <a:pt x="9" y="13"/>
                    <a:pt x="9" y="14"/>
                    <a:pt x="7" y="14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5"/>
                    <a:pt x="8" y="16"/>
                  </a:cubicBezTo>
                  <a:cubicBezTo>
                    <a:pt x="8" y="16"/>
                    <a:pt x="7" y="17"/>
                    <a:pt x="7" y="17"/>
                  </a:cubicBezTo>
                  <a:cubicBezTo>
                    <a:pt x="6" y="17"/>
                    <a:pt x="6" y="18"/>
                    <a:pt x="6" y="18"/>
                  </a:cubicBezTo>
                  <a:cubicBezTo>
                    <a:pt x="5" y="18"/>
                    <a:pt x="5" y="18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4" y="2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3" y="20"/>
                    <a:pt x="3" y="20"/>
                    <a:pt x="2" y="20"/>
                  </a:cubicBezTo>
                  <a:cubicBezTo>
                    <a:pt x="2" y="21"/>
                    <a:pt x="0" y="21"/>
                    <a:pt x="0" y="22"/>
                  </a:cubicBezTo>
                  <a:cubicBezTo>
                    <a:pt x="1" y="23"/>
                    <a:pt x="2" y="22"/>
                    <a:pt x="3" y="23"/>
                  </a:cubicBezTo>
                  <a:cubicBezTo>
                    <a:pt x="3" y="22"/>
                    <a:pt x="3" y="22"/>
                    <a:pt x="4" y="22"/>
                  </a:cubicBezTo>
                  <a:cubicBezTo>
                    <a:pt x="4" y="22"/>
                    <a:pt x="4" y="22"/>
                    <a:pt x="4" y="21"/>
                  </a:cubicBezTo>
                  <a:cubicBezTo>
                    <a:pt x="5" y="21"/>
                    <a:pt x="6" y="20"/>
                    <a:pt x="6" y="20"/>
                  </a:cubicBezTo>
                  <a:cubicBezTo>
                    <a:pt x="6" y="19"/>
                    <a:pt x="7" y="19"/>
                    <a:pt x="7" y="18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9" y="18"/>
                    <a:pt x="8" y="19"/>
                    <a:pt x="8" y="20"/>
                  </a:cubicBezTo>
                  <a:cubicBezTo>
                    <a:pt x="8" y="21"/>
                    <a:pt x="9" y="21"/>
                    <a:pt x="9" y="21"/>
                  </a:cubicBezTo>
                  <a:cubicBezTo>
                    <a:pt x="9" y="22"/>
                    <a:pt x="8" y="21"/>
                    <a:pt x="8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7" y="22"/>
                    <a:pt x="6" y="22"/>
                    <a:pt x="5" y="22"/>
                  </a:cubicBezTo>
                  <a:cubicBezTo>
                    <a:pt x="5" y="23"/>
                    <a:pt x="6" y="23"/>
                    <a:pt x="6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3"/>
                    <a:pt x="8" y="23"/>
                    <a:pt x="8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10" y="24"/>
                    <a:pt x="10" y="23"/>
                  </a:cubicBezTo>
                  <a:cubicBezTo>
                    <a:pt x="10" y="23"/>
                    <a:pt x="11" y="23"/>
                    <a:pt x="11" y="23"/>
                  </a:cubicBezTo>
                  <a:cubicBezTo>
                    <a:pt x="12" y="22"/>
                    <a:pt x="11" y="22"/>
                    <a:pt x="11" y="21"/>
                  </a:cubicBezTo>
                  <a:cubicBezTo>
                    <a:pt x="10" y="21"/>
                    <a:pt x="10" y="20"/>
                    <a:pt x="10" y="20"/>
                  </a:cubicBezTo>
                  <a:cubicBezTo>
                    <a:pt x="10" y="20"/>
                    <a:pt x="10" y="19"/>
                    <a:pt x="10" y="19"/>
                  </a:cubicBezTo>
                  <a:cubicBezTo>
                    <a:pt x="10" y="19"/>
                    <a:pt x="9" y="19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8"/>
                    <a:pt x="9" y="17"/>
                    <a:pt x="9" y="17"/>
                  </a:cubicBezTo>
                  <a:cubicBezTo>
                    <a:pt x="10" y="17"/>
                    <a:pt x="10" y="17"/>
                    <a:pt x="11" y="17"/>
                  </a:cubicBezTo>
                  <a:cubicBezTo>
                    <a:pt x="12" y="17"/>
                    <a:pt x="12" y="16"/>
                    <a:pt x="12" y="15"/>
                  </a:cubicBezTo>
                  <a:cubicBezTo>
                    <a:pt x="12" y="15"/>
                    <a:pt x="11" y="15"/>
                    <a:pt x="11" y="15"/>
                  </a:cubicBezTo>
                  <a:cubicBezTo>
                    <a:pt x="11" y="14"/>
                    <a:pt x="10" y="14"/>
                    <a:pt x="9" y="14"/>
                  </a:cubicBezTo>
                  <a:cubicBezTo>
                    <a:pt x="10" y="13"/>
                    <a:pt x="10" y="12"/>
                    <a:pt x="11" y="12"/>
                  </a:cubicBezTo>
                  <a:cubicBezTo>
                    <a:pt x="11" y="12"/>
                    <a:pt x="12" y="12"/>
                    <a:pt x="12" y="11"/>
                  </a:cubicBezTo>
                  <a:cubicBezTo>
                    <a:pt x="13" y="11"/>
                    <a:pt x="13" y="9"/>
                    <a:pt x="14" y="9"/>
                  </a:cubicBezTo>
                  <a:cubicBezTo>
                    <a:pt x="13" y="9"/>
                    <a:pt x="14" y="9"/>
                    <a:pt x="14" y="8"/>
                  </a:cubicBezTo>
                  <a:cubicBezTo>
                    <a:pt x="14" y="8"/>
                    <a:pt x="13" y="8"/>
                    <a:pt x="13" y="8"/>
                  </a:cubicBezTo>
                  <a:cubicBezTo>
                    <a:pt x="12" y="8"/>
                    <a:pt x="12" y="8"/>
                    <a:pt x="11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1" y="8"/>
                    <a:pt x="11" y="8"/>
                    <a:pt x="11" y="7"/>
                  </a:cubicBezTo>
                  <a:cubicBezTo>
                    <a:pt x="11" y="7"/>
                    <a:pt x="11" y="7"/>
                    <a:pt x="12" y="6"/>
                  </a:cubicBezTo>
                  <a:close/>
                  <a:moveTo>
                    <a:pt x="5" y="8"/>
                  </a:moveTo>
                  <a:cubicBezTo>
                    <a:pt x="4" y="7"/>
                    <a:pt x="4" y="7"/>
                    <a:pt x="4" y="6"/>
                  </a:cubicBezTo>
                  <a:cubicBezTo>
                    <a:pt x="4" y="6"/>
                    <a:pt x="5" y="6"/>
                    <a:pt x="5" y="6"/>
                  </a:cubicBezTo>
                  <a:cubicBezTo>
                    <a:pt x="5" y="6"/>
                    <a:pt x="5" y="6"/>
                    <a:pt x="6" y="6"/>
                  </a:cubicBezTo>
                  <a:cubicBezTo>
                    <a:pt x="6" y="7"/>
                    <a:pt x="5" y="7"/>
                    <a:pt x="5" y="8"/>
                  </a:cubicBezTo>
                  <a:close/>
                  <a:moveTo>
                    <a:pt x="7" y="8"/>
                  </a:moveTo>
                  <a:cubicBezTo>
                    <a:pt x="6" y="8"/>
                    <a:pt x="6" y="8"/>
                    <a:pt x="5" y="8"/>
                  </a:cubicBezTo>
                  <a:cubicBezTo>
                    <a:pt x="6" y="7"/>
                    <a:pt x="6" y="6"/>
                    <a:pt x="6" y="6"/>
                  </a:cubicBezTo>
                  <a:cubicBezTo>
                    <a:pt x="7" y="6"/>
                    <a:pt x="7" y="7"/>
                    <a:pt x="7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226">
              <a:extLst>
                <a:ext uri="{FF2B5EF4-FFF2-40B4-BE49-F238E27FC236}">
                  <a16:creationId xmlns:a16="http://schemas.microsoft.com/office/drawing/2014/main" id="{23E94C79-7682-4585-A04C-428992A2A1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55750" y="4737100"/>
              <a:ext cx="20638" cy="34925"/>
            </a:xfrm>
            <a:custGeom>
              <a:avLst/>
              <a:gdLst>
                <a:gd name="T0" fmla="*/ 3 w 3"/>
                <a:gd name="T1" fmla="*/ 4 h 5"/>
                <a:gd name="T2" fmla="*/ 3 w 3"/>
                <a:gd name="T3" fmla="*/ 2 h 5"/>
                <a:gd name="T4" fmla="*/ 3 w 3"/>
                <a:gd name="T5" fmla="*/ 1 h 5"/>
                <a:gd name="T6" fmla="*/ 1 w 3"/>
                <a:gd name="T7" fmla="*/ 0 h 5"/>
                <a:gd name="T8" fmla="*/ 1 w 3"/>
                <a:gd name="T9" fmla="*/ 1 h 5"/>
                <a:gd name="T10" fmla="*/ 1 w 3"/>
                <a:gd name="T11" fmla="*/ 3 h 5"/>
                <a:gd name="T12" fmla="*/ 1 w 3"/>
                <a:gd name="T13" fmla="*/ 3 h 5"/>
                <a:gd name="T14" fmla="*/ 1 w 3"/>
                <a:gd name="T15" fmla="*/ 4 h 5"/>
                <a:gd name="T16" fmla="*/ 0 w 3"/>
                <a:gd name="T17" fmla="*/ 4 h 5"/>
                <a:gd name="T18" fmla="*/ 0 w 3"/>
                <a:gd name="T19" fmla="*/ 5 h 5"/>
                <a:gd name="T20" fmla="*/ 1 w 3"/>
                <a:gd name="T21" fmla="*/ 5 h 5"/>
                <a:gd name="T22" fmla="*/ 3 w 3"/>
                <a:gd name="T23" fmla="*/ 5 h 5"/>
                <a:gd name="T24" fmla="*/ 3 w 3"/>
                <a:gd name="T2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" h="5">
                  <a:moveTo>
                    <a:pt x="3" y="4"/>
                  </a:moveTo>
                  <a:cubicBezTo>
                    <a:pt x="3" y="3"/>
                    <a:pt x="3" y="2"/>
                    <a:pt x="3" y="2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2" y="1"/>
                    <a:pt x="2" y="0"/>
                    <a:pt x="1" y="0"/>
                  </a:cubicBezTo>
                  <a:cubicBezTo>
                    <a:pt x="1" y="0"/>
                    <a:pt x="1" y="1"/>
                    <a:pt x="1" y="1"/>
                  </a:cubicBezTo>
                  <a:cubicBezTo>
                    <a:pt x="1" y="2"/>
                    <a:pt x="1" y="2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4"/>
                  </a:cubicBezTo>
                  <a:cubicBezTo>
                    <a:pt x="1" y="4"/>
                    <a:pt x="0" y="4"/>
                    <a:pt x="0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5"/>
                    <a:pt x="1" y="5"/>
                    <a:pt x="1" y="5"/>
                  </a:cubicBezTo>
                  <a:cubicBezTo>
                    <a:pt x="2" y="5"/>
                    <a:pt x="2" y="5"/>
                    <a:pt x="3" y="5"/>
                  </a:cubicBezTo>
                  <a:cubicBezTo>
                    <a:pt x="3" y="5"/>
                    <a:pt x="3" y="4"/>
                    <a:pt x="3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227">
              <a:extLst>
                <a:ext uri="{FF2B5EF4-FFF2-40B4-BE49-F238E27FC236}">
                  <a16:creationId xmlns:a16="http://schemas.microsoft.com/office/drawing/2014/main" id="{6944CF78-6F4F-4396-9F5F-9F8CB54598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08038" y="4652963"/>
              <a:ext cx="20638" cy="20638"/>
            </a:xfrm>
            <a:custGeom>
              <a:avLst/>
              <a:gdLst>
                <a:gd name="T0" fmla="*/ 1 w 3"/>
                <a:gd name="T1" fmla="*/ 2 h 3"/>
                <a:gd name="T2" fmla="*/ 3 w 3"/>
                <a:gd name="T3" fmla="*/ 2 h 3"/>
                <a:gd name="T4" fmla="*/ 3 w 3"/>
                <a:gd name="T5" fmla="*/ 1 h 3"/>
                <a:gd name="T6" fmla="*/ 2 w 3"/>
                <a:gd name="T7" fmla="*/ 0 h 3"/>
                <a:gd name="T8" fmla="*/ 0 w 3"/>
                <a:gd name="T9" fmla="*/ 1 h 3"/>
                <a:gd name="T10" fmla="*/ 1 w 3"/>
                <a:gd name="T11" fmla="*/ 2 h 3"/>
                <a:gd name="T12" fmla="*/ 1 w 3"/>
                <a:gd name="T13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3">
                  <a:moveTo>
                    <a:pt x="1" y="2"/>
                  </a:moveTo>
                  <a:cubicBezTo>
                    <a:pt x="2" y="2"/>
                    <a:pt x="3" y="3"/>
                    <a:pt x="3" y="2"/>
                  </a:cubicBezTo>
                  <a:cubicBezTo>
                    <a:pt x="3" y="2"/>
                    <a:pt x="3" y="1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1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228">
              <a:extLst>
                <a:ext uri="{FF2B5EF4-FFF2-40B4-BE49-F238E27FC236}">
                  <a16:creationId xmlns:a16="http://schemas.microsoft.com/office/drawing/2014/main" id="{688012E7-BF61-4B17-90A9-7F0AF4A3F39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81050" y="4667250"/>
              <a:ext cx="69850" cy="41275"/>
            </a:xfrm>
            <a:custGeom>
              <a:avLst/>
              <a:gdLst>
                <a:gd name="T0" fmla="*/ 1 w 10"/>
                <a:gd name="T1" fmla="*/ 6 h 6"/>
                <a:gd name="T2" fmla="*/ 3 w 10"/>
                <a:gd name="T3" fmla="*/ 6 h 6"/>
                <a:gd name="T4" fmla="*/ 3 w 10"/>
                <a:gd name="T5" fmla="*/ 5 h 6"/>
                <a:gd name="T6" fmla="*/ 4 w 10"/>
                <a:gd name="T7" fmla="*/ 5 h 6"/>
                <a:gd name="T8" fmla="*/ 5 w 10"/>
                <a:gd name="T9" fmla="*/ 4 h 6"/>
                <a:gd name="T10" fmla="*/ 6 w 10"/>
                <a:gd name="T11" fmla="*/ 3 h 6"/>
                <a:gd name="T12" fmla="*/ 7 w 10"/>
                <a:gd name="T13" fmla="*/ 2 h 6"/>
                <a:gd name="T14" fmla="*/ 10 w 10"/>
                <a:gd name="T15" fmla="*/ 0 h 6"/>
                <a:gd name="T16" fmla="*/ 9 w 10"/>
                <a:gd name="T17" fmla="*/ 0 h 6"/>
                <a:gd name="T18" fmla="*/ 9 w 10"/>
                <a:gd name="T19" fmla="*/ 0 h 6"/>
                <a:gd name="T20" fmla="*/ 7 w 10"/>
                <a:gd name="T21" fmla="*/ 1 h 6"/>
                <a:gd name="T22" fmla="*/ 6 w 10"/>
                <a:gd name="T23" fmla="*/ 2 h 6"/>
                <a:gd name="T24" fmla="*/ 5 w 10"/>
                <a:gd name="T25" fmla="*/ 2 h 6"/>
                <a:gd name="T26" fmla="*/ 5 w 10"/>
                <a:gd name="T27" fmla="*/ 2 h 6"/>
                <a:gd name="T28" fmla="*/ 3 w 10"/>
                <a:gd name="T29" fmla="*/ 3 h 6"/>
                <a:gd name="T30" fmla="*/ 2 w 10"/>
                <a:gd name="T31" fmla="*/ 4 h 6"/>
                <a:gd name="T32" fmla="*/ 0 w 10"/>
                <a:gd name="T33" fmla="*/ 5 h 6"/>
                <a:gd name="T34" fmla="*/ 0 w 10"/>
                <a:gd name="T35" fmla="*/ 6 h 6"/>
                <a:gd name="T36" fmla="*/ 1 w 10"/>
                <a:gd name="T3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" h="6">
                  <a:moveTo>
                    <a:pt x="1" y="6"/>
                  </a:moveTo>
                  <a:cubicBezTo>
                    <a:pt x="1" y="6"/>
                    <a:pt x="2" y="6"/>
                    <a:pt x="3" y="6"/>
                  </a:cubicBezTo>
                  <a:cubicBezTo>
                    <a:pt x="3" y="6"/>
                    <a:pt x="3" y="6"/>
                    <a:pt x="3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4"/>
                    <a:pt x="4" y="4"/>
                    <a:pt x="5" y="4"/>
                  </a:cubicBezTo>
                  <a:cubicBezTo>
                    <a:pt x="5" y="4"/>
                    <a:pt x="6" y="3"/>
                    <a:pt x="6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9" y="2"/>
                    <a:pt x="10" y="1"/>
                    <a:pt x="10" y="0"/>
                  </a:cubicBezTo>
                  <a:cubicBezTo>
                    <a:pt x="10" y="0"/>
                    <a:pt x="10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8" y="0"/>
                    <a:pt x="8" y="1"/>
                    <a:pt x="7" y="1"/>
                  </a:cubicBezTo>
                  <a:cubicBezTo>
                    <a:pt x="7" y="1"/>
                    <a:pt x="6" y="2"/>
                    <a:pt x="6" y="2"/>
                  </a:cubicBezTo>
                  <a:cubicBezTo>
                    <a:pt x="6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3"/>
                    <a:pt x="4" y="3"/>
                    <a:pt x="3" y="3"/>
                  </a:cubicBezTo>
                  <a:cubicBezTo>
                    <a:pt x="3" y="3"/>
                    <a:pt x="2" y="4"/>
                    <a:pt x="2" y="4"/>
                  </a:cubicBezTo>
                  <a:cubicBezTo>
                    <a:pt x="1" y="4"/>
                    <a:pt x="0" y="5"/>
                    <a:pt x="0" y="5"/>
                  </a:cubicBezTo>
                  <a:cubicBezTo>
                    <a:pt x="0" y="5"/>
                    <a:pt x="0" y="5"/>
                    <a:pt x="0" y="6"/>
                  </a:cubicBezTo>
                  <a:cubicBezTo>
                    <a:pt x="0" y="6"/>
                    <a:pt x="0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229">
              <a:extLst>
                <a:ext uri="{FF2B5EF4-FFF2-40B4-BE49-F238E27FC236}">
                  <a16:creationId xmlns:a16="http://schemas.microsoft.com/office/drawing/2014/main" id="{AA9794B4-F42E-4FF9-9FBB-2CC0B4D6A9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08038" y="4694238"/>
              <a:ext cx="42863" cy="42863"/>
            </a:xfrm>
            <a:custGeom>
              <a:avLst/>
              <a:gdLst>
                <a:gd name="T0" fmla="*/ 5 w 6"/>
                <a:gd name="T1" fmla="*/ 3 h 6"/>
                <a:gd name="T2" fmla="*/ 4 w 6"/>
                <a:gd name="T3" fmla="*/ 3 h 6"/>
                <a:gd name="T4" fmla="*/ 5 w 6"/>
                <a:gd name="T5" fmla="*/ 3 h 6"/>
                <a:gd name="T6" fmla="*/ 5 w 6"/>
                <a:gd name="T7" fmla="*/ 2 h 6"/>
                <a:gd name="T8" fmla="*/ 6 w 6"/>
                <a:gd name="T9" fmla="*/ 1 h 6"/>
                <a:gd name="T10" fmla="*/ 4 w 6"/>
                <a:gd name="T11" fmla="*/ 0 h 6"/>
                <a:gd name="T12" fmla="*/ 3 w 6"/>
                <a:gd name="T13" fmla="*/ 1 h 6"/>
                <a:gd name="T14" fmla="*/ 1 w 6"/>
                <a:gd name="T15" fmla="*/ 2 h 6"/>
                <a:gd name="T16" fmla="*/ 0 w 6"/>
                <a:gd name="T17" fmla="*/ 3 h 6"/>
                <a:gd name="T18" fmla="*/ 1 w 6"/>
                <a:gd name="T19" fmla="*/ 3 h 6"/>
                <a:gd name="T20" fmla="*/ 2 w 6"/>
                <a:gd name="T21" fmla="*/ 2 h 6"/>
                <a:gd name="T22" fmla="*/ 3 w 6"/>
                <a:gd name="T23" fmla="*/ 2 h 6"/>
                <a:gd name="T24" fmla="*/ 3 w 6"/>
                <a:gd name="T25" fmla="*/ 2 h 6"/>
                <a:gd name="T26" fmla="*/ 3 w 6"/>
                <a:gd name="T27" fmla="*/ 3 h 6"/>
                <a:gd name="T28" fmla="*/ 3 w 6"/>
                <a:gd name="T29" fmla="*/ 3 h 6"/>
                <a:gd name="T30" fmla="*/ 2 w 6"/>
                <a:gd name="T31" fmla="*/ 3 h 6"/>
                <a:gd name="T32" fmla="*/ 2 w 6"/>
                <a:gd name="T33" fmla="*/ 4 h 6"/>
                <a:gd name="T34" fmla="*/ 2 w 6"/>
                <a:gd name="T35" fmla="*/ 5 h 6"/>
                <a:gd name="T36" fmla="*/ 3 w 6"/>
                <a:gd name="T37" fmla="*/ 5 h 6"/>
                <a:gd name="T38" fmla="*/ 4 w 6"/>
                <a:gd name="T39" fmla="*/ 5 h 6"/>
                <a:gd name="T40" fmla="*/ 5 w 6"/>
                <a:gd name="T41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" h="6">
                  <a:moveTo>
                    <a:pt x="5" y="3"/>
                  </a:moveTo>
                  <a:cubicBezTo>
                    <a:pt x="4" y="3"/>
                    <a:pt x="4" y="3"/>
                    <a:pt x="4" y="3"/>
                  </a:cubicBezTo>
                  <a:cubicBezTo>
                    <a:pt x="3" y="3"/>
                    <a:pt x="4" y="3"/>
                    <a:pt x="5" y="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6" y="2"/>
                    <a:pt x="6" y="1"/>
                  </a:cubicBezTo>
                  <a:cubicBezTo>
                    <a:pt x="5" y="1"/>
                    <a:pt x="5" y="1"/>
                    <a:pt x="4" y="0"/>
                  </a:cubicBezTo>
                  <a:cubicBezTo>
                    <a:pt x="4" y="0"/>
                    <a:pt x="4" y="1"/>
                    <a:pt x="3" y="1"/>
                  </a:cubicBezTo>
                  <a:cubicBezTo>
                    <a:pt x="3" y="1"/>
                    <a:pt x="2" y="2"/>
                    <a:pt x="1" y="2"/>
                  </a:cubicBezTo>
                  <a:cubicBezTo>
                    <a:pt x="1" y="2"/>
                    <a:pt x="0" y="3"/>
                    <a:pt x="0" y="3"/>
                  </a:cubicBezTo>
                  <a:cubicBezTo>
                    <a:pt x="0" y="4"/>
                    <a:pt x="1" y="3"/>
                    <a:pt x="1" y="3"/>
                  </a:cubicBezTo>
                  <a:cubicBezTo>
                    <a:pt x="1" y="3"/>
                    <a:pt x="2" y="3"/>
                    <a:pt x="2" y="2"/>
                  </a:cubicBezTo>
                  <a:cubicBezTo>
                    <a:pt x="2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2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1" y="5"/>
                    <a:pt x="2" y="5"/>
                  </a:cubicBezTo>
                  <a:cubicBezTo>
                    <a:pt x="2" y="6"/>
                    <a:pt x="3" y="5"/>
                    <a:pt x="3" y="5"/>
                  </a:cubicBezTo>
                  <a:cubicBezTo>
                    <a:pt x="3" y="5"/>
                    <a:pt x="4" y="5"/>
                    <a:pt x="4" y="5"/>
                  </a:cubicBezTo>
                  <a:cubicBezTo>
                    <a:pt x="5" y="4"/>
                    <a:pt x="5" y="4"/>
                    <a:pt x="5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230">
              <a:extLst>
                <a:ext uri="{FF2B5EF4-FFF2-40B4-BE49-F238E27FC236}">
                  <a16:creationId xmlns:a16="http://schemas.microsoft.com/office/drawing/2014/main" id="{B5672991-8DB3-4984-88F8-54566344635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95338" y="4714875"/>
              <a:ext cx="20638" cy="22225"/>
            </a:xfrm>
            <a:custGeom>
              <a:avLst/>
              <a:gdLst>
                <a:gd name="T0" fmla="*/ 1 w 3"/>
                <a:gd name="T1" fmla="*/ 3 h 3"/>
                <a:gd name="T2" fmla="*/ 2 w 3"/>
                <a:gd name="T3" fmla="*/ 3 h 3"/>
                <a:gd name="T4" fmla="*/ 1 w 3"/>
                <a:gd name="T5" fmla="*/ 0 h 3"/>
                <a:gd name="T6" fmla="*/ 0 w 3"/>
                <a:gd name="T7" fmla="*/ 1 h 3"/>
                <a:gd name="T8" fmla="*/ 0 w 3"/>
                <a:gd name="T9" fmla="*/ 2 h 3"/>
                <a:gd name="T10" fmla="*/ 1 w 3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3">
                  <a:moveTo>
                    <a:pt x="1" y="3"/>
                  </a:moveTo>
                  <a:cubicBezTo>
                    <a:pt x="2" y="3"/>
                    <a:pt x="2" y="3"/>
                    <a:pt x="2" y="3"/>
                  </a:cubicBezTo>
                  <a:cubicBezTo>
                    <a:pt x="3" y="2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0" y="3"/>
                    <a:pt x="1" y="3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231">
              <a:extLst>
                <a:ext uri="{FF2B5EF4-FFF2-40B4-BE49-F238E27FC236}">
                  <a16:creationId xmlns:a16="http://schemas.microsoft.com/office/drawing/2014/main" id="{4BC785BE-01E5-487C-BBDD-6A4AF078CC7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74700" y="4737100"/>
              <a:ext cx="53975" cy="55563"/>
            </a:xfrm>
            <a:custGeom>
              <a:avLst/>
              <a:gdLst>
                <a:gd name="T0" fmla="*/ 7 w 8"/>
                <a:gd name="T1" fmla="*/ 1 h 8"/>
                <a:gd name="T2" fmla="*/ 7 w 8"/>
                <a:gd name="T3" fmla="*/ 0 h 8"/>
                <a:gd name="T4" fmla="*/ 6 w 8"/>
                <a:gd name="T5" fmla="*/ 1 h 8"/>
                <a:gd name="T6" fmla="*/ 6 w 8"/>
                <a:gd name="T7" fmla="*/ 2 h 8"/>
                <a:gd name="T8" fmla="*/ 4 w 8"/>
                <a:gd name="T9" fmla="*/ 3 h 8"/>
                <a:gd name="T10" fmla="*/ 3 w 8"/>
                <a:gd name="T11" fmla="*/ 3 h 8"/>
                <a:gd name="T12" fmla="*/ 3 w 8"/>
                <a:gd name="T13" fmla="*/ 4 h 8"/>
                <a:gd name="T14" fmla="*/ 2 w 8"/>
                <a:gd name="T15" fmla="*/ 4 h 8"/>
                <a:gd name="T16" fmla="*/ 1 w 8"/>
                <a:gd name="T17" fmla="*/ 4 h 8"/>
                <a:gd name="T18" fmla="*/ 1 w 8"/>
                <a:gd name="T19" fmla="*/ 4 h 8"/>
                <a:gd name="T20" fmla="*/ 0 w 8"/>
                <a:gd name="T21" fmla="*/ 5 h 8"/>
                <a:gd name="T22" fmla="*/ 0 w 8"/>
                <a:gd name="T23" fmla="*/ 5 h 8"/>
                <a:gd name="T24" fmla="*/ 0 w 8"/>
                <a:gd name="T25" fmla="*/ 7 h 8"/>
                <a:gd name="T26" fmla="*/ 1 w 8"/>
                <a:gd name="T27" fmla="*/ 8 h 8"/>
                <a:gd name="T28" fmla="*/ 2 w 8"/>
                <a:gd name="T29" fmla="*/ 7 h 8"/>
                <a:gd name="T30" fmla="*/ 3 w 8"/>
                <a:gd name="T31" fmla="*/ 6 h 8"/>
                <a:gd name="T32" fmla="*/ 4 w 8"/>
                <a:gd name="T33" fmla="*/ 5 h 8"/>
                <a:gd name="T34" fmla="*/ 4 w 8"/>
                <a:gd name="T35" fmla="*/ 4 h 8"/>
                <a:gd name="T36" fmla="*/ 5 w 8"/>
                <a:gd name="T37" fmla="*/ 5 h 8"/>
                <a:gd name="T38" fmla="*/ 6 w 8"/>
                <a:gd name="T39" fmla="*/ 6 h 8"/>
                <a:gd name="T40" fmla="*/ 7 w 8"/>
                <a:gd name="T41" fmla="*/ 7 h 8"/>
                <a:gd name="T42" fmla="*/ 8 w 8"/>
                <a:gd name="T43" fmla="*/ 6 h 8"/>
                <a:gd name="T44" fmla="*/ 7 w 8"/>
                <a:gd name="T45" fmla="*/ 4 h 8"/>
                <a:gd name="T46" fmla="*/ 7 w 8"/>
                <a:gd name="T47" fmla="*/ 1 h 8"/>
                <a:gd name="T48" fmla="*/ 6 w 8"/>
                <a:gd name="T49" fmla="*/ 5 h 8"/>
                <a:gd name="T50" fmla="*/ 5 w 8"/>
                <a:gd name="T51" fmla="*/ 4 h 8"/>
                <a:gd name="T52" fmla="*/ 5 w 8"/>
                <a:gd name="T53" fmla="*/ 4 h 8"/>
                <a:gd name="T54" fmla="*/ 6 w 8"/>
                <a:gd name="T55" fmla="*/ 3 h 8"/>
                <a:gd name="T56" fmla="*/ 6 w 8"/>
                <a:gd name="T57" fmla="*/ 4 h 8"/>
                <a:gd name="T58" fmla="*/ 6 w 8"/>
                <a:gd name="T59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8" h="8">
                  <a:moveTo>
                    <a:pt x="7" y="1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6" y="0"/>
                    <a:pt x="6" y="0"/>
                    <a:pt x="6" y="1"/>
                  </a:cubicBezTo>
                  <a:cubicBezTo>
                    <a:pt x="6" y="1"/>
                    <a:pt x="6" y="2"/>
                    <a:pt x="6" y="2"/>
                  </a:cubicBezTo>
                  <a:cubicBezTo>
                    <a:pt x="5" y="2"/>
                    <a:pt x="4" y="3"/>
                    <a:pt x="4" y="3"/>
                  </a:cubicBezTo>
                  <a:cubicBezTo>
                    <a:pt x="4" y="3"/>
                    <a:pt x="3" y="3"/>
                    <a:pt x="3" y="3"/>
                  </a:cubicBezTo>
                  <a:cubicBezTo>
                    <a:pt x="3" y="3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0" y="7"/>
                    <a:pt x="0" y="7"/>
                  </a:cubicBezTo>
                  <a:cubicBezTo>
                    <a:pt x="0" y="7"/>
                    <a:pt x="1" y="8"/>
                    <a:pt x="1" y="8"/>
                  </a:cubicBezTo>
                  <a:cubicBezTo>
                    <a:pt x="2" y="8"/>
                    <a:pt x="2" y="7"/>
                    <a:pt x="2" y="7"/>
                  </a:cubicBezTo>
                  <a:cubicBezTo>
                    <a:pt x="2" y="7"/>
                    <a:pt x="3" y="6"/>
                    <a:pt x="3" y="6"/>
                  </a:cubicBezTo>
                  <a:cubicBezTo>
                    <a:pt x="3" y="6"/>
                    <a:pt x="3" y="5"/>
                    <a:pt x="4" y="5"/>
                  </a:cubicBezTo>
                  <a:cubicBezTo>
                    <a:pt x="4" y="5"/>
                    <a:pt x="4" y="4"/>
                    <a:pt x="4" y="4"/>
                  </a:cubicBezTo>
                  <a:cubicBezTo>
                    <a:pt x="5" y="4"/>
                    <a:pt x="5" y="5"/>
                    <a:pt x="5" y="5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7"/>
                    <a:pt x="7" y="7"/>
                  </a:cubicBezTo>
                  <a:cubicBezTo>
                    <a:pt x="7" y="7"/>
                    <a:pt x="7" y="6"/>
                    <a:pt x="8" y="6"/>
                  </a:cubicBezTo>
                  <a:cubicBezTo>
                    <a:pt x="8" y="5"/>
                    <a:pt x="8" y="4"/>
                    <a:pt x="7" y="4"/>
                  </a:cubicBezTo>
                  <a:cubicBezTo>
                    <a:pt x="7" y="3"/>
                    <a:pt x="8" y="1"/>
                    <a:pt x="7" y="1"/>
                  </a:cubicBezTo>
                  <a:close/>
                  <a:moveTo>
                    <a:pt x="6" y="5"/>
                  </a:moveTo>
                  <a:cubicBezTo>
                    <a:pt x="6" y="5"/>
                    <a:pt x="6" y="5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3"/>
                    <a:pt x="6" y="3"/>
                  </a:cubicBezTo>
                  <a:cubicBezTo>
                    <a:pt x="6" y="2"/>
                    <a:pt x="6" y="3"/>
                    <a:pt x="6" y="4"/>
                  </a:cubicBezTo>
                  <a:cubicBezTo>
                    <a:pt x="6" y="4"/>
                    <a:pt x="6" y="4"/>
                    <a:pt x="6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232">
              <a:extLst>
                <a:ext uri="{FF2B5EF4-FFF2-40B4-BE49-F238E27FC236}">
                  <a16:creationId xmlns:a16="http://schemas.microsoft.com/office/drawing/2014/main" id="{C405DF96-6A32-40E8-9FA9-2A7365575D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36613" y="4743450"/>
              <a:ext cx="14288" cy="34925"/>
            </a:xfrm>
            <a:custGeom>
              <a:avLst/>
              <a:gdLst>
                <a:gd name="T0" fmla="*/ 0 w 2"/>
                <a:gd name="T1" fmla="*/ 0 h 5"/>
                <a:gd name="T2" fmla="*/ 0 w 2"/>
                <a:gd name="T3" fmla="*/ 1 h 5"/>
                <a:gd name="T4" fmla="*/ 0 w 2"/>
                <a:gd name="T5" fmla="*/ 4 h 5"/>
                <a:gd name="T6" fmla="*/ 1 w 2"/>
                <a:gd name="T7" fmla="*/ 5 h 5"/>
                <a:gd name="T8" fmla="*/ 2 w 2"/>
                <a:gd name="T9" fmla="*/ 4 h 5"/>
                <a:gd name="T10" fmla="*/ 2 w 2"/>
                <a:gd name="T11" fmla="*/ 1 h 5"/>
                <a:gd name="T12" fmla="*/ 0 w 2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5"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2"/>
                    <a:pt x="0" y="3"/>
                    <a:pt x="0" y="4"/>
                  </a:cubicBezTo>
                  <a:cubicBezTo>
                    <a:pt x="0" y="4"/>
                    <a:pt x="0" y="5"/>
                    <a:pt x="1" y="5"/>
                  </a:cubicBezTo>
                  <a:cubicBezTo>
                    <a:pt x="1" y="5"/>
                    <a:pt x="1" y="4"/>
                    <a:pt x="2" y="4"/>
                  </a:cubicBezTo>
                  <a:cubicBezTo>
                    <a:pt x="2" y="3"/>
                    <a:pt x="2" y="2"/>
                    <a:pt x="2" y="1"/>
                  </a:cubicBezTo>
                  <a:cubicBezTo>
                    <a:pt x="1" y="1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233">
              <a:extLst>
                <a:ext uri="{FF2B5EF4-FFF2-40B4-BE49-F238E27FC236}">
                  <a16:creationId xmlns:a16="http://schemas.microsoft.com/office/drawing/2014/main" id="{3A2F5AD3-679D-4166-B5A9-6B72D074C7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686300" y="3575050"/>
              <a:ext cx="2784475" cy="1266825"/>
            </a:xfrm>
            <a:custGeom>
              <a:avLst/>
              <a:gdLst>
                <a:gd name="T0" fmla="*/ 384 w 403"/>
                <a:gd name="T1" fmla="*/ 114 h 181"/>
                <a:gd name="T2" fmla="*/ 315 w 403"/>
                <a:gd name="T3" fmla="*/ 64 h 181"/>
                <a:gd name="T4" fmla="*/ 233 w 403"/>
                <a:gd name="T5" fmla="*/ 25 h 181"/>
                <a:gd name="T6" fmla="*/ 225 w 403"/>
                <a:gd name="T7" fmla="*/ 16 h 181"/>
                <a:gd name="T8" fmla="*/ 201 w 403"/>
                <a:gd name="T9" fmla="*/ 0 h 181"/>
                <a:gd name="T10" fmla="*/ 167 w 403"/>
                <a:gd name="T11" fmla="*/ 17 h 181"/>
                <a:gd name="T12" fmla="*/ 176 w 403"/>
                <a:gd name="T13" fmla="*/ 25 h 181"/>
                <a:gd name="T14" fmla="*/ 62 w 403"/>
                <a:gd name="T15" fmla="*/ 87 h 181"/>
                <a:gd name="T16" fmla="*/ 19 w 403"/>
                <a:gd name="T17" fmla="*/ 115 h 181"/>
                <a:gd name="T18" fmla="*/ 18 w 403"/>
                <a:gd name="T19" fmla="*/ 181 h 181"/>
                <a:gd name="T20" fmla="*/ 225 w 403"/>
                <a:gd name="T21" fmla="*/ 181 h 181"/>
                <a:gd name="T22" fmla="*/ 220 w 403"/>
                <a:gd name="T23" fmla="*/ 5 h 181"/>
                <a:gd name="T24" fmla="*/ 182 w 403"/>
                <a:gd name="T25" fmla="*/ 5 h 181"/>
                <a:gd name="T26" fmla="*/ 182 w 403"/>
                <a:gd name="T27" fmla="*/ 5 h 181"/>
                <a:gd name="T28" fmla="*/ 219 w 403"/>
                <a:gd name="T29" fmla="*/ 18 h 181"/>
                <a:gd name="T30" fmla="*/ 168 w 403"/>
                <a:gd name="T31" fmla="*/ 19 h 181"/>
                <a:gd name="T32" fmla="*/ 187 w 403"/>
                <a:gd name="T33" fmla="*/ 33 h 181"/>
                <a:gd name="T34" fmla="*/ 178 w 403"/>
                <a:gd name="T35" fmla="*/ 25 h 181"/>
                <a:gd name="T36" fmla="*/ 189 w 403"/>
                <a:gd name="T37" fmla="*/ 44 h 181"/>
                <a:gd name="T38" fmla="*/ 197 w 403"/>
                <a:gd name="T39" fmla="*/ 92 h 181"/>
                <a:gd name="T40" fmla="*/ 206 w 403"/>
                <a:gd name="T41" fmla="*/ 75 h 181"/>
                <a:gd name="T42" fmla="*/ 197 w 403"/>
                <a:gd name="T43" fmla="*/ 101 h 181"/>
                <a:gd name="T44" fmla="*/ 197 w 403"/>
                <a:gd name="T45" fmla="*/ 62 h 181"/>
                <a:gd name="T46" fmla="*/ 206 w 403"/>
                <a:gd name="T47" fmla="*/ 114 h 181"/>
                <a:gd name="T48" fmla="*/ 197 w 403"/>
                <a:gd name="T49" fmla="*/ 53 h 181"/>
                <a:gd name="T50" fmla="*/ 206 w 403"/>
                <a:gd name="T51" fmla="*/ 123 h 181"/>
                <a:gd name="T52" fmla="*/ 197 w 403"/>
                <a:gd name="T53" fmla="*/ 49 h 181"/>
                <a:gd name="T54" fmla="*/ 195 w 403"/>
                <a:gd name="T55" fmla="*/ 52 h 181"/>
                <a:gd name="T56" fmla="*/ 195 w 403"/>
                <a:gd name="T57" fmla="*/ 61 h 181"/>
                <a:gd name="T58" fmla="*/ 195 w 403"/>
                <a:gd name="T59" fmla="*/ 83 h 181"/>
                <a:gd name="T60" fmla="*/ 195 w 403"/>
                <a:gd name="T61" fmla="*/ 102 h 181"/>
                <a:gd name="T62" fmla="*/ 195 w 403"/>
                <a:gd name="T63" fmla="*/ 115 h 181"/>
                <a:gd name="T64" fmla="*/ 189 w 403"/>
                <a:gd name="T65" fmla="*/ 140 h 181"/>
                <a:gd name="T66" fmla="*/ 197 w 403"/>
                <a:gd name="T67" fmla="*/ 140 h 181"/>
                <a:gd name="T68" fmla="*/ 208 w 403"/>
                <a:gd name="T69" fmla="*/ 140 h 181"/>
                <a:gd name="T70" fmla="*/ 214 w 403"/>
                <a:gd name="T71" fmla="*/ 33 h 181"/>
                <a:gd name="T72" fmla="*/ 189 w 403"/>
                <a:gd name="T73" fmla="*/ 145 h 181"/>
                <a:gd name="T74" fmla="*/ 216 w 403"/>
                <a:gd name="T75" fmla="*/ 179 h 181"/>
                <a:gd name="T76" fmla="*/ 227 w 403"/>
                <a:gd name="T77" fmla="*/ 179 h 181"/>
                <a:gd name="T78" fmla="*/ 382 w 403"/>
                <a:gd name="T79" fmla="*/ 115 h 181"/>
                <a:gd name="T80" fmla="*/ 227 w 403"/>
                <a:gd name="T81" fmla="*/ 72 h 181"/>
                <a:gd name="T82" fmla="*/ 384 w 403"/>
                <a:gd name="T83" fmla="*/ 113 h 181"/>
                <a:gd name="T84" fmla="*/ 341 w 403"/>
                <a:gd name="T85" fmla="*/ 89 h 181"/>
                <a:gd name="T86" fmla="*/ 315 w 403"/>
                <a:gd name="T87" fmla="*/ 70 h 181"/>
                <a:gd name="T88" fmla="*/ 310 w 403"/>
                <a:gd name="T89" fmla="*/ 67 h 181"/>
                <a:gd name="T90" fmla="*/ 93 w 403"/>
                <a:gd name="T91" fmla="*/ 67 h 181"/>
                <a:gd name="T92" fmla="*/ 65 w 403"/>
                <a:gd name="T93" fmla="*/ 90 h 181"/>
                <a:gd name="T94" fmla="*/ 8 w 403"/>
                <a:gd name="T95" fmla="*/ 107 h 181"/>
                <a:gd name="T96" fmla="*/ 176 w 403"/>
                <a:gd name="T97" fmla="*/ 113 h 181"/>
                <a:gd name="T98" fmla="*/ 21 w 403"/>
                <a:gd name="T99" fmla="*/ 117 h 181"/>
                <a:gd name="T100" fmla="*/ 176 w 403"/>
                <a:gd name="T101" fmla="*/ 179 h 181"/>
                <a:gd name="T102" fmla="*/ 214 w 403"/>
                <a:gd name="T103" fmla="*/ 147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03" h="181">
                  <a:moveTo>
                    <a:pt x="384" y="179"/>
                  </a:moveTo>
                  <a:cubicBezTo>
                    <a:pt x="384" y="179"/>
                    <a:pt x="384" y="179"/>
                    <a:pt x="384" y="179"/>
                  </a:cubicBezTo>
                  <a:cubicBezTo>
                    <a:pt x="384" y="115"/>
                    <a:pt x="384" y="115"/>
                    <a:pt x="384" y="115"/>
                  </a:cubicBezTo>
                  <a:cubicBezTo>
                    <a:pt x="384" y="115"/>
                    <a:pt x="384" y="115"/>
                    <a:pt x="384" y="115"/>
                  </a:cubicBezTo>
                  <a:cubicBezTo>
                    <a:pt x="384" y="115"/>
                    <a:pt x="384" y="115"/>
                    <a:pt x="384" y="114"/>
                  </a:cubicBezTo>
                  <a:cubicBezTo>
                    <a:pt x="403" y="105"/>
                    <a:pt x="403" y="105"/>
                    <a:pt x="403" y="105"/>
                  </a:cubicBezTo>
                  <a:cubicBezTo>
                    <a:pt x="403" y="104"/>
                    <a:pt x="403" y="104"/>
                    <a:pt x="403" y="104"/>
                  </a:cubicBezTo>
                  <a:cubicBezTo>
                    <a:pt x="403" y="103"/>
                    <a:pt x="403" y="103"/>
                    <a:pt x="403" y="103"/>
                  </a:cubicBezTo>
                  <a:cubicBezTo>
                    <a:pt x="341" y="87"/>
                    <a:pt x="341" y="87"/>
                    <a:pt x="341" y="87"/>
                  </a:cubicBezTo>
                  <a:cubicBezTo>
                    <a:pt x="315" y="64"/>
                    <a:pt x="315" y="64"/>
                    <a:pt x="315" y="64"/>
                  </a:cubicBezTo>
                  <a:cubicBezTo>
                    <a:pt x="315" y="63"/>
                    <a:pt x="315" y="63"/>
                    <a:pt x="314" y="63"/>
                  </a:cubicBezTo>
                  <a:cubicBezTo>
                    <a:pt x="310" y="65"/>
                    <a:pt x="310" y="65"/>
                    <a:pt x="310" y="65"/>
                  </a:cubicBezTo>
                  <a:cubicBezTo>
                    <a:pt x="227" y="65"/>
                    <a:pt x="227" y="65"/>
                    <a:pt x="227" y="65"/>
                  </a:cubicBezTo>
                  <a:cubicBezTo>
                    <a:pt x="227" y="25"/>
                    <a:pt x="227" y="25"/>
                    <a:pt x="227" y="25"/>
                  </a:cubicBezTo>
                  <a:cubicBezTo>
                    <a:pt x="233" y="25"/>
                    <a:pt x="233" y="25"/>
                    <a:pt x="233" y="25"/>
                  </a:cubicBezTo>
                  <a:cubicBezTo>
                    <a:pt x="233" y="25"/>
                    <a:pt x="234" y="25"/>
                    <a:pt x="234" y="24"/>
                  </a:cubicBezTo>
                  <a:cubicBezTo>
                    <a:pt x="237" y="17"/>
                    <a:pt x="237" y="17"/>
                    <a:pt x="237" y="17"/>
                  </a:cubicBezTo>
                  <a:cubicBezTo>
                    <a:pt x="237" y="17"/>
                    <a:pt x="237" y="17"/>
                    <a:pt x="237" y="16"/>
                  </a:cubicBezTo>
                  <a:cubicBezTo>
                    <a:pt x="237" y="16"/>
                    <a:pt x="237" y="16"/>
                    <a:pt x="236" y="16"/>
                  </a:cubicBezTo>
                  <a:cubicBezTo>
                    <a:pt x="225" y="16"/>
                    <a:pt x="225" y="16"/>
                    <a:pt x="225" y="16"/>
                  </a:cubicBezTo>
                  <a:cubicBezTo>
                    <a:pt x="222" y="4"/>
                    <a:pt x="222" y="4"/>
                    <a:pt x="222" y="4"/>
                  </a:cubicBezTo>
                  <a:cubicBezTo>
                    <a:pt x="222" y="4"/>
                    <a:pt x="222" y="3"/>
                    <a:pt x="221" y="3"/>
                  </a:cubicBezTo>
                  <a:cubicBezTo>
                    <a:pt x="206" y="3"/>
                    <a:pt x="206" y="3"/>
                    <a:pt x="206" y="3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202" y="0"/>
                    <a:pt x="202" y="0"/>
                    <a:pt x="201" y="0"/>
                  </a:cubicBezTo>
                  <a:cubicBezTo>
                    <a:pt x="198" y="3"/>
                    <a:pt x="198" y="3"/>
                    <a:pt x="198" y="3"/>
                  </a:cubicBezTo>
                  <a:cubicBezTo>
                    <a:pt x="181" y="3"/>
                    <a:pt x="181" y="3"/>
                    <a:pt x="181" y="3"/>
                  </a:cubicBezTo>
                  <a:cubicBezTo>
                    <a:pt x="181" y="3"/>
                    <a:pt x="180" y="4"/>
                    <a:pt x="180" y="4"/>
                  </a:cubicBezTo>
                  <a:cubicBezTo>
                    <a:pt x="178" y="17"/>
                    <a:pt x="178" y="17"/>
                    <a:pt x="178" y="17"/>
                  </a:cubicBezTo>
                  <a:cubicBezTo>
                    <a:pt x="167" y="17"/>
                    <a:pt x="167" y="17"/>
                    <a:pt x="167" y="17"/>
                  </a:cubicBezTo>
                  <a:cubicBezTo>
                    <a:pt x="166" y="17"/>
                    <a:pt x="166" y="17"/>
                    <a:pt x="166" y="17"/>
                  </a:cubicBezTo>
                  <a:cubicBezTo>
                    <a:pt x="165" y="17"/>
                    <a:pt x="165" y="18"/>
                    <a:pt x="166" y="18"/>
                  </a:cubicBezTo>
                  <a:cubicBezTo>
                    <a:pt x="169" y="25"/>
                    <a:pt x="169" y="25"/>
                    <a:pt x="169" y="25"/>
                  </a:cubicBezTo>
                  <a:cubicBezTo>
                    <a:pt x="169" y="25"/>
                    <a:pt x="170" y="25"/>
                    <a:pt x="170" y="25"/>
                  </a:cubicBezTo>
                  <a:cubicBezTo>
                    <a:pt x="176" y="25"/>
                    <a:pt x="176" y="25"/>
                    <a:pt x="176" y="25"/>
                  </a:cubicBezTo>
                  <a:cubicBezTo>
                    <a:pt x="176" y="65"/>
                    <a:pt x="176" y="65"/>
                    <a:pt x="176" y="65"/>
                  </a:cubicBezTo>
                  <a:cubicBezTo>
                    <a:pt x="93" y="65"/>
                    <a:pt x="93" y="65"/>
                    <a:pt x="93" y="65"/>
                  </a:cubicBezTo>
                  <a:cubicBezTo>
                    <a:pt x="89" y="63"/>
                    <a:pt x="89" y="63"/>
                    <a:pt x="89" y="63"/>
                  </a:cubicBezTo>
                  <a:cubicBezTo>
                    <a:pt x="88" y="63"/>
                    <a:pt x="88" y="63"/>
                    <a:pt x="88" y="64"/>
                  </a:cubicBezTo>
                  <a:cubicBezTo>
                    <a:pt x="62" y="87"/>
                    <a:pt x="62" y="87"/>
                    <a:pt x="62" y="87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0" y="103"/>
                    <a:pt x="0" y="103"/>
                    <a:pt x="0" y="104"/>
                  </a:cubicBezTo>
                  <a:cubicBezTo>
                    <a:pt x="0" y="104"/>
                    <a:pt x="0" y="104"/>
                    <a:pt x="0" y="105"/>
                  </a:cubicBezTo>
                  <a:cubicBezTo>
                    <a:pt x="18" y="114"/>
                    <a:pt x="18" y="114"/>
                    <a:pt x="18" y="114"/>
                  </a:cubicBezTo>
                  <a:cubicBezTo>
                    <a:pt x="19" y="115"/>
                    <a:pt x="19" y="115"/>
                    <a:pt x="19" y="115"/>
                  </a:cubicBezTo>
                  <a:cubicBezTo>
                    <a:pt x="19" y="115"/>
                    <a:pt x="19" y="115"/>
                    <a:pt x="19" y="115"/>
                  </a:cubicBezTo>
                  <a:cubicBezTo>
                    <a:pt x="19" y="179"/>
                    <a:pt x="19" y="179"/>
                    <a:pt x="19" y="179"/>
                  </a:cubicBezTo>
                  <a:cubicBezTo>
                    <a:pt x="18" y="179"/>
                    <a:pt x="18" y="179"/>
                    <a:pt x="18" y="179"/>
                  </a:cubicBezTo>
                  <a:cubicBezTo>
                    <a:pt x="18" y="179"/>
                    <a:pt x="17" y="179"/>
                    <a:pt x="17" y="180"/>
                  </a:cubicBezTo>
                  <a:cubicBezTo>
                    <a:pt x="17" y="181"/>
                    <a:pt x="18" y="181"/>
                    <a:pt x="18" y="181"/>
                  </a:cubicBezTo>
                  <a:cubicBezTo>
                    <a:pt x="178" y="181"/>
                    <a:pt x="178" y="181"/>
                    <a:pt x="178" y="181"/>
                  </a:cubicBezTo>
                  <a:cubicBezTo>
                    <a:pt x="179" y="181"/>
                    <a:pt x="179" y="181"/>
                    <a:pt x="179" y="181"/>
                  </a:cubicBezTo>
                  <a:cubicBezTo>
                    <a:pt x="188" y="181"/>
                    <a:pt x="188" y="181"/>
                    <a:pt x="188" y="181"/>
                  </a:cubicBezTo>
                  <a:cubicBezTo>
                    <a:pt x="215" y="181"/>
                    <a:pt x="215" y="181"/>
                    <a:pt x="215" y="181"/>
                  </a:cubicBezTo>
                  <a:cubicBezTo>
                    <a:pt x="225" y="181"/>
                    <a:pt x="225" y="181"/>
                    <a:pt x="225" y="181"/>
                  </a:cubicBezTo>
                  <a:cubicBezTo>
                    <a:pt x="225" y="181"/>
                    <a:pt x="225" y="181"/>
                    <a:pt x="225" y="181"/>
                  </a:cubicBezTo>
                  <a:cubicBezTo>
                    <a:pt x="384" y="181"/>
                    <a:pt x="384" y="181"/>
                    <a:pt x="384" y="181"/>
                  </a:cubicBezTo>
                  <a:cubicBezTo>
                    <a:pt x="384" y="181"/>
                    <a:pt x="385" y="181"/>
                    <a:pt x="385" y="180"/>
                  </a:cubicBezTo>
                  <a:cubicBezTo>
                    <a:pt x="385" y="179"/>
                    <a:pt x="384" y="179"/>
                    <a:pt x="384" y="179"/>
                  </a:cubicBezTo>
                  <a:close/>
                  <a:moveTo>
                    <a:pt x="220" y="5"/>
                  </a:moveTo>
                  <a:cubicBezTo>
                    <a:pt x="223" y="16"/>
                    <a:pt x="223" y="16"/>
                    <a:pt x="223" y="16"/>
                  </a:cubicBezTo>
                  <a:cubicBezTo>
                    <a:pt x="220" y="16"/>
                    <a:pt x="220" y="16"/>
                    <a:pt x="220" y="16"/>
                  </a:cubicBezTo>
                  <a:cubicBezTo>
                    <a:pt x="208" y="5"/>
                    <a:pt x="208" y="5"/>
                    <a:pt x="208" y="5"/>
                  </a:cubicBezTo>
                  <a:lnTo>
                    <a:pt x="220" y="5"/>
                  </a:lnTo>
                  <a:close/>
                  <a:moveTo>
                    <a:pt x="182" y="5"/>
                  </a:moveTo>
                  <a:cubicBezTo>
                    <a:pt x="196" y="5"/>
                    <a:pt x="196" y="5"/>
                    <a:pt x="196" y="5"/>
                  </a:cubicBezTo>
                  <a:cubicBezTo>
                    <a:pt x="185" y="16"/>
                    <a:pt x="185" y="16"/>
                    <a:pt x="185" y="16"/>
                  </a:cubicBezTo>
                  <a:cubicBezTo>
                    <a:pt x="185" y="16"/>
                    <a:pt x="185" y="16"/>
                    <a:pt x="185" y="16"/>
                  </a:cubicBezTo>
                  <a:cubicBezTo>
                    <a:pt x="180" y="16"/>
                    <a:pt x="180" y="16"/>
                    <a:pt x="180" y="16"/>
                  </a:cubicBezTo>
                  <a:lnTo>
                    <a:pt x="182" y="5"/>
                  </a:lnTo>
                  <a:close/>
                  <a:moveTo>
                    <a:pt x="168" y="19"/>
                  </a:moveTo>
                  <a:cubicBezTo>
                    <a:pt x="185" y="19"/>
                    <a:pt x="185" y="19"/>
                    <a:pt x="185" y="19"/>
                  </a:cubicBezTo>
                  <a:cubicBezTo>
                    <a:pt x="185" y="19"/>
                    <a:pt x="185" y="19"/>
                    <a:pt x="185" y="18"/>
                  </a:cubicBezTo>
                  <a:cubicBezTo>
                    <a:pt x="202" y="2"/>
                    <a:pt x="202" y="2"/>
                    <a:pt x="202" y="2"/>
                  </a:cubicBezTo>
                  <a:cubicBezTo>
                    <a:pt x="219" y="18"/>
                    <a:pt x="219" y="18"/>
                    <a:pt x="219" y="18"/>
                  </a:cubicBezTo>
                  <a:cubicBezTo>
                    <a:pt x="219" y="18"/>
                    <a:pt x="219" y="18"/>
                    <a:pt x="219" y="18"/>
                  </a:cubicBezTo>
                  <a:cubicBezTo>
                    <a:pt x="235" y="18"/>
                    <a:pt x="235" y="18"/>
                    <a:pt x="235" y="18"/>
                  </a:cubicBezTo>
                  <a:cubicBezTo>
                    <a:pt x="232" y="23"/>
                    <a:pt x="232" y="23"/>
                    <a:pt x="232" y="23"/>
                  </a:cubicBezTo>
                  <a:cubicBezTo>
                    <a:pt x="170" y="23"/>
                    <a:pt x="170" y="23"/>
                    <a:pt x="170" y="23"/>
                  </a:cubicBezTo>
                  <a:lnTo>
                    <a:pt x="168" y="19"/>
                  </a:lnTo>
                  <a:close/>
                  <a:moveTo>
                    <a:pt x="179" y="179"/>
                  </a:moveTo>
                  <a:cubicBezTo>
                    <a:pt x="179" y="179"/>
                    <a:pt x="179" y="179"/>
                    <a:pt x="178" y="179"/>
                  </a:cubicBezTo>
                  <a:cubicBezTo>
                    <a:pt x="178" y="179"/>
                    <a:pt x="178" y="179"/>
                    <a:pt x="178" y="179"/>
                  </a:cubicBezTo>
                  <a:cubicBezTo>
                    <a:pt x="178" y="33"/>
                    <a:pt x="178" y="33"/>
                    <a:pt x="178" y="33"/>
                  </a:cubicBezTo>
                  <a:cubicBezTo>
                    <a:pt x="187" y="33"/>
                    <a:pt x="187" y="33"/>
                    <a:pt x="187" y="33"/>
                  </a:cubicBezTo>
                  <a:cubicBezTo>
                    <a:pt x="187" y="179"/>
                    <a:pt x="187" y="179"/>
                    <a:pt x="187" y="179"/>
                  </a:cubicBezTo>
                  <a:lnTo>
                    <a:pt x="179" y="179"/>
                  </a:lnTo>
                  <a:close/>
                  <a:moveTo>
                    <a:pt x="225" y="31"/>
                  </a:moveTo>
                  <a:cubicBezTo>
                    <a:pt x="178" y="31"/>
                    <a:pt x="178" y="31"/>
                    <a:pt x="178" y="31"/>
                  </a:cubicBezTo>
                  <a:cubicBezTo>
                    <a:pt x="178" y="25"/>
                    <a:pt x="178" y="25"/>
                    <a:pt x="178" y="25"/>
                  </a:cubicBezTo>
                  <a:cubicBezTo>
                    <a:pt x="225" y="25"/>
                    <a:pt x="225" y="25"/>
                    <a:pt x="225" y="25"/>
                  </a:cubicBezTo>
                  <a:lnTo>
                    <a:pt x="225" y="31"/>
                  </a:lnTo>
                  <a:close/>
                  <a:moveTo>
                    <a:pt x="214" y="47"/>
                  </a:moveTo>
                  <a:cubicBezTo>
                    <a:pt x="189" y="47"/>
                    <a:pt x="189" y="47"/>
                    <a:pt x="189" y="47"/>
                  </a:cubicBezTo>
                  <a:cubicBezTo>
                    <a:pt x="189" y="44"/>
                    <a:pt x="189" y="44"/>
                    <a:pt x="189" y="44"/>
                  </a:cubicBezTo>
                  <a:cubicBezTo>
                    <a:pt x="214" y="44"/>
                    <a:pt x="214" y="44"/>
                    <a:pt x="214" y="44"/>
                  </a:cubicBezTo>
                  <a:lnTo>
                    <a:pt x="214" y="47"/>
                  </a:lnTo>
                  <a:close/>
                  <a:moveTo>
                    <a:pt x="206" y="84"/>
                  </a:moveTo>
                  <a:cubicBezTo>
                    <a:pt x="206" y="92"/>
                    <a:pt x="206" y="92"/>
                    <a:pt x="206" y="92"/>
                  </a:cubicBezTo>
                  <a:cubicBezTo>
                    <a:pt x="197" y="92"/>
                    <a:pt x="197" y="92"/>
                    <a:pt x="197" y="92"/>
                  </a:cubicBezTo>
                  <a:cubicBezTo>
                    <a:pt x="197" y="84"/>
                    <a:pt x="197" y="84"/>
                    <a:pt x="197" y="84"/>
                  </a:cubicBezTo>
                  <a:lnTo>
                    <a:pt x="206" y="84"/>
                  </a:lnTo>
                  <a:close/>
                  <a:moveTo>
                    <a:pt x="197" y="82"/>
                  </a:moveTo>
                  <a:cubicBezTo>
                    <a:pt x="197" y="75"/>
                    <a:pt x="197" y="75"/>
                    <a:pt x="197" y="75"/>
                  </a:cubicBezTo>
                  <a:cubicBezTo>
                    <a:pt x="206" y="75"/>
                    <a:pt x="206" y="75"/>
                    <a:pt x="206" y="75"/>
                  </a:cubicBezTo>
                  <a:cubicBezTo>
                    <a:pt x="206" y="82"/>
                    <a:pt x="206" y="82"/>
                    <a:pt x="206" y="82"/>
                  </a:cubicBezTo>
                  <a:lnTo>
                    <a:pt x="197" y="82"/>
                  </a:lnTo>
                  <a:close/>
                  <a:moveTo>
                    <a:pt x="206" y="94"/>
                  </a:moveTo>
                  <a:cubicBezTo>
                    <a:pt x="206" y="101"/>
                    <a:pt x="206" y="101"/>
                    <a:pt x="206" y="101"/>
                  </a:cubicBezTo>
                  <a:cubicBezTo>
                    <a:pt x="197" y="101"/>
                    <a:pt x="197" y="101"/>
                    <a:pt x="197" y="101"/>
                  </a:cubicBezTo>
                  <a:cubicBezTo>
                    <a:pt x="197" y="94"/>
                    <a:pt x="197" y="94"/>
                    <a:pt x="197" y="94"/>
                  </a:cubicBezTo>
                  <a:lnTo>
                    <a:pt x="206" y="94"/>
                  </a:lnTo>
                  <a:close/>
                  <a:moveTo>
                    <a:pt x="206" y="73"/>
                  </a:moveTo>
                  <a:cubicBezTo>
                    <a:pt x="197" y="73"/>
                    <a:pt x="197" y="73"/>
                    <a:pt x="197" y="73"/>
                  </a:cubicBezTo>
                  <a:cubicBezTo>
                    <a:pt x="197" y="62"/>
                    <a:pt x="197" y="62"/>
                    <a:pt x="197" y="62"/>
                  </a:cubicBezTo>
                  <a:cubicBezTo>
                    <a:pt x="206" y="62"/>
                    <a:pt x="206" y="62"/>
                    <a:pt x="206" y="62"/>
                  </a:cubicBezTo>
                  <a:lnTo>
                    <a:pt x="206" y="73"/>
                  </a:lnTo>
                  <a:close/>
                  <a:moveTo>
                    <a:pt x="197" y="103"/>
                  </a:moveTo>
                  <a:cubicBezTo>
                    <a:pt x="206" y="103"/>
                    <a:pt x="206" y="103"/>
                    <a:pt x="206" y="103"/>
                  </a:cubicBezTo>
                  <a:cubicBezTo>
                    <a:pt x="206" y="114"/>
                    <a:pt x="206" y="114"/>
                    <a:pt x="206" y="114"/>
                  </a:cubicBezTo>
                  <a:cubicBezTo>
                    <a:pt x="197" y="114"/>
                    <a:pt x="197" y="114"/>
                    <a:pt x="197" y="114"/>
                  </a:cubicBezTo>
                  <a:lnTo>
                    <a:pt x="197" y="103"/>
                  </a:lnTo>
                  <a:close/>
                  <a:moveTo>
                    <a:pt x="206" y="60"/>
                  </a:moveTo>
                  <a:cubicBezTo>
                    <a:pt x="197" y="60"/>
                    <a:pt x="197" y="60"/>
                    <a:pt x="197" y="60"/>
                  </a:cubicBezTo>
                  <a:cubicBezTo>
                    <a:pt x="197" y="53"/>
                    <a:pt x="197" y="53"/>
                    <a:pt x="197" y="53"/>
                  </a:cubicBezTo>
                  <a:cubicBezTo>
                    <a:pt x="206" y="53"/>
                    <a:pt x="206" y="53"/>
                    <a:pt x="206" y="53"/>
                  </a:cubicBezTo>
                  <a:lnTo>
                    <a:pt x="206" y="60"/>
                  </a:lnTo>
                  <a:close/>
                  <a:moveTo>
                    <a:pt x="197" y="116"/>
                  </a:moveTo>
                  <a:cubicBezTo>
                    <a:pt x="206" y="116"/>
                    <a:pt x="206" y="116"/>
                    <a:pt x="206" y="116"/>
                  </a:cubicBezTo>
                  <a:cubicBezTo>
                    <a:pt x="206" y="123"/>
                    <a:pt x="206" y="123"/>
                    <a:pt x="206" y="123"/>
                  </a:cubicBezTo>
                  <a:cubicBezTo>
                    <a:pt x="197" y="123"/>
                    <a:pt x="197" y="123"/>
                    <a:pt x="197" y="123"/>
                  </a:cubicBezTo>
                  <a:lnTo>
                    <a:pt x="197" y="116"/>
                  </a:lnTo>
                  <a:close/>
                  <a:moveTo>
                    <a:pt x="206" y="51"/>
                  </a:moveTo>
                  <a:cubicBezTo>
                    <a:pt x="197" y="51"/>
                    <a:pt x="197" y="51"/>
                    <a:pt x="197" y="51"/>
                  </a:cubicBezTo>
                  <a:cubicBezTo>
                    <a:pt x="197" y="49"/>
                    <a:pt x="197" y="49"/>
                    <a:pt x="197" y="49"/>
                  </a:cubicBezTo>
                  <a:cubicBezTo>
                    <a:pt x="206" y="49"/>
                    <a:pt x="206" y="49"/>
                    <a:pt x="206" y="49"/>
                  </a:cubicBezTo>
                  <a:lnTo>
                    <a:pt x="206" y="51"/>
                  </a:lnTo>
                  <a:close/>
                  <a:moveTo>
                    <a:pt x="189" y="49"/>
                  </a:moveTo>
                  <a:cubicBezTo>
                    <a:pt x="195" y="49"/>
                    <a:pt x="195" y="49"/>
                    <a:pt x="195" y="49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93"/>
                    <a:pt x="195" y="93"/>
                    <a:pt x="195" y="93"/>
                  </a:cubicBezTo>
                  <a:cubicBezTo>
                    <a:pt x="195" y="93"/>
                    <a:pt x="195" y="93"/>
                    <a:pt x="195" y="93"/>
                  </a:cubicBezTo>
                  <a:cubicBezTo>
                    <a:pt x="195" y="94"/>
                    <a:pt x="195" y="94"/>
                    <a:pt x="195" y="94"/>
                  </a:cubicBezTo>
                  <a:cubicBezTo>
                    <a:pt x="195" y="102"/>
                    <a:pt x="195" y="102"/>
                    <a:pt x="195" y="102"/>
                  </a:cubicBezTo>
                  <a:cubicBezTo>
                    <a:pt x="195" y="102"/>
                    <a:pt x="195" y="102"/>
                    <a:pt x="195" y="102"/>
                  </a:cubicBezTo>
                  <a:cubicBezTo>
                    <a:pt x="195" y="103"/>
                    <a:pt x="195" y="103"/>
                    <a:pt x="195" y="103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40"/>
                    <a:pt x="195" y="140"/>
                    <a:pt x="195" y="140"/>
                  </a:cubicBezTo>
                  <a:cubicBezTo>
                    <a:pt x="189" y="140"/>
                    <a:pt x="189" y="140"/>
                    <a:pt x="189" y="140"/>
                  </a:cubicBezTo>
                  <a:lnTo>
                    <a:pt x="189" y="49"/>
                  </a:lnTo>
                  <a:close/>
                  <a:moveTo>
                    <a:pt x="197" y="125"/>
                  </a:moveTo>
                  <a:cubicBezTo>
                    <a:pt x="206" y="125"/>
                    <a:pt x="206" y="125"/>
                    <a:pt x="206" y="125"/>
                  </a:cubicBezTo>
                  <a:cubicBezTo>
                    <a:pt x="206" y="140"/>
                    <a:pt x="206" y="140"/>
                    <a:pt x="206" y="140"/>
                  </a:cubicBezTo>
                  <a:cubicBezTo>
                    <a:pt x="197" y="140"/>
                    <a:pt x="197" y="140"/>
                    <a:pt x="197" y="140"/>
                  </a:cubicBezTo>
                  <a:lnTo>
                    <a:pt x="197" y="125"/>
                  </a:lnTo>
                  <a:close/>
                  <a:moveTo>
                    <a:pt x="208" y="49"/>
                  </a:moveTo>
                  <a:cubicBezTo>
                    <a:pt x="214" y="49"/>
                    <a:pt x="214" y="49"/>
                    <a:pt x="214" y="49"/>
                  </a:cubicBezTo>
                  <a:cubicBezTo>
                    <a:pt x="214" y="140"/>
                    <a:pt x="214" y="140"/>
                    <a:pt x="214" y="140"/>
                  </a:cubicBezTo>
                  <a:cubicBezTo>
                    <a:pt x="208" y="140"/>
                    <a:pt x="208" y="140"/>
                    <a:pt x="208" y="140"/>
                  </a:cubicBezTo>
                  <a:lnTo>
                    <a:pt x="208" y="49"/>
                  </a:lnTo>
                  <a:close/>
                  <a:moveTo>
                    <a:pt x="214" y="42"/>
                  </a:moveTo>
                  <a:cubicBezTo>
                    <a:pt x="189" y="42"/>
                    <a:pt x="189" y="42"/>
                    <a:pt x="189" y="42"/>
                  </a:cubicBezTo>
                  <a:cubicBezTo>
                    <a:pt x="189" y="33"/>
                    <a:pt x="189" y="33"/>
                    <a:pt x="189" y="33"/>
                  </a:cubicBezTo>
                  <a:cubicBezTo>
                    <a:pt x="214" y="33"/>
                    <a:pt x="214" y="33"/>
                    <a:pt x="214" y="33"/>
                  </a:cubicBezTo>
                  <a:lnTo>
                    <a:pt x="214" y="42"/>
                  </a:lnTo>
                  <a:close/>
                  <a:moveTo>
                    <a:pt x="189" y="142"/>
                  </a:moveTo>
                  <a:cubicBezTo>
                    <a:pt x="214" y="142"/>
                    <a:pt x="214" y="142"/>
                    <a:pt x="214" y="142"/>
                  </a:cubicBezTo>
                  <a:cubicBezTo>
                    <a:pt x="214" y="145"/>
                    <a:pt x="214" y="145"/>
                    <a:pt x="214" y="145"/>
                  </a:cubicBezTo>
                  <a:cubicBezTo>
                    <a:pt x="189" y="145"/>
                    <a:pt x="189" y="145"/>
                    <a:pt x="189" y="145"/>
                  </a:cubicBezTo>
                  <a:lnTo>
                    <a:pt x="189" y="142"/>
                  </a:lnTo>
                  <a:close/>
                  <a:moveTo>
                    <a:pt x="216" y="33"/>
                  </a:moveTo>
                  <a:cubicBezTo>
                    <a:pt x="225" y="33"/>
                    <a:pt x="225" y="33"/>
                    <a:pt x="225" y="33"/>
                  </a:cubicBezTo>
                  <a:cubicBezTo>
                    <a:pt x="225" y="179"/>
                    <a:pt x="225" y="179"/>
                    <a:pt x="225" y="179"/>
                  </a:cubicBezTo>
                  <a:cubicBezTo>
                    <a:pt x="216" y="179"/>
                    <a:pt x="216" y="179"/>
                    <a:pt x="216" y="179"/>
                  </a:cubicBezTo>
                  <a:lnTo>
                    <a:pt x="216" y="33"/>
                  </a:lnTo>
                  <a:close/>
                  <a:moveTo>
                    <a:pt x="227" y="119"/>
                  </a:moveTo>
                  <a:cubicBezTo>
                    <a:pt x="382" y="119"/>
                    <a:pt x="382" y="119"/>
                    <a:pt x="382" y="119"/>
                  </a:cubicBezTo>
                  <a:cubicBezTo>
                    <a:pt x="382" y="179"/>
                    <a:pt x="382" y="179"/>
                    <a:pt x="382" y="179"/>
                  </a:cubicBezTo>
                  <a:cubicBezTo>
                    <a:pt x="227" y="179"/>
                    <a:pt x="227" y="179"/>
                    <a:pt x="227" y="179"/>
                  </a:cubicBezTo>
                  <a:lnTo>
                    <a:pt x="227" y="119"/>
                  </a:lnTo>
                  <a:close/>
                  <a:moveTo>
                    <a:pt x="382" y="117"/>
                  </a:moveTo>
                  <a:cubicBezTo>
                    <a:pt x="227" y="117"/>
                    <a:pt x="227" y="117"/>
                    <a:pt x="227" y="117"/>
                  </a:cubicBezTo>
                  <a:cubicBezTo>
                    <a:pt x="227" y="115"/>
                    <a:pt x="227" y="115"/>
                    <a:pt x="227" y="115"/>
                  </a:cubicBezTo>
                  <a:cubicBezTo>
                    <a:pt x="382" y="115"/>
                    <a:pt x="382" y="115"/>
                    <a:pt x="382" y="115"/>
                  </a:cubicBezTo>
                  <a:lnTo>
                    <a:pt x="382" y="117"/>
                  </a:lnTo>
                  <a:close/>
                  <a:moveTo>
                    <a:pt x="384" y="113"/>
                  </a:moveTo>
                  <a:cubicBezTo>
                    <a:pt x="227" y="113"/>
                    <a:pt x="227" y="113"/>
                    <a:pt x="227" y="113"/>
                  </a:cubicBezTo>
                  <a:cubicBezTo>
                    <a:pt x="227" y="72"/>
                    <a:pt x="227" y="72"/>
                    <a:pt x="227" y="72"/>
                  </a:cubicBezTo>
                  <a:cubicBezTo>
                    <a:pt x="227" y="72"/>
                    <a:pt x="227" y="72"/>
                    <a:pt x="227" y="72"/>
                  </a:cubicBezTo>
                  <a:cubicBezTo>
                    <a:pt x="314" y="72"/>
                    <a:pt x="314" y="72"/>
                    <a:pt x="314" y="72"/>
                  </a:cubicBezTo>
                  <a:cubicBezTo>
                    <a:pt x="336" y="92"/>
                    <a:pt x="336" y="92"/>
                    <a:pt x="336" y="92"/>
                  </a:cubicBezTo>
                  <a:cubicBezTo>
                    <a:pt x="337" y="92"/>
                    <a:pt x="337" y="92"/>
                    <a:pt x="337" y="92"/>
                  </a:cubicBezTo>
                  <a:cubicBezTo>
                    <a:pt x="394" y="107"/>
                    <a:pt x="394" y="107"/>
                    <a:pt x="394" y="107"/>
                  </a:cubicBezTo>
                  <a:lnTo>
                    <a:pt x="384" y="113"/>
                  </a:lnTo>
                  <a:close/>
                  <a:moveTo>
                    <a:pt x="310" y="67"/>
                  </a:moveTo>
                  <a:cubicBezTo>
                    <a:pt x="310" y="67"/>
                    <a:pt x="310" y="67"/>
                    <a:pt x="310" y="67"/>
                  </a:cubicBezTo>
                  <a:cubicBezTo>
                    <a:pt x="314" y="66"/>
                    <a:pt x="314" y="66"/>
                    <a:pt x="314" y="66"/>
                  </a:cubicBezTo>
                  <a:cubicBezTo>
                    <a:pt x="340" y="89"/>
                    <a:pt x="340" y="89"/>
                    <a:pt x="340" y="89"/>
                  </a:cubicBezTo>
                  <a:cubicBezTo>
                    <a:pt x="340" y="89"/>
                    <a:pt x="340" y="89"/>
                    <a:pt x="341" y="89"/>
                  </a:cubicBezTo>
                  <a:cubicBezTo>
                    <a:pt x="400" y="104"/>
                    <a:pt x="400" y="104"/>
                    <a:pt x="400" y="104"/>
                  </a:cubicBezTo>
                  <a:cubicBezTo>
                    <a:pt x="397" y="105"/>
                    <a:pt x="397" y="105"/>
                    <a:pt x="397" y="105"/>
                  </a:cubicBezTo>
                  <a:cubicBezTo>
                    <a:pt x="397" y="105"/>
                    <a:pt x="397" y="105"/>
                    <a:pt x="397" y="105"/>
                  </a:cubicBezTo>
                  <a:cubicBezTo>
                    <a:pt x="338" y="90"/>
                    <a:pt x="338" y="90"/>
                    <a:pt x="338" y="90"/>
                  </a:cubicBezTo>
                  <a:cubicBezTo>
                    <a:pt x="315" y="70"/>
                    <a:pt x="315" y="70"/>
                    <a:pt x="315" y="70"/>
                  </a:cubicBezTo>
                  <a:cubicBezTo>
                    <a:pt x="315" y="70"/>
                    <a:pt x="315" y="70"/>
                    <a:pt x="314" y="70"/>
                  </a:cubicBezTo>
                  <a:cubicBezTo>
                    <a:pt x="227" y="70"/>
                    <a:pt x="227" y="70"/>
                    <a:pt x="227" y="70"/>
                  </a:cubicBezTo>
                  <a:cubicBezTo>
                    <a:pt x="227" y="70"/>
                    <a:pt x="227" y="70"/>
                    <a:pt x="227" y="70"/>
                  </a:cubicBezTo>
                  <a:cubicBezTo>
                    <a:pt x="227" y="67"/>
                    <a:pt x="227" y="67"/>
                    <a:pt x="227" y="67"/>
                  </a:cubicBezTo>
                  <a:lnTo>
                    <a:pt x="310" y="67"/>
                  </a:lnTo>
                  <a:close/>
                  <a:moveTo>
                    <a:pt x="62" y="89"/>
                  </a:moveTo>
                  <a:cubicBezTo>
                    <a:pt x="63" y="89"/>
                    <a:pt x="63" y="89"/>
                    <a:pt x="63" y="89"/>
                  </a:cubicBezTo>
                  <a:cubicBezTo>
                    <a:pt x="89" y="66"/>
                    <a:pt x="89" y="66"/>
                    <a:pt x="89" y="66"/>
                  </a:cubicBezTo>
                  <a:cubicBezTo>
                    <a:pt x="93" y="67"/>
                    <a:pt x="93" y="67"/>
                    <a:pt x="93" y="67"/>
                  </a:cubicBezTo>
                  <a:cubicBezTo>
                    <a:pt x="93" y="67"/>
                    <a:pt x="93" y="67"/>
                    <a:pt x="93" y="67"/>
                  </a:cubicBezTo>
                  <a:cubicBezTo>
                    <a:pt x="176" y="67"/>
                    <a:pt x="176" y="67"/>
                    <a:pt x="176" y="67"/>
                  </a:cubicBezTo>
                  <a:cubicBezTo>
                    <a:pt x="176" y="70"/>
                    <a:pt x="176" y="70"/>
                    <a:pt x="176" y="70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65" y="90"/>
                    <a:pt x="65" y="90"/>
                    <a:pt x="65" y="90"/>
                  </a:cubicBezTo>
                  <a:cubicBezTo>
                    <a:pt x="6" y="105"/>
                    <a:pt x="6" y="105"/>
                    <a:pt x="6" y="105"/>
                  </a:cubicBezTo>
                  <a:cubicBezTo>
                    <a:pt x="6" y="105"/>
                    <a:pt x="6" y="105"/>
                    <a:pt x="6" y="105"/>
                  </a:cubicBezTo>
                  <a:cubicBezTo>
                    <a:pt x="3" y="104"/>
                    <a:pt x="3" y="104"/>
                    <a:pt x="3" y="104"/>
                  </a:cubicBezTo>
                  <a:lnTo>
                    <a:pt x="62" y="89"/>
                  </a:lnTo>
                  <a:close/>
                  <a:moveTo>
                    <a:pt x="8" y="107"/>
                  </a:moveTo>
                  <a:cubicBezTo>
                    <a:pt x="66" y="92"/>
                    <a:pt x="66" y="92"/>
                    <a:pt x="66" y="92"/>
                  </a:cubicBezTo>
                  <a:cubicBezTo>
                    <a:pt x="66" y="92"/>
                    <a:pt x="66" y="92"/>
                    <a:pt x="66" y="92"/>
                  </a:cubicBezTo>
                  <a:cubicBezTo>
                    <a:pt x="89" y="72"/>
                    <a:pt x="89" y="72"/>
                    <a:pt x="89" y="72"/>
                  </a:cubicBezTo>
                  <a:cubicBezTo>
                    <a:pt x="176" y="72"/>
                    <a:pt x="176" y="72"/>
                    <a:pt x="176" y="72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9" y="113"/>
                    <a:pt x="19" y="113"/>
                    <a:pt x="19" y="113"/>
                  </a:cubicBezTo>
                  <a:lnTo>
                    <a:pt x="8" y="107"/>
                  </a:lnTo>
                  <a:close/>
                  <a:moveTo>
                    <a:pt x="176" y="115"/>
                  </a:moveTo>
                  <a:cubicBezTo>
                    <a:pt x="176" y="117"/>
                    <a:pt x="176" y="117"/>
                    <a:pt x="176" y="117"/>
                  </a:cubicBezTo>
                  <a:cubicBezTo>
                    <a:pt x="21" y="117"/>
                    <a:pt x="21" y="117"/>
                    <a:pt x="21" y="117"/>
                  </a:cubicBezTo>
                  <a:cubicBezTo>
                    <a:pt x="21" y="115"/>
                    <a:pt x="21" y="115"/>
                    <a:pt x="21" y="115"/>
                  </a:cubicBezTo>
                  <a:lnTo>
                    <a:pt x="176" y="115"/>
                  </a:lnTo>
                  <a:close/>
                  <a:moveTo>
                    <a:pt x="21" y="119"/>
                  </a:moveTo>
                  <a:cubicBezTo>
                    <a:pt x="176" y="119"/>
                    <a:pt x="176" y="119"/>
                    <a:pt x="176" y="119"/>
                  </a:cubicBezTo>
                  <a:cubicBezTo>
                    <a:pt x="176" y="179"/>
                    <a:pt x="176" y="179"/>
                    <a:pt x="176" y="179"/>
                  </a:cubicBezTo>
                  <a:cubicBezTo>
                    <a:pt x="21" y="179"/>
                    <a:pt x="21" y="179"/>
                    <a:pt x="21" y="179"/>
                  </a:cubicBezTo>
                  <a:lnTo>
                    <a:pt x="21" y="119"/>
                  </a:lnTo>
                  <a:close/>
                  <a:moveTo>
                    <a:pt x="189" y="179"/>
                  </a:moveTo>
                  <a:cubicBezTo>
                    <a:pt x="189" y="147"/>
                    <a:pt x="189" y="147"/>
                    <a:pt x="189" y="147"/>
                  </a:cubicBezTo>
                  <a:cubicBezTo>
                    <a:pt x="214" y="147"/>
                    <a:pt x="214" y="147"/>
                    <a:pt x="214" y="147"/>
                  </a:cubicBezTo>
                  <a:cubicBezTo>
                    <a:pt x="214" y="179"/>
                    <a:pt x="214" y="179"/>
                    <a:pt x="214" y="179"/>
                  </a:cubicBezTo>
                  <a:lnTo>
                    <a:pt x="189" y="1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234">
              <a:extLst>
                <a:ext uri="{FF2B5EF4-FFF2-40B4-BE49-F238E27FC236}">
                  <a16:creationId xmlns:a16="http://schemas.microsoft.com/office/drawing/2014/main" id="{8651B608-C451-44E6-8747-07D8C091E8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34088" y="3622675"/>
              <a:ext cx="96838" cy="92075"/>
            </a:xfrm>
            <a:custGeom>
              <a:avLst/>
              <a:gdLst>
                <a:gd name="T0" fmla="*/ 39 w 61"/>
                <a:gd name="T1" fmla="*/ 22 h 58"/>
                <a:gd name="T2" fmla="*/ 30 w 61"/>
                <a:gd name="T3" fmla="*/ 0 h 58"/>
                <a:gd name="T4" fmla="*/ 22 w 61"/>
                <a:gd name="T5" fmla="*/ 22 h 58"/>
                <a:gd name="T6" fmla="*/ 0 w 61"/>
                <a:gd name="T7" fmla="*/ 22 h 58"/>
                <a:gd name="T8" fmla="*/ 17 w 61"/>
                <a:gd name="T9" fmla="*/ 36 h 58"/>
                <a:gd name="T10" fmla="*/ 13 w 61"/>
                <a:gd name="T11" fmla="*/ 58 h 58"/>
                <a:gd name="T12" fmla="*/ 30 w 61"/>
                <a:gd name="T13" fmla="*/ 44 h 58"/>
                <a:gd name="T14" fmla="*/ 48 w 61"/>
                <a:gd name="T15" fmla="*/ 58 h 58"/>
                <a:gd name="T16" fmla="*/ 43 w 61"/>
                <a:gd name="T17" fmla="*/ 36 h 58"/>
                <a:gd name="T18" fmla="*/ 61 w 61"/>
                <a:gd name="T19" fmla="*/ 22 h 58"/>
                <a:gd name="T20" fmla="*/ 39 w 61"/>
                <a:gd name="T21" fmla="*/ 2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" h="58">
                  <a:moveTo>
                    <a:pt x="39" y="22"/>
                  </a:moveTo>
                  <a:lnTo>
                    <a:pt x="30" y="0"/>
                  </a:lnTo>
                  <a:lnTo>
                    <a:pt x="22" y="22"/>
                  </a:lnTo>
                  <a:lnTo>
                    <a:pt x="0" y="22"/>
                  </a:lnTo>
                  <a:lnTo>
                    <a:pt x="17" y="36"/>
                  </a:lnTo>
                  <a:lnTo>
                    <a:pt x="13" y="58"/>
                  </a:lnTo>
                  <a:lnTo>
                    <a:pt x="30" y="44"/>
                  </a:lnTo>
                  <a:lnTo>
                    <a:pt x="48" y="58"/>
                  </a:lnTo>
                  <a:lnTo>
                    <a:pt x="43" y="36"/>
                  </a:lnTo>
                  <a:lnTo>
                    <a:pt x="61" y="22"/>
                  </a:lnTo>
                  <a:lnTo>
                    <a:pt x="39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235">
              <a:extLst>
                <a:ext uri="{FF2B5EF4-FFF2-40B4-BE49-F238E27FC236}">
                  <a16:creationId xmlns:a16="http://schemas.microsoft.com/office/drawing/2014/main" id="{55D86F74-57B2-4767-975D-82E0AB6A3A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34088" y="4630738"/>
              <a:ext cx="14288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0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236">
              <a:extLst>
                <a:ext uri="{FF2B5EF4-FFF2-40B4-BE49-F238E27FC236}">
                  <a16:creationId xmlns:a16="http://schemas.microsoft.com/office/drawing/2014/main" id="{9A8C98E6-6D16-42E0-A2C8-D3B492C874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10288" y="4630738"/>
              <a:ext cx="12700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0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237">
              <a:extLst>
                <a:ext uri="{FF2B5EF4-FFF2-40B4-BE49-F238E27FC236}">
                  <a16:creationId xmlns:a16="http://schemas.microsoft.com/office/drawing/2014/main" id="{C63401DA-0D72-402E-BE54-78959B2FAE0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69013" y="4630738"/>
              <a:ext cx="12700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1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238">
              <a:extLst>
                <a:ext uri="{FF2B5EF4-FFF2-40B4-BE49-F238E27FC236}">
                  <a16:creationId xmlns:a16="http://schemas.microsoft.com/office/drawing/2014/main" id="{248821E8-9271-4B9B-A57E-9E8A4148CA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40438" y="3811588"/>
              <a:ext cx="14288" cy="42863"/>
            </a:xfrm>
            <a:custGeom>
              <a:avLst/>
              <a:gdLst>
                <a:gd name="T0" fmla="*/ 1 w 2"/>
                <a:gd name="T1" fmla="*/ 6 h 6"/>
                <a:gd name="T2" fmla="*/ 2 w 2"/>
                <a:gd name="T3" fmla="*/ 5 h 6"/>
                <a:gd name="T4" fmla="*/ 2 w 2"/>
                <a:gd name="T5" fmla="*/ 1 h 6"/>
                <a:gd name="T6" fmla="*/ 1 w 2"/>
                <a:gd name="T7" fmla="*/ 0 h 6"/>
                <a:gd name="T8" fmla="*/ 0 w 2"/>
                <a:gd name="T9" fmla="*/ 1 h 6"/>
                <a:gd name="T10" fmla="*/ 0 w 2"/>
                <a:gd name="T11" fmla="*/ 5 h 6"/>
                <a:gd name="T12" fmla="*/ 1 w 2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6">
                  <a:moveTo>
                    <a:pt x="1" y="6"/>
                  </a:moveTo>
                  <a:cubicBezTo>
                    <a:pt x="2" y="6"/>
                    <a:pt x="2" y="6"/>
                    <a:pt x="2" y="5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1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239">
              <a:extLst>
                <a:ext uri="{FF2B5EF4-FFF2-40B4-BE49-F238E27FC236}">
                  <a16:creationId xmlns:a16="http://schemas.microsoft.com/office/drawing/2014/main" id="{3BE7D360-37CF-4F8F-84D6-938A150FA8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02350" y="3811588"/>
              <a:ext cx="14288" cy="42863"/>
            </a:xfrm>
            <a:custGeom>
              <a:avLst/>
              <a:gdLst>
                <a:gd name="T0" fmla="*/ 1 w 2"/>
                <a:gd name="T1" fmla="*/ 6 h 6"/>
                <a:gd name="T2" fmla="*/ 2 w 2"/>
                <a:gd name="T3" fmla="*/ 5 h 6"/>
                <a:gd name="T4" fmla="*/ 2 w 2"/>
                <a:gd name="T5" fmla="*/ 1 h 6"/>
                <a:gd name="T6" fmla="*/ 1 w 2"/>
                <a:gd name="T7" fmla="*/ 0 h 6"/>
                <a:gd name="T8" fmla="*/ 0 w 2"/>
                <a:gd name="T9" fmla="*/ 1 h 6"/>
                <a:gd name="T10" fmla="*/ 0 w 2"/>
                <a:gd name="T11" fmla="*/ 5 h 6"/>
                <a:gd name="T12" fmla="*/ 1 w 2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6">
                  <a:moveTo>
                    <a:pt x="1" y="6"/>
                  </a:moveTo>
                  <a:cubicBezTo>
                    <a:pt x="1" y="6"/>
                    <a:pt x="2" y="6"/>
                    <a:pt x="2" y="5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0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240">
              <a:extLst>
                <a:ext uri="{FF2B5EF4-FFF2-40B4-BE49-F238E27FC236}">
                  <a16:creationId xmlns:a16="http://schemas.microsoft.com/office/drawing/2014/main" id="{02B7C61A-7278-4E35-9177-7AD8B205F43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05488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241">
              <a:extLst>
                <a:ext uri="{FF2B5EF4-FFF2-40B4-BE49-F238E27FC236}">
                  <a16:creationId xmlns:a16="http://schemas.microsoft.com/office/drawing/2014/main" id="{5576A0DF-CB3D-4087-BB0C-A755A891E2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02300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242">
              <a:extLst>
                <a:ext uri="{FF2B5EF4-FFF2-40B4-BE49-F238E27FC236}">
                  <a16:creationId xmlns:a16="http://schemas.microsoft.com/office/drawing/2014/main" id="{EA8181DE-620B-4D5F-BB56-9AAA6053FF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99113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243">
              <a:extLst>
                <a:ext uri="{FF2B5EF4-FFF2-40B4-BE49-F238E27FC236}">
                  <a16:creationId xmlns:a16="http://schemas.microsoft.com/office/drawing/2014/main" id="{8A836C0B-E2D0-47D7-8BE8-F81F765A3D6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94338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244">
              <a:extLst>
                <a:ext uri="{FF2B5EF4-FFF2-40B4-BE49-F238E27FC236}">
                  <a16:creationId xmlns:a16="http://schemas.microsoft.com/office/drawing/2014/main" id="{B4C0A6F0-B04F-486C-89BA-724D077668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91150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245">
              <a:extLst>
                <a:ext uri="{FF2B5EF4-FFF2-40B4-BE49-F238E27FC236}">
                  <a16:creationId xmlns:a16="http://schemas.microsoft.com/office/drawing/2014/main" id="{0279415B-D6F9-4589-A911-EEB9500612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87963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246">
              <a:extLst>
                <a:ext uri="{FF2B5EF4-FFF2-40B4-BE49-F238E27FC236}">
                  <a16:creationId xmlns:a16="http://schemas.microsoft.com/office/drawing/2014/main" id="{A811608B-1958-4BF0-A1B4-F1DDCE8586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83188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247">
              <a:extLst>
                <a:ext uri="{FF2B5EF4-FFF2-40B4-BE49-F238E27FC236}">
                  <a16:creationId xmlns:a16="http://schemas.microsoft.com/office/drawing/2014/main" id="{8CFAEC0D-306A-4DC4-BEBB-9E8FBD07A2D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80000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248">
              <a:extLst>
                <a:ext uri="{FF2B5EF4-FFF2-40B4-BE49-F238E27FC236}">
                  <a16:creationId xmlns:a16="http://schemas.microsoft.com/office/drawing/2014/main" id="{DCBF8BA7-FC5A-43D7-A2E2-46C60A36A5F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76813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249">
              <a:extLst>
                <a:ext uri="{FF2B5EF4-FFF2-40B4-BE49-F238E27FC236}">
                  <a16:creationId xmlns:a16="http://schemas.microsoft.com/office/drawing/2014/main" id="{A1D71807-2B57-4B43-9E5B-FF7F510004A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7997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250">
              <a:extLst>
                <a:ext uri="{FF2B5EF4-FFF2-40B4-BE49-F238E27FC236}">
                  <a16:creationId xmlns:a16="http://schemas.microsoft.com/office/drawing/2014/main" id="{31ABE8FE-DCF8-4100-9751-43C7F1061B8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05488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251">
              <a:extLst>
                <a:ext uri="{FF2B5EF4-FFF2-40B4-BE49-F238E27FC236}">
                  <a16:creationId xmlns:a16="http://schemas.microsoft.com/office/drawing/2014/main" id="{9473A4EC-AEBC-4B99-9355-F14395B9670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02300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252">
              <a:extLst>
                <a:ext uri="{FF2B5EF4-FFF2-40B4-BE49-F238E27FC236}">
                  <a16:creationId xmlns:a16="http://schemas.microsoft.com/office/drawing/2014/main" id="{3AE5A336-B35C-4660-AE76-CA0D709C70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99113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253">
              <a:extLst>
                <a:ext uri="{FF2B5EF4-FFF2-40B4-BE49-F238E27FC236}">
                  <a16:creationId xmlns:a16="http://schemas.microsoft.com/office/drawing/2014/main" id="{088A5884-B56B-48D9-9A1B-136E9180A01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94338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254">
              <a:extLst>
                <a:ext uri="{FF2B5EF4-FFF2-40B4-BE49-F238E27FC236}">
                  <a16:creationId xmlns:a16="http://schemas.microsoft.com/office/drawing/2014/main" id="{6BF6ABAB-1371-477B-B7D0-CDE6FE61F8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91150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255">
              <a:extLst>
                <a:ext uri="{FF2B5EF4-FFF2-40B4-BE49-F238E27FC236}">
                  <a16:creationId xmlns:a16="http://schemas.microsoft.com/office/drawing/2014/main" id="{40A450D6-D4F4-41F0-BAB0-F0CFE602DE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87963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256">
              <a:extLst>
                <a:ext uri="{FF2B5EF4-FFF2-40B4-BE49-F238E27FC236}">
                  <a16:creationId xmlns:a16="http://schemas.microsoft.com/office/drawing/2014/main" id="{2004E0F7-8FE7-4F5B-8DE9-75E7CF94A7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83188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257">
              <a:extLst>
                <a:ext uri="{FF2B5EF4-FFF2-40B4-BE49-F238E27FC236}">
                  <a16:creationId xmlns:a16="http://schemas.microsoft.com/office/drawing/2014/main" id="{854DFC11-E887-4103-9363-3659462A887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80000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Freeform 258">
              <a:extLst>
                <a:ext uri="{FF2B5EF4-FFF2-40B4-BE49-F238E27FC236}">
                  <a16:creationId xmlns:a16="http://schemas.microsoft.com/office/drawing/2014/main" id="{DB390E33-F483-46C3-951C-1440A0ADD85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76813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Freeform 259">
              <a:extLst>
                <a:ext uri="{FF2B5EF4-FFF2-40B4-BE49-F238E27FC236}">
                  <a16:creationId xmlns:a16="http://schemas.microsoft.com/office/drawing/2014/main" id="{F09D6396-0D18-40B3-A234-2F3C6A98D70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7997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Freeform 260">
              <a:extLst>
                <a:ext uri="{FF2B5EF4-FFF2-40B4-BE49-F238E27FC236}">
                  <a16:creationId xmlns:a16="http://schemas.microsoft.com/office/drawing/2014/main" id="{F36DE863-0793-4183-B3A7-F2C4BDA318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312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Freeform 261">
              <a:extLst>
                <a:ext uri="{FF2B5EF4-FFF2-40B4-BE49-F238E27FC236}">
                  <a16:creationId xmlns:a16="http://schemas.microsoft.com/office/drawing/2014/main" id="{2BBEA168-9E5A-4F7C-85D2-EF3249F688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8350" y="4435475"/>
              <a:ext cx="63500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Freeform 262">
              <a:extLst>
                <a:ext uri="{FF2B5EF4-FFF2-40B4-BE49-F238E27FC236}">
                  <a16:creationId xmlns:a16="http://schemas.microsoft.com/office/drawing/2014/main" id="{A6EADE5C-1224-414F-BA6F-9F69D0D7B2C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15163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" name="Freeform 263">
              <a:extLst>
                <a:ext uri="{FF2B5EF4-FFF2-40B4-BE49-F238E27FC236}">
                  <a16:creationId xmlns:a16="http://schemas.microsoft.com/office/drawing/2014/main" id="{BF8AFE62-3D8D-4AB2-BF71-E2ADA74785F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1197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" name="Freeform 264">
              <a:extLst>
                <a:ext uri="{FF2B5EF4-FFF2-40B4-BE49-F238E27FC236}">
                  <a16:creationId xmlns:a16="http://schemas.microsoft.com/office/drawing/2014/main" id="{BA8DED80-17BB-4ADE-8F2F-47BE748003A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07200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" name="Freeform 265">
              <a:extLst>
                <a:ext uri="{FF2B5EF4-FFF2-40B4-BE49-F238E27FC236}">
                  <a16:creationId xmlns:a16="http://schemas.microsoft.com/office/drawing/2014/main" id="{8F311216-CEB5-47EF-936C-14C0AE5E11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04013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9" name="Freeform 266">
              <a:extLst>
                <a:ext uri="{FF2B5EF4-FFF2-40B4-BE49-F238E27FC236}">
                  <a16:creationId xmlns:a16="http://schemas.microsoft.com/office/drawing/2014/main" id="{02516B36-23AC-4565-83EB-B7C54205A30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00825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0" name="Freeform 267">
              <a:extLst>
                <a:ext uri="{FF2B5EF4-FFF2-40B4-BE49-F238E27FC236}">
                  <a16:creationId xmlns:a16="http://schemas.microsoft.com/office/drawing/2014/main" id="{0D6D1F1A-3A8C-41BC-841B-2C9190185E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97638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1" name="Freeform 268">
              <a:extLst>
                <a:ext uri="{FF2B5EF4-FFF2-40B4-BE49-F238E27FC236}">
                  <a16:creationId xmlns:a16="http://schemas.microsoft.com/office/drawing/2014/main" id="{F1EFA617-5949-4D4E-834C-DBA78640223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92863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" name="Freeform 269">
              <a:extLst>
                <a:ext uri="{FF2B5EF4-FFF2-40B4-BE49-F238E27FC236}">
                  <a16:creationId xmlns:a16="http://schemas.microsoft.com/office/drawing/2014/main" id="{5994ABE1-7A28-4378-A3AF-E8548DC651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9602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" name="Freeform 270">
              <a:extLst>
                <a:ext uri="{FF2B5EF4-FFF2-40B4-BE49-F238E27FC236}">
                  <a16:creationId xmlns:a16="http://schemas.microsoft.com/office/drawing/2014/main" id="{FED2BFE5-E081-4B2B-BFA9-78203D73AA9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312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4" name="Freeform 271">
              <a:extLst>
                <a:ext uri="{FF2B5EF4-FFF2-40B4-BE49-F238E27FC236}">
                  <a16:creationId xmlns:a16="http://schemas.microsoft.com/office/drawing/2014/main" id="{F532C949-9179-4D47-B1DE-2AE6F7BB2C6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8350" y="4603750"/>
              <a:ext cx="63500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5" name="Freeform 272">
              <a:extLst>
                <a:ext uri="{FF2B5EF4-FFF2-40B4-BE49-F238E27FC236}">
                  <a16:creationId xmlns:a16="http://schemas.microsoft.com/office/drawing/2014/main" id="{A64B00A3-448F-40A3-8406-42266C146A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15163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6" name="Freeform 273">
              <a:extLst>
                <a:ext uri="{FF2B5EF4-FFF2-40B4-BE49-F238E27FC236}">
                  <a16:creationId xmlns:a16="http://schemas.microsoft.com/office/drawing/2014/main" id="{1DBD1F9B-4DDA-4EE3-A965-EA93C9705E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1197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7" name="Freeform 274">
              <a:extLst>
                <a:ext uri="{FF2B5EF4-FFF2-40B4-BE49-F238E27FC236}">
                  <a16:creationId xmlns:a16="http://schemas.microsoft.com/office/drawing/2014/main" id="{66A3F947-9901-41C4-B844-ACCC4485A37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07200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" name="Freeform 275">
              <a:extLst>
                <a:ext uri="{FF2B5EF4-FFF2-40B4-BE49-F238E27FC236}">
                  <a16:creationId xmlns:a16="http://schemas.microsoft.com/office/drawing/2014/main" id="{1696E075-4135-4C07-93FE-5314F11DF6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04013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" name="Freeform 276">
              <a:extLst>
                <a:ext uri="{FF2B5EF4-FFF2-40B4-BE49-F238E27FC236}">
                  <a16:creationId xmlns:a16="http://schemas.microsoft.com/office/drawing/2014/main" id="{5B6B8488-E598-4D9E-BEE5-00B7A29AD27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00825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" name="Freeform 277">
              <a:extLst>
                <a:ext uri="{FF2B5EF4-FFF2-40B4-BE49-F238E27FC236}">
                  <a16:creationId xmlns:a16="http://schemas.microsoft.com/office/drawing/2014/main" id="{99BE1176-1C87-4F7A-9BAD-DC3AC565B4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97638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" name="Freeform 278">
              <a:extLst>
                <a:ext uri="{FF2B5EF4-FFF2-40B4-BE49-F238E27FC236}">
                  <a16:creationId xmlns:a16="http://schemas.microsoft.com/office/drawing/2014/main" id="{847C733C-2AB4-488E-9A7C-6358EB3252F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92863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" name="Freeform 279">
              <a:extLst>
                <a:ext uri="{FF2B5EF4-FFF2-40B4-BE49-F238E27FC236}">
                  <a16:creationId xmlns:a16="http://schemas.microsoft.com/office/drawing/2014/main" id="{A616C61F-F16A-49A0-A8D5-8537DF0251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9602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" name="Freeform 280">
              <a:extLst>
                <a:ext uri="{FF2B5EF4-FFF2-40B4-BE49-F238E27FC236}">
                  <a16:creationId xmlns:a16="http://schemas.microsoft.com/office/drawing/2014/main" id="{9F999CD9-BC15-4732-A5C6-F423B68B5F5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101850" y="4162425"/>
              <a:ext cx="2170113" cy="679450"/>
            </a:xfrm>
            <a:custGeom>
              <a:avLst/>
              <a:gdLst>
                <a:gd name="T0" fmla="*/ 164 w 314"/>
                <a:gd name="T1" fmla="*/ 68 h 97"/>
                <a:gd name="T2" fmla="*/ 111 w 314"/>
                <a:gd name="T3" fmla="*/ 20 h 97"/>
                <a:gd name="T4" fmla="*/ 83 w 314"/>
                <a:gd name="T5" fmla="*/ 60 h 97"/>
                <a:gd name="T6" fmla="*/ 64 w 314"/>
                <a:gd name="T7" fmla="*/ 72 h 97"/>
                <a:gd name="T8" fmla="*/ 44 w 314"/>
                <a:gd name="T9" fmla="*/ 60 h 97"/>
                <a:gd name="T10" fmla="*/ 36 w 314"/>
                <a:gd name="T11" fmla="*/ 60 h 97"/>
                <a:gd name="T12" fmla="*/ 21 w 314"/>
                <a:gd name="T13" fmla="*/ 79 h 97"/>
                <a:gd name="T14" fmla="*/ 113 w 314"/>
                <a:gd name="T15" fmla="*/ 87 h 97"/>
                <a:gd name="T16" fmla="*/ 163 w 314"/>
                <a:gd name="T17" fmla="*/ 86 h 97"/>
                <a:gd name="T18" fmla="*/ 261 w 314"/>
                <a:gd name="T19" fmla="*/ 40 h 97"/>
                <a:gd name="T20" fmla="*/ 261 w 314"/>
                <a:gd name="T21" fmla="*/ 59 h 97"/>
                <a:gd name="T22" fmla="*/ 261 w 314"/>
                <a:gd name="T23" fmla="*/ 87 h 97"/>
                <a:gd name="T24" fmla="*/ 313 w 314"/>
                <a:gd name="T25" fmla="*/ 97 h 97"/>
                <a:gd name="T26" fmla="*/ 73 w 314"/>
                <a:gd name="T27" fmla="*/ 95 h 97"/>
                <a:gd name="T28" fmla="*/ 67 w 314"/>
                <a:gd name="T29" fmla="*/ 77 h 97"/>
                <a:gd name="T30" fmla="*/ 84 w 314"/>
                <a:gd name="T31" fmla="*/ 58 h 97"/>
                <a:gd name="T32" fmla="*/ 75 w 314"/>
                <a:gd name="T33" fmla="*/ 94 h 97"/>
                <a:gd name="T34" fmla="*/ 48 w 314"/>
                <a:gd name="T35" fmla="*/ 58 h 97"/>
                <a:gd name="T36" fmla="*/ 62 w 314"/>
                <a:gd name="T37" fmla="*/ 73 h 97"/>
                <a:gd name="T38" fmla="*/ 39 w 314"/>
                <a:gd name="T39" fmla="*/ 74 h 97"/>
                <a:gd name="T40" fmla="*/ 22 w 314"/>
                <a:gd name="T41" fmla="*/ 64 h 97"/>
                <a:gd name="T42" fmla="*/ 32 w 314"/>
                <a:gd name="T43" fmla="*/ 64 h 97"/>
                <a:gd name="T44" fmla="*/ 23 w 314"/>
                <a:gd name="T45" fmla="*/ 77 h 97"/>
                <a:gd name="T46" fmla="*/ 28 w 314"/>
                <a:gd name="T47" fmla="*/ 95 h 97"/>
                <a:gd name="T48" fmla="*/ 132 w 314"/>
                <a:gd name="T49" fmla="*/ 53 h 97"/>
                <a:gd name="T50" fmla="*/ 144 w 314"/>
                <a:gd name="T51" fmla="*/ 63 h 97"/>
                <a:gd name="T52" fmla="*/ 113 w 314"/>
                <a:gd name="T53" fmla="*/ 43 h 97"/>
                <a:gd name="T54" fmla="*/ 145 w 314"/>
                <a:gd name="T55" fmla="*/ 32 h 97"/>
                <a:gd name="T56" fmla="*/ 163 w 314"/>
                <a:gd name="T57" fmla="*/ 37 h 97"/>
                <a:gd name="T58" fmla="*/ 163 w 314"/>
                <a:gd name="T59" fmla="*/ 45 h 97"/>
                <a:gd name="T60" fmla="*/ 113 w 314"/>
                <a:gd name="T61" fmla="*/ 30 h 97"/>
                <a:gd name="T62" fmla="*/ 154 w 314"/>
                <a:gd name="T63" fmla="*/ 68 h 97"/>
                <a:gd name="T64" fmla="*/ 163 w 314"/>
                <a:gd name="T65" fmla="*/ 20 h 97"/>
                <a:gd name="T66" fmla="*/ 113 w 314"/>
                <a:gd name="T67" fmla="*/ 79 h 97"/>
                <a:gd name="T68" fmla="*/ 113 w 314"/>
                <a:gd name="T69" fmla="*/ 79 h 97"/>
                <a:gd name="T70" fmla="*/ 287 w 314"/>
                <a:gd name="T71" fmla="*/ 48 h 97"/>
                <a:gd name="T72" fmla="*/ 288 w 314"/>
                <a:gd name="T73" fmla="*/ 41 h 97"/>
                <a:gd name="T74" fmla="*/ 312 w 314"/>
                <a:gd name="T75" fmla="*/ 41 h 97"/>
                <a:gd name="T76" fmla="*/ 288 w 314"/>
                <a:gd name="T77" fmla="*/ 60 h 97"/>
                <a:gd name="T78" fmla="*/ 297 w 314"/>
                <a:gd name="T79" fmla="*/ 60 h 97"/>
                <a:gd name="T80" fmla="*/ 272 w 314"/>
                <a:gd name="T81" fmla="*/ 67 h 97"/>
                <a:gd name="T82" fmla="*/ 272 w 314"/>
                <a:gd name="T83" fmla="*/ 69 h 97"/>
                <a:gd name="T84" fmla="*/ 288 w 314"/>
                <a:gd name="T85" fmla="*/ 69 h 97"/>
                <a:gd name="T86" fmla="*/ 304 w 314"/>
                <a:gd name="T87" fmla="*/ 77 h 97"/>
                <a:gd name="T88" fmla="*/ 305 w 314"/>
                <a:gd name="T89" fmla="*/ 69 h 97"/>
                <a:gd name="T90" fmla="*/ 305 w 314"/>
                <a:gd name="T91" fmla="*/ 50 h 97"/>
                <a:gd name="T92" fmla="*/ 304 w 314"/>
                <a:gd name="T93" fmla="*/ 50 h 97"/>
                <a:gd name="T94" fmla="*/ 287 w 314"/>
                <a:gd name="T95" fmla="*/ 58 h 97"/>
                <a:gd name="T96" fmla="*/ 272 w 314"/>
                <a:gd name="T97" fmla="*/ 50 h 97"/>
                <a:gd name="T98" fmla="*/ 270 w 314"/>
                <a:gd name="T99" fmla="*/ 58 h 97"/>
                <a:gd name="T100" fmla="*/ 270 w 314"/>
                <a:gd name="T101" fmla="*/ 77 h 97"/>
                <a:gd name="T102" fmla="*/ 263 w 314"/>
                <a:gd name="T103" fmla="*/ 79 h 97"/>
                <a:gd name="T104" fmla="*/ 280 w 314"/>
                <a:gd name="T105" fmla="*/ 79 h 97"/>
                <a:gd name="T106" fmla="*/ 295 w 314"/>
                <a:gd name="T107" fmla="*/ 86 h 97"/>
                <a:gd name="T108" fmla="*/ 297 w 314"/>
                <a:gd name="T109" fmla="*/ 79 h 97"/>
                <a:gd name="T110" fmla="*/ 263 w 314"/>
                <a:gd name="T111" fmla="*/ 48 h 97"/>
                <a:gd name="T112" fmla="*/ 263 w 314"/>
                <a:gd name="T113" fmla="*/ 95 h 97"/>
                <a:gd name="T114" fmla="*/ 280 w 314"/>
                <a:gd name="T115" fmla="*/ 88 h 97"/>
                <a:gd name="T116" fmla="*/ 295 w 314"/>
                <a:gd name="T117" fmla="*/ 95 h 97"/>
                <a:gd name="T118" fmla="*/ 297 w 314"/>
                <a:gd name="T119" fmla="*/ 88 h 97"/>
                <a:gd name="T120" fmla="*/ 312 w 314"/>
                <a:gd name="T121" fmla="*/ 39 h 97"/>
                <a:gd name="T122" fmla="*/ 288 w 314"/>
                <a:gd name="T123" fmla="*/ 39 h 97"/>
                <a:gd name="T124" fmla="*/ 271 w 314"/>
                <a:gd name="T125" fmla="*/ 39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14" h="97">
                  <a:moveTo>
                    <a:pt x="263" y="1"/>
                  </a:moveTo>
                  <a:cubicBezTo>
                    <a:pt x="263" y="0"/>
                    <a:pt x="262" y="0"/>
                    <a:pt x="262" y="1"/>
                  </a:cubicBezTo>
                  <a:cubicBezTo>
                    <a:pt x="173" y="63"/>
                    <a:pt x="173" y="63"/>
                    <a:pt x="173" y="63"/>
                  </a:cubicBezTo>
                  <a:cubicBezTo>
                    <a:pt x="172" y="63"/>
                    <a:pt x="172" y="63"/>
                    <a:pt x="172" y="64"/>
                  </a:cubicBezTo>
                  <a:cubicBezTo>
                    <a:pt x="172" y="84"/>
                    <a:pt x="172" y="84"/>
                    <a:pt x="172" y="84"/>
                  </a:cubicBezTo>
                  <a:cubicBezTo>
                    <a:pt x="164" y="84"/>
                    <a:pt x="164" y="84"/>
                    <a:pt x="164" y="84"/>
                  </a:cubicBezTo>
                  <a:cubicBezTo>
                    <a:pt x="164" y="68"/>
                    <a:pt x="164" y="68"/>
                    <a:pt x="164" y="68"/>
                  </a:cubicBezTo>
                  <a:cubicBezTo>
                    <a:pt x="164" y="68"/>
                    <a:pt x="164" y="68"/>
                    <a:pt x="164" y="68"/>
                  </a:cubicBezTo>
                  <a:cubicBezTo>
                    <a:pt x="164" y="19"/>
                    <a:pt x="164" y="19"/>
                    <a:pt x="164" y="19"/>
                  </a:cubicBezTo>
                  <a:cubicBezTo>
                    <a:pt x="164" y="19"/>
                    <a:pt x="164" y="18"/>
                    <a:pt x="164" y="18"/>
                  </a:cubicBezTo>
                  <a:cubicBezTo>
                    <a:pt x="146" y="7"/>
                    <a:pt x="146" y="7"/>
                    <a:pt x="146" y="7"/>
                  </a:cubicBezTo>
                  <a:cubicBezTo>
                    <a:pt x="145" y="7"/>
                    <a:pt x="145" y="7"/>
                    <a:pt x="145" y="7"/>
                  </a:cubicBezTo>
                  <a:cubicBezTo>
                    <a:pt x="112" y="19"/>
                    <a:pt x="112" y="19"/>
                    <a:pt x="112" y="19"/>
                  </a:cubicBezTo>
                  <a:cubicBezTo>
                    <a:pt x="111" y="19"/>
                    <a:pt x="111" y="20"/>
                    <a:pt x="111" y="20"/>
                  </a:cubicBezTo>
                  <a:cubicBezTo>
                    <a:pt x="111" y="95"/>
                    <a:pt x="111" y="95"/>
                    <a:pt x="111" y="95"/>
                  </a:cubicBezTo>
                  <a:cubicBezTo>
                    <a:pt x="80" y="95"/>
                    <a:pt x="80" y="95"/>
                    <a:pt x="80" y="95"/>
                  </a:cubicBezTo>
                  <a:cubicBezTo>
                    <a:pt x="80" y="79"/>
                    <a:pt x="80" y="79"/>
                    <a:pt x="80" y="79"/>
                  </a:cubicBezTo>
                  <a:cubicBezTo>
                    <a:pt x="96" y="79"/>
                    <a:pt x="96" y="79"/>
                    <a:pt x="96" y="79"/>
                  </a:cubicBezTo>
                  <a:cubicBezTo>
                    <a:pt x="83" y="66"/>
                    <a:pt x="83" y="66"/>
                    <a:pt x="83" y="66"/>
                  </a:cubicBezTo>
                  <a:cubicBezTo>
                    <a:pt x="89" y="66"/>
                    <a:pt x="89" y="66"/>
                    <a:pt x="89" y="66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9" y="60"/>
                    <a:pt x="89" y="60"/>
                    <a:pt x="89" y="60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64" y="60"/>
                    <a:pt x="64" y="60"/>
                    <a:pt x="64" y="60"/>
                  </a:cubicBezTo>
                  <a:cubicBezTo>
                    <a:pt x="70" y="60"/>
                    <a:pt x="70" y="60"/>
                    <a:pt x="70" y="60"/>
                  </a:cubicBezTo>
                  <a:cubicBezTo>
                    <a:pt x="64" y="66"/>
                    <a:pt x="64" y="66"/>
                    <a:pt x="64" y="66"/>
                  </a:cubicBezTo>
                  <a:cubicBezTo>
                    <a:pt x="70" y="66"/>
                    <a:pt x="70" y="66"/>
                    <a:pt x="70" y="66"/>
                  </a:cubicBezTo>
                  <a:cubicBezTo>
                    <a:pt x="64" y="72"/>
                    <a:pt x="64" y="72"/>
                    <a:pt x="64" y="72"/>
                  </a:cubicBezTo>
                  <a:cubicBezTo>
                    <a:pt x="58" y="66"/>
                    <a:pt x="58" y="66"/>
                    <a:pt x="58" y="66"/>
                  </a:cubicBezTo>
                  <a:cubicBezTo>
                    <a:pt x="63" y="66"/>
                    <a:pt x="63" y="66"/>
                    <a:pt x="63" y="66"/>
                  </a:cubicBezTo>
                  <a:cubicBezTo>
                    <a:pt x="58" y="60"/>
                    <a:pt x="58" y="60"/>
                    <a:pt x="58" y="60"/>
                  </a:cubicBezTo>
                  <a:cubicBezTo>
                    <a:pt x="63" y="60"/>
                    <a:pt x="63" y="60"/>
                    <a:pt x="63" y="60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44" y="60"/>
                    <a:pt x="44" y="60"/>
                    <a:pt x="44" y="60"/>
                  </a:cubicBezTo>
                  <a:cubicBezTo>
                    <a:pt x="39" y="66"/>
                    <a:pt x="39" y="66"/>
                    <a:pt x="39" y="66"/>
                  </a:cubicBezTo>
                  <a:cubicBezTo>
                    <a:pt x="44" y="66"/>
                    <a:pt x="44" y="66"/>
                    <a:pt x="44" y="66"/>
                  </a:cubicBezTo>
                  <a:cubicBezTo>
                    <a:pt x="38" y="72"/>
                    <a:pt x="38" y="72"/>
                    <a:pt x="38" y="72"/>
                  </a:cubicBezTo>
                  <a:cubicBezTo>
                    <a:pt x="31" y="66"/>
                    <a:pt x="31" y="66"/>
                    <a:pt x="31" y="66"/>
                  </a:cubicBezTo>
                  <a:cubicBezTo>
                    <a:pt x="36" y="66"/>
                    <a:pt x="36" y="66"/>
                    <a:pt x="36" y="66"/>
                  </a:cubicBezTo>
                  <a:cubicBezTo>
                    <a:pt x="31" y="60"/>
                    <a:pt x="31" y="60"/>
                    <a:pt x="31" y="60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12" y="60"/>
                    <a:pt x="12" y="60"/>
                    <a:pt x="12" y="60"/>
                  </a:cubicBezTo>
                  <a:cubicBezTo>
                    <a:pt x="17" y="60"/>
                    <a:pt x="17" y="60"/>
                    <a:pt x="17" y="60"/>
                  </a:cubicBezTo>
                  <a:cubicBezTo>
                    <a:pt x="12" y="66"/>
                    <a:pt x="12" y="66"/>
                    <a:pt x="12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4" y="79"/>
                    <a:pt x="4" y="79"/>
                    <a:pt x="4" y="79"/>
                  </a:cubicBezTo>
                  <a:cubicBezTo>
                    <a:pt x="21" y="79"/>
                    <a:pt x="21" y="79"/>
                    <a:pt x="21" y="79"/>
                  </a:cubicBezTo>
                  <a:cubicBezTo>
                    <a:pt x="21" y="95"/>
                    <a:pt x="21" y="95"/>
                    <a:pt x="21" y="95"/>
                  </a:cubicBezTo>
                  <a:cubicBezTo>
                    <a:pt x="1" y="95"/>
                    <a:pt x="1" y="95"/>
                    <a:pt x="1" y="95"/>
                  </a:cubicBezTo>
                  <a:cubicBezTo>
                    <a:pt x="1" y="95"/>
                    <a:pt x="0" y="96"/>
                    <a:pt x="0" y="96"/>
                  </a:cubicBezTo>
                  <a:cubicBezTo>
                    <a:pt x="0" y="97"/>
                    <a:pt x="1" y="97"/>
                    <a:pt x="1" y="97"/>
                  </a:cubicBezTo>
                  <a:cubicBezTo>
                    <a:pt x="112" y="97"/>
                    <a:pt x="112" y="97"/>
                    <a:pt x="112" y="97"/>
                  </a:cubicBezTo>
                  <a:cubicBezTo>
                    <a:pt x="113" y="97"/>
                    <a:pt x="113" y="97"/>
                    <a:pt x="113" y="96"/>
                  </a:cubicBezTo>
                  <a:cubicBezTo>
                    <a:pt x="113" y="87"/>
                    <a:pt x="113" y="87"/>
                    <a:pt x="113" y="87"/>
                  </a:cubicBezTo>
                  <a:cubicBezTo>
                    <a:pt x="143" y="79"/>
                    <a:pt x="143" y="79"/>
                    <a:pt x="143" y="79"/>
                  </a:cubicBezTo>
                  <a:cubicBezTo>
                    <a:pt x="143" y="96"/>
                    <a:pt x="143" y="96"/>
                    <a:pt x="143" y="96"/>
                  </a:cubicBezTo>
                  <a:cubicBezTo>
                    <a:pt x="143" y="97"/>
                    <a:pt x="144" y="97"/>
                    <a:pt x="144" y="97"/>
                  </a:cubicBezTo>
                  <a:cubicBezTo>
                    <a:pt x="145" y="97"/>
                    <a:pt x="145" y="97"/>
                    <a:pt x="145" y="96"/>
                  </a:cubicBezTo>
                  <a:cubicBezTo>
                    <a:pt x="145" y="79"/>
                    <a:pt x="145" y="79"/>
                    <a:pt x="145" y="79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73" y="86"/>
                    <a:pt x="173" y="86"/>
                    <a:pt x="173" y="86"/>
                  </a:cubicBezTo>
                  <a:cubicBezTo>
                    <a:pt x="174" y="86"/>
                    <a:pt x="174" y="85"/>
                    <a:pt x="174" y="85"/>
                  </a:cubicBezTo>
                  <a:cubicBezTo>
                    <a:pt x="174" y="64"/>
                    <a:pt x="174" y="64"/>
                    <a:pt x="174" y="64"/>
                  </a:cubicBezTo>
                  <a:cubicBezTo>
                    <a:pt x="261" y="4"/>
                    <a:pt x="261" y="4"/>
                    <a:pt x="261" y="4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9"/>
                    <a:pt x="261" y="49"/>
                    <a:pt x="261" y="49"/>
                  </a:cubicBezTo>
                  <a:cubicBezTo>
                    <a:pt x="261" y="49"/>
                    <a:pt x="261" y="49"/>
                    <a:pt x="261" y="49"/>
                  </a:cubicBezTo>
                  <a:cubicBezTo>
                    <a:pt x="261" y="49"/>
                    <a:pt x="261" y="49"/>
                    <a:pt x="261" y="50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77"/>
                    <a:pt x="261" y="77"/>
                    <a:pt x="261" y="77"/>
                  </a:cubicBezTo>
                  <a:cubicBezTo>
                    <a:pt x="261" y="77"/>
                    <a:pt x="261" y="77"/>
                    <a:pt x="261" y="78"/>
                  </a:cubicBezTo>
                  <a:cubicBezTo>
                    <a:pt x="261" y="78"/>
                    <a:pt x="261" y="78"/>
                    <a:pt x="261" y="78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96"/>
                    <a:pt x="261" y="96"/>
                    <a:pt x="261" y="96"/>
                  </a:cubicBezTo>
                  <a:cubicBezTo>
                    <a:pt x="261" y="96"/>
                    <a:pt x="261" y="96"/>
                    <a:pt x="261" y="96"/>
                  </a:cubicBezTo>
                  <a:cubicBezTo>
                    <a:pt x="261" y="97"/>
                    <a:pt x="261" y="97"/>
                    <a:pt x="262" y="97"/>
                  </a:cubicBezTo>
                  <a:cubicBezTo>
                    <a:pt x="312" y="97"/>
                    <a:pt x="312" y="97"/>
                    <a:pt x="312" y="97"/>
                  </a:cubicBezTo>
                  <a:cubicBezTo>
                    <a:pt x="313" y="97"/>
                    <a:pt x="313" y="97"/>
                    <a:pt x="313" y="97"/>
                  </a:cubicBezTo>
                  <a:cubicBezTo>
                    <a:pt x="314" y="96"/>
                    <a:pt x="314" y="96"/>
                    <a:pt x="314" y="96"/>
                  </a:cubicBezTo>
                  <a:cubicBezTo>
                    <a:pt x="314" y="35"/>
                    <a:pt x="314" y="35"/>
                    <a:pt x="314" y="35"/>
                  </a:cubicBezTo>
                  <a:cubicBezTo>
                    <a:pt x="314" y="35"/>
                    <a:pt x="314" y="34"/>
                    <a:pt x="313" y="34"/>
                  </a:cubicBezTo>
                  <a:lnTo>
                    <a:pt x="263" y="1"/>
                  </a:lnTo>
                  <a:close/>
                  <a:moveTo>
                    <a:pt x="71" y="79"/>
                  </a:moveTo>
                  <a:cubicBezTo>
                    <a:pt x="73" y="79"/>
                    <a:pt x="73" y="79"/>
                    <a:pt x="73" y="79"/>
                  </a:cubicBezTo>
                  <a:cubicBezTo>
                    <a:pt x="73" y="95"/>
                    <a:pt x="73" y="95"/>
                    <a:pt x="73" y="95"/>
                  </a:cubicBezTo>
                  <a:cubicBezTo>
                    <a:pt x="54" y="95"/>
                    <a:pt x="54" y="95"/>
                    <a:pt x="54" y="95"/>
                  </a:cubicBezTo>
                  <a:cubicBezTo>
                    <a:pt x="54" y="79"/>
                    <a:pt x="54" y="79"/>
                    <a:pt x="54" y="79"/>
                  </a:cubicBezTo>
                  <a:cubicBezTo>
                    <a:pt x="56" y="79"/>
                    <a:pt x="56" y="79"/>
                    <a:pt x="56" y="79"/>
                  </a:cubicBezTo>
                  <a:lnTo>
                    <a:pt x="71" y="79"/>
                  </a:lnTo>
                  <a:close/>
                  <a:moveTo>
                    <a:pt x="61" y="77"/>
                  </a:moveTo>
                  <a:cubicBezTo>
                    <a:pt x="64" y="74"/>
                    <a:pt x="64" y="74"/>
                    <a:pt x="64" y="74"/>
                  </a:cubicBezTo>
                  <a:cubicBezTo>
                    <a:pt x="67" y="77"/>
                    <a:pt x="67" y="77"/>
                    <a:pt x="67" y="77"/>
                  </a:cubicBezTo>
                  <a:lnTo>
                    <a:pt x="61" y="77"/>
                  </a:lnTo>
                  <a:close/>
                  <a:moveTo>
                    <a:pt x="74" y="64"/>
                  </a:moveTo>
                  <a:cubicBezTo>
                    <a:pt x="69" y="64"/>
                    <a:pt x="69" y="64"/>
                    <a:pt x="69" y="64"/>
                  </a:cubicBezTo>
                  <a:cubicBezTo>
                    <a:pt x="74" y="58"/>
                    <a:pt x="74" y="58"/>
                    <a:pt x="74" y="58"/>
                  </a:cubicBezTo>
                  <a:cubicBezTo>
                    <a:pt x="69" y="58"/>
                    <a:pt x="69" y="58"/>
                    <a:pt x="69" y="58"/>
                  </a:cubicBezTo>
                  <a:cubicBezTo>
                    <a:pt x="76" y="50"/>
                    <a:pt x="76" y="50"/>
                    <a:pt x="76" y="50"/>
                  </a:cubicBezTo>
                  <a:cubicBezTo>
                    <a:pt x="84" y="58"/>
                    <a:pt x="84" y="58"/>
                    <a:pt x="84" y="58"/>
                  </a:cubicBezTo>
                  <a:cubicBezTo>
                    <a:pt x="79" y="58"/>
                    <a:pt x="79" y="58"/>
                    <a:pt x="79" y="58"/>
                  </a:cubicBezTo>
                  <a:cubicBezTo>
                    <a:pt x="84" y="64"/>
                    <a:pt x="84" y="64"/>
                    <a:pt x="84" y="64"/>
                  </a:cubicBezTo>
                  <a:cubicBezTo>
                    <a:pt x="79" y="64"/>
                    <a:pt x="79" y="64"/>
                    <a:pt x="79" y="64"/>
                  </a:cubicBezTo>
                  <a:cubicBezTo>
                    <a:pt x="92" y="77"/>
                    <a:pt x="92" y="77"/>
                    <a:pt x="92" y="77"/>
                  </a:cubicBezTo>
                  <a:cubicBezTo>
                    <a:pt x="78" y="77"/>
                    <a:pt x="78" y="77"/>
                    <a:pt x="78" y="77"/>
                  </a:cubicBezTo>
                  <a:cubicBezTo>
                    <a:pt x="78" y="94"/>
                    <a:pt x="78" y="94"/>
                    <a:pt x="78" y="94"/>
                  </a:cubicBezTo>
                  <a:cubicBezTo>
                    <a:pt x="75" y="94"/>
                    <a:pt x="75" y="94"/>
                    <a:pt x="75" y="94"/>
                  </a:cubicBezTo>
                  <a:cubicBezTo>
                    <a:pt x="75" y="77"/>
                    <a:pt x="75" y="77"/>
                    <a:pt x="75" y="77"/>
                  </a:cubicBezTo>
                  <a:cubicBezTo>
                    <a:pt x="69" y="77"/>
                    <a:pt x="69" y="77"/>
                    <a:pt x="69" y="77"/>
                  </a:cubicBezTo>
                  <a:cubicBezTo>
                    <a:pt x="65" y="73"/>
                    <a:pt x="65" y="73"/>
                    <a:pt x="65" y="73"/>
                  </a:cubicBezTo>
                  <a:lnTo>
                    <a:pt x="74" y="64"/>
                  </a:lnTo>
                  <a:close/>
                  <a:moveTo>
                    <a:pt x="49" y="64"/>
                  </a:moveTo>
                  <a:cubicBezTo>
                    <a:pt x="43" y="64"/>
                    <a:pt x="43" y="64"/>
                    <a:pt x="43" y="64"/>
                  </a:cubicBezTo>
                  <a:cubicBezTo>
                    <a:pt x="48" y="58"/>
                    <a:pt x="48" y="58"/>
                    <a:pt x="48" y="58"/>
                  </a:cubicBezTo>
                  <a:cubicBezTo>
                    <a:pt x="43" y="58"/>
                    <a:pt x="43" y="58"/>
                    <a:pt x="43" y="58"/>
                  </a:cubicBezTo>
                  <a:cubicBezTo>
                    <a:pt x="51" y="50"/>
                    <a:pt x="51" y="50"/>
                    <a:pt x="51" y="50"/>
                  </a:cubicBezTo>
                  <a:cubicBezTo>
                    <a:pt x="59" y="58"/>
                    <a:pt x="59" y="58"/>
                    <a:pt x="59" y="58"/>
                  </a:cubicBezTo>
                  <a:cubicBezTo>
                    <a:pt x="53" y="58"/>
                    <a:pt x="53" y="58"/>
                    <a:pt x="53" y="58"/>
                  </a:cubicBezTo>
                  <a:cubicBezTo>
                    <a:pt x="59" y="64"/>
                    <a:pt x="59" y="64"/>
                    <a:pt x="59" y="64"/>
                  </a:cubicBezTo>
                  <a:cubicBezTo>
                    <a:pt x="54" y="64"/>
                    <a:pt x="54" y="64"/>
                    <a:pt x="54" y="64"/>
                  </a:cubicBezTo>
                  <a:cubicBezTo>
                    <a:pt x="62" y="73"/>
                    <a:pt x="62" y="73"/>
                    <a:pt x="62" y="73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2" y="77"/>
                    <a:pt x="52" y="77"/>
                    <a:pt x="52" y="77"/>
                  </a:cubicBezTo>
                  <a:cubicBezTo>
                    <a:pt x="52" y="94"/>
                    <a:pt x="52" y="94"/>
                    <a:pt x="52" y="94"/>
                  </a:cubicBezTo>
                  <a:cubicBezTo>
                    <a:pt x="49" y="94"/>
                    <a:pt x="49" y="94"/>
                    <a:pt x="49" y="94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42" y="77"/>
                    <a:pt x="42" y="77"/>
                    <a:pt x="42" y="77"/>
                  </a:cubicBezTo>
                  <a:cubicBezTo>
                    <a:pt x="39" y="74"/>
                    <a:pt x="39" y="74"/>
                    <a:pt x="39" y="74"/>
                  </a:cubicBezTo>
                  <a:lnTo>
                    <a:pt x="49" y="64"/>
                  </a:lnTo>
                  <a:close/>
                  <a:moveTo>
                    <a:pt x="40" y="77"/>
                  </a:moveTo>
                  <a:cubicBezTo>
                    <a:pt x="35" y="77"/>
                    <a:pt x="35" y="77"/>
                    <a:pt x="35" y="77"/>
                  </a:cubicBezTo>
                  <a:cubicBezTo>
                    <a:pt x="38" y="75"/>
                    <a:pt x="38" y="75"/>
                    <a:pt x="38" y="75"/>
                  </a:cubicBezTo>
                  <a:lnTo>
                    <a:pt x="40" y="77"/>
                  </a:lnTo>
                  <a:close/>
                  <a:moveTo>
                    <a:pt x="8" y="77"/>
                  </a:moveTo>
                  <a:cubicBezTo>
                    <a:pt x="22" y="64"/>
                    <a:pt x="22" y="64"/>
                    <a:pt x="22" y="64"/>
                  </a:cubicBezTo>
                  <a:cubicBezTo>
                    <a:pt x="16" y="64"/>
                    <a:pt x="16" y="64"/>
                    <a:pt x="16" y="64"/>
                  </a:cubicBezTo>
                  <a:cubicBezTo>
                    <a:pt x="22" y="58"/>
                    <a:pt x="22" y="58"/>
                    <a:pt x="22" y="58"/>
                  </a:cubicBezTo>
                  <a:cubicBezTo>
                    <a:pt x="16" y="58"/>
                    <a:pt x="16" y="58"/>
                    <a:pt x="16" y="58"/>
                  </a:cubicBezTo>
                  <a:cubicBezTo>
                    <a:pt x="24" y="50"/>
                    <a:pt x="24" y="50"/>
                    <a:pt x="24" y="50"/>
                  </a:cubicBezTo>
                  <a:cubicBezTo>
                    <a:pt x="32" y="58"/>
                    <a:pt x="32" y="58"/>
                    <a:pt x="32" y="58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32" y="64"/>
                    <a:pt x="32" y="64"/>
                    <a:pt x="32" y="64"/>
                  </a:cubicBezTo>
                  <a:cubicBezTo>
                    <a:pt x="27" y="64"/>
                    <a:pt x="27" y="64"/>
                    <a:pt x="27" y="64"/>
                  </a:cubicBezTo>
                  <a:cubicBezTo>
                    <a:pt x="36" y="74"/>
                    <a:pt x="36" y="74"/>
                    <a:pt x="36" y="74"/>
                  </a:cubicBezTo>
                  <a:cubicBezTo>
                    <a:pt x="33" y="77"/>
                    <a:pt x="33" y="77"/>
                    <a:pt x="33" y="77"/>
                  </a:cubicBezTo>
                  <a:cubicBezTo>
                    <a:pt x="26" y="77"/>
                    <a:pt x="26" y="77"/>
                    <a:pt x="26" y="77"/>
                  </a:cubicBezTo>
                  <a:cubicBezTo>
                    <a:pt x="26" y="94"/>
                    <a:pt x="26" y="94"/>
                    <a:pt x="26" y="94"/>
                  </a:cubicBezTo>
                  <a:cubicBezTo>
                    <a:pt x="23" y="94"/>
                    <a:pt x="23" y="94"/>
                    <a:pt x="23" y="94"/>
                  </a:cubicBezTo>
                  <a:cubicBezTo>
                    <a:pt x="23" y="77"/>
                    <a:pt x="23" y="77"/>
                    <a:pt x="23" y="77"/>
                  </a:cubicBezTo>
                  <a:lnTo>
                    <a:pt x="8" y="77"/>
                  </a:lnTo>
                  <a:close/>
                  <a:moveTo>
                    <a:pt x="28" y="79"/>
                  </a:moveTo>
                  <a:cubicBezTo>
                    <a:pt x="31" y="79"/>
                    <a:pt x="31" y="79"/>
                    <a:pt x="31" y="79"/>
                  </a:cubicBezTo>
                  <a:cubicBezTo>
                    <a:pt x="44" y="79"/>
                    <a:pt x="44" y="79"/>
                    <a:pt x="44" y="79"/>
                  </a:cubicBezTo>
                  <a:cubicBezTo>
                    <a:pt x="48" y="79"/>
                    <a:pt x="48" y="79"/>
                    <a:pt x="48" y="79"/>
                  </a:cubicBezTo>
                  <a:cubicBezTo>
                    <a:pt x="48" y="95"/>
                    <a:pt x="48" y="95"/>
                    <a:pt x="48" y="95"/>
                  </a:cubicBezTo>
                  <a:cubicBezTo>
                    <a:pt x="28" y="95"/>
                    <a:pt x="28" y="95"/>
                    <a:pt x="28" y="95"/>
                  </a:cubicBezTo>
                  <a:lnTo>
                    <a:pt x="28" y="79"/>
                  </a:lnTo>
                  <a:close/>
                  <a:moveTo>
                    <a:pt x="113" y="45"/>
                  </a:moveTo>
                  <a:cubicBezTo>
                    <a:pt x="129" y="51"/>
                    <a:pt x="129" y="51"/>
                    <a:pt x="129" y="51"/>
                  </a:cubicBezTo>
                  <a:cubicBezTo>
                    <a:pt x="113" y="56"/>
                    <a:pt x="113" y="56"/>
                    <a:pt x="113" y="56"/>
                  </a:cubicBezTo>
                  <a:lnTo>
                    <a:pt x="113" y="45"/>
                  </a:lnTo>
                  <a:close/>
                  <a:moveTo>
                    <a:pt x="113" y="58"/>
                  </a:moveTo>
                  <a:cubicBezTo>
                    <a:pt x="132" y="53"/>
                    <a:pt x="132" y="53"/>
                    <a:pt x="132" y="53"/>
                  </a:cubicBezTo>
                  <a:cubicBezTo>
                    <a:pt x="140" y="56"/>
                    <a:pt x="140" y="56"/>
                    <a:pt x="140" y="56"/>
                  </a:cubicBezTo>
                  <a:cubicBezTo>
                    <a:pt x="113" y="63"/>
                    <a:pt x="113" y="63"/>
                    <a:pt x="113" y="63"/>
                  </a:cubicBezTo>
                  <a:lnTo>
                    <a:pt x="113" y="58"/>
                  </a:lnTo>
                  <a:close/>
                  <a:moveTo>
                    <a:pt x="113" y="65"/>
                  </a:moveTo>
                  <a:cubicBezTo>
                    <a:pt x="142" y="57"/>
                    <a:pt x="142" y="57"/>
                    <a:pt x="142" y="57"/>
                  </a:cubicBezTo>
                  <a:cubicBezTo>
                    <a:pt x="151" y="65"/>
                    <a:pt x="151" y="65"/>
                    <a:pt x="151" y="65"/>
                  </a:cubicBezTo>
                  <a:cubicBezTo>
                    <a:pt x="144" y="63"/>
                    <a:pt x="144" y="63"/>
                    <a:pt x="144" y="63"/>
                  </a:cubicBezTo>
                  <a:cubicBezTo>
                    <a:pt x="144" y="63"/>
                    <a:pt x="144" y="63"/>
                    <a:pt x="144" y="63"/>
                  </a:cubicBezTo>
                  <a:cubicBezTo>
                    <a:pt x="113" y="71"/>
                    <a:pt x="113" y="71"/>
                    <a:pt x="113" y="71"/>
                  </a:cubicBezTo>
                  <a:lnTo>
                    <a:pt x="113" y="65"/>
                  </a:lnTo>
                  <a:close/>
                  <a:moveTo>
                    <a:pt x="143" y="55"/>
                  </a:moveTo>
                  <a:cubicBezTo>
                    <a:pt x="143" y="55"/>
                    <a:pt x="143" y="55"/>
                    <a:pt x="143" y="55"/>
                  </a:cubicBezTo>
                  <a:cubicBezTo>
                    <a:pt x="143" y="55"/>
                    <a:pt x="143" y="55"/>
                    <a:pt x="143" y="55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37"/>
                    <a:pt x="113" y="37"/>
                    <a:pt x="113" y="37"/>
                  </a:cubicBezTo>
                  <a:cubicBezTo>
                    <a:pt x="142" y="50"/>
                    <a:pt x="142" y="50"/>
                    <a:pt x="142" y="50"/>
                  </a:cubicBezTo>
                  <a:cubicBezTo>
                    <a:pt x="163" y="69"/>
                    <a:pt x="163" y="69"/>
                    <a:pt x="163" y="69"/>
                  </a:cubicBezTo>
                  <a:cubicBezTo>
                    <a:pt x="163" y="73"/>
                    <a:pt x="163" y="73"/>
                    <a:pt x="163" y="73"/>
                  </a:cubicBezTo>
                  <a:lnTo>
                    <a:pt x="143" y="55"/>
                  </a:lnTo>
                  <a:close/>
                  <a:moveTo>
                    <a:pt x="163" y="43"/>
                  </a:moveTo>
                  <a:cubicBezTo>
                    <a:pt x="145" y="32"/>
                    <a:pt x="145" y="32"/>
                    <a:pt x="145" y="32"/>
                  </a:cubicBezTo>
                  <a:cubicBezTo>
                    <a:pt x="144" y="32"/>
                    <a:pt x="144" y="32"/>
                    <a:pt x="144" y="32"/>
                  </a:cubicBezTo>
                  <a:cubicBezTo>
                    <a:pt x="122" y="39"/>
                    <a:pt x="122" y="39"/>
                    <a:pt x="122" y="39"/>
                  </a:cubicBezTo>
                  <a:cubicBezTo>
                    <a:pt x="122" y="39"/>
                    <a:pt x="122" y="39"/>
                    <a:pt x="122" y="39"/>
                  </a:cubicBezTo>
                  <a:cubicBezTo>
                    <a:pt x="115" y="36"/>
                    <a:pt x="115" y="36"/>
                    <a:pt x="115" y="36"/>
                  </a:cubicBezTo>
                  <a:cubicBezTo>
                    <a:pt x="144" y="25"/>
                    <a:pt x="144" y="25"/>
                    <a:pt x="144" y="25"/>
                  </a:cubicBezTo>
                  <a:cubicBezTo>
                    <a:pt x="162" y="37"/>
                    <a:pt x="162" y="37"/>
                    <a:pt x="162" y="37"/>
                  </a:cubicBezTo>
                  <a:cubicBezTo>
                    <a:pt x="162" y="37"/>
                    <a:pt x="163" y="37"/>
                    <a:pt x="163" y="37"/>
                  </a:cubicBezTo>
                  <a:lnTo>
                    <a:pt x="163" y="43"/>
                  </a:lnTo>
                  <a:close/>
                  <a:moveTo>
                    <a:pt x="144" y="48"/>
                  </a:moveTo>
                  <a:cubicBezTo>
                    <a:pt x="143" y="48"/>
                    <a:pt x="143" y="48"/>
                    <a:pt x="143" y="48"/>
                  </a:cubicBezTo>
                  <a:cubicBezTo>
                    <a:pt x="125" y="40"/>
                    <a:pt x="125" y="40"/>
                    <a:pt x="125" y="40"/>
                  </a:cubicBezTo>
                  <a:cubicBezTo>
                    <a:pt x="144" y="34"/>
                    <a:pt x="144" y="34"/>
                    <a:pt x="144" y="34"/>
                  </a:cubicBezTo>
                  <a:cubicBezTo>
                    <a:pt x="162" y="45"/>
                    <a:pt x="162" y="45"/>
                    <a:pt x="162" y="45"/>
                  </a:cubicBezTo>
                  <a:cubicBezTo>
                    <a:pt x="162" y="45"/>
                    <a:pt x="163" y="45"/>
                    <a:pt x="163" y="45"/>
                  </a:cubicBezTo>
                  <a:cubicBezTo>
                    <a:pt x="163" y="66"/>
                    <a:pt x="163" y="66"/>
                    <a:pt x="163" y="66"/>
                  </a:cubicBezTo>
                  <a:lnTo>
                    <a:pt x="144" y="48"/>
                  </a:lnTo>
                  <a:close/>
                  <a:moveTo>
                    <a:pt x="163" y="35"/>
                  </a:moveTo>
                  <a:cubicBezTo>
                    <a:pt x="145" y="23"/>
                    <a:pt x="145" y="23"/>
                    <a:pt x="145" y="23"/>
                  </a:cubicBezTo>
                  <a:cubicBezTo>
                    <a:pt x="144" y="23"/>
                    <a:pt x="144" y="23"/>
                    <a:pt x="144" y="23"/>
                  </a:cubicBezTo>
                  <a:cubicBezTo>
                    <a:pt x="113" y="35"/>
                    <a:pt x="113" y="35"/>
                    <a:pt x="113" y="35"/>
                  </a:cubicBezTo>
                  <a:cubicBezTo>
                    <a:pt x="113" y="30"/>
                    <a:pt x="113" y="30"/>
                    <a:pt x="113" y="30"/>
                  </a:cubicBezTo>
                  <a:cubicBezTo>
                    <a:pt x="144" y="18"/>
                    <a:pt x="144" y="18"/>
                    <a:pt x="144" y="18"/>
                  </a:cubicBezTo>
                  <a:cubicBezTo>
                    <a:pt x="162" y="30"/>
                    <a:pt x="162" y="30"/>
                    <a:pt x="162" y="30"/>
                  </a:cubicBezTo>
                  <a:cubicBezTo>
                    <a:pt x="162" y="30"/>
                    <a:pt x="163" y="30"/>
                    <a:pt x="163" y="30"/>
                  </a:cubicBezTo>
                  <a:lnTo>
                    <a:pt x="163" y="35"/>
                  </a:lnTo>
                  <a:close/>
                  <a:moveTo>
                    <a:pt x="113" y="73"/>
                  </a:moveTo>
                  <a:cubicBezTo>
                    <a:pt x="144" y="64"/>
                    <a:pt x="144" y="64"/>
                    <a:pt x="144" y="64"/>
                  </a:cubicBezTo>
                  <a:cubicBezTo>
                    <a:pt x="154" y="68"/>
                    <a:pt x="154" y="68"/>
                    <a:pt x="154" y="68"/>
                  </a:cubicBezTo>
                  <a:cubicBezTo>
                    <a:pt x="162" y="76"/>
                    <a:pt x="162" y="76"/>
                    <a:pt x="162" y="76"/>
                  </a:cubicBezTo>
                  <a:cubicBezTo>
                    <a:pt x="144" y="69"/>
                    <a:pt x="144" y="69"/>
                    <a:pt x="144" y="69"/>
                  </a:cubicBezTo>
                  <a:cubicBezTo>
                    <a:pt x="144" y="69"/>
                    <a:pt x="144" y="69"/>
                    <a:pt x="144" y="69"/>
                  </a:cubicBezTo>
                  <a:cubicBezTo>
                    <a:pt x="113" y="77"/>
                    <a:pt x="113" y="77"/>
                    <a:pt x="113" y="77"/>
                  </a:cubicBezTo>
                  <a:lnTo>
                    <a:pt x="113" y="73"/>
                  </a:lnTo>
                  <a:close/>
                  <a:moveTo>
                    <a:pt x="145" y="9"/>
                  </a:moveTo>
                  <a:cubicBezTo>
                    <a:pt x="163" y="20"/>
                    <a:pt x="163" y="20"/>
                    <a:pt x="163" y="20"/>
                  </a:cubicBezTo>
                  <a:cubicBezTo>
                    <a:pt x="163" y="28"/>
                    <a:pt x="163" y="28"/>
                    <a:pt x="163" y="28"/>
                  </a:cubicBezTo>
                  <a:cubicBezTo>
                    <a:pt x="145" y="17"/>
                    <a:pt x="145" y="17"/>
                    <a:pt x="145" y="17"/>
                  </a:cubicBezTo>
                  <a:cubicBezTo>
                    <a:pt x="144" y="16"/>
                    <a:pt x="144" y="16"/>
                    <a:pt x="144" y="16"/>
                  </a:cubicBezTo>
                  <a:cubicBezTo>
                    <a:pt x="113" y="28"/>
                    <a:pt x="113" y="28"/>
                    <a:pt x="113" y="28"/>
                  </a:cubicBezTo>
                  <a:cubicBezTo>
                    <a:pt x="113" y="21"/>
                    <a:pt x="113" y="21"/>
                    <a:pt x="113" y="21"/>
                  </a:cubicBezTo>
                  <a:lnTo>
                    <a:pt x="145" y="9"/>
                  </a:lnTo>
                  <a:close/>
                  <a:moveTo>
                    <a:pt x="113" y="79"/>
                  </a:moveTo>
                  <a:cubicBezTo>
                    <a:pt x="144" y="71"/>
                    <a:pt x="144" y="71"/>
                    <a:pt x="144" y="71"/>
                  </a:cubicBezTo>
                  <a:cubicBezTo>
                    <a:pt x="163" y="78"/>
                    <a:pt x="163" y="78"/>
                    <a:pt x="163" y="78"/>
                  </a:cubicBezTo>
                  <a:cubicBezTo>
                    <a:pt x="163" y="84"/>
                    <a:pt x="163" y="84"/>
                    <a:pt x="163" y="84"/>
                  </a:cubicBezTo>
                  <a:cubicBezTo>
                    <a:pt x="144" y="77"/>
                    <a:pt x="144" y="77"/>
                    <a:pt x="144" y="77"/>
                  </a:cubicBezTo>
                  <a:cubicBezTo>
                    <a:pt x="144" y="77"/>
                    <a:pt x="144" y="77"/>
                    <a:pt x="144" y="77"/>
                  </a:cubicBezTo>
                  <a:cubicBezTo>
                    <a:pt x="113" y="85"/>
                    <a:pt x="113" y="85"/>
                    <a:pt x="113" y="85"/>
                  </a:cubicBezTo>
                  <a:lnTo>
                    <a:pt x="113" y="79"/>
                  </a:lnTo>
                  <a:close/>
                  <a:moveTo>
                    <a:pt x="278" y="41"/>
                  </a:moveTo>
                  <a:cubicBezTo>
                    <a:pt x="278" y="48"/>
                    <a:pt x="278" y="48"/>
                    <a:pt x="278" y="48"/>
                  </a:cubicBezTo>
                  <a:cubicBezTo>
                    <a:pt x="272" y="48"/>
                    <a:pt x="272" y="48"/>
                    <a:pt x="272" y="48"/>
                  </a:cubicBezTo>
                  <a:cubicBezTo>
                    <a:pt x="272" y="41"/>
                    <a:pt x="272" y="41"/>
                    <a:pt x="272" y="41"/>
                  </a:cubicBezTo>
                  <a:lnTo>
                    <a:pt x="278" y="41"/>
                  </a:lnTo>
                  <a:close/>
                  <a:moveTo>
                    <a:pt x="287" y="41"/>
                  </a:moveTo>
                  <a:cubicBezTo>
                    <a:pt x="287" y="48"/>
                    <a:pt x="287" y="48"/>
                    <a:pt x="287" y="48"/>
                  </a:cubicBezTo>
                  <a:cubicBezTo>
                    <a:pt x="280" y="48"/>
                    <a:pt x="280" y="48"/>
                    <a:pt x="280" y="48"/>
                  </a:cubicBezTo>
                  <a:cubicBezTo>
                    <a:pt x="280" y="41"/>
                    <a:pt x="280" y="41"/>
                    <a:pt x="280" y="41"/>
                  </a:cubicBezTo>
                  <a:lnTo>
                    <a:pt x="287" y="41"/>
                  </a:lnTo>
                  <a:close/>
                  <a:moveTo>
                    <a:pt x="295" y="41"/>
                  </a:moveTo>
                  <a:cubicBezTo>
                    <a:pt x="295" y="48"/>
                    <a:pt x="295" y="48"/>
                    <a:pt x="295" y="48"/>
                  </a:cubicBezTo>
                  <a:cubicBezTo>
                    <a:pt x="288" y="48"/>
                    <a:pt x="288" y="48"/>
                    <a:pt x="288" y="48"/>
                  </a:cubicBezTo>
                  <a:cubicBezTo>
                    <a:pt x="288" y="41"/>
                    <a:pt x="288" y="41"/>
                    <a:pt x="288" y="41"/>
                  </a:cubicBezTo>
                  <a:lnTo>
                    <a:pt x="295" y="41"/>
                  </a:lnTo>
                  <a:close/>
                  <a:moveTo>
                    <a:pt x="304" y="41"/>
                  </a:moveTo>
                  <a:cubicBezTo>
                    <a:pt x="304" y="48"/>
                    <a:pt x="304" y="48"/>
                    <a:pt x="304" y="48"/>
                  </a:cubicBezTo>
                  <a:cubicBezTo>
                    <a:pt x="297" y="48"/>
                    <a:pt x="297" y="48"/>
                    <a:pt x="297" y="48"/>
                  </a:cubicBezTo>
                  <a:cubicBezTo>
                    <a:pt x="297" y="41"/>
                    <a:pt x="297" y="41"/>
                    <a:pt x="297" y="41"/>
                  </a:cubicBezTo>
                  <a:lnTo>
                    <a:pt x="304" y="41"/>
                  </a:lnTo>
                  <a:close/>
                  <a:moveTo>
                    <a:pt x="312" y="41"/>
                  </a:moveTo>
                  <a:cubicBezTo>
                    <a:pt x="312" y="48"/>
                    <a:pt x="312" y="48"/>
                    <a:pt x="312" y="48"/>
                  </a:cubicBezTo>
                  <a:cubicBezTo>
                    <a:pt x="305" y="48"/>
                    <a:pt x="305" y="48"/>
                    <a:pt x="305" y="48"/>
                  </a:cubicBezTo>
                  <a:cubicBezTo>
                    <a:pt x="305" y="41"/>
                    <a:pt x="305" y="41"/>
                    <a:pt x="305" y="41"/>
                  </a:cubicBezTo>
                  <a:lnTo>
                    <a:pt x="312" y="41"/>
                  </a:lnTo>
                  <a:close/>
                  <a:moveTo>
                    <a:pt x="295" y="67"/>
                  </a:moveTo>
                  <a:cubicBezTo>
                    <a:pt x="288" y="67"/>
                    <a:pt x="288" y="67"/>
                    <a:pt x="288" y="67"/>
                  </a:cubicBezTo>
                  <a:cubicBezTo>
                    <a:pt x="288" y="60"/>
                    <a:pt x="288" y="60"/>
                    <a:pt x="288" y="60"/>
                  </a:cubicBezTo>
                  <a:cubicBezTo>
                    <a:pt x="295" y="60"/>
                    <a:pt x="295" y="60"/>
                    <a:pt x="295" y="60"/>
                  </a:cubicBezTo>
                  <a:lnTo>
                    <a:pt x="295" y="67"/>
                  </a:lnTo>
                  <a:close/>
                  <a:moveTo>
                    <a:pt x="297" y="60"/>
                  </a:moveTo>
                  <a:cubicBezTo>
                    <a:pt x="304" y="60"/>
                    <a:pt x="304" y="60"/>
                    <a:pt x="304" y="60"/>
                  </a:cubicBezTo>
                  <a:cubicBezTo>
                    <a:pt x="304" y="67"/>
                    <a:pt x="304" y="67"/>
                    <a:pt x="304" y="67"/>
                  </a:cubicBezTo>
                  <a:cubicBezTo>
                    <a:pt x="297" y="67"/>
                    <a:pt x="297" y="67"/>
                    <a:pt x="297" y="67"/>
                  </a:cubicBezTo>
                  <a:lnTo>
                    <a:pt x="297" y="60"/>
                  </a:lnTo>
                  <a:close/>
                  <a:moveTo>
                    <a:pt x="287" y="67"/>
                  </a:moveTo>
                  <a:cubicBezTo>
                    <a:pt x="280" y="67"/>
                    <a:pt x="280" y="67"/>
                    <a:pt x="280" y="67"/>
                  </a:cubicBezTo>
                  <a:cubicBezTo>
                    <a:pt x="280" y="60"/>
                    <a:pt x="280" y="60"/>
                    <a:pt x="280" y="60"/>
                  </a:cubicBezTo>
                  <a:cubicBezTo>
                    <a:pt x="287" y="60"/>
                    <a:pt x="287" y="60"/>
                    <a:pt x="287" y="60"/>
                  </a:cubicBezTo>
                  <a:lnTo>
                    <a:pt x="287" y="67"/>
                  </a:lnTo>
                  <a:close/>
                  <a:moveTo>
                    <a:pt x="278" y="67"/>
                  </a:moveTo>
                  <a:cubicBezTo>
                    <a:pt x="272" y="67"/>
                    <a:pt x="272" y="67"/>
                    <a:pt x="272" y="67"/>
                  </a:cubicBezTo>
                  <a:cubicBezTo>
                    <a:pt x="272" y="60"/>
                    <a:pt x="272" y="60"/>
                    <a:pt x="272" y="60"/>
                  </a:cubicBezTo>
                  <a:cubicBezTo>
                    <a:pt x="278" y="60"/>
                    <a:pt x="278" y="60"/>
                    <a:pt x="278" y="60"/>
                  </a:cubicBezTo>
                  <a:lnTo>
                    <a:pt x="278" y="67"/>
                  </a:lnTo>
                  <a:close/>
                  <a:moveTo>
                    <a:pt x="278" y="69"/>
                  </a:moveTo>
                  <a:cubicBezTo>
                    <a:pt x="278" y="77"/>
                    <a:pt x="278" y="77"/>
                    <a:pt x="278" y="77"/>
                  </a:cubicBezTo>
                  <a:cubicBezTo>
                    <a:pt x="272" y="77"/>
                    <a:pt x="272" y="77"/>
                    <a:pt x="272" y="77"/>
                  </a:cubicBezTo>
                  <a:cubicBezTo>
                    <a:pt x="272" y="69"/>
                    <a:pt x="272" y="69"/>
                    <a:pt x="272" y="69"/>
                  </a:cubicBezTo>
                  <a:lnTo>
                    <a:pt x="278" y="69"/>
                  </a:lnTo>
                  <a:close/>
                  <a:moveTo>
                    <a:pt x="280" y="69"/>
                  </a:moveTo>
                  <a:cubicBezTo>
                    <a:pt x="287" y="69"/>
                    <a:pt x="287" y="69"/>
                    <a:pt x="287" y="69"/>
                  </a:cubicBezTo>
                  <a:cubicBezTo>
                    <a:pt x="287" y="77"/>
                    <a:pt x="287" y="77"/>
                    <a:pt x="287" y="77"/>
                  </a:cubicBezTo>
                  <a:cubicBezTo>
                    <a:pt x="280" y="77"/>
                    <a:pt x="280" y="77"/>
                    <a:pt x="280" y="77"/>
                  </a:cubicBezTo>
                  <a:lnTo>
                    <a:pt x="280" y="69"/>
                  </a:lnTo>
                  <a:close/>
                  <a:moveTo>
                    <a:pt x="288" y="69"/>
                  </a:moveTo>
                  <a:cubicBezTo>
                    <a:pt x="295" y="69"/>
                    <a:pt x="295" y="69"/>
                    <a:pt x="295" y="69"/>
                  </a:cubicBezTo>
                  <a:cubicBezTo>
                    <a:pt x="295" y="77"/>
                    <a:pt x="295" y="77"/>
                    <a:pt x="295" y="77"/>
                  </a:cubicBezTo>
                  <a:cubicBezTo>
                    <a:pt x="288" y="77"/>
                    <a:pt x="288" y="77"/>
                    <a:pt x="288" y="77"/>
                  </a:cubicBezTo>
                  <a:lnTo>
                    <a:pt x="288" y="69"/>
                  </a:lnTo>
                  <a:close/>
                  <a:moveTo>
                    <a:pt x="297" y="69"/>
                  </a:moveTo>
                  <a:cubicBezTo>
                    <a:pt x="304" y="69"/>
                    <a:pt x="304" y="69"/>
                    <a:pt x="304" y="69"/>
                  </a:cubicBezTo>
                  <a:cubicBezTo>
                    <a:pt x="304" y="77"/>
                    <a:pt x="304" y="77"/>
                    <a:pt x="304" y="77"/>
                  </a:cubicBezTo>
                  <a:cubicBezTo>
                    <a:pt x="297" y="77"/>
                    <a:pt x="297" y="77"/>
                    <a:pt x="297" y="77"/>
                  </a:cubicBezTo>
                  <a:lnTo>
                    <a:pt x="297" y="69"/>
                  </a:lnTo>
                  <a:close/>
                  <a:moveTo>
                    <a:pt x="305" y="69"/>
                  </a:moveTo>
                  <a:cubicBezTo>
                    <a:pt x="312" y="69"/>
                    <a:pt x="312" y="69"/>
                    <a:pt x="312" y="69"/>
                  </a:cubicBezTo>
                  <a:cubicBezTo>
                    <a:pt x="312" y="77"/>
                    <a:pt x="312" y="77"/>
                    <a:pt x="312" y="77"/>
                  </a:cubicBezTo>
                  <a:cubicBezTo>
                    <a:pt x="305" y="77"/>
                    <a:pt x="305" y="77"/>
                    <a:pt x="305" y="77"/>
                  </a:cubicBezTo>
                  <a:lnTo>
                    <a:pt x="305" y="69"/>
                  </a:lnTo>
                  <a:close/>
                  <a:moveTo>
                    <a:pt x="305" y="67"/>
                  </a:moveTo>
                  <a:cubicBezTo>
                    <a:pt x="305" y="60"/>
                    <a:pt x="305" y="60"/>
                    <a:pt x="305" y="60"/>
                  </a:cubicBezTo>
                  <a:cubicBezTo>
                    <a:pt x="312" y="60"/>
                    <a:pt x="312" y="60"/>
                    <a:pt x="312" y="60"/>
                  </a:cubicBezTo>
                  <a:cubicBezTo>
                    <a:pt x="312" y="67"/>
                    <a:pt x="312" y="67"/>
                    <a:pt x="312" y="67"/>
                  </a:cubicBezTo>
                  <a:lnTo>
                    <a:pt x="305" y="67"/>
                  </a:lnTo>
                  <a:close/>
                  <a:moveTo>
                    <a:pt x="305" y="58"/>
                  </a:moveTo>
                  <a:cubicBezTo>
                    <a:pt x="305" y="50"/>
                    <a:pt x="305" y="50"/>
                    <a:pt x="305" y="50"/>
                  </a:cubicBezTo>
                  <a:cubicBezTo>
                    <a:pt x="312" y="50"/>
                    <a:pt x="312" y="50"/>
                    <a:pt x="312" y="50"/>
                  </a:cubicBezTo>
                  <a:cubicBezTo>
                    <a:pt x="312" y="58"/>
                    <a:pt x="312" y="58"/>
                    <a:pt x="312" y="58"/>
                  </a:cubicBezTo>
                  <a:lnTo>
                    <a:pt x="305" y="58"/>
                  </a:lnTo>
                  <a:close/>
                  <a:moveTo>
                    <a:pt x="304" y="58"/>
                  </a:moveTo>
                  <a:cubicBezTo>
                    <a:pt x="297" y="58"/>
                    <a:pt x="297" y="58"/>
                    <a:pt x="297" y="58"/>
                  </a:cubicBezTo>
                  <a:cubicBezTo>
                    <a:pt x="297" y="50"/>
                    <a:pt x="297" y="50"/>
                    <a:pt x="297" y="50"/>
                  </a:cubicBezTo>
                  <a:cubicBezTo>
                    <a:pt x="304" y="50"/>
                    <a:pt x="304" y="50"/>
                    <a:pt x="304" y="50"/>
                  </a:cubicBezTo>
                  <a:lnTo>
                    <a:pt x="304" y="58"/>
                  </a:lnTo>
                  <a:close/>
                  <a:moveTo>
                    <a:pt x="295" y="58"/>
                  </a:moveTo>
                  <a:cubicBezTo>
                    <a:pt x="288" y="58"/>
                    <a:pt x="288" y="58"/>
                    <a:pt x="288" y="58"/>
                  </a:cubicBezTo>
                  <a:cubicBezTo>
                    <a:pt x="288" y="50"/>
                    <a:pt x="288" y="50"/>
                    <a:pt x="288" y="50"/>
                  </a:cubicBezTo>
                  <a:cubicBezTo>
                    <a:pt x="295" y="50"/>
                    <a:pt x="295" y="50"/>
                    <a:pt x="295" y="50"/>
                  </a:cubicBezTo>
                  <a:lnTo>
                    <a:pt x="295" y="58"/>
                  </a:lnTo>
                  <a:close/>
                  <a:moveTo>
                    <a:pt x="287" y="58"/>
                  </a:moveTo>
                  <a:cubicBezTo>
                    <a:pt x="280" y="58"/>
                    <a:pt x="280" y="58"/>
                    <a:pt x="280" y="58"/>
                  </a:cubicBezTo>
                  <a:cubicBezTo>
                    <a:pt x="280" y="50"/>
                    <a:pt x="280" y="50"/>
                    <a:pt x="280" y="50"/>
                  </a:cubicBezTo>
                  <a:cubicBezTo>
                    <a:pt x="287" y="50"/>
                    <a:pt x="287" y="50"/>
                    <a:pt x="287" y="50"/>
                  </a:cubicBezTo>
                  <a:lnTo>
                    <a:pt x="287" y="58"/>
                  </a:lnTo>
                  <a:close/>
                  <a:moveTo>
                    <a:pt x="278" y="58"/>
                  </a:moveTo>
                  <a:cubicBezTo>
                    <a:pt x="272" y="58"/>
                    <a:pt x="272" y="58"/>
                    <a:pt x="272" y="58"/>
                  </a:cubicBezTo>
                  <a:cubicBezTo>
                    <a:pt x="272" y="50"/>
                    <a:pt x="272" y="50"/>
                    <a:pt x="272" y="50"/>
                  </a:cubicBezTo>
                  <a:cubicBezTo>
                    <a:pt x="278" y="50"/>
                    <a:pt x="278" y="50"/>
                    <a:pt x="278" y="50"/>
                  </a:cubicBezTo>
                  <a:lnTo>
                    <a:pt x="278" y="58"/>
                  </a:lnTo>
                  <a:close/>
                  <a:moveTo>
                    <a:pt x="270" y="58"/>
                  </a:moveTo>
                  <a:cubicBezTo>
                    <a:pt x="263" y="58"/>
                    <a:pt x="263" y="58"/>
                    <a:pt x="263" y="58"/>
                  </a:cubicBezTo>
                  <a:cubicBezTo>
                    <a:pt x="263" y="50"/>
                    <a:pt x="263" y="50"/>
                    <a:pt x="263" y="50"/>
                  </a:cubicBezTo>
                  <a:cubicBezTo>
                    <a:pt x="270" y="50"/>
                    <a:pt x="270" y="50"/>
                    <a:pt x="270" y="50"/>
                  </a:cubicBezTo>
                  <a:lnTo>
                    <a:pt x="270" y="58"/>
                  </a:lnTo>
                  <a:close/>
                  <a:moveTo>
                    <a:pt x="270" y="60"/>
                  </a:moveTo>
                  <a:cubicBezTo>
                    <a:pt x="270" y="67"/>
                    <a:pt x="270" y="67"/>
                    <a:pt x="270" y="67"/>
                  </a:cubicBezTo>
                  <a:cubicBezTo>
                    <a:pt x="263" y="67"/>
                    <a:pt x="263" y="67"/>
                    <a:pt x="263" y="67"/>
                  </a:cubicBezTo>
                  <a:cubicBezTo>
                    <a:pt x="263" y="60"/>
                    <a:pt x="263" y="60"/>
                    <a:pt x="263" y="60"/>
                  </a:cubicBezTo>
                  <a:lnTo>
                    <a:pt x="270" y="60"/>
                  </a:lnTo>
                  <a:close/>
                  <a:moveTo>
                    <a:pt x="270" y="69"/>
                  </a:moveTo>
                  <a:cubicBezTo>
                    <a:pt x="270" y="77"/>
                    <a:pt x="270" y="77"/>
                    <a:pt x="270" y="77"/>
                  </a:cubicBezTo>
                  <a:cubicBezTo>
                    <a:pt x="263" y="77"/>
                    <a:pt x="263" y="77"/>
                    <a:pt x="263" y="77"/>
                  </a:cubicBezTo>
                  <a:cubicBezTo>
                    <a:pt x="263" y="69"/>
                    <a:pt x="263" y="69"/>
                    <a:pt x="263" y="69"/>
                  </a:cubicBezTo>
                  <a:lnTo>
                    <a:pt x="270" y="69"/>
                  </a:lnTo>
                  <a:close/>
                  <a:moveTo>
                    <a:pt x="270" y="79"/>
                  </a:moveTo>
                  <a:cubicBezTo>
                    <a:pt x="270" y="86"/>
                    <a:pt x="270" y="86"/>
                    <a:pt x="270" y="86"/>
                  </a:cubicBezTo>
                  <a:cubicBezTo>
                    <a:pt x="263" y="86"/>
                    <a:pt x="263" y="86"/>
                    <a:pt x="263" y="86"/>
                  </a:cubicBezTo>
                  <a:cubicBezTo>
                    <a:pt x="263" y="79"/>
                    <a:pt x="263" y="79"/>
                    <a:pt x="263" y="79"/>
                  </a:cubicBezTo>
                  <a:lnTo>
                    <a:pt x="270" y="79"/>
                  </a:lnTo>
                  <a:close/>
                  <a:moveTo>
                    <a:pt x="272" y="79"/>
                  </a:moveTo>
                  <a:cubicBezTo>
                    <a:pt x="278" y="79"/>
                    <a:pt x="278" y="79"/>
                    <a:pt x="278" y="79"/>
                  </a:cubicBezTo>
                  <a:cubicBezTo>
                    <a:pt x="278" y="86"/>
                    <a:pt x="278" y="86"/>
                    <a:pt x="278" y="86"/>
                  </a:cubicBezTo>
                  <a:cubicBezTo>
                    <a:pt x="272" y="86"/>
                    <a:pt x="272" y="86"/>
                    <a:pt x="272" y="86"/>
                  </a:cubicBezTo>
                  <a:lnTo>
                    <a:pt x="272" y="79"/>
                  </a:lnTo>
                  <a:close/>
                  <a:moveTo>
                    <a:pt x="280" y="79"/>
                  </a:moveTo>
                  <a:cubicBezTo>
                    <a:pt x="287" y="79"/>
                    <a:pt x="287" y="79"/>
                    <a:pt x="287" y="79"/>
                  </a:cubicBezTo>
                  <a:cubicBezTo>
                    <a:pt x="287" y="86"/>
                    <a:pt x="287" y="86"/>
                    <a:pt x="287" y="86"/>
                  </a:cubicBezTo>
                  <a:cubicBezTo>
                    <a:pt x="280" y="86"/>
                    <a:pt x="280" y="86"/>
                    <a:pt x="280" y="86"/>
                  </a:cubicBezTo>
                  <a:lnTo>
                    <a:pt x="280" y="79"/>
                  </a:lnTo>
                  <a:close/>
                  <a:moveTo>
                    <a:pt x="288" y="79"/>
                  </a:moveTo>
                  <a:cubicBezTo>
                    <a:pt x="295" y="79"/>
                    <a:pt x="295" y="79"/>
                    <a:pt x="295" y="79"/>
                  </a:cubicBezTo>
                  <a:cubicBezTo>
                    <a:pt x="295" y="86"/>
                    <a:pt x="295" y="86"/>
                    <a:pt x="295" y="86"/>
                  </a:cubicBezTo>
                  <a:cubicBezTo>
                    <a:pt x="288" y="86"/>
                    <a:pt x="288" y="86"/>
                    <a:pt x="288" y="86"/>
                  </a:cubicBezTo>
                  <a:lnTo>
                    <a:pt x="288" y="79"/>
                  </a:lnTo>
                  <a:close/>
                  <a:moveTo>
                    <a:pt x="297" y="79"/>
                  </a:moveTo>
                  <a:cubicBezTo>
                    <a:pt x="304" y="79"/>
                    <a:pt x="304" y="79"/>
                    <a:pt x="304" y="79"/>
                  </a:cubicBezTo>
                  <a:cubicBezTo>
                    <a:pt x="304" y="86"/>
                    <a:pt x="304" y="86"/>
                    <a:pt x="304" y="86"/>
                  </a:cubicBezTo>
                  <a:cubicBezTo>
                    <a:pt x="297" y="86"/>
                    <a:pt x="297" y="86"/>
                    <a:pt x="297" y="86"/>
                  </a:cubicBezTo>
                  <a:lnTo>
                    <a:pt x="297" y="79"/>
                  </a:lnTo>
                  <a:close/>
                  <a:moveTo>
                    <a:pt x="305" y="79"/>
                  </a:moveTo>
                  <a:cubicBezTo>
                    <a:pt x="312" y="79"/>
                    <a:pt x="312" y="79"/>
                    <a:pt x="312" y="79"/>
                  </a:cubicBezTo>
                  <a:cubicBezTo>
                    <a:pt x="312" y="86"/>
                    <a:pt x="312" y="86"/>
                    <a:pt x="312" y="86"/>
                  </a:cubicBezTo>
                  <a:cubicBezTo>
                    <a:pt x="305" y="86"/>
                    <a:pt x="305" y="86"/>
                    <a:pt x="305" y="86"/>
                  </a:cubicBezTo>
                  <a:lnTo>
                    <a:pt x="305" y="79"/>
                  </a:lnTo>
                  <a:close/>
                  <a:moveTo>
                    <a:pt x="270" y="48"/>
                  </a:moveTo>
                  <a:cubicBezTo>
                    <a:pt x="263" y="48"/>
                    <a:pt x="263" y="48"/>
                    <a:pt x="263" y="48"/>
                  </a:cubicBezTo>
                  <a:cubicBezTo>
                    <a:pt x="263" y="41"/>
                    <a:pt x="263" y="41"/>
                    <a:pt x="263" y="41"/>
                  </a:cubicBezTo>
                  <a:cubicBezTo>
                    <a:pt x="270" y="41"/>
                    <a:pt x="270" y="41"/>
                    <a:pt x="270" y="41"/>
                  </a:cubicBezTo>
                  <a:lnTo>
                    <a:pt x="270" y="48"/>
                  </a:lnTo>
                  <a:close/>
                  <a:moveTo>
                    <a:pt x="263" y="88"/>
                  </a:moveTo>
                  <a:cubicBezTo>
                    <a:pt x="270" y="88"/>
                    <a:pt x="270" y="88"/>
                    <a:pt x="270" y="88"/>
                  </a:cubicBezTo>
                  <a:cubicBezTo>
                    <a:pt x="270" y="95"/>
                    <a:pt x="270" y="95"/>
                    <a:pt x="270" y="95"/>
                  </a:cubicBezTo>
                  <a:cubicBezTo>
                    <a:pt x="263" y="95"/>
                    <a:pt x="263" y="95"/>
                    <a:pt x="263" y="95"/>
                  </a:cubicBezTo>
                  <a:lnTo>
                    <a:pt x="263" y="88"/>
                  </a:lnTo>
                  <a:close/>
                  <a:moveTo>
                    <a:pt x="272" y="88"/>
                  </a:moveTo>
                  <a:cubicBezTo>
                    <a:pt x="278" y="88"/>
                    <a:pt x="278" y="88"/>
                    <a:pt x="278" y="88"/>
                  </a:cubicBezTo>
                  <a:cubicBezTo>
                    <a:pt x="278" y="95"/>
                    <a:pt x="278" y="95"/>
                    <a:pt x="278" y="95"/>
                  </a:cubicBezTo>
                  <a:cubicBezTo>
                    <a:pt x="272" y="95"/>
                    <a:pt x="272" y="95"/>
                    <a:pt x="272" y="95"/>
                  </a:cubicBezTo>
                  <a:lnTo>
                    <a:pt x="272" y="88"/>
                  </a:lnTo>
                  <a:close/>
                  <a:moveTo>
                    <a:pt x="280" y="88"/>
                  </a:moveTo>
                  <a:cubicBezTo>
                    <a:pt x="287" y="88"/>
                    <a:pt x="287" y="88"/>
                    <a:pt x="287" y="88"/>
                  </a:cubicBezTo>
                  <a:cubicBezTo>
                    <a:pt x="287" y="95"/>
                    <a:pt x="287" y="95"/>
                    <a:pt x="287" y="95"/>
                  </a:cubicBezTo>
                  <a:cubicBezTo>
                    <a:pt x="280" y="95"/>
                    <a:pt x="280" y="95"/>
                    <a:pt x="280" y="95"/>
                  </a:cubicBezTo>
                  <a:lnTo>
                    <a:pt x="280" y="88"/>
                  </a:lnTo>
                  <a:close/>
                  <a:moveTo>
                    <a:pt x="288" y="88"/>
                  </a:moveTo>
                  <a:cubicBezTo>
                    <a:pt x="295" y="88"/>
                    <a:pt x="295" y="88"/>
                    <a:pt x="295" y="88"/>
                  </a:cubicBezTo>
                  <a:cubicBezTo>
                    <a:pt x="295" y="95"/>
                    <a:pt x="295" y="95"/>
                    <a:pt x="295" y="95"/>
                  </a:cubicBezTo>
                  <a:cubicBezTo>
                    <a:pt x="288" y="95"/>
                    <a:pt x="288" y="95"/>
                    <a:pt x="288" y="95"/>
                  </a:cubicBezTo>
                  <a:lnTo>
                    <a:pt x="288" y="88"/>
                  </a:lnTo>
                  <a:close/>
                  <a:moveTo>
                    <a:pt x="297" y="88"/>
                  </a:moveTo>
                  <a:cubicBezTo>
                    <a:pt x="304" y="88"/>
                    <a:pt x="304" y="88"/>
                    <a:pt x="304" y="88"/>
                  </a:cubicBezTo>
                  <a:cubicBezTo>
                    <a:pt x="304" y="95"/>
                    <a:pt x="304" y="95"/>
                    <a:pt x="304" y="95"/>
                  </a:cubicBezTo>
                  <a:cubicBezTo>
                    <a:pt x="297" y="95"/>
                    <a:pt x="297" y="95"/>
                    <a:pt x="297" y="95"/>
                  </a:cubicBezTo>
                  <a:lnTo>
                    <a:pt x="297" y="88"/>
                  </a:lnTo>
                  <a:close/>
                  <a:moveTo>
                    <a:pt x="305" y="88"/>
                  </a:moveTo>
                  <a:cubicBezTo>
                    <a:pt x="312" y="88"/>
                    <a:pt x="312" y="88"/>
                    <a:pt x="312" y="88"/>
                  </a:cubicBezTo>
                  <a:cubicBezTo>
                    <a:pt x="312" y="95"/>
                    <a:pt x="312" y="95"/>
                    <a:pt x="312" y="95"/>
                  </a:cubicBezTo>
                  <a:cubicBezTo>
                    <a:pt x="305" y="95"/>
                    <a:pt x="305" y="95"/>
                    <a:pt x="305" y="95"/>
                  </a:cubicBezTo>
                  <a:lnTo>
                    <a:pt x="305" y="88"/>
                  </a:lnTo>
                  <a:close/>
                  <a:moveTo>
                    <a:pt x="312" y="36"/>
                  </a:moveTo>
                  <a:cubicBezTo>
                    <a:pt x="312" y="39"/>
                    <a:pt x="312" y="39"/>
                    <a:pt x="312" y="39"/>
                  </a:cubicBezTo>
                  <a:cubicBezTo>
                    <a:pt x="305" y="39"/>
                    <a:pt x="305" y="39"/>
                    <a:pt x="305" y="39"/>
                  </a:cubicBezTo>
                  <a:cubicBezTo>
                    <a:pt x="305" y="39"/>
                    <a:pt x="304" y="39"/>
                    <a:pt x="304" y="39"/>
                  </a:cubicBezTo>
                  <a:cubicBezTo>
                    <a:pt x="304" y="39"/>
                    <a:pt x="304" y="39"/>
                    <a:pt x="304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88" y="39"/>
                    <a:pt x="288" y="39"/>
                    <a:pt x="288" y="39"/>
                  </a:cubicBezTo>
                  <a:cubicBezTo>
                    <a:pt x="288" y="39"/>
                    <a:pt x="288" y="39"/>
                    <a:pt x="288" y="39"/>
                  </a:cubicBezTo>
                  <a:cubicBezTo>
                    <a:pt x="287" y="39"/>
                    <a:pt x="287" y="39"/>
                    <a:pt x="287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1" y="39"/>
                    <a:pt x="271" y="39"/>
                    <a:pt x="271" y="39"/>
                  </a:cubicBezTo>
                  <a:cubicBezTo>
                    <a:pt x="271" y="39"/>
                    <a:pt x="271" y="39"/>
                    <a:pt x="271" y="39"/>
                  </a:cubicBezTo>
                  <a:cubicBezTo>
                    <a:pt x="271" y="39"/>
                    <a:pt x="271" y="39"/>
                    <a:pt x="270" y="39"/>
                  </a:cubicBezTo>
                  <a:cubicBezTo>
                    <a:pt x="263" y="39"/>
                    <a:pt x="263" y="39"/>
                    <a:pt x="263" y="39"/>
                  </a:cubicBezTo>
                  <a:cubicBezTo>
                    <a:pt x="263" y="3"/>
                    <a:pt x="263" y="3"/>
                    <a:pt x="263" y="3"/>
                  </a:cubicBezTo>
                  <a:lnTo>
                    <a:pt x="312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" name="Freeform 281">
              <a:extLst>
                <a:ext uri="{FF2B5EF4-FFF2-40B4-BE49-F238E27FC236}">
                  <a16:creationId xmlns:a16="http://schemas.microsoft.com/office/drawing/2014/main" id="{369DD39F-B387-4523-BC5A-1C473AE1A84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313238" y="4302125"/>
              <a:ext cx="434975" cy="531813"/>
            </a:xfrm>
            <a:custGeom>
              <a:avLst/>
              <a:gdLst>
                <a:gd name="T0" fmla="*/ 217 w 274"/>
                <a:gd name="T1" fmla="*/ 119 h 335"/>
                <a:gd name="T2" fmla="*/ 178 w 274"/>
                <a:gd name="T3" fmla="*/ 80 h 335"/>
                <a:gd name="T4" fmla="*/ 217 w 274"/>
                <a:gd name="T5" fmla="*/ 80 h 335"/>
                <a:gd name="T6" fmla="*/ 139 w 274"/>
                <a:gd name="T7" fmla="*/ 0 h 335"/>
                <a:gd name="T8" fmla="*/ 56 w 274"/>
                <a:gd name="T9" fmla="*/ 80 h 335"/>
                <a:gd name="T10" fmla="*/ 96 w 274"/>
                <a:gd name="T11" fmla="*/ 80 h 335"/>
                <a:gd name="T12" fmla="*/ 56 w 274"/>
                <a:gd name="T13" fmla="*/ 119 h 335"/>
                <a:gd name="T14" fmla="*/ 96 w 274"/>
                <a:gd name="T15" fmla="*/ 119 h 335"/>
                <a:gd name="T16" fmla="*/ 0 w 274"/>
                <a:gd name="T17" fmla="*/ 216 h 335"/>
                <a:gd name="T18" fmla="*/ 117 w 274"/>
                <a:gd name="T19" fmla="*/ 216 h 335"/>
                <a:gd name="T20" fmla="*/ 117 w 274"/>
                <a:gd name="T21" fmla="*/ 335 h 335"/>
                <a:gd name="T22" fmla="*/ 156 w 274"/>
                <a:gd name="T23" fmla="*/ 335 h 335"/>
                <a:gd name="T24" fmla="*/ 156 w 274"/>
                <a:gd name="T25" fmla="*/ 216 h 335"/>
                <a:gd name="T26" fmla="*/ 274 w 274"/>
                <a:gd name="T27" fmla="*/ 216 h 335"/>
                <a:gd name="T28" fmla="*/ 183 w 274"/>
                <a:gd name="T29" fmla="*/ 119 h 335"/>
                <a:gd name="T30" fmla="*/ 217 w 274"/>
                <a:gd name="T31" fmla="*/ 119 h 335"/>
                <a:gd name="T32" fmla="*/ 252 w 274"/>
                <a:gd name="T33" fmla="*/ 207 h 335"/>
                <a:gd name="T34" fmla="*/ 152 w 274"/>
                <a:gd name="T35" fmla="*/ 207 h 335"/>
                <a:gd name="T36" fmla="*/ 152 w 274"/>
                <a:gd name="T37" fmla="*/ 331 h 335"/>
                <a:gd name="T38" fmla="*/ 122 w 274"/>
                <a:gd name="T39" fmla="*/ 331 h 335"/>
                <a:gd name="T40" fmla="*/ 122 w 274"/>
                <a:gd name="T41" fmla="*/ 207 h 335"/>
                <a:gd name="T42" fmla="*/ 21 w 274"/>
                <a:gd name="T43" fmla="*/ 207 h 335"/>
                <a:gd name="T44" fmla="*/ 113 w 274"/>
                <a:gd name="T45" fmla="*/ 110 h 335"/>
                <a:gd name="T46" fmla="*/ 78 w 274"/>
                <a:gd name="T47" fmla="*/ 110 h 335"/>
                <a:gd name="T48" fmla="*/ 113 w 274"/>
                <a:gd name="T49" fmla="*/ 75 h 335"/>
                <a:gd name="T50" fmla="*/ 78 w 274"/>
                <a:gd name="T51" fmla="*/ 75 h 335"/>
                <a:gd name="T52" fmla="*/ 139 w 274"/>
                <a:gd name="T53" fmla="*/ 9 h 335"/>
                <a:gd name="T54" fmla="*/ 200 w 274"/>
                <a:gd name="T55" fmla="*/ 75 h 335"/>
                <a:gd name="T56" fmla="*/ 161 w 274"/>
                <a:gd name="T57" fmla="*/ 75 h 335"/>
                <a:gd name="T58" fmla="*/ 200 w 274"/>
                <a:gd name="T59" fmla="*/ 110 h 335"/>
                <a:gd name="T60" fmla="*/ 161 w 274"/>
                <a:gd name="T61" fmla="*/ 110 h 335"/>
                <a:gd name="T62" fmla="*/ 252 w 274"/>
                <a:gd name="T63" fmla="*/ 207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4" h="335">
                  <a:moveTo>
                    <a:pt x="217" y="119"/>
                  </a:moveTo>
                  <a:lnTo>
                    <a:pt x="178" y="80"/>
                  </a:lnTo>
                  <a:lnTo>
                    <a:pt x="217" y="80"/>
                  </a:lnTo>
                  <a:lnTo>
                    <a:pt x="139" y="0"/>
                  </a:lnTo>
                  <a:lnTo>
                    <a:pt x="56" y="80"/>
                  </a:lnTo>
                  <a:lnTo>
                    <a:pt x="96" y="80"/>
                  </a:lnTo>
                  <a:lnTo>
                    <a:pt x="56" y="119"/>
                  </a:lnTo>
                  <a:lnTo>
                    <a:pt x="96" y="119"/>
                  </a:lnTo>
                  <a:lnTo>
                    <a:pt x="0" y="216"/>
                  </a:lnTo>
                  <a:lnTo>
                    <a:pt x="117" y="216"/>
                  </a:lnTo>
                  <a:lnTo>
                    <a:pt x="117" y="335"/>
                  </a:lnTo>
                  <a:lnTo>
                    <a:pt x="156" y="335"/>
                  </a:lnTo>
                  <a:lnTo>
                    <a:pt x="156" y="216"/>
                  </a:lnTo>
                  <a:lnTo>
                    <a:pt x="274" y="216"/>
                  </a:lnTo>
                  <a:lnTo>
                    <a:pt x="183" y="119"/>
                  </a:lnTo>
                  <a:lnTo>
                    <a:pt x="217" y="119"/>
                  </a:lnTo>
                  <a:close/>
                  <a:moveTo>
                    <a:pt x="252" y="207"/>
                  </a:moveTo>
                  <a:lnTo>
                    <a:pt x="152" y="207"/>
                  </a:lnTo>
                  <a:lnTo>
                    <a:pt x="152" y="331"/>
                  </a:lnTo>
                  <a:lnTo>
                    <a:pt x="122" y="331"/>
                  </a:lnTo>
                  <a:lnTo>
                    <a:pt x="122" y="207"/>
                  </a:lnTo>
                  <a:lnTo>
                    <a:pt x="21" y="207"/>
                  </a:lnTo>
                  <a:lnTo>
                    <a:pt x="113" y="110"/>
                  </a:lnTo>
                  <a:lnTo>
                    <a:pt x="78" y="110"/>
                  </a:lnTo>
                  <a:lnTo>
                    <a:pt x="113" y="75"/>
                  </a:lnTo>
                  <a:lnTo>
                    <a:pt x="78" y="75"/>
                  </a:lnTo>
                  <a:lnTo>
                    <a:pt x="139" y="9"/>
                  </a:lnTo>
                  <a:lnTo>
                    <a:pt x="200" y="75"/>
                  </a:lnTo>
                  <a:lnTo>
                    <a:pt x="161" y="75"/>
                  </a:lnTo>
                  <a:lnTo>
                    <a:pt x="200" y="110"/>
                  </a:lnTo>
                  <a:lnTo>
                    <a:pt x="161" y="110"/>
                  </a:lnTo>
                  <a:lnTo>
                    <a:pt x="252" y="2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" name="Freeform 282">
              <a:extLst>
                <a:ext uri="{FF2B5EF4-FFF2-40B4-BE49-F238E27FC236}">
                  <a16:creationId xmlns:a16="http://schemas.microsoft.com/office/drawing/2014/main" id="{10FB6437-38C5-4800-9074-8CD7CFD60F1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381875" y="4302125"/>
              <a:ext cx="428625" cy="531813"/>
            </a:xfrm>
            <a:custGeom>
              <a:avLst/>
              <a:gdLst>
                <a:gd name="T0" fmla="*/ 217 w 270"/>
                <a:gd name="T1" fmla="*/ 119 h 335"/>
                <a:gd name="T2" fmla="*/ 178 w 270"/>
                <a:gd name="T3" fmla="*/ 80 h 335"/>
                <a:gd name="T4" fmla="*/ 217 w 270"/>
                <a:gd name="T5" fmla="*/ 80 h 335"/>
                <a:gd name="T6" fmla="*/ 139 w 270"/>
                <a:gd name="T7" fmla="*/ 0 h 335"/>
                <a:gd name="T8" fmla="*/ 56 w 270"/>
                <a:gd name="T9" fmla="*/ 80 h 335"/>
                <a:gd name="T10" fmla="*/ 96 w 270"/>
                <a:gd name="T11" fmla="*/ 80 h 335"/>
                <a:gd name="T12" fmla="*/ 56 w 270"/>
                <a:gd name="T13" fmla="*/ 119 h 335"/>
                <a:gd name="T14" fmla="*/ 96 w 270"/>
                <a:gd name="T15" fmla="*/ 119 h 335"/>
                <a:gd name="T16" fmla="*/ 0 w 270"/>
                <a:gd name="T17" fmla="*/ 216 h 335"/>
                <a:gd name="T18" fmla="*/ 113 w 270"/>
                <a:gd name="T19" fmla="*/ 216 h 335"/>
                <a:gd name="T20" fmla="*/ 113 w 270"/>
                <a:gd name="T21" fmla="*/ 335 h 335"/>
                <a:gd name="T22" fmla="*/ 157 w 270"/>
                <a:gd name="T23" fmla="*/ 335 h 335"/>
                <a:gd name="T24" fmla="*/ 157 w 270"/>
                <a:gd name="T25" fmla="*/ 216 h 335"/>
                <a:gd name="T26" fmla="*/ 270 w 270"/>
                <a:gd name="T27" fmla="*/ 216 h 335"/>
                <a:gd name="T28" fmla="*/ 178 w 270"/>
                <a:gd name="T29" fmla="*/ 119 h 335"/>
                <a:gd name="T30" fmla="*/ 217 w 270"/>
                <a:gd name="T31" fmla="*/ 119 h 335"/>
                <a:gd name="T32" fmla="*/ 252 w 270"/>
                <a:gd name="T33" fmla="*/ 207 h 335"/>
                <a:gd name="T34" fmla="*/ 148 w 270"/>
                <a:gd name="T35" fmla="*/ 207 h 335"/>
                <a:gd name="T36" fmla="*/ 148 w 270"/>
                <a:gd name="T37" fmla="*/ 331 h 335"/>
                <a:gd name="T38" fmla="*/ 122 w 270"/>
                <a:gd name="T39" fmla="*/ 331 h 335"/>
                <a:gd name="T40" fmla="*/ 122 w 270"/>
                <a:gd name="T41" fmla="*/ 207 h 335"/>
                <a:gd name="T42" fmla="*/ 22 w 270"/>
                <a:gd name="T43" fmla="*/ 207 h 335"/>
                <a:gd name="T44" fmla="*/ 113 w 270"/>
                <a:gd name="T45" fmla="*/ 110 h 335"/>
                <a:gd name="T46" fmla="*/ 74 w 270"/>
                <a:gd name="T47" fmla="*/ 110 h 335"/>
                <a:gd name="T48" fmla="*/ 113 w 270"/>
                <a:gd name="T49" fmla="*/ 75 h 335"/>
                <a:gd name="T50" fmla="*/ 74 w 270"/>
                <a:gd name="T51" fmla="*/ 75 h 335"/>
                <a:gd name="T52" fmla="*/ 139 w 270"/>
                <a:gd name="T53" fmla="*/ 9 h 335"/>
                <a:gd name="T54" fmla="*/ 196 w 270"/>
                <a:gd name="T55" fmla="*/ 75 h 335"/>
                <a:gd name="T56" fmla="*/ 161 w 270"/>
                <a:gd name="T57" fmla="*/ 75 h 335"/>
                <a:gd name="T58" fmla="*/ 196 w 270"/>
                <a:gd name="T59" fmla="*/ 110 h 335"/>
                <a:gd name="T60" fmla="*/ 161 w 270"/>
                <a:gd name="T61" fmla="*/ 110 h 335"/>
                <a:gd name="T62" fmla="*/ 252 w 270"/>
                <a:gd name="T63" fmla="*/ 207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0" h="335">
                  <a:moveTo>
                    <a:pt x="217" y="119"/>
                  </a:moveTo>
                  <a:lnTo>
                    <a:pt x="178" y="80"/>
                  </a:lnTo>
                  <a:lnTo>
                    <a:pt x="217" y="80"/>
                  </a:lnTo>
                  <a:lnTo>
                    <a:pt x="139" y="0"/>
                  </a:lnTo>
                  <a:lnTo>
                    <a:pt x="56" y="80"/>
                  </a:lnTo>
                  <a:lnTo>
                    <a:pt x="96" y="80"/>
                  </a:lnTo>
                  <a:lnTo>
                    <a:pt x="56" y="119"/>
                  </a:lnTo>
                  <a:lnTo>
                    <a:pt x="96" y="119"/>
                  </a:lnTo>
                  <a:lnTo>
                    <a:pt x="0" y="216"/>
                  </a:lnTo>
                  <a:lnTo>
                    <a:pt x="113" y="216"/>
                  </a:lnTo>
                  <a:lnTo>
                    <a:pt x="113" y="335"/>
                  </a:lnTo>
                  <a:lnTo>
                    <a:pt x="157" y="335"/>
                  </a:lnTo>
                  <a:lnTo>
                    <a:pt x="157" y="216"/>
                  </a:lnTo>
                  <a:lnTo>
                    <a:pt x="270" y="216"/>
                  </a:lnTo>
                  <a:lnTo>
                    <a:pt x="178" y="119"/>
                  </a:lnTo>
                  <a:lnTo>
                    <a:pt x="217" y="119"/>
                  </a:lnTo>
                  <a:close/>
                  <a:moveTo>
                    <a:pt x="252" y="207"/>
                  </a:moveTo>
                  <a:lnTo>
                    <a:pt x="148" y="207"/>
                  </a:lnTo>
                  <a:lnTo>
                    <a:pt x="148" y="331"/>
                  </a:lnTo>
                  <a:lnTo>
                    <a:pt x="122" y="331"/>
                  </a:lnTo>
                  <a:lnTo>
                    <a:pt x="122" y="207"/>
                  </a:lnTo>
                  <a:lnTo>
                    <a:pt x="22" y="207"/>
                  </a:lnTo>
                  <a:lnTo>
                    <a:pt x="113" y="110"/>
                  </a:lnTo>
                  <a:lnTo>
                    <a:pt x="74" y="110"/>
                  </a:lnTo>
                  <a:lnTo>
                    <a:pt x="113" y="75"/>
                  </a:lnTo>
                  <a:lnTo>
                    <a:pt x="74" y="75"/>
                  </a:lnTo>
                  <a:lnTo>
                    <a:pt x="139" y="9"/>
                  </a:lnTo>
                  <a:lnTo>
                    <a:pt x="196" y="75"/>
                  </a:lnTo>
                  <a:lnTo>
                    <a:pt x="161" y="75"/>
                  </a:lnTo>
                  <a:lnTo>
                    <a:pt x="196" y="110"/>
                  </a:lnTo>
                  <a:lnTo>
                    <a:pt x="161" y="110"/>
                  </a:lnTo>
                  <a:lnTo>
                    <a:pt x="252" y="2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" name="Freeform 283">
              <a:extLst>
                <a:ext uri="{FF2B5EF4-FFF2-40B4-BE49-F238E27FC236}">
                  <a16:creationId xmlns:a16="http://schemas.microsoft.com/office/drawing/2014/main" id="{7B78973E-1619-42EB-8796-1B7138B5489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722100" y="4714875"/>
              <a:ext cx="26988" cy="34925"/>
            </a:xfrm>
            <a:custGeom>
              <a:avLst/>
              <a:gdLst>
                <a:gd name="T0" fmla="*/ 2 w 4"/>
                <a:gd name="T1" fmla="*/ 0 h 5"/>
                <a:gd name="T2" fmla="*/ 0 w 4"/>
                <a:gd name="T3" fmla="*/ 1 h 5"/>
                <a:gd name="T4" fmla="*/ 1 w 4"/>
                <a:gd name="T5" fmla="*/ 4 h 5"/>
                <a:gd name="T6" fmla="*/ 2 w 4"/>
                <a:gd name="T7" fmla="*/ 5 h 5"/>
                <a:gd name="T8" fmla="*/ 3 w 4"/>
                <a:gd name="T9" fmla="*/ 4 h 5"/>
                <a:gd name="T10" fmla="*/ 3 w 4"/>
                <a:gd name="T11" fmla="*/ 1 h 5"/>
                <a:gd name="T12" fmla="*/ 2 w 4"/>
                <a:gd name="T13" fmla="*/ 0 h 5"/>
                <a:gd name="T14" fmla="*/ 2 w 4"/>
                <a:gd name="T15" fmla="*/ 4 h 5"/>
                <a:gd name="T16" fmla="*/ 1 w 4"/>
                <a:gd name="T17" fmla="*/ 3 h 5"/>
                <a:gd name="T18" fmla="*/ 1 w 4"/>
                <a:gd name="T19" fmla="*/ 1 h 5"/>
                <a:gd name="T20" fmla="*/ 2 w 4"/>
                <a:gd name="T21" fmla="*/ 1 h 5"/>
                <a:gd name="T22" fmla="*/ 2 w 4"/>
                <a:gd name="T23" fmla="*/ 1 h 5"/>
                <a:gd name="T24" fmla="*/ 2 w 4"/>
                <a:gd name="T2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" h="5">
                  <a:moveTo>
                    <a:pt x="2" y="0"/>
                  </a:moveTo>
                  <a:cubicBezTo>
                    <a:pt x="1" y="0"/>
                    <a:pt x="1" y="0"/>
                    <a:pt x="0" y="1"/>
                  </a:cubicBezTo>
                  <a:cubicBezTo>
                    <a:pt x="0" y="1"/>
                    <a:pt x="0" y="4"/>
                    <a:pt x="1" y="4"/>
                  </a:cubicBezTo>
                  <a:cubicBezTo>
                    <a:pt x="1" y="4"/>
                    <a:pt x="2" y="5"/>
                    <a:pt x="2" y="5"/>
                  </a:cubicBezTo>
                  <a:cubicBezTo>
                    <a:pt x="2" y="5"/>
                    <a:pt x="2" y="4"/>
                    <a:pt x="3" y="4"/>
                  </a:cubicBezTo>
                  <a:cubicBezTo>
                    <a:pt x="4" y="4"/>
                    <a:pt x="4" y="2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lose/>
                  <a:moveTo>
                    <a:pt x="2" y="4"/>
                  </a:moveTo>
                  <a:cubicBezTo>
                    <a:pt x="2" y="4"/>
                    <a:pt x="2" y="4"/>
                    <a:pt x="1" y="3"/>
                  </a:cubicBezTo>
                  <a:cubicBezTo>
                    <a:pt x="1" y="3"/>
                    <a:pt x="1" y="2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3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" name="Freeform 284">
              <a:extLst>
                <a:ext uri="{FF2B5EF4-FFF2-40B4-BE49-F238E27FC236}">
                  <a16:creationId xmlns:a16="http://schemas.microsoft.com/office/drawing/2014/main" id="{0CF61AB1-20C8-4227-A593-B84C538219C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798300" y="4778375"/>
              <a:ext cx="20638" cy="34925"/>
            </a:xfrm>
            <a:custGeom>
              <a:avLst/>
              <a:gdLst>
                <a:gd name="T0" fmla="*/ 0 w 3"/>
                <a:gd name="T1" fmla="*/ 3 h 5"/>
                <a:gd name="T2" fmla="*/ 1 w 3"/>
                <a:gd name="T3" fmla="*/ 5 h 5"/>
                <a:gd name="T4" fmla="*/ 2 w 3"/>
                <a:gd name="T5" fmla="*/ 5 h 5"/>
                <a:gd name="T6" fmla="*/ 3 w 3"/>
                <a:gd name="T7" fmla="*/ 4 h 5"/>
                <a:gd name="T8" fmla="*/ 3 w 3"/>
                <a:gd name="T9" fmla="*/ 1 h 5"/>
                <a:gd name="T10" fmla="*/ 1 w 3"/>
                <a:gd name="T11" fmla="*/ 0 h 5"/>
                <a:gd name="T12" fmla="*/ 0 w 3"/>
                <a:gd name="T13" fmla="*/ 3 h 5"/>
                <a:gd name="T14" fmla="*/ 2 w 3"/>
                <a:gd name="T15" fmla="*/ 1 h 5"/>
                <a:gd name="T16" fmla="*/ 2 w 3"/>
                <a:gd name="T17" fmla="*/ 2 h 5"/>
                <a:gd name="T18" fmla="*/ 2 w 3"/>
                <a:gd name="T19" fmla="*/ 4 h 5"/>
                <a:gd name="T20" fmla="*/ 2 w 3"/>
                <a:gd name="T21" fmla="*/ 4 h 5"/>
                <a:gd name="T22" fmla="*/ 1 w 3"/>
                <a:gd name="T23" fmla="*/ 4 h 5"/>
                <a:gd name="T24" fmla="*/ 1 w 3"/>
                <a:gd name="T25" fmla="*/ 3 h 5"/>
                <a:gd name="T26" fmla="*/ 1 w 3"/>
                <a:gd name="T27" fmla="*/ 1 h 5"/>
                <a:gd name="T28" fmla="*/ 2 w 3"/>
                <a:gd name="T2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" h="5">
                  <a:moveTo>
                    <a:pt x="0" y="3"/>
                  </a:moveTo>
                  <a:cubicBezTo>
                    <a:pt x="0" y="4"/>
                    <a:pt x="1" y="5"/>
                    <a:pt x="1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3" y="4"/>
                  </a:cubicBezTo>
                  <a:cubicBezTo>
                    <a:pt x="3" y="4"/>
                    <a:pt x="3" y="2"/>
                    <a:pt x="3" y="1"/>
                  </a:cubicBezTo>
                  <a:cubicBezTo>
                    <a:pt x="3" y="1"/>
                    <a:pt x="2" y="0"/>
                    <a:pt x="1" y="0"/>
                  </a:cubicBezTo>
                  <a:cubicBezTo>
                    <a:pt x="0" y="1"/>
                    <a:pt x="0" y="2"/>
                    <a:pt x="0" y="3"/>
                  </a:cubicBezTo>
                  <a:close/>
                  <a:moveTo>
                    <a:pt x="2" y="1"/>
                  </a:moveTo>
                  <a:cubicBezTo>
                    <a:pt x="2" y="1"/>
                    <a:pt x="2" y="1"/>
                    <a:pt x="2" y="2"/>
                  </a:cubicBezTo>
                  <a:cubicBezTo>
                    <a:pt x="2" y="2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1" y="4"/>
                    <a:pt x="1" y="4"/>
                  </a:cubicBezTo>
                  <a:cubicBezTo>
                    <a:pt x="1" y="4"/>
                    <a:pt x="1" y="3"/>
                    <a:pt x="1" y="3"/>
                  </a:cubicBezTo>
                  <a:cubicBezTo>
                    <a:pt x="1" y="2"/>
                    <a:pt x="1" y="1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" name="Freeform 285">
              <a:extLst>
                <a:ext uri="{FF2B5EF4-FFF2-40B4-BE49-F238E27FC236}">
                  <a16:creationId xmlns:a16="http://schemas.microsoft.com/office/drawing/2014/main" id="{F3CC41FF-1F44-466E-8379-D095C9050E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941050" y="4232275"/>
              <a:ext cx="1244600" cy="615950"/>
            </a:xfrm>
            <a:custGeom>
              <a:avLst/>
              <a:gdLst>
                <a:gd name="T0" fmla="*/ 175 w 180"/>
                <a:gd name="T1" fmla="*/ 84 h 88"/>
                <a:gd name="T2" fmla="*/ 168 w 180"/>
                <a:gd name="T3" fmla="*/ 84 h 88"/>
                <a:gd name="T4" fmla="*/ 168 w 180"/>
                <a:gd name="T5" fmla="*/ 3 h 88"/>
                <a:gd name="T6" fmla="*/ 165 w 180"/>
                <a:gd name="T7" fmla="*/ 0 h 88"/>
                <a:gd name="T8" fmla="*/ 56 w 180"/>
                <a:gd name="T9" fmla="*/ 0 h 88"/>
                <a:gd name="T10" fmla="*/ 52 w 180"/>
                <a:gd name="T11" fmla="*/ 5 h 88"/>
                <a:gd name="T12" fmla="*/ 52 w 180"/>
                <a:gd name="T13" fmla="*/ 42 h 88"/>
                <a:gd name="T14" fmla="*/ 125 w 180"/>
                <a:gd name="T15" fmla="*/ 43 h 88"/>
                <a:gd name="T16" fmla="*/ 127 w 180"/>
                <a:gd name="T17" fmla="*/ 65 h 88"/>
                <a:gd name="T18" fmla="*/ 165 w 180"/>
                <a:gd name="T19" fmla="*/ 66 h 88"/>
                <a:gd name="T20" fmla="*/ 107 w 180"/>
                <a:gd name="T21" fmla="*/ 85 h 88"/>
                <a:gd name="T22" fmla="*/ 126 w 180"/>
                <a:gd name="T23" fmla="*/ 66 h 88"/>
                <a:gd name="T24" fmla="*/ 126 w 180"/>
                <a:gd name="T25" fmla="*/ 45 h 88"/>
                <a:gd name="T26" fmla="*/ 21 w 180"/>
                <a:gd name="T27" fmla="*/ 43 h 88"/>
                <a:gd name="T28" fmla="*/ 17 w 180"/>
                <a:gd name="T29" fmla="*/ 44 h 88"/>
                <a:gd name="T30" fmla="*/ 16 w 180"/>
                <a:gd name="T31" fmla="*/ 49 h 88"/>
                <a:gd name="T32" fmla="*/ 15 w 180"/>
                <a:gd name="T33" fmla="*/ 65 h 88"/>
                <a:gd name="T34" fmla="*/ 13 w 180"/>
                <a:gd name="T35" fmla="*/ 64 h 88"/>
                <a:gd name="T36" fmla="*/ 10 w 180"/>
                <a:gd name="T37" fmla="*/ 62 h 88"/>
                <a:gd name="T38" fmla="*/ 6 w 180"/>
                <a:gd name="T39" fmla="*/ 62 h 88"/>
                <a:gd name="T40" fmla="*/ 5 w 180"/>
                <a:gd name="T41" fmla="*/ 68 h 88"/>
                <a:gd name="T42" fmla="*/ 5 w 180"/>
                <a:gd name="T43" fmla="*/ 84 h 88"/>
                <a:gd name="T44" fmla="*/ 0 w 180"/>
                <a:gd name="T45" fmla="*/ 86 h 88"/>
                <a:gd name="T46" fmla="*/ 3 w 180"/>
                <a:gd name="T47" fmla="*/ 88 h 88"/>
                <a:gd name="T48" fmla="*/ 6 w 180"/>
                <a:gd name="T49" fmla="*/ 88 h 88"/>
                <a:gd name="T50" fmla="*/ 172 w 180"/>
                <a:gd name="T51" fmla="*/ 88 h 88"/>
                <a:gd name="T52" fmla="*/ 180 w 180"/>
                <a:gd name="T53" fmla="*/ 87 h 88"/>
                <a:gd name="T54" fmla="*/ 178 w 180"/>
                <a:gd name="T55" fmla="*/ 87 h 88"/>
                <a:gd name="T56" fmla="*/ 169 w 180"/>
                <a:gd name="T57" fmla="*/ 87 h 88"/>
                <a:gd name="T58" fmla="*/ 5 w 180"/>
                <a:gd name="T59" fmla="*/ 87 h 88"/>
                <a:gd name="T60" fmla="*/ 1 w 180"/>
                <a:gd name="T61" fmla="*/ 86 h 88"/>
                <a:gd name="T62" fmla="*/ 4 w 180"/>
                <a:gd name="T63" fmla="*/ 85 h 88"/>
                <a:gd name="T64" fmla="*/ 6 w 180"/>
                <a:gd name="T65" fmla="*/ 85 h 88"/>
                <a:gd name="T66" fmla="*/ 6 w 180"/>
                <a:gd name="T67" fmla="*/ 68 h 88"/>
                <a:gd name="T68" fmla="*/ 7 w 180"/>
                <a:gd name="T69" fmla="*/ 63 h 88"/>
                <a:gd name="T70" fmla="*/ 10 w 180"/>
                <a:gd name="T71" fmla="*/ 63 h 88"/>
                <a:gd name="T72" fmla="*/ 12 w 180"/>
                <a:gd name="T73" fmla="*/ 64 h 88"/>
                <a:gd name="T74" fmla="*/ 13 w 180"/>
                <a:gd name="T75" fmla="*/ 66 h 88"/>
                <a:gd name="T76" fmla="*/ 17 w 180"/>
                <a:gd name="T77" fmla="*/ 66 h 88"/>
                <a:gd name="T78" fmla="*/ 17 w 180"/>
                <a:gd name="T79" fmla="*/ 66 h 88"/>
                <a:gd name="T80" fmla="*/ 17 w 180"/>
                <a:gd name="T81" fmla="*/ 48 h 88"/>
                <a:gd name="T82" fmla="*/ 20 w 180"/>
                <a:gd name="T83" fmla="*/ 44 h 88"/>
                <a:gd name="T84" fmla="*/ 125 w 180"/>
                <a:gd name="T85" fmla="*/ 44 h 88"/>
                <a:gd name="T86" fmla="*/ 126 w 180"/>
                <a:gd name="T87" fmla="*/ 65 h 88"/>
                <a:gd name="T88" fmla="*/ 106 w 180"/>
                <a:gd name="T89" fmla="*/ 66 h 88"/>
                <a:gd name="T90" fmla="*/ 107 w 180"/>
                <a:gd name="T91" fmla="*/ 85 h 88"/>
                <a:gd name="T92" fmla="*/ 166 w 180"/>
                <a:gd name="T93" fmla="*/ 85 h 88"/>
                <a:gd name="T94" fmla="*/ 166 w 180"/>
                <a:gd name="T95" fmla="*/ 65 h 88"/>
                <a:gd name="T96" fmla="*/ 128 w 180"/>
                <a:gd name="T97" fmla="*/ 45 h 88"/>
                <a:gd name="T98" fmla="*/ 53 w 180"/>
                <a:gd name="T99" fmla="*/ 42 h 88"/>
                <a:gd name="T100" fmla="*/ 53 w 180"/>
                <a:gd name="T101" fmla="*/ 5 h 88"/>
                <a:gd name="T102" fmla="*/ 56 w 180"/>
                <a:gd name="T103" fmla="*/ 1 h 88"/>
                <a:gd name="T104" fmla="*/ 165 w 180"/>
                <a:gd name="T105" fmla="*/ 1 h 88"/>
                <a:gd name="T106" fmla="*/ 167 w 180"/>
                <a:gd name="T107" fmla="*/ 3 h 88"/>
                <a:gd name="T108" fmla="*/ 167 w 180"/>
                <a:gd name="T109" fmla="*/ 85 h 88"/>
                <a:gd name="T110" fmla="*/ 174 w 180"/>
                <a:gd name="T111" fmla="*/ 85 h 88"/>
                <a:gd name="T112" fmla="*/ 179 w 180"/>
                <a:gd name="T113" fmla="*/ 86 h 88"/>
                <a:gd name="T114" fmla="*/ 178 w 180"/>
                <a:gd name="T115" fmla="*/ 87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80" h="88">
                  <a:moveTo>
                    <a:pt x="180" y="85"/>
                  </a:moveTo>
                  <a:cubicBezTo>
                    <a:pt x="179" y="84"/>
                    <a:pt x="177" y="84"/>
                    <a:pt x="175" y="84"/>
                  </a:cubicBezTo>
                  <a:cubicBezTo>
                    <a:pt x="175" y="84"/>
                    <a:pt x="175" y="84"/>
                    <a:pt x="174" y="84"/>
                  </a:cubicBezTo>
                  <a:cubicBezTo>
                    <a:pt x="168" y="84"/>
                    <a:pt x="168" y="84"/>
                    <a:pt x="168" y="84"/>
                  </a:cubicBezTo>
                  <a:cubicBezTo>
                    <a:pt x="168" y="80"/>
                    <a:pt x="168" y="73"/>
                    <a:pt x="168" y="64"/>
                  </a:cubicBezTo>
                  <a:cubicBezTo>
                    <a:pt x="168" y="40"/>
                    <a:pt x="168" y="4"/>
                    <a:pt x="168" y="3"/>
                  </a:cubicBezTo>
                  <a:cubicBezTo>
                    <a:pt x="168" y="3"/>
                    <a:pt x="168" y="2"/>
                    <a:pt x="167" y="1"/>
                  </a:cubicBezTo>
                  <a:cubicBezTo>
                    <a:pt x="167" y="0"/>
                    <a:pt x="166" y="0"/>
                    <a:pt x="165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7" y="0"/>
                    <a:pt x="56" y="0"/>
                    <a:pt x="56" y="0"/>
                  </a:cubicBezTo>
                  <a:cubicBezTo>
                    <a:pt x="55" y="0"/>
                    <a:pt x="54" y="0"/>
                    <a:pt x="53" y="0"/>
                  </a:cubicBezTo>
                  <a:cubicBezTo>
                    <a:pt x="52" y="0"/>
                    <a:pt x="52" y="3"/>
                    <a:pt x="52" y="5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2" y="42"/>
                    <a:pt x="52" y="42"/>
                    <a:pt x="52" y="42"/>
                  </a:cubicBezTo>
                  <a:cubicBezTo>
                    <a:pt x="52" y="43"/>
                    <a:pt x="52" y="43"/>
                    <a:pt x="52" y="43"/>
                  </a:cubicBezTo>
                  <a:cubicBezTo>
                    <a:pt x="125" y="43"/>
                    <a:pt x="125" y="43"/>
                    <a:pt x="125" y="43"/>
                  </a:cubicBezTo>
                  <a:cubicBezTo>
                    <a:pt x="126" y="43"/>
                    <a:pt x="127" y="44"/>
                    <a:pt x="127" y="45"/>
                  </a:cubicBezTo>
                  <a:cubicBezTo>
                    <a:pt x="127" y="65"/>
                    <a:pt x="127" y="65"/>
                    <a:pt x="127" y="65"/>
                  </a:cubicBezTo>
                  <a:cubicBezTo>
                    <a:pt x="127" y="66"/>
                    <a:pt x="127" y="66"/>
                    <a:pt x="127" y="66"/>
                  </a:cubicBezTo>
                  <a:cubicBezTo>
                    <a:pt x="165" y="66"/>
                    <a:pt x="165" y="66"/>
                    <a:pt x="165" y="66"/>
                  </a:cubicBezTo>
                  <a:cubicBezTo>
                    <a:pt x="165" y="85"/>
                    <a:pt x="165" y="85"/>
                    <a:pt x="165" y="85"/>
                  </a:cubicBezTo>
                  <a:cubicBezTo>
                    <a:pt x="107" y="85"/>
                    <a:pt x="107" y="85"/>
                    <a:pt x="107" y="85"/>
                  </a:cubicBezTo>
                  <a:cubicBezTo>
                    <a:pt x="107" y="66"/>
                    <a:pt x="107" y="66"/>
                    <a:pt x="107" y="66"/>
                  </a:cubicBezTo>
                  <a:cubicBezTo>
                    <a:pt x="126" y="66"/>
                    <a:pt x="126" y="66"/>
                    <a:pt x="126" y="66"/>
                  </a:cubicBezTo>
                  <a:cubicBezTo>
                    <a:pt x="126" y="66"/>
                    <a:pt x="126" y="66"/>
                    <a:pt x="126" y="6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4"/>
                    <a:pt x="126" y="43"/>
                    <a:pt x="125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1" y="43"/>
                    <a:pt x="20" y="43"/>
                  </a:cubicBezTo>
                  <a:cubicBezTo>
                    <a:pt x="19" y="43"/>
                    <a:pt x="18" y="43"/>
                    <a:pt x="17" y="44"/>
                  </a:cubicBezTo>
                  <a:cubicBezTo>
                    <a:pt x="16" y="44"/>
                    <a:pt x="16" y="46"/>
                    <a:pt x="16" y="48"/>
                  </a:cubicBezTo>
                  <a:cubicBezTo>
                    <a:pt x="16" y="48"/>
                    <a:pt x="16" y="49"/>
                    <a:pt x="16" y="49"/>
                  </a:cubicBezTo>
                  <a:cubicBezTo>
                    <a:pt x="16" y="65"/>
                    <a:pt x="16" y="65"/>
                    <a:pt x="16" y="65"/>
                  </a:cubicBezTo>
                  <a:cubicBezTo>
                    <a:pt x="16" y="65"/>
                    <a:pt x="16" y="65"/>
                    <a:pt x="15" y="65"/>
                  </a:cubicBezTo>
                  <a:cubicBezTo>
                    <a:pt x="15" y="65"/>
                    <a:pt x="14" y="65"/>
                    <a:pt x="13" y="65"/>
                  </a:cubicBezTo>
                  <a:cubicBezTo>
                    <a:pt x="13" y="65"/>
                    <a:pt x="13" y="65"/>
                    <a:pt x="13" y="64"/>
                  </a:cubicBezTo>
                  <a:cubicBezTo>
                    <a:pt x="13" y="64"/>
                    <a:pt x="13" y="63"/>
                    <a:pt x="13" y="62"/>
                  </a:cubicBezTo>
                  <a:cubicBezTo>
                    <a:pt x="12" y="62"/>
                    <a:pt x="11" y="62"/>
                    <a:pt x="10" y="62"/>
                  </a:cubicBezTo>
                  <a:cubicBezTo>
                    <a:pt x="10" y="62"/>
                    <a:pt x="9" y="62"/>
                    <a:pt x="9" y="62"/>
                  </a:cubicBezTo>
                  <a:cubicBezTo>
                    <a:pt x="8" y="62"/>
                    <a:pt x="7" y="62"/>
                    <a:pt x="6" y="62"/>
                  </a:cubicBezTo>
                  <a:cubicBezTo>
                    <a:pt x="5" y="63"/>
                    <a:pt x="5" y="64"/>
                    <a:pt x="5" y="66"/>
                  </a:cubicBezTo>
                  <a:cubicBezTo>
                    <a:pt x="5" y="67"/>
                    <a:pt x="5" y="67"/>
                    <a:pt x="5" y="68"/>
                  </a:cubicBezTo>
                  <a:cubicBezTo>
                    <a:pt x="5" y="72"/>
                    <a:pt x="5" y="72"/>
                    <a:pt x="5" y="72"/>
                  </a:cubicBezTo>
                  <a:cubicBezTo>
                    <a:pt x="5" y="76"/>
                    <a:pt x="5" y="81"/>
                    <a:pt x="5" y="84"/>
                  </a:cubicBezTo>
                  <a:cubicBezTo>
                    <a:pt x="5" y="84"/>
                    <a:pt x="5" y="84"/>
                    <a:pt x="4" y="84"/>
                  </a:cubicBezTo>
                  <a:cubicBezTo>
                    <a:pt x="3" y="84"/>
                    <a:pt x="0" y="84"/>
                    <a:pt x="0" y="86"/>
                  </a:cubicBezTo>
                  <a:cubicBezTo>
                    <a:pt x="0" y="87"/>
                    <a:pt x="0" y="87"/>
                    <a:pt x="1" y="87"/>
                  </a:cubicBezTo>
                  <a:cubicBezTo>
                    <a:pt x="1" y="88"/>
                    <a:pt x="2" y="88"/>
                    <a:pt x="3" y="88"/>
                  </a:cubicBezTo>
                  <a:cubicBezTo>
                    <a:pt x="4" y="88"/>
                    <a:pt x="4" y="88"/>
                    <a:pt x="5" y="88"/>
                  </a:cubicBezTo>
                  <a:cubicBezTo>
                    <a:pt x="5" y="88"/>
                    <a:pt x="6" y="88"/>
                    <a:pt x="6" y="88"/>
                  </a:cubicBezTo>
                  <a:cubicBezTo>
                    <a:pt x="169" y="88"/>
                    <a:pt x="169" y="88"/>
                    <a:pt x="169" y="88"/>
                  </a:cubicBezTo>
                  <a:cubicBezTo>
                    <a:pt x="170" y="88"/>
                    <a:pt x="171" y="88"/>
                    <a:pt x="172" y="88"/>
                  </a:cubicBezTo>
                  <a:cubicBezTo>
                    <a:pt x="174" y="88"/>
                    <a:pt x="176" y="88"/>
                    <a:pt x="178" y="88"/>
                  </a:cubicBezTo>
                  <a:cubicBezTo>
                    <a:pt x="180" y="88"/>
                    <a:pt x="180" y="87"/>
                    <a:pt x="180" y="87"/>
                  </a:cubicBezTo>
                  <a:cubicBezTo>
                    <a:pt x="180" y="86"/>
                    <a:pt x="180" y="85"/>
                    <a:pt x="180" y="85"/>
                  </a:cubicBezTo>
                  <a:close/>
                  <a:moveTo>
                    <a:pt x="178" y="87"/>
                  </a:moveTo>
                  <a:cubicBezTo>
                    <a:pt x="176" y="87"/>
                    <a:pt x="174" y="87"/>
                    <a:pt x="172" y="87"/>
                  </a:cubicBezTo>
                  <a:cubicBezTo>
                    <a:pt x="171" y="87"/>
                    <a:pt x="170" y="87"/>
                    <a:pt x="169" y="87"/>
                  </a:cubicBezTo>
                  <a:cubicBezTo>
                    <a:pt x="6" y="87"/>
                    <a:pt x="6" y="87"/>
                    <a:pt x="6" y="87"/>
                  </a:cubicBezTo>
                  <a:cubicBezTo>
                    <a:pt x="6" y="87"/>
                    <a:pt x="5" y="87"/>
                    <a:pt x="5" y="87"/>
                  </a:cubicBezTo>
                  <a:cubicBezTo>
                    <a:pt x="3" y="87"/>
                    <a:pt x="2" y="87"/>
                    <a:pt x="1" y="87"/>
                  </a:cubicBezTo>
                  <a:cubicBezTo>
                    <a:pt x="1" y="87"/>
                    <a:pt x="1" y="87"/>
                    <a:pt x="1" y="86"/>
                  </a:cubicBezTo>
                  <a:cubicBezTo>
                    <a:pt x="1" y="85"/>
                    <a:pt x="2" y="85"/>
                    <a:pt x="3" y="85"/>
                  </a:cubicBezTo>
                  <a:cubicBezTo>
                    <a:pt x="3" y="85"/>
                    <a:pt x="4" y="85"/>
                    <a:pt x="4" y="85"/>
                  </a:cubicBezTo>
                  <a:cubicBezTo>
                    <a:pt x="5" y="85"/>
                    <a:pt x="5" y="85"/>
                    <a:pt x="6" y="85"/>
                  </a:cubicBezTo>
                  <a:cubicBezTo>
                    <a:pt x="6" y="85"/>
                    <a:pt x="6" y="85"/>
                    <a:pt x="6" y="85"/>
                  </a:cubicBezTo>
                  <a:cubicBezTo>
                    <a:pt x="6" y="81"/>
                    <a:pt x="6" y="76"/>
                    <a:pt x="6" y="72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6" y="67"/>
                    <a:pt x="6" y="67"/>
                    <a:pt x="6" y="66"/>
                  </a:cubicBezTo>
                  <a:cubicBezTo>
                    <a:pt x="6" y="65"/>
                    <a:pt x="6" y="63"/>
                    <a:pt x="7" y="63"/>
                  </a:cubicBezTo>
                  <a:cubicBezTo>
                    <a:pt x="7" y="62"/>
                    <a:pt x="8" y="63"/>
                    <a:pt x="9" y="63"/>
                  </a:cubicBezTo>
                  <a:cubicBezTo>
                    <a:pt x="9" y="63"/>
                    <a:pt x="10" y="63"/>
                    <a:pt x="10" y="63"/>
                  </a:cubicBezTo>
                  <a:cubicBezTo>
                    <a:pt x="11" y="62"/>
                    <a:pt x="12" y="62"/>
                    <a:pt x="12" y="63"/>
                  </a:cubicBezTo>
                  <a:cubicBezTo>
                    <a:pt x="12" y="63"/>
                    <a:pt x="12" y="64"/>
                    <a:pt x="12" y="64"/>
                  </a:cubicBezTo>
                  <a:cubicBezTo>
                    <a:pt x="12" y="65"/>
                    <a:pt x="12" y="65"/>
                    <a:pt x="12" y="66"/>
                  </a:cubicBezTo>
                  <a:cubicBezTo>
                    <a:pt x="12" y="66"/>
                    <a:pt x="12" y="66"/>
                    <a:pt x="13" y="66"/>
                  </a:cubicBezTo>
                  <a:cubicBezTo>
                    <a:pt x="13" y="66"/>
                    <a:pt x="14" y="66"/>
                    <a:pt x="15" y="66"/>
                  </a:cubicBezTo>
                  <a:cubicBezTo>
                    <a:pt x="16" y="66"/>
                    <a:pt x="16" y="66"/>
                    <a:pt x="17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17" y="49"/>
                    <a:pt x="17" y="49"/>
                    <a:pt x="17" y="49"/>
                  </a:cubicBezTo>
                  <a:cubicBezTo>
                    <a:pt x="17" y="49"/>
                    <a:pt x="17" y="48"/>
                    <a:pt x="17" y="48"/>
                  </a:cubicBezTo>
                  <a:cubicBezTo>
                    <a:pt x="17" y="47"/>
                    <a:pt x="17" y="45"/>
                    <a:pt x="18" y="44"/>
                  </a:cubicBezTo>
                  <a:cubicBezTo>
                    <a:pt x="18" y="44"/>
                    <a:pt x="19" y="44"/>
                    <a:pt x="20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125" y="44"/>
                    <a:pt x="125" y="44"/>
                    <a:pt x="125" y="44"/>
                  </a:cubicBezTo>
                  <a:cubicBezTo>
                    <a:pt x="125" y="44"/>
                    <a:pt x="126" y="44"/>
                    <a:pt x="126" y="45"/>
                  </a:cubicBezTo>
                  <a:cubicBezTo>
                    <a:pt x="126" y="65"/>
                    <a:pt x="126" y="65"/>
                    <a:pt x="126" y="65"/>
                  </a:cubicBezTo>
                  <a:cubicBezTo>
                    <a:pt x="107" y="65"/>
                    <a:pt x="107" y="65"/>
                    <a:pt x="107" y="65"/>
                  </a:cubicBezTo>
                  <a:cubicBezTo>
                    <a:pt x="107" y="65"/>
                    <a:pt x="106" y="65"/>
                    <a:pt x="106" y="66"/>
                  </a:cubicBezTo>
                  <a:cubicBezTo>
                    <a:pt x="106" y="85"/>
                    <a:pt x="106" y="85"/>
                    <a:pt x="106" y="85"/>
                  </a:cubicBezTo>
                  <a:cubicBezTo>
                    <a:pt x="106" y="85"/>
                    <a:pt x="107" y="85"/>
                    <a:pt x="107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6" y="65"/>
                    <a:pt x="166" y="65"/>
                    <a:pt x="166" y="65"/>
                  </a:cubicBezTo>
                  <a:cubicBezTo>
                    <a:pt x="166" y="65"/>
                    <a:pt x="166" y="65"/>
                    <a:pt x="166" y="65"/>
                  </a:cubicBezTo>
                  <a:cubicBezTo>
                    <a:pt x="128" y="65"/>
                    <a:pt x="128" y="65"/>
                    <a:pt x="128" y="65"/>
                  </a:cubicBezTo>
                  <a:cubicBezTo>
                    <a:pt x="128" y="45"/>
                    <a:pt x="128" y="45"/>
                    <a:pt x="128" y="45"/>
                  </a:cubicBezTo>
                  <a:cubicBezTo>
                    <a:pt x="128" y="43"/>
                    <a:pt x="126" y="42"/>
                    <a:pt x="125" y="42"/>
                  </a:cubicBezTo>
                  <a:cubicBezTo>
                    <a:pt x="53" y="42"/>
                    <a:pt x="53" y="42"/>
                    <a:pt x="53" y="42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3" y="6"/>
                    <a:pt x="53" y="6"/>
                    <a:pt x="53" y="5"/>
                  </a:cubicBezTo>
                  <a:cubicBezTo>
                    <a:pt x="53" y="3"/>
                    <a:pt x="53" y="1"/>
                    <a:pt x="54" y="1"/>
                  </a:cubicBezTo>
                  <a:cubicBezTo>
                    <a:pt x="54" y="1"/>
                    <a:pt x="55" y="1"/>
                    <a:pt x="56" y="1"/>
                  </a:cubicBezTo>
                  <a:cubicBezTo>
                    <a:pt x="56" y="1"/>
                    <a:pt x="57" y="1"/>
                    <a:pt x="57" y="1"/>
                  </a:cubicBezTo>
                  <a:cubicBezTo>
                    <a:pt x="165" y="1"/>
                    <a:pt x="165" y="1"/>
                    <a:pt x="165" y="1"/>
                  </a:cubicBezTo>
                  <a:cubicBezTo>
                    <a:pt x="166" y="1"/>
                    <a:pt x="166" y="1"/>
                    <a:pt x="167" y="2"/>
                  </a:cubicBezTo>
                  <a:cubicBezTo>
                    <a:pt x="167" y="2"/>
                    <a:pt x="167" y="3"/>
                    <a:pt x="167" y="3"/>
                  </a:cubicBezTo>
                  <a:cubicBezTo>
                    <a:pt x="167" y="4"/>
                    <a:pt x="167" y="31"/>
                    <a:pt x="167" y="64"/>
                  </a:cubicBezTo>
                  <a:cubicBezTo>
                    <a:pt x="167" y="73"/>
                    <a:pt x="167" y="81"/>
                    <a:pt x="167" y="85"/>
                  </a:cubicBezTo>
                  <a:cubicBezTo>
                    <a:pt x="167" y="85"/>
                    <a:pt x="167" y="85"/>
                    <a:pt x="168" y="85"/>
                  </a:cubicBezTo>
                  <a:cubicBezTo>
                    <a:pt x="174" y="85"/>
                    <a:pt x="174" y="85"/>
                    <a:pt x="174" y="85"/>
                  </a:cubicBezTo>
                  <a:cubicBezTo>
                    <a:pt x="175" y="85"/>
                    <a:pt x="175" y="85"/>
                    <a:pt x="175" y="85"/>
                  </a:cubicBezTo>
                  <a:cubicBezTo>
                    <a:pt x="177" y="85"/>
                    <a:pt x="178" y="85"/>
                    <a:pt x="179" y="86"/>
                  </a:cubicBezTo>
                  <a:cubicBezTo>
                    <a:pt x="179" y="86"/>
                    <a:pt x="179" y="86"/>
                    <a:pt x="179" y="86"/>
                  </a:cubicBezTo>
                  <a:cubicBezTo>
                    <a:pt x="179" y="87"/>
                    <a:pt x="179" y="87"/>
                    <a:pt x="178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" name="Freeform 286">
              <a:extLst>
                <a:ext uri="{FF2B5EF4-FFF2-40B4-BE49-F238E27FC236}">
                  <a16:creationId xmlns:a16="http://schemas.microsoft.com/office/drawing/2014/main" id="{21E6450A-2E1A-43FF-99D8-15833EF651A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15775" y="4275138"/>
              <a:ext cx="14288" cy="160338"/>
            </a:xfrm>
            <a:custGeom>
              <a:avLst/>
              <a:gdLst>
                <a:gd name="T0" fmla="*/ 1 w 2"/>
                <a:gd name="T1" fmla="*/ 23 h 23"/>
                <a:gd name="T2" fmla="*/ 2 w 2"/>
                <a:gd name="T3" fmla="*/ 22 h 23"/>
                <a:gd name="T4" fmla="*/ 2 w 2"/>
                <a:gd name="T5" fmla="*/ 1 h 23"/>
                <a:gd name="T6" fmla="*/ 1 w 2"/>
                <a:gd name="T7" fmla="*/ 0 h 23"/>
                <a:gd name="T8" fmla="*/ 0 w 2"/>
                <a:gd name="T9" fmla="*/ 1 h 23"/>
                <a:gd name="T10" fmla="*/ 0 w 2"/>
                <a:gd name="T11" fmla="*/ 22 h 23"/>
                <a:gd name="T12" fmla="*/ 1 w 2"/>
                <a:gd name="T13" fmla="*/ 23 h 23"/>
                <a:gd name="T14" fmla="*/ 1 w 2"/>
                <a:gd name="T15" fmla="*/ 1 h 23"/>
                <a:gd name="T16" fmla="*/ 1 w 2"/>
                <a:gd name="T17" fmla="*/ 1 h 23"/>
                <a:gd name="T18" fmla="*/ 1 w 2"/>
                <a:gd name="T19" fmla="*/ 1 h 23"/>
                <a:gd name="T20" fmla="*/ 1 w 2"/>
                <a:gd name="T21" fmla="*/ 22 h 23"/>
                <a:gd name="T22" fmla="*/ 1 w 2"/>
                <a:gd name="T23" fmla="*/ 22 h 23"/>
                <a:gd name="T24" fmla="*/ 1 w 2"/>
                <a:gd name="T25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23">
                  <a:moveTo>
                    <a:pt x="1" y="23"/>
                  </a:moveTo>
                  <a:cubicBezTo>
                    <a:pt x="1" y="23"/>
                    <a:pt x="2" y="23"/>
                    <a:pt x="2" y="2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3"/>
                    <a:pt x="0" y="23"/>
                    <a:pt x="1" y="2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" name="Freeform 287">
              <a:extLst>
                <a:ext uri="{FF2B5EF4-FFF2-40B4-BE49-F238E27FC236}">
                  <a16:creationId xmlns:a16="http://schemas.microsoft.com/office/drawing/2014/main" id="{D018C3AF-1231-4BF9-8B51-F8357C5ABA1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736388" y="4568825"/>
              <a:ext cx="12700" cy="90488"/>
            </a:xfrm>
            <a:custGeom>
              <a:avLst/>
              <a:gdLst>
                <a:gd name="T0" fmla="*/ 1 w 2"/>
                <a:gd name="T1" fmla="*/ 13 h 13"/>
                <a:gd name="T2" fmla="*/ 2 w 2"/>
                <a:gd name="T3" fmla="*/ 12 h 13"/>
                <a:gd name="T4" fmla="*/ 2 w 2"/>
                <a:gd name="T5" fmla="*/ 1 h 13"/>
                <a:gd name="T6" fmla="*/ 1 w 2"/>
                <a:gd name="T7" fmla="*/ 0 h 13"/>
                <a:gd name="T8" fmla="*/ 0 w 2"/>
                <a:gd name="T9" fmla="*/ 1 h 13"/>
                <a:gd name="T10" fmla="*/ 0 w 2"/>
                <a:gd name="T11" fmla="*/ 12 h 13"/>
                <a:gd name="T12" fmla="*/ 1 w 2"/>
                <a:gd name="T13" fmla="*/ 13 h 13"/>
                <a:gd name="T14" fmla="*/ 1 w 2"/>
                <a:gd name="T15" fmla="*/ 1 h 13"/>
                <a:gd name="T16" fmla="*/ 1 w 2"/>
                <a:gd name="T17" fmla="*/ 1 h 13"/>
                <a:gd name="T18" fmla="*/ 1 w 2"/>
                <a:gd name="T19" fmla="*/ 1 h 13"/>
                <a:gd name="T20" fmla="*/ 1 w 2"/>
                <a:gd name="T21" fmla="*/ 12 h 13"/>
                <a:gd name="T22" fmla="*/ 1 w 2"/>
                <a:gd name="T23" fmla="*/ 12 h 13"/>
                <a:gd name="T24" fmla="*/ 1 w 2"/>
                <a:gd name="T25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3">
                  <a:moveTo>
                    <a:pt x="1" y="13"/>
                  </a:moveTo>
                  <a:cubicBezTo>
                    <a:pt x="2" y="13"/>
                    <a:pt x="2" y="13"/>
                    <a:pt x="2" y="1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3"/>
                    <a:pt x="0" y="13"/>
                    <a:pt x="1" y="1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" name="Freeform 288">
              <a:extLst>
                <a:ext uri="{FF2B5EF4-FFF2-40B4-BE49-F238E27FC236}">
                  <a16:creationId xmlns:a16="http://schemas.microsoft.com/office/drawing/2014/main" id="{1E0EA7A5-456C-43B0-ACF5-114A8D844A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845925" y="4476750"/>
              <a:ext cx="242888" cy="182563"/>
            </a:xfrm>
            <a:custGeom>
              <a:avLst/>
              <a:gdLst>
                <a:gd name="T0" fmla="*/ 35 w 35"/>
                <a:gd name="T1" fmla="*/ 0 h 26"/>
                <a:gd name="T2" fmla="*/ 0 w 35"/>
                <a:gd name="T3" fmla="*/ 0 h 26"/>
                <a:gd name="T4" fmla="*/ 0 w 35"/>
                <a:gd name="T5" fmla="*/ 1 h 26"/>
                <a:gd name="T6" fmla="*/ 0 w 35"/>
                <a:gd name="T7" fmla="*/ 25 h 26"/>
                <a:gd name="T8" fmla="*/ 0 w 35"/>
                <a:gd name="T9" fmla="*/ 26 h 26"/>
                <a:gd name="T10" fmla="*/ 35 w 35"/>
                <a:gd name="T11" fmla="*/ 26 h 26"/>
                <a:gd name="T12" fmla="*/ 35 w 35"/>
                <a:gd name="T13" fmla="*/ 25 h 26"/>
                <a:gd name="T14" fmla="*/ 35 w 35"/>
                <a:gd name="T15" fmla="*/ 1 h 26"/>
                <a:gd name="T16" fmla="*/ 35 w 35"/>
                <a:gd name="T17" fmla="*/ 0 h 26"/>
                <a:gd name="T18" fmla="*/ 34 w 35"/>
                <a:gd name="T19" fmla="*/ 25 h 26"/>
                <a:gd name="T20" fmla="*/ 1 w 35"/>
                <a:gd name="T21" fmla="*/ 25 h 26"/>
                <a:gd name="T22" fmla="*/ 1 w 35"/>
                <a:gd name="T23" fmla="*/ 1 h 26"/>
                <a:gd name="T24" fmla="*/ 34 w 35"/>
                <a:gd name="T25" fmla="*/ 1 h 26"/>
                <a:gd name="T26" fmla="*/ 34 w 35"/>
                <a:gd name="T27" fmla="*/ 2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5" h="26">
                  <a:moveTo>
                    <a:pt x="3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26"/>
                    <a:pt x="35" y="26"/>
                    <a:pt x="35" y="25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35" y="0"/>
                    <a:pt x="35" y="0"/>
                    <a:pt x="35" y="0"/>
                  </a:cubicBezTo>
                  <a:close/>
                  <a:moveTo>
                    <a:pt x="34" y="25"/>
                  </a:moveTo>
                  <a:cubicBezTo>
                    <a:pt x="1" y="25"/>
                    <a:pt x="1" y="25"/>
                    <a:pt x="1" y="25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34" y="1"/>
                    <a:pt x="34" y="1"/>
                    <a:pt x="34" y="1"/>
                  </a:cubicBezTo>
                  <a:lnTo>
                    <a:pt x="34" y="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" name="Freeform 289">
              <a:extLst>
                <a:ext uri="{FF2B5EF4-FFF2-40B4-BE49-F238E27FC236}">
                  <a16:creationId xmlns:a16="http://schemas.microsoft.com/office/drawing/2014/main" id="{8C0B57B2-FF43-49FB-B3C8-1E5C35F93AE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804650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0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" name="Freeform 290">
              <a:extLst>
                <a:ext uri="{FF2B5EF4-FFF2-40B4-BE49-F238E27FC236}">
                  <a16:creationId xmlns:a16="http://schemas.microsoft.com/office/drawing/2014/main" id="{E81B830A-250A-431F-B92E-27106823281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542713" y="4568825"/>
              <a:ext cx="20638" cy="133350"/>
            </a:xfrm>
            <a:custGeom>
              <a:avLst/>
              <a:gdLst>
                <a:gd name="T0" fmla="*/ 2 w 3"/>
                <a:gd name="T1" fmla="*/ 19 h 19"/>
                <a:gd name="T2" fmla="*/ 3 w 3"/>
                <a:gd name="T3" fmla="*/ 18 h 19"/>
                <a:gd name="T4" fmla="*/ 3 w 3"/>
                <a:gd name="T5" fmla="*/ 1 h 19"/>
                <a:gd name="T6" fmla="*/ 2 w 3"/>
                <a:gd name="T7" fmla="*/ 0 h 19"/>
                <a:gd name="T8" fmla="*/ 0 w 3"/>
                <a:gd name="T9" fmla="*/ 1 h 19"/>
                <a:gd name="T10" fmla="*/ 0 w 3"/>
                <a:gd name="T11" fmla="*/ 18 h 19"/>
                <a:gd name="T12" fmla="*/ 2 w 3"/>
                <a:gd name="T13" fmla="*/ 19 h 19"/>
                <a:gd name="T14" fmla="*/ 1 w 3"/>
                <a:gd name="T15" fmla="*/ 1 h 19"/>
                <a:gd name="T16" fmla="*/ 2 w 3"/>
                <a:gd name="T17" fmla="*/ 1 h 19"/>
                <a:gd name="T18" fmla="*/ 2 w 3"/>
                <a:gd name="T19" fmla="*/ 1 h 19"/>
                <a:gd name="T20" fmla="*/ 2 w 3"/>
                <a:gd name="T21" fmla="*/ 18 h 19"/>
                <a:gd name="T22" fmla="*/ 1 w 3"/>
                <a:gd name="T23" fmla="*/ 18 h 19"/>
                <a:gd name="T24" fmla="*/ 1 w 3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" h="19">
                  <a:moveTo>
                    <a:pt x="2" y="19"/>
                  </a:moveTo>
                  <a:cubicBezTo>
                    <a:pt x="2" y="19"/>
                    <a:pt x="3" y="19"/>
                    <a:pt x="3" y="18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1" y="19"/>
                    <a:pt x="2" y="19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2" y="18"/>
                    <a:pt x="1" y="18"/>
                    <a:pt x="1" y="18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" name="Freeform 291">
              <a:extLst>
                <a:ext uri="{FF2B5EF4-FFF2-40B4-BE49-F238E27FC236}">
                  <a16:creationId xmlns:a16="http://schemas.microsoft.com/office/drawing/2014/main" id="{F846590A-2DCE-488D-BA04-7DC0F15F271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363325" y="4275138"/>
              <a:ext cx="12700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2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2 w 2"/>
                <a:gd name="T23" fmla="*/ 2 h 31"/>
                <a:gd name="T24" fmla="*/ 2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2" y="30"/>
                  </a:moveTo>
                  <a:cubicBezTo>
                    <a:pt x="2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2" y="1"/>
                    <a:pt x="2" y="2"/>
                  </a:cubicBezTo>
                  <a:lnTo>
                    <a:pt x="2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" name="Freeform 292">
              <a:extLst>
                <a:ext uri="{FF2B5EF4-FFF2-40B4-BE49-F238E27FC236}">
                  <a16:creationId xmlns:a16="http://schemas.microsoft.com/office/drawing/2014/main" id="{F24CCE9E-697B-4D66-B0CE-9E2159662A0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425238" y="4589463"/>
              <a:ext cx="61913" cy="112713"/>
            </a:xfrm>
            <a:custGeom>
              <a:avLst/>
              <a:gdLst>
                <a:gd name="T0" fmla="*/ 1 w 9"/>
                <a:gd name="T1" fmla="*/ 16 h 16"/>
                <a:gd name="T2" fmla="*/ 8 w 9"/>
                <a:gd name="T3" fmla="*/ 16 h 16"/>
                <a:gd name="T4" fmla="*/ 9 w 9"/>
                <a:gd name="T5" fmla="*/ 15 h 16"/>
                <a:gd name="T6" fmla="*/ 9 w 9"/>
                <a:gd name="T7" fmla="*/ 1 h 16"/>
                <a:gd name="T8" fmla="*/ 8 w 9"/>
                <a:gd name="T9" fmla="*/ 0 h 16"/>
                <a:gd name="T10" fmla="*/ 1 w 9"/>
                <a:gd name="T11" fmla="*/ 0 h 16"/>
                <a:gd name="T12" fmla="*/ 0 w 9"/>
                <a:gd name="T13" fmla="*/ 1 h 16"/>
                <a:gd name="T14" fmla="*/ 0 w 9"/>
                <a:gd name="T15" fmla="*/ 15 h 16"/>
                <a:gd name="T16" fmla="*/ 1 w 9"/>
                <a:gd name="T17" fmla="*/ 16 h 16"/>
                <a:gd name="T18" fmla="*/ 1 w 9"/>
                <a:gd name="T19" fmla="*/ 1 h 16"/>
                <a:gd name="T20" fmla="*/ 8 w 9"/>
                <a:gd name="T21" fmla="*/ 1 h 16"/>
                <a:gd name="T22" fmla="*/ 8 w 9"/>
                <a:gd name="T23" fmla="*/ 15 h 16"/>
                <a:gd name="T24" fmla="*/ 1 w 9"/>
                <a:gd name="T25" fmla="*/ 15 h 16"/>
                <a:gd name="T26" fmla="*/ 1 w 9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" h="16">
                  <a:moveTo>
                    <a:pt x="1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9" y="15"/>
                    <a:pt x="9" y="15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8" y="0"/>
                    <a:pt x="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6"/>
                    <a:pt x="1" y="16"/>
                  </a:cubicBezTo>
                  <a:close/>
                  <a:moveTo>
                    <a:pt x="1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6" name="Freeform 293">
              <a:extLst>
                <a:ext uri="{FF2B5EF4-FFF2-40B4-BE49-F238E27FC236}">
                  <a16:creationId xmlns:a16="http://schemas.microsoft.com/office/drawing/2014/main" id="{F37770CF-62DE-4D5B-A204-3626223D17E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695113" y="4275138"/>
              <a:ext cx="12700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0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7" name="Freeform 294">
              <a:extLst>
                <a:ext uri="{FF2B5EF4-FFF2-40B4-BE49-F238E27FC236}">
                  <a16:creationId xmlns:a16="http://schemas.microsoft.com/office/drawing/2014/main" id="{C22ED2D1-D469-419E-9979-AB1EB850712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583988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8" name="Freeform 295">
              <a:extLst>
                <a:ext uri="{FF2B5EF4-FFF2-40B4-BE49-F238E27FC236}">
                  <a16:creationId xmlns:a16="http://schemas.microsoft.com/office/drawing/2014/main" id="{64048AFB-A389-4C9D-97F1-3BEE069ADD9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472863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" name="Freeform 296">
              <a:extLst>
                <a:ext uri="{FF2B5EF4-FFF2-40B4-BE49-F238E27FC236}">
                  <a16:creationId xmlns:a16="http://schemas.microsoft.com/office/drawing/2014/main" id="{1ADF447A-4EEA-4220-819D-0ADD688E3EE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064875" y="4799013"/>
              <a:ext cx="560388" cy="22225"/>
            </a:xfrm>
            <a:custGeom>
              <a:avLst/>
              <a:gdLst>
                <a:gd name="T0" fmla="*/ 80 w 81"/>
                <a:gd name="T1" fmla="*/ 0 h 3"/>
                <a:gd name="T2" fmla="*/ 1 w 81"/>
                <a:gd name="T3" fmla="*/ 0 h 3"/>
                <a:gd name="T4" fmla="*/ 0 w 81"/>
                <a:gd name="T5" fmla="*/ 0 h 3"/>
                <a:gd name="T6" fmla="*/ 0 w 81"/>
                <a:gd name="T7" fmla="*/ 3 h 3"/>
                <a:gd name="T8" fmla="*/ 1 w 81"/>
                <a:gd name="T9" fmla="*/ 3 h 3"/>
                <a:gd name="T10" fmla="*/ 80 w 81"/>
                <a:gd name="T11" fmla="*/ 3 h 3"/>
                <a:gd name="T12" fmla="*/ 81 w 81"/>
                <a:gd name="T13" fmla="*/ 3 h 3"/>
                <a:gd name="T14" fmla="*/ 81 w 81"/>
                <a:gd name="T15" fmla="*/ 0 h 3"/>
                <a:gd name="T16" fmla="*/ 80 w 81"/>
                <a:gd name="T17" fmla="*/ 0 h 3"/>
                <a:gd name="T18" fmla="*/ 80 w 81"/>
                <a:gd name="T19" fmla="*/ 2 h 3"/>
                <a:gd name="T20" fmla="*/ 1 w 81"/>
                <a:gd name="T21" fmla="*/ 2 h 3"/>
                <a:gd name="T22" fmla="*/ 1 w 81"/>
                <a:gd name="T23" fmla="*/ 1 h 3"/>
                <a:gd name="T24" fmla="*/ 80 w 81"/>
                <a:gd name="T25" fmla="*/ 1 h 3"/>
                <a:gd name="T26" fmla="*/ 80 w 81"/>
                <a:gd name="T2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1" h="3">
                  <a:moveTo>
                    <a:pt x="8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1" y="3"/>
                  </a:cubicBezTo>
                  <a:cubicBezTo>
                    <a:pt x="80" y="3"/>
                    <a:pt x="80" y="3"/>
                    <a:pt x="80" y="3"/>
                  </a:cubicBezTo>
                  <a:cubicBezTo>
                    <a:pt x="81" y="3"/>
                    <a:pt x="81" y="3"/>
                    <a:pt x="81" y="3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1" y="0"/>
                    <a:pt x="81" y="0"/>
                    <a:pt x="80" y="0"/>
                  </a:cubicBezTo>
                  <a:close/>
                  <a:moveTo>
                    <a:pt x="80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80" y="1"/>
                    <a:pt x="80" y="1"/>
                    <a:pt x="80" y="1"/>
                  </a:cubicBezTo>
                  <a:lnTo>
                    <a:pt x="8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" name="Freeform 297">
              <a:extLst>
                <a:ext uri="{FF2B5EF4-FFF2-40B4-BE49-F238E27FC236}">
                  <a16:creationId xmlns:a16="http://schemas.microsoft.com/office/drawing/2014/main" id="{AE934B8E-7062-41FA-9E85-53665E93500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639550" y="4568825"/>
              <a:ext cx="12700" cy="133350"/>
            </a:xfrm>
            <a:custGeom>
              <a:avLst/>
              <a:gdLst>
                <a:gd name="T0" fmla="*/ 1 w 2"/>
                <a:gd name="T1" fmla="*/ 0 h 19"/>
                <a:gd name="T2" fmla="*/ 0 w 2"/>
                <a:gd name="T3" fmla="*/ 1 h 19"/>
                <a:gd name="T4" fmla="*/ 0 w 2"/>
                <a:gd name="T5" fmla="*/ 18 h 19"/>
                <a:gd name="T6" fmla="*/ 1 w 2"/>
                <a:gd name="T7" fmla="*/ 19 h 19"/>
                <a:gd name="T8" fmla="*/ 2 w 2"/>
                <a:gd name="T9" fmla="*/ 18 h 19"/>
                <a:gd name="T10" fmla="*/ 2 w 2"/>
                <a:gd name="T11" fmla="*/ 1 h 19"/>
                <a:gd name="T12" fmla="*/ 1 w 2"/>
                <a:gd name="T13" fmla="*/ 0 h 19"/>
                <a:gd name="T14" fmla="*/ 1 w 2"/>
                <a:gd name="T15" fmla="*/ 18 h 19"/>
                <a:gd name="T16" fmla="*/ 1 w 2"/>
                <a:gd name="T17" fmla="*/ 18 h 19"/>
                <a:gd name="T18" fmla="*/ 1 w 2"/>
                <a:gd name="T19" fmla="*/ 1 h 19"/>
                <a:gd name="T20" fmla="*/ 1 w 2"/>
                <a:gd name="T21" fmla="*/ 1 h 19"/>
                <a:gd name="T22" fmla="*/ 1 w 2"/>
                <a:gd name="T23" fmla="*/ 1 h 19"/>
                <a:gd name="T24" fmla="*/ 1 w 2"/>
                <a:gd name="T25" fmla="*/ 1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1" y="19"/>
                    <a:pt x="1" y="19"/>
                  </a:cubicBezTo>
                  <a:cubicBezTo>
                    <a:pt x="2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  <a:moveTo>
                    <a:pt x="1" y="18"/>
                  </a:moveTo>
                  <a:cubicBezTo>
                    <a:pt x="1" y="18"/>
                    <a:pt x="1" y="18"/>
                    <a:pt x="1" y="18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lnTo>
                    <a:pt x="1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" name="Freeform 298">
              <a:extLst>
                <a:ext uri="{FF2B5EF4-FFF2-40B4-BE49-F238E27FC236}">
                  <a16:creationId xmlns:a16="http://schemas.microsoft.com/office/drawing/2014/main" id="{E193286E-3E03-4669-A220-F7CDA910CEA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064875" y="4743450"/>
              <a:ext cx="484188" cy="28575"/>
            </a:xfrm>
            <a:custGeom>
              <a:avLst/>
              <a:gdLst>
                <a:gd name="T0" fmla="*/ 1 w 70"/>
                <a:gd name="T1" fmla="*/ 4 h 4"/>
                <a:gd name="T2" fmla="*/ 70 w 70"/>
                <a:gd name="T3" fmla="*/ 4 h 4"/>
                <a:gd name="T4" fmla="*/ 70 w 70"/>
                <a:gd name="T5" fmla="*/ 4 h 4"/>
                <a:gd name="T6" fmla="*/ 70 w 70"/>
                <a:gd name="T7" fmla="*/ 1 h 4"/>
                <a:gd name="T8" fmla="*/ 70 w 70"/>
                <a:gd name="T9" fmla="*/ 0 h 4"/>
                <a:gd name="T10" fmla="*/ 1 w 70"/>
                <a:gd name="T11" fmla="*/ 0 h 4"/>
                <a:gd name="T12" fmla="*/ 0 w 70"/>
                <a:gd name="T13" fmla="*/ 1 h 4"/>
                <a:gd name="T14" fmla="*/ 0 w 70"/>
                <a:gd name="T15" fmla="*/ 4 h 4"/>
                <a:gd name="T16" fmla="*/ 1 w 70"/>
                <a:gd name="T17" fmla="*/ 4 h 4"/>
                <a:gd name="T18" fmla="*/ 1 w 70"/>
                <a:gd name="T19" fmla="*/ 1 h 4"/>
                <a:gd name="T20" fmla="*/ 69 w 70"/>
                <a:gd name="T21" fmla="*/ 1 h 4"/>
                <a:gd name="T22" fmla="*/ 69 w 70"/>
                <a:gd name="T23" fmla="*/ 3 h 4"/>
                <a:gd name="T24" fmla="*/ 1 w 70"/>
                <a:gd name="T25" fmla="*/ 3 h 4"/>
                <a:gd name="T26" fmla="*/ 1 w 70"/>
                <a:gd name="T2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4">
                  <a:moveTo>
                    <a:pt x="1" y="4"/>
                  </a:moveTo>
                  <a:cubicBezTo>
                    <a:pt x="70" y="4"/>
                    <a:pt x="70" y="4"/>
                    <a:pt x="70" y="4"/>
                  </a:cubicBezTo>
                  <a:cubicBezTo>
                    <a:pt x="70" y="4"/>
                    <a:pt x="70" y="4"/>
                    <a:pt x="70" y="4"/>
                  </a:cubicBezTo>
                  <a:cubicBezTo>
                    <a:pt x="70" y="1"/>
                    <a:pt x="70" y="1"/>
                    <a:pt x="70" y="1"/>
                  </a:cubicBezTo>
                  <a:cubicBezTo>
                    <a:pt x="70" y="1"/>
                    <a:pt x="70" y="0"/>
                    <a:pt x="7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1" y="4"/>
                  </a:cubicBezTo>
                  <a:close/>
                  <a:moveTo>
                    <a:pt x="1" y="1"/>
                  </a:moveTo>
                  <a:cubicBezTo>
                    <a:pt x="69" y="1"/>
                    <a:pt x="69" y="1"/>
                    <a:pt x="69" y="1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1" y="3"/>
                    <a:pt x="1" y="3"/>
                    <a:pt x="1" y="3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2" name="Freeform 299">
              <a:extLst>
                <a:ext uri="{FF2B5EF4-FFF2-40B4-BE49-F238E27FC236}">
                  <a16:creationId xmlns:a16="http://schemas.microsoft.com/office/drawing/2014/main" id="{C4CD35E0-E788-4529-BB79-8647F71D7B1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26900" y="4275138"/>
              <a:ext cx="12700" cy="160338"/>
            </a:xfrm>
            <a:custGeom>
              <a:avLst/>
              <a:gdLst>
                <a:gd name="T0" fmla="*/ 1 w 2"/>
                <a:gd name="T1" fmla="*/ 23 h 23"/>
                <a:gd name="T2" fmla="*/ 2 w 2"/>
                <a:gd name="T3" fmla="*/ 22 h 23"/>
                <a:gd name="T4" fmla="*/ 2 w 2"/>
                <a:gd name="T5" fmla="*/ 1 h 23"/>
                <a:gd name="T6" fmla="*/ 1 w 2"/>
                <a:gd name="T7" fmla="*/ 0 h 23"/>
                <a:gd name="T8" fmla="*/ 0 w 2"/>
                <a:gd name="T9" fmla="*/ 1 h 23"/>
                <a:gd name="T10" fmla="*/ 0 w 2"/>
                <a:gd name="T11" fmla="*/ 22 h 23"/>
                <a:gd name="T12" fmla="*/ 1 w 2"/>
                <a:gd name="T13" fmla="*/ 23 h 23"/>
                <a:gd name="T14" fmla="*/ 1 w 2"/>
                <a:gd name="T15" fmla="*/ 1 h 23"/>
                <a:gd name="T16" fmla="*/ 1 w 2"/>
                <a:gd name="T17" fmla="*/ 1 h 23"/>
                <a:gd name="T18" fmla="*/ 1 w 2"/>
                <a:gd name="T19" fmla="*/ 1 h 23"/>
                <a:gd name="T20" fmla="*/ 1 w 2"/>
                <a:gd name="T21" fmla="*/ 22 h 23"/>
                <a:gd name="T22" fmla="*/ 1 w 2"/>
                <a:gd name="T23" fmla="*/ 22 h 23"/>
                <a:gd name="T24" fmla="*/ 1 w 2"/>
                <a:gd name="T25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23">
                  <a:moveTo>
                    <a:pt x="1" y="23"/>
                  </a:moveTo>
                  <a:cubicBezTo>
                    <a:pt x="1" y="23"/>
                    <a:pt x="2" y="23"/>
                    <a:pt x="2" y="2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3"/>
                    <a:pt x="0" y="23"/>
                    <a:pt x="1" y="2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3" name="Freeform 300">
              <a:extLst>
                <a:ext uri="{FF2B5EF4-FFF2-40B4-BE49-F238E27FC236}">
                  <a16:creationId xmlns:a16="http://schemas.microsoft.com/office/drawing/2014/main" id="{96A8824D-2431-4128-B95E-2B4231685BA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293475" y="4589463"/>
              <a:ext cx="61913" cy="112713"/>
            </a:xfrm>
            <a:custGeom>
              <a:avLst/>
              <a:gdLst>
                <a:gd name="T0" fmla="*/ 1 w 9"/>
                <a:gd name="T1" fmla="*/ 16 h 16"/>
                <a:gd name="T2" fmla="*/ 8 w 9"/>
                <a:gd name="T3" fmla="*/ 16 h 16"/>
                <a:gd name="T4" fmla="*/ 9 w 9"/>
                <a:gd name="T5" fmla="*/ 15 h 16"/>
                <a:gd name="T6" fmla="*/ 9 w 9"/>
                <a:gd name="T7" fmla="*/ 1 h 16"/>
                <a:gd name="T8" fmla="*/ 8 w 9"/>
                <a:gd name="T9" fmla="*/ 0 h 16"/>
                <a:gd name="T10" fmla="*/ 1 w 9"/>
                <a:gd name="T11" fmla="*/ 0 h 16"/>
                <a:gd name="T12" fmla="*/ 0 w 9"/>
                <a:gd name="T13" fmla="*/ 1 h 16"/>
                <a:gd name="T14" fmla="*/ 0 w 9"/>
                <a:gd name="T15" fmla="*/ 15 h 16"/>
                <a:gd name="T16" fmla="*/ 1 w 9"/>
                <a:gd name="T17" fmla="*/ 16 h 16"/>
                <a:gd name="T18" fmla="*/ 1 w 9"/>
                <a:gd name="T19" fmla="*/ 1 h 16"/>
                <a:gd name="T20" fmla="*/ 8 w 9"/>
                <a:gd name="T21" fmla="*/ 1 h 16"/>
                <a:gd name="T22" fmla="*/ 8 w 9"/>
                <a:gd name="T23" fmla="*/ 15 h 16"/>
                <a:gd name="T24" fmla="*/ 1 w 9"/>
                <a:gd name="T25" fmla="*/ 15 h 16"/>
                <a:gd name="T26" fmla="*/ 1 w 9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" h="16">
                  <a:moveTo>
                    <a:pt x="1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9" y="16"/>
                    <a:pt x="9" y="15"/>
                    <a:pt x="9" y="15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1" y="16"/>
                    <a:pt x="1" y="16"/>
                  </a:cubicBezTo>
                  <a:close/>
                  <a:moveTo>
                    <a:pt x="1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4" name="Freeform 301">
              <a:extLst>
                <a:ext uri="{FF2B5EF4-FFF2-40B4-BE49-F238E27FC236}">
                  <a16:creationId xmlns:a16="http://schemas.microsoft.com/office/drawing/2014/main" id="{7A60F18B-53D9-461D-831F-161927DEA47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363325" y="4589463"/>
              <a:ext cx="53975" cy="112713"/>
            </a:xfrm>
            <a:custGeom>
              <a:avLst/>
              <a:gdLst>
                <a:gd name="T0" fmla="*/ 0 w 8"/>
                <a:gd name="T1" fmla="*/ 16 h 16"/>
                <a:gd name="T2" fmla="*/ 8 w 8"/>
                <a:gd name="T3" fmla="*/ 16 h 16"/>
                <a:gd name="T4" fmla="*/ 8 w 8"/>
                <a:gd name="T5" fmla="*/ 15 h 16"/>
                <a:gd name="T6" fmla="*/ 8 w 8"/>
                <a:gd name="T7" fmla="*/ 1 h 16"/>
                <a:gd name="T8" fmla="*/ 8 w 8"/>
                <a:gd name="T9" fmla="*/ 0 h 16"/>
                <a:gd name="T10" fmla="*/ 0 w 8"/>
                <a:gd name="T11" fmla="*/ 0 h 16"/>
                <a:gd name="T12" fmla="*/ 0 w 8"/>
                <a:gd name="T13" fmla="*/ 1 h 16"/>
                <a:gd name="T14" fmla="*/ 0 w 8"/>
                <a:gd name="T15" fmla="*/ 15 h 16"/>
                <a:gd name="T16" fmla="*/ 0 w 8"/>
                <a:gd name="T17" fmla="*/ 16 h 16"/>
                <a:gd name="T18" fmla="*/ 1 w 8"/>
                <a:gd name="T19" fmla="*/ 1 h 16"/>
                <a:gd name="T20" fmla="*/ 7 w 8"/>
                <a:gd name="T21" fmla="*/ 1 h 16"/>
                <a:gd name="T22" fmla="*/ 7 w 8"/>
                <a:gd name="T23" fmla="*/ 15 h 16"/>
                <a:gd name="T24" fmla="*/ 1 w 8"/>
                <a:gd name="T25" fmla="*/ 15 h 16"/>
                <a:gd name="T26" fmla="*/ 1 w 8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" h="16">
                  <a:moveTo>
                    <a:pt x="0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8" y="15"/>
                    <a:pt x="8" y="15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6"/>
                    <a:pt x="0" y="16"/>
                  </a:cubicBezTo>
                  <a:close/>
                  <a:moveTo>
                    <a:pt x="1" y="1"/>
                  </a:moveTo>
                  <a:cubicBezTo>
                    <a:pt x="7" y="1"/>
                    <a:pt x="7" y="1"/>
                    <a:pt x="7" y="1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5" name="Freeform 302">
              <a:extLst>
                <a:ext uri="{FF2B5EF4-FFF2-40B4-BE49-F238E27FC236}">
                  <a16:creationId xmlns:a16="http://schemas.microsoft.com/office/drawing/2014/main" id="{94F5A68C-1EF5-409D-8D74-C8E91664DE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120438" y="4568825"/>
              <a:ext cx="14288" cy="133350"/>
            </a:xfrm>
            <a:custGeom>
              <a:avLst/>
              <a:gdLst>
                <a:gd name="T0" fmla="*/ 1 w 2"/>
                <a:gd name="T1" fmla="*/ 19 h 19"/>
                <a:gd name="T2" fmla="*/ 2 w 2"/>
                <a:gd name="T3" fmla="*/ 18 h 19"/>
                <a:gd name="T4" fmla="*/ 2 w 2"/>
                <a:gd name="T5" fmla="*/ 1 h 19"/>
                <a:gd name="T6" fmla="*/ 1 w 2"/>
                <a:gd name="T7" fmla="*/ 0 h 19"/>
                <a:gd name="T8" fmla="*/ 0 w 2"/>
                <a:gd name="T9" fmla="*/ 1 h 19"/>
                <a:gd name="T10" fmla="*/ 0 w 2"/>
                <a:gd name="T11" fmla="*/ 18 h 19"/>
                <a:gd name="T12" fmla="*/ 1 w 2"/>
                <a:gd name="T13" fmla="*/ 19 h 19"/>
                <a:gd name="T14" fmla="*/ 1 w 2"/>
                <a:gd name="T15" fmla="*/ 1 h 19"/>
                <a:gd name="T16" fmla="*/ 1 w 2"/>
                <a:gd name="T17" fmla="*/ 1 h 19"/>
                <a:gd name="T18" fmla="*/ 1 w 2"/>
                <a:gd name="T19" fmla="*/ 1 h 19"/>
                <a:gd name="T20" fmla="*/ 1 w 2"/>
                <a:gd name="T21" fmla="*/ 18 h 19"/>
                <a:gd name="T22" fmla="*/ 1 w 2"/>
                <a:gd name="T23" fmla="*/ 18 h 19"/>
                <a:gd name="T24" fmla="*/ 1 w 2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19"/>
                  </a:moveTo>
                  <a:cubicBezTo>
                    <a:pt x="1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0" y="19"/>
                    <a:pt x="1" y="19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1" y="18"/>
                    <a:pt x="1" y="18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6" name="Freeform 303">
              <a:extLst>
                <a:ext uri="{FF2B5EF4-FFF2-40B4-BE49-F238E27FC236}">
                  <a16:creationId xmlns:a16="http://schemas.microsoft.com/office/drawing/2014/main" id="{7F029684-4C07-4605-B51E-04C7C9497B7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217275" y="4568825"/>
              <a:ext cx="14288" cy="133350"/>
            </a:xfrm>
            <a:custGeom>
              <a:avLst/>
              <a:gdLst>
                <a:gd name="T0" fmla="*/ 1 w 2"/>
                <a:gd name="T1" fmla="*/ 19 h 19"/>
                <a:gd name="T2" fmla="*/ 2 w 2"/>
                <a:gd name="T3" fmla="*/ 18 h 19"/>
                <a:gd name="T4" fmla="*/ 2 w 2"/>
                <a:gd name="T5" fmla="*/ 1 h 19"/>
                <a:gd name="T6" fmla="*/ 1 w 2"/>
                <a:gd name="T7" fmla="*/ 0 h 19"/>
                <a:gd name="T8" fmla="*/ 0 w 2"/>
                <a:gd name="T9" fmla="*/ 1 h 19"/>
                <a:gd name="T10" fmla="*/ 0 w 2"/>
                <a:gd name="T11" fmla="*/ 18 h 19"/>
                <a:gd name="T12" fmla="*/ 1 w 2"/>
                <a:gd name="T13" fmla="*/ 19 h 19"/>
                <a:gd name="T14" fmla="*/ 0 w 2"/>
                <a:gd name="T15" fmla="*/ 1 h 19"/>
                <a:gd name="T16" fmla="*/ 1 w 2"/>
                <a:gd name="T17" fmla="*/ 1 h 19"/>
                <a:gd name="T18" fmla="*/ 1 w 2"/>
                <a:gd name="T19" fmla="*/ 1 h 19"/>
                <a:gd name="T20" fmla="*/ 1 w 2"/>
                <a:gd name="T21" fmla="*/ 18 h 19"/>
                <a:gd name="T22" fmla="*/ 0 w 2"/>
                <a:gd name="T23" fmla="*/ 18 h 19"/>
                <a:gd name="T24" fmla="*/ 0 w 2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19"/>
                  </a:moveTo>
                  <a:cubicBezTo>
                    <a:pt x="1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0" y="19"/>
                    <a:pt x="1" y="19"/>
                  </a:cubicBezTo>
                  <a:close/>
                  <a:moveTo>
                    <a:pt x="0" y="1"/>
                  </a:moveTo>
                  <a:cubicBezTo>
                    <a:pt x="0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0" y="18"/>
                    <a:pt x="0" y="18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7" name="Freeform 304">
              <a:extLst>
                <a:ext uri="{FF2B5EF4-FFF2-40B4-BE49-F238E27FC236}">
                  <a16:creationId xmlns:a16="http://schemas.microsoft.com/office/drawing/2014/main" id="{BD481BF3-C35C-4CE8-A0CF-B54C540CE62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12613" y="4729163"/>
              <a:ext cx="26988" cy="34925"/>
            </a:xfrm>
            <a:custGeom>
              <a:avLst/>
              <a:gdLst>
                <a:gd name="T0" fmla="*/ 2 w 4"/>
                <a:gd name="T1" fmla="*/ 5 h 5"/>
                <a:gd name="T2" fmla="*/ 3 w 4"/>
                <a:gd name="T3" fmla="*/ 4 h 5"/>
                <a:gd name="T4" fmla="*/ 3 w 4"/>
                <a:gd name="T5" fmla="*/ 0 h 5"/>
                <a:gd name="T6" fmla="*/ 1 w 4"/>
                <a:gd name="T7" fmla="*/ 0 h 5"/>
                <a:gd name="T8" fmla="*/ 0 w 4"/>
                <a:gd name="T9" fmla="*/ 3 h 5"/>
                <a:gd name="T10" fmla="*/ 2 w 4"/>
                <a:gd name="T11" fmla="*/ 5 h 5"/>
                <a:gd name="T12" fmla="*/ 2 w 4"/>
                <a:gd name="T13" fmla="*/ 5 h 5"/>
                <a:gd name="T14" fmla="*/ 1 w 4"/>
                <a:gd name="T15" fmla="*/ 2 h 5"/>
                <a:gd name="T16" fmla="*/ 2 w 4"/>
                <a:gd name="T17" fmla="*/ 1 h 5"/>
                <a:gd name="T18" fmla="*/ 2 w 4"/>
                <a:gd name="T19" fmla="*/ 1 h 5"/>
                <a:gd name="T20" fmla="*/ 2 w 4"/>
                <a:gd name="T21" fmla="*/ 3 h 5"/>
                <a:gd name="T22" fmla="*/ 2 w 4"/>
                <a:gd name="T23" fmla="*/ 4 h 5"/>
                <a:gd name="T24" fmla="*/ 1 w 4"/>
                <a:gd name="T25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" h="5">
                  <a:moveTo>
                    <a:pt x="2" y="5"/>
                  </a:moveTo>
                  <a:cubicBezTo>
                    <a:pt x="2" y="5"/>
                    <a:pt x="3" y="4"/>
                    <a:pt x="3" y="4"/>
                  </a:cubicBezTo>
                  <a:cubicBezTo>
                    <a:pt x="4" y="3"/>
                    <a:pt x="4" y="1"/>
                    <a:pt x="3" y="0"/>
                  </a:cubicBezTo>
                  <a:cubicBezTo>
                    <a:pt x="3" y="0"/>
                    <a:pt x="2" y="0"/>
                    <a:pt x="1" y="0"/>
                  </a:cubicBezTo>
                  <a:cubicBezTo>
                    <a:pt x="0" y="0"/>
                    <a:pt x="0" y="1"/>
                    <a:pt x="0" y="3"/>
                  </a:cubicBezTo>
                  <a:cubicBezTo>
                    <a:pt x="0" y="4"/>
                    <a:pt x="1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lose/>
                  <a:moveTo>
                    <a:pt x="1" y="2"/>
                  </a:moveTo>
                  <a:cubicBezTo>
                    <a:pt x="1" y="2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1" y="3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8" name="Freeform 305">
              <a:extLst>
                <a:ext uri="{FF2B5EF4-FFF2-40B4-BE49-F238E27FC236}">
                  <a16:creationId xmlns:a16="http://schemas.microsoft.com/office/drawing/2014/main" id="{D6085E1C-CB45-4F74-BC1C-D86E85312EC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36413" y="4743450"/>
              <a:ext cx="20638" cy="34925"/>
            </a:xfrm>
            <a:custGeom>
              <a:avLst/>
              <a:gdLst>
                <a:gd name="T0" fmla="*/ 2 w 3"/>
                <a:gd name="T1" fmla="*/ 5 h 5"/>
                <a:gd name="T2" fmla="*/ 3 w 3"/>
                <a:gd name="T3" fmla="*/ 4 h 5"/>
                <a:gd name="T4" fmla="*/ 3 w 3"/>
                <a:gd name="T5" fmla="*/ 4 h 5"/>
                <a:gd name="T6" fmla="*/ 3 w 3"/>
                <a:gd name="T7" fmla="*/ 3 h 5"/>
                <a:gd name="T8" fmla="*/ 3 w 3"/>
                <a:gd name="T9" fmla="*/ 1 h 5"/>
                <a:gd name="T10" fmla="*/ 2 w 3"/>
                <a:gd name="T11" fmla="*/ 0 h 5"/>
                <a:gd name="T12" fmla="*/ 2 w 3"/>
                <a:gd name="T13" fmla="*/ 0 h 5"/>
                <a:gd name="T14" fmla="*/ 0 w 3"/>
                <a:gd name="T15" fmla="*/ 1 h 5"/>
                <a:gd name="T16" fmla="*/ 0 w 3"/>
                <a:gd name="T17" fmla="*/ 4 h 5"/>
                <a:gd name="T18" fmla="*/ 2 w 3"/>
                <a:gd name="T19" fmla="*/ 5 h 5"/>
                <a:gd name="T20" fmla="*/ 2 w 3"/>
                <a:gd name="T21" fmla="*/ 5 h 5"/>
                <a:gd name="T22" fmla="*/ 1 w 3"/>
                <a:gd name="T23" fmla="*/ 1 h 5"/>
                <a:gd name="T24" fmla="*/ 2 w 3"/>
                <a:gd name="T25" fmla="*/ 1 h 5"/>
                <a:gd name="T26" fmla="*/ 2 w 3"/>
                <a:gd name="T27" fmla="*/ 1 h 5"/>
                <a:gd name="T28" fmla="*/ 2 w 3"/>
                <a:gd name="T29" fmla="*/ 1 h 5"/>
                <a:gd name="T30" fmla="*/ 2 w 3"/>
                <a:gd name="T31" fmla="*/ 2 h 5"/>
                <a:gd name="T32" fmla="*/ 2 w 3"/>
                <a:gd name="T33" fmla="*/ 4 h 5"/>
                <a:gd name="T34" fmla="*/ 2 w 3"/>
                <a:gd name="T35" fmla="*/ 4 h 5"/>
                <a:gd name="T36" fmla="*/ 1 w 3"/>
                <a:gd name="T37" fmla="*/ 4 h 5"/>
                <a:gd name="T38" fmla="*/ 1 w 3"/>
                <a:gd name="T3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" h="5">
                  <a:moveTo>
                    <a:pt x="2" y="5"/>
                  </a:moveTo>
                  <a:cubicBezTo>
                    <a:pt x="2" y="5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2"/>
                    <a:pt x="0" y="4"/>
                    <a:pt x="0" y="4"/>
                  </a:cubicBezTo>
                  <a:cubicBezTo>
                    <a:pt x="1" y="5"/>
                    <a:pt x="1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2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3" name="矩形 2">
            <a:extLst>
              <a:ext uri="{FF2B5EF4-FFF2-40B4-BE49-F238E27FC236}">
                <a16:creationId xmlns:a16="http://schemas.microsoft.com/office/drawing/2014/main" id="{2B43821A-DECB-441F-8720-BFD445C9F79B}"/>
              </a:ext>
            </a:extLst>
          </p:cNvPr>
          <p:cNvSpPr/>
          <p:nvPr/>
        </p:nvSpPr>
        <p:spPr>
          <a:xfrm>
            <a:off x="0" y="4157383"/>
            <a:ext cx="12191999" cy="1921090"/>
          </a:xfrm>
          <a:prstGeom prst="rect">
            <a:avLst/>
          </a:prstGeom>
          <a:solidFill>
            <a:srgbClr val="4E75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6C06A471-A082-411E-8314-CB0C9F5C86B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rcRect l="3580" t="17876" r="8331" b="16716"/>
          <a:stretch/>
        </p:blipFill>
        <p:spPr>
          <a:xfrm>
            <a:off x="2202299" y="4157382"/>
            <a:ext cx="7182244" cy="192268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0DC2D410-4F48-40EB-8C4C-7D16B6A01DF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rcRect b="7455"/>
          <a:stretch/>
        </p:blipFill>
        <p:spPr>
          <a:xfrm>
            <a:off x="0" y="3776601"/>
            <a:ext cx="1849915" cy="2432502"/>
          </a:xfrm>
          <a:prstGeom prst="rect">
            <a:avLst/>
          </a:prstGeom>
          <a:effectLst>
            <a:outerShdw blurRad="101600" dist="38100" dir="5400000" sx="101000" sy="101000" algn="t" rotWithShape="0">
              <a:srgbClr val="2E4523">
                <a:alpha val="25000"/>
              </a:srgbClr>
            </a:outerShdw>
          </a:effectLst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712DFCF3-53A7-4A01-AC45-261B5E4EF33C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rcRect t="4458" r="11851"/>
          <a:stretch/>
        </p:blipFill>
        <p:spPr>
          <a:xfrm>
            <a:off x="9785054" y="4157382"/>
            <a:ext cx="2399009" cy="2177854"/>
          </a:xfrm>
          <a:prstGeom prst="rect">
            <a:avLst/>
          </a:prstGeom>
          <a:effectLst>
            <a:outerShdw blurRad="101600" dist="38100" dir="5400000" sx="101000" sy="101000" algn="t" rotWithShape="0">
              <a:srgbClr val="2E4523">
                <a:alpha val="25000"/>
              </a:srgbClr>
            </a:outerShdw>
          </a:effectLst>
        </p:spPr>
      </p:pic>
      <p:pic>
        <p:nvPicPr>
          <p:cNvPr id="5" name="图形 4">
            <a:extLst>
              <a:ext uri="{FF2B5EF4-FFF2-40B4-BE49-F238E27FC236}">
                <a16:creationId xmlns:a16="http://schemas.microsoft.com/office/drawing/2014/main" id="{6229C9D2-ED9C-422F-94EF-A7FD7BC0071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262714" y="1072632"/>
            <a:ext cx="1637997" cy="466518"/>
          </a:xfrm>
          <a:prstGeom prst="rect">
            <a:avLst/>
          </a:prstGeom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6F63AA98-526B-CE6B-3114-32F7066364B7}"/>
              </a:ext>
            </a:extLst>
          </p:cNvPr>
          <p:cNvGrpSpPr/>
          <p:nvPr/>
        </p:nvGrpSpPr>
        <p:grpSpPr>
          <a:xfrm>
            <a:off x="2160878" y="1779288"/>
            <a:ext cx="7870241" cy="1211457"/>
            <a:chOff x="2737435" y="1993287"/>
            <a:chExt cx="6688556" cy="1211457"/>
          </a:xfrm>
        </p:grpSpPr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53CDBF7B-113C-4194-9798-5C82DCAA6F19}"/>
                </a:ext>
              </a:extLst>
            </p:cNvPr>
            <p:cNvSpPr txBox="1"/>
            <p:nvPr/>
          </p:nvSpPr>
          <p:spPr>
            <a:xfrm>
              <a:off x="2843983" y="1993287"/>
              <a:ext cx="6454596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000" b="1" dirty="0">
                  <a:solidFill>
                    <a:srgbClr val="B88F4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运算方法和运算部件</a:t>
              </a: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232B34E8-FE5C-4D22-A4B9-E6C98C533F5D}"/>
                </a:ext>
              </a:extLst>
            </p:cNvPr>
            <p:cNvSpPr/>
            <p:nvPr/>
          </p:nvSpPr>
          <p:spPr>
            <a:xfrm>
              <a:off x="2737435" y="3128280"/>
              <a:ext cx="6688556" cy="76464"/>
            </a:xfrm>
            <a:prstGeom prst="rect">
              <a:avLst/>
            </a:prstGeom>
            <a:solidFill>
              <a:srgbClr val="BD93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" name="文本框 5">
            <a:extLst>
              <a:ext uri="{FF2B5EF4-FFF2-40B4-BE49-F238E27FC236}">
                <a16:creationId xmlns:a16="http://schemas.microsoft.com/office/drawing/2014/main" id="{A1304FAB-B05E-836C-4D61-9ADD2674F52A}"/>
              </a:ext>
            </a:extLst>
          </p:cNvPr>
          <p:cNvSpPr txBox="1"/>
          <p:nvPr/>
        </p:nvSpPr>
        <p:spPr>
          <a:xfrm>
            <a:off x="5434142" y="3267002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b="1" dirty="0">
                <a:solidFill>
                  <a:srgbClr val="BD934E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毛云龙</a:t>
            </a:r>
          </a:p>
        </p:txBody>
      </p: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圆角矩形 110">
            <a:extLst>
              <a:ext uri="{FF2B5EF4-FFF2-40B4-BE49-F238E27FC236}">
                <a16:creationId xmlns:a16="http://schemas.microsoft.com/office/drawing/2014/main" id="{D7E236BF-D629-66ED-2034-28D58EFD84B0}"/>
              </a:ext>
            </a:extLst>
          </p:cNvPr>
          <p:cNvSpPr/>
          <p:nvPr/>
        </p:nvSpPr>
        <p:spPr>
          <a:xfrm>
            <a:off x="915915" y="5884559"/>
            <a:ext cx="5035584" cy="660328"/>
          </a:xfrm>
          <a:prstGeom prst="roundRect">
            <a:avLst>
              <a:gd name="adj" fmla="val 7051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C</a:t>
            </a:r>
            <a:r>
              <a:rPr kumimoji="0" lang="en-US" altLang="zh-CN" sz="3200" b="1" i="1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i+1</a:t>
            </a:r>
            <a:r>
              <a:rPr kumimoji="0" lang="en-US" altLang="zh-CN" sz="32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 =  X</a:t>
            </a:r>
            <a:r>
              <a:rPr kumimoji="0" lang="en-US" altLang="zh-CN" sz="3200" b="1" i="1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i </a:t>
            </a:r>
            <a:r>
              <a:rPr kumimoji="0" lang="en-US" altLang="zh-CN" sz="32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Y</a:t>
            </a:r>
            <a:r>
              <a:rPr kumimoji="0" lang="en-US" altLang="zh-CN" sz="3200" b="1" i="1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i 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+</a:t>
            </a:r>
            <a:r>
              <a:rPr kumimoji="0" lang="en-US" altLang="zh-CN" sz="32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kumimoji="0" lang="en-US" altLang="zh-CN" sz="32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kumimoji="0" lang="en-US" altLang="zh-CN" sz="3200" b="1" i="1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kumimoji="0" lang="en-US" altLang="zh-CN" sz="32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⊕ </a:t>
            </a:r>
            <a:r>
              <a:rPr kumimoji="0" lang="en-US" altLang="zh-CN" sz="32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Y</a:t>
            </a:r>
            <a:r>
              <a:rPr kumimoji="0" lang="en-US" altLang="zh-CN" sz="3200" b="1" i="1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)</a:t>
            </a:r>
            <a:r>
              <a:rPr kumimoji="0" lang="en-US" altLang="zh-CN" sz="32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C</a:t>
            </a:r>
            <a:r>
              <a:rPr kumimoji="0" lang="en-US" altLang="zh-CN" sz="3200" b="1" i="1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i</a:t>
            </a:r>
            <a:endParaRPr kumimoji="0" lang="zh-CN" altLang="en-US" sz="3200" b="1" i="1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675171" y="1320515"/>
            <a:ext cx="11098139" cy="1102028"/>
            <a:chOff x="1887176" y="1780605"/>
            <a:chExt cx="2671982" cy="482016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15796" y="2044118"/>
              <a:ext cx="2643362" cy="2185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5"/>
              <a:ext cx="995412" cy="2541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带进位位的一位全加器件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补码加法运算部件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sp>
        <p:nvSpPr>
          <p:cNvPr id="4" name="Rectangle 37">
            <a:extLst>
              <a:ext uri="{FF2B5EF4-FFF2-40B4-BE49-F238E27FC236}">
                <a16:creationId xmlns:a16="http://schemas.microsoft.com/office/drawing/2014/main" id="{C89A6CEC-FFFC-DBDF-43FB-18B3315E38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04605" y="5955907"/>
            <a:ext cx="3472424" cy="90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72000">
            <a:spAutoFit/>
          </a:bodyPr>
          <a:lstStyle>
            <a:lvl1pPr marL="342900" indent="-3429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lnSpc>
                <a:spcPct val="120000"/>
              </a:lnSpc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6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级门电路延迟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6T</a:t>
            </a:r>
          </a:p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一个与非门、或非门、非门为</a:t>
            </a:r>
            <a:r>
              <a:rPr lang="en-US" altLang="zh-CN" sz="18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1T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0000CC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94" name="组合 93">
            <a:extLst>
              <a:ext uri="{FF2B5EF4-FFF2-40B4-BE49-F238E27FC236}">
                <a16:creationId xmlns:a16="http://schemas.microsoft.com/office/drawing/2014/main" id="{1D3E594D-FF72-7EDE-C0F7-B7D2639B740D}"/>
              </a:ext>
            </a:extLst>
          </p:cNvPr>
          <p:cNvGrpSpPr/>
          <p:nvPr/>
        </p:nvGrpSpPr>
        <p:grpSpPr>
          <a:xfrm>
            <a:off x="7220812" y="406255"/>
            <a:ext cx="4261370" cy="6451745"/>
            <a:chOff x="6496369" y="352880"/>
            <a:chExt cx="4261370" cy="6451745"/>
          </a:xfrm>
        </p:grpSpPr>
        <p:sp>
          <p:nvSpPr>
            <p:cNvPr id="95" name="Rectangle 62">
              <a:extLst>
                <a:ext uri="{FF2B5EF4-FFF2-40B4-BE49-F238E27FC236}">
                  <a16:creationId xmlns:a16="http://schemas.microsoft.com/office/drawing/2014/main" id="{0CAB9194-8A67-5C07-FDEE-CE3D229183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96369" y="1291772"/>
              <a:ext cx="4261370" cy="4573962"/>
            </a:xfrm>
            <a:prstGeom prst="rect">
              <a:avLst/>
            </a:prstGeom>
            <a:noFill/>
            <a:ln w="28575" cap="rnd">
              <a:solidFill>
                <a:schemeClr val="tx1"/>
              </a:solidFill>
              <a:prstDash val="solid"/>
              <a:miter lim="800000"/>
              <a:headEnd/>
              <a:tailEnd/>
            </a:ln>
            <a:effectLst/>
          </p:spPr>
          <p:txBody>
            <a:bodyPr wrap="none" anchor="ctr"/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0563C1"/>
                </a:buClr>
                <a:buSzPct val="65000"/>
                <a:buFont typeface="Wingdings" panose="05000000000000000000" pitchFamily="2" charset="2"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Segoe UI Black" panose="020B0A02040204020203" pitchFamily="34" charset="0"/>
                <a:ea typeface="微软雅黑" panose="020B0503020204020204" pitchFamily="34" charset="-122"/>
                <a:cs typeface="Segoe UI Black" panose="020B0A02040204020203" pitchFamily="34" charset="0"/>
              </a:endParaRPr>
            </a:p>
          </p:txBody>
        </p:sp>
        <p:pic>
          <p:nvPicPr>
            <p:cNvPr id="96" name="图片 95">
              <a:extLst>
                <a:ext uri="{FF2B5EF4-FFF2-40B4-BE49-F238E27FC236}">
                  <a16:creationId xmlns:a16="http://schemas.microsoft.com/office/drawing/2014/main" id="{E3045B6F-D5E2-436E-91E3-B22BFCB0BD2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89118" y="352880"/>
              <a:ext cx="3630739" cy="6451745"/>
            </a:xfrm>
            <a:prstGeom prst="rect">
              <a:avLst/>
            </a:prstGeom>
          </p:spPr>
        </p:pic>
      </p:grpSp>
      <p:grpSp>
        <p:nvGrpSpPr>
          <p:cNvPr id="97" name="Group 52">
            <a:extLst>
              <a:ext uri="{FF2B5EF4-FFF2-40B4-BE49-F238E27FC236}">
                <a16:creationId xmlns:a16="http://schemas.microsoft.com/office/drawing/2014/main" id="{3DDF08A4-B929-6929-BBB4-BD3C3516397D}"/>
              </a:ext>
            </a:extLst>
          </p:cNvPr>
          <p:cNvGrpSpPr>
            <a:grpSpLocks/>
          </p:cNvGrpSpPr>
          <p:nvPr/>
        </p:nvGrpSpPr>
        <p:grpSpPr bwMode="auto">
          <a:xfrm>
            <a:off x="1227977" y="1884454"/>
            <a:ext cx="4212725" cy="3080614"/>
            <a:chOff x="-336" y="-118"/>
            <a:chExt cx="2299" cy="1713"/>
          </a:xfrm>
        </p:grpSpPr>
        <p:grpSp>
          <p:nvGrpSpPr>
            <p:cNvPr id="98" name="Group 53">
              <a:extLst>
                <a:ext uri="{FF2B5EF4-FFF2-40B4-BE49-F238E27FC236}">
                  <a16:creationId xmlns:a16="http://schemas.microsoft.com/office/drawing/2014/main" id="{CA7879F0-B2B7-E489-19C2-526431C824B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-76" y="-118"/>
              <a:ext cx="1731" cy="1347"/>
              <a:chOff x="-76" y="-118"/>
              <a:chExt cx="1731" cy="1347"/>
            </a:xfrm>
          </p:grpSpPr>
          <p:sp>
            <p:nvSpPr>
              <p:cNvPr id="100" name="Line 54">
                <a:extLst>
                  <a:ext uri="{FF2B5EF4-FFF2-40B4-BE49-F238E27FC236}">
                    <a16:creationId xmlns:a16="http://schemas.microsoft.com/office/drawing/2014/main" id="{A16726B9-DACF-8DC9-94E4-9386EB8D927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95" y="589"/>
                <a:ext cx="227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 type="triangle" w="lg" len="lg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01" name="Line 55">
                <a:extLst>
                  <a:ext uri="{FF2B5EF4-FFF2-40B4-BE49-F238E27FC236}">
                    <a16:creationId xmlns:a16="http://schemas.microsoft.com/office/drawing/2014/main" id="{8BC8631C-12C6-3220-1D96-43488075F61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7" y="589"/>
                <a:ext cx="227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 type="triangle" w="lg" len="lg"/>
                <a:tailEnd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02" name="Line 56">
                <a:extLst>
                  <a:ext uri="{FF2B5EF4-FFF2-40B4-BE49-F238E27FC236}">
                    <a16:creationId xmlns:a16="http://schemas.microsoft.com/office/drawing/2014/main" id="{BF5914F6-E24A-4498-2C3C-523508F5AD6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80" y="787"/>
                <a:ext cx="0" cy="22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03" name="Line 57">
                <a:extLst>
                  <a:ext uri="{FF2B5EF4-FFF2-40B4-BE49-F238E27FC236}">
                    <a16:creationId xmlns:a16="http://schemas.microsoft.com/office/drawing/2014/main" id="{90F0AEC2-03B0-A5AB-D076-30B77288C66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62" y="136"/>
                <a:ext cx="0" cy="27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 w="lg" len="lg"/>
                <a:tailEnd type="triangl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04" name="Line 58">
                <a:extLst>
                  <a:ext uri="{FF2B5EF4-FFF2-40B4-BE49-F238E27FC236}">
                    <a16:creationId xmlns:a16="http://schemas.microsoft.com/office/drawing/2014/main" id="{0AF7D2E6-B65B-47D1-3669-8061889D341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043" y="787"/>
                <a:ext cx="0" cy="22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05" name="Text Box 59">
                <a:extLst>
                  <a:ext uri="{FF2B5EF4-FFF2-40B4-BE49-F238E27FC236}">
                    <a16:creationId xmlns:a16="http://schemas.microsoft.com/office/drawing/2014/main" id="{3332D089-D485-02F7-32DC-6FDF755842C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41" y="-118"/>
                <a:ext cx="272" cy="2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ED7D31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宋体" panose="02010600030101010101" pitchFamily="2" charset="-122"/>
                    <a:cs typeface="+mn-cs"/>
                  </a:rPr>
                  <a:t>S</a:t>
                </a:r>
                <a:r>
                  <a:rPr kumimoji="0" lang="en-US" altLang="zh-CN" sz="2400" b="0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ED7D31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宋体" panose="02010600030101010101" pitchFamily="2" charset="-122"/>
                    <a:cs typeface="+mn-cs"/>
                  </a:rPr>
                  <a:t>i</a:t>
                </a:r>
              </a:p>
            </p:txBody>
          </p:sp>
          <p:sp>
            <p:nvSpPr>
              <p:cNvPr id="106" name="Text Box 60">
                <a:extLst>
                  <a:ext uri="{FF2B5EF4-FFF2-40B4-BE49-F238E27FC236}">
                    <a16:creationId xmlns:a16="http://schemas.microsoft.com/office/drawing/2014/main" id="{BE69910E-26BB-35CB-2EDF-1AB9E6BB3FD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21" y="972"/>
                <a:ext cx="771" cy="2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ED7D31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宋体" panose="02010600030101010101" pitchFamily="2" charset="-122"/>
                    <a:cs typeface="+mn-cs"/>
                  </a:rPr>
                  <a:t>X</a:t>
                </a:r>
                <a:r>
                  <a:rPr kumimoji="0" lang="en-US" altLang="zh-CN" sz="2400" b="0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ED7D31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宋体" panose="02010600030101010101" pitchFamily="2" charset="-122"/>
                    <a:cs typeface="+mn-cs"/>
                  </a:rPr>
                  <a:t>i  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ED7D31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宋体" panose="02010600030101010101" pitchFamily="2" charset="-122"/>
                    <a:cs typeface="+mn-cs"/>
                  </a:rPr>
                  <a:t>    Y</a:t>
                </a:r>
                <a:r>
                  <a:rPr kumimoji="0" lang="en-US" altLang="zh-CN" sz="2400" b="0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ED7D31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宋体" panose="02010600030101010101" pitchFamily="2" charset="-122"/>
                    <a:cs typeface="+mn-cs"/>
                  </a:rPr>
                  <a:t>i</a:t>
                </a:r>
              </a:p>
            </p:txBody>
          </p:sp>
          <p:sp>
            <p:nvSpPr>
              <p:cNvPr id="107" name="Text Box 61">
                <a:extLst>
                  <a:ext uri="{FF2B5EF4-FFF2-40B4-BE49-F238E27FC236}">
                    <a16:creationId xmlns:a16="http://schemas.microsoft.com/office/drawing/2014/main" id="{CEF1061A-3FB7-7FBA-F316-ED4215C50FB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383" y="450"/>
                <a:ext cx="272" cy="2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ED7D31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宋体" panose="02010600030101010101" pitchFamily="2" charset="-122"/>
                    <a:cs typeface="+mn-cs"/>
                  </a:rPr>
                  <a:t>C</a:t>
                </a:r>
                <a:r>
                  <a:rPr kumimoji="0" lang="en-US" altLang="zh-CN" sz="2400" b="0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ED7D31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宋体" panose="02010600030101010101" pitchFamily="2" charset="-122"/>
                    <a:cs typeface="+mn-cs"/>
                  </a:rPr>
                  <a:t>i</a:t>
                </a:r>
              </a:p>
            </p:txBody>
          </p:sp>
          <p:sp>
            <p:nvSpPr>
              <p:cNvPr id="108" name="Text Box 62">
                <a:extLst>
                  <a:ext uri="{FF2B5EF4-FFF2-40B4-BE49-F238E27FC236}">
                    <a16:creationId xmlns:a16="http://schemas.microsoft.com/office/drawing/2014/main" id="{1E3B1310-A1CF-7E1F-60E8-CCC10C01502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-76" y="417"/>
                <a:ext cx="408" cy="2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ED7D31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宋体" panose="02010600030101010101" pitchFamily="2" charset="-122"/>
                    <a:cs typeface="+mn-cs"/>
                  </a:rPr>
                  <a:t>C</a:t>
                </a:r>
                <a:r>
                  <a:rPr kumimoji="0" lang="en-US" altLang="zh-CN" sz="2400" b="0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ED7D31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宋体" panose="02010600030101010101" pitchFamily="2" charset="-122"/>
                    <a:cs typeface="+mn-cs"/>
                  </a:rPr>
                  <a:t>i+1</a:t>
                </a:r>
              </a:p>
            </p:txBody>
          </p:sp>
          <p:sp>
            <p:nvSpPr>
              <p:cNvPr id="109" name="Rectangle 53">
                <a:extLst>
                  <a:ext uri="{FF2B5EF4-FFF2-40B4-BE49-F238E27FC236}">
                    <a16:creationId xmlns:a16="http://schemas.microsoft.com/office/drawing/2014/main" id="{8A80F86A-CA81-1567-D53C-B4575B3539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4" y="408"/>
                <a:ext cx="635" cy="365"/>
              </a:xfrm>
              <a:prstGeom prst="rect">
                <a:avLst/>
              </a:prstGeom>
              <a:solidFill>
                <a:srgbClr val="99FF33"/>
              </a:solidFill>
              <a:ln w="38100">
                <a:solidFill>
                  <a:schemeClr val="accent2"/>
                </a:solidFill>
                <a:miter lim="800000"/>
                <a:headEnd/>
                <a:tailEnd/>
              </a:ln>
              <a:effectLst>
                <a:outerShdw dist="107763" dir="2700000" algn="ctr" rotWithShape="0">
                  <a:schemeClr val="accent1">
                    <a:alpha val="50000"/>
                  </a:schemeClr>
                </a:outerShdw>
              </a:effectLst>
            </p:spPr>
            <p:txBody>
              <a:bodyPr wrap="none" anchor="ctr"/>
              <a:lstStyle>
                <a:lvl1pPr algn="ctr">
                  <a:lnSpc>
                    <a:spcPct val="80000"/>
                  </a:lnSpc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1pPr>
                <a:lvl2pPr marL="742950" indent="-285750" algn="ctr">
                  <a:lnSpc>
                    <a:spcPct val="80000"/>
                  </a:lnSpc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2pPr>
                <a:lvl3pPr marL="1143000" indent="-228600" algn="ctr">
                  <a:lnSpc>
                    <a:spcPct val="80000"/>
                  </a:lnSpc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3pPr>
                <a:lvl4pPr marL="1600200" indent="-228600" algn="ctr">
                  <a:lnSpc>
                    <a:spcPct val="80000"/>
                  </a:lnSpc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4pPr>
                <a:lvl5pPr marL="2057400" indent="-228600" algn="ctr">
                  <a:lnSpc>
                    <a:spcPct val="80000"/>
                  </a:lnSpc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FA</a:t>
                </a:r>
              </a:p>
            </p:txBody>
          </p:sp>
        </p:grpSp>
        <p:sp>
          <p:nvSpPr>
            <p:cNvPr id="99" name="Text Box 63">
              <a:extLst>
                <a:ext uri="{FF2B5EF4-FFF2-40B4-BE49-F238E27FC236}">
                  <a16:creationId xmlns:a16="http://schemas.microsoft.com/office/drawing/2014/main" id="{41FF14A2-8CAA-3719-42CA-C3D7C0DBD4C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336" y="1338"/>
              <a:ext cx="2299" cy="2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一位全加器</a:t>
              </a:r>
            </a:p>
          </p:txBody>
        </p:sp>
      </p:grpSp>
      <p:sp>
        <p:nvSpPr>
          <p:cNvPr id="110" name="圆角矩形 109">
            <a:extLst>
              <a:ext uri="{FF2B5EF4-FFF2-40B4-BE49-F238E27FC236}">
                <a16:creationId xmlns:a16="http://schemas.microsoft.com/office/drawing/2014/main" id="{FA2A8B0C-C05A-B118-77A3-32C9107B5763}"/>
              </a:ext>
            </a:extLst>
          </p:cNvPr>
          <p:cNvSpPr/>
          <p:nvPr/>
        </p:nvSpPr>
        <p:spPr>
          <a:xfrm>
            <a:off x="899483" y="5035429"/>
            <a:ext cx="5035584" cy="660328"/>
          </a:xfrm>
          <a:prstGeom prst="roundRect">
            <a:avLst>
              <a:gd name="adj" fmla="val 7051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S</a:t>
            </a:r>
            <a:r>
              <a:rPr kumimoji="0" lang="en-US" altLang="zh-CN" sz="3200" b="1" i="1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kumimoji="0" lang="en-US" altLang="zh-CN" sz="32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 =  X</a:t>
            </a:r>
            <a:r>
              <a:rPr kumimoji="0" lang="en-US" altLang="zh-CN" sz="3200" b="1" i="1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i 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⊕</a:t>
            </a:r>
            <a:r>
              <a:rPr kumimoji="0" lang="en-US" altLang="zh-CN" sz="32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Y</a:t>
            </a:r>
            <a:r>
              <a:rPr kumimoji="0" lang="en-US" altLang="zh-CN" sz="3200" b="1" i="1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⊕</a:t>
            </a:r>
            <a:r>
              <a:rPr kumimoji="0" lang="en-US" altLang="zh-CN" sz="32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C</a:t>
            </a:r>
            <a:r>
              <a:rPr kumimoji="0" lang="en-US" altLang="zh-CN" sz="3200" b="1" i="1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i</a:t>
            </a:r>
            <a:endParaRPr kumimoji="0" lang="zh-CN" altLang="en-US" sz="3200" b="1" i="1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620341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675171" y="1320515"/>
            <a:ext cx="11098139" cy="1102028"/>
            <a:chOff x="1887176" y="1780605"/>
            <a:chExt cx="2671982" cy="482016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15796" y="2044118"/>
              <a:ext cx="2643362" cy="2185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5"/>
              <a:ext cx="784304" cy="2541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lnSpc>
                  <a:spcPct val="125000"/>
                </a:lnSpc>
              </a:pP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n</a:t>
              </a: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位的加法运算部件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补码加法运算部件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C1B8FE1D-29FD-B4A2-CC3A-79750634EF59}"/>
              </a:ext>
            </a:extLst>
          </p:cNvPr>
          <p:cNvSpPr txBox="1"/>
          <p:nvPr/>
        </p:nvSpPr>
        <p:spPr>
          <a:xfrm>
            <a:off x="881252" y="1933408"/>
            <a:ext cx="6103088" cy="17977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可由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个带有进位的全加器实现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做法：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个一位全加器串联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低位进位输出连接到高位进位输入</a:t>
            </a:r>
          </a:p>
        </p:txBody>
      </p:sp>
      <p:grpSp>
        <p:nvGrpSpPr>
          <p:cNvPr id="8" name="Group 6">
            <a:extLst>
              <a:ext uri="{FF2B5EF4-FFF2-40B4-BE49-F238E27FC236}">
                <a16:creationId xmlns:a16="http://schemas.microsoft.com/office/drawing/2014/main" id="{B95E2638-3379-C1F6-6702-D9336EFD696B}"/>
              </a:ext>
            </a:extLst>
          </p:cNvPr>
          <p:cNvGrpSpPr>
            <a:grpSpLocks/>
          </p:cNvGrpSpPr>
          <p:nvPr/>
        </p:nvGrpSpPr>
        <p:grpSpPr bwMode="auto">
          <a:xfrm>
            <a:off x="1173145" y="4034130"/>
            <a:ext cx="3160097" cy="2446047"/>
            <a:chOff x="-40" y="-93"/>
            <a:chExt cx="1695" cy="1312"/>
          </a:xfrm>
        </p:grpSpPr>
        <p:sp>
          <p:nvSpPr>
            <p:cNvPr id="9" name="Rectangle 6">
              <a:extLst>
                <a:ext uri="{FF2B5EF4-FFF2-40B4-BE49-F238E27FC236}">
                  <a16:creationId xmlns:a16="http://schemas.microsoft.com/office/drawing/2014/main" id="{DCD8539D-5740-CF49-9353-4D6DD8F85E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4" y="408"/>
              <a:ext cx="635" cy="363"/>
            </a:xfrm>
            <a:prstGeom prst="rect">
              <a:avLst/>
            </a:prstGeom>
            <a:solidFill>
              <a:srgbClr val="99FF33"/>
            </a:solidFill>
            <a:ln w="38100">
              <a:solidFill>
                <a:schemeClr val="accent2"/>
              </a:solidFill>
              <a:miter lim="800000"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>
              <a:lvl1pPr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1pPr>
              <a:lvl2pPr marL="742950" indent="-285750"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2pPr>
              <a:lvl3pPr marL="1143000" indent="-228600"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3pPr>
              <a:lvl4pPr marL="1600200" indent="-228600"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4pPr>
              <a:lvl5pPr marL="2057400" indent="-228600"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FA</a:t>
              </a:r>
            </a:p>
          </p:txBody>
        </p:sp>
        <p:sp>
          <p:nvSpPr>
            <p:cNvPr id="10" name="Line 7">
              <a:extLst>
                <a:ext uri="{FF2B5EF4-FFF2-40B4-BE49-F238E27FC236}">
                  <a16:creationId xmlns:a16="http://schemas.microsoft.com/office/drawing/2014/main" id="{97370D72-59FB-2BDE-1C70-0D506221E73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79" y="589"/>
              <a:ext cx="227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triangle" w="lg" len="lg"/>
              <a:tailEnd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1" name="Line 8">
              <a:extLst>
                <a:ext uri="{FF2B5EF4-FFF2-40B4-BE49-F238E27FC236}">
                  <a16:creationId xmlns:a16="http://schemas.microsoft.com/office/drawing/2014/main" id="{992F22E0-D9C2-0317-4254-F1452FF41D1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7" y="589"/>
              <a:ext cx="227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triangle" w="lg" len="lg"/>
              <a:tailEnd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2" name="Line 9">
              <a:extLst>
                <a:ext uri="{FF2B5EF4-FFF2-40B4-BE49-F238E27FC236}">
                  <a16:creationId xmlns:a16="http://schemas.microsoft.com/office/drawing/2014/main" id="{8DB18418-7AFE-E57F-5B04-D6F6A02AF66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80" y="771"/>
              <a:ext cx="0" cy="22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w="lg" len="lg"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3" name="Line 10">
              <a:extLst>
                <a:ext uri="{FF2B5EF4-FFF2-40B4-BE49-F238E27FC236}">
                  <a16:creationId xmlns:a16="http://schemas.microsoft.com/office/drawing/2014/main" id="{9C854003-6F68-49F9-AA69-530E1426CAA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62" y="136"/>
              <a:ext cx="0" cy="27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w="lg" len="lg"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4" name="Line 11">
              <a:extLst>
                <a:ext uri="{FF2B5EF4-FFF2-40B4-BE49-F238E27FC236}">
                  <a16:creationId xmlns:a16="http://schemas.microsoft.com/office/drawing/2014/main" id="{E47DDAB4-BFAE-D3EB-D81C-BC5ED6EE152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43" y="771"/>
              <a:ext cx="0" cy="22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w="lg" len="lg"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6" name="Text Box 12">
              <a:extLst>
                <a:ext uri="{FF2B5EF4-FFF2-40B4-BE49-F238E27FC236}">
                  <a16:creationId xmlns:a16="http://schemas.microsoft.com/office/drawing/2014/main" id="{2BAEB8D8-7E9C-A35F-FED9-3A982C322AC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71" y="-93"/>
              <a:ext cx="272" cy="2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ED7D31"/>
                  </a:solidFill>
                  <a:effectLst/>
                  <a:uLnTx/>
                  <a:uFillTx/>
                  <a:latin typeface="Verdana" panose="020B0604030504040204" pitchFamily="34" charset="0"/>
                  <a:ea typeface="宋体" panose="02010600030101010101" pitchFamily="2" charset="-122"/>
                  <a:cs typeface="+mn-cs"/>
                </a:rPr>
                <a:t>S</a:t>
              </a:r>
              <a:r>
                <a:rPr kumimoji="0" lang="en-US" altLang="zh-CN" sz="24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ED7D31"/>
                  </a:solidFill>
                  <a:effectLst/>
                  <a:uLnTx/>
                  <a:uFillTx/>
                  <a:latin typeface="Verdana" panose="020B0604030504040204" pitchFamily="34" charset="0"/>
                  <a:ea typeface="宋体" panose="02010600030101010101" pitchFamily="2" charset="-122"/>
                  <a:cs typeface="+mn-cs"/>
                </a:rPr>
                <a:t>i</a:t>
              </a:r>
            </a:p>
          </p:txBody>
        </p:sp>
        <p:sp>
          <p:nvSpPr>
            <p:cNvPr id="17" name="Text Box 13">
              <a:extLst>
                <a:ext uri="{FF2B5EF4-FFF2-40B4-BE49-F238E27FC236}">
                  <a16:creationId xmlns:a16="http://schemas.microsoft.com/office/drawing/2014/main" id="{6D775E78-89C1-93E5-43F1-C89BEA29EF5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4" y="971"/>
              <a:ext cx="771" cy="2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ED7D31"/>
                  </a:solidFill>
                  <a:effectLst/>
                  <a:uLnTx/>
                  <a:uFillTx/>
                  <a:latin typeface="Verdana" panose="020B0604030504040204" pitchFamily="34" charset="0"/>
                  <a:ea typeface="宋体" panose="02010600030101010101" pitchFamily="2" charset="-122"/>
                  <a:cs typeface="+mn-cs"/>
                </a:rPr>
                <a:t>X</a:t>
              </a:r>
              <a:r>
                <a:rPr kumimoji="0" lang="en-US" altLang="zh-CN" sz="24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ED7D31"/>
                  </a:solidFill>
                  <a:effectLst/>
                  <a:uLnTx/>
                  <a:uFillTx/>
                  <a:latin typeface="Verdana" panose="020B0604030504040204" pitchFamily="34" charset="0"/>
                  <a:ea typeface="宋体" panose="02010600030101010101" pitchFamily="2" charset="-122"/>
                  <a:cs typeface="+mn-cs"/>
                </a:rPr>
                <a:t>i  </a:t>
              </a: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ED7D31"/>
                  </a:solidFill>
                  <a:effectLst/>
                  <a:uLnTx/>
                  <a:uFillTx/>
                  <a:latin typeface="Verdana" panose="020B0604030504040204" pitchFamily="34" charset="0"/>
                  <a:ea typeface="宋体" panose="02010600030101010101" pitchFamily="2" charset="-122"/>
                  <a:cs typeface="+mn-cs"/>
                </a:rPr>
                <a:t>   Y</a:t>
              </a:r>
              <a:r>
                <a:rPr kumimoji="0" lang="en-US" altLang="zh-CN" sz="24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ED7D31"/>
                  </a:solidFill>
                  <a:effectLst/>
                  <a:uLnTx/>
                  <a:uFillTx/>
                  <a:latin typeface="Verdana" panose="020B0604030504040204" pitchFamily="34" charset="0"/>
                  <a:ea typeface="宋体" panose="02010600030101010101" pitchFamily="2" charset="-122"/>
                  <a:cs typeface="+mn-cs"/>
                </a:rPr>
                <a:t>i</a:t>
              </a:r>
            </a:p>
          </p:txBody>
        </p:sp>
        <p:sp>
          <p:nvSpPr>
            <p:cNvPr id="18" name="Text Box 14">
              <a:extLst>
                <a:ext uri="{FF2B5EF4-FFF2-40B4-BE49-F238E27FC236}">
                  <a16:creationId xmlns:a16="http://schemas.microsoft.com/office/drawing/2014/main" id="{B2CD5F6B-F196-BFF2-838A-E3D32E65262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83" y="453"/>
              <a:ext cx="272" cy="2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1200" cap="none" spc="0" normalizeH="0" baseline="0" noProof="0">
                  <a:ln>
                    <a:noFill/>
                  </a:ln>
                  <a:solidFill>
                    <a:srgbClr val="ED7D31"/>
                  </a:solidFill>
                  <a:effectLst/>
                  <a:uLnTx/>
                  <a:uFillTx/>
                  <a:latin typeface="Verdana" panose="020B0604030504040204" pitchFamily="34" charset="0"/>
                  <a:ea typeface="宋体" panose="02010600030101010101" pitchFamily="2" charset="-122"/>
                  <a:cs typeface="+mn-cs"/>
                </a:rPr>
                <a:t>C</a:t>
              </a:r>
              <a:r>
                <a:rPr kumimoji="0" lang="en-US" altLang="zh-CN" sz="2400" b="0" i="0" u="none" strike="noStrike" kern="1200" cap="none" spc="0" normalizeH="0" baseline="-25000" noProof="0">
                  <a:ln>
                    <a:noFill/>
                  </a:ln>
                  <a:solidFill>
                    <a:srgbClr val="ED7D31"/>
                  </a:solidFill>
                  <a:effectLst/>
                  <a:uLnTx/>
                  <a:uFillTx/>
                  <a:latin typeface="Verdana" panose="020B0604030504040204" pitchFamily="34" charset="0"/>
                  <a:ea typeface="宋体" panose="02010600030101010101" pitchFamily="2" charset="-122"/>
                  <a:cs typeface="+mn-cs"/>
                </a:rPr>
                <a:t>i</a:t>
              </a:r>
            </a:p>
          </p:txBody>
        </p:sp>
        <p:sp>
          <p:nvSpPr>
            <p:cNvPr id="19" name="Text Box 15">
              <a:extLst>
                <a:ext uri="{FF2B5EF4-FFF2-40B4-BE49-F238E27FC236}">
                  <a16:creationId xmlns:a16="http://schemas.microsoft.com/office/drawing/2014/main" id="{672B4178-9EAB-46B0-50C4-AB0E164FDE4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40" y="453"/>
              <a:ext cx="408" cy="2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ED7D31"/>
                  </a:solidFill>
                  <a:effectLst/>
                  <a:uLnTx/>
                  <a:uFillTx/>
                  <a:latin typeface="Verdana" panose="020B0604030504040204" pitchFamily="34" charset="0"/>
                  <a:ea typeface="宋体" panose="02010600030101010101" pitchFamily="2" charset="-122"/>
                  <a:cs typeface="+mn-cs"/>
                </a:rPr>
                <a:t>C</a:t>
              </a:r>
              <a:r>
                <a:rPr kumimoji="0" lang="en-US" altLang="zh-CN" sz="24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ED7D31"/>
                  </a:solidFill>
                  <a:effectLst/>
                  <a:uLnTx/>
                  <a:uFillTx/>
                  <a:latin typeface="Verdana" panose="020B0604030504040204" pitchFamily="34" charset="0"/>
                  <a:ea typeface="宋体" panose="02010600030101010101" pitchFamily="2" charset="-122"/>
                  <a:cs typeface="+mn-cs"/>
                </a:rPr>
                <a:t>i+1</a:t>
              </a:r>
            </a:p>
          </p:txBody>
        </p:sp>
      </p:grpSp>
      <p:grpSp>
        <p:nvGrpSpPr>
          <p:cNvPr id="21" name="Group 6">
            <a:extLst>
              <a:ext uri="{FF2B5EF4-FFF2-40B4-BE49-F238E27FC236}">
                <a16:creationId xmlns:a16="http://schemas.microsoft.com/office/drawing/2014/main" id="{67637296-16AC-7801-2D82-C13A227A7FA7}"/>
              </a:ext>
            </a:extLst>
          </p:cNvPr>
          <p:cNvGrpSpPr>
            <a:grpSpLocks/>
          </p:cNvGrpSpPr>
          <p:nvPr/>
        </p:nvGrpSpPr>
        <p:grpSpPr bwMode="auto">
          <a:xfrm>
            <a:off x="4539862" y="4034130"/>
            <a:ext cx="3160097" cy="2446047"/>
            <a:chOff x="-40" y="-93"/>
            <a:chExt cx="1695" cy="1312"/>
          </a:xfrm>
        </p:grpSpPr>
        <p:sp>
          <p:nvSpPr>
            <p:cNvPr id="22" name="Rectangle 6">
              <a:extLst>
                <a:ext uri="{FF2B5EF4-FFF2-40B4-BE49-F238E27FC236}">
                  <a16:creationId xmlns:a16="http://schemas.microsoft.com/office/drawing/2014/main" id="{1AAB82E3-1C5E-D54C-644A-2AC10A2258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4" y="408"/>
              <a:ext cx="635" cy="363"/>
            </a:xfrm>
            <a:prstGeom prst="rect">
              <a:avLst/>
            </a:prstGeom>
            <a:solidFill>
              <a:srgbClr val="99FF33"/>
            </a:solidFill>
            <a:ln w="38100">
              <a:solidFill>
                <a:schemeClr val="accent2"/>
              </a:solidFill>
              <a:miter lim="800000"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>
              <a:lvl1pPr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1pPr>
              <a:lvl2pPr marL="742950" indent="-285750"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2pPr>
              <a:lvl3pPr marL="1143000" indent="-228600"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3pPr>
              <a:lvl4pPr marL="1600200" indent="-228600"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4pPr>
              <a:lvl5pPr marL="2057400" indent="-228600"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FA</a:t>
              </a:r>
            </a:p>
          </p:txBody>
        </p:sp>
        <p:sp>
          <p:nvSpPr>
            <p:cNvPr id="23" name="Line 7">
              <a:extLst>
                <a:ext uri="{FF2B5EF4-FFF2-40B4-BE49-F238E27FC236}">
                  <a16:creationId xmlns:a16="http://schemas.microsoft.com/office/drawing/2014/main" id="{2FCDEB52-44BB-E4D7-6499-C6E4AB0E0C7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79" y="589"/>
              <a:ext cx="227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triangle" w="lg" len="lg"/>
              <a:tailEnd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4" name="Line 8">
              <a:extLst>
                <a:ext uri="{FF2B5EF4-FFF2-40B4-BE49-F238E27FC236}">
                  <a16:creationId xmlns:a16="http://schemas.microsoft.com/office/drawing/2014/main" id="{6BC1969D-EFA9-0307-CA63-AFF64476E7A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7" y="589"/>
              <a:ext cx="227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triangle" w="lg" len="lg"/>
              <a:tailEnd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5" name="Line 9">
              <a:extLst>
                <a:ext uri="{FF2B5EF4-FFF2-40B4-BE49-F238E27FC236}">
                  <a16:creationId xmlns:a16="http://schemas.microsoft.com/office/drawing/2014/main" id="{13F617E6-7D8D-F807-3335-8867A0449C4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80" y="771"/>
              <a:ext cx="0" cy="22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w="lg" len="lg"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6" name="Line 10">
              <a:extLst>
                <a:ext uri="{FF2B5EF4-FFF2-40B4-BE49-F238E27FC236}">
                  <a16:creationId xmlns:a16="http://schemas.microsoft.com/office/drawing/2014/main" id="{1E6B4178-5EAA-6211-EB10-FB65ED046A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62" y="136"/>
              <a:ext cx="0" cy="27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w="lg" len="lg"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7" name="Line 11">
              <a:extLst>
                <a:ext uri="{FF2B5EF4-FFF2-40B4-BE49-F238E27FC236}">
                  <a16:creationId xmlns:a16="http://schemas.microsoft.com/office/drawing/2014/main" id="{E1504A79-216B-A6E6-6271-4039A350FC6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43" y="771"/>
              <a:ext cx="0" cy="22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w="lg" len="lg"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8" name="Text Box 12">
              <a:extLst>
                <a:ext uri="{FF2B5EF4-FFF2-40B4-BE49-F238E27FC236}">
                  <a16:creationId xmlns:a16="http://schemas.microsoft.com/office/drawing/2014/main" id="{6EBDE5AF-4997-56DD-41FD-F8429016A33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71" y="-93"/>
              <a:ext cx="272" cy="2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ED7D31"/>
                  </a:solidFill>
                  <a:effectLst/>
                  <a:uLnTx/>
                  <a:uFillTx/>
                  <a:latin typeface="Verdana" panose="020B0604030504040204" pitchFamily="34" charset="0"/>
                  <a:ea typeface="宋体" panose="02010600030101010101" pitchFamily="2" charset="-122"/>
                  <a:cs typeface="+mn-cs"/>
                </a:rPr>
                <a:t>S</a:t>
              </a:r>
              <a:r>
                <a:rPr kumimoji="0" lang="en-US" altLang="zh-CN" sz="24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ED7D31"/>
                  </a:solidFill>
                  <a:effectLst/>
                  <a:uLnTx/>
                  <a:uFillTx/>
                  <a:latin typeface="Verdana" panose="020B0604030504040204" pitchFamily="34" charset="0"/>
                  <a:ea typeface="宋体" panose="02010600030101010101" pitchFamily="2" charset="-122"/>
                  <a:cs typeface="+mn-cs"/>
                </a:rPr>
                <a:t>i</a:t>
              </a:r>
            </a:p>
          </p:txBody>
        </p:sp>
        <p:sp>
          <p:nvSpPr>
            <p:cNvPr id="29" name="Text Box 13">
              <a:extLst>
                <a:ext uri="{FF2B5EF4-FFF2-40B4-BE49-F238E27FC236}">
                  <a16:creationId xmlns:a16="http://schemas.microsoft.com/office/drawing/2014/main" id="{D652C257-572D-CB20-2880-51B4112B3DD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4" y="971"/>
              <a:ext cx="771" cy="2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ED7D31"/>
                  </a:solidFill>
                  <a:effectLst/>
                  <a:uLnTx/>
                  <a:uFillTx/>
                  <a:latin typeface="Verdana" panose="020B0604030504040204" pitchFamily="34" charset="0"/>
                  <a:ea typeface="宋体" panose="02010600030101010101" pitchFamily="2" charset="-122"/>
                  <a:cs typeface="+mn-cs"/>
                </a:rPr>
                <a:t>X</a:t>
              </a:r>
              <a:r>
                <a:rPr kumimoji="0" lang="en-US" altLang="zh-CN" sz="24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ED7D31"/>
                  </a:solidFill>
                  <a:effectLst/>
                  <a:uLnTx/>
                  <a:uFillTx/>
                  <a:latin typeface="Verdana" panose="020B0604030504040204" pitchFamily="34" charset="0"/>
                  <a:ea typeface="宋体" panose="02010600030101010101" pitchFamily="2" charset="-122"/>
                  <a:cs typeface="+mn-cs"/>
                </a:rPr>
                <a:t>i  </a:t>
              </a: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ED7D31"/>
                  </a:solidFill>
                  <a:effectLst/>
                  <a:uLnTx/>
                  <a:uFillTx/>
                  <a:latin typeface="Verdana" panose="020B0604030504040204" pitchFamily="34" charset="0"/>
                  <a:ea typeface="宋体" panose="02010600030101010101" pitchFamily="2" charset="-122"/>
                  <a:cs typeface="+mn-cs"/>
                </a:rPr>
                <a:t>   Y</a:t>
              </a:r>
              <a:r>
                <a:rPr kumimoji="0" lang="en-US" altLang="zh-CN" sz="24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ED7D31"/>
                  </a:solidFill>
                  <a:effectLst/>
                  <a:uLnTx/>
                  <a:uFillTx/>
                  <a:latin typeface="Verdana" panose="020B0604030504040204" pitchFamily="34" charset="0"/>
                  <a:ea typeface="宋体" panose="02010600030101010101" pitchFamily="2" charset="-122"/>
                  <a:cs typeface="+mn-cs"/>
                </a:rPr>
                <a:t>i</a:t>
              </a:r>
            </a:p>
          </p:txBody>
        </p:sp>
        <p:sp>
          <p:nvSpPr>
            <p:cNvPr id="33" name="Text Box 14">
              <a:extLst>
                <a:ext uri="{FF2B5EF4-FFF2-40B4-BE49-F238E27FC236}">
                  <a16:creationId xmlns:a16="http://schemas.microsoft.com/office/drawing/2014/main" id="{23D40449-4D8A-CDE0-77CE-8222A001E53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83" y="453"/>
              <a:ext cx="272" cy="2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1200" cap="none" spc="0" normalizeH="0" baseline="0" noProof="0">
                  <a:ln>
                    <a:noFill/>
                  </a:ln>
                  <a:solidFill>
                    <a:srgbClr val="ED7D31"/>
                  </a:solidFill>
                  <a:effectLst/>
                  <a:uLnTx/>
                  <a:uFillTx/>
                  <a:latin typeface="Verdana" panose="020B0604030504040204" pitchFamily="34" charset="0"/>
                  <a:ea typeface="宋体" panose="02010600030101010101" pitchFamily="2" charset="-122"/>
                  <a:cs typeface="+mn-cs"/>
                </a:rPr>
                <a:t>C</a:t>
              </a:r>
              <a:r>
                <a:rPr kumimoji="0" lang="en-US" altLang="zh-CN" sz="2400" b="0" i="0" u="none" strike="noStrike" kern="1200" cap="none" spc="0" normalizeH="0" baseline="-25000" noProof="0">
                  <a:ln>
                    <a:noFill/>
                  </a:ln>
                  <a:solidFill>
                    <a:srgbClr val="ED7D31"/>
                  </a:solidFill>
                  <a:effectLst/>
                  <a:uLnTx/>
                  <a:uFillTx/>
                  <a:latin typeface="Verdana" panose="020B0604030504040204" pitchFamily="34" charset="0"/>
                  <a:ea typeface="宋体" panose="02010600030101010101" pitchFamily="2" charset="-122"/>
                  <a:cs typeface="+mn-cs"/>
                </a:rPr>
                <a:t>i</a:t>
              </a:r>
            </a:p>
          </p:txBody>
        </p:sp>
        <p:sp>
          <p:nvSpPr>
            <p:cNvPr id="34" name="Text Box 15">
              <a:extLst>
                <a:ext uri="{FF2B5EF4-FFF2-40B4-BE49-F238E27FC236}">
                  <a16:creationId xmlns:a16="http://schemas.microsoft.com/office/drawing/2014/main" id="{7EBFE80A-254A-ED30-39A4-BAFA7D07304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40" y="453"/>
              <a:ext cx="408" cy="2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ED7D31"/>
                  </a:solidFill>
                  <a:effectLst/>
                  <a:uLnTx/>
                  <a:uFillTx/>
                  <a:latin typeface="Verdana" panose="020B0604030504040204" pitchFamily="34" charset="0"/>
                  <a:ea typeface="宋体" panose="02010600030101010101" pitchFamily="2" charset="-122"/>
                  <a:cs typeface="+mn-cs"/>
                </a:rPr>
                <a:t>C</a:t>
              </a:r>
              <a:r>
                <a:rPr kumimoji="0" lang="en-US" altLang="zh-CN" sz="24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ED7D31"/>
                  </a:solidFill>
                  <a:effectLst/>
                  <a:uLnTx/>
                  <a:uFillTx/>
                  <a:latin typeface="Verdana" panose="020B0604030504040204" pitchFamily="34" charset="0"/>
                  <a:ea typeface="宋体" panose="02010600030101010101" pitchFamily="2" charset="-122"/>
                  <a:cs typeface="+mn-cs"/>
                </a:rPr>
                <a:t>i+1</a:t>
              </a:r>
            </a:p>
          </p:txBody>
        </p:sp>
      </p:grpSp>
      <p:grpSp>
        <p:nvGrpSpPr>
          <p:cNvPr id="35" name="Group 6">
            <a:extLst>
              <a:ext uri="{FF2B5EF4-FFF2-40B4-BE49-F238E27FC236}">
                <a16:creationId xmlns:a16="http://schemas.microsoft.com/office/drawing/2014/main" id="{31901EFD-E5EB-C8D8-3443-DBB0680F5F4A}"/>
              </a:ext>
            </a:extLst>
          </p:cNvPr>
          <p:cNvGrpSpPr>
            <a:grpSpLocks/>
          </p:cNvGrpSpPr>
          <p:nvPr/>
        </p:nvGrpSpPr>
        <p:grpSpPr bwMode="auto">
          <a:xfrm>
            <a:off x="7876599" y="4034130"/>
            <a:ext cx="3160097" cy="2446047"/>
            <a:chOff x="-40" y="-93"/>
            <a:chExt cx="1695" cy="1312"/>
          </a:xfrm>
        </p:grpSpPr>
        <p:sp>
          <p:nvSpPr>
            <p:cNvPr id="36" name="Rectangle 6">
              <a:extLst>
                <a:ext uri="{FF2B5EF4-FFF2-40B4-BE49-F238E27FC236}">
                  <a16:creationId xmlns:a16="http://schemas.microsoft.com/office/drawing/2014/main" id="{0FD319C3-CE3C-2524-3650-F22F757546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4" y="408"/>
              <a:ext cx="635" cy="363"/>
            </a:xfrm>
            <a:prstGeom prst="rect">
              <a:avLst/>
            </a:prstGeom>
            <a:solidFill>
              <a:srgbClr val="99FF33"/>
            </a:solidFill>
            <a:ln w="38100">
              <a:solidFill>
                <a:schemeClr val="accent2"/>
              </a:solidFill>
              <a:miter lim="800000"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>
              <a:lvl1pPr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1pPr>
              <a:lvl2pPr marL="742950" indent="-285750"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2pPr>
              <a:lvl3pPr marL="1143000" indent="-228600"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3pPr>
              <a:lvl4pPr marL="1600200" indent="-228600"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4pPr>
              <a:lvl5pPr marL="2057400" indent="-228600"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FA</a:t>
              </a:r>
            </a:p>
          </p:txBody>
        </p:sp>
        <p:sp>
          <p:nvSpPr>
            <p:cNvPr id="37" name="Line 7">
              <a:extLst>
                <a:ext uri="{FF2B5EF4-FFF2-40B4-BE49-F238E27FC236}">
                  <a16:creationId xmlns:a16="http://schemas.microsoft.com/office/drawing/2014/main" id="{C9CFCB09-DFA7-135D-3F40-3D4E93CDE60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79" y="589"/>
              <a:ext cx="227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triangle" w="lg" len="lg"/>
              <a:tailEnd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8" name="Line 8">
              <a:extLst>
                <a:ext uri="{FF2B5EF4-FFF2-40B4-BE49-F238E27FC236}">
                  <a16:creationId xmlns:a16="http://schemas.microsoft.com/office/drawing/2014/main" id="{A9AF28B3-235A-145B-F81A-ADAEB40AA2A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7" y="589"/>
              <a:ext cx="227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triangle" w="lg" len="lg"/>
              <a:tailEnd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9" name="Line 9">
              <a:extLst>
                <a:ext uri="{FF2B5EF4-FFF2-40B4-BE49-F238E27FC236}">
                  <a16:creationId xmlns:a16="http://schemas.microsoft.com/office/drawing/2014/main" id="{A47DE18C-ADFB-B1D1-59B9-351C3A2FA47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80" y="771"/>
              <a:ext cx="0" cy="22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w="lg" len="lg"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0" name="Line 10">
              <a:extLst>
                <a:ext uri="{FF2B5EF4-FFF2-40B4-BE49-F238E27FC236}">
                  <a16:creationId xmlns:a16="http://schemas.microsoft.com/office/drawing/2014/main" id="{30D70275-F8E1-B628-284A-C83F2647870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62" y="136"/>
              <a:ext cx="0" cy="27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w="lg" len="lg"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1" name="Line 11">
              <a:extLst>
                <a:ext uri="{FF2B5EF4-FFF2-40B4-BE49-F238E27FC236}">
                  <a16:creationId xmlns:a16="http://schemas.microsoft.com/office/drawing/2014/main" id="{26D7F9DC-B7C6-F7F0-7145-FA9B8A99200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43" y="771"/>
              <a:ext cx="0" cy="22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w="lg" len="lg"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2" name="Text Box 12">
              <a:extLst>
                <a:ext uri="{FF2B5EF4-FFF2-40B4-BE49-F238E27FC236}">
                  <a16:creationId xmlns:a16="http://schemas.microsoft.com/office/drawing/2014/main" id="{7545356A-DF1F-9BF9-3905-BE23AA0CA06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71" y="-93"/>
              <a:ext cx="272" cy="2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ED7D31"/>
                  </a:solidFill>
                  <a:effectLst/>
                  <a:uLnTx/>
                  <a:uFillTx/>
                  <a:latin typeface="Verdana" panose="020B0604030504040204" pitchFamily="34" charset="0"/>
                  <a:ea typeface="宋体" panose="02010600030101010101" pitchFamily="2" charset="-122"/>
                  <a:cs typeface="+mn-cs"/>
                </a:rPr>
                <a:t>S</a:t>
              </a:r>
              <a:r>
                <a:rPr kumimoji="0" lang="en-US" altLang="zh-CN" sz="24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ED7D31"/>
                  </a:solidFill>
                  <a:effectLst/>
                  <a:uLnTx/>
                  <a:uFillTx/>
                  <a:latin typeface="Verdana" panose="020B0604030504040204" pitchFamily="34" charset="0"/>
                  <a:ea typeface="宋体" panose="02010600030101010101" pitchFamily="2" charset="-122"/>
                  <a:cs typeface="+mn-cs"/>
                </a:rPr>
                <a:t>i</a:t>
              </a:r>
            </a:p>
          </p:txBody>
        </p:sp>
        <p:sp>
          <p:nvSpPr>
            <p:cNvPr id="43" name="Text Box 13">
              <a:extLst>
                <a:ext uri="{FF2B5EF4-FFF2-40B4-BE49-F238E27FC236}">
                  <a16:creationId xmlns:a16="http://schemas.microsoft.com/office/drawing/2014/main" id="{734C08EB-7231-63C9-2BB2-0EC6EEF900E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4" y="971"/>
              <a:ext cx="771" cy="2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ED7D31"/>
                  </a:solidFill>
                  <a:effectLst/>
                  <a:uLnTx/>
                  <a:uFillTx/>
                  <a:latin typeface="Verdana" panose="020B0604030504040204" pitchFamily="34" charset="0"/>
                  <a:ea typeface="宋体" panose="02010600030101010101" pitchFamily="2" charset="-122"/>
                  <a:cs typeface="+mn-cs"/>
                </a:rPr>
                <a:t>X</a:t>
              </a:r>
              <a:r>
                <a:rPr kumimoji="0" lang="en-US" altLang="zh-CN" sz="24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ED7D31"/>
                  </a:solidFill>
                  <a:effectLst/>
                  <a:uLnTx/>
                  <a:uFillTx/>
                  <a:latin typeface="Verdana" panose="020B0604030504040204" pitchFamily="34" charset="0"/>
                  <a:ea typeface="宋体" panose="02010600030101010101" pitchFamily="2" charset="-122"/>
                  <a:cs typeface="+mn-cs"/>
                </a:rPr>
                <a:t>i  </a:t>
              </a: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ED7D31"/>
                  </a:solidFill>
                  <a:effectLst/>
                  <a:uLnTx/>
                  <a:uFillTx/>
                  <a:latin typeface="Verdana" panose="020B0604030504040204" pitchFamily="34" charset="0"/>
                  <a:ea typeface="宋体" panose="02010600030101010101" pitchFamily="2" charset="-122"/>
                  <a:cs typeface="+mn-cs"/>
                </a:rPr>
                <a:t>   Y</a:t>
              </a:r>
              <a:r>
                <a:rPr kumimoji="0" lang="en-US" altLang="zh-CN" sz="24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ED7D31"/>
                  </a:solidFill>
                  <a:effectLst/>
                  <a:uLnTx/>
                  <a:uFillTx/>
                  <a:latin typeface="Verdana" panose="020B0604030504040204" pitchFamily="34" charset="0"/>
                  <a:ea typeface="宋体" panose="02010600030101010101" pitchFamily="2" charset="-122"/>
                  <a:cs typeface="+mn-cs"/>
                </a:rPr>
                <a:t>i</a:t>
              </a:r>
            </a:p>
          </p:txBody>
        </p:sp>
        <p:sp>
          <p:nvSpPr>
            <p:cNvPr id="44" name="Text Box 14">
              <a:extLst>
                <a:ext uri="{FF2B5EF4-FFF2-40B4-BE49-F238E27FC236}">
                  <a16:creationId xmlns:a16="http://schemas.microsoft.com/office/drawing/2014/main" id="{7FBF4EF7-B7F9-5CE9-7F5A-CB12D33AEFB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83" y="453"/>
              <a:ext cx="272" cy="2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1200" cap="none" spc="0" normalizeH="0" baseline="0" noProof="0">
                  <a:ln>
                    <a:noFill/>
                  </a:ln>
                  <a:solidFill>
                    <a:srgbClr val="ED7D31"/>
                  </a:solidFill>
                  <a:effectLst/>
                  <a:uLnTx/>
                  <a:uFillTx/>
                  <a:latin typeface="Verdana" panose="020B0604030504040204" pitchFamily="34" charset="0"/>
                  <a:ea typeface="宋体" panose="02010600030101010101" pitchFamily="2" charset="-122"/>
                  <a:cs typeface="+mn-cs"/>
                </a:rPr>
                <a:t>C</a:t>
              </a:r>
              <a:r>
                <a:rPr kumimoji="0" lang="en-US" altLang="zh-CN" sz="2400" b="0" i="0" u="none" strike="noStrike" kern="1200" cap="none" spc="0" normalizeH="0" baseline="-25000" noProof="0">
                  <a:ln>
                    <a:noFill/>
                  </a:ln>
                  <a:solidFill>
                    <a:srgbClr val="ED7D31"/>
                  </a:solidFill>
                  <a:effectLst/>
                  <a:uLnTx/>
                  <a:uFillTx/>
                  <a:latin typeface="Verdana" panose="020B0604030504040204" pitchFamily="34" charset="0"/>
                  <a:ea typeface="宋体" panose="02010600030101010101" pitchFamily="2" charset="-122"/>
                  <a:cs typeface="+mn-cs"/>
                </a:rPr>
                <a:t>i</a:t>
              </a:r>
            </a:p>
          </p:txBody>
        </p:sp>
        <p:sp>
          <p:nvSpPr>
            <p:cNvPr id="45" name="Text Box 15">
              <a:extLst>
                <a:ext uri="{FF2B5EF4-FFF2-40B4-BE49-F238E27FC236}">
                  <a16:creationId xmlns:a16="http://schemas.microsoft.com/office/drawing/2014/main" id="{779C4382-DEA2-5431-2B20-FEC5AFA5E57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40" y="453"/>
              <a:ext cx="408" cy="2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ED7D31"/>
                  </a:solidFill>
                  <a:effectLst/>
                  <a:uLnTx/>
                  <a:uFillTx/>
                  <a:latin typeface="Verdana" panose="020B0604030504040204" pitchFamily="34" charset="0"/>
                  <a:ea typeface="宋体" panose="02010600030101010101" pitchFamily="2" charset="-122"/>
                  <a:cs typeface="+mn-cs"/>
                </a:rPr>
                <a:t>C</a:t>
              </a:r>
              <a:r>
                <a:rPr kumimoji="0" lang="en-US" altLang="zh-CN" sz="24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ED7D31"/>
                  </a:solidFill>
                  <a:effectLst/>
                  <a:uLnTx/>
                  <a:uFillTx/>
                  <a:latin typeface="Verdana" panose="020B0604030504040204" pitchFamily="34" charset="0"/>
                  <a:ea typeface="宋体" panose="02010600030101010101" pitchFamily="2" charset="-122"/>
                  <a:cs typeface="+mn-cs"/>
                </a:rPr>
                <a:t>i+1</a:t>
              </a:r>
            </a:p>
          </p:txBody>
        </p:sp>
      </p:grpSp>
      <p:cxnSp>
        <p:nvCxnSpPr>
          <p:cNvPr id="46" name="直接箭头连接符 38">
            <a:extLst>
              <a:ext uri="{FF2B5EF4-FFF2-40B4-BE49-F238E27FC236}">
                <a16:creationId xmlns:a16="http://schemas.microsoft.com/office/drawing/2014/main" id="{C9BA3F4E-860A-C0FC-A99E-00F37D3691E9}"/>
              </a:ext>
            </a:extLst>
          </p:cNvPr>
          <p:cNvCxnSpPr/>
          <p:nvPr/>
        </p:nvCxnSpPr>
        <p:spPr>
          <a:xfrm flipH="1" flipV="1">
            <a:off x="6792244" y="5315139"/>
            <a:ext cx="2182846" cy="1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箭头连接符 39">
            <a:extLst>
              <a:ext uri="{FF2B5EF4-FFF2-40B4-BE49-F238E27FC236}">
                <a16:creationId xmlns:a16="http://schemas.microsoft.com/office/drawing/2014/main" id="{313812F7-9423-BA03-DACD-655C636D311C}"/>
              </a:ext>
            </a:extLst>
          </p:cNvPr>
          <p:cNvCxnSpPr/>
          <p:nvPr/>
        </p:nvCxnSpPr>
        <p:spPr>
          <a:xfrm flipH="1" flipV="1">
            <a:off x="3445805" y="5301871"/>
            <a:ext cx="2182846" cy="1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42218942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675171" y="1320515"/>
            <a:ext cx="11098139" cy="1102028"/>
            <a:chOff x="1887176" y="1780605"/>
            <a:chExt cx="2671982" cy="482016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15796" y="2044118"/>
              <a:ext cx="2643362" cy="2185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5"/>
              <a:ext cx="1554497" cy="2541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行波进位加法器（</a:t>
              </a:r>
              <a:r>
                <a:rPr lang="en" altLang="zh-CN" sz="2800" dirty="0">
                  <a:solidFill>
                    <a:srgbClr val="B88F4D"/>
                  </a:solidFill>
                </a:rPr>
                <a:t>Ripple</a:t>
              </a:r>
              <a:r>
                <a:rPr lang="en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 Carry Adder</a:t>
              </a: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）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补码加法运算部件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C1B8FE1D-29FD-B4A2-CC3A-79750634EF59}"/>
              </a:ext>
            </a:extLst>
          </p:cNvPr>
          <p:cNvSpPr txBox="1"/>
          <p:nvPr/>
        </p:nvSpPr>
        <p:spPr>
          <a:xfrm>
            <a:off x="881252" y="1933408"/>
            <a:ext cx="6103088" cy="4995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可由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个带有进位的全加器实现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" name="Group 4">
            <a:extLst>
              <a:ext uri="{FF2B5EF4-FFF2-40B4-BE49-F238E27FC236}">
                <a16:creationId xmlns:a16="http://schemas.microsoft.com/office/drawing/2014/main" id="{AF927B13-C8C3-32CB-0BAE-D18BD1B00101}"/>
              </a:ext>
            </a:extLst>
          </p:cNvPr>
          <p:cNvGrpSpPr>
            <a:grpSpLocks/>
          </p:cNvGrpSpPr>
          <p:nvPr/>
        </p:nvGrpSpPr>
        <p:grpSpPr bwMode="auto">
          <a:xfrm>
            <a:off x="4977746" y="2974138"/>
            <a:ext cx="1295400" cy="3529012"/>
            <a:chOff x="0" y="0"/>
            <a:chExt cx="816" cy="2223"/>
          </a:xfrm>
        </p:grpSpPr>
        <p:sp>
          <p:nvSpPr>
            <p:cNvPr id="4" name="Rectangle 4">
              <a:extLst>
                <a:ext uri="{FF2B5EF4-FFF2-40B4-BE49-F238E27FC236}">
                  <a16:creationId xmlns:a16="http://schemas.microsoft.com/office/drawing/2014/main" id="{59013DF5-3745-E2A3-DE00-B52914C9F4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" y="560"/>
              <a:ext cx="496" cy="302"/>
            </a:xfrm>
            <a:prstGeom prst="rect">
              <a:avLst/>
            </a:prstGeom>
            <a:solidFill>
              <a:srgbClr val="00FF00"/>
            </a:solidFill>
            <a:ln w="28575">
              <a:solidFill>
                <a:schemeClr val="accent2"/>
              </a:solidFill>
              <a:miter lim="800000"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>
              <a:lvl1pPr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1pPr>
              <a:lvl2pPr marL="742950" indent="-285750"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2pPr>
              <a:lvl3pPr marL="1143000" indent="-228600"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3pPr>
              <a:lvl4pPr marL="1600200" indent="-228600"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4pPr>
              <a:lvl5pPr marL="2057400" indent="-228600"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FA</a:t>
              </a:r>
              <a:r>
                <a:rPr kumimoji="0" lang="en-US" altLang="zh-CN" sz="18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n-2</a:t>
              </a:r>
            </a:p>
          </p:txBody>
        </p:sp>
        <p:sp>
          <p:nvSpPr>
            <p:cNvPr id="5" name="Line 5">
              <a:extLst>
                <a:ext uri="{FF2B5EF4-FFF2-40B4-BE49-F238E27FC236}">
                  <a16:creationId xmlns:a16="http://schemas.microsoft.com/office/drawing/2014/main" id="{A4E951BC-B22C-D0B3-7A42-0E1F26FDD6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8" y="272"/>
              <a:ext cx="0" cy="2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w="lg" len="lg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" name="Line 6">
              <a:extLst>
                <a:ext uri="{FF2B5EF4-FFF2-40B4-BE49-F238E27FC236}">
                  <a16:creationId xmlns:a16="http://schemas.microsoft.com/office/drawing/2014/main" id="{D6694C82-F65A-86B2-4776-61605FF1DE4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4" y="862"/>
              <a:ext cx="0" cy="113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w="lg" len="lg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8" name="Line 7">
              <a:extLst>
                <a:ext uri="{FF2B5EF4-FFF2-40B4-BE49-F238E27FC236}">
                  <a16:creationId xmlns:a16="http://schemas.microsoft.com/office/drawing/2014/main" id="{DB387F1E-DDFD-86B7-0260-EC66411B97B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53" y="862"/>
              <a:ext cx="0" cy="113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w="lg" len="lg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9" name="Text Box 8">
              <a:extLst>
                <a:ext uri="{FF2B5EF4-FFF2-40B4-BE49-F238E27FC236}">
                  <a16:creationId xmlns:a16="http://schemas.microsoft.com/office/drawing/2014/main" id="{D7BF09B5-D8DB-856D-55C9-993D52C613A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6" y="0"/>
              <a:ext cx="453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Verdana" panose="020B0604030504040204" pitchFamily="34" charset="0"/>
                  <a:ea typeface="宋体" panose="02010600030101010101" pitchFamily="2" charset="-122"/>
                  <a:cs typeface="+mn-cs"/>
                </a:rPr>
                <a:t>S</a:t>
              </a:r>
              <a:r>
                <a:rPr kumimoji="0" lang="en-US" altLang="zh-CN" sz="18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Verdana" panose="020B0604030504040204" pitchFamily="34" charset="0"/>
                  <a:ea typeface="宋体" panose="02010600030101010101" pitchFamily="2" charset="-122"/>
                  <a:cs typeface="+mn-cs"/>
                </a:rPr>
                <a:t>n-2</a:t>
              </a:r>
            </a:p>
          </p:txBody>
        </p:sp>
        <p:sp>
          <p:nvSpPr>
            <p:cNvPr id="50" name="Text Box 9">
              <a:extLst>
                <a:ext uri="{FF2B5EF4-FFF2-40B4-BE49-F238E27FC236}">
                  <a16:creationId xmlns:a16="http://schemas.microsoft.com/office/drawing/2014/main" id="{A575138C-A416-5B92-B28F-8E1DE288ABD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0" y="1988"/>
              <a:ext cx="453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Verdana" panose="020B0604030504040204" pitchFamily="34" charset="0"/>
                  <a:ea typeface="宋体" panose="02010600030101010101" pitchFamily="2" charset="-122"/>
                  <a:cs typeface="+mn-cs"/>
                </a:rPr>
                <a:t>X</a:t>
              </a:r>
              <a:r>
                <a:rPr kumimoji="0" lang="en-US" altLang="zh-CN" sz="18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Verdana" panose="020B0604030504040204" pitchFamily="34" charset="0"/>
                  <a:ea typeface="宋体" panose="02010600030101010101" pitchFamily="2" charset="-122"/>
                  <a:cs typeface="+mn-cs"/>
                </a:rPr>
                <a:t>n-2</a:t>
              </a:r>
            </a:p>
          </p:txBody>
        </p:sp>
        <p:sp>
          <p:nvSpPr>
            <p:cNvPr id="51" name="Text Box 10">
              <a:extLst>
                <a:ext uri="{FF2B5EF4-FFF2-40B4-BE49-F238E27FC236}">
                  <a16:creationId xmlns:a16="http://schemas.microsoft.com/office/drawing/2014/main" id="{202DCF36-E279-9FCF-2CB5-7010EA9C6DA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3" y="1992"/>
              <a:ext cx="453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Verdana" panose="020B0604030504040204" pitchFamily="34" charset="0"/>
                  <a:ea typeface="宋体" panose="02010600030101010101" pitchFamily="2" charset="-122"/>
                  <a:cs typeface="+mn-cs"/>
                </a:rPr>
                <a:t>Y</a:t>
              </a:r>
              <a:r>
                <a:rPr kumimoji="0" lang="en-US" altLang="zh-CN" sz="18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Verdana" panose="020B0604030504040204" pitchFamily="34" charset="0"/>
                  <a:ea typeface="宋体" panose="02010600030101010101" pitchFamily="2" charset="-122"/>
                  <a:cs typeface="+mn-cs"/>
                </a:rPr>
                <a:t>n-2</a:t>
              </a:r>
            </a:p>
          </p:txBody>
        </p:sp>
      </p:grpSp>
      <p:grpSp>
        <p:nvGrpSpPr>
          <p:cNvPr id="52" name="Group 12">
            <a:extLst>
              <a:ext uri="{FF2B5EF4-FFF2-40B4-BE49-F238E27FC236}">
                <a16:creationId xmlns:a16="http://schemas.microsoft.com/office/drawing/2014/main" id="{FA40CFC0-8046-B6D1-5DE4-A3C397CB7BE1}"/>
              </a:ext>
            </a:extLst>
          </p:cNvPr>
          <p:cNvGrpSpPr>
            <a:grpSpLocks/>
          </p:cNvGrpSpPr>
          <p:nvPr/>
        </p:nvGrpSpPr>
        <p:grpSpPr bwMode="auto">
          <a:xfrm>
            <a:off x="8013044" y="2974138"/>
            <a:ext cx="2287588" cy="3529012"/>
            <a:chOff x="6" y="0"/>
            <a:chExt cx="1441" cy="2223"/>
          </a:xfrm>
        </p:grpSpPr>
        <p:sp>
          <p:nvSpPr>
            <p:cNvPr id="53" name="Line 16">
              <a:extLst>
                <a:ext uri="{FF2B5EF4-FFF2-40B4-BE49-F238E27FC236}">
                  <a16:creationId xmlns:a16="http://schemas.microsoft.com/office/drawing/2014/main" id="{19FC84AE-42B9-C683-243B-496B997847E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" y="726"/>
              <a:ext cx="456" cy="0"/>
            </a:xfrm>
            <a:prstGeom prst="line">
              <a:avLst/>
            </a:prstGeom>
            <a:noFill/>
            <a:ln w="19050">
              <a:solidFill>
                <a:srgbClr val="86BC64"/>
              </a:solidFill>
              <a:round/>
              <a:headEnd type="stealth" w="lg" len="lg"/>
              <a:tailEnd type="none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4" name="Line 14">
              <a:extLst>
                <a:ext uri="{FF2B5EF4-FFF2-40B4-BE49-F238E27FC236}">
                  <a16:creationId xmlns:a16="http://schemas.microsoft.com/office/drawing/2014/main" id="{DE44CB86-121F-1F0B-35DF-C9C4F205EEB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702" y="269"/>
              <a:ext cx="0" cy="30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5" name="Text Box 12">
              <a:extLst>
                <a:ext uri="{FF2B5EF4-FFF2-40B4-BE49-F238E27FC236}">
                  <a16:creationId xmlns:a16="http://schemas.microsoft.com/office/drawing/2014/main" id="{B43D4824-FF03-E0F5-6B67-628454A5AC0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93" y="729"/>
              <a:ext cx="45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70AD47">
                      <a:lumMod val="75000"/>
                    </a:srgbClr>
                  </a:solidFill>
                  <a:effectLst/>
                  <a:uLnTx/>
                  <a:uFillTx/>
                  <a:latin typeface="Verdana" panose="020B0604030504040204" pitchFamily="34" charset="0"/>
                  <a:ea typeface="宋体" panose="02010600030101010101" pitchFamily="2" charset="-122"/>
                  <a:cs typeface="+mn-cs"/>
                </a:rPr>
                <a:t>C</a:t>
              </a:r>
              <a:r>
                <a:rPr kumimoji="0" lang="en-US" altLang="zh-CN" sz="18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70AD47">
                      <a:lumMod val="75000"/>
                    </a:srgbClr>
                  </a:solidFill>
                  <a:effectLst/>
                  <a:uLnTx/>
                  <a:uFillTx/>
                  <a:latin typeface="Verdana" panose="020B0604030504040204" pitchFamily="34" charset="0"/>
                  <a:ea typeface="宋体" panose="02010600030101010101" pitchFamily="2" charset="-122"/>
                  <a:cs typeface="+mn-cs"/>
                </a:rPr>
                <a:t>0</a:t>
              </a:r>
            </a:p>
          </p:txBody>
        </p:sp>
        <p:sp>
          <p:nvSpPr>
            <p:cNvPr id="56" name="Rectangle 13">
              <a:extLst>
                <a:ext uri="{FF2B5EF4-FFF2-40B4-BE49-F238E27FC236}">
                  <a16:creationId xmlns:a16="http://schemas.microsoft.com/office/drawing/2014/main" id="{81B03174-76BD-C3F4-58DC-8765CD8106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" y="560"/>
              <a:ext cx="495" cy="302"/>
            </a:xfrm>
            <a:prstGeom prst="rect">
              <a:avLst/>
            </a:prstGeom>
            <a:solidFill>
              <a:srgbClr val="00FF00"/>
            </a:solidFill>
            <a:ln w="28575">
              <a:solidFill>
                <a:schemeClr val="accent2"/>
              </a:solidFill>
              <a:miter lim="800000"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>
              <a:lvl1pPr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1pPr>
              <a:lvl2pPr marL="742950" indent="-285750"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2pPr>
              <a:lvl3pPr marL="1143000" indent="-228600"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3pPr>
              <a:lvl4pPr marL="1600200" indent="-228600"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4pPr>
              <a:lvl5pPr marL="2057400" indent="-228600"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FA</a:t>
              </a:r>
              <a:r>
                <a:rPr kumimoji="0" lang="en-US" altLang="zh-CN" sz="18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0</a:t>
              </a:r>
            </a:p>
          </p:txBody>
        </p:sp>
        <p:sp>
          <p:nvSpPr>
            <p:cNvPr id="57" name="Text Box 15">
              <a:extLst>
                <a:ext uri="{FF2B5EF4-FFF2-40B4-BE49-F238E27FC236}">
                  <a16:creationId xmlns:a16="http://schemas.microsoft.com/office/drawing/2014/main" id="{6AA83CA7-71EC-4E11-981D-B2578601226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" y="729"/>
              <a:ext cx="45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70AD47">
                      <a:lumMod val="75000"/>
                    </a:srgbClr>
                  </a:solidFill>
                  <a:effectLst/>
                  <a:uLnTx/>
                  <a:uFillTx/>
                  <a:latin typeface="Verdana" panose="020B0604030504040204" pitchFamily="34" charset="0"/>
                  <a:ea typeface="宋体" panose="02010600030101010101" pitchFamily="2" charset="-122"/>
                  <a:cs typeface="+mn-cs"/>
                </a:rPr>
                <a:t>C</a:t>
              </a:r>
              <a:r>
                <a:rPr kumimoji="0" lang="en-US" altLang="zh-CN" sz="18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70AD47">
                      <a:lumMod val="75000"/>
                    </a:srgbClr>
                  </a:solidFill>
                  <a:effectLst/>
                  <a:uLnTx/>
                  <a:uFillTx/>
                  <a:latin typeface="Verdana" panose="020B0604030504040204" pitchFamily="34" charset="0"/>
                  <a:ea typeface="宋体" panose="02010600030101010101" pitchFamily="2" charset="-122"/>
                  <a:cs typeface="+mn-cs"/>
                </a:rPr>
                <a:t>1</a:t>
              </a:r>
            </a:p>
          </p:txBody>
        </p:sp>
        <p:sp>
          <p:nvSpPr>
            <p:cNvPr id="58" name="Text Box 17">
              <a:extLst>
                <a:ext uri="{FF2B5EF4-FFF2-40B4-BE49-F238E27FC236}">
                  <a16:creationId xmlns:a16="http://schemas.microsoft.com/office/drawing/2014/main" id="{42FACEC6-C502-DF30-5958-921DF974DC9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8" y="0"/>
              <a:ext cx="453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Verdana" panose="020B0604030504040204" pitchFamily="34" charset="0"/>
                  <a:ea typeface="宋体" panose="02010600030101010101" pitchFamily="2" charset="-122"/>
                  <a:cs typeface="+mn-cs"/>
                </a:rPr>
                <a:t>S</a:t>
              </a:r>
              <a:r>
                <a:rPr kumimoji="0" lang="en-US" altLang="zh-CN" sz="18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Verdana" panose="020B0604030504040204" pitchFamily="34" charset="0"/>
                  <a:ea typeface="宋体" panose="02010600030101010101" pitchFamily="2" charset="-122"/>
                  <a:cs typeface="+mn-cs"/>
                </a:rPr>
                <a:t>0</a:t>
              </a:r>
            </a:p>
          </p:txBody>
        </p:sp>
        <p:sp>
          <p:nvSpPr>
            <p:cNvPr id="59" name="Line 18">
              <a:extLst>
                <a:ext uri="{FF2B5EF4-FFF2-40B4-BE49-F238E27FC236}">
                  <a16:creationId xmlns:a16="http://schemas.microsoft.com/office/drawing/2014/main" id="{3F875417-7CD0-57F7-3634-A1AA1AB595A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88" y="862"/>
              <a:ext cx="0" cy="113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0" name="Line 19">
              <a:extLst>
                <a:ext uri="{FF2B5EF4-FFF2-40B4-BE49-F238E27FC236}">
                  <a16:creationId xmlns:a16="http://schemas.microsoft.com/office/drawing/2014/main" id="{D60DAEE8-13B4-55FE-8A23-2BD3FA6BAE3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15" y="862"/>
              <a:ext cx="0" cy="113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1" name="Line 20">
              <a:extLst>
                <a:ext uri="{FF2B5EF4-FFF2-40B4-BE49-F238E27FC236}">
                  <a16:creationId xmlns:a16="http://schemas.microsoft.com/office/drawing/2014/main" id="{32C8F68C-51A0-F0B7-5986-9BBC0878D51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69" y="726"/>
              <a:ext cx="276" cy="0"/>
            </a:xfrm>
            <a:prstGeom prst="line">
              <a:avLst/>
            </a:prstGeom>
            <a:noFill/>
            <a:ln w="19050">
              <a:solidFill>
                <a:srgbClr val="86BC64"/>
              </a:solidFill>
              <a:round/>
              <a:headEnd type="stealth" w="lg" len="lg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2" name="Text Box 21">
              <a:extLst>
                <a:ext uri="{FF2B5EF4-FFF2-40B4-BE49-F238E27FC236}">
                  <a16:creationId xmlns:a16="http://schemas.microsoft.com/office/drawing/2014/main" id="{BEEE5247-20FE-02DB-CF13-EF8C84C90FC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3" y="1988"/>
              <a:ext cx="453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Verdana" panose="020B0604030504040204" pitchFamily="34" charset="0"/>
                  <a:ea typeface="宋体" panose="02010600030101010101" pitchFamily="2" charset="-122"/>
                  <a:cs typeface="+mn-cs"/>
                </a:rPr>
                <a:t>X</a:t>
              </a:r>
              <a:r>
                <a:rPr kumimoji="0" lang="en-US" altLang="zh-CN" sz="18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Verdana" panose="020B0604030504040204" pitchFamily="34" charset="0"/>
                  <a:ea typeface="宋体" panose="02010600030101010101" pitchFamily="2" charset="-122"/>
                  <a:cs typeface="+mn-cs"/>
                </a:rPr>
                <a:t>0</a:t>
              </a:r>
            </a:p>
          </p:txBody>
        </p:sp>
        <p:sp>
          <p:nvSpPr>
            <p:cNvPr id="63" name="Text Box 22">
              <a:extLst>
                <a:ext uri="{FF2B5EF4-FFF2-40B4-BE49-F238E27FC236}">
                  <a16:creationId xmlns:a16="http://schemas.microsoft.com/office/drawing/2014/main" id="{38E11155-26AB-ECDD-AABA-BFF65C59A3D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25" y="1992"/>
              <a:ext cx="453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Verdana" panose="020B0604030504040204" pitchFamily="34" charset="0"/>
                  <a:ea typeface="宋体" panose="02010600030101010101" pitchFamily="2" charset="-122"/>
                  <a:cs typeface="+mn-cs"/>
                </a:rPr>
                <a:t>Y</a:t>
              </a:r>
              <a:r>
                <a:rPr kumimoji="0" lang="en-US" altLang="zh-CN" sz="18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Verdana" panose="020B0604030504040204" pitchFamily="34" charset="0"/>
                  <a:ea typeface="宋体" panose="02010600030101010101" pitchFamily="2" charset="-122"/>
                  <a:cs typeface="+mn-cs"/>
                </a:rPr>
                <a:t>0</a:t>
              </a:r>
            </a:p>
          </p:txBody>
        </p:sp>
      </p:grpSp>
      <p:sp>
        <p:nvSpPr>
          <p:cNvPr id="64" name="Text Box 48">
            <a:extLst>
              <a:ext uri="{FF2B5EF4-FFF2-40B4-BE49-F238E27FC236}">
                <a16:creationId xmlns:a16="http://schemas.microsoft.com/office/drawing/2014/main" id="{3F2902EE-73DD-B96D-EB74-C8F0E9ABC0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71033" y="6099364"/>
            <a:ext cx="129699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lnSpc>
                <a:spcPct val="120000"/>
              </a:lnSpc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符号位</a:t>
            </a:r>
          </a:p>
        </p:txBody>
      </p:sp>
      <p:grpSp>
        <p:nvGrpSpPr>
          <p:cNvPr id="65" name="Group 37">
            <a:extLst>
              <a:ext uri="{FF2B5EF4-FFF2-40B4-BE49-F238E27FC236}">
                <a16:creationId xmlns:a16="http://schemas.microsoft.com/office/drawing/2014/main" id="{E34FE7A1-F028-9B4E-A1F9-2B14BE018FB6}"/>
              </a:ext>
            </a:extLst>
          </p:cNvPr>
          <p:cNvGrpSpPr>
            <a:grpSpLocks/>
          </p:cNvGrpSpPr>
          <p:nvPr/>
        </p:nvGrpSpPr>
        <p:grpSpPr bwMode="auto">
          <a:xfrm>
            <a:off x="2239310" y="2963026"/>
            <a:ext cx="2903538" cy="3529013"/>
            <a:chOff x="-213" y="0"/>
            <a:chExt cx="1829" cy="2223"/>
          </a:xfrm>
        </p:grpSpPr>
        <p:sp>
          <p:nvSpPr>
            <p:cNvPr id="66" name="Text Box 38">
              <a:extLst>
                <a:ext uri="{FF2B5EF4-FFF2-40B4-BE49-F238E27FC236}">
                  <a16:creationId xmlns:a16="http://schemas.microsoft.com/office/drawing/2014/main" id="{F05D3772-6AF6-8A2E-8132-8827C5AEA61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62" y="730"/>
              <a:ext cx="45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70AD47">
                      <a:lumMod val="75000"/>
                    </a:srgbClr>
                  </a:solidFill>
                  <a:effectLst/>
                  <a:uLnTx/>
                  <a:uFillTx/>
                  <a:latin typeface="Verdana" panose="020B0604030504040204" pitchFamily="34" charset="0"/>
                  <a:ea typeface="宋体" panose="02010600030101010101" pitchFamily="2" charset="-122"/>
                  <a:cs typeface="+mn-cs"/>
                </a:rPr>
                <a:t>C</a:t>
              </a:r>
              <a:r>
                <a:rPr kumimoji="0" lang="en-US" altLang="zh-CN" sz="1800" b="0" i="0" u="none" strike="noStrike" kern="1200" cap="none" spc="0" normalizeH="0" baseline="-25000" noProof="0" dirty="0" err="1">
                  <a:ln>
                    <a:noFill/>
                  </a:ln>
                  <a:solidFill>
                    <a:srgbClr val="70AD47">
                      <a:lumMod val="75000"/>
                    </a:srgbClr>
                  </a:solidFill>
                  <a:effectLst/>
                  <a:uLnTx/>
                  <a:uFillTx/>
                  <a:latin typeface="Verdana" panose="020B0604030504040204" pitchFamily="34" charset="0"/>
                  <a:ea typeface="宋体" panose="02010600030101010101" pitchFamily="2" charset="-122"/>
                  <a:cs typeface="+mn-cs"/>
                </a:rPr>
                <a:t>n</a:t>
              </a:r>
              <a:r>
                <a:rPr kumimoji="0" lang="zh-CN" altLang="en-US" sz="18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70AD47">
                      <a:lumMod val="75000"/>
                    </a:srgbClr>
                  </a:solidFill>
                  <a:effectLst/>
                  <a:uLnTx/>
                  <a:uFillTx/>
                  <a:latin typeface="Verdana" panose="020B0604030504040204" pitchFamily="34" charset="0"/>
                  <a:ea typeface="宋体" panose="02010600030101010101" pitchFamily="2" charset="-122"/>
                  <a:cs typeface="+mn-cs"/>
                </a:rPr>
                <a:t>－</a:t>
              </a:r>
              <a:r>
                <a:rPr kumimoji="0" lang="en-US" altLang="zh-CN" sz="18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70AD47">
                      <a:lumMod val="75000"/>
                    </a:srgbClr>
                  </a:solidFill>
                  <a:effectLst/>
                  <a:uLnTx/>
                  <a:uFillTx/>
                  <a:latin typeface="Verdana" panose="020B0604030504040204" pitchFamily="34" charset="0"/>
                  <a:ea typeface="宋体" panose="02010600030101010101" pitchFamily="2" charset="-122"/>
                  <a:cs typeface="+mn-cs"/>
                </a:rPr>
                <a:t>1</a:t>
              </a:r>
            </a:p>
          </p:txBody>
        </p:sp>
        <p:sp>
          <p:nvSpPr>
            <p:cNvPr id="67" name="Text Box 39">
              <a:extLst>
                <a:ext uri="{FF2B5EF4-FFF2-40B4-BE49-F238E27FC236}">
                  <a16:creationId xmlns:a16="http://schemas.microsoft.com/office/drawing/2014/main" id="{D542B337-7692-5DC3-50CE-C57F7677489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213" y="730"/>
              <a:ext cx="45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70AD47">
                      <a:lumMod val="75000"/>
                    </a:srgbClr>
                  </a:solidFill>
                  <a:effectLst/>
                  <a:uLnTx/>
                  <a:uFillTx/>
                  <a:latin typeface="Verdana" panose="020B0604030504040204" pitchFamily="34" charset="0"/>
                  <a:ea typeface="宋体" panose="02010600030101010101" pitchFamily="2" charset="-122"/>
                  <a:cs typeface="+mn-cs"/>
                </a:rPr>
                <a:t>C</a:t>
              </a:r>
              <a:r>
                <a:rPr kumimoji="0" lang="en-US" altLang="zh-CN" sz="1800" b="0" i="0" u="none" strike="noStrike" kern="1200" cap="none" spc="0" normalizeH="0" baseline="-25000" noProof="0" dirty="0" err="1">
                  <a:ln>
                    <a:noFill/>
                  </a:ln>
                  <a:solidFill>
                    <a:srgbClr val="70AD47">
                      <a:lumMod val="75000"/>
                    </a:srgbClr>
                  </a:solidFill>
                  <a:effectLst/>
                  <a:uLnTx/>
                  <a:uFillTx/>
                  <a:latin typeface="Verdana" panose="020B0604030504040204" pitchFamily="34" charset="0"/>
                  <a:ea typeface="宋体" panose="02010600030101010101" pitchFamily="2" charset="-122"/>
                  <a:cs typeface="+mn-cs"/>
                </a:rPr>
                <a:t>n</a:t>
              </a:r>
              <a:endParaRPr kumimoji="0" lang="en-US" altLang="zh-CN" sz="1800" b="0" i="0" u="none" strike="noStrike" kern="1200" cap="none" spc="0" normalizeH="0" baseline="-2500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Verdana" panose="020B060403050404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68" name="Group 40">
              <a:extLst>
                <a:ext uri="{FF2B5EF4-FFF2-40B4-BE49-F238E27FC236}">
                  <a16:creationId xmlns:a16="http://schemas.microsoft.com/office/drawing/2014/main" id="{2382F0B9-5431-A20F-E00B-088CA5EE2E4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0"/>
              <a:ext cx="1590" cy="2223"/>
              <a:chOff x="0" y="0"/>
              <a:chExt cx="1590" cy="2223"/>
            </a:xfrm>
          </p:grpSpPr>
          <p:sp>
            <p:nvSpPr>
              <p:cNvPr id="69" name="Text Box 36">
                <a:extLst>
                  <a:ext uri="{FF2B5EF4-FFF2-40B4-BE49-F238E27FC236}">
                    <a16:creationId xmlns:a16="http://schemas.microsoft.com/office/drawing/2014/main" id="{A07AABC0-7D63-0127-B28F-A4AA3F07533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80" y="0"/>
                <a:ext cx="453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宋体" panose="02010600030101010101" pitchFamily="2" charset="-122"/>
                    <a:cs typeface="+mn-cs"/>
                  </a:rPr>
                  <a:t>S</a:t>
                </a:r>
                <a:r>
                  <a:rPr kumimoji="0" lang="en-US" altLang="zh-CN" sz="1800" b="0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宋体" panose="02010600030101010101" pitchFamily="2" charset="-122"/>
                    <a:cs typeface="+mn-cs"/>
                  </a:rPr>
                  <a:t>n-1</a:t>
                </a:r>
              </a:p>
            </p:txBody>
          </p:sp>
          <p:sp>
            <p:nvSpPr>
              <p:cNvPr id="70" name="Line 41">
                <a:extLst>
                  <a:ext uri="{FF2B5EF4-FFF2-40B4-BE49-F238E27FC236}">
                    <a16:creationId xmlns:a16="http://schemas.microsoft.com/office/drawing/2014/main" id="{5DD27690-B9BF-0D16-22C2-110E7419994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34" y="730"/>
                <a:ext cx="456" cy="0"/>
              </a:xfrm>
              <a:prstGeom prst="line">
                <a:avLst/>
              </a:prstGeom>
              <a:noFill/>
              <a:ln w="19050">
                <a:solidFill>
                  <a:srgbClr val="86BC64"/>
                </a:solidFill>
                <a:round/>
                <a:headEnd type="stealth" w="lg" len="lg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71" name="Rectangle 42">
                <a:extLst>
                  <a:ext uri="{FF2B5EF4-FFF2-40B4-BE49-F238E27FC236}">
                    <a16:creationId xmlns:a16="http://schemas.microsoft.com/office/drawing/2014/main" id="{08AB4856-AD91-0931-F777-BB6B4FE559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9" y="564"/>
                <a:ext cx="495" cy="302"/>
              </a:xfrm>
              <a:prstGeom prst="rect">
                <a:avLst/>
              </a:prstGeom>
              <a:solidFill>
                <a:srgbClr val="00FF00"/>
              </a:solidFill>
              <a:ln w="28575">
                <a:solidFill>
                  <a:schemeClr val="accent2"/>
                </a:solidFill>
                <a:miter lim="800000"/>
                <a:headEnd/>
                <a:tailEnd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wrap="none" anchor="ctr"/>
              <a:lstStyle>
                <a:lvl1pPr algn="ctr">
                  <a:lnSpc>
                    <a:spcPct val="80000"/>
                  </a:lnSpc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1pPr>
                <a:lvl2pPr marL="742950" indent="-285750" algn="ctr">
                  <a:lnSpc>
                    <a:spcPct val="80000"/>
                  </a:lnSpc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2pPr>
                <a:lvl3pPr marL="1143000" indent="-228600" algn="ctr">
                  <a:lnSpc>
                    <a:spcPct val="80000"/>
                  </a:lnSpc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3pPr>
                <a:lvl4pPr marL="1600200" indent="-228600" algn="ctr">
                  <a:lnSpc>
                    <a:spcPct val="80000"/>
                  </a:lnSpc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4pPr>
                <a:lvl5pPr marL="2057400" indent="-228600" algn="ctr">
                  <a:lnSpc>
                    <a:spcPct val="80000"/>
                  </a:lnSpc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FA</a:t>
                </a:r>
                <a:r>
                  <a:rPr kumimoji="0" lang="en-US" altLang="zh-CN" sz="18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n-1</a:t>
                </a:r>
              </a:p>
            </p:txBody>
          </p:sp>
          <p:sp>
            <p:nvSpPr>
              <p:cNvPr id="72" name="Line 43">
                <a:extLst>
                  <a:ext uri="{FF2B5EF4-FFF2-40B4-BE49-F238E27FC236}">
                    <a16:creationId xmlns:a16="http://schemas.microsoft.com/office/drawing/2014/main" id="{7ADC47E8-CA40-FDF2-1FDF-12F6EDCFB27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96" y="276"/>
                <a:ext cx="0" cy="288"/>
              </a:xfrm>
              <a:prstGeom prst="line">
                <a:avLst/>
              </a:prstGeom>
              <a:noFill/>
              <a:ln w="19050">
                <a:solidFill>
                  <a:srgbClr val="C00000"/>
                </a:solidFill>
                <a:round/>
                <a:headEnd w="lg" len="lg"/>
                <a:tailEnd type="stealth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73" name="Line 44">
                <a:extLst>
                  <a:ext uri="{FF2B5EF4-FFF2-40B4-BE49-F238E27FC236}">
                    <a16:creationId xmlns:a16="http://schemas.microsoft.com/office/drawing/2014/main" id="{2A3620F5-D6BC-634C-E002-8AFBBAC377F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71" y="866"/>
                <a:ext cx="0" cy="1134"/>
              </a:xfrm>
              <a:prstGeom prst="line">
                <a:avLst/>
              </a:prstGeom>
              <a:noFill/>
              <a:ln w="19050">
                <a:solidFill>
                  <a:srgbClr val="C00000"/>
                </a:solidFill>
                <a:round/>
                <a:headEnd w="lg" len="lg"/>
                <a:tailEnd type="stealth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74" name="Line 45">
                <a:extLst>
                  <a:ext uri="{FF2B5EF4-FFF2-40B4-BE49-F238E27FC236}">
                    <a16:creationId xmlns:a16="http://schemas.microsoft.com/office/drawing/2014/main" id="{971496A5-8A5A-5CD3-5D0D-E04CD0F95B4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998" y="866"/>
                <a:ext cx="0" cy="1134"/>
              </a:xfrm>
              <a:prstGeom prst="line">
                <a:avLst/>
              </a:prstGeom>
              <a:noFill/>
              <a:ln w="19050">
                <a:solidFill>
                  <a:srgbClr val="C00000"/>
                </a:solidFill>
                <a:round/>
                <a:headEnd w="lg" len="lg"/>
                <a:tailEnd type="stealth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75" name="Text Box 46">
                <a:extLst>
                  <a:ext uri="{FF2B5EF4-FFF2-40B4-BE49-F238E27FC236}">
                    <a16:creationId xmlns:a16="http://schemas.microsoft.com/office/drawing/2014/main" id="{78565F2C-CF3A-4F19-2BB3-FF491029290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44" y="1988"/>
                <a:ext cx="453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宋体" panose="02010600030101010101" pitchFamily="2" charset="-122"/>
                    <a:cs typeface="+mn-cs"/>
                  </a:rPr>
                  <a:t>X</a:t>
                </a:r>
                <a:r>
                  <a:rPr kumimoji="0" lang="en-US" altLang="zh-CN" sz="1800" b="0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宋体" panose="02010600030101010101" pitchFamily="2" charset="-122"/>
                    <a:cs typeface="+mn-cs"/>
                  </a:rPr>
                  <a:t>n-1</a:t>
                </a:r>
              </a:p>
            </p:txBody>
          </p:sp>
          <p:sp>
            <p:nvSpPr>
              <p:cNvPr id="76" name="Text Box 47">
                <a:extLst>
                  <a:ext uri="{FF2B5EF4-FFF2-40B4-BE49-F238E27FC236}">
                    <a16:creationId xmlns:a16="http://schemas.microsoft.com/office/drawing/2014/main" id="{E7E2068C-689D-FAB2-49B6-A46A945FBB6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07" y="1992"/>
                <a:ext cx="453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宋体" panose="02010600030101010101" pitchFamily="2" charset="-122"/>
                    <a:cs typeface="+mn-cs"/>
                  </a:rPr>
                  <a:t>Y</a:t>
                </a:r>
                <a:r>
                  <a:rPr kumimoji="0" lang="en-US" altLang="zh-CN" sz="1800" b="0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宋体" panose="02010600030101010101" pitchFamily="2" charset="-122"/>
                    <a:cs typeface="+mn-cs"/>
                  </a:rPr>
                  <a:t>n-1</a:t>
                </a:r>
              </a:p>
            </p:txBody>
          </p:sp>
          <p:sp>
            <p:nvSpPr>
              <p:cNvPr id="77" name="Line 49">
                <a:extLst>
                  <a:ext uri="{FF2B5EF4-FFF2-40B4-BE49-F238E27FC236}">
                    <a16:creationId xmlns:a16="http://schemas.microsoft.com/office/drawing/2014/main" id="{12FE049C-DC21-1CC4-04F9-A61D2A259FD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0" y="730"/>
                <a:ext cx="635" cy="0"/>
              </a:xfrm>
              <a:prstGeom prst="line">
                <a:avLst/>
              </a:prstGeom>
              <a:noFill/>
              <a:ln w="19050">
                <a:solidFill>
                  <a:srgbClr val="86BC64"/>
                </a:solidFill>
                <a:round/>
                <a:headEnd type="stealth" w="lg" len="lg"/>
                <a:tailEnd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</p:grpSp>
      </p:grpSp>
      <p:grpSp>
        <p:nvGrpSpPr>
          <p:cNvPr id="78" name="Group 51">
            <a:extLst>
              <a:ext uri="{FF2B5EF4-FFF2-40B4-BE49-F238E27FC236}">
                <a16:creationId xmlns:a16="http://schemas.microsoft.com/office/drawing/2014/main" id="{F98F6B54-B404-A040-06D8-FCB00480F200}"/>
              </a:ext>
            </a:extLst>
          </p:cNvPr>
          <p:cNvGrpSpPr>
            <a:grpSpLocks/>
          </p:cNvGrpSpPr>
          <p:nvPr/>
        </p:nvGrpSpPr>
        <p:grpSpPr bwMode="auto">
          <a:xfrm>
            <a:off x="2567921" y="2502649"/>
            <a:ext cx="2305050" cy="1679576"/>
            <a:chOff x="216" y="-136"/>
            <a:chExt cx="1452" cy="1058"/>
          </a:xfrm>
        </p:grpSpPr>
        <p:sp>
          <p:nvSpPr>
            <p:cNvPr id="79" name="Line 77">
              <a:extLst>
                <a:ext uri="{FF2B5EF4-FFF2-40B4-BE49-F238E27FC236}">
                  <a16:creationId xmlns:a16="http://schemas.microsoft.com/office/drawing/2014/main" id="{57AC6B12-5F87-D3C1-B777-DAE06D6E7D3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84" y="138"/>
              <a:ext cx="0" cy="19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0" name="Text Box 78">
              <a:extLst>
                <a:ext uri="{FF2B5EF4-FFF2-40B4-BE49-F238E27FC236}">
                  <a16:creationId xmlns:a16="http://schemas.microsoft.com/office/drawing/2014/main" id="{C76B5640-CAFC-1DAC-939C-292C6361BE6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6" y="-136"/>
              <a:ext cx="783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1" u="none" strike="noStrike" kern="1200" cap="none" spc="0" normalizeH="0" baseline="0" noProof="0" dirty="0">
                  <a:ln>
                    <a:noFill/>
                  </a:ln>
                  <a:solidFill>
                    <a:srgbClr val="FF66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overflow</a:t>
              </a:r>
              <a:endParaRPr kumimoji="0" lang="en-US" altLang="zh-CN" sz="1800" b="1" i="1" u="none" strike="noStrike" kern="1200" cap="none" spc="0" normalizeH="0" baseline="-25000" noProof="0" dirty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grpSp>
          <p:nvGrpSpPr>
            <p:cNvPr id="81" name="Group 54">
              <a:extLst>
                <a:ext uri="{FF2B5EF4-FFF2-40B4-BE49-F238E27FC236}">
                  <a16:creationId xmlns:a16="http://schemas.microsoft.com/office/drawing/2014/main" id="{9B5C82AC-A6A7-4DB3-2F55-49850F1A01F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88" y="513"/>
              <a:ext cx="1180" cy="409"/>
              <a:chOff x="0" y="0"/>
              <a:chExt cx="1180" cy="409"/>
            </a:xfrm>
          </p:grpSpPr>
          <p:sp>
            <p:nvSpPr>
              <p:cNvPr id="83" name="Line 80">
                <a:extLst>
                  <a:ext uri="{FF2B5EF4-FFF2-40B4-BE49-F238E27FC236}">
                    <a16:creationId xmlns:a16="http://schemas.microsoft.com/office/drawing/2014/main" id="{A264DE75-D2FF-8CAB-5E67-899E356E2C4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2" y="91"/>
                <a:ext cx="952" cy="0"/>
              </a:xfrm>
              <a:prstGeom prst="line">
                <a:avLst/>
              </a:prstGeom>
              <a:noFill/>
              <a:ln w="19050">
                <a:solidFill>
                  <a:srgbClr val="86BC64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84" name="Line 81">
                <a:extLst>
                  <a:ext uri="{FF2B5EF4-FFF2-40B4-BE49-F238E27FC236}">
                    <a16:creationId xmlns:a16="http://schemas.microsoft.com/office/drawing/2014/main" id="{FBA7604E-9D8B-336A-A5C9-2E70A1FF036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" y="0"/>
                <a:ext cx="0" cy="318"/>
              </a:xfrm>
              <a:prstGeom prst="line">
                <a:avLst/>
              </a:prstGeom>
              <a:noFill/>
              <a:ln w="19050">
                <a:solidFill>
                  <a:srgbClr val="86BC64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85" name="Line 82">
                <a:extLst>
                  <a:ext uri="{FF2B5EF4-FFF2-40B4-BE49-F238E27FC236}">
                    <a16:creationId xmlns:a16="http://schemas.microsoft.com/office/drawing/2014/main" id="{07E4CF91-E2A9-98D8-2795-704F4DF5FBC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134" y="91"/>
                <a:ext cx="0" cy="272"/>
              </a:xfrm>
              <a:prstGeom prst="line">
                <a:avLst/>
              </a:prstGeom>
              <a:noFill/>
              <a:ln w="19050">
                <a:solidFill>
                  <a:srgbClr val="86BC64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86" name="Oval 83">
                <a:extLst>
                  <a:ext uri="{FF2B5EF4-FFF2-40B4-BE49-F238E27FC236}">
                    <a16:creationId xmlns:a16="http://schemas.microsoft.com/office/drawing/2014/main" id="{C6CF2CED-AE85-6C8C-19DE-0F48E2B08D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9" y="318"/>
                <a:ext cx="91" cy="91"/>
              </a:xfrm>
              <a:prstGeom prst="ellipse">
                <a:avLst/>
              </a:prstGeom>
              <a:solidFill>
                <a:srgbClr val="86BC64"/>
              </a:solidFill>
              <a:ln w="9525">
                <a:noFill/>
                <a:prstDash val="sysDot"/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8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0563C1"/>
                  </a:buClr>
                  <a:buSzPct val="65000"/>
                  <a:buFont typeface="Wingdings" panose="05000000000000000000" pitchFamily="2" charset="2"/>
                  <a:buNone/>
                  <a:tabLst/>
                  <a:defRPr/>
                </a:pPr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87" name="Oval 84">
                <a:extLst>
                  <a:ext uri="{FF2B5EF4-FFF2-40B4-BE49-F238E27FC236}">
                    <a16:creationId xmlns:a16="http://schemas.microsoft.com/office/drawing/2014/main" id="{0568D8D7-912F-B8B2-EED2-821001FC43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318"/>
                <a:ext cx="91" cy="91"/>
              </a:xfrm>
              <a:prstGeom prst="ellipse">
                <a:avLst/>
              </a:prstGeom>
              <a:solidFill>
                <a:srgbClr val="86BC64"/>
              </a:solidFill>
              <a:ln w="9525">
                <a:solidFill>
                  <a:srgbClr val="86BC64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Verdana" panose="020B060403050404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88" name="Line 85">
                <a:extLst>
                  <a:ext uri="{FF2B5EF4-FFF2-40B4-BE49-F238E27FC236}">
                    <a16:creationId xmlns:a16="http://schemas.microsoft.com/office/drawing/2014/main" id="{4EABA399-D4CF-4383-CA1D-9E515A70B83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2" y="0"/>
                <a:ext cx="0" cy="91"/>
              </a:xfrm>
              <a:prstGeom prst="line">
                <a:avLst/>
              </a:prstGeom>
              <a:noFill/>
              <a:ln w="19050">
                <a:solidFill>
                  <a:srgbClr val="86BC64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82" name="Rectangle 86">
              <a:extLst>
                <a:ext uri="{FF2B5EF4-FFF2-40B4-BE49-F238E27FC236}">
                  <a16:creationId xmlns:a16="http://schemas.microsoft.com/office/drawing/2014/main" id="{512BB78D-F82A-7589-97FD-0E1598E001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" y="306"/>
              <a:ext cx="280" cy="202"/>
            </a:xfrm>
            <a:prstGeom prst="rect">
              <a:avLst/>
            </a:prstGeom>
            <a:solidFill>
              <a:srgbClr val="FFCC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>
              <a:outerShdw dist="89803" dir="2700000" algn="ctr" rotWithShape="0">
                <a:schemeClr val="accent1">
                  <a:alpha val="50000"/>
                </a:schemeClr>
              </a:outerShdw>
            </a:effectLst>
          </p:spPr>
          <p:txBody>
            <a:bodyPr wrap="none" lIns="0" tIns="0" rIns="0" bIns="0"/>
            <a:lstStyle>
              <a:lvl1pPr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1pPr>
              <a:lvl2pPr marL="742950" indent="-285750"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2pPr>
              <a:lvl3pPr marL="1143000" indent="-228600"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3pPr>
              <a:lvl4pPr marL="1600200" indent="-228600"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4pPr>
              <a:lvl5pPr marL="2057400" indent="-228600"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ED7D31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=1</a:t>
              </a:r>
            </a:p>
          </p:txBody>
        </p:sp>
      </p:grpSp>
      <p:grpSp>
        <p:nvGrpSpPr>
          <p:cNvPr id="89" name="组合 88">
            <a:extLst>
              <a:ext uri="{FF2B5EF4-FFF2-40B4-BE49-F238E27FC236}">
                <a16:creationId xmlns:a16="http://schemas.microsoft.com/office/drawing/2014/main" id="{8A345C59-3926-23D7-7A6F-D750333DA49C}"/>
              </a:ext>
            </a:extLst>
          </p:cNvPr>
          <p:cNvGrpSpPr/>
          <p:nvPr/>
        </p:nvGrpSpPr>
        <p:grpSpPr>
          <a:xfrm>
            <a:off x="5912785" y="2974138"/>
            <a:ext cx="2447925" cy="3535362"/>
            <a:chOff x="5840414" y="2185824"/>
            <a:chExt cx="2447925" cy="3535362"/>
          </a:xfrm>
        </p:grpSpPr>
        <p:grpSp>
          <p:nvGrpSpPr>
            <p:cNvPr id="90" name="Group 24">
              <a:extLst>
                <a:ext uri="{FF2B5EF4-FFF2-40B4-BE49-F238E27FC236}">
                  <a16:creationId xmlns:a16="http://schemas.microsoft.com/office/drawing/2014/main" id="{1FCCFB9D-542C-ED06-A0CD-7237D049C7A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840414" y="2185824"/>
              <a:ext cx="2447925" cy="3535362"/>
              <a:chOff x="0" y="0"/>
              <a:chExt cx="1542" cy="2227"/>
            </a:xfrm>
          </p:grpSpPr>
          <p:sp>
            <p:nvSpPr>
              <p:cNvPr id="92" name="Rectangle 24">
                <a:extLst>
                  <a:ext uri="{FF2B5EF4-FFF2-40B4-BE49-F238E27FC236}">
                    <a16:creationId xmlns:a16="http://schemas.microsoft.com/office/drawing/2014/main" id="{A383EED0-2450-6283-9B08-240D6ABD3C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0" y="560"/>
                <a:ext cx="495" cy="302"/>
              </a:xfrm>
              <a:prstGeom prst="rect">
                <a:avLst/>
              </a:prstGeom>
              <a:solidFill>
                <a:srgbClr val="00FF00"/>
              </a:solidFill>
              <a:ln w="28575">
                <a:solidFill>
                  <a:schemeClr val="accent2"/>
                </a:solidFill>
                <a:miter lim="800000"/>
                <a:headEnd/>
                <a:tailEnd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wrap="none" anchor="ctr"/>
              <a:lstStyle>
                <a:lvl1pPr algn="ctr">
                  <a:lnSpc>
                    <a:spcPct val="80000"/>
                  </a:lnSpc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1pPr>
                <a:lvl2pPr marL="742950" indent="-285750" algn="ctr">
                  <a:lnSpc>
                    <a:spcPct val="80000"/>
                  </a:lnSpc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2pPr>
                <a:lvl3pPr marL="1143000" indent="-228600" algn="ctr">
                  <a:lnSpc>
                    <a:spcPct val="80000"/>
                  </a:lnSpc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3pPr>
                <a:lvl4pPr marL="1600200" indent="-228600" algn="ctr">
                  <a:lnSpc>
                    <a:spcPct val="80000"/>
                  </a:lnSpc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4pPr>
                <a:lvl5pPr marL="2057400" indent="-228600" algn="ctr">
                  <a:lnSpc>
                    <a:spcPct val="80000"/>
                  </a:lnSpc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FA</a:t>
                </a:r>
                <a:r>
                  <a:rPr kumimoji="0" lang="en-US" altLang="zh-CN" sz="18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1</a:t>
                </a:r>
              </a:p>
            </p:txBody>
          </p:sp>
          <p:sp>
            <p:nvSpPr>
              <p:cNvPr id="93" name="Line 25">
                <a:extLst>
                  <a:ext uri="{FF2B5EF4-FFF2-40B4-BE49-F238E27FC236}">
                    <a16:creationId xmlns:a16="http://schemas.microsoft.com/office/drawing/2014/main" id="{5EDCE72C-8C65-456B-7EAB-19523AFD05A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059" y="272"/>
                <a:ext cx="0" cy="288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 w="lg" len="lg"/>
                <a:tailEnd type="stealth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94" name="Line 26">
                <a:extLst>
                  <a:ext uri="{FF2B5EF4-FFF2-40B4-BE49-F238E27FC236}">
                    <a16:creationId xmlns:a16="http://schemas.microsoft.com/office/drawing/2014/main" id="{6CE0A821-CFAF-0DC0-A25A-93BC97D5E64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0" y="726"/>
                <a:ext cx="454" cy="0"/>
              </a:xfrm>
              <a:prstGeom prst="line">
                <a:avLst/>
              </a:prstGeom>
              <a:noFill/>
              <a:ln w="28575">
                <a:solidFill>
                  <a:srgbClr val="86BC64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95" name="Line 28">
                <a:extLst>
                  <a:ext uri="{FF2B5EF4-FFF2-40B4-BE49-F238E27FC236}">
                    <a16:creationId xmlns:a16="http://schemas.microsoft.com/office/drawing/2014/main" id="{B52E6161-87B0-1A2E-4829-258934EFE72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4" y="726"/>
                <a:ext cx="365" cy="0"/>
              </a:xfrm>
              <a:prstGeom prst="line">
                <a:avLst/>
              </a:prstGeom>
              <a:noFill/>
              <a:ln w="19050">
                <a:solidFill>
                  <a:srgbClr val="86BC64"/>
                </a:solidFill>
                <a:round/>
                <a:headEnd type="stealth" w="lg" len="lg"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96" name="Text Box 29">
                <a:extLst>
                  <a:ext uri="{FF2B5EF4-FFF2-40B4-BE49-F238E27FC236}">
                    <a16:creationId xmlns:a16="http://schemas.microsoft.com/office/drawing/2014/main" id="{76BF9B6C-261B-889F-5C71-6197C908A4C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04" y="0"/>
                <a:ext cx="453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宋体" panose="02010600030101010101" pitchFamily="2" charset="-122"/>
                    <a:cs typeface="+mn-cs"/>
                  </a:rPr>
                  <a:t>S</a:t>
                </a:r>
                <a:r>
                  <a:rPr kumimoji="0" lang="en-US" altLang="zh-CN" sz="18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宋体" panose="02010600030101010101" pitchFamily="2" charset="-122"/>
                    <a:cs typeface="+mn-cs"/>
                  </a:rPr>
                  <a:t>1</a:t>
                </a:r>
              </a:p>
            </p:txBody>
          </p:sp>
          <p:sp>
            <p:nvSpPr>
              <p:cNvPr id="97" name="Line 30">
                <a:extLst>
                  <a:ext uri="{FF2B5EF4-FFF2-40B4-BE49-F238E27FC236}">
                    <a16:creationId xmlns:a16="http://schemas.microsoft.com/office/drawing/2014/main" id="{8E699B0D-97FB-566D-8188-321CDAA9D4E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953" y="862"/>
                <a:ext cx="0" cy="113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 w="lg" len="lg"/>
                <a:tailEnd type="stealth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98" name="Line 31">
                <a:extLst>
                  <a:ext uri="{FF2B5EF4-FFF2-40B4-BE49-F238E27FC236}">
                    <a16:creationId xmlns:a16="http://schemas.microsoft.com/office/drawing/2014/main" id="{58717B4A-77F5-F7A2-9A5D-BADB33B9AEF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180" y="862"/>
                <a:ext cx="0" cy="113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 w="lg" len="lg"/>
                <a:tailEnd type="stealth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99" name="Text Box 32">
                <a:extLst>
                  <a:ext uri="{FF2B5EF4-FFF2-40B4-BE49-F238E27FC236}">
                    <a16:creationId xmlns:a16="http://schemas.microsoft.com/office/drawing/2014/main" id="{872947F4-95F8-50B6-6D95-E2407533C4F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17" y="1996"/>
                <a:ext cx="453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宋体" panose="02010600030101010101" pitchFamily="2" charset="-122"/>
                    <a:cs typeface="+mn-cs"/>
                  </a:rPr>
                  <a:t>X</a:t>
                </a:r>
                <a:r>
                  <a:rPr kumimoji="0" lang="en-US" altLang="zh-CN" sz="18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宋体" panose="02010600030101010101" pitchFamily="2" charset="-122"/>
                    <a:cs typeface="+mn-cs"/>
                  </a:rPr>
                  <a:t>1</a:t>
                </a:r>
              </a:p>
            </p:txBody>
          </p:sp>
          <p:sp>
            <p:nvSpPr>
              <p:cNvPr id="100" name="Text Box 33">
                <a:extLst>
                  <a:ext uri="{FF2B5EF4-FFF2-40B4-BE49-F238E27FC236}">
                    <a16:creationId xmlns:a16="http://schemas.microsoft.com/office/drawing/2014/main" id="{7D266476-AF48-3015-DCF8-A26C6F6780D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089" y="1988"/>
                <a:ext cx="453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宋体" panose="02010600030101010101" pitchFamily="2" charset="-122"/>
                    <a:cs typeface="+mn-cs"/>
                  </a:rPr>
                  <a:t>Y</a:t>
                </a:r>
                <a:r>
                  <a:rPr kumimoji="0" lang="en-US" altLang="zh-CN" sz="18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宋体" panose="02010600030101010101" pitchFamily="2" charset="-122"/>
                    <a:cs typeface="+mn-cs"/>
                  </a:rPr>
                  <a:t>1</a:t>
                </a:r>
              </a:p>
            </p:txBody>
          </p:sp>
        </p:grpSp>
        <p:sp>
          <p:nvSpPr>
            <p:cNvPr id="91" name="文本框 90">
              <a:extLst>
                <a:ext uri="{FF2B5EF4-FFF2-40B4-BE49-F238E27FC236}">
                  <a16:creationId xmlns:a16="http://schemas.microsoft.com/office/drawing/2014/main" id="{69506E95-EC4A-C0D9-A9EA-37B7C1353DE2}"/>
                </a:ext>
              </a:extLst>
            </p:cNvPr>
            <p:cNvSpPr txBox="1"/>
            <p:nvPr/>
          </p:nvSpPr>
          <p:spPr>
            <a:xfrm>
              <a:off x="6343652" y="5317169"/>
              <a:ext cx="577852" cy="3667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…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等线" panose="02010600030101010101" pitchFamily="2" charset="-122"/>
                <a:cs typeface="Segoe UI Black" panose="020B0A02040204020203" pitchFamily="34" charset="0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7781665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7" y="1522188"/>
            <a:ext cx="11098139" cy="2487022"/>
            <a:chOff x="1887176" y="1780605"/>
            <a:chExt cx="2671982" cy="1087798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15796" y="2044118"/>
              <a:ext cx="2643362" cy="8242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无符号数的溢出判断和有符号数一样吗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设减法操作的指示位为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SUB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，最高位产生的进位为</a:t>
              </a:r>
              <a:r>
                <a:rPr lang="en" altLang="zh-CN" sz="2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</a:t>
              </a:r>
              <a:r>
                <a:rPr lang="en" altLang="zh-CN" sz="2000" baseline="-25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out</a:t>
              </a:r>
              <a:endParaRPr lang="en" altLang="zh-CN" sz="2000" baseline="-25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定义一个溢出检测的信号位 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Unsigned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Overflow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(UOF)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5"/>
              <a:ext cx="736061" cy="2541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补码加减法的实现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补码加法运算部件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sp>
        <p:nvSpPr>
          <p:cNvPr id="2" name="圆角矩形 1">
            <a:extLst>
              <a:ext uri="{FF2B5EF4-FFF2-40B4-BE49-F238E27FC236}">
                <a16:creationId xmlns:a16="http://schemas.microsoft.com/office/drawing/2014/main" id="{DDC0A6EB-B49F-196E-1EDE-29CC5B54FC18}"/>
              </a:ext>
            </a:extLst>
          </p:cNvPr>
          <p:cNvSpPr/>
          <p:nvPr/>
        </p:nvSpPr>
        <p:spPr>
          <a:xfrm>
            <a:off x="1431398" y="4009210"/>
            <a:ext cx="5199055" cy="660328"/>
          </a:xfrm>
          <a:prstGeom prst="roundRect">
            <a:avLst>
              <a:gd name="adj" fmla="val 7051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>
              <a:defRPr/>
            </a:pPr>
            <a:r>
              <a:rPr lang="en-US" altLang="zh-CN" sz="4000" b="1" i="1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UOF = SUB ⊕ </a:t>
            </a:r>
            <a:r>
              <a:rPr lang="en-US" altLang="zh-CN" sz="4000" b="1" i="1" dirty="0" err="1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C</a:t>
            </a:r>
            <a:r>
              <a:rPr lang="en-US" altLang="zh-CN" sz="4000" b="1" i="1" baseline="-25000" dirty="0" err="1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out</a:t>
            </a:r>
            <a:endParaRPr lang="zh-CN" altLang="en-US" sz="4000" b="1" i="1" baseline="-25000" dirty="0">
              <a:solidFill>
                <a:prstClr val="black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277401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7" y="1522186"/>
            <a:ext cx="11098139" cy="1102028"/>
            <a:chOff x="1887176" y="1780605"/>
            <a:chExt cx="2671982" cy="482016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15796" y="2044118"/>
              <a:ext cx="2643362" cy="2185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无符号数的溢出判断：</a:t>
              </a: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微软雅黑" panose="020B0503020204020204" pitchFamily="34" charset="-122"/>
                  <a:cs typeface="+mn-cs"/>
                </a:rPr>
                <a:t>加法变小，减法变大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5"/>
              <a:ext cx="736061" cy="2541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补码加减法的实现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补码加法运算部件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7A4C2B27-90EE-B5EC-03CB-234129970369}"/>
              </a:ext>
            </a:extLst>
          </p:cNvPr>
          <p:cNvGrpSpPr/>
          <p:nvPr/>
        </p:nvGrpSpPr>
        <p:grpSpPr>
          <a:xfrm>
            <a:off x="757037" y="2804776"/>
            <a:ext cx="5289521" cy="2192271"/>
            <a:chOff x="623604" y="1167915"/>
            <a:chExt cx="5289521" cy="2192271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66F855FD-0209-10EF-9E6D-4E53432F0F1A}"/>
                </a:ext>
              </a:extLst>
            </p:cNvPr>
            <p:cNvGrpSpPr/>
            <p:nvPr/>
          </p:nvGrpSpPr>
          <p:grpSpPr>
            <a:xfrm>
              <a:off x="623604" y="1167915"/>
              <a:ext cx="5289521" cy="2192271"/>
              <a:chOff x="647700" y="1190851"/>
              <a:chExt cx="5289521" cy="2192271"/>
            </a:xfrm>
          </p:grpSpPr>
          <p:sp>
            <p:nvSpPr>
              <p:cNvPr id="7" name="圆角矩形 6">
                <a:extLst>
                  <a:ext uri="{FF2B5EF4-FFF2-40B4-BE49-F238E27FC236}">
                    <a16:creationId xmlns:a16="http://schemas.microsoft.com/office/drawing/2014/main" id="{B03D14BA-A5B3-1825-F07A-22A521901306}"/>
                  </a:ext>
                </a:extLst>
              </p:cNvPr>
              <p:cNvSpPr/>
              <p:nvPr/>
            </p:nvSpPr>
            <p:spPr>
              <a:xfrm>
                <a:off x="647700" y="1190851"/>
                <a:ext cx="5199055" cy="1951599"/>
              </a:xfrm>
              <a:prstGeom prst="roundRect">
                <a:avLst>
                  <a:gd name="adj" fmla="val 3591"/>
                </a:avLst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grpSp>
            <p:nvGrpSpPr>
              <p:cNvPr id="8" name="Group 4">
                <a:extLst>
                  <a:ext uri="{FF2B5EF4-FFF2-40B4-BE49-F238E27FC236}">
                    <a16:creationId xmlns:a16="http://schemas.microsoft.com/office/drawing/2014/main" id="{D964F667-D591-77EB-97EB-E2586764731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069903" y="1297146"/>
                <a:ext cx="3867318" cy="2085976"/>
                <a:chOff x="-16" y="-31"/>
                <a:chExt cx="2068" cy="1314"/>
              </a:xfrm>
            </p:grpSpPr>
            <p:sp>
              <p:nvSpPr>
                <p:cNvPr id="9" name="Line 4">
                  <a:extLst>
                    <a:ext uri="{FF2B5EF4-FFF2-40B4-BE49-F238E27FC236}">
                      <a16:creationId xmlns:a16="http://schemas.microsoft.com/office/drawing/2014/main" id="{294B55FA-C663-F398-0D41-D5C1E5D033B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1" y="680"/>
                  <a:ext cx="1827" cy="0"/>
                </a:xfrm>
                <a:prstGeom prst="line">
                  <a:avLst/>
                </a:prstGeom>
                <a:noFill/>
                <a:ln w="38100">
                  <a:solidFill>
                    <a:schemeClr val="accent6">
                      <a:lumMod val="75000"/>
                    </a:schemeClr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等线" panose="02010600030101010101" pitchFamily="2" charset="-122"/>
                    <a:cs typeface="Segoe UI Black" panose="020B0A02040204020203" pitchFamily="34" charset="0"/>
                  </a:endParaRPr>
                </a:p>
              </p:txBody>
            </p:sp>
            <p:sp>
              <p:nvSpPr>
                <p:cNvPr id="10" name="Text Box 5">
                  <a:extLst>
                    <a:ext uri="{FF2B5EF4-FFF2-40B4-BE49-F238E27FC236}">
                      <a16:creationId xmlns:a16="http://schemas.microsoft.com/office/drawing/2014/main" id="{1BE35FB5-1F75-F49B-46A8-95073A043440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72" y="953"/>
                  <a:ext cx="590" cy="33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lnSpc>
                      <a:spcPct val="120000"/>
                    </a:lnSpc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o"/>
                    <a:defRPr sz="30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1pPr>
                  <a:lvl2pPr marL="742950" indent="-285750">
                    <a:lnSpc>
                      <a:spcPct val="120000"/>
                    </a:lnSpc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sz="26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2pPr>
                  <a:lvl3pPr marL="1143000" indent="-228600">
                    <a:lnSpc>
                      <a:spcPct val="120000"/>
                    </a:lnSpc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o"/>
                    <a:defRPr sz="23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3pPr>
                  <a:lvl4pPr marL="1600200" indent="-228600">
                    <a:lnSpc>
                      <a:spcPct val="120000"/>
                    </a:lnSpc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4pPr>
                  <a:lvl5pPr marL="2057400" indent="-228600">
                    <a:lnSpc>
                      <a:spcPct val="120000"/>
                    </a:lnSpc>
                    <a:spcBef>
                      <a:spcPct val="25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5pPr>
                  <a:lvl6pPr marL="2514600" indent="-228600" eaLnBrk="0" fontAlgn="base" hangingPunct="0">
                    <a:lnSpc>
                      <a:spcPct val="120000"/>
                    </a:lnSpc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6pPr>
                  <a:lvl7pPr marL="2971800" indent="-228600" eaLnBrk="0" fontAlgn="base" hangingPunct="0">
                    <a:lnSpc>
                      <a:spcPct val="120000"/>
                    </a:lnSpc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7pPr>
                  <a:lvl8pPr marL="3429000" indent="-228600" eaLnBrk="0" fontAlgn="base" hangingPunct="0">
                    <a:lnSpc>
                      <a:spcPct val="120000"/>
                    </a:lnSpc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8pPr>
                  <a:lvl9pPr marL="3886200" indent="-228600" eaLnBrk="0" fontAlgn="base" hangingPunct="0">
                    <a:lnSpc>
                      <a:spcPct val="120000"/>
                    </a:lnSpc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宋体" panose="02010600030101010101" pitchFamily="2" charset="-122"/>
                    <a:cs typeface="Segoe UI Black" panose="020B0A02040204020203" pitchFamily="34" charset="0"/>
                  </a:endParaRPr>
                </a:p>
              </p:txBody>
            </p:sp>
            <p:sp>
              <p:nvSpPr>
                <p:cNvPr id="11" name="Rectangle 6">
                  <a:extLst>
                    <a:ext uri="{FF2B5EF4-FFF2-40B4-BE49-F238E27FC236}">
                      <a16:creationId xmlns:a16="http://schemas.microsoft.com/office/drawing/2014/main" id="{F2F4907E-BA3C-3C28-4A7A-72EA13777DB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87" y="-31"/>
                  <a:ext cx="1665" cy="33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squar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800" b="1" i="0" u="none" strike="noStrike" kern="1500" cap="none" spc="120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>
                        <a:outerShdw blurRad="38100" dist="38100" dir="2700000" algn="tl">
                          <a:srgbClr val="C0C0C0"/>
                        </a:outerShdw>
                      </a:effectLst>
                      <a:uLnTx/>
                      <a:uFillTx/>
                      <a:latin typeface="Consolas" panose="020B0609020204030204" pitchFamily="49" charset="0"/>
                      <a:ea typeface="Segoe UI Black" panose="020B0A02040204020203" pitchFamily="34" charset="0"/>
                      <a:cs typeface="Segoe UI Black" panose="020B0A02040204020203" pitchFamily="34" charset="0"/>
                    </a:rPr>
                    <a:t>0000</a:t>
                  </a:r>
                  <a:r>
                    <a:rPr kumimoji="0" lang="en-US" sz="2800" b="1" i="0" u="none" strike="noStrike" kern="1500" cap="none" spc="1200" normalizeH="0" baseline="0" noProof="0" dirty="0">
                      <a:ln>
                        <a:noFill/>
                      </a:ln>
                      <a:solidFill>
                        <a:srgbClr val="00B050"/>
                      </a:solidFill>
                      <a:effectLst>
                        <a:outerShdw blurRad="38100" dist="38100" dir="2700000" algn="tl">
                          <a:srgbClr val="C0C0C0"/>
                        </a:outerShdw>
                      </a:effectLst>
                      <a:uLnTx/>
                      <a:uFillTx/>
                      <a:latin typeface="Consolas" panose="020B0609020204030204" pitchFamily="49" charset="0"/>
                      <a:ea typeface="Segoe UI Black" panose="020B0A02040204020203" pitchFamily="34" charset="0"/>
                      <a:cs typeface="Segoe UI Black" panose="020B0A02040204020203" pitchFamily="34" charset="0"/>
                    </a:rPr>
                    <a:t>0101</a:t>
                  </a:r>
                </a:p>
              </p:txBody>
            </p:sp>
            <p:sp>
              <p:nvSpPr>
                <p:cNvPr id="12" name="Rectangle 7">
                  <a:extLst>
                    <a:ext uri="{FF2B5EF4-FFF2-40B4-BE49-F238E27FC236}">
                      <a16:creationId xmlns:a16="http://schemas.microsoft.com/office/drawing/2014/main" id="{FBE9DB2E-2FA1-4E82-B84C-208172286C8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-16" y="323"/>
                  <a:ext cx="204" cy="33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>
                  <a:lvl1pPr eaLnBrk="0" hangingPunct="0"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1pPr>
                  <a:lvl2pPr marL="742950" indent="-285750" eaLnBrk="0" hangingPunct="0"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2pPr>
                  <a:lvl3pPr marL="1143000" indent="-228600" eaLnBrk="0" hangingPunct="0"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3pPr>
                  <a:lvl4pPr marL="1600200" indent="-228600" eaLnBrk="0" hangingPunct="0"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4pPr>
                  <a:lvl5pPr marL="2057400" indent="-228600" eaLnBrk="0" hangingPunct="0"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5pPr>
                  <a:lvl6pPr marL="2514600" indent="-228600" algn="ctr" eaLnBrk="0" fontAlgn="base" hangingPunct="0">
                    <a:lnSpc>
                      <a:spcPct val="8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65000"/>
                    <a:buFont typeface="Wingdings" panose="05000000000000000000" pitchFamily="2" charset="2"/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6pPr>
                  <a:lvl7pPr marL="2971800" indent="-228600" algn="ctr" eaLnBrk="0" fontAlgn="base" hangingPunct="0">
                    <a:lnSpc>
                      <a:spcPct val="8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65000"/>
                    <a:buFont typeface="Wingdings" panose="05000000000000000000" pitchFamily="2" charset="2"/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7pPr>
                  <a:lvl8pPr marL="3429000" indent="-228600" algn="ctr" eaLnBrk="0" fontAlgn="base" hangingPunct="0">
                    <a:lnSpc>
                      <a:spcPct val="8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65000"/>
                    <a:buFont typeface="Wingdings" panose="05000000000000000000" pitchFamily="2" charset="2"/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8pPr>
                  <a:lvl9pPr marL="3886200" indent="-228600" algn="ctr" eaLnBrk="0" fontAlgn="base" hangingPunct="0">
                    <a:lnSpc>
                      <a:spcPct val="8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65000"/>
                    <a:buFont typeface="Wingdings" panose="05000000000000000000" pitchFamily="2" charset="2"/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2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>
                        <a:outerShdw blurRad="38100" dist="38100" dir="2700000" algn="tl">
                          <a:srgbClr val="C0C0C0"/>
                        </a:outerShdw>
                      </a:effectLst>
                      <a:uLnTx/>
                      <a:uFillTx/>
                      <a:latin typeface="Consolas" panose="020B0609020204030204" pitchFamily="49" charset="0"/>
                      <a:ea typeface="Segoe UI Black" panose="020B0A02040204020203" pitchFamily="34" charset="0"/>
                      <a:cs typeface="Segoe UI Black" panose="020B0A02040204020203" pitchFamily="34" charset="0"/>
                    </a:rPr>
                    <a:t>+</a:t>
                  </a:r>
                </a:p>
              </p:txBody>
            </p:sp>
            <p:sp>
              <p:nvSpPr>
                <p:cNvPr id="13" name="Rectangle 8">
                  <a:extLst>
                    <a:ext uri="{FF2B5EF4-FFF2-40B4-BE49-F238E27FC236}">
                      <a16:creationId xmlns:a16="http://schemas.microsoft.com/office/drawing/2014/main" id="{4E6D7F68-610A-4F0C-B158-5FE02704136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80" y="319"/>
                  <a:ext cx="1601" cy="33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squar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2800" b="1" i="0" u="none" strike="noStrike" kern="1500" cap="none" spc="120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>
                        <a:outerShdw blurRad="38100" dist="38100" dir="2700000" algn="tl">
                          <a:srgbClr val="C0C0C0"/>
                        </a:outerShdw>
                      </a:effectLst>
                      <a:uLnTx/>
                      <a:uFillTx/>
                      <a:latin typeface="Consolas" panose="020B0609020204030204" pitchFamily="49" charset="0"/>
                      <a:ea typeface="Segoe UI Black" panose="020B0A02040204020203" pitchFamily="34" charset="0"/>
                      <a:cs typeface="Segoe UI Black" panose="020B0A02040204020203" pitchFamily="34" charset="0"/>
                    </a:rPr>
                    <a:t>0000</a:t>
                  </a:r>
                  <a:r>
                    <a:rPr kumimoji="0" lang="en-US" altLang="zh-CN" sz="2800" b="1" i="0" u="none" strike="noStrike" kern="1500" cap="none" spc="1200" normalizeH="0" baseline="0" noProof="0" dirty="0">
                      <a:ln>
                        <a:noFill/>
                      </a:ln>
                      <a:solidFill>
                        <a:srgbClr val="00B050"/>
                      </a:solidFill>
                      <a:effectLst>
                        <a:outerShdw blurRad="38100" dist="38100" dir="2700000" algn="tl">
                          <a:srgbClr val="C0C0C0"/>
                        </a:outerShdw>
                      </a:effectLst>
                      <a:uLnTx/>
                      <a:uFillTx/>
                      <a:latin typeface="Consolas" panose="020B0609020204030204" pitchFamily="49" charset="0"/>
                      <a:ea typeface="Segoe UI Black" panose="020B0A02040204020203" pitchFamily="34" charset="0"/>
                      <a:cs typeface="Segoe UI Black" panose="020B0A02040204020203" pitchFamily="34" charset="0"/>
                    </a:rPr>
                    <a:t>1000</a:t>
                  </a:r>
                </a:p>
              </p:txBody>
            </p:sp>
            <p:sp>
              <p:nvSpPr>
                <p:cNvPr id="14" name="Rectangle 9">
                  <a:extLst>
                    <a:ext uri="{FF2B5EF4-FFF2-40B4-BE49-F238E27FC236}">
                      <a16:creationId xmlns:a16="http://schemas.microsoft.com/office/drawing/2014/main" id="{D0C5F114-C8B0-8FDE-72B9-BA924C31ABB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86" y="711"/>
                  <a:ext cx="1601" cy="33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squar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2800" b="1" i="0" u="none" strike="noStrike" kern="1500" cap="none" spc="120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>
                        <a:outerShdw blurRad="38100" dist="38100" dir="2700000" algn="tl">
                          <a:srgbClr val="C0C0C0"/>
                        </a:outerShdw>
                      </a:effectLst>
                      <a:uLnTx/>
                      <a:uFillTx/>
                      <a:latin typeface="Consolas" panose="020B0609020204030204" pitchFamily="49" charset="0"/>
                      <a:ea typeface="Segoe UI Black" panose="020B0A02040204020203" pitchFamily="34" charset="0"/>
                      <a:cs typeface="Segoe UI Black" panose="020B0A02040204020203" pitchFamily="34" charset="0"/>
                    </a:rPr>
                    <a:t>00001101</a:t>
                  </a:r>
                </a:p>
              </p:txBody>
            </p:sp>
          </p:grpSp>
        </p:grpSp>
        <p:sp>
          <p:nvSpPr>
            <p:cNvPr id="6" name="Text Box 37">
              <a:extLst>
                <a:ext uri="{FF2B5EF4-FFF2-40B4-BE49-F238E27FC236}">
                  <a16:creationId xmlns:a16="http://schemas.microsoft.com/office/drawing/2014/main" id="{637F5F58-0BFC-757A-9425-6A026764F3B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3604" y="1320808"/>
              <a:ext cx="1186466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onsolas" panose="020B0609020204030204" pitchFamily="49" charset="0"/>
                  <a:ea typeface="微软雅黑" panose="020B0503020204020204" pitchFamily="34" charset="-122"/>
                  <a:cs typeface="Segoe UI Black" panose="020B0A02040204020203" pitchFamily="34" charset="0"/>
                </a:rPr>
                <a:t>3+8=11</a:t>
              </a:r>
              <a:endPara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Segoe UI Black" panose="020B0A02040204020203" pitchFamily="34" charset="0"/>
              </a:endParaRPr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70157EFD-3B60-238E-CFEA-1F841D1FC3C7}"/>
              </a:ext>
            </a:extLst>
          </p:cNvPr>
          <p:cNvGrpSpPr/>
          <p:nvPr/>
        </p:nvGrpSpPr>
        <p:grpSpPr>
          <a:xfrm>
            <a:off x="6345301" y="2804796"/>
            <a:ext cx="5464265" cy="2192271"/>
            <a:chOff x="6211868" y="1167935"/>
            <a:chExt cx="5464265" cy="2192271"/>
          </a:xfrm>
        </p:grpSpPr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AEFCF1A4-A3E6-8F4A-0746-C6FCA33F9D24}"/>
                </a:ext>
              </a:extLst>
            </p:cNvPr>
            <p:cNvGrpSpPr/>
            <p:nvPr/>
          </p:nvGrpSpPr>
          <p:grpSpPr>
            <a:xfrm>
              <a:off x="6274405" y="1167935"/>
              <a:ext cx="5401728" cy="2192271"/>
              <a:chOff x="647700" y="1190851"/>
              <a:chExt cx="5401728" cy="2192271"/>
            </a:xfrm>
          </p:grpSpPr>
          <p:sp>
            <p:nvSpPr>
              <p:cNvPr id="22" name="圆角矩形 21">
                <a:extLst>
                  <a:ext uri="{FF2B5EF4-FFF2-40B4-BE49-F238E27FC236}">
                    <a16:creationId xmlns:a16="http://schemas.microsoft.com/office/drawing/2014/main" id="{10F6AEF1-D8DF-29B9-8FD3-B33ADB4C9E27}"/>
                  </a:ext>
                </a:extLst>
              </p:cNvPr>
              <p:cNvSpPr/>
              <p:nvPr/>
            </p:nvSpPr>
            <p:spPr>
              <a:xfrm>
                <a:off x="647700" y="1190851"/>
                <a:ext cx="5199055" cy="1951599"/>
              </a:xfrm>
              <a:prstGeom prst="roundRect">
                <a:avLst>
                  <a:gd name="adj" fmla="val 3591"/>
                </a:avLst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grpSp>
            <p:nvGrpSpPr>
              <p:cNvPr id="23" name="Group 4">
                <a:extLst>
                  <a:ext uri="{FF2B5EF4-FFF2-40B4-BE49-F238E27FC236}">
                    <a16:creationId xmlns:a16="http://schemas.microsoft.com/office/drawing/2014/main" id="{E7625139-D009-C70A-81EB-ACD5201AF99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069903" y="1297146"/>
                <a:ext cx="3979525" cy="2085976"/>
                <a:chOff x="-16" y="-31"/>
                <a:chExt cx="2128" cy="1314"/>
              </a:xfrm>
            </p:grpSpPr>
            <p:sp>
              <p:nvSpPr>
                <p:cNvPr id="24" name="Line 4">
                  <a:extLst>
                    <a:ext uri="{FF2B5EF4-FFF2-40B4-BE49-F238E27FC236}">
                      <a16:creationId xmlns:a16="http://schemas.microsoft.com/office/drawing/2014/main" id="{E2C4AD2B-EA53-193F-6CFE-12E268043CB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1" y="680"/>
                  <a:ext cx="1827" cy="0"/>
                </a:xfrm>
                <a:prstGeom prst="line">
                  <a:avLst/>
                </a:prstGeom>
                <a:noFill/>
                <a:ln w="38100">
                  <a:solidFill>
                    <a:schemeClr val="accent6">
                      <a:lumMod val="75000"/>
                    </a:schemeClr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等线" panose="02010600030101010101" pitchFamily="2" charset="-122"/>
                    <a:cs typeface="Segoe UI Black" panose="020B0A02040204020203" pitchFamily="34" charset="0"/>
                  </a:endParaRPr>
                </a:p>
              </p:txBody>
            </p:sp>
            <p:sp>
              <p:nvSpPr>
                <p:cNvPr id="25" name="Text Box 5">
                  <a:extLst>
                    <a:ext uri="{FF2B5EF4-FFF2-40B4-BE49-F238E27FC236}">
                      <a16:creationId xmlns:a16="http://schemas.microsoft.com/office/drawing/2014/main" id="{41F0A8D2-F2B3-B043-FA65-D60E4939BEFC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72" y="953"/>
                  <a:ext cx="590" cy="33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lnSpc>
                      <a:spcPct val="120000"/>
                    </a:lnSpc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o"/>
                    <a:defRPr sz="30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1pPr>
                  <a:lvl2pPr marL="742950" indent="-285750">
                    <a:lnSpc>
                      <a:spcPct val="120000"/>
                    </a:lnSpc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sz="26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2pPr>
                  <a:lvl3pPr marL="1143000" indent="-228600">
                    <a:lnSpc>
                      <a:spcPct val="120000"/>
                    </a:lnSpc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o"/>
                    <a:defRPr sz="23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3pPr>
                  <a:lvl4pPr marL="1600200" indent="-228600">
                    <a:lnSpc>
                      <a:spcPct val="120000"/>
                    </a:lnSpc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4pPr>
                  <a:lvl5pPr marL="2057400" indent="-228600">
                    <a:lnSpc>
                      <a:spcPct val="120000"/>
                    </a:lnSpc>
                    <a:spcBef>
                      <a:spcPct val="25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5pPr>
                  <a:lvl6pPr marL="2514600" indent="-228600" eaLnBrk="0" fontAlgn="base" hangingPunct="0">
                    <a:lnSpc>
                      <a:spcPct val="120000"/>
                    </a:lnSpc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6pPr>
                  <a:lvl7pPr marL="2971800" indent="-228600" eaLnBrk="0" fontAlgn="base" hangingPunct="0">
                    <a:lnSpc>
                      <a:spcPct val="120000"/>
                    </a:lnSpc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7pPr>
                  <a:lvl8pPr marL="3429000" indent="-228600" eaLnBrk="0" fontAlgn="base" hangingPunct="0">
                    <a:lnSpc>
                      <a:spcPct val="120000"/>
                    </a:lnSpc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8pPr>
                  <a:lvl9pPr marL="3886200" indent="-228600" eaLnBrk="0" fontAlgn="base" hangingPunct="0">
                    <a:lnSpc>
                      <a:spcPct val="120000"/>
                    </a:lnSpc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宋体" panose="02010600030101010101" pitchFamily="2" charset="-122"/>
                    <a:cs typeface="Segoe UI Black" panose="020B0A02040204020203" pitchFamily="34" charset="0"/>
                  </a:endParaRPr>
                </a:p>
              </p:txBody>
            </p:sp>
            <p:sp>
              <p:nvSpPr>
                <p:cNvPr id="26" name="Rectangle 6">
                  <a:extLst>
                    <a:ext uri="{FF2B5EF4-FFF2-40B4-BE49-F238E27FC236}">
                      <a16:creationId xmlns:a16="http://schemas.microsoft.com/office/drawing/2014/main" id="{1A3385FE-84D2-F165-6A70-BF1FF0EBDFE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87" y="-31"/>
                  <a:ext cx="1665" cy="33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squar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800" b="1" i="0" u="none" strike="noStrike" kern="1500" cap="none" spc="120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>
                        <a:outerShdw blurRad="38100" dist="38100" dir="2700000" algn="tl">
                          <a:srgbClr val="C0C0C0"/>
                        </a:outerShdw>
                      </a:effectLst>
                      <a:uLnTx/>
                      <a:uFillTx/>
                      <a:latin typeface="Consolas" panose="020B0609020204030204" pitchFamily="49" charset="0"/>
                      <a:ea typeface="Segoe UI Black" panose="020B0A02040204020203" pitchFamily="34" charset="0"/>
                      <a:cs typeface="Segoe UI Black" panose="020B0A02040204020203" pitchFamily="34" charset="0"/>
                    </a:rPr>
                    <a:t>1111</a:t>
                  </a:r>
                  <a:r>
                    <a:rPr kumimoji="0" lang="en-US" sz="2800" b="1" i="0" u="none" strike="noStrike" kern="1500" cap="none" spc="1200" normalizeH="0" baseline="0" noProof="0" dirty="0">
                      <a:ln>
                        <a:noFill/>
                      </a:ln>
                      <a:solidFill>
                        <a:srgbClr val="00B050"/>
                      </a:solidFill>
                      <a:effectLst>
                        <a:outerShdw blurRad="38100" dist="38100" dir="2700000" algn="tl">
                          <a:srgbClr val="C0C0C0"/>
                        </a:outerShdw>
                      </a:effectLst>
                      <a:uLnTx/>
                      <a:uFillTx/>
                      <a:latin typeface="Consolas" panose="020B0609020204030204" pitchFamily="49" charset="0"/>
                      <a:ea typeface="Segoe UI Black" panose="020B0A02040204020203" pitchFamily="34" charset="0"/>
                      <a:cs typeface="Segoe UI Black" panose="020B0A02040204020203" pitchFamily="34" charset="0"/>
                    </a:rPr>
                    <a:t>1111</a:t>
                  </a:r>
                </a:p>
              </p:txBody>
            </p:sp>
            <p:sp>
              <p:nvSpPr>
                <p:cNvPr id="27" name="Rectangle 7">
                  <a:extLst>
                    <a:ext uri="{FF2B5EF4-FFF2-40B4-BE49-F238E27FC236}">
                      <a16:creationId xmlns:a16="http://schemas.microsoft.com/office/drawing/2014/main" id="{8CC491D9-F53C-2226-AF56-1AAE23C4493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-16" y="323"/>
                  <a:ext cx="204" cy="33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>
                  <a:lvl1pPr eaLnBrk="0" hangingPunct="0"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1pPr>
                  <a:lvl2pPr marL="742950" indent="-285750" eaLnBrk="0" hangingPunct="0"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2pPr>
                  <a:lvl3pPr marL="1143000" indent="-228600" eaLnBrk="0" hangingPunct="0"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3pPr>
                  <a:lvl4pPr marL="1600200" indent="-228600" eaLnBrk="0" hangingPunct="0"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4pPr>
                  <a:lvl5pPr marL="2057400" indent="-228600" eaLnBrk="0" hangingPunct="0"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5pPr>
                  <a:lvl6pPr marL="2514600" indent="-228600" algn="ctr" eaLnBrk="0" fontAlgn="base" hangingPunct="0">
                    <a:lnSpc>
                      <a:spcPct val="8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65000"/>
                    <a:buFont typeface="Wingdings" panose="05000000000000000000" pitchFamily="2" charset="2"/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6pPr>
                  <a:lvl7pPr marL="2971800" indent="-228600" algn="ctr" eaLnBrk="0" fontAlgn="base" hangingPunct="0">
                    <a:lnSpc>
                      <a:spcPct val="8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65000"/>
                    <a:buFont typeface="Wingdings" panose="05000000000000000000" pitchFamily="2" charset="2"/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7pPr>
                  <a:lvl8pPr marL="3429000" indent="-228600" algn="ctr" eaLnBrk="0" fontAlgn="base" hangingPunct="0">
                    <a:lnSpc>
                      <a:spcPct val="8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65000"/>
                    <a:buFont typeface="Wingdings" panose="05000000000000000000" pitchFamily="2" charset="2"/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8pPr>
                  <a:lvl9pPr marL="3886200" indent="-228600" algn="ctr" eaLnBrk="0" fontAlgn="base" hangingPunct="0">
                    <a:lnSpc>
                      <a:spcPct val="8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65000"/>
                    <a:buFont typeface="Wingdings" panose="05000000000000000000" pitchFamily="2" charset="2"/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2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>
                        <a:outerShdw blurRad="38100" dist="38100" dir="2700000" algn="tl">
                          <a:srgbClr val="C0C0C0"/>
                        </a:outerShdw>
                      </a:effectLst>
                      <a:uLnTx/>
                      <a:uFillTx/>
                      <a:latin typeface="Consolas" panose="020B0609020204030204" pitchFamily="49" charset="0"/>
                      <a:ea typeface="Segoe UI Black" panose="020B0A02040204020203" pitchFamily="34" charset="0"/>
                      <a:cs typeface="Segoe UI Black" panose="020B0A02040204020203" pitchFamily="34" charset="0"/>
                    </a:rPr>
                    <a:t>+</a:t>
                  </a:r>
                </a:p>
              </p:txBody>
            </p:sp>
            <p:sp>
              <p:nvSpPr>
                <p:cNvPr id="28" name="Rectangle 8">
                  <a:extLst>
                    <a:ext uri="{FF2B5EF4-FFF2-40B4-BE49-F238E27FC236}">
                      <a16:creationId xmlns:a16="http://schemas.microsoft.com/office/drawing/2014/main" id="{0BEE3B32-5CC0-EBCE-E019-179E6B840EB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80" y="319"/>
                  <a:ext cx="1601" cy="33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squar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2800" b="1" i="0" u="none" strike="noStrike" kern="1500" cap="none" spc="120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>
                        <a:outerShdw blurRad="38100" dist="38100" dir="2700000" algn="tl">
                          <a:srgbClr val="C0C0C0"/>
                        </a:outerShdw>
                      </a:effectLst>
                      <a:uLnTx/>
                      <a:uFillTx/>
                      <a:latin typeface="Consolas" panose="020B0609020204030204" pitchFamily="49" charset="0"/>
                      <a:ea typeface="Segoe UI Black" panose="020B0A02040204020203" pitchFamily="34" charset="0"/>
                      <a:cs typeface="Segoe UI Black" panose="020B0A02040204020203" pitchFamily="34" charset="0"/>
                    </a:rPr>
                    <a:t>1111</a:t>
                  </a:r>
                  <a:r>
                    <a:rPr kumimoji="0" lang="en-US" altLang="zh-CN" sz="2800" b="1" i="0" u="none" strike="noStrike" kern="1500" cap="none" spc="1200" normalizeH="0" baseline="0" noProof="0" dirty="0">
                      <a:ln>
                        <a:noFill/>
                      </a:ln>
                      <a:solidFill>
                        <a:srgbClr val="00B050"/>
                      </a:solidFill>
                      <a:effectLst>
                        <a:outerShdw blurRad="38100" dist="38100" dir="2700000" algn="tl">
                          <a:srgbClr val="C0C0C0"/>
                        </a:outerShdw>
                      </a:effectLst>
                      <a:uLnTx/>
                      <a:uFillTx/>
                      <a:latin typeface="Consolas" panose="020B0609020204030204" pitchFamily="49" charset="0"/>
                      <a:ea typeface="Segoe UI Black" panose="020B0A02040204020203" pitchFamily="34" charset="0"/>
                      <a:cs typeface="Segoe UI Black" panose="020B0A02040204020203" pitchFamily="34" charset="0"/>
                    </a:rPr>
                    <a:t>1110</a:t>
                  </a:r>
                </a:p>
              </p:txBody>
            </p:sp>
            <p:sp>
              <p:nvSpPr>
                <p:cNvPr id="29" name="Rectangle 9">
                  <a:extLst>
                    <a:ext uri="{FF2B5EF4-FFF2-40B4-BE49-F238E27FC236}">
                      <a16:creationId xmlns:a16="http://schemas.microsoft.com/office/drawing/2014/main" id="{6A54E3B1-B3C6-7254-2345-8EA79BCC418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98" y="711"/>
                  <a:ext cx="1914" cy="33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squar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2800" b="1" i="0" u="none" strike="noStrike" kern="1500" cap="none" spc="1200" normalizeH="0" baseline="0" noProof="0" dirty="0">
                      <a:ln>
                        <a:noFill/>
                      </a:ln>
                      <a:solidFill>
                        <a:srgbClr val="C00000"/>
                      </a:solidFill>
                      <a:effectLst>
                        <a:outerShdw blurRad="38100" dist="38100" dir="2700000" algn="tl">
                          <a:srgbClr val="C0C0C0"/>
                        </a:outerShdw>
                      </a:effectLst>
                      <a:uLnTx/>
                      <a:uFillTx/>
                      <a:latin typeface="Consolas" panose="020B0609020204030204" pitchFamily="49" charset="0"/>
                      <a:ea typeface="Segoe UI Black" panose="020B0A02040204020203" pitchFamily="34" charset="0"/>
                      <a:cs typeface="Segoe UI Black" panose="020B0A02040204020203" pitchFamily="34" charset="0"/>
                    </a:rPr>
                    <a:t>1</a:t>
                  </a:r>
                  <a:r>
                    <a:rPr kumimoji="0" lang="en-US" altLang="zh-CN" sz="2800" b="1" i="0" u="none" strike="noStrike" kern="1500" cap="none" spc="120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>
                        <a:outerShdw blurRad="38100" dist="38100" dir="2700000" algn="tl">
                          <a:srgbClr val="C0C0C0"/>
                        </a:outerShdw>
                      </a:effectLst>
                      <a:uLnTx/>
                      <a:uFillTx/>
                      <a:latin typeface="Consolas" panose="020B0609020204030204" pitchFamily="49" charset="0"/>
                      <a:ea typeface="Segoe UI Black" panose="020B0A02040204020203" pitchFamily="34" charset="0"/>
                      <a:cs typeface="Segoe UI Black" panose="020B0A02040204020203" pitchFamily="34" charset="0"/>
                    </a:rPr>
                    <a:t>1111</a:t>
                  </a:r>
                  <a:r>
                    <a:rPr kumimoji="0" lang="en-US" altLang="zh-CN" sz="2800" b="1" i="0" u="none" strike="noStrike" kern="1500" cap="none" spc="1200" normalizeH="0" baseline="0" noProof="0" dirty="0">
                      <a:ln>
                        <a:noFill/>
                      </a:ln>
                      <a:solidFill>
                        <a:srgbClr val="00B050"/>
                      </a:solidFill>
                      <a:effectLst>
                        <a:outerShdw blurRad="38100" dist="38100" dir="2700000" algn="tl">
                          <a:srgbClr val="C0C0C0"/>
                        </a:outerShdw>
                      </a:effectLst>
                      <a:uLnTx/>
                      <a:uFillTx/>
                      <a:latin typeface="Consolas" panose="020B0609020204030204" pitchFamily="49" charset="0"/>
                      <a:ea typeface="Segoe UI Black" panose="020B0A02040204020203" pitchFamily="34" charset="0"/>
                      <a:cs typeface="Segoe UI Black" panose="020B0A02040204020203" pitchFamily="34" charset="0"/>
                    </a:rPr>
                    <a:t>1101</a:t>
                  </a:r>
                </a:p>
              </p:txBody>
            </p:sp>
          </p:grpSp>
        </p:grpSp>
        <p:sp>
          <p:nvSpPr>
            <p:cNvPr id="21" name="Text Box 37">
              <a:extLst>
                <a:ext uri="{FF2B5EF4-FFF2-40B4-BE49-F238E27FC236}">
                  <a16:creationId xmlns:a16="http://schemas.microsoft.com/office/drawing/2014/main" id="{E8E78A95-914C-C0AD-BBE5-B6DA30F4933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11868" y="1347712"/>
              <a:ext cx="2083509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onsolas" panose="020B0609020204030204" pitchFamily="49" charset="0"/>
                  <a:ea typeface="微软雅黑" panose="020B0503020204020204" pitchFamily="34" charset="-122"/>
                  <a:cs typeface="Segoe UI Black" panose="020B0A02040204020203" pitchFamily="34" charset="0"/>
                </a:rPr>
                <a:t>255+254=253</a:t>
              </a:r>
              <a:endPara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Segoe UI Black" panose="020B0A02040204020203" pitchFamily="34" charset="0"/>
              </a:endParaRPr>
            </a:p>
          </p:txBody>
        </p: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F1F29277-5AC7-9A4E-CE1E-2C5E5AC70050}"/>
              </a:ext>
            </a:extLst>
          </p:cNvPr>
          <p:cNvGrpSpPr/>
          <p:nvPr/>
        </p:nvGrpSpPr>
        <p:grpSpPr>
          <a:xfrm>
            <a:off x="757036" y="4929104"/>
            <a:ext cx="5289522" cy="2192271"/>
            <a:chOff x="623603" y="3395275"/>
            <a:chExt cx="5289522" cy="2192271"/>
          </a:xfrm>
        </p:grpSpPr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302961CD-AE72-B65A-AA12-8DE3FA69C6B0}"/>
                </a:ext>
              </a:extLst>
            </p:cNvPr>
            <p:cNvGrpSpPr/>
            <p:nvPr/>
          </p:nvGrpSpPr>
          <p:grpSpPr>
            <a:xfrm>
              <a:off x="623604" y="3395275"/>
              <a:ext cx="5289521" cy="2192271"/>
              <a:chOff x="647700" y="1190851"/>
              <a:chExt cx="5289521" cy="2192271"/>
            </a:xfrm>
          </p:grpSpPr>
          <p:sp>
            <p:nvSpPr>
              <p:cNvPr id="36" name="圆角矩形 35">
                <a:extLst>
                  <a:ext uri="{FF2B5EF4-FFF2-40B4-BE49-F238E27FC236}">
                    <a16:creationId xmlns:a16="http://schemas.microsoft.com/office/drawing/2014/main" id="{955CE420-5DF4-5350-B26D-0B076432D5B3}"/>
                  </a:ext>
                </a:extLst>
              </p:cNvPr>
              <p:cNvSpPr/>
              <p:nvPr/>
            </p:nvSpPr>
            <p:spPr>
              <a:xfrm>
                <a:off x="647700" y="1190851"/>
                <a:ext cx="5199055" cy="1951599"/>
              </a:xfrm>
              <a:prstGeom prst="roundRect">
                <a:avLst>
                  <a:gd name="adj" fmla="val 3591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grpSp>
            <p:nvGrpSpPr>
              <p:cNvPr id="37" name="Group 4">
                <a:extLst>
                  <a:ext uri="{FF2B5EF4-FFF2-40B4-BE49-F238E27FC236}">
                    <a16:creationId xmlns:a16="http://schemas.microsoft.com/office/drawing/2014/main" id="{C41D4BDF-1C39-795D-D03E-4C61209CCE2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069903" y="1297146"/>
                <a:ext cx="3867318" cy="2085976"/>
                <a:chOff x="-16" y="-31"/>
                <a:chExt cx="2068" cy="1314"/>
              </a:xfrm>
            </p:grpSpPr>
            <p:sp>
              <p:nvSpPr>
                <p:cNvPr id="38" name="Line 4">
                  <a:extLst>
                    <a:ext uri="{FF2B5EF4-FFF2-40B4-BE49-F238E27FC236}">
                      <a16:creationId xmlns:a16="http://schemas.microsoft.com/office/drawing/2014/main" id="{D0CCDFBF-13D0-8C55-15D4-865EC053065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1" y="680"/>
                  <a:ext cx="1827" cy="0"/>
                </a:xfrm>
                <a:prstGeom prst="line">
                  <a:avLst/>
                </a:prstGeom>
                <a:noFill/>
                <a:ln w="38100">
                  <a:solidFill>
                    <a:schemeClr val="accent6">
                      <a:lumMod val="75000"/>
                    </a:schemeClr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等线" panose="02010600030101010101" pitchFamily="2" charset="-122"/>
                    <a:cs typeface="Segoe UI Black" panose="020B0A02040204020203" pitchFamily="34" charset="0"/>
                  </a:endParaRPr>
                </a:p>
              </p:txBody>
            </p:sp>
            <p:sp>
              <p:nvSpPr>
                <p:cNvPr id="39" name="Text Box 5">
                  <a:extLst>
                    <a:ext uri="{FF2B5EF4-FFF2-40B4-BE49-F238E27FC236}">
                      <a16:creationId xmlns:a16="http://schemas.microsoft.com/office/drawing/2014/main" id="{DF7ED8E5-BFC4-52CB-13F5-8CE0359B1C11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72" y="953"/>
                  <a:ext cx="590" cy="33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lnSpc>
                      <a:spcPct val="120000"/>
                    </a:lnSpc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o"/>
                    <a:defRPr sz="30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1pPr>
                  <a:lvl2pPr marL="742950" indent="-285750">
                    <a:lnSpc>
                      <a:spcPct val="120000"/>
                    </a:lnSpc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sz="26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2pPr>
                  <a:lvl3pPr marL="1143000" indent="-228600">
                    <a:lnSpc>
                      <a:spcPct val="120000"/>
                    </a:lnSpc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o"/>
                    <a:defRPr sz="23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3pPr>
                  <a:lvl4pPr marL="1600200" indent="-228600">
                    <a:lnSpc>
                      <a:spcPct val="120000"/>
                    </a:lnSpc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4pPr>
                  <a:lvl5pPr marL="2057400" indent="-228600">
                    <a:lnSpc>
                      <a:spcPct val="120000"/>
                    </a:lnSpc>
                    <a:spcBef>
                      <a:spcPct val="25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5pPr>
                  <a:lvl6pPr marL="2514600" indent="-228600" eaLnBrk="0" fontAlgn="base" hangingPunct="0">
                    <a:lnSpc>
                      <a:spcPct val="120000"/>
                    </a:lnSpc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6pPr>
                  <a:lvl7pPr marL="2971800" indent="-228600" eaLnBrk="0" fontAlgn="base" hangingPunct="0">
                    <a:lnSpc>
                      <a:spcPct val="120000"/>
                    </a:lnSpc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7pPr>
                  <a:lvl8pPr marL="3429000" indent="-228600" eaLnBrk="0" fontAlgn="base" hangingPunct="0">
                    <a:lnSpc>
                      <a:spcPct val="120000"/>
                    </a:lnSpc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8pPr>
                  <a:lvl9pPr marL="3886200" indent="-228600" eaLnBrk="0" fontAlgn="base" hangingPunct="0">
                    <a:lnSpc>
                      <a:spcPct val="120000"/>
                    </a:lnSpc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宋体" panose="02010600030101010101" pitchFamily="2" charset="-122"/>
                    <a:cs typeface="Segoe UI Black" panose="020B0A02040204020203" pitchFamily="34" charset="0"/>
                  </a:endParaRPr>
                </a:p>
              </p:txBody>
            </p:sp>
            <p:sp>
              <p:nvSpPr>
                <p:cNvPr id="40" name="Rectangle 6">
                  <a:extLst>
                    <a:ext uri="{FF2B5EF4-FFF2-40B4-BE49-F238E27FC236}">
                      <a16:creationId xmlns:a16="http://schemas.microsoft.com/office/drawing/2014/main" id="{9A1A6B5F-7E81-2B1F-2BE0-70E4BB02475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87" y="-31"/>
                  <a:ext cx="1665" cy="33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squar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800" b="1" i="0" u="none" strike="noStrike" kern="1500" cap="none" spc="120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>
                        <a:outerShdw blurRad="38100" dist="38100" dir="2700000" algn="tl">
                          <a:srgbClr val="C0C0C0"/>
                        </a:outerShdw>
                      </a:effectLst>
                      <a:uLnTx/>
                      <a:uFillTx/>
                      <a:latin typeface="Consolas" panose="020B0609020204030204" pitchFamily="49" charset="0"/>
                      <a:ea typeface="Segoe UI Black" panose="020B0A02040204020203" pitchFamily="34" charset="0"/>
                      <a:cs typeface="Segoe UI Black" panose="020B0A02040204020203" pitchFamily="34" charset="0"/>
                    </a:rPr>
                    <a:t>1000</a:t>
                  </a:r>
                  <a:r>
                    <a:rPr kumimoji="0" lang="en-US" sz="2800" b="1" i="0" u="none" strike="noStrike" kern="1500" cap="none" spc="1200" normalizeH="0" baseline="0" noProof="0" dirty="0">
                      <a:ln>
                        <a:noFill/>
                      </a:ln>
                      <a:solidFill>
                        <a:srgbClr val="00B050"/>
                      </a:solidFill>
                      <a:effectLst>
                        <a:outerShdw blurRad="38100" dist="38100" dir="2700000" algn="tl">
                          <a:srgbClr val="C0C0C0"/>
                        </a:outerShdw>
                      </a:effectLst>
                      <a:uLnTx/>
                      <a:uFillTx/>
                      <a:latin typeface="Consolas" panose="020B0609020204030204" pitchFamily="49" charset="0"/>
                      <a:ea typeface="Segoe UI Black" panose="020B0A02040204020203" pitchFamily="34" charset="0"/>
                      <a:cs typeface="Segoe UI Black" panose="020B0A02040204020203" pitchFamily="34" charset="0"/>
                    </a:rPr>
                    <a:t>0000</a:t>
                  </a:r>
                </a:p>
              </p:txBody>
            </p:sp>
            <p:sp>
              <p:nvSpPr>
                <p:cNvPr id="41" name="Rectangle 7">
                  <a:extLst>
                    <a:ext uri="{FF2B5EF4-FFF2-40B4-BE49-F238E27FC236}">
                      <a16:creationId xmlns:a16="http://schemas.microsoft.com/office/drawing/2014/main" id="{FA850767-41CA-6414-6629-8DBFFA04E51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-16" y="323"/>
                  <a:ext cx="204" cy="33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>
                  <a:lvl1pPr eaLnBrk="0" hangingPunct="0"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1pPr>
                  <a:lvl2pPr marL="742950" indent="-285750" eaLnBrk="0" hangingPunct="0"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2pPr>
                  <a:lvl3pPr marL="1143000" indent="-228600" eaLnBrk="0" hangingPunct="0"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3pPr>
                  <a:lvl4pPr marL="1600200" indent="-228600" eaLnBrk="0" hangingPunct="0"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4pPr>
                  <a:lvl5pPr marL="2057400" indent="-228600" eaLnBrk="0" hangingPunct="0"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5pPr>
                  <a:lvl6pPr marL="2514600" indent="-228600" algn="ctr" eaLnBrk="0" fontAlgn="base" hangingPunct="0">
                    <a:lnSpc>
                      <a:spcPct val="8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65000"/>
                    <a:buFont typeface="Wingdings" panose="05000000000000000000" pitchFamily="2" charset="2"/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6pPr>
                  <a:lvl7pPr marL="2971800" indent="-228600" algn="ctr" eaLnBrk="0" fontAlgn="base" hangingPunct="0">
                    <a:lnSpc>
                      <a:spcPct val="8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65000"/>
                    <a:buFont typeface="Wingdings" panose="05000000000000000000" pitchFamily="2" charset="2"/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7pPr>
                  <a:lvl8pPr marL="3429000" indent="-228600" algn="ctr" eaLnBrk="0" fontAlgn="base" hangingPunct="0">
                    <a:lnSpc>
                      <a:spcPct val="8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65000"/>
                    <a:buFont typeface="Wingdings" panose="05000000000000000000" pitchFamily="2" charset="2"/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8pPr>
                  <a:lvl9pPr marL="3886200" indent="-228600" algn="ctr" eaLnBrk="0" fontAlgn="base" hangingPunct="0">
                    <a:lnSpc>
                      <a:spcPct val="8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65000"/>
                    <a:buFont typeface="Wingdings" panose="05000000000000000000" pitchFamily="2" charset="2"/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2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>
                        <a:outerShdw blurRad="38100" dist="38100" dir="2700000" algn="tl">
                          <a:srgbClr val="C0C0C0"/>
                        </a:outerShdw>
                      </a:effectLst>
                      <a:uLnTx/>
                      <a:uFillTx/>
                      <a:latin typeface="Consolas" panose="020B0609020204030204" pitchFamily="49" charset="0"/>
                      <a:ea typeface="Segoe UI Black" panose="020B0A02040204020203" pitchFamily="34" charset="0"/>
                      <a:cs typeface="Segoe UI Black" panose="020B0A02040204020203" pitchFamily="34" charset="0"/>
                    </a:rPr>
                    <a:t>+</a:t>
                  </a:r>
                </a:p>
              </p:txBody>
            </p:sp>
            <p:sp>
              <p:nvSpPr>
                <p:cNvPr id="42" name="Rectangle 8">
                  <a:extLst>
                    <a:ext uri="{FF2B5EF4-FFF2-40B4-BE49-F238E27FC236}">
                      <a16:creationId xmlns:a16="http://schemas.microsoft.com/office/drawing/2014/main" id="{EC4E8B5E-301E-9238-BDB6-FD37EBD5035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80" y="319"/>
                  <a:ext cx="1601" cy="33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squar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2800" b="1" i="0" u="none" strike="noStrike" kern="1500" cap="none" spc="120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>
                        <a:outerShdw blurRad="38100" dist="38100" dir="2700000" algn="tl">
                          <a:srgbClr val="C0C0C0"/>
                        </a:outerShdw>
                      </a:effectLst>
                      <a:uLnTx/>
                      <a:uFillTx/>
                      <a:latin typeface="Consolas" panose="020B0609020204030204" pitchFamily="49" charset="0"/>
                      <a:ea typeface="Segoe UI Black" panose="020B0A02040204020203" pitchFamily="34" charset="0"/>
                      <a:cs typeface="Segoe UI Black" panose="020B0A02040204020203" pitchFamily="34" charset="0"/>
                    </a:rPr>
                    <a:t>1111</a:t>
                  </a:r>
                  <a:r>
                    <a:rPr kumimoji="0" lang="en-US" altLang="zh-CN" sz="2800" b="1" i="0" u="none" strike="noStrike" kern="1500" cap="none" spc="1200" normalizeH="0" baseline="0" noProof="0" dirty="0">
                      <a:ln>
                        <a:noFill/>
                      </a:ln>
                      <a:solidFill>
                        <a:srgbClr val="00B050"/>
                      </a:solidFill>
                      <a:effectLst>
                        <a:outerShdw blurRad="38100" dist="38100" dir="2700000" algn="tl">
                          <a:srgbClr val="C0C0C0"/>
                        </a:outerShdw>
                      </a:effectLst>
                      <a:uLnTx/>
                      <a:uFillTx/>
                      <a:latin typeface="Consolas" panose="020B0609020204030204" pitchFamily="49" charset="0"/>
                      <a:ea typeface="Segoe UI Black" panose="020B0A02040204020203" pitchFamily="34" charset="0"/>
                      <a:cs typeface="Segoe UI Black" panose="020B0A02040204020203" pitchFamily="34" charset="0"/>
                    </a:rPr>
                    <a:t>1111</a:t>
                  </a:r>
                </a:p>
              </p:txBody>
            </p:sp>
            <p:sp>
              <p:nvSpPr>
                <p:cNvPr id="43" name="Rectangle 9">
                  <a:extLst>
                    <a:ext uri="{FF2B5EF4-FFF2-40B4-BE49-F238E27FC236}">
                      <a16:creationId xmlns:a16="http://schemas.microsoft.com/office/drawing/2014/main" id="{AB3CBE07-195F-FEC9-EF54-D419C71BAB3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88" y="711"/>
                  <a:ext cx="1799" cy="33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squar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2800" b="1" i="0" u="none" strike="noStrike" kern="1500" cap="none" spc="1200" normalizeH="0" baseline="0" noProof="0" dirty="0">
                      <a:ln>
                        <a:noFill/>
                      </a:ln>
                      <a:solidFill>
                        <a:srgbClr val="C00000"/>
                      </a:solidFill>
                      <a:effectLst>
                        <a:outerShdw blurRad="38100" dist="38100" dir="2700000" algn="tl">
                          <a:srgbClr val="C0C0C0"/>
                        </a:outerShdw>
                      </a:effectLst>
                      <a:uLnTx/>
                      <a:uFillTx/>
                      <a:latin typeface="Consolas" panose="020B0609020204030204" pitchFamily="49" charset="0"/>
                      <a:ea typeface="Segoe UI Black" panose="020B0A02040204020203" pitchFamily="34" charset="0"/>
                      <a:cs typeface="Segoe UI Black" panose="020B0A02040204020203" pitchFamily="34" charset="0"/>
                    </a:rPr>
                    <a:t>1</a:t>
                  </a:r>
                  <a:r>
                    <a:rPr kumimoji="0" lang="en-US" altLang="zh-CN" sz="2800" b="1" i="0" u="none" strike="noStrike" kern="1500" cap="none" spc="120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>
                        <a:outerShdw blurRad="38100" dist="38100" dir="2700000" algn="tl">
                          <a:srgbClr val="C0C0C0"/>
                        </a:outerShdw>
                      </a:effectLst>
                      <a:uLnTx/>
                      <a:uFillTx/>
                      <a:latin typeface="Consolas" panose="020B0609020204030204" pitchFamily="49" charset="0"/>
                      <a:ea typeface="Segoe UI Black" panose="020B0A02040204020203" pitchFamily="34" charset="0"/>
                      <a:cs typeface="Segoe UI Black" panose="020B0A02040204020203" pitchFamily="34" charset="0"/>
                    </a:rPr>
                    <a:t>0111</a:t>
                  </a:r>
                  <a:r>
                    <a:rPr kumimoji="0" lang="en-US" altLang="zh-CN" sz="2800" b="1" i="0" u="none" strike="noStrike" kern="1500" cap="none" spc="1200" normalizeH="0" baseline="0" noProof="0" dirty="0">
                      <a:ln>
                        <a:noFill/>
                      </a:ln>
                      <a:solidFill>
                        <a:srgbClr val="00B050"/>
                      </a:solidFill>
                      <a:effectLst>
                        <a:outerShdw blurRad="38100" dist="38100" dir="2700000" algn="tl">
                          <a:srgbClr val="C0C0C0"/>
                        </a:outerShdw>
                      </a:effectLst>
                      <a:uLnTx/>
                      <a:uFillTx/>
                      <a:latin typeface="Consolas" panose="020B0609020204030204" pitchFamily="49" charset="0"/>
                      <a:ea typeface="Segoe UI Black" panose="020B0A02040204020203" pitchFamily="34" charset="0"/>
                      <a:cs typeface="Segoe UI Black" panose="020B0A02040204020203" pitchFamily="34" charset="0"/>
                    </a:rPr>
                    <a:t>1111</a:t>
                  </a:r>
                </a:p>
              </p:txBody>
            </p:sp>
          </p:grpSp>
        </p:grpSp>
        <p:sp>
          <p:nvSpPr>
            <p:cNvPr id="35" name="Text Box 37">
              <a:extLst>
                <a:ext uri="{FF2B5EF4-FFF2-40B4-BE49-F238E27FC236}">
                  <a16:creationId xmlns:a16="http://schemas.microsoft.com/office/drawing/2014/main" id="{FA2592E3-CF63-0DE9-914D-D87F816CC00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3603" y="3548168"/>
              <a:ext cx="1724099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onsolas" panose="020B0609020204030204" pitchFamily="49" charset="0"/>
                  <a:ea typeface="微软雅黑" panose="020B0503020204020204" pitchFamily="34" charset="-122"/>
                  <a:cs typeface="Segoe UI Black" panose="020B0A02040204020203" pitchFamily="34" charset="0"/>
                </a:rPr>
                <a:t>128-1=127</a:t>
              </a:r>
              <a:endPara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Segoe UI Black" panose="020B0A02040204020203" pitchFamily="34" charset="0"/>
              </a:endParaRPr>
            </a:p>
          </p:txBody>
        </p:sp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F84F29C0-E4A7-1761-B873-2AE0FAEADC20}"/>
              </a:ext>
            </a:extLst>
          </p:cNvPr>
          <p:cNvGrpSpPr/>
          <p:nvPr/>
        </p:nvGrpSpPr>
        <p:grpSpPr>
          <a:xfrm>
            <a:off x="6345302" y="4929124"/>
            <a:ext cx="5352059" cy="2192271"/>
            <a:chOff x="6211869" y="3395295"/>
            <a:chExt cx="5352059" cy="2192271"/>
          </a:xfrm>
        </p:grpSpPr>
        <p:grpSp>
          <p:nvGrpSpPr>
            <p:cNvPr id="45" name="组合 44">
              <a:extLst>
                <a:ext uri="{FF2B5EF4-FFF2-40B4-BE49-F238E27FC236}">
                  <a16:creationId xmlns:a16="http://schemas.microsoft.com/office/drawing/2014/main" id="{8DBBE9B3-D557-614B-998B-98D515A20323}"/>
                </a:ext>
              </a:extLst>
            </p:cNvPr>
            <p:cNvGrpSpPr/>
            <p:nvPr/>
          </p:nvGrpSpPr>
          <p:grpSpPr>
            <a:xfrm>
              <a:off x="6274405" y="3395295"/>
              <a:ext cx="5289523" cy="2192271"/>
              <a:chOff x="647700" y="1190851"/>
              <a:chExt cx="5289523" cy="2192271"/>
            </a:xfrm>
          </p:grpSpPr>
          <p:sp>
            <p:nvSpPr>
              <p:cNvPr id="47" name="圆角矩形 46">
                <a:extLst>
                  <a:ext uri="{FF2B5EF4-FFF2-40B4-BE49-F238E27FC236}">
                    <a16:creationId xmlns:a16="http://schemas.microsoft.com/office/drawing/2014/main" id="{50ED9F67-8763-079F-2F07-5D4BF0658DB8}"/>
                  </a:ext>
                </a:extLst>
              </p:cNvPr>
              <p:cNvSpPr/>
              <p:nvPr/>
            </p:nvSpPr>
            <p:spPr>
              <a:xfrm>
                <a:off x="647700" y="1190851"/>
                <a:ext cx="5199055" cy="1951599"/>
              </a:xfrm>
              <a:prstGeom prst="roundRect">
                <a:avLst>
                  <a:gd name="adj" fmla="val 3591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grpSp>
            <p:nvGrpSpPr>
              <p:cNvPr id="48" name="Group 4">
                <a:extLst>
                  <a:ext uri="{FF2B5EF4-FFF2-40B4-BE49-F238E27FC236}">
                    <a16:creationId xmlns:a16="http://schemas.microsoft.com/office/drawing/2014/main" id="{1D891EF7-F685-AC97-5E06-D6B1029B7F8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069903" y="1297146"/>
                <a:ext cx="3867320" cy="2085976"/>
                <a:chOff x="-16" y="-31"/>
                <a:chExt cx="2068" cy="1314"/>
              </a:xfrm>
            </p:grpSpPr>
            <p:sp>
              <p:nvSpPr>
                <p:cNvPr id="49" name="Line 4">
                  <a:extLst>
                    <a:ext uri="{FF2B5EF4-FFF2-40B4-BE49-F238E27FC236}">
                      <a16:creationId xmlns:a16="http://schemas.microsoft.com/office/drawing/2014/main" id="{1B102981-D154-B2DF-A50B-454DC21F2BF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1" y="680"/>
                  <a:ext cx="1827" cy="0"/>
                </a:xfrm>
                <a:prstGeom prst="line">
                  <a:avLst/>
                </a:prstGeom>
                <a:noFill/>
                <a:ln w="38100">
                  <a:solidFill>
                    <a:schemeClr val="accent6">
                      <a:lumMod val="75000"/>
                    </a:schemeClr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等线" panose="02010600030101010101" pitchFamily="2" charset="-122"/>
                    <a:cs typeface="Segoe UI Black" panose="020B0A02040204020203" pitchFamily="34" charset="0"/>
                  </a:endParaRPr>
                </a:p>
              </p:txBody>
            </p:sp>
            <p:sp>
              <p:nvSpPr>
                <p:cNvPr id="50" name="Text Box 5">
                  <a:extLst>
                    <a:ext uri="{FF2B5EF4-FFF2-40B4-BE49-F238E27FC236}">
                      <a16:creationId xmlns:a16="http://schemas.microsoft.com/office/drawing/2014/main" id="{564F0C34-27C7-4DE2-A867-2CAD4F78B672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72" y="953"/>
                  <a:ext cx="590" cy="33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lnSpc>
                      <a:spcPct val="120000"/>
                    </a:lnSpc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o"/>
                    <a:defRPr sz="30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1pPr>
                  <a:lvl2pPr marL="742950" indent="-285750">
                    <a:lnSpc>
                      <a:spcPct val="120000"/>
                    </a:lnSpc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sz="26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2pPr>
                  <a:lvl3pPr marL="1143000" indent="-228600">
                    <a:lnSpc>
                      <a:spcPct val="120000"/>
                    </a:lnSpc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o"/>
                    <a:defRPr sz="23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3pPr>
                  <a:lvl4pPr marL="1600200" indent="-228600">
                    <a:lnSpc>
                      <a:spcPct val="120000"/>
                    </a:lnSpc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4pPr>
                  <a:lvl5pPr marL="2057400" indent="-228600">
                    <a:lnSpc>
                      <a:spcPct val="120000"/>
                    </a:lnSpc>
                    <a:spcBef>
                      <a:spcPct val="25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5pPr>
                  <a:lvl6pPr marL="2514600" indent="-228600" eaLnBrk="0" fontAlgn="base" hangingPunct="0">
                    <a:lnSpc>
                      <a:spcPct val="120000"/>
                    </a:lnSpc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6pPr>
                  <a:lvl7pPr marL="2971800" indent="-228600" eaLnBrk="0" fontAlgn="base" hangingPunct="0">
                    <a:lnSpc>
                      <a:spcPct val="120000"/>
                    </a:lnSpc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7pPr>
                  <a:lvl8pPr marL="3429000" indent="-228600" eaLnBrk="0" fontAlgn="base" hangingPunct="0">
                    <a:lnSpc>
                      <a:spcPct val="120000"/>
                    </a:lnSpc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8pPr>
                  <a:lvl9pPr marL="3886200" indent="-228600" eaLnBrk="0" fontAlgn="base" hangingPunct="0">
                    <a:lnSpc>
                      <a:spcPct val="120000"/>
                    </a:lnSpc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宋体" panose="02010600030101010101" pitchFamily="2" charset="-122"/>
                    <a:cs typeface="Segoe UI Black" panose="020B0A02040204020203" pitchFamily="34" charset="0"/>
                  </a:endParaRPr>
                </a:p>
              </p:txBody>
            </p:sp>
            <p:sp>
              <p:nvSpPr>
                <p:cNvPr id="51" name="Rectangle 6">
                  <a:extLst>
                    <a:ext uri="{FF2B5EF4-FFF2-40B4-BE49-F238E27FC236}">
                      <a16:creationId xmlns:a16="http://schemas.microsoft.com/office/drawing/2014/main" id="{C0A4032E-AFCD-81CD-6FDB-F787E3DFC14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87" y="-31"/>
                  <a:ext cx="1665" cy="33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squar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800" b="1" i="0" u="none" strike="noStrike" kern="1500" cap="none" spc="120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>
                        <a:outerShdw blurRad="38100" dist="38100" dir="2700000" algn="tl">
                          <a:srgbClr val="C0C0C0"/>
                        </a:outerShdw>
                      </a:effectLst>
                      <a:uLnTx/>
                      <a:uFillTx/>
                      <a:latin typeface="Consolas" panose="020B0609020204030204" pitchFamily="49" charset="0"/>
                      <a:ea typeface="Segoe UI Black" panose="020B0A02040204020203" pitchFamily="34" charset="0"/>
                      <a:cs typeface="Segoe UI Black" panose="020B0A02040204020203" pitchFamily="34" charset="0"/>
                    </a:rPr>
                    <a:t>0000</a:t>
                  </a:r>
                  <a:r>
                    <a:rPr kumimoji="0" lang="en-US" sz="2800" b="1" i="0" u="none" strike="noStrike" kern="1500" cap="none" spc="1200" normalizeH="0" baseline="0" noProof="0" dirty="0">
                      <a:ln>
                        <a:noFill/>
                      </a:ln>
                      <a:solidFill>
                        <a:srgbClr val="00B050"/>
                      </a:solidFill>
                      <a:effectLst>
                        <a:outerShdw blurRad="38100" dist="38100" dir="2700000" algn="tl">
                          <a:srgbClr val="C0C0C0"/>
                        </a:outerShdw>
                      </a:effectLst>
                      <a:uLnTx/>
                      <a:uFillTx/>
                      <a:latin typeface="Consolas" panose="020B0609020204030204" pitchFamily="49" charset="0"/>
                      <a:ea typeface="Segoe UI Black" panose="020B0A02040204020203" pitchFamily="34" charset="0"/>
                      <a:cs typeface="Segoe UI Black" panose="020B0A02040204020203" pitchFamily="34" charset="0"/>
                    </a:rPr>
                    <a:t>0001</a:t>
                  </a:r>
                </a:p>
              </p:txBody>
            </p:sp>
            <p:sp>
              <p:nvSpPr>
                <p:cNvPr id="52" name="Rectangle 7">
                  <a:extLst>
                    <a:ext uri="{FF2B5EF4-FFF2-40B4-BE49-F238E27FC236}">
                      <a16:creationId xmlns:a16="http://schemas.microsoft.com/office/drawing/2014/main" id="{031A94CD-22B2-403A-8B62-5DEF0A467D0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-16" y="323"/>
                  <a:ext cx="204" cy="33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>
                  <a:lvl1pPr eaLnBrk="0" hangingPunct="0"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1pPr>
                  <a:lvl2pPr marL="742950" indent="-285750" eaLnBrk="0" hangingPunct="0"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2pPr>
                  <a:lvl3pPr marL="1143000" indent="-228600" eaLnBrk="0" hangingPunct="0"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3pPr>
                  <a:lvl4pPr marL="1600200" indent="-228600" eaLnBrk="0" hangingPunct="0"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4pPr>
                  <a:lvl5pPr marL="2057400" indent="-228600" eaLnBrk="0" hangingPunct="0"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5pPr>
                  <a:lvl6pPr marL="2514600" indent="-228600" algn="ctr" eaLnBrk="0" fontAlgn="base" hangingPunct="0">
                    <a:lnSpc>
                      <a:spcPct val="8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65000"/>
                    <a:buFont typeface="Wingdings" panose="05000000000000000000" pitchFamily="2" charset="2"/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6pPr>
                  <a:lvl7pPr marL="2971800" indent="-228600" algn="ctr" eaLnBrk="0" fontAlgn="base" hangingPunct="0">
                    <a:lnSpc>
                      <a:spcPct val="8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65000"/>
                    <a:buFont typeface="Wingdings" panose="05000000000000000000" pitchFamily="2" charset="2"/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7pPr>
                  <a:lvl8pPr marL="3429000" indent="-228600" algn="ctr" eaLnBrk="0" fontAlgn="base" hangingPunct="0">
                    <a:lnSpc>
                      <a:spcPct val="8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65000"/>
                    <a:buFont typeface="Wingdings" panose="05000000000000000000" pitchFamily="2" charset="2"/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8pPr>
                  <a:lvl9pPr marL="3886200" indent="-228600" algn="ctr" eaLnBrk="0" fontAlgn="base" hangingPunct="0">
                    <a:lnSpc>
                      <a:spcPct val="8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65000"/>
                    <a:buFont typeface="Wingdings" panose="05000000000000000000" pitchFamily="2" charset="2"/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2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>
                        <a:outerShdw blurRad="38100" dist="38100" dir="2700000" algn="tl">
                          <a:srgbClr val="C0C0C0"/>
                        </a:outerShdw>
                      </a:effectLst>
                      <a:uLnTx/>
                      <a:uFillTx/>
                      <a:latin typeface="Consolas" panose="020B0609020204030204" pitchFamily="49" charset="0"/>
                      <a:ea typeface="Segoe UI Black" panose="020B0A02040204020203" pitchFamily="34" charset="0"/>
                      <a:cs typeface="Segoe UI Black" panose="020B0A02040204020203" pitchFamily="34" charset="0"/>
                    </a:rPr>
                    <a:t>+</a:t>
                  </a:r>
                </a:p>
              </p:txBody>
            </p:sp>
            <p:sp>
              <p:nvSpPr>
                <p:cNvPr id="53" name="Rectangle 8">
                  <a:extLst>
                    <a:ext uri="{FF2B5EF4-FFF2-40B4-BE49-F238E27FC236}">
                      <a16:creationId xmlns:a16="http://schemas.microsoft.com/office/drawing/2014/main" id="{079A712C-BB69-69B4-DAE5-BFBF0D483F5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80" y="319"/>
                  <a:ext cx="1601" cy="33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squar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2800" b="1" i="0" u="none" strike="noStrike" kern="1500" cap="none" spc="120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>
                        <a:outerShdw blurRad="38100" dist="38100" dir="2700000" algn="tl">
                          <a:srgbClr val="C0C0C0"/>
                        </a:outerShdw>
                      </a:effectLst>
                      <a:uLnTx/>
                      <a:uFillTx/>
                      <a:latin typeface="Consolas" panose="020B0609020204030204" pitchFamily="49" charset="0"/>
                      <a:ea typeface="Segoe UI Black" panose="020B0A02040204020203" pitchFamily="34" charset="0"/>
                      <a:cs typeface="Segoe UI Black" panose="020B0A02040204020203" pitchFamily="34" charset="0"/>
                    </a:rPr>
                    <a:t>1111</a:t>
                  </a:r>
                  <a:r>
                    <a:rPr kumimoji="0" lang="en-US" altLang="zh-CN" sz="2800" b="1" i="0" u="none" strike="noStrike" kern="1500" cap="none" spc="1200" normalizeH="0" baseline="0" noProof="0" dirty="0">
                      <a:ln>
                        <a:noFill/>
                      </a:ln>
                      <a:solidFill>
                        <a:srgbClr val="00B050"/>
                      </a:solidFill>
                      <a:effectLst>
                        <a:outerShdw blurRad="38100" dist="38100" dir="2700000" algn="tl">
                          <a:srgbClr val="C0C0C0"/>
                        </a:outerShdw>
                      </a:effectLst>
                      <a:uLnTx/>
                      <a:uFillTx/>
                      <a:latin typeface="Consolas" panose="020B0609020204030204" pitchFamily="49" charset="0"/>
                      <a:ea typeface="Segoe UI Black" panose="020B0A02040204020203" pitchFamily="34" charset="0"/>
                      <a:cs typeface="Segoe UI Black" panose="020B0A02040204020203" pitchFamily="34" charset="0"/>
                    </a:rPr>
                    <a:t>1110</a:t>
                  </a:r>
                </a:p>
              </p:txBody>
            </p:sp>
            <p:sp>
              <p:nvSpPr>
                <p:cNvPr id="54" name="Rectangle 9">
                  <a:extLst>
                    <a:ext uri="{FF2B5EF4-FFF2-40B4-BE49-F238E27FC236}">
                      <a16:creationId xmlns:a16="http://schemas.microsoft.com/office/drawing/2014/main" id="{4BAF5742-0528-1111-0FED-28E52B27277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80" y="711"/>
                  <a:ext cx="1660" cy="33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squar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2800" b="1" i="0" u="none" strike="noStrike" kern="1500" cap="none" spc="120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>
                        <a:outerShdw blurRad="38100" dist="38100" dir="2700000" algn="tl">
                          <a:srgbClr val="C0C0C0"/>
                        </a:outerShdw>
                      </a:effectLst>
                      <a:uLnTx/>
                      <a:uFillTx/>
                      <a:latin typeface="Consolas" panose="020B0609020204030204" pitchFamily="49" charset="0"/>
                      <a:ea typeface="Segoe UI Black" panose="020B0A02040204020203" pitchFamily="34" charset="0"/>
                      <a:cs typeface="Segoe UI Black" panose="020B0A02040204020203" pitchFamily="34" charset="0"/>
                    </a:rPr>
                    <a:t>1111</a:t>
                  </a:r>
                  <a:r>
                    <a:rPr kumimoji="0" lang="en-US" altLang="zh-CN" sz="2800" b="1" i="0" u="none" strike="noStrike" kern="1500" cap="none" spc="1200" normalizeH="0" baseline="0" noProof="0" dirty="0">
                      <a:ln>
                        <a:noFill/>
                      </a:ln>
                      <a:solidFill>
                        <a:srgbClr val="00B050"/>
                      </a:solidFill>
                      <a:effectLst>
                        <a:outerShdw blurRad="38100" dist="38100" dir="2700000" algn="tl">
                          <a:srgbClr val="C0C0C0"/>
                        </a:outerShdw>
                      </a:effectLst>
                      <a:uLnTx/>
                      <a:uFillTx/>
                      <a:latin typeface="Consolas" panose="020B0609020204030204" pitchFamily="49" charset="0"/>
                      <a:ea typeface="Segoe UI Black" panose="020B0A02040204020203" pitchFamily="34" charset="0"/>
                      <a:cs typeface="Segoe UI Black" panose="020B0A02040204020203" pitchFamily="34" charset="0"/>
                    </a:rPr>
                    <a:t>1111</a:t>
                  </a:r>
                </a:p>
              </p:txBody>
            </p:sp>
          </p:grpSp>
        </p:grpSp>
        <p:sp>
          <p:nvSpPr>
            <p:cNvPr id="46" name="Text Box 37">
              <a:extLst>
                <a:ext uri="{FF2B5EF4-FFF2-40B4-BE49-F238E27FC236}">
                  <a16:creationId xmlns:a16="http://schemas.microsoft.com/office/drawing/2014/main" id="{F2BB9F25-9FC7-00F0-129B-8BCBB5C2191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11869" y="3575072"/>
              <a:ext cx="1572634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onsolas" panose="020B0609020204030204" pitchFamily="49" charset="0"/>
                  <a:ea typeface="微软雅黑" panose="020B0503020204020204" pitchFamily="34" charset="-122"/>
                  <a:cs typeface="Segoe UI Black" panose="020B0A02040204020203" pitchFamily="34" charset="0"/>
                </a:rPr>
                <a:t>1-2=255</a:t>
              </a:r>
              <a:endPara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Segoe UI Black" panose="020B0A02040204020203" pitchFamily="34" charset="0"/>
              </a:endParaRPr>
            </a:p>
          </p:txBody>
        </p:sp>
      </p:grpSp>
      <p:sp>
        <p:nvSpPr>
          <p:cNvPr id="55" name="Text Box 37">
            <a:extLst>
              <a:ext uri="{FF2B5EF4-FFF2-40B4-BE49-F238E27FC236}">
                <a16:creationId xmlns:a16="http://schemas.microsoft.com/office/drawing/2014/main" id="{1FD5604D-0526-1119-AE2A-E39D2B6D58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18726" y="4162525"/>
            <a:ext cx="1259766" cy="369332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lnSpc>
                <a:spcPct val="120000"/>
              </a:lnSpc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Segoe UI Black" panose="020B0A02040204020203" pitchFamily="34" charset="0"/>
              </a:rPr>
              <a:t>加法溢出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FF00"/>
              </a:solidFill>
              <a:effectLst/>
              <a:uLnTx/>
              <a:uFillTx/>
              <a:latin typeface="Consolas" panose="020B0609020204030204" pitchFamily="49" charset="0"/>
              <a:ea typeface="微软雅黑" panose="020B0503020204020204" pitchFamily="34" charset="-122"/>
              <a:cs typeface="Segoe UI Black" panose="020B0A02040204020203" pitchFamily="34" charset="0"/>
            </a:endParaRPr>
          </a:p>
        </p:txBody>
      </p:sp>
      <p:sp>
        <p:nvSpPr>
          <p:cNvPr id="56" name="Text Box 37">
            <a:extLst>
              <a:ext uri="{FF2B5EF4-FFF2-40B4-BE49-F238E27FC236}">
                <a16:creationId xmlns:a16="http://schemas.microsoft.com/office/drawing/2014/main" id="{C2C0C1B0-5CC3-4470-4A6C-07DB76C400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13305" y="6277896"/>
            <a:ext cx="1259766" cy="369332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lnSpc>
                <a:spcPct val="120000"/>
              </a:lnSpc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Segoe UI Black" panose="020B0A02040204020203" pitchFamily="34" charset="0"/>
              </a:rPr>
              <a:t>减法溢出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FF00"/>
              </a:solidFill>
              <a:effectLst/>
              <a:uLnTx/>
              <a:uFillTx/>
              <a:latin typeface="Consolas" panose="020B0609020204030204" pitchFamily="49" charset="0"/>
              <a:ea typeface="微软雅黑" panose="020B0503020204020204" pitchFamily="34" charset="-122"/>
              <a:cs typeface="Segoe UI Black" panose="020B0A02040204020203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989547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7" y="1522186"/>
            <a:ext cx="11098139" cy="4333681"/>
            <a:chOff x="1887176" y="1780605"/>
            <a:chExt cx="2671982" cy="1895509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15796" y="2044118"/>
              <a:ext cx="2643362" cy="1631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补码的减法可以转变为加法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en-US" altLang="zh-CN" sz="2000" dirty="0">
                  <a:solidFill>
                    <a:srgbClr val="C00000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[X]</a:t>
              </a:r>
              <a:r>
                <a:rPr lang="zh-CN" altLang="en-US" sz="2000" b="1" baseline="-25000" dirty="0">
                  <a:solidFill>
                    <a:srgbClr val="C00000"/>
                  </a:solidFill>
                  <a:latin typeface="Segoe UI Black" panose="020B0A02040204020203" pitchFamily="34" charset="0"/>
                  <a:ea typeface="楷体" panose="02010609060101010101" pitchFamily="49" charset="-122"/>
                  <a:cs typeface="Segoe UI Black" panose="020B0A02040204020203" pitchFamily="34" charset="0"/>
                </a:rPr>
                <a:t>补</a:t>
              </a:r>
              <a:r>
                <a:rPr lang="zh-CN" altLang="en-US" sz="2000" dirty="0">
                  <a:solidFill>
                    <a:srgbClr val="C00000"/>
                  </a:solidFill>
                  <a:latin typeface="Segoe UI Black" panose="020B0A02040204020203" pitchFamily="34" charset="0"/>
                  <a:cs typeface="Segoe UI Black" panose="020B0A02040204020203" pitchFamily="34" charset="0"/>
                </a:rPr>
                <a:t> </a:t>
              </a:r>
              <a:r>
                <a:rPr lang="en-US" altLang="zh-CN" sz="2000" dirty="0">
                  <a:solidFill>
                    <a:srgbClr val="C00000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− [Y]</a:t>
              </a:r>
              <a:r>
                <a:rPr lang="zh-CN" altLang="en-US" sz="2000" b="1" baseline="-25000" dirty="0">
                  <a:solidFill>
                    <a:srgbClr val="C00000"/>
                  </a:solidFill>
                  <a:latin typeface="Segoe UI Black" panose="020B0A02040204020203" pitchFamily="34" charset="0"/>
                  <a:ea typeface="楷体" panose="02010609060101010101" pitchFamily="49" charset="-122"/>
                  <a:cs typeface="Segoe UI Black" panose="020B0A02040204020203" pitchFamily="34" charset="0"/>
                </a:rPr>
                <a:t>补 </a:t>
              </a:r>
              <a:r>
                <a:rPr lang="en-US" altLang="zh-CN" sz="2000" dirty="0">
                  <a:solidFill>
                    <a:srgbClr val="C00000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= [X]</a:t>
              </a:r>
              <a:r>
                <a:rPr lang="zh-CN" altLang="en-US" sz="2000" b="1" baseline="-25000" dirty="0">
                  <a:solidFill>
                    <a:srgbClr val="C00000"/>
                  </a:solidFill>
                  <a:latin typeface="Segoe UI Black" panose="020B0A02040204020203" pitchFamily="34" charset="0"/>
                  <a:ea typeface="楷体" panose="02010609060101010101" pitchFamily="49" charset="-122"/>
                  <a:cs typeface="Segoe UI Black" panose="020B0A02040204020203" pitchFamily="34" charset="0"/>
                </a:rPr>
                <a:t>补 </a:t>
              </a:r>
              <a:r>
                <a:rPr lang="en-US" altLang="zh-CN" sz="2000" dirty="0">
                  <a:solidFill>
                    <a:srgbClr val="C00000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+ </a:t>
              </a:r>
              <a:r>
                <a:rPr lang="en-US" altLang="zh-CN" sz="2000" dirty="0">
                  <a:solidFill>
                    <a:srgbClr val="B88F4D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[−Y]</a:t>
              </a:r>
              <a:r>
                <a:rPr lang="zh-CN" altLang="en-US" sz="2000" b="1" baseline="-25000" dirty="0">
                  <a:solidFill>
                    <a:srgbClr val="B88F4D"/>
                  </a:solidFill>
                  <a:latin typeface="Segoe UI Black" panose="020B0A02040204020203" pitchFamily="34" charset="0"/>
                  <a:ea typeface="楷体" panose="02010609060101010101" pitchFamily="49" charset="-122"/>
                  <a:cs typeface="Segoe UI Black" panose="020B0A02040204020203" pitchFamily="34" charset="0"/>
                </a:rPr>
                <a:t>补</a:t>
              </a:r>
              <a:endParaRPr lang="zh-CN" altLang="en-US" sz="3200" b="1" baseline="-25000" dirty="0">
                <a:solidFill>
                  <a:srgbClr val="B88F4D"/>
                </a:solidFill>
                <a:latin typeface="Segoe UI Black" panose="020B0A02040204020203" pitchFamily="34" charset="0"/>
                <a:ea typeface="楷体" panose="02010609060101010101" pitchFamily="49" charset="-122"/>
                <a:cs typeface="Segoe UI Black" panose="020B0A02040204020203" pitchFamily="34" charset="0"/>
              </a:endParaRP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关键是如何求减数的补码，</a:t>
              </a:r>
              <a:r>
                <a:rPr lang="en-US" altLang="zh-CN" sz="2000" dirty="0">
                  <a:solidFill>
                    <a:srgbClr val="B88F4D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[−Y]</a:t>
              </a:r>
              <a:r>
                <a:rPr lang="zh-CN" altLang="en-US" sz="2000" b="1" baseline="-25000" dirty="0">
                  <a:solidFill>
                    <a:srgbClr val="B88F4D"/>
                  </a:solidFill>
                  <a:latin typeface="Segoe UI Black" panose="020B0A02040204020203" pitchFamily="34" charset="0"/>
                  <a:ea typeface="楷体" panose="02010609060101010101" pitchFamily="49" charset="-122"/>
                  <a:cs typeface="Segoe UI Black" panose="020B0A02040204020203" pitchFamily="34" charset="0"/>
                </a:rPr>
                <a:t>补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做法：将</a:t>
              </a:r>
              <a:r>
                <a:rPr lang="en-US" altLang="zh-CN" sz="2000" dirty="0">
                  <a:solidFill>
                    <a:srgbClr val="C00000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[Y]</a:t>
              </a:r>
              <a:r>
                <a:rPr lang="zh-CN" altLang="en-US" sz="2000" b="1" baseline="-25000" dirty="0">
                  <a:solidFill>
                    <a:srgbClr val="C00000"/>
                  </a:solidFill>
                  <a:latin typeface="Segoe UI Black" panose="020B0A02040204020203" pitchFamily="34" charset="0"/>
                  <a:ea typeface="楷体" panose="02010609060101010101" pitchFamily="49" charset="-122"/>
                  <a:cs typeface="Segoe UI Black" panose="020B0A02040204020203" pitchFamily="34" charset="0"/>
                </a:rPr>
                <a:t>补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连同符号位一起逐位取反末位加一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en-US" altLang="zh-CN" sz="2000" dirty="0">
                  <a:solidFill>
                    <a:srgbClr val="B88F4D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[−Y]</a:t>
              </a:r>
              <a:r>
                <a:rPr lang="zh-CN" altLang="en-US" sz="2000" b="1" baseline="-25000" dirty="0">
                  <a:solidFill>
                    <a:srgbClr val="B88F4D"/>
                  </a:solidFill>
                  <a:latin typeface="Segoe UI Black" panose="020B0A02040204020203" pitchFamily="34" charset="0"/>
                  <a:ea typeface="楷体" panose="02010609060101010101" pitchFamily="49" charset="-122"/>
                  <a:cs typeface="Segoe UI Black" panose="020B0A02040204020203" pitchFamily="34" charset="0"/>
                </a:rPr>
                <a:t>补</a:t>
              </a:r>
              <a:r>
                <a:rPr lang="en-US" altLang="zh-CN" sz="2000" dirty="0"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= [ [Y]</a:t>
              </a:r>
              <a:r>
                <a:rPr lang="zh-CN" altLang="en-US" sz="2000" b="1" baseline="-25000" dirty="0">
                  <a:latin typeface="Segoe UI Black" panose="020B0A02040204020203" pitchFamily="34" charset="0"/>
                  <a:ea typeface="楷体" panose="02010609060101010101" pitchFamily="49" charset="-122"/>
                  <a:cs typeface="Segoe UI Black" panose="020B0A02040204020203" pitchFamily="34" charset="0"/>
                </a:rPr>
                <a:t>补</a:t>
              </a:r>
              <a:r>
                <a:rPr lang="zh-CN" altLang="en-US" sz="2000" b="1" baseline="-25000" dirty="0">
                  <a:solidFill>
                    <a:srgbClr val="0066FF"/>
                  </a:solidFill>
                  <a:latin typeface="Segoe UI Black" panose="020B0A02040204020203" pitchFamily="34" charset="0"/>
                  <a:ea typeface="楷体" panose="02010609060101010101" pitchFamily="49" charset="-122"/>
                  <a:cs typeface="Segoe UI Black" panose="020B0A02040204020203" pitchFamily="34" charset="0"/>
                </a:rPr>
                <a:t> </a:t>
              </a:r>
              <a:r>
                <a:rPr lang="en-US" altLang="zh-CN" sz="2000" dirty="0"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]</a:t>
              </a:r>
              <a:r>
                <a:rPr lang="zh-CN" altLang="en-US" sz="2000" b="1" baseline="-25000" dirty="0">
                  <a:latin typeface="Segoe UI Black" panose="020B0A02040204020203" pitchFamily="34" charset="0"/>
                  <a:ea typeface="楷体" panose="02010609060101010101" pitchFamily="49" charset="-122"/>
                  <a:cs typeface="Segoe UI Black" panose="020B0A02040204020203" pitchFamily="34" charset="0"/>
                </a:rPr>
                <a:t>补             </a:t>
              </a:r>
              <a:r>
                <a:rPr lang="zh-CN" altLang="en-US" sz="2000" dirty="0">
                  <a:solidFill>
                    <a:schemeClr val="bg1">
                      <a:lumMod val="50000"/>
                    </a:schemeClr>
                  </a:solidFill>
                </a:rPr>
                <a:t>注意补码区间不对称</a:t>
              </a:r>
              <a:endParaRPr lang="en-US" altLang="zh-CN" sz="2000" b="1" baseline="-25000" dirty="0">
                <a:solidFill>
                  <a:schemeClr val="bg1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endPara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5"/>
              <a:ext cx="736061" cy="2541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补码加减法的实现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补码加法运算部件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305895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675171" y="1320515"/>
            <a:ext cx="11098139" cy="1102028"/>
            <a:chOff x="1887176" y="1780605"/>
            <a:chExt cx="2671982" cy="482016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15796" y="2044118"/>
              <a:ext cx="2643362" cy="2185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5"/>
              <a:ext cx="1554497" cy="2541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行波进位加法器（</a:t>
              </a:r>
              <a:r>
                <a:rPr lang="en" altLang="zh-CN" sz="2800" dirty="0">
                  <a:solidFill>
                    <a:srgbClr val="B88F4D"/>
                  </a:solidFill>
                </a:rPr>
                <a:t>Ripple</a:t>
              </a:r>
              <a:r>
                <a:rPr lang="en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 Carry Adder</a:t>
              </a: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）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补码加法运算部件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C1B8FE1D-29FD-B4A2-CC3A-79750634EF59}"/>
              </a:ext>
            </a:extLst>
          </p:cNvPr>
          <p:cNvSpPr txBox="1"/>
          <p:nvPr/>
        </p:nvSpPr>
        <p:spPr>
          <a:xfrm>
            <a:off x="881251" y="1933408"/>
            <a:ext cx="10979255" cy="4995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可由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个带有进位的全加器实现，补充减法实现：输入</a:t>
            </a:r>
            <a:r>
              <a:rPr lang="en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</a:t>
            </a:r>
            <a:r>
              <a:rPr lang="zh-CN" altLang="en-US" sz="2000" baseline="-25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补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结果为加法，输入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[-</a:t>
            </a:r>
            <a:r>
              <a:rPr lang="en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 ]</a:t>
            </a:r>
            <a:r>
              <a:rPr lang="zh-CN" altLang="en-US" sz="2000" baseline="-25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补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结果为减法</a:t>
            </a:r>
          </a:p>
        </p:txBody>
      </p:sp>
      <p:grpSp>
        <p:nvGrpSpPr>
          <p:cNvPr id="2" name="Group 4">
            <a:extLst>
              <a:ext uri="{FF2B5EF4-FFF2-40B4-BE49-F238E27FC236}">
                <a16:creationId xmlns:a16="http://schemas.microsoft.com/office/drawing/2014/main" id="{AF927B13-C8C3-32CB-0BAE-D18BD1B00101}"/>
              </a:ext>
            </a:extLst>
          </p:cNvPr>
          <p:cNvGrpSpPr>
            <a:grpSpLocks/>
          </p:cNvGrpSpPr>
          <p:nvPr/>
        </p:nvGrpSpPr>
        <p:grpSpPr bwMode="auto">
          <a:xfrm>
            <a:off x="4977746" y="2974138"/>
            <a:ext cx="1295400" cy="3529012"/>
            <a:chOff x="0" y="0"/>
            <a:chExt cx="816" cy="2223"/>
          </a:xfrm>
        </p:grpSpPr>
        <p:sp>
          <p:nvSpPr>
            <p:cNvPr id="4" name="Rectangle 4">
              <a:extLst>
                <a:ext uri="{FF2B5EF4-FFF2-40B4-BE49-F238E27FC236}">
                  <a16:creationId xmlns:a16="http://schemas.microsoft.com/office/drawing/2014/main" id="{59013DF5-3745-E2A3-DE00-B52914C9F4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" y="560"/>
              <a:ext cx="496" cy="302"/>
            </a:xfrm>
            <a:prstGeom prst="rect">
              <a:avLst/>
            </a:prstGeom>
            <a:solidFill>
              <a:srgbClr val="00FF00"/>
            </a:solidFill>
            <a:ln w="28575">
              <a:solidFill>
                <a:schemeClr val="accent2"/>
              </a:solidFill>
              <a:miter lim="800000"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>
              <a:lvl1pPr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1pPr>
              <a:lvl2pPr marL="742950" indent="-285750"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2pPr>
              <a:lvl3pPr marL="1143000" indent="-228600"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3pPr>
              <a:lvl4pPr marL="1600200" indent="-228600"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4pPr>
              <a:lvl5pPr marL="2057400" indent="-228600"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FA</a:t>
              </a:r>
              <a:r>
                <a:rPr kumimoji="0" lang="en-US" altLang="zh-CN" sz="18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n-2</a:t>
              </a:r>
            </a:p>
          </p:txBody>
        </p:sp>
        <p:sp>
          <p:nvSpPr>
            <p:cNvPr id="5" name="Line 5">
              <a:extLst>
                <a:ext uri="{FF2B5EF4-FFF2-40B4-BE49-F238E27FC236}">
                  <a16:creationId xmlns:a16="http://schemas.microsoft.com/office/drawing/2014/main" id="{A4E951BC-B22C-D0B3-7A42-0E1F26FDD6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8" y="272"/>
              <a:ext cx="0" cy="2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w="lg" len="lg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" name="Line 6">
              <a:extLst>
                <a:ext uri="{FF2B5EF4-FFF2-40B4-BE49-F238E27FC236}">
                  <a16:creationId xmlns:a16="http://schemas.microsoft.com/office/drawing/2014/main" id="{D6694C82-F65A-86B2-4776-61605FF1DE4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4" y="862"/>
              <a:ext cx="0" cy="113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w="lg" len="lg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8" name="Line 7">
              <a:extLst>
                <a:ext uri="{FF2B5EF4-FFF2-40B4-BE49-F238E27FC236}">
                  <a16:creationId xmlns:a16="http://schemas.microsoft.com/office/drawing/2014/main" id="{DB387F1E-DDFD-86B7-0260-EC66411B97B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53" y="862"/>
              <a:ext cx="0" cy="113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w="lg" len="lg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9" name="Text Box 8">
              <a:extLst>
                <a:ext uri="{FF2B5EF4-FFF2-40B4-BE49-F238E27FC236}">
                  <a16:creationId xmlns:a16="http://schemas.microsoft.com/office/drawing/2014/main" id="{D7BF09B5-D8DB-856D-55C9-993D52C613A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6" y="0"/>
              <a:ext cx="453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Verdana" panose="020B0604030504040204" pitchFamily="34" charset="0"/>
                  <a:ea typeface="宋体" panose="02010600030101010101" pitchFamily="2" charset="-122"/>
                  <a:cs typeface="+mn-cs"/>
                </a:rPr>
                <a:t>S</a:t>
              </a:r>
              <a:r>
                <a:rPr kumimoji="0" lang="en-US" altLang="zh-CN" sz="18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Verdana" panose="020B0604030504040204" pitchFamily="34" charset="0"/>
                  <a:ea typeface="宋体" panose="02010600030101010101" pitchFamily="2" charset="-122"/>
                  <a:cs typeface="+mn-cs"/>
                </a:rPr>
                <a:t>n-2</a:t>
              </a:r>
            </a:p>
          </p:txBody>
        </p:sp>
        <p:sp>
          <p:nvSpPr>
            <p:cNvPr id="50" name="Text Box 9">
              <a:extLst>
                <a:ext uri="{FF2B5EF4-FFF2-40B4-BE49-F238E27FC236}">
                  <a16:creationId xmlns:a16="http://schemas.microsoft.com/office/drawing/2014/main" id="{A575138C-A416-5B92-B28F-8E1DE288ABD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0" y="1988"/>
              <a:ext cx="453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Verdana" panose="020B0604030504040204" pitchFamily="34" charset="0"/>
                  <a:ea typeface="宋体" panose="02010600030101010101" pitchFamily="2" charset="-122"/>
                  <a:cs typeface="+mn-cs"/>
                </a:rPr>
                <a:t>X</a:t>
              </a:r>
              <a:r>
                <a:rPr kumimoji="0" lang="en-US" altLang="zh-CN" sz="18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Verdana" panose="020B0604030504040204" pitchFamily="34" charset="0"/>
                  <a:ea typeface="宋体" panose="02010600030101010101" pitchFamily="2" charset="-122"/>
                  <a:cs typeface="+mn-cs"/>
                </a:rPr>
                <a:t>n-2</a:t>
              </a:r>
            </a:p>
          </p:txBody>
        </p:sp>
        <p:sp>
          <p:nvSpPr>
            <p:cNvPr id="51" name="Text Box 10">
              <a:extLst>
                <a:ext uri="{FF2B5EF4-FFF2-40B4-BE49-F238E27FC236}">
                  <a16:creationId xmlns:a16="http://schemas.microsoft.com/office/drawing/2014/main" id="{202DCF36-E279-9FCF-2CB5-7010EA9C6DA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3" y="1992"/>
              <a:ext cx="453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Verdana" panose="020B0604030504040204" pitchFamily="34" charset="0"/>
                  <a:ea typeface="宋体" panose="02010600030101010101" pitchFamily="2" charset="-122"/>
                  <a:cs typeface="+mn-cs"/>
                </a:rPr>
                <a:t>Y</a:t>
              </a:r>
              <a:r>
                <a:rPr kumimoji="0" lang="en-US" altLang="zh-CN" sz="18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Verdana" panose="020B0604030504040204" pitchFamily="34" charset="0"/>
                  <a:ea typeface="宋体" panose="02010600030101010101" pitchFamily="2" charset="-122"/>
                  <a:cs typeface="+mn-cs"/>
                </a:rPr>
                <a:t>n-2</a:t>
              </a:r>
            </a:p>
          </p:txBody>
        </p:sp>
      </p:grpSp>
      <p:grpSp>
        <p:nvGrpSpPr>
          <p:cNvPr id="52" name="Group 12">
            <a:extLst>
              <a:ext uri="{FF2B5EF4-FFF2-40B4-BE49-F238E27FC236}">
                <a16:creationId xmlns:a16="http://schemas.microsoft.com/office/drawing/2014/main" id="{FA40CFC0-8046-B6D1-5DE4-A3C397CB7BE1}"/>
              </a:ext>
            </a:extLst>
          </p:cNvPr>
          <p:cNvGrpSpPr>
            <a:grpSpLocks/>
          </p:cNvGrpSpPr>
          <p:nvPr/>
        </p:nvGrpSpPr>
        <p:grpSpPr bwMode="auto">
          <a:xfrm>
            <a:off x="8013044" y="2974138"/>
            <a:ext cx="2287588" cy="3529012"/>
            <a:chOff x="6" y="0"/>
            <a:chExt cx="1441" cy="2223"/>
          </a:xfrm>
        </p:grpSpPr>
        <p:sp>
          <p:nvSpPr>
            <p:cNvPr id="53" name="Line 16">
              <a:extLst>
                <a:ext uri="{FF2B5EF4-FFF2-40B4-BE49-F238E27FC236}">
                  <a16:creationId xmlns:a16="http://schemas.microsoft.com/office/drawing/2014/main" id="{19FC84AE-42B9-C683-243B-496B997847E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" y="726"/>
              <a:ext cx="456" cy="0"/>
            </a:xfrm>
            <a:prstGeom prst="line">
              <a:avLst/>
            </a:prstGeom>
            <a:noFill/>
            <a:ln w="19050">
              <a:solidFill>
                <a:srgbClr val="86BC64"/>
              </a:solidFill>
              <a:round/>
              <a:headEnd type="stealth" w="lg" len="lg"/>
              <a:tailEnd type="none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4" name="Line 14">
              <a:extLst>
                <a:ext uri="{FF2B5EF4-FFF2-40B4-BE49-F238E27FC236}">
                  <a16:creationId xmlns:a16="http://schemas.microsoft.com/office/drawing/2014/main" id="{DE44CB86-121F-1F0B-35DF-C9C4F205EEB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702" y="269"/>
              <a:ext cx="0" cy="30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5" name="Text Box 12">
              <a:extLst>
                <a:ext uri="{FF2B5EF4-FFF2-40B4-BE49-F238E27FC236}">
                  <a16:creationId xmlns:a16="http://schemas.microsoft.com/office/drawing/2014/main" id="{B43D4824-FF03-E0F5-6B67-628454A5AC0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93" y="729"/>
              <a:ext cx="45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70AD47">
                      <a:lumMod val="75000"/>
                    </a:srgbClr>
                  </a:solidFill>
                  <a:effectLst/>
                  <a:uLnTx/>
                  <a:uFillTx/>
                  <a:latin typeface="Verdana" panose="020B0604030504040204" pitchFamily="34" charset="0"/>
                  <a:ea typeface="宋体" panose="02010600030101010101" pitchFamily="2" charset="-122"/>
                  <a:cs typeface="+mn-cs"/>
                </a:rPr>
                <a:t>C</a:t>
              </a:r>
              <a:r>
                <a:rPr kumimoji="0" lang="en-US" altLang="zh-CN" sz="18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70AD47">
                      <a:lumMod val="75000"/>
                    </a:srgbClr>
                  </a:solidFill>
                  <a:effectLst/>
                  <a:uLnTx/>
                  <a:uFillTx/>
                  <a:latin typeface="Verdana" panose="020B0604030504040204" pitchFamily="34" charset="0"/>
                  <a:ea typeface="宋体" panose="02010600030101010101" pitchFamily="2" charset="-122"/>
                  <a:cs typeface="+mn-cs"/>
                </a:rPr>
                <a:t>0</a:t>
              </a:r>
            </a:p>
          </p:txBody>
        </p:sp>
        <p:sp>
          <p:nvSpPr>
            <p:cNvPr id="56" name="Rectangle 13">
              <a:extLst>
                <a:ext uri="{FF2B5EF4-FFF2-40B4-BE49-F238E27FC236}">
                  <a16:creationId xmlns:a16="http://schemas.microsoft.com/office/drawing/2014/main" id="{81B03174-76BD-C3F4-58DC-8765CD8106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" y="560"/>
              <a:ext cx="495" cy="302"/>
            </a:xfrm>
            <a:prstGeom prst="rect">
              <a:avLst/>
            </a:prstGeom>
            <a:solidFill>
              <a:srgbClr val="00FF00"/>
            </a:solidFill>
            <a:ln w="28575">
              <a:solidFill>
                <a:schemeClr val="accent2"/>
              </a:solidFill>
              <a:miter lim="800000"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>
              <a:lvl1pPr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1pPr>
              <a:lvl2pPr marL="742950" indent="-285750"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2pPr>
              <a:lvl3pPr marL="1143000" indent="-228600"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3pPr>
              <a:lvl4pPr marL="1600200" indent="-228600"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4pPr>
              <a:lvl5pPr marL="2057400" indent="-228600"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FA</a:t>
              </a:r>
              <a:r>
                <a:rPr kumimoji="0" lang="en-US" altLang="zh-CN" sz="18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0</a:t>
              </a:r>
            </a:p>
          </p:txBody>
        </p:sp>
        <p:sp>
          <p:nvSpPr>
            <p:cNvPr id="57" name="Text Box 15">
              <a:extLst>
                <a:ext uri="{FF2B5EF4-FFF2-40B4-BE49-F238E27FC236}">
                  <a16:creationId xmlns:a16="http://schemas.microsoft.com/office/drawing/2014/main" id="{6AA83CA7-71EC-4E11-981D-B2578601226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" y="729"/>
              <a:ext cx="45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70AD47">
                      <a:lumMod val="75000"/>
                    </a:srgbClr>
                  </a:solidFill>
                  <a:effectLst/>
                  <a:uLnTx/>
                  <a:uFillTx/>
                  <a:latin typeface="Verdana" panose="020B0604030504040204" pitchFamily="34" charset="0"/>
                  <a:ea typeface="宋体" panose="02010600030101010101" pitchFamily="2" charset="-122"/>
                  <a:cs typeface="+mn-cs"/>
                </a:rPr>
                <a:t>C</a:t>
              </a:r>
              <a:r>
                <a:rPr kumimoji="0" lang="en-US" altLang="zh-CN" sz="18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70AD47">
                      <a:lumMod val="75000"/>
                    </a:srgbClr>
                  </a:solidFill>
                  <a:effectLst/>
                  <a:uLnTx/>
                  <a:uFillTx/>
                  <a:latin typeface="Verdana" panose="020B0604030504040204" pitchFamily="34" charset="0"/>
                  <a:ea typeface="宋体" panose="02010600030101010101" pitchFamily="2" charset="-122"/>
                  <a:cs typeface="+mn-cs"/>
                </a:rPr>
                <a:t>1</a:t>
              </a:r>
            </a:p>
          </p:txBody>
        </p:sp>
        <p:sp>
          <p:nvSpPr>
            <p:cNvPr id="58" name="Text Box 17">
              <a:extLst>
                <a:ext uri="{FF2B5EF4-FFF2-40B4-BE49-F238E27FC236}">
                  <a16:creationId xmlns:a16="http://schemas.microsoft.com/office/drawing/2014/main" id="{42FACEC6-C502-DF30-5958-921DF974DC9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8" y="0"/>
              <a:ext cx="453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Verdana" panose="020B0604030504040204" pitchFamily="34" charset="0"/>
                  <a:ea typeface="宋体" panose="02010600030101010101" pitchFamily="2" charset="-122"/>
                  <a:cs typeface="+mn-cs"/>
                </a:rPr>
                <a:t>S</a:t>
              </a:r>
              <a:r>
                <a:rPr kumimoji="0" lang="en-US" altLang="zh-CN" sz="18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Verdana" panose="020B0604030504040204" pitchFamily="34" charset="0"/>
                  <a:ea typeface="宋体" panose="02010600030101010101" pitchFamily="2" charset="-122"/>
                  <a:cs typeface="+mn-cs"/>
                </a:rPr>
                <a:t>0</a:t>
              </a:r>
            </a:p>
          </p:txBody>
        </p:sp>
        <p:sp>
          <p:nvSpPr>
            <p:cNvPr id="59" name="Line 18">
              <a:extLst>
                <a:ext uri="{FF2B5EF4-FFF2-40B4-BE49-F238E27FC236}">
                  <a16:creationId xmlns:a16="http://schemas.microsoft.com/office/drawing/2014/main" id="{3F875417-7CD0-57F7-3634-A1AA1AB595A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88" y="862"/>
              <a:ext cx="0" cy="113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0" name="Line 19">
              <a:extLst>
                <a:ext uri="{FF2B5EF4-FFF2-40B4-BE49-F238E27FC236}">
                  <a16:creationId xmlns:a16="http://schemas.microsoft.com/office/drawing/2014/main" id="{D60DAEE8-13B4-55FE-8A23-2BD3FA6BAE3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15" y="862"/>
              <a:ext cx="0" cy="113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1" name="Line 20">
              <a:extLst>
                <a:ext uri="{FF2B5EF4-FFF2-40B4-BE49-F238E27FC236}">
                  <a16:creationId xmlns:a16="http://schemas.microsoft.com/office/drawing/2014/main" id="{32C8F68C-51A0-F0B7-5986-9BBC0878D51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69" y="726"/>
              <a:ext cx="276" cy="0"/>
            </a:xfrm>
            <a:prstGeom prst="line">
              <a:avLst/>
            </a:prstGeom>
            <a:noFill/>
            <a:ln w="19050">
              <a:solidFill>
                <a:srgbClr val="86BC64"/>
              </a:solidFill>
              <a:round/>
              <a:headEnd type="stealth" w="lg" len="lg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2" name="Text Box 21">
              <a:extLst>
                <a:ext uri="{FF2B5EF4-FFF2-40B4-BE49-F238E27FC236}">
                  <a16:creationId xmlns:a16="http://schemas.microsoft.com/office/drawing/2014/main" id="{BEEE5247-20FE-02DB-CF13-EF8C84C90FC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3" y="1988"/>
              <a:ext cx="453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Verdana" panose="020B0604030504040204" pitchFamily="34" charset="0"/>
                  <a:ea typeface="宋体" panose="02010600030101010101" pitchFamily="2" charset="-122"/>
                  <a:cs typeface="+mn-cs"/>
                </a:rPr>
                <a:t>X</a:t>
              </a:r>
              <a:r>
                <a:rPr kumimoji="0" lang="en-US" altLang="zh-CN" sz="18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Verdana" panose="020B0604030504040204" pitchFamily="34" charset="0"/>
                  <a:ea typeface="宋体" panose="02010600030101010101" pitchFamily="2" charset="-122"/>
                  <a:cs typeface="+mn-cs"/>
                </a:rPr>
                <a:t>0</a:t>
              </a:r>
            </a:p>
          </p:txBody>
        </p:sp>
        <p:sp>
          <p:nvSpPr>
            <p:cNvPr id="63" name="Text Box 22">
              <a:extLst>
                <a:ext uri="{FF2B5EF4-FFF2-40B4-BE49-F238E27FC236}">
                  <a16:creationId xmlns:a16="http://schemas.microsoft.com/office/drawing/2014/main" id="{38E11155-26AB-ECDD-AABA-BFF65C59A3D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25" y="1992"/>
              <a:ext cx="453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Verdana" panose="020B0604030504040204" pitchFamily="34" charset="0"/>
                  <a:ea typeface="宋体" panose="02010600030101010101" pitchFamily="2" charset="-122"/>
                  <a:cs typeface="+mn-cs"/>
                </a:rPr>
                <a:t>Y</a:t>
              </a:r>
              <a:r>
                <a:rPr kumimoji="0" lang="en-US" altLang="zh-CN" sz="18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Verdana" panose="020B0604030504040204" pitchFamily="34" charset="0"/>
                  <a:ea typeface="宋体" panose="02010600030101010101" pitchFamily="2" charset="-122"/>
                  <a:cs typeface="+mn-cs"/>
                </a:rPr>
                <a:t>0</a:t>
              </a:r>
            </a:p>
          </p:txBody>
        </p:sp>
      </p:grpSp>
      <p:sp>
        <p:nvSpPr>
          <p:cNvPr id="64" name="Text Box 48">
            <a:extLst>
              <a:ext uri="{FF2B5EF4-FFF2-40B4-BE49-F238E27FC236}">
                <a16:creationId xmlns:a16="http://schemas.microsoft.com/office/drawing/2014/main" id="{3F2902EE-73DD-B96D-EB74-C8F0E9ABC0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66485" y="6085579"/>
            <a:ext cx="129699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lnSpc>
                <a:spcPct val="120000"/>
              </a:lnSpc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符号位</a:t>
            </a:r>
          </a:p>
        </p:txBody>
      </p:sp>
      <p:grpSp>
        <p:nvGrpSpPr>
          <p:cNvPr id="65" name="Group 37">
            <a:extLst>
              <a:ext uri="{FF2B5EF4-FFF2-40B4-BE49-F238E27FC236}">
                <a16:creationId xmlns:a16="http://schemas.microsoft.com/office/drawing/2014/main" id="{E34FE7A1-F028-9B4E-A1F9-2B14BE018FB6}"/>
              </a:ext>
            </a:extLst>
          </p:cNvPr>
          <p:cNvGrpSpPr>
            <a:grpSpLocks/>
          </p:cNvGrpSpPr>
          <p:nvPr/>
        </p:nvGrpSpPr>
        <p:grpSpPr bwMode="auto">
          <a:xfrm>
            <a:off x="2239310" y="2963026"/>
            <a:ext cx="2903538" cy="3529013"/>
            <a:chOff x="-213" y="0"/>
            <a:chExt cx="1829" cy="2223"/>
          </a:xfrm>
        </p:grpSpPr>
        <p:sp>
          <p:nvSpPr>
            <p:cNvPr id="66" name="Text Box 38">
              <a:extLst>
                <a:ext uri="{FF2B5EF4-FFF2-40B4-BE49-F238E27FC236}">
                  <a16:creationId xmlns:a16="http://schemas.microsoft.com/office/drawing/2014/main" id="{F05D3772-6AF6-8A2E-8132-8827C5AEA61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62" y="730"/>
              <a:ext cx="45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70AD47">
                      <a:lumMod val="75000"/>
                    </a:srgbClr>
                  </a:solidFill>
                  <a:effectLst/>
                  <a:uLnTx/>
                  <a:uFillTx/>
                  <a:latin typeface="Verdana" panose="020B0604030504040204" pitchFamily="34" charset="0"/>
                  <a:ea typeface="宋体" panose="02010600030101010101" pitchFamily="2" charset="-122"/>
                  <a:cs typeface="+mn-cs"/>
                </a:rPr>
                <a:t>C</a:t>
              </a:r>
              <a:r>
                <a:rPr kumimoji="0" lang="en-US" altLang="zh-CN" sz="1800" b="0" i="0" u="none" strike="noStrike" kern="1200" cap="none" spc="0" normalizeH="0" baseline="-25000" noProof="0" dirty="0" err="1">
                  <a:ln>
                    <a:noFill/>
                  </a:ln>
                  <a:solidFill>
                    <a:srgbClr val="70AD47">
                      <a:lumMod val="75000"/>
                    </a:srgbClr>
                  </a:solidFill>
                  <a:effectLst/>
                  <a:uLnTx/>
                  <a:uFillTx/>
                  <a:latin typeface="Verdana" panose="020B0604030504040204" pitchFamily="34" charset="0"/>
                  <a:ea typeface="宋体" panose="02010600030101010101" pitchFamily="2" charset="-122"/>
                  <a:cs typeface="+mn-cs"/>
                </a:rPr>
                <a:t>n</a:t>
              </a:r>
              <a:r>
                <a:rPr kumimoji="0" lang="zh-CN" altLang="en-US" sz="18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70AD47">
                      <a:lumMod val="75000"/>
                    </a:srgbClr>
                  </a:solidFill>
                  <a:effectLst/>
                  <a:uLnTx/>
                  <a:uFillTx/>
                  <a:latin typeface="Verdana" panose="020B0604030504040204" pitchFamily="34" charset="0"/>
                  <a:ea typeface="宋体" panose="02010600030101010101" pitchFamily="2" charset="-122"/>
                  <a:cs typeface="+mn-cs"/>
                </a:rPr>
                <a:t>－</a:t>
              </a:r>
              <a:r>
                <a:rPr kumimoji="0" lang="en-US" altLang="zh-CN" sz="18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70AD47">
                      <a:lumMod val="75000"/>
                    </a:srgbClr>
                  </a:solidFill>
                  <a:effectLst/>
                  <a:uLnTx/>
                  <a:uFillTx/>
                  <a:latin typeface="Verdana" panose="020B0604030504040204" pitchFamily="34" charset="0"/>
                  <a:ea typeface="宋体" panose="02010600030101010101" pitchFamily="2" charset="-122"/>
                  <a:cs typeface="+mn-cs"/>
                </a:rPr>
                <a:t>1</a:t>
              </a:r>
            </a:p>
          </p:txBody>
        </p:sp>
        <p:sp>
          <p:nvSpPr>
            <p:cNvPr id="67" name="Text Box 39">
              <a:extLst>
                <a:ext uri="{FF2B5EF4-FFF2-40B4-BE49-F238E27FC236}">
                  <a16:creationId xmlns:a16="http://schemas.microsoft.com/office/drawing/2014/main" id="{D542B337-7692-5DC3-50CE-C57F7677489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213" y="730"/>
              <a:ext cx="45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70AD47">
                      <a:lumMod val="75000"/>
                    </a:srgbClr>
                  </a:solidFill>
                  <a:effectLst/>
                  <a:uLnTx/>
                  <a:uFillTx/>
                  <a:latin typeface="Verdana" panose="020B0604030504040204" pitchFamily="34" charset="0"/>
                  <a:ea typeface="宋体" panose="02010600030101010101" pitchFamily="2" charset="-122"/>
                  <a:cs typeface="+mn-cs"/>
                </a:rPr>
                <a:t>C</a:t>
              </a:r>
              <a:r>
                <a:rPr kumimoji="0" lang="en-US" altLang="zh-CN" sz="1800" b="0" i="0" u="none" strike="noStrike" kern="1200" cap="none" spc="0" normalizeH="0" baseline="-25000" noProof="0" dirty="0" err="1">
                  <a:ln>
                    <a:noFill/>
                  </a:ln>
                  <a:solidFill>
                    <a:srgbClr val="70AD47">
                      <a:lumMod val="75000"/>
                    </a:srgbClr>
                  </a:solidFill>
                  <a:effectLst/>
                  <a:uLnTx/>
                  <a:uFillTx/>
                  <a:latin typeface="Verdana" panose="020B0604030504040204" pitchFamily="34" charset="0"/>
                  <a:ea typeface="宋体" panose="02010600030101010101" pitchFamily="2" charset="-122"/>
                  <a:cs typeface="+mn-cs"/>
                </a:rPr>
                <a:t>n</a:t>
              </a:r>
              <a:endParaRPr kumimoji="0" lang="en-US" altLang="zh-CN" sz="1800" b="0" i="0" u="none" strike="noStrike" kern="1200" cap="none" spc="0" normalizeH="0" baseline="-2500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Verdana" panose="020B060403050404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68" name="Group 40">
              <a:extLst>
                <a:ext uri="{FF2B5EF4-FFF2-40B4-BE49-F238E27FC236}">
                  <a16:creationId xmlns:a16="http://schemas.microsoft.com/office/drawing/2014/main" id="{2382F0B9-5431-A20F-E00B-088CA5EE2E4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0"/>
              <a:ext cx="1590" cy="2223"/>
              <a:chOff x="0" y="0"/>
              <a:chExt cx="1590" cy="2223"/>
            </a:xfrm>
          </p:grpSpPr>
          <p:sp>
            <p:nvSpPr>
              <p:cNvPr id="69" name="Text Box 36">
                <a:extLst>
                  <a:ext uri="{FF2B5EF4-FFF2-40B4-BE49-F238E27FC236}">
                    <a16:creationId xmlns:a16="http://schemas.microsoft.com/office/drawing/2014/main" id="{A07AABC0-7D63-0127-B28F-A4AA3F07533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80" y="0"/>
                <a:ext cx="453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宋体" panose="02010600030101010101" pitchFamily="2" charset="-122"/>
                    <a:cs typeface="+mn-cs"/>
                  </a:rPr>
                  <a:t>S</a:t>
                </a:r>
                <a:r>
                  <a:rPr kumimoji="0" lang="en-US" altLang="zh-CN" sz="1800" b="0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宋体" panose="02010600030101010101" pitchFamily="2" charset="-122"/>
                    <a:cs typeface="+mn-cs"/>
                  </a:rPr>
                  <a:t>n-1</a:t>
                </a:r>
              </a:p>
            </p:txBody>
          </p:sp>
          <p:sp>
            <p:nvSpPr>
              <p:cNvPr id="70" name="Line 41">
                <a:extLst>
                  <a:ext uri="{FF2B5EF4-FFF2-40B4-BE49-F238E27FC236}">
                    <a16:creationId xmlns:a16="http://schemas.microsoft.com/office/drawing/2014/main" id="{5DD27690-B9BF-0D16-22C2-110E7419994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34" y="730"/>
                <a:ext cx="456" cy="0"/>
              </a:xfrm>
              <a:prstGeom prst="line">
                <a:avLst/>
              </a:prstGeom>
              <a:noFill/>
              <a:ln w="19050">
                <a:solidFill>
                  <a:srgbClr val="86BC64"/>
                </a:solidFill>
                <a:round/>
                <a:headEnd type="stealth" w="lg" len="lg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71" name="Rectangle 42">
                <a:extLst>
                  <a:ext uri="{FF2B5EF4-FFF2-40B4-BE49-F238E27FC236}">
                    <a16:creationId xmlns:a16="http://schemas.microsoft.com/office/drawing/2014/main" id="{08AB4856-AD91-0931-F777-BB6B4FE559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9" y="564"/>
                <a:ext cx="495" cy="302"/>
              </a:xfrm>
              <a:prstGeom prst="rect">
                <a:avLst/>
              </a:prstGeom>
              <a:solidFill>
                <a:srgbClr val="00FF00"/>
              </a:solidFill>
              <a:ln w="28575">
                <a:solidFill>
                  <a:schemeClr val="accent2"/>
                </a:solidFill>
                <a:miter lim="800000"/>
                <a:headEnd/>
                <a:tailEnd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wrap="none" anchor="ctr"/>
              <a:lstStyle>
                <a:lvl1pPr algn="ctr">
                  <a:lnSpc>
                    <a:spcPct val="80000"/>
                  </a:lnSpc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1pPr>
                <a:lvl2pPr marL="742950" indent="-285750" algn="ctr">
                  <a:lnSpc>
                    <a:spcPct val="80000"/>
                  </a:lnSpc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2pPr>
                <a:lvl3pPr marL="1143000" indent="-228600" algn="ctr">
                  <a:lnSpc>
                    <a:spcPct val="80000"/>
                  </a:lnSpc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3pPr>
                <a:lvl4pPr marL="1600200" indent="-228600" algn="ctr">
                  <a:lnSpc>
                    <a:spcPct val="80000"/>
                  </a:lnSpc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4pPr>
                <a:lvl5pPr marL="2057400" indent="-228600" algn="ctr">
                  <a:lnSpc>
                    <a:spcPct val="80000"/>
                  </a:lnSpc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FA</a:t>
                </a:r>
                <a:r>
                  <a:rPr kumimoji="0" lang="en-US" altLang="zh-CN" sz="18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n-1</a:t>
                </a:r>
              </a:p>
            </p:txBody>
          </p:sp>
          <p:sp>
            <p:nvSpPr>
              <p:cNvPr id="72" name="Line 43">
                <a:extLst>
                  <a:ext uri="{FF2B5EF4-FFF2-40B4-BE49-F238E27FC236}">
                    <a16:creationId xmlns:a16="http://schemas.microsoft.com/office/drawing/2014/main" id="{7ADC47E8-CA40-FDF2-1FDF-12F6EDCFB27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96" y="276"/>
                <a:ext cx="0" cy="288"/>
              </a:xfrm>
              <a:prstGeom prst="line">
                <a:avLst/>
              </a:prstGeom>
              <a:noFill/>
              <a:ln w="19050">
                <a:solidFill>
                  <a:srgbClr val="C00000"/>
                </a:solidFill>
                <a:round/>
                <a:headEnd w="lg" len="lg"/>
                <a:tailEnd type="stealth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73" name="Line 44">
                <a:extLst>
                  <a:ext uri="{FF2B5EF4-FFF2-40B4-BE49-F238E27FC236}">
                    <a16:creationId xmlns:a16="http://schemas.microsoft.com/office/drawing/2014/main" id="{2A3620F5-D6BC-634C-E002-8AFBBAC377F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71" y="866"/>
                <a:ext cx="0" cy="1134"/>
              </a:xfrm>
              <a:prstGeom prst="line">
                <a:avLst/>
              </a:prstGeom>
              <a:noFill/>
              <a:ln w="19050">
                <a:solidFill>
                  <a:srgbClr val="C00000"/>
                </a:solidFill>
                <a:round/>
                <a:headEnd w="lg" len="lg"/>
                <a:tailEnd type="stealth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74" name="Line 45">
                <a:extLst>
                  <a:ext uri="{FF2B5EF4-FFF2-40B4-BE49-F238E27FC236}">
                    <a16:creationId xmlns:a16="http://schemas.microsoft.com/office/drawing/2014/main" id="{971496A5-8A5A-5CD3-5D0D-E04CD0F95B4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998" y="866"/>
                <a:ext cx="0" cy="1134"/>
              </a:xfrm>
              <a:prstGeom prst="line">
                <a:avLst/>
              </a:prstGeom>
              <a:noFill/>
              <a:ln w="19050">
                <a:solidFill>
                  <a:srgbClr val="C00000"/>
                </a:solidFill>
                <a:round/>
                <a:headEnd w="lg" len="lg"/>
                <a:tailEnd type="stealth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75" name="Text Box 46">
                <a:extLst>
                  <a:ext uri="{FF2B5EF4-FFF2-40B4-BE49-F238E27FC236}">
                    <a16:creationId xmlns:a16="http://schemas.microsoft.com/office/drawing/2014/main" id="{78565F2C-CF3A-4F19-2BB3-FF491029290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44" y="1988"/>
                <a:ext cx="453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宋体" panose="02010600030101010101" pitchFamily="2" charset="-122"/>
                    <a:cs typeface="+mn-cs"/>
                  </a:rPr>
                  <a:t>X</a:t>
                </a:r>
                <a:r>
                  <a:rPr kumimoji="0" lang="en-US" altLang="zh-CN" sz="1800" b="0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宋体" panose="02010600030101010101" pitchFamily="2" charset="-122"/>
                    <a:cs typeface="+mn-cs"/>
                  </a:rPr>
                  <a:t>n-1</a:t>
                </a:r>
              </a:p>
            </p:txBody>
          </p:sp>
          <p:sp>
            <p:nvSpPr>
              <p:cNvPr id="76" name="Text Box 47">
                <a:extLst>
                  <a:ext uri="{FF2B5EF4-FFF2-40B4-BE49-F238E27FC236}">
                    <a16:creationId xmlns:a16="http://schemas.microsoft.com/office/drawing/2014/main" id="{E7E2068C-689D-FAB2-49B6-A46A945FBB6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07" y="1992"/>
                <a:ext cx="453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宋体" panose="02010600030101010101" pitchFamily="2" charset="-122"/>
                    <a:cs typeface="+mn-cs"/>
                  </a:rPr>
                  <a:t>Y</a:t>
                </a:r>
                <a:r>
                  <a:rPr kumimoji="0" lang="en-US" altLang="zh-CN" sz="1800" b="0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宋体" panose="02010600030101010101" pitchFamily="2" charset="-122"/>
                    <a:cs typeface="+mn-cs"/>
                  </a:rPr>
                  <a:t>n-1</a:t>
                </a:r>
              </a:p>
            </p:txBody>
          </p:sp>
          <p:sp>
            <p:nvSpPr>
              <p:cNvPr id="77" name="Line 49">
                <a:extLst>
                  <a:ext uri="{FF2B5EF4-FFF2-40B4-BE49-F238E27FC236}">
                    <a16:creationId xmlns:a16="http://schemas.microsoft.com/office/drawing/2014/main" id="{12FE049C-DC21-1CC4-04F9-A61D2A259FD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0" y="730"/>
                <a:ext cx="635" cy="0"/>
              </a:xfrm>
              <a:prstGeom prst="line">
                <a:avLst/>
              </a:prstGeom>
              <a:noFill/>
              <a:ln w="19050">
                <a:solidFill>
                  <a:srgbClr val="86BC64"/>
                </a:solidFill>
                <a:round/>
                <a:headEnd type="stealth" w="lg" len="lg"/>
                <a:tailEnd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</p:grpSp>
      </p:grpSp>
      <p:grpSp>
        <p:nvGrpSpPr>
          <p:cNvPr id="78" name="Group 51">
            <a:extLst>
              <a:ext uri="{FF2B5EF4-FFF2-40B4-BE49-F238E27FC236}">
                <a16:creationId xmlns:a16="http://schemas.microsoft.com/office/drawing/2014/main" id="{F98F6B54-B404-A040-06D8-FCB00480F200}"/>
              </a:ext>
            </a:extLst>
          </p:cNvPr>
          <p:cNvGrpSpPr>
            <a:grpSpLocks/>
          </p:cNvGrpSpPr>
          <p:nvPr/>
        </p:nvGrpSpPr>
        <p:grpSpPr bwMode="auto">
          <a:xfrm>
            <a:off x="2567921" y="2502649"/>
            <a:ext cx="2305050" cy="1679576"/>
            <a:chOff x="216" y="-136"/>
            <a:chExt cx="1452" cy="1058"/>
          </a:xfrm>
        </p:grpSpPr>
        <p:sp>
          <p:nvSpPr>
            <p:cNvPr id="79" name="Line 77">
              <a:extLst>
                <a:ext uri="{FF2B5EF4-FFF2-40B4-BE49-F238E27FC236}">
                  <a16:creationId xmlns:a16="http://schemas.microsoft.com/office/drawing/2014/main" id="{57AC6B12-5F87-D3C1-B777-DAE06D6E7D3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84" y="138"/>
              <a:ext cx="0" cy="19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0" name="Text Box 78">
              <a:extLst>
                <a:ext uri="{FF2B5EF4-FFF2-40B4-BE49-F238E27FC236}">
                  <a16:creationId xmlns:a16="http://schemas.microsoft.com/office/drawing/2014/main" id="{C76B5640-CAFC-1DAC-939C-292C6361BE6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6" y="-136"/>
              <a:ext cx="783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1" u="none" strike="noStrike" kern="1200" cap="none" spc="0" normalizeH="0" baseline="0" noProof="0" dirty="0">
                  <a:ln>
                    <a:noFill/>
                  </a:ln>
                  <a:solidFill>
                    <a:srgbClr val="FF66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overflow</a:t>
              </a:r>
              <a:endParaRPr kumimoji="0" lang="en-US" altLang="zh-CN" sz="1800" b="1" i="1" u="none" strike="noStrike" kern="1200" cap="none" spc="0" normalizeH="0" baseline="-25000" noProof="0" dirty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grpSp>
          <p:nvGrpSpPr>
            <p:cNvPr id="81" name="Group 54">
              <a:extLst>
                <a:ext uri="{FF2B5EF4-FFF2-40B4-BE49-F238E27FC236}">
                  <a16:creationId xmlns:a16="http://schemas.microsoft.com/office/drawing/2014/main" id="{9B5C82AC-A6A7-4DB3-2F55-49850F1A01F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88" y="513"/>
              <a:ext cx="1180" cy="409"/>
              <a:chOff x="0" y="0"/>
              <a:chExt cx="1180" cy="409"/>
            </a:xfrm>
          </p:grpSpPr>
          <p:sp>
            <p:nvSpPr>
              <p:cNvPr id="83" name="Line 80">
                <a:extLst>
                  <a:ext uri="{FF2B5EF4-FFF2-40B4-BE49-F238E27FC236}">
                    <a16:creationId xmlns:a16="http://schemas.microsoft.com/office/drawing/2014/main" id="{A264DE75-D2FF-8CAB-5E67-899E356E2C4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2" y="91"/>
                <a:ext cx="952" cy="0"/>
              </a:xfrm>
              <a:prstGeom prst="line">
                <a:avLst/>
              </a:prstGeom>
              <a:noFill/>
              <a:ln w="19050">
                <a:solidFill>
                  <a:srgbClr val="86BC64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84" name="Line 81">
                <a:extLst>
                  <a:ext uri="{FF2B5EF4-FFF2-40B4-BE49-F238E27FC236}">
                    <a16:creationId xmlns:a16="http://schemas.microsoft.com/office/drawing/2014/main" id="{FBA7604E-9D8B-336A-A5C9-2E70A1FF036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" y="0"/>
                <a:ext cx="0" cy="318"/>
              </a:xfrm>
              <a:prstGeom prst="line">
                <a:avLst/>
              </a:prstGeom>
              <a:noFill/>
              <a:ln w="19050">
                <a:solidFill>
                  <a:srgbClr val="86BC64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85" name="Line 82">
                <a:extLst>
                  <a:ext uri="{FF2B5EF4-FFF2-40B4-BE49-F238E27FC236}">
                    <a16:creationId xmlns:a16="http://schemas.microsoft.com/office/drawing/2014/main" id="{07E4CF91-E2A9-98D8-2795-704F4DF5FBC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134" y="91"/>
                <a:ext cx="0" cy="272"/>
              </a:xfrm>
              <a:prstGeom prst="line">
                <a:avLst/>
              </a:prstGeom>
              <a:noFill/>
              <a:ln w="19050">
                <a:solidFill>
                  <a:srgbClr val="86BC64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86" name="Oval 83">
                <a:extLst>
                  <a:ext uri="{FF2B5EF4-FFF2-40B4-BE49-F238E27FC236}">
                    <a16:creationId xmlns:a16="http://schemas.microsoft.com/office/drawing/2014/main" id="{C6CF2CED-AE85-6C8C-19DE-0F48E2B08D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9" y="318"/>
                <a:ext cx="91" cy="91"/>
              </a:xfrm>
              <a:prstGeom prst="ellipse">
                <a:avLst/>
              </a:prstGeom>
              <a:solidFill>
                <a:srgbClr val="86BC64"/>
              </a:solidFill>
              <a:ln w="9525">
                <a:noFill/>
                <a:prstDash val="sysDot"/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8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0563C1"/>
                  </a:buClr>
                  <a:buSzPct val="65000"/>
                  <a:buFont typeface="Wingdings" panose="05000000000000000000" pitchFamily="2" charset="2"/>
                  <a:buNone/>
                  <a:tabLst/>
                  <a:defRPr/>
                </a:pPr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87" name="Oval 84">
                <a:extLst>
                  <a:ext uri="{FF2B5EF4-FFF2-40B4-BE49-F238E27FC236}">
                    <a16:creationId xmlns:a16="http://schemas.microsoft.com/office/drawing/2014/main" id="{0568D8D7-912F-B8B2-EED2-821001FC43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318"/>
                <a:ext cx="91" cy="91"/>
              </a:xfrm>
              <a:prstGeom prst="ellipse">
                <a:avLst/>
              </a:prstGeom>
              <a:solidFill>
                <a:srgbClr val="86BC64"/>
              </a:solidFill>
              <a:ln w="9525">
                <a:solidFill>
                  <a:srgbClr val="86BC64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Verdana" panose="020B060403050404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88" name="Line 85">
                <a:extLst>
                  <a:ext uri="{FF2B5EF4-FFF2-40B4-BE49-F238E27FC236}">
                    <a16:creationId xmlns:a16="http://schemas.microsoft.com/office/drawing/2014/main" id="{4EABA399-D4CF-4383-CA1D-9E515A70B83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2" y="0"/>
                <a:ext cx="0" cy="91"/>
              </a:xfrm>
              <a:prstGeom prst="line">
                <a:avLst/>
              </a:prstGeom>
              <a:noFill/>
              <a:ln w="19050">
                <a:solidFill>
                  <a:srgbClr val="86BC64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82" name="Rectangle 86">
              <a:extLst>
                <a:ext uri="{FF2B5EF4-FFF2-40B4-BE49-F238E27FC236}">
                  <a16:creationId xmlns:a16="http://schemas.microsoft.com/office/drawing/2014/main" id="{512BB78D-F82A-7589-97FD-0E1598E001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" y="306"/>
              <a:ext cx="280" cy="202"/>
            </a:xfrm>
            <a:prstGeom prst="rect">
              <a:avLst/>
            </a:prstGeom>
            <a:solidFill>
              <a:srgbClr val="FFCC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>
              <a:outerShdw dist="89803" dir="2700000" algn="ctr" rotWithShape="0">
                <a:schemeClr val="accent1">
                  <a:alpha val="50000"/>
                </a:schemeClr>
              </a:outerShdw>
            </a:effectLst>
          </p:spPr>
          <p:txBody>
            <a:bodyPr wrap="none" lIns="0" tIns="0" rIns="0" bIns="0"/>
            <a:lstStyle>
              <a:lvl1pPr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1pPr>
              <a:lvl2pPr marL="742950" indent="-285750"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2pPr>
              <a:lvl3pPr marL="1143000" indent="-228600"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3pPr>
              <a:lvl4pPr marL="1600200" indent="-228600"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4pPr>
              <a:lvl5pPr marL="2057400" indent="-228600"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ED7D31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=1</a:t>
              </a:r>
            </a:p>
          </p:txBody>
        </p:sp>
      </p:grpSp>
      <p:grpSp>
        <p:nvGrpSpPr>
          <p:cNvPr id="89" name="组合 88">
            <a:extLst>
              <a:ext uri="{FF2B5EF4-FFF2-40B4-BE49-F238E27FC236}">
                <a16:creationId xmlns:a16="http://schemas.microsoft.com/office/drawing/2014/main" id="{8A345C59-3926-23D7-7A6F-D750333DA49C}"/>
              </a:ext>
            </a:extLst>
          </p:cNvPr>
          <p:cNvGrpSpPr/>
          <p:nvPr/>
        </p:nvGrpSpPr>
        <p:grpSpPr>
          <a:xfrm>
            <a:off x="5912785" y="2974138"/>
            <a:ext cx="2447925" cy="3535362"/>
            <a:chOff x="5840414" y="2185824"/>
            <a:chExt cx="2447925" cy="3535362"/>
          </a:xfrm>
        </p:grpSpPr>
        <p:grpSp>
          <p:nvGrpSpPr>
            <p:cNvPr id="90" name="Group 24">
              <a:extLst>
                <a:ext uri="{FF2B5EF4-FFF2-40B4-BE49-F238E27FC236}">
                  <a16:creationId xmlns:a16="http://schemas.microsoft.com/office/drawing/2014/main" id="{1FCCFB9D-542C-ED06-A0CD-7237D049C7A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840414" y="2185824"/>
              <a:ext cx="2447925" cy="3535362"/>
              <a:chOff x="0" y="0"/>
              <a:chExt cx="1542" cy="2227"/>
            </a:xfrm>
          </p:grpSpPr>
          <p:sp>
            <p:nvSpPr>
              <p:cNvPr id="92" name="Rectangle 24">
                <a:extLst>
                  <a:ext uri="{FF2B5EF4-FFF2-40B4-BE49-F238E27FC236}">
                    <a16:creationId xmlns:a16="http://schemas.microsoft.com/office/drawing/2014/main" id="{A383EED0-2450-6283-9B08-240D6ABD3C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0" y="560"/>
                <a:ext cx="495" cy="302"/>
              </a:xfrm>
              <a:prstGeom prst="rect">
                <a:avLst/>
              </a:prstGeom>
              <a:solidFill>
                <a:srgbClr val="00FF00"/>
              </a:solidFill>
              <a:ln w="28575">
                <a:solidFill>
                  <a:schemeClr val="accent2"/>
                </a:solidFill>
                <a:miter lim="800000"/>
                <a:headEnd/>
                <a:tailEnd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wrap="none" anchor="ctr"/>
              <a:lstStyle>
                <a:lvl1pPr algn="ctr">
                  <a:lnSpc>
                    <a:spcPct val="80000"/>
                  </a:lnSpc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1pPr>
                <a:lvl2pPr marL="742950" indent="-285750" algn="ctr">
                  <a:lnSpc>
                    <a:spcPct val="80000"/>
                  </a:lnSpc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2pPr>
                <a:lvl3pPr marL="1143000" indent="-228600" algn="ctr">
                  <a:lnSpc>
                    <a:spcPct val="80000"/>
                  </a:lnSpc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3pPr>
                <a:lvl4pPr marL="1600200" indent="-228600" algn="ctr">
                  <a:lnSpc>
                    <a:spcPct val="80000"/>
                  </a:lnSpc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4pPr>
                <a:lvl5pPr marL="2057400" indent="-228600" algn="ctr">
                  <a:lnSpc>
                    <a:spcPct val="80000"/>
                  </a:lnSpc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FA</a:t>
                </a:r>
                <a:r>
                  <a:rPr kumimoji="0" lang="en-US" altLang="zh-CN" sz="18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1</a:t>
                </a:r>
              </a:p>
            </p:txBody>
          </p:sp>
          <p:sp>
            <p:nvSpPr>
              <p:cNvPr id="93" name="Line 25">
                <a:extLst>
                  <a:ext uri="{FF2B5EF4-FFF2-40B4-BE49-F238E27FC236}">
                    <a16:creationId xmlns:a16="http://schemas.microsoft.com/office/drawing/2014/main" id="{5EDCE72C-8C65-456B-7EAB-19523AFD05A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059" y="272"/>
                <a:ext cx="0" cy="288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 w="lg" len="lg"/>
                <a:tailEnd type="stealth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94" name="Line 26">
                <a:extLst>
                  <a:ext uri="{FF2B5EF4-FFF2-40B4-BE49-F238E27FC236}">
                    <a16:creationId xmlns:a16="http://schemas.microsoft.com/office/drawing/2014/main" id="{6CE0A821-CFAF-0DC0-A25A-93BC97D5E64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0" y="726"/>
                <a:ext cx="454" cy="0"/>
              </a:xfrm>
              <a:prstGeom prst="line">
                <a:avLst/>
              </a:prstGeom>
              <a:noFill/>
              <a:ln w="28575">
                <a:solidFill>
                  <a:srgbClr val="86BC64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95" name="Line 28">
                <a:extLst>
                  <a:ext uri="{FF2B5EF4-FFF2-40B4-BE49-F238E27FC236}">
                    <a16:creationId xmlns:a16="http://schemas.microsoft.com/office/drawing/2014/main" id="{B52E6161-87B0-1A2E-4829-258934EFE72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4" y="726"/>
                <a:ext cx="365" cy="0"/>
              </a:xfrm>
              <a:prstGeom prst="line">
                <a:avLst/>
              </a:prstGeom>
              <a:noFill/>
              <a:ln w="19050">
                <a:solidFill>
                  <a:srgbClr val="86BC64"/>
                </a:solidFill>
                <a:round/>
                <a:headEnd type="stealth" w="lg" len="lg"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96" name="Text Box 29">
                <a:extLst>
                  <a:ext uri="{FF2B5EF4-FFF2-40B4-BE49-F238E27FC236}">
                    <a16:creationId xmlns:a16="http://schemas.microsoft.com/office/drawing/2014/main" id="{76BF9B6C-261B-889F-5C71-6197C908A4C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04" y="0"/>
                <a:ext cx="453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宋体" panose="02010600030101010101" pitchFamily="2" charset="-122"/>
                    <a:cs typeface="+mn-cs"/>
                  </a:rPr>
                  <a:t>S</a:t>
                </a:r>
                <a:r>
                  <a:rPr kumimoji="0" lang="en-US" altLang="zh-CN" sz="18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宋体" panose="02010600030101010101" pitchFamily="2" charset="-122"/>
                    <a:cs typeface="+mn-cs"/>
                  </a:rPr>
                  <a:t>1</a:t>
                </a:r>
              </a:p>
            </p:txBody>
          </p:sp>
          <p:sp>
            <p:nvSpPr>
              <p:cNvPr id="97" name="Line 30">
                <a:extLst>
                  <a:ext uri="{FF2B5EF4-FFF2-40B4-BE49-F238E27FC236}">
                    <a16:creationId xmlns:a16="http://schemas.microsoft.com/office/drawing/2014/main" id="{8E699B0D-97FB-566D-8188-321CDAA9D4E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953" y="862"/>
                <a:ext cx="0" cy="113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 w="lg" len="lg"/>
                <a:tailEnd type="stealth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98" name="Line 31">
                <a:extLst>
                  <a:ext uri="{FF2B5EF4-FFF2-40B4-BE49-F238E27FC236}">
                    <a16:creationId xmlns:a16="http://schemas.microsoft.com/office/drawing/2014/main" id="{58717B4A-77F5-F7A2-9A5D-BADB33B9AEF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180" y="862"/>
                <a:ext cx="0" cy="113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 w="lg" len="lg"/>
                <a:tailEnd type="stealth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99" name="Text Box 32">
                <a:extLst>
                  <a:ext uri="{FF2B5EF4-FFF2-40B4-BE49-F238E27FC236}">
                    <a16:creationId xmlns:a16="http://schemas.microsoft.com/office/drawing/2014/main" id="{872947F4-95F8-50B6-6D95-E2407533C4F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17" y="1996"/>
                <a:ext cx="453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宋体" panose="02010600030101010101" pitchFamily="2" charset="-122"/>
                    <a:cs typeface="+mn-cs"/>
                  </a:rPr>
                  <a:t>X</a:t>
                </a:r>
                <a:r>
                  <a:rPr kumimoji="0" lang="en-US" altLang="zh-CN" sz="18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宋体" panose="02010600030101010101" pitchFamily="2" charset="-122"/>
                    <a:cs typeface="+mn-cs"/>
                  </a:rPr>
                  <a:t>1</a:t>
                </a:r>
              </a:p>
            </p:txBody>
          </p:sp>
          <p:sp>
            <p:nvSpPr>
              <p:cNvPr id="100" name="Text Box 33">
                <a:extLst>
                  <a:ext uri="{FF2B5EF4-FFF2-40B4-BE49-F238E27FC236}">
                    <a16:creationId xmlns:a16="http://schemas.microsoft.com/office/drawing/2014/main" id="{7D266476-AF48-3015-DCF8-A26C6F6780D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089" y="1988"/>
                <a:ext cx="453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宋体" panose="02010600030101010101" pitchFamily="2" charset="-122"/>
                    <a:cs typeface="+mn-cs"/>
                  </a:rPr>
                  <a:t>Y</a:t>
                </a:r>
                <a:r>
                  <a:rPr kumimoji="0" lang="en-US" altLang="zh-CN" sz="18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宋体" panose="02010600030101010101" pitchFamily="2" charset="-122"/>
                    <a:cs typeface="+mn-cs"/>
                  </a:rPr>
                  <a:t>1</a:t>
                </a:r>
              </a:p>
            </p:txBody>
          </p:sp>
        </p:grpSp>
        <p:sp>
          <p:nvSpPr>
            <p:cNvPr id="91" name="文本框 90">
              <a:extLst>
                <a:ext uri="{FF2B5EF4-FFF2-40B4-BE49-F238E27FC236}">
                  <a16:creationId xmlns:a16="http://schemas.microsoft.com/office/drawing/2014/main" id="{69506E95-EC4A-C0D9-A9EA-37B7C1353DE2}"/>
                </a:ext>
              </a:extLst>
            </p:cNvPr>
            <p:cNvSpPr txBox="1"/>
            <p:nvPr/>
          </p:nvSpPr>
          <p:spPr>
            <a:xfrm>
              <a:off x="6343652" y="5317169"/>
              <a:ext cx="577852" cy="3667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…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等线" panose="02010600030101010101" pitchFamily="2" charset="-122"/>
                <a:cs typeface="Segoe UI Black" panose="020B0A02040204020203" pitchFamily="34" charset="0"/>
              </a:endParaRPr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186C0889-99B8-E66E-9EF7-F687D56DE271}"/>
              </a:ext>
            </a:extLst>
          </p:cNvPr>
          <p:cNvGrpSpPr/>
          <p:nvPr/>
        </p:nvGrpSpPr>
        <p:grpSpPr>
          <a:xfrm>
            <a:off x="3878985" y="4342563"/>
            <a:ext cx="1193802" cy="1776413"/>
            <a:chOff x="3878985" y="4342563"/>
            <a:chExt cx="1193802" cy="1776413"/>
          </a:xfrm>
        </p:grpSpPr>
        <p:sp>
          <p:nvSpPr>
            <p:cNvPr id="8" name="Line 88">
              <a:extLst>
                <a:ext uri="{FF2B5EF4-FFF2-40B4-BE49-F238E27FC236}">
                  <a16:creationId xmlns:a16="http://schemas.microsoft.com/office/drawing/2014/main" id="{98067AD8-C8FF-DD14-70ED-BC2D5EA4479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166355" y="4342563"/>
              <a:ext cx="0" cy="1776413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9" name="Text Box 81">
              <a:extLst>
                <a:ext uri="{FF2B5EF4-FFF2-40B4-BE49-F238E27FC236}">
                  <a16:creationId xmlns:a16="http://schemas.microsoft.com/office/drawing/2014/main" id="{838FC369-CC9B-F95A-95D2-EDD4BF058C7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78985" y="4996548"/>
              <a:ext cx="1193802" cy="396875"/>
            </a:xfrm>
            <a:prstGeom prst="rect">
              <a:avLst/>
            </a:prstGeom>
            <a:solidFill>
              <a:srgbClr val="FFC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Input  ?</a:t>
              </a:r>
              <a:endParaRPr kumimoji="0" lang="en-US" altLang="zh-CN" sz="2000" b="0" i="0" u="none" strike="noStrike" kern="1200" cap="none" spc="0" normalizeH="0" baseline="-250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106872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675171" y="1320515"/>
            <a:ext cx="11098139" cy="1102028"/>
            <a:chOff x="1887176" y="1780605"/>
            <a:chExt cx="2671982" cy="482016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15796" y="2044118"/>
              <a:ext cx="2643362" cy="2185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5"/>
              <a:ext cx="1554497" cy="2541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行波进位加法器（</a:t>
              </a:r>
              <a:r>
                <a:rPr lang="en" altLang="zh-CN" sz="2800" dirty="0">
                  <a:solidFill>
                    <a:srgbClr val="B88F4D"/>
                  </a:solidFill>
                </a:rPr>
                <a:t>Ripple</a:t>
              </a:r>
              <a:r>
                <a:rPr lang="en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 Carry Adder</a:t>
              </a: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）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补码加法运算部件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C1B8FE1D-29FD-B4A2-CC3A-79750634EF59}"/>
              </a:ext>
            </a:extLst>
          </p:cNvPr>
          <p:cNvSpPr txBox="1"/>
          <p:nvPr/>
        </p:nvSpPr>
        <p:spPr>
          <a:xfrm>
            <a:off x="881251" y="1933408"/>
            <a:ext cx="10979255" cy="34619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可由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个带有进位的全加器实现，补充减法实现：输入</a:t>
            </a:r>
            <a:r>
              <a:rPr lang="en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</a:t>
            </a:r>
            <a:r>
              <a:rPr lang="zh-CN" altLang="en-US" sz="2000" baseline="-25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补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结果为加法，输入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[-</a:t>
            </a:r>
            <a:r>
              <a:rPr lang="en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 ]</a:t>
            </a:r>
            <a:r>
              <a:rPr lang="zh-CN" altLang="en-US" sz="2000" baseline="-25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补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结果为减法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引入运算控制位 </a:t>
            </a:r>
            <a:r>
              <a:rPr lang="en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Sub</a:t>
            </a:r>
          </a:p>
          <a:p>
            <a:pPr marL="812800" marR="0" lvl="1" indent="-355600" algn="just" defTabSz="914400" rtl="0" eaLnBrk="1" fontAlgn="auto" latinLnBrk="0" hangingPunct="1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Sub=0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cs typeface="+mn-cs"/>
              </a:rPr>
              <a:t>时作加法，送入加法器的是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cs typeface="+mn-cs"/>
              </a:rPr>
              <a:t>Y</a:t>
            </a:r>
            <a:r>
              <a:rPr kumimoji="0" lang="zh-CN" altLang="en-US" sz="2000" i="0" u="none" strike="noStrike" kern="1200" cap="none" spc="0" normalizeH="0" baseline="-25000" noProof="0" dirty="0">
                <a:ln>
                  <a:noFill/>
                </a:ln>
                <a:effectLst/>
                <a:uLnTx/>
                <a:uFillTx/>
                <a:latin typeface="+mn-ea"/>
                <a:cs typeface="+mn-cs"/>
              </a:rPr>
              <a:t>补    </a:t>
            </a:r>
          </a:p>
          <a:p>
            <a:pPr marL="812800" marR="0" lvl="1" indent="-355600" algn="just" defTabSz="914400" rtl="0" eaLnBrk="1" fontAlgn="auto" latinLnBrk="0" hangingPunct="1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cs typeface="+mn-cs"/>
              </a:rPr>
              <a:t>Sub=1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cs typeface="+mn-cs"/>
              </a:rPr>
              <a:t>时作减法，送入加法器的是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cs typeface="+mn-cs"/>
              </a:rPr>
              <a:t>[−Y]</a:t>
            </a:r>
            <a:r>
              <a:rPr kumimoji="0" lang="zh-CN" altLang="en-US" sz="2000" i="0" u="none" strike="noStrike" kern="1200" cap="none" spc="0" normalizeH="0" baseline="-25000" noProof="0" dirty="0">
                <a:ln>
                  <a:noFill/>
                </a:ln>
                <a:effectLst/>
                <a:uLnTx/>
                <a:uFillTx/>
                <a:latin typeface="+mn-ea"/>
                <a:cs typeface="+mn-cs"/>
              </a:rPr>
              <a:t>补  </a:t>
            </a:r>
            <a:r>
              <a:rPr kumimoji="0" lang="zh-CN" altLang="en-US" sz="2000" b="1" i="0" u="none" strike="noStrike" kern="1200" cap="none" spc="0" normalizeH="0" baseline="-25000" noProof="0" dirty="0">
                <a:ln>
                  <a:noFill/>
                </a:ln>
                <a:effectLst/>
                <a:uLnTx/>
                <a:uFillTx/>
                <a:latin typeface="+mn-ea"/>
                <a:cs typeface="+mn-cs"/>
              </a:rPr>
              <a:t> </a:t>
            </a:r>
            <a:endParaRPr lang="en-US" altLang="zh-CN" sz="2000" b="1" baseline="-25000" dirty="0">
              <a:latin typeface="+mn-ea"/>
            </a:endParaRPr>
          </a:p>
          <a:p>
            <a:pPr marL="1270000" lvl="2" indent="-355600" algn="just">
              <a:lnSpc>
                <a:spcPct val="15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/>
            </a:pPr>
            <a:r>
              <a:rPr lang="zh-CN" altLang="en-US" dirty="0">
                <a:latin typeface="+mn-ea"/>
              </a:rPr>
              <a:t>对 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cs typeface="+mn-cs"/>
              </a:rPr>
              <a:t>Y</a:t>
            </a:r>
            <a:r>
              <a:rPr kumimoji="0" lang="zh-CN" altLang="en-US" i="0" u="none" strike="noStrike" kern="1200" cap="none" spc="0" normalizeH="0" baseline="-25000" noProof="0" dirty="0">
                <a:ln>
                  <a:noFill/>
                </a:ln>
                <a:effectLst/>
                <a:uLnTx/>
                <a:uFillTx/>
                <a:latin typeface="+mn-ea"/>
                <a:cs typeface="+mn-cs"/>
              </a:rPr>
              <a:t>补</a:t>
            </a:r>
            <a:r>
              <a:rPr lang="zh-CN" altLang="en-US" dirty="0">
                <a:latin typeface="+mn-ea"/>
              </a:rPr>
              <a:t>逐位取反，末位加一</a:t>
            </a:r>
            <a:endParaRPr lang="en-US" altLang="zh-CN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Ø"/>
            </a:pPr>
            <a:endParaRPr lang="en" altLang="zh-CN" sz="20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1" name="Object 6">
            <a:extLst>
              <a:ext uri="{FF2B5EF4-FFF2-40B4-BE49-F238E27FC236}">
                <a16:creationId xmlns:a16="http://schemas.microsoft.com/office/drawing/2014/main" id="{5B59644B-9356-FFFC-24D2-83B4377274E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06879002"/>
              </p:ext>
            </p:extLst>
          </p:nvPr>
        </p:nvGraphicFramePr>
        <p:xfrm>
          <a:off x="1983858" y="5536440"/>
          <a:ext cx="32766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5" imgW="1041120" imgH="203040" progId="Equation.3">
                  <p:embed/>
                </p:oleObj>
              </mc:Choice>
              <mc:Fallback>
                <p:oleObj name="公式" r:id="rId5" imgW="1041120" imgH="203040" progId="Equation.3">
                  <p:embed/>
                  <p:pic>
                    <p:nvPicPr>
                      <p:cNvPr id="7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83858" y="5536440"/>
                        <a:ext cx="3276600" cy="609600"/>
                      </a:xfrm>
                      <a:prstGeom prst="rect">
                        <a:avLst/>
                      </a:prstGeom>
                      <a:solidFill>
                        <a:srgbClr val="FF9900">
                          <a:alpha val="0"/>
                        </a:srgbClr>
                      </a:solidFill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31">
            <a:extLst>
              <a:ext uri="{FF2B5EF4-FFF2-40B4-BE49-F238E27FC236}">
                <a16:creationId xmlns:a16="http://schemas.microsoft.com/office/drawing/2014/main" id="{0FAC2AA2-935A-AF9A-6374-0A2E888CCE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4383" y="4589293"/>
            <a:ext cx="3037931" cy="542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lnSpc>
                <a:spcPct val="120000"/>
              </a:lnSpc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>
                <a:prstClr val="black"/>
              </a:buClr>
              <a:buSzPct val="65000"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B88F4D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[−Y]</a:t>
            </a:r>
            <a:r>
              <a:rPr kumimoji="0" lang="zh-CN" altLang="en-US" sz="2800" b="1" i="0" u="none" strike="noStrike" kern="1200" cap="none" spc="0" normalizeH="0" baseline="-25000" noProof="0" dirty="0">
                <a:ln>
                  <a:noFill/>
                </a:ln>
                <a:solidFill>
                  <a:srgbClr val="B88F4D"/>
                </a:solidFill>
                <a:effectLst/>
                <a:uLnTx/>
                <a:uFillTx/>
                <a:latin typeface="Segoe UI Black" panose="020B0A02040204020203" pitchFamily="34" charset="0"/>
                <a:ea typeface="楷体" panose="02010609060101010101" pitchFamily="49" charset="-122"/>
                <a:cs typeface="Segoe UI Black" panose="020B0A02040204020203" pitchFamily="34" charset="0"/>
              </a:rPr>
              <a:t>补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= [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[Y]</a:t>
            </a:r>
            <a:r>
              <a:rPr kumimoji="0" lang="zh-CN" altLang="en-US" sz="2800" b="1" i="0" u="none" strike="noStrike" kern="1200" cap="none" spc="0" normalizeH="0" baseline="-25000" noProof="0" dirty="0">
                <a:ln>
                  <a:noFill/>
                </a:ln>
                <a:effectLst/>
                <a:uLnTx/>
                <a:uFillTx/>
                <a:latin typeface="Segoe UI Black" panose="020B0A02040204020203" pitchFamily="34" charset="0"/>
                <a:ea typeface="楷体" panose="02010609060101010101" pitchFamily="49" charset="-122"/>
                <a:cs typeface="Segoe UI Black" panose="020B0A02040204020203" pitchFamily="34" charset="0"/>
              </a:rPr>
              <a:t>补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]</a:t>
            </a:r>
            <a:r>
              <a:rPr kumimoji="0" lang="zh-CN" altLang="en-US" sz="2800" b="1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楷体" panose="02010609060101010101" pitchFamily="49" charset="-122"/>
                <a:cs typeface="Segoe UI Black" panose="020B0A02040204020203" pitchFamily="34" charset="0"/>
              </a:rPr>
              <a:t>补</a:t>
            </a: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8EF65915-DA85-0121-B9DF-01A97428E477}"/>
              </a:ext>
            </a:extLst>
          </p:cNvPr>
          <p:cNvGrpSpPr/>
          <p:nvPr/>
        </p:nvGrpSpPr>
        <p:grpSpPr>
          <a:xfrm>
            <a:off x="5975934" y="4341412"/>
            <a:ext cx="3876404" cy="1804628"/>
            <a:chOff x="5037409" y="3284984"/>
            <a:chExt cx="3423024" cy="1424649"/>
          </a:xfrm>
        </p:grpSpPr>
        <p:grpSp>
          <p:nvGrpSpPr>
            <p:cNvPr id="14" name="Group 8">
              <a:extLst>
                <a:ext uri="{FF2B5EF4-FFF2-40B4-BE49-F238E27FC236}">
                  <a16:creationId xmlns:a16="http://schemas.microsoft.com/office/drawing/2014/main" id="{E8F9E5D2-22FD-6974-A169-A0FAA3BE4CA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037409" y="3284984"/>
              <a:ext cx="3423024" cy="1424649"/>
              <a:chOff x="157" y="0"/>
              <a:chExt cx="2291" cy="979"/>
            </a:xfrm>
          </p:grpSpPr>
          <p:sp>
            <p:nvSpPr>
              <p:cNvPr id="17" name="Rectangle 39">
                <a:extLst>
                  <a:ext uri="{FF2B5EF4-FFF2-40B4-BE49-F238E27FC236}">
                    <a16:creationId xmlns:a16="http://schemas.microsoft.com/office/drawing/2014/main" id="{99AFAFD9-B461-0618-E738-F0ED443EF3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62" y="653"/>
                <a:ext cx="786" cy="326"/>
              </a:xfrm>
              <a:prstGeom prst="rect">
                <a:avLst/>
              </a:prstGeom>
              <a:solidFill>
                <a:srgbClr val="99FF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2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ED7D31"/>
                  </a:buClr>
                  <a:buSzTx/>
                  <a:buFont typeface="Wingdings" panose="05000000000000000000" pitchFamily="2" charset="2"/>
                  <a:buNone/>
                  <a:tabLst/>
                  <a:defRPr/>
                </a:pPr>
                <a:r>
                  <a:rPr kumimoji="0" lang="en-US" altLang="zh-CN" sz="2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</a:rPr>
                  <a:t>Y</a:t>
                </a:r>
                <a:r>
                  <a:rPr kumimoji="0" lang="en-US" altLang="zh-CN" sz="26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</a:rPr>
                  <a:t>i</a:t>
                </a:r>
                <a:endParaRPr kumimoji="0" lang="en-US" altLang="zh-CN" sz="2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  <p:sp>
            <p:nvSpPr>
              <p:cNvPr id="18" name="Rectangle 40">
                <a:extLst>
                  <a:ext uri="{FF2B5EF4-FFF2-40B4-BE49-F238E27FC236}">
                    <a16:creationId xmlns:a16="http://schemas.microsoft.com/office/drawing/2014/main" id="{A0F95D3B-EE8E-80A2-CFD8-05C9E800DF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1" y="653"/>
                <a:ext cx="871" cy="326"/>
              </a:xfrm>
              <a:prstGeom prst="rect">
                <a:avLst/>
              </a:prstGeom>
              <a:solidFill>
                <a:srgbClr val="99FF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2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ED7D31"/>
                  </a:buClr>
                  <a:buSzTx/>
                  <a:buFont typeface="Wingdings" panose="05000000000000000000" pitchFamily="2" charset="2"/>
                  <a:buNone/>
                  <a:tabLst/>
                  <a:defRPr/>
                </a:pPr>
                <a:r>
                  <a:rPr kumimoji="0" lang="en-US" altLang="zh-CN" sz="2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</a:rPr>
                  <a:t>1</a:t>
                </a:r>
              </a:p>
            </p:txBody>
          </p:sp>
          <p:sp>
            <p:nvSpPr>
              <p:cNvPr id="19" name="Rectangle 41">
                <a:extLst>
                  <a:ext uri="{FF2B5EF4-FFF2-40B4-BE49-F238E27FC236}">
                    <a16:creationId xmlns:a16="http://schemas.microsoft.com/office/drawing/2014/main" id="{4697EE2A-FFDC-B4F7-DD81-2B8C4EDC18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7" y="653"/>
                <a:ext cx="791" cy="326"/>
              </a:xfrm>
              <a:prstGeom prst="rect">
                <a:avLst/>
              </a:prstGeom>
              <a:solidFill>
                <a:srgbClr val="99FF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2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ED7D31"/>
                  </a:buClr>
                  <a:buSzTx/>
                  <a:buFont typeface="Wingdings" panose="05000000000000000000" pitchFamily="2" charset="2"/>
                  <a:buNone/>
                  <a:tabLst/>
                  <a:defRPr/>
                </a:pPr>
                <a:r>
                  <a:rPr kumimoji="0" lang="en-US" altLang="zh-CN" sz="2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</a:rPr>
                  <a:t>Y</a:t>
                </a:r>
                <a:r>
                  <a:rPr kumimoji="0" lang="en-US" altLang="zh-CN" sz="26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</a:rPr>
                  <a:t>i</a:t>
                </a:r>
              </a:p>
            </p:txBody>
          </p:sp>
          <p:sp>
            <p:nvSpPr>
              <p:cNvPr id="21" name="Rectangle 42">
                <a:extLst>
                  <a:ext uri="{FF2B5EF4-FFF2-40B4-BE49-F238E27FC236}">
                    <a16:creationId xmlns:a16="http://schemas.microsoft.com/office/drawing/2014/main" id="{05D51247-CE15-8E7E-AEA5-028D4BCBEA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62" y="326"/>
                <a:ext cx="786" cy="327"/>
              </a:xfrm>
              <a:prstGeom prst="rect">
                <a:avLst/>
              </a:prstGeom>
              <a:solidFill>
                <a:srgbClr val="99FF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2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ED7D31"/>
                  </a:buClr>
                  <a:buSzTx/>
                  <a:buFont typeface="Wingdings" panose="05000000000000000000" pitchFamily="2" charset="2"/>
                  <a:buNone/>
                  <a:tabLst/>
                  <a:defRPr/>
                </a:pPr>
                <a:r>
                  <a:rPr kumimoji="0" lang="en-US" altLang="zh-CN" sz="2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</a:rPr>
                  <a:t>Y</a:t>
                </a:r>
                <a:r>
                  <a:rPr kumimoji="0" lang="en-US" altLang="zh-CN" sz="26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</a:rPr>
                  <a:t>i</a:t>
                </a:r>
              </a:p>
            </p:txBody>
          </p:sp>
          <p:sp>
            <p:nvSpPr>
              <p:cNvPr id="22" name="Rectangle 43">
                <a:extLst>
                  <a:ext uri="{FF2B5EF4-FFF2-40B4-BE49-F238E27FC236}">
                    <a16:creationId xmlns:a16="http://schemas.microsoft.com/office/drawing/2014/main" id="{4CB1099E-C929-94F6-1241-2527F35780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1" y="326"/>
                <a:ext cx="871" cy="327"/>
              </a:xfrm>
              <a:prstGeom prst="rect">
                <a:avLst/>
              </a:prstGeom>
              <a:solidFill>
                <a:srgbClr val="99FF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2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ED7D31"/>
                  </a:buClr>
                  <a:buSzTx/>
                  <a:buFont typeface="Wingdings" panose="05000000000000000000" pitchFamily="2" charset="2"/>
                  <a:buNone/>
                  <a:tabLst/>
                  <a:defRPr/>
                </a:pPr>
                <a:r>
                  <a:rPr kumimoji="0" lang="en-US" altLang="zh-CN" sz="2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</a:rPr>
                  <a:t>0</a:t>
                </a:r>
              </a:p>
            </p:txBody>
          </p:sp>
          <p:sp>
            <p:nvSpPr>
              <p:cNvPr id="23" name="Rectangle 45">
                <a:extLst>
                  <a:ext uri="{FF2B5EF4-FFF2-40B4-BE49-F238E27FC236}">
                    <a16:creationId xmlns:a16="http://schemas.microsoft.com/office/drawing/2014/main" id="{DCD2EA76-F562-9635-7C70-2C390955B9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62" y="0"/>
                <a:ext cx="786" cy="326"/>
              </a:xfrm>
              <a:prstGeom prst="rect">
                <a:avLst/>
              </a:prstGeom>
              <a:solidFill>
                <a:srgbClr val="FF6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2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ED7D31"/>
                  </a:buClr>
                  <a:buSzTx/>
                  <a:buFont typeface="Wingdings" panose="05000000000000000000" pitchFamily="2" charset="2"/>
                  <a:buNone/>
                  <a:tabLst/>
                  <a:defRPr/>
                </a:pPr>
                <a:r>
                  <a:rPr kumimoji="0" lang="en-US" altLang="zh-CN" sz="2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</a:rPr>
                  <a:t>Input</a:t>
                </a:r>
              </a:p>
            </p:txBody>
          </p:sp>
          <p:sp>
            <p:nvSpPr>
              <p:cNvPr id="24" name="Rectangle 44">
                <a:extLst>
                  <a:ext uri="{FF2B5EF4-FFF2-40B4-BE49-F238E27FC236}">
                    <a16:creationId xmlns:a16="http://schemas.microsoft.com/office/drawing/2014/main" id="{5EF54CEA-B6B3-D5DF-73A7-F47DCFD530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7" y="326"/>
                <a:ext cx="791" cy="327"/>
              </a:xfrm>
              <a:prstGeom prst="rect">
                <a:avLst/>
              </a:prstGeom>
              <a:solidFill>
                <a:srgbClr val="99FF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2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ED7D31"/>
                  </a:buClr>
                  <a:buSzTx/>
                  <a:buFont typeface="Wingdings" panose="05000000000000000000" pitchFamily="2" charset="2"/>
                  <a:buNone/>
                  <a:tabLst/>
                  <a:defRPr/>
                </a:pPr>
                <a:r>
                  <a:rPr kumimoji="0" lang="en-US" altLang="zh-CN" sz="2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</a:rPr>
                  <a:t>Y</a:t>
                </a:r>
                <a:r>
                  <a:rPr kumimoji="0" lang="en-US" altLang="zh-CN" sz="28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</a:rPr>
                  <a:t>i</a:t>
                </a:r>
                <a:endParaRPr kumimoji="0" lang="en-US" altLang="zh-CN" sz="26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  <p:sp>
            <p:nvSpPr>
              <p:cNvPr id="25" name="Rectangle 46">
                <a:extLst>
                  <a:ext uri="{FF2B5EF4-FFF2-40B4-BE49-F238E27FC236}">
                    <a16:creationId xmlns:a16="http://schemas.microsoft.com/office/drawing/2014/main" id="{3086A9B1-13C9-FB78-47EE-C4C3ADF90B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1" y="0"/>
                <a:ext cx="871" cy="326"/>
              </a:xfrm>
              <a:prstGeom prst="rect">
                <a:avLst/>
              </a:prstGeom>
              <a:solidFill>
                <a:srgbClr val="FF6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2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ED7D31"/>
                  </a:buClr>
                  <a:buSzTx/>
                  <a:buFont typeface="Wingdings" panose="05000000000000000000" pitchFamily="2" charset="2"/>
                  <a:buNone/>
                  <a:tabLst/>
                  <a:defRPr/>
                </a:pPr>
                <a:r>
                  <a:rPr kumimoji="0" lang="en-US" altLang="zh-CN" sz="2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</a:rPr>
                  <a:t>Sub</a:t>
                </a:r>
                <a:endParaRPr kumimoji="0" lang="en-US" altLang="zh-CN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  <p:sp>
            <p:nvSpPr>
              <p:cNvPr id="26" name="Rectangle 47">
                <a:extLst>
                  <a:ext uri="{FF2B5EF4-FFF2-40B4-BE49-F238E27FC236}">
                    <a16:creationId xmlns:a16="http://schemas.microsoft.com/office/drawing/2014/main" id="{3409A2C4-B573-3D9A-1815-8F7CA01C30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7" y="0"/>
                <a:ext cx="791" cy="326"/>
              </a:xfrm>
              <a:prstGeom prst="rect">
                <a:avLst/>
              </a:prstGeom>
              <a:solidFill>
                <a:srgbClr val="FF6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2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ED7D31"/>
                  </a:buClr>
                  <a:buSzTx/>
                  <a:buFont typeface="Wingdings" panose="05000000000000000000" pitchFamily="2" charset="2"/>
                  <a:buNone/>
                  <a:tabLst/>
                  <a:defRPr/>
                </a:pPr>
                <a:r>
                  <a:rPr kumimoji="0" lang="en-US" altLang="zh-CN" sz="2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</a:rPr>
                  <a:t>Y</a:t>
                </a:r>
                <a:r>
                  <a:rPr kumimoji="0" lang="en-US" altLang="zh-CN" sz="26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</a:rPr>
                  <a:t>i</a:t>
                </a:r>
                <a:endParaRPr kumimoji="0" lang="en-US" altLang="zh-CN" sz="2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  <p:sp>
            <p:nvSpPr>
              <p:cNvPr id="27" name="Line 48">
                <a:extLst>
                  <a:ext uri="{FF2B5EF4-FFF2-40B4-BE49-F238E27FC236}">
                    <a16:creationId xmlns:a16="http://schemas.microsoft.com/office/drawing/2014/main" id="{547219C4-A544-B422-0E75-32975130FC5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662" y="0"/>
                <a:ext cx="0" cy="979"/>
              </a:xfrm>
              <a:prstGeom prst="line">
                <a:avLst/>
              </a:prstGeom>
              <a:noFill/>
              <a:ln w="28575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等线" panose="02010600030101010101" pitchFamily="2" charset="-122"/>
                </a:endParaRPr>
              </a:p>
            </p:txBody>
          </p:sp>
          <p:sp>
            <p:nvSpPr>
              <p:cNvPr id="28" name="Line 49">
                <a:extLst>
                  <a:ext uri="{FF2B5EF4-FFF2-40B4-BE49-F238E27FC236}">
                    <a16:creationId xmlns:a16="http://schemas.microsoft.com/office/drawing/2014/main" id="{2D08690C-AA58-3A6C-F704-E8ED5E1B159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57" y="336"/>
                <a:ext cx="2291" cy="0"/>
              </a:xfrm>
              <a:prstGeom prst="line">
                <a:avLst/>
              </a:prstGeom>
              <a:noFill/>
              <a:ln w="28575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等线" panose="02010600030101010101" pitchFamily="2" charset="-122"/>
                </a:endParaRPr>
              </a:p>
            </p:txBody>
          </p:sp>
        </p:grpSp>
        <p:cxnSp>
          <p:nvCxnSpPr>
            <p:cNvPr id="16" name="直接连接符 27">
              <a:extLst>
                <a:ext uri="{FF2B5EF4-FFF2-40B4-BE49-F238E27FC236}">
                  <a16:creationId xmlns:a16="http://schemas.microsoft.com/office/drawing/2014/main" id="{1F53285D-5490-0AF0-F565-9EF6CB7B79D2}"/>
                </a:ext>
              </a:extLst>
            </p:cNvPr>
            <p:cNvCxnSpPr/>
            <p:nvPr/>
          </p:nvCxnSpPr>
          <p:spPr>
            <a:xfrm>
              <a:off x="7729228" y="4341331"/>
              <a:ext cx="227148" cy="0"/>
            </a:xfrm>
            <a:prstGeom prst="line">
              <a:avLst/>
            </a:prstGeom>
            <a:ln w="254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241067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675171" y="1320515"/>
            <a:ext cx="11098139" cy="1102028"/>
            <a:chOff x="1887176" y="1780605"/>
            <a:chExt cx="2671982" cy="482016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15796" y="2044118"/>
              <a:ext cx="2643362" cy="2185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5"/>
              <a:ext cx="1554497" cy="2541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行波进位加法器（</a:t>
              </a:r>
              <a:r>
                <a:rPr lang="en" altLang="zh-CN" sz="2800" dirty="0">
                  <a:solidFill>
                    <a:srgbClr val="B88F4D"/>
                  </a:solidFill>
                </a:rPr>
                <a:t>Ripple</a:t>
              </a:r>
              <a:r>
                <a:rPr lang="en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 Carry Adder</a:t>
              </a: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）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补码加法运算部件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C1B8FE1D-29FD-B4A2-CC3A-79750634EF59}"/>
              </a:ext>
            </a:extLst>
          </p:cNvPr>
          <p:cNvSpPr txBox="1"/>
          <p:nvPr/>
        </p:nvSpPr>
        <p:spPr>
          <a:xfrm>
            <a:off x="881251" y="1933408"/>
            <a:ext cx="10979255" cy="4995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可由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个带有进位的全加器实现，补充减法实现：输入</a:t>
            </a:r>
            <a:r>
              <a:rPr lang="en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</a:t>
            </a:r>
            <a:r>
              <a:rPr lang="zh-CN" altLang="en-US" sz="2000" baseline="-25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补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结果为加法，输入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[-</a:t>
            </a:r>
            <a:r>
              <a:rPr lang="en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 ]</a:t>
            </a:r>
            <a:r>
              <a:rPr lang="zh-CN" altLang="en-US" sz="2000" baseline="-25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补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结果为减法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8E7CD2D1-9F32-76D0-5742-6E37C6FFDCAA}"/>
              </a:ext>
            </a:extLst>
          </p:cNvPr>
          <p:cNvGrpSpPr/>
          <p:nvPr/>
        </p:nvGrpSpPr>
        <p:grpSpPr>
          <a:xfrm>
            <a:off x="4211986" y="4973790"/>
            <a:ext cx="7561324" cy="595012"/>
            <a:chOff x="4256087" y="3844681"/>
            <a:chExt cx="7561324" cy="595012"/>
          </a:xfrm>
        </p:grpSpPr>
        <p:sp>
          <p:nvSpPr>
            <p:cNvPr id="12" name="Text Box 8">
              <a:extLst>
                <a:ext uri="{FF2B5EF4-FFF2-40B4-BE49-F238E27FC236}">
                  <a16:creationId xmlns:a16="http://schemas.microsoft.com/office/drawing/2014/main" id="{FA98588C-E139-C353-7F49-C55BA675BA1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448986" y="4070361"/>
              <a:ext cx="1368425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3438F6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Sub</a:t>
              </a:r>
            </a:p>
          </p:txBody>
        </p:sp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67A0D765-342B-2CAD-DE3F-08750277F70A}"/>
                </a:ext>
              </a:extLst>
            </p:cNvPr>
            <p:cNvGrpSpPr/>
            <p:nvPr/>
          </p:nvGrpSpPr>
          <p:grpSpPr>
            <a:xfrm>
              <a:off x="4256087" y="3844681"/>
              <a:ext cx="6145272" cy="428244"/>
              <a:chOff x="4256087" y="3844681"/>
              <a:chExt cx="6145272" cy="428244"/>
            </a:xfrm>
          </p:grpSpPr>
          <p:grpSp>
            <p:nvGrpSpPr>
              <p:cNvPr id="14" name="Group 59">
                <a:extLst>
                  <a:ext uri="{FF2B5EF4-FFF2-40B4-BE49-F238E27FC236}">
                    <a16:creationId xmlns:a16="http://schemas.microsoft.com/office/drawing/2014/main" id="{2DD9FC9A-85F9-388C-9AD2-D7557B40270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256087" y="3844681"/>
                <a:ext cx="5113335" cy="428243"/>
                <a:chOff x="0" y="0"/>
                <a:chExt cx="3235" cy="272"/>
              </a:xfrm>
            </p:grpSpPr>
            <p:sp>
              <p:nvSpPr>
                <p:cNvPr id="17" name="Line 85">
                  <a:extLst>
                    <a:ext uri="{FF2B5EF4-FFF2-40B4-BE49-F238E27FC236}">
                      <a16:creationId xmlns:a16="http://schemas.microsoft.com/office/drawing/2014/main" id="{06928492-75AA-597F-C1BA-73D5A7A5205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235" y="0"/>
                  <a:ext cx="0" cy="272"/>
                </a:xfrm>
                <a:prstGeom prst="line">
                  <a:avLst/>
                </a:prstGeom>
                <a:noFill/>
                <a:ln w="19050" cap="sq">
                  <a:solidFill>
                    <a:srgbClr val="3438F6"/>
                  </a:solidFill>
                  <a:round/>
                  <a:headEnd type="oval"/>
                  <a:tailEnd type="non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8" name="Line 86">
                  <a:extLst>
                    <a:ext uri="{FF2B5EF4-FFF2-40B4-BE49-F238E27FC236}">
                      <a16:creationId xmlns:a16="http://schemas.microsoft.com/office/drawing/2014/main" id="{4DC2B41C-8072-B009-AAC3-5EC73A821B5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286" y="0"/>
                  <a:ext cx="0" cy="272"/>
                </a:xfrm>
                <a:prstGeom prst="line">
                  <a:avLst/>
                </a:prstGeom>
                <a:noFill/>
                <a:ln w="19050" cap="sq">
                  <a:solidFill>
                    <a:srgbClr val="3438F6"/>
                  </a:solidFill>
                  <a:round/>
                  <a:headEnd type="oval"/>
                  <a:tailEnd type="non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9" name="Line 87">
                  <a:extLst>
                    <a:ext uri="{FF2B5EF4-FFF2-40B4-BE49-F238E27FC236}">
                      <a16:creationId xmlns:a16="http://schemas.microsoft.com/office/drawing/2014/main" id="{BB47CE18-360D-9503-62AF-79D9ADCE1EE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971" y="0"/>
                  <a:ext cx="0" cy="272"/>
                </a:xfrm>
                <a:prstGeom prst="line">
                  <a:avLst/>
                </a:prstGeom>
                <a:noFill/>
                <a:ln w="19050" cap="sq">
                  <a:solidFill>
                    <a:srgbClr val="3438F6"/>
                  </a:solidFill>
                  <a:round/>
                  <a:headEnd type="oval"/>
                  <a:tailEnd type="non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1" name="Line 88">
                  <a:extLst>
                    <a:ext uri="{FF2B5EF4-FFF2-40B4-BE49-F238E27FC236}">
                      <a16:creationId xmlns:a16="http://schemas.microsoft.com/office/drawing/2014/main" id="{01FF8856-9171-738F-B393-8F35047BC48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0" y="0"/>
                  <a:ext cx="0" cy="272"/>
                </a:xfrm>
                <a:prstGeom prst="line">
                  <a:avLst/>
                </a:prstGeom>
                <a:noFill/>
                <a:ln w="19050" cap="sq">
                  <a:solidFill>
                    <a:srgbClr val="3438F6"/>
                  </a:solidFill>
                  <a:round/>
                  <a:headEnd/>
                  <a:tailEnd type="non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/>
                    <a:ea typeface="等线" panose="02010600030101010101" pitchFamily="2" charset="-122"/>
                    <a:cs typeface="+mn-cs"/>
                  </a:endParaRPr>
                </a:p>
              </p:txBody>
            </p:sp>
          </p:grpSp>
          <p:sp>
            <p:nvSpPr>
              <p:cNvPr id="16" name="Line 4">
                <a:extLst>
                  <a:ext uri="{FF2B5EF4-FFF2-40B4-BE49-F238E27FC236}">
                    <a16:creationId xmlns:a16="http://schemas.microsoft.com/office/drawing/2014/main" id="{9EE81AAA-7CE9-8F5E-C7AE-309E79FE778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60909" y="4272925"/>
                <a:ext cx="6140450" cy="0"/>
              </a:xfrm>
              <a:prstGeom prst="line">
                <a:avLst/>
              </a:prstGeom>
              <a:noFill/>
              <a:ln w="19050" cap="sq">
                <a:solidFill>
                  <a:srgbClr val="3438F6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</p:grpSp>
      </p:grpSp>
      <p:grpSp>
        <p:nvGrpSpPr>
          <p:cNvPr id="22" name="Group 4">
            <a:extLst>
              <a:ext uri="{FF2B5EF4-FFF2-40B4-BE49-F238E27FC236}">
                <a16:creationId xmlns:a16="http://schemas.microsoft.com/office/drawing/2014/main" id="{38D0DAA0-5EFF-1836-5F52-A2526495B307}"/>
              </a:ext>
            </a:extLst>
          </p:cNvPr>
          <p:cNvGrpSpPr>
            <a:grpSpLocks/>
          </p:cNvGrpSpPr>
          <p:nvPr/>
        </p:nvGrpSpPr>
        <p:grpSpPr bwMode="auto">
          <a:xfrm>
            <a:off x="4861274" y="2914883"/>
            <a:ext cx="1295400" cy="3529012"/>
            <a:chOff x="0" y="0"/>
            <a:chExt cx="816" cy="2223"/>
          </a:xfrm>
        </p:grpSpPr>
        <p:sp>
          <p:nvSpPr>
            <p:cNvPr id="23" name="Rectangle 4">
              <a:extLst>
                <a:ext uri="{FF2B5EF4-FFF2-40B4-BE49-F238E27FC236}">
                  <a16:creationId xmlns:a16="http://schemas.microsoft.com/office/drawing/2014/main" id="{91F97A99-1466-CD46-2464-A9B9E16CAC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" y="560"/>
              <a:ext cx="496" cy="302"/>
            </a:xfrm>
            <a:prstGeom prst="rect">
              <a:avLst/>
            </a:prstGeom>
            <a:solidFill>
              <a:srgbClr val="99FFCC"/>
            </a:solidFill>
            <a:ln w="28575">
              <a:solidFill>
                <a:schemeClr val="accent2"/>
              </a:solidFill>
              <a:miter lim="800000"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>
              <a:lvl1pPr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1pPr>
              <a:lvl2pPr marL="742950" indent="-285750"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2pPr>
              <a:lvl3pPr marL="1143000" indent="-228600"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3pPr>
              <a:lvl4pPr marL="1600200" indent="-228600"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4pPr>
              <a:lvl5pPr marL="2057400" indent="-228600"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FA</a:t>
              </a:r>
              <a:r>
                <a:rPr kumimoji="0" lang="en-US" altLang="zh-CN" sz="18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n-2</a:t>
              </a:r>
            </a:p>
          </p:txBody>
        </p:sp>
        <p:sp>
          <p:nvSpPr>
            <p:cNvPr id="24" name="Line 5">
              <a:extLst>
                <a:ext uri="{FF2B5EF4-FFF2-40B4-BE49-F238E27FC236}">
                  <a16:creationId xmlns:a16="http://schemas.microsoft.com/office/drawing/2014/main" id="{657B1E05-7EDB-4131-F5F3-22A18F94ECB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44" y="272"/>
              <a:ext cx="0" cy="2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w="lg" len="lg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5" name="Line 6">
              <a:extLst>
                <a:ext uri="{FF2B5EF4-FFF2-40B4-BE49-F238E27FC236}">
                  <a16:creationId xmlns:a16="http://schemas.microsoft.com/office/drawing/2014/main" id="{84A7A114-BD66-E373-A2C6-1BEE3C92B2F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4" y="862"/>
              <a:ext cx="0" cy="113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w="lg" len="lg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6" name="Line 7">
              <a:extLst>
                <a:ext uri="{FF2B5EF4-FFF2-40B4-BE49-F238E27FC236}">
                  <a16:creationId xmlns:a16="http://schemas.microsoft.com/office/drawing/2014/main" id="{DDC2D8C6-8D77-4046-1854-850A2BE8033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53" y="862"/>
              <a:ext cx="0" cy="37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w="lg" len="lg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7" name="Text Box 8">
              <a:extLst>
                <a:ext uri="{FF2B5EF4-FFF2-40B4-BE49-F238E27FC236}">
                  <a16:creationId xmlns:a16="http://schemas.microsoft.com/office/drawing/2014/main" id="{B9F0D905-E5A6-E99A-7DF2-0C6D974FF9A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6" y="0"/>
              <a:ext cx="453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Verdana" panose="020B0604030504040204" pitchFamily="34" charset="0"/>
                  <a:ea typeface="宋体" panose="02010600030101010101" pitchFamily="2" charset="-122"/>
                  <a:cs typeface="+mn-cs"/>
                </a:rPr>
                <a:t>S</a:t>
              </a:r>
              <a:r>
                <a:rPr kumimoji="0" lang="en-US" altLang="zh-CN" sz="18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Verdana" panose="020B0604030504040204" pitchFamily="34" charset="0"/>
                  <a:ea typeface="宋体" panose="02010600030101010101" pitchFamily="2" charset="-122"/>
                  <a:cs typeface="+mn-cs"/>
                </a:rPr>
                <a:t>n-2</a:t>
              </a:r>
            </a:p>
          </p:txBody>
        </p:sp>
        <p:sp>
          <p:nvSpPr>
            <p:cNvPr id="28" name="Text Box 9">
              <a:extLst>
                <a:ext uri="{FF2B5EF4-FFF2-40B4-BE49-F238E27FC236}">
                  <a16:creationId xmlns:a16="http://schemas.microsoft.com/office/drawing/2014/main" id="{2DE0ABB8-E3EB-3434-F7EB-88BE988F828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0" y="1988"/>
              <a:ext cx="453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Verdana" panose="020B0604030504040204" pitchFamily="34" charset="0"/>
                  <a:ea typeface="宋体" panose="02010600030101010101" pitchFamily="2" charset="-122"/>
                  <a:cs typeface="+mn-cs"/>
                </a:rPr>
                <a:t>X</a:t>
              </a:r>
              <a:r>
                <a:rPr kumimoji="0" lang="en-US" altLang="zh-CN" sz="18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Verdana" panose="020B0604030504040204" pitchFamily="34" charset="0"/>
                  <a:ea typeface="宋体" panose="02010600030101010101" pitchFamily="2" charset="-122"/>
                  <a:cs typeface="+mn-cs"/>
                </a:rPr>
                <a:t>n-2</a:t>
              </a:r>
            </a:p>
          </p:txBody>
        </p:sp>
        <p:sp>
          <p:nvSpPr>
            <p:cNvPr id="29" name="Text Box 10">
              <a:extLst>
                <a:ext uri="{FF2B5EF4-FFF2-40B4-BE49-F238E27FC236}">
                  <a16:creationId xmlns:a16="http://schemas.microsoft.com/office/drawing/2014/main" id="{A5CAB125-8C58-5CC7-EB6A-ECA799A96ED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3" y="1992"/>
              <a:ext cx="453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Verdana" panose="020B0604030504040204" pitchFamily="34" charset="0"/>
                  <a:ea typeface="宋体" panose="02010600030101010101" pitchFamily="2" charset="-122"/>
                  <a:cs typeface="+mn-cs"/>
                </a:rPr>
                <a:t>Y</a:t>
              </a:r>
              <a:r>
                <a:rPr kumimoji="0" lang="en-US" altLang="zh-CN" sz="18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Verdana" panose="020B0604030504040204" pitchFamily="34" charset="0"/>
                  <a:ea typeface="宋体" panose="02010600030101010101" pitchFamily="2" charset="-122"/>
                  <a:cs typeface="+mn-cs"/>
                </a:rPr>
                <a:t>n-2</a:t>
              </a:r>
            </a:p>
          </p:txBody>
        </p:sp>
      </p:grpSp>
      <p:grpSp>
        <p:nvGrpSpPr>
          <p:cNvPr id="33" name="Group 12">
            <a:extLst>
              <a:ext uri="{FF2B5EF4-FFF2-40B4-BE49-F238E27FC236}">
                <a16:creationId xmlns:a16="http://schemas.microsoft.com/office/drawing/2014/main" id="{2875D79F-A263-9042-5060-273027D98734}"/>
              </a:ext>
            </a:extLst>
          </p:cNvPr>
          <p:cNvGrpSpPr>
            <a:grpSpLocks/>
          </p:cNvGrpSpPr>
          <p:nvPr/>
        </p:nvGrpSpPr>
        <p:grpSpPr bwMode="auto">
          <a:xfrm>
            <a:off x="7887047" y="2914883"/>
            <a:ext cx="2297113" cy="3529012"/>
            <a:chOff x="0" y="0"/>
            <a:chExt cx="1447" cy="2223"/>
          </a:xfrm>
        </p:grpSpPr>
        <p:sp>
          <p:nvSpPr>
            <p:cNvPr id="34" name="Line 14">
              <a:extLst>
                <a:ext uri="{FF2B5EF4-FFF2-40B4-BE49-F238E27FC236}">
                  <a16:creationId xmlns:a16="http://schemas.microsoft.com/office/drawing/2014/main" id="{2B8E8F9B-5AB9-87A3-C0C5-B6865ACB53D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708" y="269"/>
              <a:ext cx="0" cy="30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5" name="Text Box 12">
              <a:extLst>
                <a:ext uri="{FF2B5EF4-FFF2-40B4-BE49-F238E27FC236}">
                  <a16:creationId xmlns:a16="http://schemas.microsoft.com/office/drawing/2014/main" id="{A3D91159-D3ED-0C5A-83E5-4455EF7E425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93" y="729"/>
              <a:ext cx="45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70AD47">
                      <a:lumMod val="75000"/>
                    </a:srgbClr>
                  </a:solidFill>
                  <a:effectLst/>
                  <a:uLnTx/>
                  <a:uFillTx/>
                  <a:latin typeface="Verdana" panose="020B0604030504040204" pitchFamily="34" charset="0"/>
                  <a:ea typeface="宋体" panose="02010600030101010101" pitchFamily="2" charset="-122"/>
                  <a:cs typeface="+mn-cs"/>
                </a:rPr>
                <a:t>C</a:t>
              </a:r>
              <a:r>
                <a:rPr kumimoji="0" lang="en-US" altLang="zh-CN" sz="18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70AD47">
                      <a:lumMod val="75000"/>
                    </a:srgbClr>
                  </a:solidFill>
                  <a:effectLst/>
                  <a:uLnTx/>
                  <a:uFillTx/>
                  <a:latin typeface="Verdana" panose="020B0604030504040204" pitchFamily="34" charset="0"/>
                  <a:ea typeface="宋体" panose="02010600030101010101" pitchFamily="2" charset="-122"/>
                  <a:cs typeface="+mn-cs"/>
                </a:rPr>
                <a:t>0</a:t>
              </a:r>
            </a:p>
          </p:txBody>
        </p:sp>
        <p:sp>
          <p:nvSpPr>
            <p:cNvPr id="36" name="Rectangle 13">
              <a:extLst>
                <a:ext uri="{FF2B5EF4-FFF2-40B4-BE49-F238E27FC236}">
                  <a16:creationId xmlns:a16="http://schemas.microsoft.com/office/drawing/2014/main" id="{8F35CAD5-66AC-158E-BFB2-99C2C4E986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" y="560"/>
              <a:ext cx="495" cy="302"/>
            </a:xfrm>
            <a:prstGeom prst="rect">
              <a:avLst/>
            </a:prstGeom>
            <a:solidFill>
              <a:srgbClr val="99FFCC"/>
            </a:solidFill>
            <a:ln w="28575">
              <a:solidFill>
                <a:schemeClr val="accent2"/>
              </a:solidFill>
              <a:miter lim="800000"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>
              <a:lvl1pPr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1pPr>
              <a:lvl2pPr marL="742950" indent="-285750"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2pPr>
              <a:lvl3pPr marL="1143000" indent="-228600"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3pPr>
              <a:lvl4pPr marL="1600200" indent="-228600"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4pPr>
              <a:lvl5pPr marL="2057400" indent="-228600"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FA</a:t>
              </a:r>
              <a:r>
                <a:rPr kumimoji="0" lang="en-US" altLang="zh-CN" sz="18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0</a:t>
              </a:r>
            </a:p>
          </p:txBody>
        </p:sp>
        <p:sp>
          <p:nvSpPr>
            <p:cNvPr id="37" name="Text Box 15">
              <a:extLst>
                <a:ext uri="{FF2B5EF4-FFF2-40B4-BE49-F238E27FC236}">
                  <a16:creationId xmlns:a16="http://schemas.microsoft.com/office/drawing/2014/main" id="{2E0A0003-D285-0D60-A8D9-256B3123BD0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" y="729"/>
              <a:ext cx="45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70AD47">
                      <a:lumMod val="75000"/>
                    </a:srgbClr>
                  </a:solidFill>
                  <a:effectLst/>
                  <a:uLnTx/>
                  <a:uFillTx/>
                  <a:latin typeface="Verdana" panose="020B0604030504040204" pitchFamily="34" charset="0"/>
                  <a:ea typeface="宋体" panose="02010600030101010101" pitchFamily="2" charset="-122"/>
                  <a:cs typeface="+mn-cs"/>
                </a:rPr>
                <a:t>C</a:t>
              </a:r>
              <a:r>
                <a:rPr kumimoji="0" lang="en-US" altLang="zh-CN" sz="18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70AD47">
                      <a:lumMod val="75000"/>
                    </a:srgbClr>
                  </a:solidFill>
                  <a:effectLst/>
                  <a:uLnTx/>
                  <a:uFillTx/>
                  <a:latin typeface="Verdana" panose="020B0604030504040204" pitchFamily="34" charset="0"/>
                  <a:ea typeface="宋体" panose="02010600030101010101" pitchFamily="2" charset="-122"/>
                  <a:cs typeface="+mn-cs"/>
                </a:rPr>
                <a:t>1</a:t>
              </a:r>
            </a:p>
          </p:txBody>
        </p:sp>
        <p:sp>
          <p:nvSpPr>
            <p:cNvPr id="38" name="Line 16">
              <a:extLst>
                <a:ext uri="{FF2B5EF4-FFF2-40B4-BE49-F238E27FC236}">
                  <a16:creationId xmlns:a16="http://schemas.microsoft.com/office/drawing/2014/main" id="{400B34D1-B126-61D0-8890-FA9B6673056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726"/>
              <a:ext cx="456" cy="0"/>
            </a:xfrm>
            <a:prstGeom prst="line">
              <a:avLst/>
            </a:prstGeom>
            <a:noFill/>
            <a:ln w="19050">
              <a:solidFill>
                <a:srgbClr val="86BC64"/>
              </a:solidFill>
              <a:round/>
              <a:headEnd type="stealth" w="lg" len="lg"/>
              <a:tailEnd type="none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9" name="Text Box 17">
              <a:extLst>
                <a:ext uri="{FF2B5EF4-FFF2-40B4-BE49-F238E27FC236}">
                  <a16:creationId xmlns:a16="http://schemas.microsoft.com/office/drawing/2014/main" id="{A5FCC591-CA25-760D-8DE6-B784E574384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8" y="0"/>
              <a:ext cx="453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Verdana" panose="020B0604030504040204" pitchFamily="34" charset="0"/>
                  <a:ea typeface="宋体" panose="02010600030101010101" pitchFamily="2" charset="-122"/>
                  <a:cs typeface="+mn-cs"/>
                </a:rPr>
                <a:t>S</a:t>
              </a:r>
              <a:r>
                <a:rPr kumimoji="0" lang="en-US" altLang="zh-CN" sz="18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Verdana" panose="020B0604030504040204" pitchFamily="34" charset="0"/>
                  <a:ea typeface="宋体" panose="02010600030101010101" pitchFamily="2" charset="-122"/>
                  <a:cs typeface="+mn-cs"/>
                </a:rPr>
                <a:t>0</a:t>
              </a:r>
            </a:p>
          </p:txBody>
        </p:sp>
        <p:sp>
          <p:nvSpPr>
            <p:cNvPr id="40" name="Line 18">
              <a:extLst>
                <a:ext uri="{FF2B5EF4-FFF2-40B4-BE49-F238E27FC236}">
                  <a16:creationId xmlns:a16="http://schemas.microsoft.com/office/drawing/2014/main" id="{582F05DF-B219-5773-BF40-130687FAD5F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88" y="862"/>
              <a:ext cx="0" cy="113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1" name="Line 19">
              <a:extLst>
                <a:ext uri="{FF2B5EF4-FFF2-40B4-BE49-F238E27FC236}">
                  <a16:creationId xmlns:a16="http://schemas.microsoft.com/office/drawing/2014/main" id="{1A19E90C-F8F3-0FCC-B905-A39F12B5817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15" y="862"/>
              <a:ext cx="0" cy="37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2" name="Line 20">
              <a:extLst>
                <a:ext uri="{FF2B5EF4-FFF2-40B4-BE49-F238E27FC236}">
                  <a16:creationId xmlns:a16="http://schemas.microsoft.com/office/drawing/2014/main" id="{2F484FFA-318A-A394-727C-CD27616D4CD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51" y="726"/>
              <a:ext cx="325" cy="0"/>
            </a:xfrm>
            <a:prstGeom prst="line">
              <a:avLst/>
            </a:prstGeom>
            <a:noFill/>
            <a:ln w="19050">
              <a:solidFill>
                <a:srgbClr val="86BC64"/>
              </a:solidFill>
              <a:round/>
              <a:headEnd type="stealth" w="lg" len="lg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3" name="Text Box 21">
              <a:extLst>
                <a:ext uri="{FF2B5EF4-FFF2-40B4-BE49-F238E27FC236}">
                  <a16:creationId xmlns:a16="http://schemas.microsoft.com/office/drawing/2014/main" id="{E5B493C2-CB72-F027-2B31-44A56729FBB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3" y="1988"/>
              <a:ext cx="453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Verdana" panose="020B0604030504040204" pitchFamily="34" charset="0"/>
                  <a:ea typeface="宋体" panose="02010600030101010101" pitchFamily="2" charset="-122"/>
                  <a:cs typeface="+mn-cs"/>
                </a:rPr>
                <a:t>X</a:t>
              </a:r>
              <a:r>
                <a:rPr kumimoji="0" lang="en-US" altLang="zh-CN" sz="18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Verdana" panose="020B0604030504040204" pitchFamily="34" charset="0"/>
                  <a:ea typeface="宋体" panose="02010600030101010101" pitchFamily="2" charset="-122"/>
                  <a:cs typeface="+mn-cs"/>
                </a:rPr>
                <a:t>0</a:t>
              </a:r>
            </a:p>
          </p:txBody>
        </p:sp>
        <p:sp>
          <p:nvSpPr>
            <p:cNvPr id="44" name="Text Box 22">
              <a:extLst>
                <a:ext uri="{FF2B5EF4-FFF2-40B4-BE49-F238E27FC236}">
                  <a16:creationId xmlns:a16="http://schemas.microsoft.com/office/drawing/2014/main" id="{986D453C-C6AC-FA39-E78E-401E912A7F0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25" y="1992"/>
              <a:ext cx="453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Verdana" panose="020B0604030504040204" pitchFamily="34" charset="0"/>
                  <a:ea typeface="宋体" panose="02010600030101010101" pitchFamily="2" charset="-122"/>
                  <a:cs typeface="+mn-cs"/>
                </a:rPr>
                <a:t>Y</a:t>
              </a:r>
              <a:r>
                <a:rPr kumimoji="0" lang="en-US" altLang="zh-CN" sz="18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Verdana" panose="020B0604030504040204" pitchFamily="34" charset="0"/>
                  <a:ea typeface="宋体" panose="02010600030101010101" pitchFamily="2" charset="-122"/>
                  <a:cs typeface="+mn-cs"/>
                </a:rPr>
                <a:t>0</a:t>
              </a:r>
            </a:p>
          </p:txBody>
        </p:sp>
      </p:grpSp>
      <p:sp>
        <p:nvSpPr>
          <p:cNvPr id="45" name="Text Box 48">
            <a:extLst>
              <a:ext uri="{FF2B5EF4-FFF2-40B4-BE49-F238E27FC236}">
                <a16:creationId xmlns:a16="http://schemas.microsoft.com/office/drawing/2014/main" id="{0660DA0A-6EBF-D0EA-6306-9F577D0B44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5133" y="6046228"/>
            <a:ext cx="129699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lnSpc>
                <a:spcPct val="120000"/>
              </a:lnSpc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符号位</a:t>
            </a:r>
          </a:p>
        </p:txBody>
      </p:sp>
      <p:grpSp>
        <p:nvGrpSpPr>
          <p:cNvPr id="46" name="Group 37">
            <a:extLst>
              <a:ext uri="{FF2B5EF4-FFF2-40B4-BE49-F238E27FC236}">
                <a16:creationId xmlns:a16="http://schemas.microsoft.com/office/drawing/2014/main" id="{A62F4FE1-3287-8C0D-8666-B48F28F8839F}"/>
              </a:ext>
            </a:extLst>
          </p:cNvPr>
          <p:cNvGrpSpPr>
            <a:grpSpLocks/>
          </p:cNvGrpSpPr>
          <p:nvPr/>
        </p:nvGrpSpPr>
        <p:grpSpPr bwMode="auto">
          <a:xfrm>
            <a:off x="2122838" y="2903771"/>
            <a:ext cx="2903538" cy="3529013"/>
            <a:chOff x="-213" y="0"/>
            <a:chExt cx="1829" cy="2223"/>
          </a:xfrm>
        </p:grpSpPr>
        <p:sp>
          <p:nvSpPr>
            <p:cNvPr id="47" name="Text Box 38">
              <a:extLst>
                <a:ext uri="{FF2B5EF4-FFF2-40B4-BE49-F238E27FC236}">
                  <a16:creationId xmlns:a16="http://schemas.microsoft.com/office/drawing/2014/main" id="{9584845C-B06B-DCD2-0185-B90D1AF37AE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62" y="730"/>
              <a:ext cx="45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70AD47">
                      <a:lumMod val="75000"/>
                    </a:srgbClr>
                  </a:solidFill>
                  <a:effectLst/>
                  <a:uLnTx/>
                  <a:uFillTx/>
                  <a:latin typeface="Verdana" panose="020B0604030504040204" pitchFamily="34" charset="0"/>
                  <a:ea typeface="宋体" panose="02010600030101010101" pitchFamily="2" charset="-122"/>
                  <a:cs typeface="+mn-cs"/>
                </a:rPr>
                <a:t>C</a:t>
              </a:r>
              <a:r>
                <a:rPr kumimoji="0" lang="en-US" altLang="zh-CN" sz="1800" b="0" i="0" u="none" strike="noStrike" kern="1200" cap="none" spc="0" normalizeH="0" baseline="-25000" noProof="0" dirty="0" err="1">
                  <a:ln>
                    <a:noFill/>
                  </a:ln>
                  <a:solidFill>
                    <a:srgbClr val="70AD47">
                      <a:lumMod val="75000"/>
                    </a:srgbClr>
                  </a:solidFill>
                  <a:effectLst/>
                  <a:uLnTx/>
                  <a:uFillTx/>
                  <a:latin typeface="Verdana" panose="020B0604030504040204" pitchFamily="34" charset="0"/>
                  <a:ea typeface="宋体" panose="02010600030101010101" pitchFamily="2" charset="-122"/>
                  <a:cs typeface="+mn-cs"/>
                </a:rPr>
                <a:t>n</a:t>
              </a:r>
              <a:r>
                <a:rPr kumimoji="0" lang="zh-CN" altLang="en-US" sz="18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70AD47">
                      <a:lumMod val="75000"/>
                    </a:srgbClr>
                  </a:solidFill>
                  <a:effectLst/>
                  <a:uLnTx/>
                  <a:uFillTx/>
                  <a:latin typeface="Verdana" panose="020B0604030504040204" pitchFamily="34" charset="0"/>
                  <a:ea typeface="宋体" panose="02010600030101010101" pitchFamily="2" charset="-122"/>
                  <a:cs typeface="+mn-cs"/>
                </a:rPr>
                <a:t>－</a:t>
              </a:r>
              <a:r>
                <a:rPr kumimoji="0" lang="en-US" altLang="zh-CN" sz="18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70AD47">
                      <a:lumMod val="75000"/>
                    </a:srgbClr>
                  </a:solidFill>
                  <a:effectLst/>
                  <a:uLnTx/>
                  <a:uFillTx/>
                  <a:latin typeface="Verdana" panose="020B0604030504040204" pitchFamily="34" charset="0"/>
                  <a:ea typeface="宋体" panose="02010600030101010101" pitchFamily="2" charset="-122"/>
                  <a:cs typeface="+mn-cs"/>
                </a:rPr>
                <a:t>1</a:t>
              </a:r>
            </a:p>
          </p:txBody>
        </p:sp>
        <p:sp>
          <p:nvSpPr>
            <p:cNvPr id="101" name="Text Box 39">
              <a:extLst>
                <a:ext uri="{FF2B5EF4-FFF2-40B4-BE49-F238E27FC236}">
                  <a16:creationId xmlns:a16="http://schemas.microsoft.com/office/drawing/2014/main" id="{DD59D4F3-9181-9202-6E42-DB487F4E1AC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213" y="730"/>
              <a:ext cx="45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70AD47">
                      <a:lumMod val="75000"/>
                    </a:srgbClr>
                  </a:solidFill>
                  <a:effectLst/>
                  <a:uLnTx/>
                  <a:uFillTx/>
                  <a:latin typeface="Verdana" panose="020B0604030504040204" pitchFamily="34" charset="0"/>
                  <a:ea typeface="宋体" panose="02010600030101010101" pitchFamily="2" charset="-122"/>
                  <a:cs typeface="+mn-cs"/>
                </a:rPr>
                <a:t>C</a:t>
              </a:r>
              <a:r>
                <a:rPr kumimoji="0" lang="en-US" altLang="zh-CN" sz="1800" b="0" i="0" u="none" strike="noStrike" kern="1200" cap="none" spc="0" normalizeH="0" baseline="-25000" noProof="0" dirty="0" err="1">
                  <a:ln>
                    <a:noFill/>
                  </a:ln>
                  <a:solidFill>
                    <a:srgbClr val="70AD47">
                      <a:lumMod val="75000"/>
                    </a:srgbClr>
                  </a:solidFill>
                  <a:effectLst/>
                  <a:uLnTx/>
                  <a:uFillTx/>
                  <a:latin typeface="Verdana" panose="020B0604030504040204" pitchFamily="34" charset="0"/>
                  <a:ea typeface="宋体" panose="02010600030101010101" pitchFamily="2" charset="-122"/>
                  <a:cs typeface="+mn-cs"/>
                </a:rPr>
                <a:t>n</a:t>
              </a:r>
              <a:endParaRPr kumimoji="0" lang="en-US" altLang="zh-CN" sz="1800" b="0" i="0" u="none" strike="noStrike" kern="1200" cap="none" spc="0" normalizeH="0" baseline="-2500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Verdana" panose="020B060403050404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102" name="Group 40">
              <a:extLst>
                <a:ext uri="{FF2B5EF4-FFF2-40B4-BE49-F238E27FC236}">
                  <a16:creationId xmlns:a16="http://schemas.microsoft.com/office/drawing/2014/main" id="{478FAEAA-076D-1628-A2E2-6B913EEF8DE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0"/>
              <a:ext cx="1590" cy="2223"/>
              <a:chOff x="0" y="0"/>
              <a:chExt cx="1590" cy="2223"/>
            </a:xfrm>
          </p:grpSpPr>
          <p:sp>
            <p:nvSpPr>
              <p:cNvPr id="103" name="Text Box 36">
                <a:extLst>
                  <a:ext uri="{FF2B5EF4-FFF2-40B4-BE49-F238E27FC236}">
                    <a16:creationId xmlns:a16="http://schemas.microsoft.com/office/drawing/2014/main" id="{9AC08B07-748F-266E-FC2C-73164008D95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80" y="0"/>
                <a:ext cx="453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宋体" panose="02010600030101010101" pitchFamily="2" charset="-122"/>
                    <a:cs typeface="+mn-cs"/>
                  </a:rPr>
                  <a:t>S</a:t>
                </a:r>
                <a:r>
                  <a:rPr kumimoji="0" lang="en-US" altLang="zh-CN" sz="1800" b="0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宋体" panose="02010600030101010101" pitchFamily="2" charset="-122"/>
                    <a:cs typeface="+mn-cs"/>
                  </a:rPr>
                  <a:t>n-1</a:t>
                </a:r>
              </a:p>
            </p:txBody>
          </p:sp>
          <p:sp>
            <p:nvSpPr>
              <p:cNvPr id="104" name="Line 41">
                <a:extLst>
                  <a:ext uri="{FF2B5EF4-FFF2-40B4-BE49-F238E27FC236}">
                    <a16:creationId xmlns:a16="http://schemas.microsoft.com/office/drawing/2014/main" id="{9BDDD7C0-C61F-C246-3AC6-8B6D36528CC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34" y="730"/>
                <a:ext cx="456" cy="0"/>
              </a:xfrm>
              <a:prstGeom prst="line">
                <a:avLst/>
              </a:prstGeom>
              <a:noFill/>
              <a:ln w="19050">
                <a:solidFill>
                  <a:srgbClr val="86BC64"/>
                </a:solidFill>
                <a:round/>
                <a:headEnd type="stealth" w="lg" len="lg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05" name="Rectangle 42">
                <a:extLst>
                  <a:ext uri="{FF2B5EF4-FFF2-40B4-BE49-F238E27FC236}">
                    <a16:creationId xmlns:a16="http://schemas.microsoft.com/office/drawing/2014/main" id="{58E0C6AD-8E6E-0095-7F8B-8100982701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9" y="564"/>
                <a:ext cx="495" cy="302"/>
              </a:xfrm>
              <a:prstGeom prst="rect">
                <a:avLst/>
              </a:prstGeom>
              <a:solidFill>
                <a:srgbClr val="99FFCC"/>
              </a:solidFill>
              <a:ln w="28575">
                <a:solidFill>
                  <a:schemeClr val="accent2"/>
                </a:solidFill>
                <a:miter lim="800000"/>
                <a:headEnd/>
                <a:tailEnd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wrap="none" anchor="ctr"/>
              <a:lstStyle>
                <a:lvl1pPr algn="ctr">
                  <a:lnSpc>
                    <a:spcPct val="80000"/>
                  </a:lnSpc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1pPr>
                <a:lvl2pPr marL="742950" indent="-285750" algn="ctr">
                  <a:lnSpc>
                    <a:spcPct val="80000"/>
                  </a:lnSpc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2pPr>
                <a:lvl3pPr marL="1143000" indent="-228600" algn="ctr">
                  <a:lnSpc>
                    <a:spcPct val="80000"/>
                  </a:lnSpc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3pPr>
                <a:lvl4pPr marL="1600200" indent="-228600" algn="ctr">
                  <a:lnSpc>
                    <a:spcPct val="80000"/>
                  </a:lnSpc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4pPr>
                <a:lvl5pPr marL="2057400" indent="-228600" algn="ctr">
                  <a:lnSpc>
                    <a:spcPct val="80000"/>
                  </a:lnSpc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FA</a:t>
                </a:r>
                <a:r>
                  <a:rPr kumimoji="0" lang="en-US" altLang="zh-CN" sz="18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n-1</a:t>
                </a:r>
              </a:p>
            </p:txBody>
          </p:sp>
          <p:sp>
            <p:nvSpPr>
              <p:cNvPr id="106" name="Line 43">
                <a:extLst>
                  <a:ext uri="{FF2B5EF4-FFF2-40B4-BE49-F238E27FC236}">
                    <a16:creationId xmlns:a16="http://schemas.microsoft.com/office/drawing/2014/main" id="{1C19066A-50F1-2762-DC9C-8104EFFC691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96" y="276"/>
                <a:ext cx="0" cy="288"/>
              </a:xfrm>
              <a:prstGeom prst="line">
                <a:avLst/>
              </a:prstGeom>
              <a:noFill/>
              <a:ln w="19050">
                <a:solidFill>
                  <a:srgbClr val="C00000"/>
                </a:solidFill>
                <a:round/>
                <a:headEnd w="lg" len="lg"/>
                <a:tailEnd type="stealth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07" name="Line 44">
                <a:extLst>
                  <a:ext uri="{FF2B5EF4-FFF2-40B4-BE49-F238E27FC236}">
                    <a16:creationId xmlns:a16="http://schemas.microsoft.com/office/drawing/2014/main" id="{FAB34517-1403-DD15-70AF-8EAD65FEF10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71" y="866"/>
                <a:ext cx="0" cy="1134"/>
              </a:xfrm>
              <a:prstGeom prst="line">
                <a:avLst/>
              </a:prstGeom>
              <a:noFill/>
              <a:ln w="19050">
                <a:solidFill>
                  <a:srgbClr val="C00000"/>
                </a:solidFill>
                <a:round/>
                <a:headEnd w="lg" len="lg"/>
                <a:tailEnd type="stealth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08" name="Line 45">
                <a:extLst>
                  <a:ext uri="{FF2B5EF4-FFF2-40B4-BE49-F238E27FC236}">
                    <a16:creationId xmlns:a16="http://schemas.microsoft.com/office/drawing/2014/main" id="{046949AF-8BDD-66AF-4C72-F3E84C712F1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998" y="866"/>
                <a:ext cx="0" cy="374"/>
              </a:xfrm>
              <a:prstGeom prst="line">
                <a:avLst/>
              </a:prstGeom>
              <a:noFill/>
              <a:ln w="19050">
                <a:solidFill>
                  <a:srgbClr val="C00000"/>
                </a:solidFill>
                <a:round/>
                <a:headEnd w="lg" len="lg"/>
                <a:tailEnd type="stealth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09" name="Text Box 46">
                <a:extLst>
                  <a:ext uri="{FF2B5EF4-FFF2-40B4-BE49-F238E27FC236}">
                    <a16:creationId xmlns:a16="http://schemas.microsoft.com/office/drawing/2014/main" id="{2057BA78-DA0B-44D7-11DA-CDF046BD391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44" y="1988"/>
                <a:ext cx="453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宋体" panose="02010600030101010101" pitchFamily="2" charset="-122"/>
                    <a:cs typeface="+mn-cs"/>
                  </a:rPr>
                  <a:t>X</a:t>
                </a:r>
                <a:r>
                  <a:rPr kumimoji="0" lang="en-US" altLang="zh-CN" sz="1800" b="0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宋体" panose="02010600030101010101" pitchFamily="2" charset="-122"/>
                    <a:cs typeface="+mn-cs"/>
                  </a:rPr>
                  <a:t>n-1</a:t>
                </a:r>
              </a:p>
            </p:txBody>
          </p:sp>
          <p:sp>
            <p:nvSpPr>
              <p:cNvPr id="110" name="Text Box 47">
                <a:extLst>
                  <a:ext uri="{FF2B5EF4-FFF2-40B4-BE49-F238E27FC236}">
                    <a16:creationId xmlns:a16="http://schemas.microsoft.com/office/drawing/2014/main" id="{FA5EF0C7-710B-065A-2180-312FE6032C4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07" y="1992"/>
                <a:ext cx="453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宋体" panose="02010600030101010101" pitchFamily="2" charset="-122"/>
                    <a:cs typeface="+mn-cs"/>
                  </a:rPr>
                  <a:t>Y</a:t>
                </a:r>
                <a:r>
                  <a:rPr kumimoji="0" lang="en-US" altLang="zh-CN" sz="1800" b="0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宋体" panose="02010600030101010101" pitchFamily="2" charset="-122"/>
                    <a:cs typeface="+mn-cs"/>
                  </a:rPr>
                  <a:t>n-1</a:t>
                </a:r>
              </a:p>
            </p:txBody>
          </p:sp>
          <p:sp>
            <p:nvSpPr>
              <p:cNvPr id="111" name="Line 49">
                <a:extLst>
                  <a:ext uri="{FF2B5EF4-FFF2-40B4-BE49-F238E27FC236}">
                    <a16:creationId xmlns:a16="http://schemas.microsoft.com/office/drawing/2014/main" id="{7E044DFA-A058-412E-7CDA-D342C3C835E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0" y="730"/>
                <a:ext cx="635" cy="0"/>
              </a:xfrm>
              <a:prstGeom prst="line">
                <a:avLst/>
              </a:prstGeom>
              <a:noFill/>
              <a:ln w="19050">
                <a:solidFill>
                  <a:srgbClr val="86BC64"/>
                </a:solidFill>
                <a:round/>
                <a:headEnd type="stealth" w="lg" len="lg"/>
                <a:tailEnd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</p:grpSp>
      </p:grpSp>
      <p:grpSp>
        <p:nvGrpSpPr>
          <p:cNvPr id="112" name="Group 51">
            <a:extLst>
              <a:ext uri="{FF2B5EF4-FFF2-40B4-BE49-F238E27FC236}">
                <a16:creationId xmlns:a16="http://schemas.microsoft.com/office/drawing/2014/main" id="{CD73C6F9-B056-E8EE-40D7-EA24D3EEBE32}"/>
              </a:ext>
            </a:extLst>
          </p:cNvPr>
          <p:cNvGrpSpPr>
            <a:grpSpLocks/>
          </p:cNvGrpSpPr>
          <p:nvPr/>
        </p:nvGrpSpPr>
        <p:grpSpPr bwMode="auto">
          <a:xfrm>
            <a:off x="2451449" y="2443394"/>
            <a:ext cx="2232025" cy="1619251"/>
            <a:chOff x="216" y="-136"/>
            <a:chExt cx="1406" cy="1020"/>
          </a:xfrm>
        </p:grpSpPr>
        <p:sp>
          <p:nvSpPr>
            <p:cNvPr id="113" name="Line 77">
              <a:extLst>
                <a:ext uri="{FF2B5EF4-FFF2-40B4-BE49-F238E27FC236}">
                  <a16:creationId xmlns:a16="http://schemas.microsoft.com/office/drawing/2014/main" id="{C1E5EBC5-EE91-706E-74EE-4292A732A03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96" y="138"/>
              <a:ext cx="0" cy="19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14" name="Text Box 78">
              <a:extLst>
                <a:ext uri="{FF2B5EF4-FFF2-40B4-BE49-F238E27FC236}">
                  <a16:creationId xmlns:a16="http://schemas.microsoft.com/office/drawing/2014/main" id="{30F078AA-56FA-BDF6-CA9F-EF68701B2C4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6" y="-136"/>
              <a:ext cx="783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1" u="none" strike="noStrike" kern="1200" cap="none" spc="0" normalizeH="0" baseline="0" noProof="0" dirty="0">
                  <a:ln>
                    <a:noFill/>
                  </a:ln>
                  <a:solidFill>
                    <a:srgbClr val="FF66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overflow</a:t>
              </a:r>
              <a:endParaRPr kumimoji="0" lang="en-US" altLang="zh-CN" sz="1800" b="1" i="1" u="none" strike="noStrike" kern="1200" cap="none" spc="0" normalizeH="0" baseline="-25000" noProof="0" dirty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grpSp>
          <p:nvGrpSpPr>
            <p:cNvPr id="115" name="Group 54">
              <a:extLst>
                <a:ext uri="{FF2B5EF4-FFF2-40B4-BE49-F238E27FC236}">
                  <a16:creationId xmlns:a16="http://schemas.microsoft.com/office/drawing/2014/main" id="{1E86BF9C-D4C0-84AD-F305-7C8AED55DAA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34" y="513"/>
              <a:ext cx="1088" cy="371"/>
              <a:chOff x="46" y="0"/>
              <a:chExt cx="1088" cy="371"/>
            </a:xfrm>
          </p:grpSpPr>
          <p:sp>
            <p:nvSpPr>
              <p:cNvPr id="117" name="Line 80">
                <a:extLst>
                  <a:ext uri="{FF2B5EF4-FFF2-40B4-BE49-F238E27FC236}">
                    <a16:creationId xmlns:a16="http://schemas.microsoft.com/office/drawing/2014/main" id="{16774225-29F9-AEAC-A7EF-F56C1EFB68A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2" y="91"/>
                <a:ext cx="952" cy="0"/>
              </a:xfrm>
              <a:prstGeom prst="line">
                <a:avLst/>
              </a:prstGeom>
              <a:noFill/>
              <a:ln w="19050">
                <a:solidFill>
                  <a:srgbClr val="86BC64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18" name="Line 81">
                <a:extLst>
                  <a:ext uri="{FF2B5EF4-FFF2-40B4-BE49-F238E27FC236}">
                    <a16:creationId xmlns:a16="http://schemas.microsoft.com/office/drawing/2014/main" id="{073C9590-D621-6504-2DE0-BF39058C99F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" y="0"/>
                <a:ext cx="0" cy="371"/>
              </a:xfrm>
              <a:prstGeom prst="line">
                <a:avLst/>
              </a:prstGeom>
              <a:noFill/>
              <a:ln w="19050">
                <a:solidFill>
                  <a:srgbClr val="86BC64"/>
                </a:solidFill>
                <a:round/>
                <a:headEnd/>
                <a:tailEnd type="oval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19" name="Line 82">
                <a:extLst>
                  <a:ext uri="{FF2B5EF4-FFF2-40B4-BE49-F238E27FC236}">
                    <a16:creationId xmlns:a16="http://schemas.microsoft.com/office/drawing/2014/main" id="{BDC3EA4B-BF6E-6820-627F-AC5AD247D15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134" y="91"/>
                <a:ext cx="0" cy="280"/>
              </a:xfrm>
              <a:prstGeom prst="line">
                <a:avLst/>
              </a:prstGeom>
              <a:noFill/>
              <a:ln w="19050">
                <a:solidFill>
                  <a:srgbClr val="86BC64"/>
                </a:solidFill>
                <a:round/>
                <a:headEnd type="oval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20" name="Line 85">
                <a:extLst>
                  <a:ext uri="{FF2B5EF4-FFF2-40B4-BE49-F238E27FC236}">
                    <a16:creationId xmlns:a16="http://schemas.microsoft.com/office/drawing/2014/main" id="{1A9838EE-D507-7D8A-40AA-BE47AB3E03E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2" y="0"/>
                <a:ext cx="0" cy="91"/>
              </a:xfrm>
              <a:prstGeom prst="line">
                <a:avLst/>
              </a:prstGeom>
              <a:noFill/>
              <a:ln w="19050">
                <a:solidFill>
                  <a:srgbClr val="86BC64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116" name="Rectangle 86">
              <a:extLst>
                <a:ext uri="{FF2B5EF4-FFF2-40B4-BE49-F238E27FC236}">
                  <a16:creationId xmlns:a16="http://schemas.microsoft.com/office/drawing/2014/main" id="{796C52AA-D95B-EF39-03F0-5E01CAAB5D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" y="306"/>
              <a:ext cx="280" cy="202"/>
            </a:xfrm>
            <a:prstGeom prst="rect">
              <a:avLst/>
            </a:prstGeom>
            <a:solidFill>
              <a:srgbClr val="FFCC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 lIns="0" tIns="0" rIns="0" bIns="0"/>
            <a:lstStyle>
              <a:lvl1pPr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1pPr>
              <a:lvl2pPr marL="742950" indent="-285750"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2pPr>
              <a:lvl3pPr marL="1143000" indent="-228600"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3pPr>
              <a:lvl4pPr marL="1600200" indent="-228600"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4pPr>
              <a:lvl5pPr marL="2057400" indent="-228600"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ED7D31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=1</a:t>
              </a:r>
            </a:p>
          </p:txBody>
        </p:sp>
      </p:grpSp>
      <p:grpSp>
        <p:nvGrpSpPr>
          <p:cNvPr id="121" name="组合 120">
            <a:extLst>
              <a:ext uri="{FF2B5EF4-FFF2-40B4-BE49-F238E27FC236}">
                <a16:creationId xmlns:a16="http://schemas.microsoft.com/office/drawing/2014/main" id="{AA813DAF-FA3C-0768-5FE4-340C963EB11A}"/>
              </a:ext>
            </a:extLst>
          </p:cNvPr>
          <p:cNvGrpSpPr/>
          <p:nvPr/>
        </p:nvGrpSpPr>
        <p:grpSpPr>
          <a:xfrm>
            <a:off x="5796313" y="2914883"/>
            <a:ext cx="2447925" cy="3535362"/>
            <a:chOff x="5840414" y="2185824"/>
            <a:chExt cx="2447925" cy="3535362"/>
          </a:xfrm>
        </p:grpSpPr>
        <p:grpSp>
          <p:nvGrpSpPr>
            <p:cNvPr id="122" name="Group 24">
              <a:extLst>
                <a:ext uri="{FF2B5EF4-FFF2-40B4-BE49-F238E27FC236}">
                  <a16:creationId xmlns:a16="http://schemas.microsoft.com/office/drawing/2014/main" id="{7CA2B693-01ED-91D3-3991-55B4FAAF97E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840414" y="2185824"/>
              <a:ext cx="2447925" cy="3535362"/>
              <a:chOff x="0" y="0"/>
              <a:chExt cx="1542" cy="2227"/>
            </a:xfrm>
          </p:grpSpPr>
          <p:sp>
            <p:nvSpPr>
              <p:cNvPr id="124" name="Rectangle 24">
                <a:extLst>
                  <a:ext uri="{FF2B5EF4-FFF2-40B4-BE49-F238E27FC236}">
                    <a16:creationId xmlns:a16="http://schemas.microsoft.com/office/drawing/2014/main" id="{A53DFE68-7D8E-8827-4835-71898B561F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0" y="560"/>
                <a:ext cx="495" cy="302"/>
              </a:xfrm>
              <a:prstGeom prst="rect">
                <a:avLst/>
              </a:prstGeom>
              <a:solidFill>
                <a:srgbClr val="99FFCC"/>
              </a:solidFill>
              <a:ln w="28575">
                <a:solidFill>
                  <a:schemeClr val="accent2"/>
                </a:solidFill>
                <a:miter lim="800000"/>
                <a:headEnd/>
                <a:tailEnd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wrap="none" anchor="ctr"/>
              <a:lstStyle>
                <a:lvl1pPr algn="ctr">
                  <a:lnSpc>
                    <a:spcPct val="80000"/>
                  </a:lnSpc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1pPr>
                <a:lvl2pPr marL="742950" indent="-285750" algn="ctr">
                  <a:lnSpc>
                    <a:spcPct val="80000"/>
                  </a:lnSpc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2pPr>
                <a:lvl3pPr marL="1143000" indent="-228600" algn="ctr">
                  <a:lnSpc>
                    <a:spcPct val="80000"/>
                  </a:lnSpc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3pPr>
                <a:lvl4pPr marL="1600200" indent="-228600" algn="ctr">
                  <a:lnSpc>
                    <a:spcPct val="80000"/>
                  </a:lnSpc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4pPr>
                <a:lvl5pPr marL="2057400" indent="-228600" algn="ctr">
                  <a:lnSpc>
                    <a:spcPct val="80000"/>
                  </a:lnSpc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FA</a:t>
                </a:r>
                <a:r>
                  <a:rPr kumimoji="0" lang="en-US" altLang="zh-CN" sz="18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1</a:t>
                </a:r>
              </a:p>
            </p:txBody>
          </p:sp>
          <p:sp>
            <p:nvSpPr>
              <p:cNvPr id="125" name="Line 25">
                <a:extLst>
                  <a:ext uri="{FF2B5EF4-FFF2-40B4-BE49-F238E27FC236}">
                    <a16:creationId xmlns:a16="http://schemas.microsoft.com/office/drawing/2014/main" id="{FACB6D6C-AD40-9D7C-751E-1154092507C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065" y="272"/>
                <a:ext cx="0" cy="288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 w="lg" len="lg"/>
                <a:tailEnd type="stealth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26" name="Line 26">
                <a:extLst>
                  <a:ext uri="{FF2B5EF4-FFF2-40B4-BE49-F238E27FC236}">
                    <a16:creationId xmlns:a16="http://schemas.microsoft.com/office/drawing/2014/main" id="{6311EB87-95C3-D284-997D-4EFAF4C0908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0" y="726"/>
                <a:ext cx="454" cy="0"/>
              </a:xfrm>
              <a:prstGeom prst="line">
                <a:avLst/>
              </a:prstGeom>
              <a:noFill/>
              <a:ln w="28575">
                <a:solidFill>
                  <a:srgbClr val="86BC64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27" name="Line 28">
                <a:extLst>
                  <a:ext uri="{FF2B5EF4-FFF2-40B4-BE49-F238E27FC236}">
                    <a16:creationId xmlns:a16="http://schemas.microsoft.com/office/drawing/2014/main" id="{1C8E481C-C496-34C0-647D-39AD56D4688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4" y="726"/>
                <a:ext cx="365" cy="0"/>
              </a:xfrm>
              <a:prstGeom prst="line">
                <a:avLst/>
              </a:prstGeom>
              <a:noFill/>
              <a:ln w="19050">
                <a:solidFill>
                  <a:srgbClr val="86BC64"/>
                </a:solidFill>
                <a:round/>
                <a:headEnd type="stealth" w="lg" len="lg"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28" name="Text Box 29">
                <a:extLst>
                  <a:ext uri="{FF2B5EF4-FFF2-40B4-BE49-F238E27FC236}">
                    <a16:creationId xmlns:a16="http://schemas.microsoft.com/office/drawing/2014/main" id="{855F16E2-E65B-B40C-90FD-B35EC4266BB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04" y="0"/>
                <a:ext cx="453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宋体" panose="02010600030101010101" pitchFamily="2" charset="-122"/>
                    <a:cs typeface="+mn-cs"/>
                  </a:rPr>
                  <a:t>S</a:t>
                </a:r>
                <a:r>
                  <a:rPr kumimoji="0" lang="en-US" altLang="zh-CN" sz="18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宋体" panose="02010600030101010101" pitchFamily="2" charset="-122"/>
                    <a:cs typeface="+mn-cs"/>
                  </a:rPr>
                  <a:t>1</a:t>
                </a:r>
              </a:p>
            </p:txBody>
          </p:sp>
          <p:sp>
            <p:nvSpPr>
              <p:cNvPr id="129" name="Line 30">
                <a:extLst>
                  <a:ext uri="{FF2B5EF4-FFF2-40B4-BE49-F238E27FC236}">
                    <a16:creationId xmlns:a16="http://schemas.microsoft.com/office/drawing/2014/main" id="{59F26529-8E76-CBA8-FA35-582B4F9F914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953" y="862"/>
                <a:ext cx="0" cy="113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 w="lg" len="lg"/>
                <a:tailEnd type="stealth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30" name="Line 31">
                <a:extLst>
                  <a:ext uri="{FF2B5EF4-FFF2-40B4-BE49-F238E27FC236}">
                    <a16:creationId xmlns:a16="http://schemas.microsoft.com/office/drawing/2014/main" id="{3E1765CF-6354-C858-CCC3-1D332FB1850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180" y="862"/>
                <a:ext cx="0" cy="37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 w="lg" len="lg"/>
                <a:tailEnd type="stealth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31" name="Text Box 32">
                <a:extLst>
                  <a:ext uri="{FF2B5EF4-FFF2-40B4-BE49-F238E27FC236}">
                    <a16:creationId xmlns:a16="http://schemas.microsoft.com/office/drawing/2014/main" id="{D31EAE98-0846-F875-3D3F-B4109875C0E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17" y="1996"/>
                <a:ext cx="453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宋体" panose="02010600030101010101" pitchFamily="2" charset="-122"/>
                    <a:cs typeface="+mn-cs"/>
                  </a:rPr>
                  <a:t>X</a:t>
                </a:r>
                <a:r>
                  <a:rPr kumimoji="0" lang="en-US" altLang="zh-CN" sz="18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宋体" panose="02010600030101010101" pitchFamily="2" charset="-122"/>
                    <a:cs typeface="+mn-cs"/>
                  </a:rPr>
                  <a:t>1</a:t>
                </a:r>
              </a:p>
            </p:txBody>
          </p:sp>
          <p:sp>
            <p:nvSpPr>
              <p:cNvPr id="132" name="Text Box 33">
                <a:extLst>
                  <a:ext uri="{FF2B5EF4-FFF2-40B4-BE49-F238E27FC236}">
                    <a16:creationId xmlns:a16="http://schemas.microsoft.com/office/drawing/2014/main" id="{7FCA9D1E-3B40-D5F9-3B8E-3F2EF722B70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089" y="1988"/>
                <a:ext cx="453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宋体" panose="02010600030101010101" pitchFamily="2" charset="-122"/>
                    <a:cs typeface="+mn-cs"/>
                  </a:rPr>
                  <a:t>Y</a:t>
                </a:r>
                <a:r>
                  <a:rPr kumimoji="0" lang="en-US" altLang="zh-CN" sz="18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宋体" panose="02010600030101010101" pitchFamily="2" charset="-122"/>
                    <a:cs typeface="+mn-cs"/>
                  </a:rPr>
                  <a:t>1</a:t>
                </a:r>
              </a:p>
            </p:txBody>
          </p:sp>
        </p:grpSp>
        <p:sp>
          <p:nvSpPr>
            <p:cNvPr id="123" name="文本框 122">
              <a:extLst>
                <a:ext uri="{FF2B5EF4-FFF2-40B4-BE49-F238E27FC236}">
                  <a16:creationId xmlns:a16="http://schemas.microsoft.com/office/drawing/2014/main" id="{B41BBA3C-AAE8-0326-810C-BB662B0A6A36}"/>
                </a:ext>
              </a:extLst>
            </p:cNvPr>
            <p:cNvSpPr txBox="1"/>
            <p:nvPr/>
          </p:nvSpPr>
          <p:spPr>
            <a:xfrm>
              <a:off x="6343652" y="5317169"/>
              <a:ext cx="577852" cy="3667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…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等线" panose="02010600030101010101" pitchFamily="2" charset="-122"/>
                <a:cs typeface="Segoe UI Black" panose="020B0A02040204020203" pitchFamily="34" charset="0"/>
              </a:endParaRPr>
            </a:p>
          </p:txBody>
        </p:sp>
      </p:grpSp>
      <p:grpSp>
        <p:nvGrpSpPr>
          <p:cNvPr id="133" name="Group 67">
            <a:extLst>
              <a:ext uri="{FF2B5EF4-FFF2-40B4-BE49-F238E27FC236}">
                <a16:creationId xmlns:a16="http://schemas.microsoft.com/office/drawing/2014/main" id="{23F3D3DA-6F1F-CF8D-228E-64138D6E1860}"/>
              </a:ext>
            </a:extLst>
          </p:cNvPr>
          <p:cNvGrpSpPr>
            <a:grpSpLocks/>
          </p:cNvGrpSpPr>
          <p:nvPr/>
        </p:nvGrpSpPr>
        <p:grpSpPr bwMode="auto">
          <a:xfrm>
            <a:off x="3846863" y="4667647"/>
            <a:ext cx="5562600" cy="304800"/>
            <a:chOff x="0" y="0"/>
            <a:chExt cx="3504" cy="192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134" name="Rectangle 101">
              <a:extLst>
                <a:ext uri="{FF2B5EF4-FFF2-40B4-BE49-F238E27FC236}">
                  <a16:creationId xmlns:a16="http://schemas.microsoft.com/office/drawing/2014/main" id="{28BEC9F6-0046-850B-F185-E7B3FC32F2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288" cy="192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chemeClr val="accent2"/>
              </a:solidFill>
              <a:miter lim="800000"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>
              <a:lvl1pPr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1pPr>
              <a:lvl2pPr marL="742950" indent="-285750"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2pPr>
              <a:lvl3pPr marL="1143000" indent="-228600"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3pPr>
              <a:lvl4pPr marL="1600200" indent="-228600"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4pPr>
              <a:lvl5pPr marL="2057400" indent="-228600"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ED7D31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=1</a:t>
              </a:r>
            </a:p>
          </p:txBody>
        </p:sp>
        <p:sp>
          <p:nvSpPr>
            <p:cNvPr id="135" name="Rectangle 107">
              <a:extLst>
                <a:ext uri="{FF2B5EF4-FFF2-40B4-BE49-F238E27FC236}">
                  <a16:creationId xmlns:a16="http://schemas.microsoft.com/office/drawing/2014/main" id="{4B75F394-47A2-DA8B-0F61-AAE026FFD7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0" y="0"/>
              <a:ext cx="288" cy="192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chemeClr val="accent2"/>
              </a:solidFill>
              <a:miter lim="800000"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>
              <a:lvl1pPr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1pPr>
              <a:lvl2pPr marL="742950" indent="-285750"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2pPr>
              <a:lvl3pPr marL="1143000" indent="-228600"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3pPr>
              <a:lvl4pPr marL="1600200" indent="-228600"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4pPr>
              <a:lvl5pPr marL="2057400" indent="-228600"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ED7D31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=1</a:t>
              </a:r>
            </a:p>
          </p:txBody>
        </p:sp>
        <p:sp>
          <p:nvSpPr>
            <p:cNvPr id="136" name="Rectangle 108">
              <a:extLst>
                <a:ext uri="{FF2B5EF4-FFF2-40B4-BE49-F238E27FC236}">
                  <a16:creationId xmlns:a16="http://schemas.microsoft.com/office/drawing/2014/main" id="{94498560-161D-B3CC-FAB8-FC2F5A6CB7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56" y="0"/>
              <a:ext cx="288" cy="192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chemeClr val="accent2"/>
              </a:solidFill>
              <a:miter lim="800000"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>
              <a:lvl1pPr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1pPr>
              <a:lvl2pPr marL="742950" indent="-285750"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2pPr>
              <a:lvl3pPr marL="1143000" indent="-228600"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3pPr>
              <a:lvl4pPr marL="1600200" indent="-228600"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4pPr>
              <a:lvl5pPr marL="2057400" indent="-228600"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ED7D31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=1</a:t>
              </a:r>
            </a:p>
          </p:txBody>
        </p:sp>
        <p:sp>
          <p:nvSpPr>
            <p:cNvPr id="137" name="Rectangle 109">
              <a:extLst>
                <a:ext uri="{FF2B5EF4-FFF2-40B4-BE49-F238E27FC236}">
                  <a16:creationId xmlns:a16="http://schemas.microsoft.com/office/drawing/2014/main" id="{2BF52BCB-A317-A976-63DF-48EA6677E5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16" y="0"/>
              <a:ext cx="288" cy="192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chemeClr val="accent2"/>
              </a:solidFill>
              <a:miter lim="800000"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>
              <a:lvl1pPr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1pPr>
              <a:lvl2pPr marL="742950" indent="-285750"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2pPr>
              <a:lvl3pPr marL="1143000" indent="-228600"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3pPr>
              <a:lvl4pPr marL="1600200" indent="-228600"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4pPr>
              <a:lvl5pPr marL="2057400" indent="-228600"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ED7D31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=1</a:t>
              </a:r>
            </a:p>
          </p:txBody>
        </p:sp>
      </p:grpSp>
      <p:grpSp>
        <p:nvGrpSpPr>
          <p:cNvPr id="138" name="Group 59">
            <a:extLst>
              <a:ext uri="{FF2B5EF4-FFF2-40B4-BE49-F238E27FC236}">
                <a16:creationId xmlns:a16="http://schemas.microsoft.com/office/drawing/2014/main" id="{3E764237-45DC-4B42-C216-DA7AD8A9C5EA}"/>
              </a:ext>
            </a:extLst>
          </p:cNvPr>
          <p:cNvGrpSpPr>
            <a:grpSpLocks/>
          </p:cNvGrpSpPr>
          <p:nvPr/>
        </p:nvGrpSpPr>
        <p:grpSpPr bwMode="auto">
          <a:xfrm>
            <a:off x="3965161" y="4985147"/>
            <a:ext cx="5135563" cy="1098386"/>
            <a:chOff x="0" y="0"/>
            <a:chExt cx="3235" cy="272"/>
          </a:xfrm>
        </p:grpSpPr>
        <p:sp>
          <p:nvSpPr>
            <p:cNvPr id="139" name="Line 85">
              <a:extLst>
                <a:ext uri="{FF2B5EF4-FFF2-40B4-BE49-F238E27FC236}">
                  <a16:creationId xmlns:a16="http://schemas.microsoft.com/office/drawing/2014/main" id="{3C5B124F-7737-2236-6E11-C2354B9A422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35" y="0"/>
              <a:ext cx="0" cy="27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40" name="Line 86">
              <a:extLst>
                <a:ext uri="{FF2B5EF4-FFF2-40B4-BE49-F238E27FC236}">
                  <a16:creationId xmlns:a16="http://schemas.microsoft.com/office/drawing/2014/main" id="{8529A8F4-955C-097B-D91E-F771D2C30D2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86" y="0"/>
              <a:ext cx="0" cy="27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41" name="Line 87">
              <a:extLst>
                <a:ext uri="{FF2B5EF4-FFF2-40B4-BE49-F238E27FC236}">
                  <a16:creationId xmlns:a16="http://schemas.microsoft.com/office/drawing/2014/main" id="{202420AB-D9DD-189D-0742-CC4CFEA0E60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71" y="0"/>
              <a:ext cx="0" cy="27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42" name="Line 88">
              <a:extLst>
                <a:ext uri="{FF2B5EF4-FFF2-40B4-BE49-F238E27FC236}">
                  <a16:creationId xmlns:a16="http://schemas.microsoft.com/office/drawing/2014/main" id="{E3798DE6-4BB8-64F0-6A5A-F7F44878E45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0" y="0"/>
              <a:ext cx="0" cy="272"/>
            </a:xfrm>
            <a:prstGeom prst="line">
              <a:avLst/>
            </a:prstGeom>
            <a:noFill/>
            <a:ln w="19050">
              <a:solidFill>
                <a:srgbClr val="C00000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</p:grpSp>
      <p:cxnSp>
        <p:nvCxnSpPr>
          <p:cNvPr id="143" name="直接箭头连接符 34">
            <a:extLst>
              <a:ext uri="{FF2B5EF4-FFF2-40B4-BE49-F238E27FC236}">
                <a16:creationId xmlns:a16="http://schemas.microsoft.com/office/drawing/2014/main" id="{F797E5AF-F09E-E688-D158-31B094287F74}"/>
              </a:ext>
            </a:extLst>
          </p:cNvPr>
          <p:cNvCxnSpPr>
            <a:cxnSpLocks/>
          </p:cNvCxnSpPr>
          <p:nvPr/>
        </p:nvCxnSpPr>
        <p:spPr>
          <a:xfrm flipV="1">
            <a:off x="9912701" y="4062647"/>
            <a:ext cx="0" cy="1339386"/>
          </a:xfrm>
          <a:prstGeom prst="straightConnector1">
            <a:avLst/>
          </a:prstGeom>
          <a:ln w="19050">
            <a:solidFill>
              <a:srgbClr val="3438F6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虚尾箭头 144">
            <a:extLst>
              <a:ext uri="{FF2B5EF4-FFF2-40B4-BE49-F238E27FC236}">
                <a16:creationId xmlns:a16="http://schemas.microsoft.com/office/drawing/2014/main" id="{782D093F-DED9-01E8-6353-DB7CB321A5CF}"/>
              </a:ext>
            </a:extLst>
          </p:cNvPr>
          <p:cNvSpPr/>
          <p:nvPr/>
        </p:nvSpPr>
        <p:spPr>
          <a:xfrm flipH="1">
            <a:off x="10098103" y="3824520"/>
            <a:ext cx="1056650" cy="484632"/>
          </a:xfrm>
          <a:prstGeom prst="stripedRightArrow">
            <a:avLst/>
          </a:prstGeom>
          <a:ln cmpd="tri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B88F4D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106834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675171" y="1590973"/>
            <a:ext cx="11098139" cy="1102028"/>
            <a:chOff x="1887176" y="1780605"/>
            <a:chExt cx="2671982" cy="482016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15796" y="2044118"/>
              <a:ext cx="2643362" cy="2185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5"/>
              <a:ext cx="736061" cy="2541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补码加减法的实现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补码加法运算部件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C1B8FE1D-29FD-B4A2-CC3A-79750634EF59}"/>
              </a:ext>
            </a:extLst>
          </p:cNvPr>
          <p:cNvSpPr txBox="1"/>
          <p:nvPr/>
        </p:nvSpPr>
        <p:spPr>
          <a:xfrm>
            <a:off x="881251" y="2203866"/>
            <a:ext cx="7808577" cy="14229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加减法运算基于加法器实现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加法器不区分符号数与无符号数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位操作数，加法器取计算的低</a:t>
            </a:r>
            <a:r>
              <a:rPr lang="en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位结果，并生成标志位信息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51904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7" y="1522186"/>
            <a:ext cx="11098139" cy="4352149"/>
            <a:chOff x="1887176" y="1780605"/>
            <a:chExt cx="2671982" cy="1903586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15796" y="2044118"/>
              <a:ext cx="2643362" cy="16400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“逻辑”运算</a:t>
              </a:r>
            </a:p>
            <a:p>
              <a:pPr marL="742950" lvl="1" indent="-2857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位运算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	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“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&amp;” “|” “~” “^”         </a:t>
              </a:r>
            </a:p>
            <a:p>
              <a:pPr marL="742950" lvl="1" indent="-2857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逻辑运算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	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“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&amp;&amp;” “||” “!”         </a:t>
              </a:r>
            </a:p>
            <a:p>
              <a:pPr marL="742950" lvl="1" indent="-2857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移位运算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	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“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&lt;&lt; ” “&gt;&gt; ”</a:t>
              </a:r>
            </a:p>
            <a:p>
              <a:pPr marL="742950" lvl="1" indent="-2857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位扩展、位截断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算术运算</a:t>
              </a:r>
            </a:p>
            <a:p>
              <a:pPr marL="742950" lvl="1" indent="-2857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无符号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/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有符号整数的加减乘除运算 </a:t>
              </a:r>
            </a:p>
            <a:p>
              <a:pPr marL="742950" lvl="1" indent="-2857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变量与常数间的乘除运算 </a:t>
              </a:r>
            </a:p>
            <a:p>
              <a:pPr marL="742950" lvl="1" indent="-2857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*浮点数加减乘除运算 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如何用基础门电路器件实现？</a:t>
              </a: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5"/>
              <a:ext cx="702871" cy="2541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运算部件（</a:t>
              </a: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unit</a:t>
              </a: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）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运算部件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490909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675171" y="1590973"/>
            <a:ext cx="11098139" cy="1102028"/>
            <a:chOff x="1887176" y="1780605"/>
            <a:chExt cx="2671982" cy="482016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15796" y="2044118"/>
              <a:ext cx="2643362" cy="2185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5"/>
              <a:ext cx="1254762" cy="2541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整数补码加减法运算部件的实现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补码加法运算部件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C1B8FE1D-29FD-B4A2-CC3A-79750634EF59}"/>
              </a:ext>
            </a:extLst>
          </p:cNvPr>
          <p:cNvSpPr txBox="1"/>
          <p:nvPr/>
        </p:nvSpPr>
        <p:spPr>
          <a:xfrm>
            <a:off x="881250" y="2203866"/>
            <a:ext cx="10892055" cy="18439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存放运算标志的寄存器称为</a:t>
            </a:r>
            <a:r>
              <a:rPr lang="zh-CN" altLang="en-US" sz="2000" dirty="0">
                <a:solidFill>
                  <a:srgbClr val="B88F4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程序</a:t>
            </a:r>
            <a:r>
              <a:rPr lang="en-US" altLang="zh-CN" sz="2000" dirty="0">
                <a:solidFill>
                  <a:srgbClr val="B88F4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000" dirty="0">
                <a:solidFill>
                  <a:srgbClr val="B88F4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状态字</a:t>
            </a:r>
            <a:r>
              <a:rPr lang="en-US" altLang="zh-CN" sz="2000" dirty="0">
                <a:solidFill>
                  <a:srgbClr val="B88F4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*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或</a:t>
            </a:r>
            <a:r>
              <a:rPr lang="zh-CN" altLang="en-US" sz="2000" dirty="0">
                <a:solidFill>
                  <a:srgbClr val="B88F4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标志寄存器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每个标志对应标志寄存器中的一个标志位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IA-32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中的</a:t>
            </a:r>
            <a:r>
              <a:rPr lang="en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EFLAGS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寄存器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zh-CN" dirty="0">
                <a:latin typeface="+mn-ea"/>
              </a:rPr>
              <a:t>ZF</a:t>
            </a:r>
            <a:r>
              <a:rPr lang="zh-CN" altLang="en-US" dirty="0">
                <a:latin typeface="+mn-ea"/>
              </a:rPr>
              <a:t>（结果为零）、</a:t>
            </a:r>
            <a:r>
              <a:rPr lang="en-US" altLang="zh-CN" dirty="0">
                <a:latin typeface="+mn-ea"/>
              </a:rPr>
              <a:t>SF</a:t>
            </a:r>
            <a:r>
              <a:rPr lang="zh-CN" altLang="en-US" dirty="0">
                <a:latin typeface="+mn-ea"/>
              </a:rPr>
              <a:t>（结果为负数）、</a:t>
            </a:r>
            <a:r>
              <a:rPr lang="en-US" altLang="zh-CN" dirty="0">
                <a:latin typeface="+mn-ea"/>
              </a:rPr>
              <a:t>CF</a:t>
            </a:r>
            <a:r>
              <a:rPr lang="zh-CN" altLang="en-US" dirty="0">
                <a:latin typeface="+mn-ea"/>
              </a:rPr>
              <a:t>（进位</a:t>
            </a:r>
            <a:r>
              <a:rPr lang="en-US" altLang="zh-CN" dirty="0">
                <a:latin typeface="+mn-ea"/>
              </a:rPr>
              <a:t>/</a:t>
            </a:r>
            <a:r>
              <a:rPr lang="zh-CN" altLang="en-US" dirty="0">
                <a:latin typeface="+mn-ea"/>
              </a:rPr>
              <a:t>借位）、</a:t>
            </a:r>
            <a:r>
              <a:rPr lang="en-US" altLang="zh-CN" dirty="0">
                <a:latin typeface="+mn-ea"/>
              </a:rPr>
              <a:t>OF</a:t>
            </a:r>
            <a:r>
              <a:rPr lang="zh-CN" altLang="en-US" dirty="0">
                <a:latin typeface="+mn-ea"/>
              </a:rPr>
              <a:t>（有符号溢出）</a:t>
            </a:r>
          </a:p>
        </p:txBody>
      </p:sp>
      <p:grpSp>
        <p:nvGrpSpPr>
          <p:cNvPr id="2" name="Group 11">
            <a:extLst>
              <a:ext uri="{FF2B5EF4-FFF2-40B4-BE49-F238E27FC236}">
                <a16:creationId xmlns:a16="http://schemas.microsoft.com/office/drawing/2014/main" id="{58A1084F-4D23-A1B0-946D-B1B32F2E801D}"/>
              </a:ext>
            </a:extLst>
          </p:cNvPr>
          <p:cNvGrpSpPr>
            <a:grpSpLocks/>
          </p:cNvGrpSpPr>
          <p:nvPr/>
        </p:nvGrpSpPr>
        <p:grpSpPr bwMode="auto">
          <a:xfrm>
            <a:off x="2749586" y="4225205"/>
            <a:ext cx="6045199" cy="2500312"/>
            <a:chOff x="1952" y="2151"/>
            <a:chExt cx="3808" cy="1575"/>
          </a:xfrm>
        </p:grpSpPr>
        <p:sp>
          <p:nvSpPr>
            <p:cNvPr id="4" name="Rectangle 33">
              <a:extLst>
                <a:ext uri="{FF2B5EF4-FFF2-40B4-BE49-F238E27FC236}">
                  <a16:creationId xmlns:a16="http://schemas.microsoft.com/office/drawing/2014/main" id="{1978B943-B04B-5C57-A3C3-E0D0BCE887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40" y="2890"/>
              <a:ext cx="39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lnSpc>
                  <a:spcPct val="115000"/>
                </a:lnSpc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15000"/>
                </a:lnSpc>
                <a:spcBef>
                  <a:spcPct val="20000"/>
                </a:spcBef>
                <a:buChar char="–"/>
                <a:defRPr sz="2000" b="1">
                  <a:solidFill>
                    <a:srgbClr val="0000CC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15000"/>
                </a:lnSpc>
                <a:spcBef>
                  <a:spcPct val="20000"/>
                </a:spcBef>
                <a:buChar char="•"/>
                <a:defRPr sz="2400" b="1">
                  <a:solidFill>
                    <a:srgbClr val="00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15000"/>
                </a:lnSpc>
                <a:spcBef>
                  <a:spcPct val="20000"/>
                </a:spcBef>
                <a:buChar char="–"/>
                <a:defRPr sz="1600" b="1">
                  <a:solidFill>
                    <a:srgbClr val="CC33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15000"/>
                </a:lnSpc>
                <a:spcBef>
                  <a:spcPct val="20000"/>
                </a:spcBef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Sum</a:t>
              </a:r>
            </a:p>
          </p:txBody>
        </p:sp>
        <p:sp>
          <p:nvSpPr>
            <p:cNvPr id="5" name="Line 11">
              <a:extLst>
                <a:ext uri="{FF2B5EF4-FFF2-40B4-BE49-F238E27FC236}">
                  <a16:creationId xmlns:a16="http://schemas.microsoft.com/office/drawing/2014/main" id="{C6A2B21C-62D0-B0F6-71B0-8A7C98473CC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670" y="2599"/>
              <a:ext cx="50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" name="Line 12">
              <a:extLst>
                <a:ext uri="{FF2B5EF4-FFF2-40B4-BE49-F238E27FC236}">
                  <a16:creationId xmlns:a16="http://schemas.microsoft.com/office/drawing/2014/main" id="{4B9A15C3-7774-8937-A5BD-13535B42C00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162" y="2482"/>
              <a:ext cx="6" cy="43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" name="Line 13">
              <a:extLst>
                <a:ext uri="{FF2B5EF4-FFF2-40B4-BE49-F238E27FC236}">
                  <a16:creationId xmlns:a16="http://schemas.microsoft.com/office/drawing/2014/main" id="{A146CE67-0AAC-121A-21E9-24B41AC974E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75" y="2482"/>
              <a:ext cx="399" cy="19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9" name="Line 14">
              <a:extLst>
                <a:ext uri="{FF2B5EF4-FFF2-40B4-BE49-F238E27FC236}">
                  <a16:creationId xmlns:a16="http://schemas.microsoft.com/office/drawing/2014/main" id="{1208D88E-0083-9294-4603-B713C24C1CD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45" y="2913"/>
              <a:ext cx="151" cy="7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0" name="Line 16">
              <a:extLst>
                <a:ext uri="{FF2B5EF4-FFF2-40B4-BE49-F238E27FC236}">
                  <a16:creationId xmlns:a16="http://schemas.microsoft.com/office/drawing/2014/main" id="{521D00F0-A069-72E2-58A8-1223AA389EE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74" y="2676"/>
              <a:ext cx="7" cy="29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1" name="Line 18">
              <a:extLst>
                <a:ext uri="{FF2B5EF4-FFF2-40B4-BE49-F238E27FC236}">
                  <a16:creationId xmlns:a16="http://schemas.microsoft.com/office/drawing/2014/main" id="{966632EA-E213-34D1-49EB-1F3CE757735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168" y="3064"/>
              <a:ext cx="0" cy="41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2" name="Line 19">
              <a:extLst>
                <a:ext uri="{FF2B5EF4-FFF2-40B4-BE49-F238E27FC236}">
                  <a16:creationId xmlns:a16="http://schemas.microsoft.com/office/drawing/2014/main" id="{66910898-2D8D-5914-E340-47C47C6DF48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175" y="3257"/>
              <a:ext cx="399" cy="221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3" name="Line 20">
              <a:extLst>
                <a:ext uri="{FF2B5EF4-FFF2-40B4-BE49-F238E27FC236}">
                  <a16:creationId xmlns:a16="http://schemas.microsoft.com/office/drawing/2014/main" id="{3C5B5AAA-B028-C4DD-5ECE-1E6235635A9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169" y="2981"/>
              <a:ext cx="121" cy="7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4" name="Line 22">
              <a:extLst>
                <a:ext uri="{FF2B5EF4-FFF2-40B4-BE49-F238E27FC236}">
                  <a16:creationId xmlns:a16="http://schemas.microsoft.com/office/drawing/2014/main" id="{4BA58858-188F-2FE7-7C3C-5958529805A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581" y="2966"/>
              <a:ext cx="0" cy="30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6" name="Line 23">
              <a:extLst>
                <a:ext uri="{FF2B5EF4-FFF2-40B4-BE49-F238E27FC236}">
                  <a16:creationId xmlns:a16="http://schemas.microsoft.com/office/drawing/2014/main" id="{5BE46B63-3166-A1B4-9B2E-2BBBAD52284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84" y="2973"/>
              <a:ext cx="61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7" name="Line 24">
              <a:extLst>
                <a:ext uri="{FF2B5EF4-FFF2-40B4-BE49-F238E27FC236}">
                  <a16:creationId xmlns:a16="http://schemas.microsoft.com/office/drawing/2014/main" id="{052474D5-FC62-0E64-62CC-DB5C64166C5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670" y="3346"/>
              <a:ext cx="50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8" name="Rectangle 25">
              <a:extLst>
                <a:ext uri="{FF2B5EF4-FFF2-40B4-BE49-F238E27FC236}">
                  <a16:creationId xmlns:a16="http://schemas.microsoft.com/office/drawing/2014/main" id="{FCF3956F-DA31-797D-99C5-3646035AD86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4096" y="2879"/>
              <a:ext cx="619" cy="2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488" tIns="44450" rIns="90488" bIns="44450">
              <a:spAutoFit/>
            </a:bodyPr>
            <a:lstStyle>
              <a:lvl1pPr>
                <a:lnSpc>
                  <a:spcPct val="115000"/>
                </a:lnSpc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15000"/>
                </a:lnSpc>
                <a:spcBef>
                  <a:spcPct val="20000"/>
                </a:spcBef>
                <a:buChar char="–"/>
                <a:defRPr sz="2000" b="1">
                  <a:solidFill>
                    <a:srgbClr val="0000CC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15000"/>
                </a:lnSpc>
                <a:spcBef>
                  <a:spcPct val="20000"/>
                </a:spcBef>
                <a:buChar char="•"/>
                <a:defRPr sz="2400" b="1">
                  <a:solidFill>
                    <a:srgbClr val="00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15000"/>
                </a:lnSpc>
                <a:spcBef>
                  <a:spcPct val="20000"/>
                </a:spcBef>
                <a:buChar char="–"/>
                <a:defRPr sz="1600" b="1">
                  <a:solidFill>
                    <a:srgbClr val="CC33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15000"/>
                </a:lnSpc>
                <a:spcBef>
                  <a:spcPct val="20000"/>
                </a:spcBef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加法器</a:t>
              </a:r>
            </a:p>
          </p:txBody>
        </p:sp>
        <p:sp>
          <p:nvSpPr>
            <p:cNvPr id="19" name="Line 26">
              <a:extLst>
                <a:ext uri="{FF2B5EF4-FFF2-40B4-BE49-F238E27FC236}">
                  <a16:creationId xmlns:a16="http://schemas.microsoft.com/office/drawing/2014/main" id="{0C538D5D-E978-5217-9E81-DB4D17CD802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834" y="3308"/>
              <a:ext cx="90" cy="7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1" name="Line 27">
              <a:extLst>
                <a:ext uri="{FF2B5EF4-FFF2-40B4-BE49-F238E27FC236}">
                  <a16:creationId xmlns:a16="http://schemas.microsoft.com/office/drawing/2014/main" id="{F9868458-7345-45B8-7658-DD4293F3671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834" y="2563"/>
              <a:ext cx="90" cy="7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2" name="Line 28">
              <a:extLst>
                <a:ext uri="{FF2B5EF4-FFF2-40B4-BE49-F238E27FC236}">
                  <a16:creationId xmlns:a16="http://schemas.microsoft.com/office/drawing/2014/main" id="{5BAD4F45-FA29-96F0-1CA2-36413C7A795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866" y="2935"/>
              <a:ext cx="90" cy="7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3" name="Rectangle 29">
              <a:extLst>
                <a:ext uri="{FF2B5EF4-FFF2-40B4-BE49-F238E27FC236}">
                  <a16:creationId xmlns:a16="http://schemas.microsoft.com/office/drawing/2014/main" id="{F2E39333-D67E-6A41-F7EC-A260E9FDEC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7" y="2599"/>
              <a:ext cx="187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lnSpc>
                  <a:spcPct val="115000"/>
                </a:lnSpc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15000"/>
                </a:lnSpc>
                <a:spcBef>
                  <a:spcPct val="20000"/>
                </a:spcBef>
                <a:buChar char="–"/>
                <a:defRPr sz="2000" b="1">
                  <a:solidFill>
                    <a:srgbClr val="0000CC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15000"/>
                </a:lnSpc>
                <a:spcBef>
                  <a:spcPct val="20000"/>
                </a:spcBef>
                <a:buChar char="•"/>
                <a:defRPr sz="2400" b="1">
                  <a:solidFill>
                    <a:srgbClr val="00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15000"/>
                </a:lnSpc>
                <a:spcBef>
                  <a:spcPct val="20000"/>
                </a:spcBef>
                <a:buChar char="–"/>
                <a:defRPr sz="1600" b="1">
                  <a:solidFill>
                    <a:srgbClr val="CC33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15000"/>
                </a:lnSpc>
                <a:spcBef>
                  <a:spcPct val="20000"/>
                </a:spcBef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4</a:t>
              </a:r>
            </a:p>
          </p:txBody>
        </p:sp>
        <p:sp>
          <p:nvSpPr>
            <p:cNvPr id="24" name="Rectangle 30">
              <a:extLst>
                <a:ext uri="{FF2B5EF4-FFF2-40B4-BE49-F238E27FC236}">
                  <a16:creationId xmlns:a16="http://schemas.microsoft.com/office/drawing/2014/main" id="{65B5A33D-2F7C-2553-7B74-CF074341D9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7" y="3346"/>
              <a:ext cx="187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lnSpc>
                  <a:spcPct val="115000"/>
                </a:lnSpc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15000"/>
                </a:lnSpc>
                <a:spcBef>
                  <a:spcPct val="20000"/>
                </a:spcBef>
                <a:buChar char="–"/>
                <a:defRPr sz="2000" b="1">
                  <a:solidFill>
                    <a:srgbClr val="0000CC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15000"/>
                </a:lnSpc>
                <a:spcBef>
                  <a:spcPct val="20000"/>
                </a:spcBef>
                <a:buChar char="•"/>
                <a:defRPr sz="2400" b="1">
                  <a:solidFill>
                    <a:srgbClr val="00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15000"/>
                </a:lnSpc>
                <a:spcBef>
                  <a:spcPct val="20000"/>
                </a:spcBef>
                <a:buChar char="–"/>
                <a:defRPr sz="1600" b="1">
                  <a:solidFill>
                    <a:srgbClr val="CC33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15000"/>
                </a:lnSpc>
                <a:spcBef>
                  <a:spcPct val="20000"/>
                </a:spcBef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4</a:t>
              </a:r>
            </a:p>
          </p:txBody>
        </p:sp>
        <p:sp>
          <p:nvSpPr>
            <p:cNvPr id="25" name="Rectangle 31">
              <a:extLst>
                <a:ext uri="{FF2B5EF4-FFF2-40B4-BE49-F238E27FC236}">
                  <a16:creationId xmlns:a16="http://schemas.microsoft.com/office/drawing/2014/main" id="{E12BE813-0D88-BAEB-39D3-3785E7AC04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39" y="2973"/>
              <a:ext cx="187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lnSpc>
                  <a:spcPct val="115000"/>
                </a:lnSpc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15000"/>
                </a:lnSpc>
                <a:spcBef>
                  <a:spcPct val="20000"/>
                </a:spcBef>
                <a:buChar char="–"/>
                <a:defRPr sz="2000" b="1">
                  <a:solidFill>
                    <a:srgbClr val="0000CC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15000"/>
                </a:lnSpc>
                <a:spcBef>
                  <a:spcPct val="20000"/>
                </a:spcBef>
                <a:buChar char="•"/>
                <a:defRPr sz="2400" b="1">
                  <a:solidFill>
                    <a:srgbClr val="00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15000"/>
                </a:lnSpc>
                <a:spcBef>
                  <a:spcPct val="20000"/>
                </a:spcBef>
                <a:buChar char="–"/>
                <a:defRPr sz="1600" b="1">
                  <a:solidFill>
                    <a:srgbClr val="CC33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15000"/>
                </a:lnSpc>
                <a:spcBef>
                  <a:spcPct val="20000"/>
                </a:spcBef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75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4</a:t>
              </a:r>
            </a:p>
          </p:txBody>
        </p:sp>
        <p:sp>
          <p:nvSpPr>
            <p:cNvPr id="26" name="Rectangle 32">
              <a:extLst>
                <a:ext uri="{FF2B5EF4-FFF2-40B4-BE49-F238E27FC236}">
                  <a16:creationId xmlns:a16="http://schemas.microsoft.com/office/drawing/2014/main" id="{F1E5F454-E574-39A5-BC41-DA6A6693B2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24" y="2380"/>
              <a:ext cx="208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lnSpc>
                  <a:spcPct val="115000"/>
                </a:lnSpc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15000"/>
                </a:lnSpc>
                <a:spcBef>
                  <a:spcPct val="20000"/>
                </a:spcBef>
                <a:buChar char="–"/>
                <a:defRPr sz="2000" b="1">
                  <a:solidFill>
                    <a:srgbClr val="0000CC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15000"/>
                </a:lnSpc>
                <a:spcBef>
                  <a:spcPct val="20000"/>
                </a:spcBef>
                <a:buChar char="•"/>
                <a:defRPr sz="2400" b="1">
                  <a:solidFill>
                    <a:srgbClr val="00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15000"/>
                </a:lnSpc>
                <a:spcBef>
                  <a:spcPct val="20000"/>
                </a:spcBef>
                <a:buChar char="–"/>
                <a:defRPr sz="1600" b="1">
                  <a:solidFill>
                    <a:srgbClr val="CC33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15000"/>
                </a:lnSpc>
                <a:spcBef>
                  <a:spcPct val="20000"/>
                </a:spcBef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A</a:t>
              </a:r>
            </a:p>
          </p:txBody>
        </p:sp>
        <p:sp>
          <p:nvSpPr>
            <p:cNvPr id="27" name="Rectangle 34">
              <a:extLst>
                <a:ext uri="{FF2B5EF4-FFF2-40B4-BE49-F238E27FC236}">
                  <a16:creationId xmlns:a16="http://schemas.microsoft.com/office/drawing/2014/main" id="{7F3E6494-19DE-1DAC-C280-373777A88D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6" y="2653"/>
              <a:ext cx="273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lnSpc>
                  <a:spcPct val="115000"/>
                </a:lnSpc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15000"/>
                </a:lnSpc>
                <a:spcBef>
                  <a:spcPct val="20000"/>
                </a:spcBef>
                <a:buChar char="–"/>
                <a:defRPr sz="2000" b="1">
                  <a:solidFill>
                    <a:srgbClr val="0000CC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15000"/>
                </a:lnSpc>
                <a:spcBef>
                  <a:spcPct val="20000"/>
                </a:spcBef>
                <a:buChar char="•"/>
                <a:defRPr sz="2400" b="1">
                  <a:solidFill>
                    <a:srgbClr val="00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15000"/>
                </a:lnSpc>
                <a:spcBef>
                  <a:spcPct val="20000"/>
                </a:spcBef>
                <a:buChar char="–"/>
                <a:defRPr sz="1600" b="1">
                  <a:solidFill>
                    <a:srgbClr val="CC33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15000"/>
                </a:lnSpc>
                <a:spcBef>
                  <a:spcPct val="20000"/>
                </a:spcBef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ZF</a:t>
              </a:r>
            </a:p>
          </p:txBody>
        </p:sp>
        <p:sp>
          <p:nvSpPr>
            <p:cNvPr id="28" name="Line 35">
              <a:extLst>
                <a:ext uri="{FF2B5EF4-FFF2-40B4-BE49-F238E27FC236}">
                  <a16:creationId xmlns:a16="http://schemas.microsoft.com/office/drawing/2014/main" id="{A51732BA-F5BD-226B-9CC5-4EE8F50DC41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16" y="2354"/>
              <a:ext cx="0" cy="24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9" name="Rectangle 36">
              <a:extLst>
                <a:ext uri="{FF2B5EF4-FFF2-40B4-BE49-F238E27FC236}">
                  <a16:creationId xmlns:a16="http://schemas.microsoft.com/office/drawing/2014/main" id="{6044B3C1-9F61-6658-0C23-DB7178607F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49" y="2393"/>
              <a:ext cx="323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lnSpc>
                  <a:spcPct val="115000"/>
                </a:lnSpc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15000"/>
                </a:lnSpc>
                <a:spcBef>
                  <a:spcPct val="20000"/>
                </a:spcBef>
                <a:buChar char="–"/>
                <a:defRPr sz="2000" b="1">
                  <a:solidFill>
                    <a:srgbClr val="0000CC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15000"/>
                </a:lnSpc>
                <a:spcBef>
                  <a:spcPct val="20000"/>
                </a:spcBef>
                <a:buChar char="•"/>
                <a:defRPr sz="2400" b="1">
                  <a:solidFill>
                    <a:srgbClr val="00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15000"/>
                </a:lnSpc>
                <a:spcBef>
                  <a:spcPct val="20000"/>
                </a:spcBef>
                <a:buChar char="–"/>
                <a:defRPr sz="1600" b="1">
                  <a:solidFill>
                    <a:srgbClr val="CC33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15000"/>
                </a:lnSpc>
                <a:spcBef>
                  <a:spcPct val="20000"/>
                </a:spcBef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Cin</a:t>
              </a:r>
            </a:p>
          </p:txBody>
        </p:sp>
        <p:sp>
          <p:nvSpPr>
            <p:cNvPr id="33" name="Line 37">
              <a:extLst>
                <a:ext uri="{FF2B5EF4-FFF2-40B4-BE49-F238E27FC236}">
                  <a16:creationId xmlns:a16="http://schemas.microsoft.com/office/drawing/2014/main" id="{BDEF93F1-B8E8-B76A-15A4-C707629EE59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16" y="3350"/>
              <a:ext cx="0" cy="32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4" name="Rectangle 38">
              <a:extLst>
                <a:ext uri="{FF2B5EF4-FFF2-40B4-BE49-F238E27FC236}">
                  <a16:creationId xmlns:a16="http://schemas.microsoft.com/office/drawing/2014/main" id="{601705D4-EACF-68E6-4ADB-EB6AAFDBDA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49" y="3514"/>
              <a:ext cx="409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lnSpc>
                  <a:spcPct val="115000"/>
                </a:lnSpc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15000"/>
                </a:lnSpc>
                <a:spcBef>
                  <a:spcPct val="20000"/>
                </a:spcBef>
                <a:buChar char="–"/>
                <a:defRPr sz="2000" b="1">
                  <a:solidFill>
                    <a:srgbClr val="0000CC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15000"/>
                </a:lnSpc>
                <a:spcBef>
                  <a:spcPct val="20000"/>
                </a:spcBef>
                <a:buChar char="•"/>
                <a:defRPr sz="2400" b="1">
                  <a:solidFill>
                    <a:srgbClr val="00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15000"/>
                </a:lnSpc>
                <a:spcBef>
                  <a:spcPct val="20000"/>
                </a:spcBef>
                <a:buChar char="–"/>
                <a:defRPr sz="1600" b="1">
                  <a:solidFill>
                    <a:srgbClr val="CC33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15000"/>
                </a:lnSpc>
                <a:spcBef>
                  <a:spcPct val="20000"/>
                </a:spcBef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Cout</a:t>
              </a:r>
              <a:endPara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35" name="Line 39">
              <a:extLst>
                <a:ext uri="{FF2B5EF4-FFF2-40B4-BE49-F238E27FC236}">
                  <a16:creationId xmlns:a16="http://schemas.microsoft.com/office/drawing/2014/main" id="{E291323C-EEB9-81D2-6EA9-DB42982CD52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308" y="3222"/>
              <a:ext cx="103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6" name="Line 40">
              <a:extLst>
                <a:ext uri="{FF2B5EF4-FFF2-40B4-BE49-F238E27FC236}">
                  <a16:creationId xmlns:a16="http://schemas.microsoft.com/office/drawing/2014/main" id="{F1B13109-8CE3-30C1-A9DE-57C3608B5F3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474" y="3184"/>
              <a:ext cx="89" cy="7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7" name="Rectangle 41">
              <a:extLst>
                <a:ext uri="{FF2B5EF4-FFF2-40B4-BE49-F238E27FC236}">
                  <a16:creationId xmlns:a16="http://schemas.microsoft.com/office/drawing/2014/main" id="{5995CE15-0742-7243-4CC0-D02AFF96BD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45" y="3222"/>
              <a:ext cx="187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lnSpc>
                  <a:spcPct val="115000"/>
                </a:lnSpc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15000"/>
                </a:lnSpc>
                <a:spcBef>
                  <a:spcPct val="20000"/>
                </a:spcBef>
                <a:buChar char="–"/>
                <a:defRPr sz="2000" b="1">
                  <a:solidFill>
                    <a:srgbClr val="0000CC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15000"/>
                </a:lnSpc>
                <a:spcBef>
                  <a:spcPct val="20000"/>
                </a:spcBef>
                <a:buChar char="•"/>
                <a:defRPr sz="2400" b="1">
                  <a:solidFill>
                    <a:srgbClr val="00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15000"/>
                </a:lnSpc>
                <a:spcBef>
                  <a:spcPct val="20000"/>
                </a:spcBef>
                <a:buChar char="–"/>
                <a:defRPr sz="1600" b="1">
                  <a:solidFill>
                    <a:srgbClr val="CC33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15000"/>
                </a:lnSpc>
                <a:spcBef>
                  <a:spcPct val="20000"/>
                </a:spcBef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4</a:t>
              </a:r>
            </a:p>
          </p:txBody>
        </p:sp>
        <p:sp>
          <p:nvSpPr>
            <p:cNvPr id="38" name="Rectangle 42">
              <a:extLst>
                <a:ext uri="{FF2B5EF4-FFF2-40B4-BE49-F238E27FC236}">
                  <a16:creationId xmlns:a16="http://schemas.microsoft.com/office/drawing/2014/main" id="{53552867-96E5-68B5-A09A-E7F25925D4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39" y="3139"/>
              <a:ext cx="208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lnSpc>
                  <a:spcPct val="115000"/>
                </a:lnSpc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15000"/>
                </a:lnSpc>
                <a:spcBef>
                  <a:spcPct val="20000"/>
                </a:spcBef>
                <a:buChar char="–"/>
                <a:defRPr sz="2000" b="1">
                  <a:solidFill>
                    <a:srgbClr val="0000CC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15000"/>
                </a:lnSpc>
                <a:spcBef>
                  <a:spcPct val="20000"/>
                </a:spcBef>
                <a:buChar char="•"/>
                <a:defRPr sz="2400" b="1">
                  <a:solidFill>
                    <a:srgbClr val="00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15000"/>
                </a:lnSpc>
                <a:spcBef>
                  <a:spcPct val="20000"/>
                </a:spcBef>
                <a:buChar char="–"/>
                <a:defRPr sz="1600" b="1">
                  <a:solidFill>
                    <a:srgbClr val="CC33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15000"/>
                </a:lnSpc>
                <a:spcBef>
                  <a:spcPct val="20000"/>
                </a:spcBef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B</a:t>
              </a:r>
            </a:p>
          </p:txBody>
        </p:sp>
        <p:grpSp>
          <p:nvGrpSpPr>
            <p:cNvPr id="39" name="Group 43">
              <a:extLst>
                <a:ext uri="{FF2B5EF4-FFF2-40B4-BE49-F238E27FC236}">
                  <a16:creationId xmlns:a16="http://schemas.microsoft.com/office/drawing/2014/main" id="{200AE7BB-BBD7-C437-5956-7E1CC9D3ED1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17" y="3340"/>
              <a:ext cx="290" cy="247"/>
              <a:chOff x="1816" y="3448"/>
              <a:chExt cx="336" cy="288"/>
            </a:xfrm>
          </p:grpSpPr>
          <p:sp>
            <p:nvSpPr>
              <p:cNvPr id="63" name="Oval 44">
                <a:extLst>
                  <a:ext uri="{FF2B5EF4-FFF2-40B4-BE49-F238E27FC236}">
                    <a16:creationId xmlns:a16="http://schemas.microsoft.com/office/drawing/2014/main" id="{1501E1D7-CD4F-DFB1-90CA-A59A6182EF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72" y="3560"/>
                <a:ext cx="80" cy="80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lnSpc>
                    <a:spcPct val="115000"/>
                  </a:lnSpc>
                  <a:spcBef>
                    <a:spcPct val="20000"/>
                  </a:spcBef>
                  <a:buChar char="•"/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115000"/>
                  </a:lnSpc>
                  <a:spcBef>
                    <a:spcPct val="20000"/>
                  </a:spcBef>
                  <a:buChar char="–"/>
                  <a:defRPr sz="2000" b="1">
                    <a:solidFill>
                      <a:srgbClr val="0000CC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15000"/>
                  </a:lnSpc>
                  <a:spcBef>
                    <a:spcPct val="20000"/>
                  </a:spcBef>
                  <a:buChar char="•"/>
                  <a:defRPr sz="2400" b="1">
                    <a:solidFill>
                      <a:srgbClr val="006600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15000"/>
                  </a:lnSpc>
                  <a:spcBef>
                    <a:spcPct val="20000"/>
                  </a:spcBef>
                  <a:buChar char="–"/>
                  <a:defRPr sz="1600" b="1">
                    <a:solidFill>
                      <a:srgbClr val="CC3300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15000"/>
                  </a:lnSpc>
                  <a:spcBef>
                    <a:spcPct val="20000"/>
                  </a:spcBef>
                  <a:buChar char="»"/>
                  <a:defRPr sz="1500" b="1">
                    <a:solidFill>
                      <a:srgbClr val="996600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15000"/>
                  </a:lnSpc>
                  <a:spcBef>
                    <a:spcPct val="20000"/>
                  </a:spcBef>
                  <a:spcAft>
                    <a:spcPct val="0"/>
                  </a:spcAft>
                  <a:buChar char="»"/>
                  <a:defRPr sz="1500" b="1">
                    <a:solidFill>
                      <a:srgbClr val="996600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15000"/>
                  </a:lnSpc>
                  <a:spcBef>
                    <a:spcPct val="20000"/>
                  </a:spcBef>
                  <a:spcAft>
                    <a:spcPct val="0"/>
                  </a:spcAft>
                  <a:buChar char="»"/>
                  <a:defRPr sz="1500" b="1">
                    <a:solidFill>
                      <a:srgbClr val="996600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15000"/>
                  </a:lnSpc>
                  <a:spcBef>
                    <a:spcPct val="20000"/>
                  </a:spcBef>
                  <a:spcAft>
                    <a:spcPct val="0"/>
                  </a:spcAft>
                  <a:buChar char="»"/>
                  <a:defRPr sz="1500" b="1">
                    <a:solidFill>
                      <a:srgbClr val="996600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15000"/>
                  </a:lnSpc>
                  <a:spcBef>
                    <a:spcPct val="20000"/>
                  </a:spcBef>
                  <a:spcAft>
                    <a:spcPct val="0"/>
                  </a:spcAft>
                  <a:buChar char="»"/>
                  <a:defRPr sz="1500" b="1">
                    <a:solidFill>
                      <a:srgbClr val="996600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64" name="Line 45">
                <a:extLst>
                  <a:ext uri="{FF2B5EF4-FFF2-40B4-BE49-F238E27FC236}">
                    <a16:creationId xmlns:a16="http://schemas.microsoft.com/office/drawing/2014/main" id="{843B3713-3B6D-B0A2-9E2D-BA428327C4A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816" y="3448"/>
                <a:ext cx="256" cy="16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65" name="Line 46">
                <a:extLst>
                  <a:ext uri="{FF2B5EF4-FFF2-40B4-BE49-F238E27FC236}">
                    <a16:creationId xmlns:a16="http://schemas.microsoft.com/office/drawing/2014/main" id="{BDBE2491-1358-8FDB-E1B2-EF8B0F4978B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816" y="3608"/>
                <a:ext cx="256" cy="12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66" name="Line 47">
                <a:extLst>
                  <a:ext uri="{FF2B5EF4-FFF2-40B4-BE49-F238E27FC236}">
                    <a16:creationId xmlns:a16="http://schemas.microsoft.com/office/drawing/2014/main" id="{10101D09-1910-D903-6460-0816E230CFF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24" y="3464"/>
                <a:ext cx="0" cy="27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40" name="Line 48">
              <a:extLst>
                <a:ext uri="{FF2B5EF4-FFF2-40B4-BE49-F238E27FC236}">
                  <a16:creationId xmlns:a16="http://schemas.microsoft.com/office/drawing/2014/main" id="{3DC5AE59-17B2-0899-0D59-71005A943F5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01" y="3225"/>
              <a:ext cx="0" cy="24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1" name="Line 49">
              <a:extLst>
                <a:ext uri="{FF2B5EF4-FFF2-40B4-BE49-F238E27FC236}">
                  <a16:creationId xmlns:a16="http://schemas.microsoft.com/office/drawing/2014/main" id="{5FD8069C-E40F-0CCD-2917-C86549285F4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04" y="3470"/>
              <a:ext cx="11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2" name="Line 50">
              <a:extLst>
                <a:ext uri="{FF2B5EF4-FFF2-40B4-BE49-F238E27FC236}">
                  <a16:creationId xmlns:a16="http://schemas.microsoft.com/office/drawing/2014/main" id="{72695D94-2F88-D29B-4700-FD7D4F2E89C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010" y="3470"/>
              <a:ext cx="33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3" name="Line 51">
              <a:extLst>
                <a:ext uri="{FF2B5EF4-FFF2-40B4-BE49-F238E27FC236}">
                  <a16:creationId xmlns:a16="http://schemas.microsoft.com/office/drawing/2014/main" id="{4D3340DE-ECE3-D678-F3CE-F8F6CCF97E5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092" y="3433"/>
              <a:ext cx="89" cy="7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4" name="Rectangle 52">
              <a:extLst>
                <a:ext uri="{FF2B5EF4-FFF2-40B4-BE49-F238E27FC236}">
                  <a16:creationId xmlns:a16="http://schemas.microsoft.com/office/drawing/2014/main" id="{502EC7A9-F97D-5000-72E4-503A8352D0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95" y="3481"/>
              <a:ext cx="187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lnSpc>
                  <a:spcPct val="115000"/>
                </a:lnSpc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15000"/>
                </a:lnSpc>
                <a:spcBef>
                  <a:spcPct val="20000"/>
                </a:spcBef>
                <a:buChar char="–"/>
                <a:defRPr sz="2000" b="1">
                  <a:solidFill>
                    <a:srgbClr val="0000CC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15000"/>
                </a:lnSpc>
                <a:spcBef>
                  <a:spcPct val="20000"/>
                </a:spcBef>
                <a:buChar char="•"/>
                <a:defRPr sz="2400" b="1">
                  <a:solidFill>
                    <a:srgbClr val="00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15000"/>
                </a:lnSpc>
                <a:spcBef>
                  <a:spcPct val="20000"/>
                </a:spcBef>
                <a:buChar char="–"/>
                <a:defRPr sz="1600" b="1">
                  <a:solidFill>
                    <a:srgbClr val="CC33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15000"/>
                </a:lnSpc>
                <a:spcBef>
                  <a:spcPct val="20000"/>
                </a:spcBef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4</a:t>
              </a:r>
            </a:p>
          </p:txBody>
        </p:sp>
        <p:sp>
          <p:nvSpPr>
            <p:cNvPr id="45" name="Rectangle 54">
              <a:extLst>
                <a:ext uri="{FF2B5EF4-FFF2-40B4-BE49-F238E27FC236}">
                  <a16:creationId xmlns:a16="http://schemas.microsoft.com/office/drawing/2014/main" id="{6D99EA8D-0FD5-268A-D75F-72090595AE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2" y="3108"/>
              <a:ext cx="164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lnSpc>
                  <a:spcPct val="115000"/>
                </a:lnSpc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15000"/>
                </a:lnSpc>
                <a:spcBef>
                  <a:spcPct val="20000"/>
                </a:spcBef>
                <a:buChar char="–"/>
                <a:defRPr sz="2000" b="1">
                  <a:solidFill>
                    <a:srgbClr val="0000CC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15000"/>
                </a:lnSpc>
                <a:spcBef>
                  <a:spcPct val="20000"/>
                </a:spcBef>
                <a:buChar char="•"/>
                <a:defRPr sz="2400" b="1">
                  <a:solidFill>
                    <a:srgbClr val="00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15000"/>
                </a:lnSpc>
                <a:spcBef>
                  <a:spcPct val="20000"/>
                </a:spcBef>
                <a:buChar char="–"/>
                <a:defRPr sz="1600" b="1">
                  <a:solidFill>
                    <a:srgbClr val="CC33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15000"/>
                </a:lnSpc>
                <a:spcBef>
                  <a:spcPct val="20000"/>
                </a:spcBef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0</a:t>
              </a:r>
            </a:p>
          </p:txBody>
        </p:sp>
        <p:sp>
          <p:nvSpPr>
            <p:cNvPr id="46" name="Rectangle 55">
              <a:extLst>
                <a:ext uri="{FF2B5EF4-FFF2-40B4-BE49-F238E27FC236}">
                  <a16:creationId xmlns:a16="http://schemas.microsoft.com/office/drawing/2014/main" id="{D94C15DB-07CD-3496-1051-878C4C516C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09" y="3355"/>
              <a:ext cx="164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lnSpc>
                  <a:spcPct val="115000"/>
                </a:lnSpc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15000"/>
                </a:lnSpc>
                <a:spcBef>
                  <a:spcPct val="20000"/>
                </a:spcBef>
                <a:buChar char="–"/>
                <a:defRPr sz="2000" b="1">
                  <a:solidFill>
                    <a:srgbClr val="0000CC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15000"/>
                </a:lnSpc>
                <a:spcBef>
                  <a:spcPct val="20000"/>
                </a:spcBef>
                <a:buChar char="•"/>
                <a:defRPr sz="2400" b="1">
                  <a:solidFill>
                    <a:srgbClr val="00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15000"/>
                </a:lnSpc>
                <a:spcBef>
                  <a:spcPct val="20000"/>
                </a:spcBef>
                <a:buChar char="–"/>
                <a:defRPr sz="1600" b="1">
                  <a:solidFill>
                    <a:srgbClr val="CC33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15000"/>
                </a:lnSpc>
                <a:spcBef>
                  <a:spcPct val="20000"/>
                </a:spcBef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1</a:t>
              </a:r>
            </a:p>
          </p:txBody>
        </p:sp>
        <p:sp>
          <p:nvSpPr>
            <p:cNvPr id="47" name="Rectangle 56">
              <a:extLst>
                <a:ext uri="{FF2B5EF4-FFF2-40B4-BE49-F238E27FC236}">
                  <a16:creationId xmlns:a16="http://schemas.microsoft.com/office/drawing/2014/main" id="{BEFFFB9E-673C-13CF-2672-3EE79B1CCC1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3292" y="3181"/>
              <a:ext cx="473" cy="2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488" tIns="44450" rIns="90488" bIns="44450">
              <a:spAutoFit/>
            </a:bodyPr>
            <a:lstStyle>
              <a:lvl1pPr>
                <a:lnSpc>
                  <a:spcPct val="115000"/>
                </a:lnSpc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15000"/>
                </a:lnSpc>
                <a:spcBef>
                  <a:spcPct val="20000"/>
                </a:spcBef>
                <a:buChar char="–"/>
                <a:defRPr sz="2000" b="1">
                  <a:solidFill>
                    <a:srgbClr val="0000CC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15000"/>
                </a:lnSpc>
                <a:spcBef>
                  <a:spcPct val="20000"/>
                </a:spcBef>
                <a:buChar char="•"/>
                <a:defRPr sz="2400" b="1">
                  <a:solidFill>
                    <a:srgbClr val="00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15000"/>
                </a:lnSpc>
                <a:spcBef>
                  <a:spcPct val="20000"/>
                </a:spcBef>
                <a:buChar char="–"/>
                <a:defRPr sz="1600" b="1">
                  <a:solidFill>
                    <a:srgbClr val="CC33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15000"/>
                </a:lnSpc>
                <a:spcBef>
                  <a:spcPct val="20000"/>
                </a:spcBef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MUX</a:t>
              </a:r>
            </a:p>
          </p:txBody>
        </p:sp>
        <p:sp>
          <p:nvSpPr>
            <p:cNvPr id="48" name="Line 57">
              <a:extLst>
                <a:ext uri="{FF2B5EF4-FFF2-40B4-BE49-F238E27FC236}">
                  <a16:creationId xmlns:a16="http://schemas.microsoft.com/office/drawing/2014/main" id="{FE906437-4BEF-1344-CEA2-488EF210A87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508" y="2205"/>
              <a:ext cx="0" cy="83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9" name="Line 59">
              <a:extLst>
                <a:ext uri="{FF2B5EF4-FFF2-40B4-BE49-F238E27FC236}">
                  <a16:creationId xmlns:a16="http://schemas.microsoft.com/office/drawing/2014/main" id="{3B71DF44-FDE0-E6D2-FEA8-93C79FF009E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05" y="2351"/>
              <a:ext cx="91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0" name="Rectangle 60">
              <a:extLst>
                <a:ext uri="{FF2B5EF4-FFF2-40B4-BE49-F238E27FC236}">
                  <a16:creationId xmlns:a16="http://schemas.microsoft.com/office/drawing/2014/main" id="{82F9B1B7-D7D1-A6EB-A5F9-30A6580F8B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26" y="2151"/>
              <a:ext cx="358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lnSpc>
                  <a:spcPct val="115000"/>
                </a:lnSpc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15000"/>
                </a:lnSpc>
                <a:spcBef>
                  <a:spcPct val="20000"/>
                </a:spcBef>
                <a:buChar char="–"/>
                <a:defRPr sz="2000" b="1">
                  <a:solidFill>
                    <a:srgbClr val="0000CC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15000"/>
                </a:lnSpc>
                <a:spcBef>
                  <a:spcPct val="20000"/>
                </a:spcBef>
                <a:buChar char="•"/>
                <a:defRPr sz="2400" b="1">
                  <a:solidFill>
                    <a:srgbClr val="00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15000"/>
                </a:lnSpc>
                <a:spcBef>
                  <a:spcPct val="20000"/>
                </a:spcBef>
                <a:buChar char="–"/>
                <a:defRPr sz="1600" b="1">
                  <a:solidFill>
                    <a:srgbClr val="CC33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15000"/>
                </a:lnSpc>
                <a:spcBef>
                  <a:spcPct val="20000"/>
                </a:spcBef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Sub</a:t>
              </a:r>
            </a:p>
          </p:txBody>
        </p:sp>
        <p:sp>
          <p:nvSpPr>
            <p:cNvPr id="51" name="Rectangle 62">
              <a:extLst>
                <a:ext uri="{FF2B5EF4-FFF2-40B4-BE49-F238E27FC236}">
                  <a16:creationId xmlns:a16="http://schemas.microsoft.com/office/drawing/2014/main" id="{8477564A-BDDA-6FE3-4F53-DFC0F516FC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53" y="3266"/>
              <a:ext cx="208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lnSpc>
                  <a:spcPct val="115000"/>
                </a:lnSpc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15000"/>
                </a:lnSpc>
                <a:spcBef>
                  <a:spcPct val="20000"/>
                </a:spcBef>
                <a:buChar char="–"/>
                <a:defRPr sz="2000" b="1">
                  <a:solidFill>
                    <a:srgbClr val="0000CC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15000"/>
                </a:lnSpc>
                <a:spcBef>
                  <a:spcPct val="20000"/>
                </a:spcBef>
                <a:buChar char="•"/>
                <a:defRPr sz="2400" b="1">
                  <a:solidFill>
                    <a:srgbClr val="00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15000"/>
                </a:lnSpc>
                <a:spcBef>
                  <a:spcPct val="20000"/>
                </a:spcBef>
                <a:buChar char="–"/>
                <a:defRPr sz="1600" b="1">
                  <a:solidFill>
                    <a:srgbClr val="CC33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15000"/>
                </a:lnSpc>
                <a:spcBef>
                  <a:spcPct val="20000"/>
                </a:spcBef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B</a:t>
              </a:r>
            </a:p>
          </p:txBody>
        </p:sp>
        <p:sp>
          <p:nvSpPr>
            <p:cNvPr id="52" name="Line 63">
              <a:extLst>
                <a:ext uri="{FF2B5EF4-FFF2-40B4-BE49-F238E27FC236}">
                  <a16:creationId xmlns:a16="http://schemas.microsoft.com/office/drawing/2014/main" id="{1EF620DE-18D9-C2D1-7A88-4BA3E460C52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04" y="3303"/>
              <a:ext cx="95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3" name="Line 64">
              <a:extLst>
                <a:ext uri="{FF2B5EF4-FFF2-40B4-BE49-F238E27FC236}">
                  <a16:creationId xmlns:a16="http://schemas.microsoft.com/office/drawing/2014/main" id="{2EE97A81-2FBD-1082-3BC7-E9D5CB3DE0A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77" y="2787"/>
              <a:ext cx="401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4" name="Line 65">
              <a:extLst>
                <a:ext uri="{FF2B5EF4-FFF2-40B4-BE49-F238E27FC236}">
                  <a16:creationId xmlns:a16="http://schemas.microsoft.com/office/drawing/2014/main" id="{C1AC4C85-355E-B5EC-725B-87AF004DCA3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94" y="3206"/>
              <a:ext cx="402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5" name="Rectangle 66">
              <a:extLst>
                <a:ext uri="{FF2B5EF4-FFF2-40B4-BE49-F238E27FC236}">
                  <a16:creationId xmlns:a16="http://schemas.microsoft.com/office/drawing/2014/main" id="{B23013BF-BC0C-41C8-704B-1FAC516BEA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77" y="3125"/>
              <a:ext cx="29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lnSpc>
                  <a:spcPct val="115000"/>
                </a:lnSpc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15000"/>
                </a:lnSpc>
                <a:spcBef>
                  <a:spcPct val="20000"/>
                </a:spcBef>
                <a:buChar char="–"/>
                <a:defRPr sz="2000" b="1">
                  <a:solidFill>
                    <a:srgbClr val="0000CC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15000"/>
                </a:lnSpc>
                <a:spcBef>
                  <a:spcPct val="20000"/>
                </a:spcBef>
                <a:buChar char="•"/>
                <a:defRPr sz="2400" b="1">
                  <a:solidFill>
                    <a:srgbClr val="00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15000"/>
                </a:lnSpc>
                <a:spcBef>
                  <a:spcPct val="20000"/>
                </a:spcBef>
                <a:buChar char="–"/>
                <a:defRPr sz="1600" b="1">
                  <a:solidFill>
                    <a:srgbClr val="CC33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15000"/>
                </a:lnSpc>
                <a:spcBef>
                  <a:spcPct val="20000"/>
                </a:spcBef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OF</a:t>
              </a:r>
            </a:p>
          </p:txBody>
        </p:sp>
        <p:sp>
          <p:nvSpPr>
            <p:cNvPr id="56" name="Text Box 68">
              <a:extLst>
                <a:ext uri="{FF2B5EF4-FFF2-40B4-BE49-F238E27FC236}">
                  <a16:creationId xmlns:a16="http://schemas.microsoft.com/office/drawing/2014/main" id="{671D632F-9AE4-4399-2FE7-9B2164BEF85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52" y="2613"/>
              <a:ext cx="1503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115000"/>
                </a:lnSpc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15000"/>
                </a:lnSpc>
                <a:spcBef>
                  <a:spcPct val="20000"/>
                </a:spcBef>
                <a:buChar char="–"/>
                <a:defRPr sz="2000" b="1">
                  <a:solidFill>
                    <a:srgbClr val="0000CC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15000"/>
                </a:lnSpc>
                <a:spcBef>
                  <a:spcPct val="20000"/>
                </a:spcBef>
                <a:buChar char="•"/>
                <a:defRPr sz="2400" b="1">
                  <a:solidFill>
                    <a:srgbClr val="00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15000"/>
                </a:lnSpc>
                <a:spcBef>
                  <a:spcPct val="20000"/>
                </a:spcBef>
                <a:buChar char="–"/>
                <a:defRPr sz="1600" b="1">
                  <a:solidFill>
                    <a:srgbClr val="CC33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15000"/>
                </a:lnSpc>
                <a:spcBef>
                  <a:spcPct val="20000"/>
                </a:spcBef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B88F4D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整数加</a:t>
              </a: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B88F4D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/</a:t>
              </a: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B88F4D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减运算部件</a:t>
              </a:r>
            </a:p>
          </p:txBody>
        </p:sp>
        <p:sp>
          <p:nvSpPr>
            <p:cNvPr id="57" name="Line 63">
              <a:extLst>
                <a:ext uri="{FF2B5EF4-FFF2-40B4-BE49-F238E27FC236}">
                  <a16:creationId xmlns:a16="http://schemas.microsoft.com/office/drawing/2014/main" id="{CCB71993-0385-EDF7-D8C2-AE25CBAF809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94" y="2895"/>
              <a:ext cx="68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8" name="Text Box 64">
              <a:extLst>
                <a:ext uri="{FF2B5EF4-FFF2-40B4-BE49-F238E27FC236}">
                  <a16:creationId xmlns:a16="http://schemas.microsoft.com/office/drawing/2014/main" id="{772D1746-FD81-8BA2-2D55-8554EA23E0B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46" y="2777"/>
              <a:ext cx="3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SF</a:t>
              </a:r>
            </a:p>
          </p:txBody>
        </p:sp>
        <p:sp>
          <p:nvSpPr>
            <p:cNvPr id="59" name="Line 65">
              <a:extLst>
                <a:ext uri="{FF2B5EF4-FFF2-40B4-BE49-F238E27FC236}">
                  <a16:creationId xmlns:a16="http://schemas.microsoft.com/office/drawing/2014/main" id="{6EFDFF2E-1946-3EE8-0BE6-A3F9282984E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94" y="3133"/>
              <a:ext cx="85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0" name="Text Box 66">
              <a:extLst>
                <a:ext uri="{FF2B5EF4-FFF2-40B4-BE49-F238E27FC236}">
                  <a16:creationId xmlns:a16="http://schemas.microsoft.com/office/drawing/2014/main" id="{46E80F81-3B02-A9C9-F5E0-03B4D2EAD37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16" y="3015"/>
              <a:ext cx="344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CF</a:t>
              </a:r>
            </a:p>
          </p:txBody>
        </p:sp>
        <p:sp>
          <p:nvSpPr>
            <p:cNvPr id="61" name="Text Box 67">
              <a:extLst>
                <a:ext uri="{FF2B5EF4-FFF2-40B4-BE49-F238E27FC236}">
                  <a16:creationId xmlns:a16="http://schemas.microsoft.com/office/drawing/2014/main" id="{1E899826-507D-7B11-06D2-E597972DE3A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83" y="3094"/>
              <a:ext cx="389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B</a:t>
              </a:r>
              <a:r>
                <a:rPr kumimoji="0" lang="zh-CN" altLang="en-US" sz="16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＇</a:t>
              </a:r>
              <a:endParaRPr kumimoji="0" lang="en-US" altLang="zh-CN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2" name="AutoShape 68">
              <a:extLst>
                <a:ext uri="{FF2B5EF4-FFF2-40B4-BE49-F238E27FC236}">
                  <a16:creationId xmlns:a16="http://schemas.microsoft.com/office/drawing/2014/main" id="{41B7B09C-B3F8-DC22-B156-1E84D4068A7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3136" y="3171"/>
              <a:ext cx="733" cy="309"/>
            </a:xfrm>
            <a:custGeom>
              <a:avLst/>
              <a:gdLst>
                <a:gd name="T0" fmla="*/ 641 w 21600"/>
                <a:gd name="T1" fmla="*/ 155 h 21600"/>
                <a:gd name="T2" fmla="*/ 367 w 21600"/>
                <a:gd name="T3" fmla="*/ 309 h 21600"/>
                <a:gd name="T4" fmla="*/ 92 w 21600"/>
                <a:gd name="T5" fmla="*/ 155 h 21600"/>
                <a:gd name="T6" fmla="*/ 367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4509 w 21600"/>
                <a:gd name="T13" fmla="*/ 4474 h 21600"/>
                <a:gd name="T14" fmla="*/ 17091 w 21600"/>
                <a:gd name="T15" fmla="*/ 17126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5400" y="21600"/>
                  </a:lnTo>
                  <a:lnTo>
                    <a:pt x="16200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</p:grpSp>
      <p:pic>
        <p:nvPicPr>
          <p:cNvPr id="68" name="图片 67">
            <a:extLst>
              <a:ext uri="{FF2B5EF4-FFF2-40B4-BE49-F238E27FC236}">
                <a16:creationId xmlns:a16="http://schemas.microsoft.com/office/drawing/2014/main" id="{D4EBBD88-9E14-0ACA-FA53-A43FE78D49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00849" y="99712"/>
            <a:ext cx="4294621" cy="34805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027722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675171" y="1217877"/>
            <a:ext cx="11098139" cy="1102028"/>
            <a:chOff x="1887176" y="1780605"/>
            <a:chExt cx="2671982" cy="482016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15796" y="2044118"/>
              <a:ext cx="2643362" cy="2185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5"/>
              <a:ext cx="1254762" cy="2541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整数补码加减法运算部件的实现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补码加法运算部件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C1B8FE1D-29FD-B4A2-CC3A-79750634EF59}"/>
              </a:ext>
            </a:extLst>
          </p:cNvPr>
          <p:cNvSpPr txBox="1"/>
          <p:nvPr/>
        </p:nvSpPr>
        <p:spPr>
          <a:xfrm>
            <a:off x="881255" y="1843526"/>
            <a:ext cx="10892055" cy="4995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位加法器的门级延迟</a:t>
            </a:r>
            <a:endParaRPr lang="zh-CN" altLang="en-US" dirty="0">
              <a:latin typeface="+mn-ea"/>
            </a:endParaRPr>
          </a:p>
        </p:txBody>
      </p:sp>
      <p:grpSp>
        <p:nvGrpSpPr>
          <p:cNvPr id="67" name="组合 66">
            <a:extLst>
              <a:ext uri="{FF2B5EF4-FFF2-40B4-BE49-F238E27FC236}">
                <a16:creationId xmlns:a16="http://schemas.microsoft.com/office/drawing/2014/main" id="{F2D3A4B7-2EF2-E241-859F-D961CD652F88}"/>
              </a:ext>
            </a:extLst>
          </p:cNvPr>
          <p:cNvGrpSpPr/>
          <p:nvPr/>
        </p:nvGrpSpPr>
        <p:grpSpPr>
          <a:xfrm>
            <a:off x="9378692" y="256012"/>
            <a:ext cx="2636372" cy="3628223"/>
            <a:chOff x="6496369" y="352880"/>
            <a:chExt cx="4261370" cy="6451745"/>
          </a:xfrm>
        </p:grpSpPr>
        <p:sp>
          <p:nvSpPr>
            <p:cNvPr id="68" name="Rectangle 62">
              <a:extLst>
                <a:ext uri="{FF2B5EF4-FFF2-40B4-BE49-F238E27FC236}">
                  <a16:creationId xmlns:a16="http://schemas.microsoft.com/office/drawing/2014/main" id="{33418988-F9BF-EDD1-10E6-10BD971589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96369" y="1291772"/>
              <a:ext cx="4261370" cy="4573962"/>
            </a:xfrm>
            <a:prstGeom prst="rect">
              <a:avLst/>
            </a:prstGeom>
            <a:solidFill>
              <a:srgbClr val="99FFCC"/>
            </a:solidFill>
            <a:ln w="28575" cap="rnd">
              <a:solidFill>
                <a:schemeClr val="tx1"/>
              </a:solidFill>
              <a:prstDash val="solid"/>
              <a:miter lim="800000"/>
              <a:headEnd/>
              <a:tailEnd/>
            </a:ln>
            <a:effectLst/>
          </p:spPr>
          <p:txBody>
            <a:bodyPr wrap="none" anchor="ctr"/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0563C1"/>
                </a:buClr>
                <a:buSzPct val="65000"/>
                <a:buFont typeface="Wingdings" panose="05000000000000000000" pitchFamily="2" charset="2"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Segoe UI Black" panose="020B0A02040204020203" pitchFamily="34" charset="0"/>
                <a:ea typeface="微软雅黑" panose="020B0503020204020204" pitchFamily="34" charset="-122"/>
                <a:cs typeface="Segoe UI Black" panose="020B0A02040204020203" pitchFamily="34" charset="0"/>
              </a:endParaRPr>
            </a:p>
          </p:txBody>
        </p:sp>
        <p:pic>
          <p:nvPicPr>
            <p:cNvPr id="69" name="图片 68">
              <a:extLst>
                <a:ext uri="{FF2B5EF4-FFF2-40B4-BE49-F238E27FC236}">
                  <a16:creationId xmlns:a16="http://schemas.microsoft.com/office/drawing/2014/main" id="{C5216F9B-F98A-23C1-CA4B-B8CDA3E1818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89118" y="352880"/>
              <a:ext cx="3630739" cy="6451745"/>
            </a:xfrm>
            <a:prstGeom prst="rect">
              <a:avLst/>
            </a:prstGeom>
          </p:spPr>
        </p:pic>
      </p:grpSp>
      <p:grpSp>
        <p:nvGrpSpPr>
          <p:cNvPr id="128" name="组合 127">
            <a:extLst>
              <a:ext uri="{FF2B5EF4-FFF2-40B4-BE49-F238E27FC236}">
                <a16:creationId xmlns:a16="http://schemas.microsoft.com/office/drawing/2014/main" id="{413EA175-7903-53EA-4F0A-F7108A83E7DE}"/>
              </a:ext>
            </a:extLst>
          </p:cNvPr>
          <p:cNvGrpSpPr/>
          <p:nvPr/>
        </p:nvGrpSpPr>
        <p:grpSpPr>
          <a:xfrm>
            <a:off x="794045" y="2706944"/>
            <a:ext cx="8897091" cy="3212794"/>
            <a:chOff x="1095973" y="1376677"/>
            <a:chExt cx="8897091" cy="3212794"/>
          </a:xfrm>
        </p:grpSpPr>
        <p:sp>
          <p:nvSpPr>
            <p:cNvPr id="70" name="Rectangle 4">
              <a:extLst>
                <a:ext uri="{FF2B5EF4-FFF2-40B4-BE49-F238E27FC236}">
                  <a16:creationId xmlns:a16="http://schemas.microsoft.com/office/drawing/2014/main" id="{6E9EEE4B-298F-F3B1-66D8-38B9F3C25A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27331" y="2591992"/>
              <a:ext cx="861233" cy="524380"/>
            </a:xfrm>
            <a:prstGeom prst="rect">
              <a:avLst/>
            </a:prstGeom>
            <a:solidFill>
              <a:srgbClr val="99FFCC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>
              <a:lvl1pPr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1pPr>
              <a:lvl2pPr marL="742950" indent="-285750"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2pPr>
              <a:lvl3pPr marL="1143000" indent="-228600"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3pPr>
              <a:lvl4pPr marL="1600200" indent="-228600"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4pPr>
              <a:lvl5pPr marL="2057400" indent="-228600"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+mn-cs"/>
                </a:rPr>
                <a:t>FA</a:t>
              </a:r>
              <a:r>
                <a:rPr kumimoji="0" lang="en-US" altLang="zh-CN" sz="20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+mn-cs"/>
                </a:rPr>
                <a:t>n-2</a:t>
              </a:r>
            </a:p>
          </p:txBody>
        </p:sp>
        <p:sp>
          <p:nvSpPr>
            <p:cNvPr id="71" name="Line 6">
              <a:extLst>
                <a:ext uri="{FF2B5EF4-FFF2-40B4-BE49-F238E27FC236}">
                  <a16:creationId xmlns:a16="http://schemas.microsoft.com/office/drawing/2014/main" id="{A902A678-30C7-2532-C278-6F1DCAAC1A0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560003" y="3116372"/>
              <a:ext cx="0" cy="1114743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w="lg" len="lg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72" name="Line 7">
              <a:extLst>
                <a:ext uri="{FF2B5EF4-FFF2-40B4-BE49-F238E27FC236}">
                  <a16:creationId xmlns:a16="http://schemas.microsoft.com/office/drawing/2014/main" id="{DE5F1EBA-ACA9-36DE-FA60-75153198650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957630" y="3116372"/>
              <a:ext cx="0" cy="1114743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w="lg" len="lg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73" name="Text Box 8">
              <a:extLst>
                <a:ext uri="{FF2B5EF4-FFF2-40B4-BE49-F238E27FC236}">
                  <a16:creationId xmlns:a16="http://schemas.microsoft.com/office/drawing/2014/main" id="{FD2E0E0A-81FA-C224-A1CB-17D36CF9B98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32848" y="1376677"/>
              <a:ext cx="786570" cy="4010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S</a:t>
              </a:r>
              <a:r>
                <a:rPr kumimoji="0" lang="en-US" altLang="zh-CN" sz="1800" b="1" i="1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n</a:t>
              </a:r>
              <a:r>
                <a:rPr kumimoji="0" lang="en-US" altLang="zh-CN" sz="1800" b="1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-2</a:t>
              </a:r>
            </a:p>
          </p:txBody>
        </p:sp>
        <p:sp>
          <p:nvSpPr>
            <p:cNvPr id="74" name="Text Box 9">
              <a:extLst>
                <a:ext uri="{FF2B5EF4-FFF2-40B4-BE49-F238E27FC236}">
                  <a16:creationId xmlns:a16="http://schemas.microsoft.com/office/drawing/2014/main" id="{B7527B73-F3FA-EBB4-36DA-8E6AC3A6BC7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99282" y="4185507"/>
              <a:ext cx="786570" cy="4010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X</a:t>
              </a:r>
              <a:r>
                <a:rPr kumimoji="0" lang="en-US" altLang="zh-CN" sz="1800" b="1" i="1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n</a:t>
              </a:r>
              <a:r>
                <a:rPr kumimoji="0" lang="en-US" altLang="zh-CN" sz="1800" b="1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-2</a:t>
              </a:r>
            </a:p>
          </p:txBody>
        </p:sp>
        <p:sp>
          <p:nvSpPr>
            <p:cNvPr id="75" name="Text Box 10">
              <a:extLst>
                <a:ext uri="{FF2B5EF4-FFF2-40B4-BE49-F238E27FC236}">
                  <a16:creationId xmlns:a16="http://schemas.microsoft.com/office/drawing/2014/main" id="{6ED8A833-08EA-EC01-78BF-28AA1FAAF1F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50069" y="4185507"/>
              <a:ext cx="786570" cy="4010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Y</a:t>
              </a:r>
              <a:r>
                <a:rPr kumimoji="0" lang="en-US" altLang="zh-CN" sz="1800" b="1" i="1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n</a:t>
              </a:r>
              <a:r>
                <a:rPr kumimoji="0" lang="en-US" altLang="zh-CN" sz="1800" b="1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-2</a:t>
              </a:r>
            </a:p>
          </p:txBody>
        </p:sp>
        <p:sp>
          <p:nvSpPr>
            <p:cNvPr id="76" name="Line 16">
              <a:extLst>
                <a:ext uri="{FF2B5EF4-FFF2-40B4-BE49-F238E27FC236}">
                  <a16:creationId xmlns:a16="http://schemas.microsoft.com/office/drawing/2014/main" id="{C2E805D2-E365-49AD-110F-8B74401A10C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490972" y="2880227"/>
              <a:ext cx="791779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stealth" w="lg" len="lg"/>
              <a:tailEnd type="none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77" name="Text Box 12">
              <a:extLst>
                <a:ext uri="{FF2B5EF4-FFF2-40B4-BE49-F238E27FC236}">
                  <a16:creationId xmlns:a16="http://schemas.microsoft.com/office/drawing/2014/main" id="{C0F3E60C-F040-D4C1-4849-7B2C6906210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204758" y="2885435"/>
              <a:ext cx="788306" cy="4010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C</a:t>
              </a:r>
              <a:r>
                <a:rPr kumimoji="0" lang="en-US" altLang="zh-CN" sz="1800" b="1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78" name="Rectangle 13">
              <a:extLst>
                <a:ext uri="{FF2B5EF4-FFF2-40B4-BE49-F238E27FC236}">
                  <a16:creationId xmlns:a16="http://schemas.microsoft.com/office/drawing/2014/main" id="{1509B779-2C7B-6F70-DAF8-D09284D143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79279" y="2591992"/>
              <a:ext cx="859497" cy="524380"/>
            </a:xfrm>
            <a:prstGeom prst="rect">
              <a:avLst/>
            </a:prstGeom>
            <a:solidFill>
              <a:srgbClr val="99FFCC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>
              <a:lvl1pPr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1pPr>
              <a:lvl2pPr marL="742950" indent="-285750"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2pPr>
              <a:lvl3pPr marL="1143000" indent="-228600"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3pPr>
              <a:lvl4pPr marL="1600200" indent="-228600"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4pPr>
              <a:lvl5pPr marL="2057400" indent="-228600"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+mn-cs"/>
                </a:rPr>
                <a:t>FA</a:t>
              </a:r>
              <a:r>
                <a:rPr kumimoji="0" lang="en-US" altLang="zh-CN" sz="24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+mn-cs"/>
                </a:rPr>
                <a:t>0</a:t>
              </a:r>
            </a:p>
          </p:txBody>
        </p:sp>
        <p:sp>
          <p:nvSpPr>
            <p:cNvPr id="79" name="Text Box 15">
              <a:extLst>
                <a:ext uri="{FF2B5EF4-FFF2-40B4-BE49-F238E27FC236}">
                  <a16:creationId xmlns:a16="http://schemas.microsoft.com/office/drawing/2014/main" id="{9E348531-8943-288C-5F79-6BE9455FC2F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71555" y="2885435"/>
              <a:ext cx="495729" cy="4010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C</a:t>
              </a:r>
              <a:r>
                <a:rPr kumimoji="0" lang="en-US" altLang="zh-CN" sz="18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80" name="Text Box 17">
              <a:extLst>
                <a:ext uri="{FF2B5EF4-FFF2-40B4-BE49-F238E27FC236}">
                  <a16:creationId xmlns:a16="http://schemas.microsoft.com/office/drawing/2014/main" id="{BBEDA383-3CFD-2743-CE23-488D04B13DB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457723" y="1376677"/>
              <a:ext cx="786570" cy="4010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S</a:t>
              </a:r>
              <a:r>
                <a:rPr kumimoji="0" lang="en-US" altLang="zh-CN" sz="1800" b="1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81" name="Line 18">
              <a:extLst>
                <a:ext uri="{FF2B5EF4-FFF2-40B4-BE49-F238E27FC236}">
                  <a16:creationId xmlns:a16="http://schemas.microsoft.com/office/drawing/2014/main" id="{5A35CA48-9124-104B-FC25-69197704294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501532" y="3116370"/>
              <a:ext cx="0" cy="111474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82" name="Line 19">
              <a:extLst>
                <a:ext uri="{FF2B5EF4-FFF2-40B4-BE49-F238E27FC236}">
                  <a16:creationId xmlns:a16="http://schemas.microsoft.com/office/drawing/2014/main" id="{AE9D3DB9-8C86-FE52-DDB1-354AD508841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895686" y="3116372"/>
              <a:ext cx="0" cy="111474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83" name="Line 20">
              <a:extLst>
                <a:ext uri="{FF2B5EF4-FFF2-40B4-BE49-F238E27FC236}">
                  <a16:creationId xmlns:a16="http://schemas.microsoft.com/office/drawing/2014/main" id="{7F6C32AF-6BB5-2438-8CA0-15E9D859A83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150263" y="2880227"/>
              <a:ext cx="479235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stealth" w="lg" len="lg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84" name="Text Box 21">
              <a:extLst>
                <a:ext uri="{FF2B5EF4-FFF2-40B4-BE49-F238E27FC236}">
                  <a16:creationId xmlns:a16="http://schemas.microsoft.com/office/drawing/2014/main" id="{2393D0F3-B82A-2E59-16C4-12C0B274564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267125" y="4185507"/>
              <a:ext cx="786570" cy="4010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X</a:t>
              </a:r>
              <a:r>
                <a:rPr kumimoji="0" lang="en-US" altLang="zh-CN" sz="1800" b="1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85" name="Text Box 22">
              <a:extLst>
                <a:ext uri="{FF2B5EF4-FFF2-40B4-BE49-F238E27FC236}">
                  <a16:creationId xmlns:a16="http://schemas.microsoft.com/office/drawing/2014/main" id="{874FF656-D6DB-8235-29A6-2E66DDF8ACE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713769" y="4185507"/>
              <a:ext cx="786570" cy="4010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Y</a:t>
              </a:r>
              <a:r>
                <a:rPr kumimoji="0" lang="en-US" altLang="zh-CN" sz="1800" b="1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86" name="Text Box 48">
              <a:extLst>
                <a:ext uri="{FF2B5EF4-FFF2-40B4-BE49-F238E27FC236}">
                  <a16:creationId xmlns:a16="http://schemas.microsoft.com/office/drawing/2014/main" id="{97B74C90-A251-3795-78BA-7363C8A377C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73382" y="4185507"/>
              <a:ext cx="971497" cy="4039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符号位</a:t>
              </a:r>
            </a:p>
          </p:txBody>
        </p:sp>
        <p:sp>
          <p:nvSpPr>
            <p:cNvPr id="87" name="Text Box 38">
              <a:extLst>
                <a:ext uri="{FF2B5EF4-FFF2-40B4-BE49-F238E27FC236}">
                  <a16:creationId xmlns:a16="http://schemas.microsoft.com/office/drawing/2014/main" id="{DC23BB9C-CC44-3200-D01E-161A3268600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94591" y="2875018"/>
              <a:ext cx="788306" cy="4010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C</a:t>
              </a:r>
              <a:r>
                <a:rPr kumimoji="0" lang="en-US" altLang="zh-CN" sz="1800" b="0" i="1" u="none" strike="noStrike" kern="1200" cap="none" spc="0" normalizeH="0" baseline="-2500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n</a:t>
              </a:r>
              <a:r>
                <a:rPr kumimoji="0" lang="zh-CN" altLang="en-US" sz="18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－</a:t>
              </a:r>
              <a:r>
                <a:rPr kumimoji="0" lang="en-US" altLang="zh-CN" sz="18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88" name="Text Box 39">
              <a:extLst>
                <a:ext uri="{FF2B5EF4-FFF2-40B4-BE49-F238E27FC236}">
                  <a16:creationId xmlns:a16="http://schemas.microsoft.com/office/drawing/2014/main" id="{12BCAE29-9784-97BC-6B6A-846ED0775F7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47196" y="2670606"/>
              <a:ext cx="788306" cy="4010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C</a:t>
              </a:r>
              <a:r>
                <a:rPr kumimoji="0" lang="en-US" altLang="zh-CN" sz="1800" b="1" i="1" u="none" strike="noStrike" kern="1200" cap="none" spc="0" normalizeH="0" baseline="-2500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n</a:t>
              </a:r>
              <a:endParaRPr kumimoji="0" lang="en-US" altLang="zh-CN" sz="1800" b="1" i="1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89" name="Text Box 36">
              <a:extLst>
                <a:ext uri="{FF2B5EF4-FFF2-40B4-BE49-F238E27FC236}">
                  <a16:creationId xmlns:a16="http://schemas.microsoft.com/office/drawing/2014/main" id="{BFDDBF0F-5356-AEE8-D091-E1CF45D7131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52057" y="1376677"/>
              <a:ext cx="786570" cy="4010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S</a:t>
              </a:r>
              <a:r>
                <a:rPr kumimoji="0" lang="en-US" altLang="zh-CN" sz="1800" b="1" i="1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n</a:t>
              </a:r>
              <a:r>
                <a:rPr kumimoji="0" lang="en-US" altLang="zh-CN" sz="1800" b="1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-1</a:t>
              </a:r>
            </a:p>
          </p:txBody>
        </p:sp>
        <p:sp>
          <p:nvSpPr>
            <p:cNvPr id="90" name="Line 41">
              <a:extLst>
                <a:ext uri="{FF2B5EF4-FFF2-40B4-BE49-F238E27FC236}">
                  <a16:creationId xmlns:a16="http://schemas.microsoft.com/office/drawing/2014/main" id="{FD29691B-814F-5F6C-D9EB-A25E1BE13C3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27541" y="2875018"/>
              <a:ext cx="791779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stealth" w="lg" len="lg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91" name="Rectangle 42">
              <a:extLst>
                <a:ext uri="{FF2B5EF4-FFF2-40B4-BE49-F238E27FC236}">
                  <a16:creationId xmlns:a16="http://schemas.microsoft.com/office/drawing/2014/main" id="{7BD50E5F-2A5E-6C8B-24E2-BBB0B8EA91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55222" y="2586783"/>
              <a:ext cx="859497" cy="524380"/>
            </a:xfrm>
            <a:prstGeom prst="rect">
              <a:avLst/>
            </a:prstGeom>
            <a:solidFill>
              <a:srgbClr val="99FFCC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>
              <a:lvl1pPr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1pPr>
              <a:lvl2pPr marL="742950" indent="-285750"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2pPr>
              <a:lvl3pPr marL="1143000" indent="-228600"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3pPr>
              <a:lvl4pPr marL="1600200" indent="-228600"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4pPr>
              <a:lvl5pPr marL="2057400" indent="-228600"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+mn-cs"/>
                </a:rPr>
                <a:t>FA</a:t>
              </a:r>
              <a:r>
                <a:rPr kumimoji="0" lang="en-US" altLang="zh-CN" sz="20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+mn-cs"/>
                </a:rPr>
                <a:t>n-1</a:t>
              </a:r>
            </a:p>
          </p:txBody>
        </p:sp>
        <p:sp>
          <p:nvSpPr>
            <p:cNvPr id="92" name="Line 44">
              <a:extLst>
                <a:ext uri="{FF2B5EF4-FFF2-40B4-BE49-F238E27FC236}">
                  <a16:creationId xmlns:a16="http://schemas.microsoft.com/office/drawing/2014/main" id="{B5BD4411-E050-304C-86C1-D07FF7D8E92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884421" y="3111163"/>
              <a:ext cx="0" cy="1119951"/>
            </a:xfrm>
            <a:prstGeom prst="line">
              <a:avLst/>
            </a:prstGeom>
            <a:noFill/>
            <a:ln w="19050">
              <a:solidFill>
                <a:srgbClr val="C00000"/>
              </a:solidFill>
              <a:round/>
              <a:headEnd w="lg" len="lg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93" name="Line 45">
              <a:extLst>
                <a:ext uri="{FF2B5EF4-FFF2-40B4-BE49-F238E27FC236}">
                  <a16:creationId xmlns:a16="http://schemas.microsoft.com/office/drawing/2014/main" id="{E94C86AB-4A48-9F09-4328-05122270269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78574" y="3111163"/>
              <a:ext cx="0" cy="1119951"/>
            </a:xfrm>
            <a:prstGeom prst="line">
              <a:avLst/>
            </a:prstGeom>
            <a:noFill/>
            <a:ln w="19050">
              <a:solidFill>
                <a:srgbClr val="C00000"/>
              </a:solidFill>
              <a:round/>
              <a:headEnd w="lg" len="lg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94" name="Text Box 46">
              <a:extLst>
                <a:ext uri="{FF2B5EF4-FFF2-40B4-BE49-F238E27FC236}">
                  <a16:creationId xmlns:a16="http://schemas.microsoft.com/office/drawing/2014/main" id="{F35FF53A-8C9E-7131-88E3-82A90838C2F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92845" y="4185507"/>
              <a:ext cx="786570" cy="4010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X</a:t>
              </a:r>
              <a:r>
                <a:rPr kumimoji="0" lang="en-US" altLang="zh-CN" sz="1800" b="1" i="1" u="none" strike="noStrike" kern="1200" cap="none" spc="0" normalizeH="0" baseline="-2500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n</a:t>
              </a:r>
              <a:r>
                <a:rPr kumimoji="0" lang="en-US" altLang="zh-CN" sz="18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-1</a:t>
              </a:r>
            </a:p>
          </p:txBody>
        </p:sp>
        <p:sp>
          <p:nvSpPr>
            <p:cNvPr id="95" name="Text Box 47">
              <a:extLst>
                <a:ext uri="{FF2B5EF4-FFF2-40B4-BE49-F238E27FC236}">
                  <a16:creationId xmlns:a16="http://schemas.microsoft.com/office/drawing/2014/main" id="{91BC76D0-10B9-976C-41A9-E7740E7D292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69277" y="4185507"/>
              <a:ext cx="786570" cy="4010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Y</a:t>
              </a:r>
              <a:r>
                <a:rPr kumimoji="0" lang="en-US" altLang="zh-CN" sz="1800" b="1" i="1" u="none" strike="noStrike" kern="1200" cap="none" spc="0" normalizeH="0" baseline="-2500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n</a:t>
              </a:r>
              <a:r>
                <a:rPr kumimoji="0" lang="en-US" altLang="zh-CN" sz="18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-1</a:t>
              </a:r>
            </a:p>
          </p:txBody>
        </p:sp>
        <p:sp>
          <p:nvSpPr>
            <p:cNvPr id="96" name="Line 49">
              <a:extLst>
                <a:ext uri="{FF2B5EF4-FFF2-40B4-BE49-F238E27FC236}">
                  <a16:creationId xmlns:a16="http://schemas.microsoft.com/office/drawing/2014/main" id="{38804BDB-98B4-DAEB-A9EB-B22ADE581E6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45689" y="2875018"/>
              <a:ext cx="110258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stealth" w="lg" len="lg"/>
              <a:tailEnd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97" name="Line 77">
              <a:extLst>
                <a:ext uri="{FF2B5EF4-FFF2-40B4-BE49-F238E27FC236}">
                  <a16:creationId xmlns:a16="http://schemas.microsoft.com/office/drawing/2014/main" id="{1989EF96-6548-DE73-5322-3FA5E2B82CE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95086" y="1383971"/>
              <a:ext cx="0" cy="35373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98" name="Text Box 78">
              <a:extLst>
                <a:ext uri="{FF2B5EF4-FFF2-40B4-BE49-F238E27FC236}">
                  <a16:creationId xmlns:a16="http://schemas.microsoft.com/office/drawing/2014/main" id="{8F0AF5A4-89B2-D48A-2491-9E278C568C6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95973" y="1383971"/>
              <a:ext cx="1149072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1800" b="1" i="1" dirty="0">
                  <a:solidFill>
                    <a:srgbClr val="FF66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overflow</a:t>
              </a:r>
            </a:p>
          </p:txBody>
        </p:sp>
        <p:sp>
          <p:nvSpPr>
            <p:cNvPr id="99" name="Line 80">
              <a:extLst>
                <a:ext uri="{FF2B5EF4-FFF2-40B4-BE49-F238E27FC236}">
                  <a16:creationId xmlns:a16="http://schemas.microsoft.com/office/drawing/2014/main" id="{2C97466A-46C6-64B6-3F39-D923016B9F5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80168" y="2388837"/>
              <a:ext cx="1696422" cy="0"/>
            </a:xfrm>
            <a:prstGeom prst="line">
              <a:avLst/>
            </a:prstGeom>
            <a:noFill/>
            <a:ln w="19050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00" name="Line 81">
              <a:extLst>
                <a:ext uri="{FF2B5EF4-FFF2-40B4-BE49-F238E27FC236}">
                  <a16:creationId xmlns:a16="http://schemas.microsoft.com/office/drawing/2014/main" id="{70314C1C-22EC-99C1-D550-177E732BCA7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87431" y="2138802"/>
              <a:ext cx="0" cy="73621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oval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01" name="Line 82">
              <a:extLst>
                <a:ext uri="{FF2B5EF4-FFF2-40B4-BE49-F238E27FC236}">
                  <a16:creationId xmlns:a16="http://schemas.microsoft.com/office/drawing/2014/main" id="{71B10246-89BC-7B92-CFFA-9F59734AAAB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976588" y="2388837"/>
              <a:ext cx="0" cy="486180"/>
            </a:xfrm>
            <a:prstGeom prst="line">
              <a:avLst/>
            </a:prstGeom>
            <a:noFill/>
            <a:ln w="19050" cap="sq">
              <a:solidFill>
                <a:schemeClr val="tx1"/>
              </a:solidFill>
              <a:round/>
              <a:headEnd type="oval" w="lg" len="lg"/>
              <a:tailEnd type="none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02" name="Line 85">
              <a:extLst>
                <a:ext uri="{FF2B5EF4-FFF2-40B4-BE49-F238E27FC236}">
                  <a16:creationId xmlns:a16="http://schemas.microsoft.com/office/drawing/2014/main" id="{A79ED246-6D0A-3381-2307-E8DCD881383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80168" y="2138802"/>
              <a:ext cx="0" cy="25003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03" name="Rectangle 24">
              <a:extLst>
                <a:ext uri="{FF2B5EF4-FFF2-40B4-BE49-F238E27FC236}">
                  <a16:creationId xmlns:a16="http://schemas.microsoft.com/office/drawing/2014/main" id="{E8869977-B15F-6EEC-05A9-1E1AD69926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17588" y="2591992"/>
              <a:ext cx="859497" cy="524380"/>
            </a:xfrm>
            <a:prstGeom prst="rect">
              <a:avLst/>
            </a:prstGeom>
            <a:solidFill>
              <a:srgbClr val="99FFCC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>
              <a:lvl1pPr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1pPr>
              <a:lvl2pPr marL="742950" indent="-285750"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2pPr>
              <a:lvl3pPr marL="1143000" indent="-228600"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3pPr>
              <a:lvl4pPr marL="1600200" indent="-228600"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4pPr>
              <a:lvl5pPr marL="2057400" indent="-228600"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+mn-cs"/>
                </a:rPr>
                <a:t>FA</a:t>
              </a:r>
              <a:r>
                <a:rPr kumimoji="0" lang="en-US" altLang="zh-CN" sz="20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+mn-cs"/>
                </a:rPr>
                <a:t>1</a:t>
              </a:r>
            </a:p>
          </p:txBody>
        </p:sp>
        <p:grpSp>
          <p:nvGrpSpPr>
            <p:cNvPr id="104" name="组合 103">
              <a:extLst>
                <a:ext uri="{FF2B5EF4-FFF2-40B4-BE49-F238E27FC236}">
                  <a16:creationId xmlns:a16="http://schemas.microsoft.com/office/drawing/2014/main" id="{FE5CA30F-729C-FE4C-B9DE-FD47B91A6B95}"/>
                </a:ext>
              </a:extLst>
            </p:cNvPr>
            <p:cNvGrpSpPr/>
            <p:nvPr/>
          </p:nvGrpSpPr>
          <p:grpSpPr>
            <a:xfrm>
              <a:off x="3101465" y="1737700"/>
              <a:ext cx="5598012" cy="849079"/>
              <a:chOff x="3927477" y="2517611"/>
              <a:chExt cx="5118096" cy="467310"/>
            </a:xfrm>
          </p:grpSpPr>
          <p:sp>
            <p:nvSpPr>
              <p:cNvPr id="105" name="Line 5">
                <a:extLst>
                  <a:ext uri="{FF2B5EF4-FFF2-40B4-BE49-F238E27FC236}">
                    <a16:creationId xmlns:a16="http://schemas.microsoft.com/office/drawing/2014/main" id="{3DC802C8-9A43-36B0-A11B-FC436BF0DC3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5441950" y="2522374"/>
                <a:ext cx="0" cy="45720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 w="lg" len="lg"/>
                <a:tailEnd type="stealth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6" name="Line 14">
                <a:extLst>
                  <a:ext uri="{FF2B5EF4-FFF2-40B4-BE49-F238E27FC236}">
                    <a16:creationId xmlns:a16="http://schemas.microsoft.com/office/drawing/2014/main" id="{6930E919-35C5-B860-FF4C-9596854F817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9045573" y="2517611"/>
                <a:ext cx="0" cy="46731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stealth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7" name="Line 43">
                <a:extLst>
                  <a:ext uri="{FF2B5EF4-FFF2-40B4-BE49-F238E27FC236}">
                    <a16:creationId xmlns:a16="http://schemas.microsoft.com/office/drawing/2014/main" id="{A273D763-E89D-3654-CD29-55766832559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927477" y="2517612"/>
                <a:ext cx="0" cy="45720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 w="lg" len="lg"/>
                <a:tailEnd type="stealth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8" name="Line 25">
                <a:extLst>
                  <a:ext uri="{FF2B5EF4-FFF2-40B4-BE49-F238E27FC236}">
                    <a16:creationId xmlns:a16="http://schemas.microsoft.com/office/drawing/2014/main" id="{8A67C60B-C2A3-04C8-9BBB-687E2946BF7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521577" y="2522374"/>
                <a:ext cx="0" cy="45720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 w="lg" len="lg"/>
                <a:tailEnd type="stealth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09" name="Line 26">
              <a:extLst>
                <a:ext uri="{FF2B5EF4-FFF2-40B4-BE49-F238E27FC236}">
                  <a16:creationId xmlns:a16="http://schemas.microsoft.com/office/drawing/2014/main" id="{F6382D88-07DF-D7FD-3894-BB5B2AF3D1B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93775" y="2880227"/>
              <a:ext cx="788306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10" name="Line 28">
              <a:extLst>
                <a:ext uri="{FF2B5EF4-FFF2-40B4-BE49-F238E27FC236}">
                  <a16:creationId xmlns:a16="http://schemas.microsoft.com/office/drawing/2014/main" id="{CCA5BB3D-4D03-5BB8-FADB-ABBD4BD20C8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982082" y="2880227"/>
              <a:ext cx="63377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stealth" w="lg" len="lg"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11" name="Text Box 29">
              <a:extLst>
                <a:ext uri="{FF2B5EF4-FFF2-40B4-BE49-F238E27FC236}">
                  <a16:creationId xmlns:a16="http://schemas.microsoft.com/office/drawing/2014/main" id="{AD36FB19-A349-9544-1453-9FB4C292B5A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14731" y="1376677"/>
              <a:ext cx="786570" cy="4010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S</a:t>
              </a:r>
              <a:r>
                <a:rPr kumimoji="0" lang="en-US" altLang="zh-CN" sz="1800" b="1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112" name="Line 30">
              <a:extLst>
                <a:ext uri="{FF2B5EF4-FFF2-40B4-BE49-F238E27FC236}">
                  <a16:creationId xmlns:a16="http://schemas.microsoft.com/office/drawing/2014/main" id="{0DDFDEE7-3B6C-97D4-0690-924ECC4C972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848525" y="3116372"/>
              <a:ext cx="0" cy="111474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w="lg" len="lg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13" name="Line 31">
              <a:extLst>
                <a:ext uri="{FF2B5EF4-FFF2-40B4-BE49-F238E27FC236}">
                  <a16:creationId xmlns:a16="http://schemas.microsoft.com/office/drawing/2014/main" id="{9E68FAA7-3DF0-1DCD-EF3C-C75C90E9DC0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242677" y="3116372"/>
              <a:ext cx="0" cy="111474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w="lg" len="lg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14" name="Text Box 32">
              <a:extLst>
                <a:ext uri="{FF2B5EF4-FFF2-40B4-BE49-F238E27FC236}">
                  <a16:creationId xmlns:a16="http://schemas.microsoft.com/office/drawing/2014/main" id="{E72A8D65-5F24-1F24-9EAE-0997016DEC5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12380" y="4185507"/>
              <a:ext cx="786570" cy="4010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X</a:t>
              </a:r>
              <a:r>
                <a:rPr kumimoji="0" lang="en-US" altLang="zh-CN" sz="1800" b="1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115" name="Text Box 33">
              <a:extLst>
                <a:ext uri="{FF2B5EF4-FFF2-40B4-BE49-F238E27FC236}">
                  <a16:creationId xmlns:a16="http://schemas.microsoft.com/office/drawing/2014/main" id="{D105DB2F-F080-14EA-B47B-2A735E70065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84669" y="4185507"/>
              <a:ext cx="786570" cy="4010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Y</a:t>
              </a:r>
              <a:r>
                <a:rPr kumimoji="0" lang="en-US" altLang="zh-CN" sz="1800" b="1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116" name="文本框 115">
              <a:extLst>
                <a:ext uri="{FF2B5EF4-FFF2-40B4-BE49-F238E27FC236}">
                  <a16:creationId xmlns:a16="http://schemas.microsoft.com/office/drawing/2014/main" id="{5ABE5822-DDBB-67A7-4A43-05CDC15A7C5A}"/>
                </a:ext>
              </a:extLst>
            </p:cNvPr>
            <p:cNvSpPr txBox="1"/>
            <p:nvPr/>
          </p:nvSpPr>
          <p:spPr>
            <a:xfrm>
              <a:off x="5744201" y="4185507"/>
              <a:ext cx="632036" cy="4010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Segoe UI Black" panose="020B0A02040204020203" pitchFamily="34" charset="0"/>
                  <a:cs typeface="Times New Roman" panose="02020603050405020304" pitchFamily="18" charset="0"/>
                </a:rPr>
                <a:t>…</a:t>
              </a:r>
              <a:endPara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grpSp>
          <p:nvGrpSpPr>
            <p:cNvPr id="117" name="Group 3">
              <a:extLst>
                <a:ext uri="{FF2B5EF4-FFF2-40B4-BE49-F238E27FC236}">
                  <a16:creationId xmlns:a16="http://schemas.microsoft.com/office/drawing/2014/main" id="{B82F9EC8-BABA-C1A0-FD35-A85C843C2D14}"/>
                </a:ext>
              </a:extLst>
            </p:cNvPr>
            <p:cNvGrpSpPr/>
            <p:nvPr/>
          </p:nvGrpSpPr>
          <p:grpSpPr>
            <a:xfrm rot="16200000">
              <a:off x="1950211" y="1787160"/>
              <a:ext cx="481082" cy="382169"/>
              <a:chOff x="3911116" y="5435203"/>
              <a:chExt cx="995880" cy="724319"/>
            </a:xfrm>
          </p:grpSpPr>
          <p:sp>
            <p:nvSpPr>
              <p:cNvPr id="118" name="Stored Data 71">
                <a:extLst>
                  <a:ext uri="{FF2B5EF4-FFF2-40B4-BE49-F238E27FC236}">
                    <a16:creationId xmlns:a16="http://schemas.microsoft.com/office/drawing/2014/main" id="{AFF494B8-8F3D-1356-57B9-678AE671AD54}"/>
                  </a:ext>
                </a:extLst>
              </p:cNvPr>
              <p:cNvSpPr/>
              <p:nvPr/>
            </p:nvSpPr>
            <p:spPr>
              <a:xfrm rot="10800000">
                <a:off x="3997587" y="5435940"/>
                <a:ext cx="909409" cy="723579"/>
              </a:xfrm>
              <a:custGeom>
                <a:avLst/>
                <a:gdLst>
                  <a:gd name="connsiteX0" fmla="*/ 1667 w 10000"/>
                  <a:gd name="connsiteY0" fmla="*/ 0 h 10000"/>
                  <a:gd name="connsiteX1" fmla="*/ 10000 w 10000"/>
                  <a:gd name="connsiteY1" fmla="*/ 0 h 10000"/>
                  <a:gd name="connsiteX2" fmla="*/ 8333 w 10000"/>
                  <a:gd name="connsiteY2" fmla="*/ 5000 h 10000"/>
                  <a:gd name="connsiteX3" fmla="*/ 10000 w 10000"/>
                  <a:gd name="connsiteY3" fmla="*/ 10000 h 10000"/>
                  <a:gd name="connsiteX4" fmla="*/ 1667 w 10000"/>
                  <a:gd name="connsiteY4" fmla="*/ 10000 h 10000"/>
                  <a:gd name="connsiteX5" fmla="*/ 0 w 10000"/>
                  <a:gd name="connsiteY5" fmla="*/ 5000 h 10000"/>
                  <a:gd name="connsiteX6" fmla="*/ 1667 w 10000"/>
                  <a:gd name="connsiteY6" fmla="*/ 0 h 10000"/>
                  <a:gd name="connsiteX0" fmla="*/ 4932 w 13265"/>
                  <a:gd name="connsiteY0" fmla="*/ 0 h 10000"/>
                  <a:gd name="connsiteX1" fmla="*/ 13265 w 13265"/>
                  <a:gd name="connsiteY1" fmla="*/ 0 h 10000"/>
                  <a:gd name="connsiteX2" fmla="*/ 11598 w 13265"/>
                  <a:gd name="connsiteY2" fmla="*/ 5000 h 10000"/>
                  <a:gd name="connsiteX3" fmla="*/ 13265 w 13265"/>
                  <a:gd name="connsiteY3" fmla="*/ 10000 h 10000"/>
                  <a:gd name="connsiteX4" fmla="*/ 4932 w 13265"/>
                  <a:gd name="connsiteY4" fmla="*/ 10000 h 10000"/>
                  <a:gd name="connsiteX5" fmla="*/ 0 w 13265"/>
                  <a:gd name="connsiteY5" fmla="*/ 5084 h 10000"/>
                  <a:gd name="connsiteX6" fmla="*/ 4932 w 13265"/>
                  <a:gd name="connsiteY6" fmla="*/ 0 h 10000"/>
                  <a:gd name="connsiteX0" fmla="*/ 5226 w 13559"/>
                  <a:gd name="connsiteY0" fmla="*/ 0 h 10000"/>
                  <a:gd name="connsiteX1" fmla="*/ 13559 w 13559"/>
                  <a:gd name="connsiteY1" fmla="*/ 0 h 10000"/>
                  <a:gd name="connsiteX2" fmla="*/ 11892 w 13559"/>
                  <a:gd name="connsiteY2" fmla="*/ 5000 h 10000"/>
                  <a:gd name="connsiteX3" fmla="*/ 13559 w 13559"/>
                  <a:gd name="connsiteY3" fmla="*/ 10000 h 10000"/>
                  <a:gd name="connsiteX4" fmla="*/ 5226 w 13559"/>
                  <a:gd name="connsiteY4" fmla="*/ 10000 h 10000"/>
                  <a:gd name="connsiteX5" fmla="*/ 294 w 13559"/>
                  <a:gd name="connsiteY5" fmla="*/ 5084 h 10000"/>
                  <a:gd name="connsiteX6" fmla="*/ 5226 w 13559"/>
                  <a:gd name="connsiteY6" fmla="*/ 0 h 10000"/>
                  <a:gd name="connsiteX0" fmla="*/ 4933 w 13266"/>
                  <a:gd name="connsiteY0" fmla="*/ 0 h 10000"/>
                  <a:gd name="connsiteX1" fmla="*/ 13266 w 13266"/>
                  <a:gd name="connsiteY1" fmla="*/ 0 h 10000"/>
                  <a:gd name="connsiteX2" fmla="*/ 11599 w 13266"/>
                  <a:gd name="connsiteY2" fmla="*/ 5000 h 10000"/>
                  <a:gd name="connsiteX3" fmla="*/ 13266 w 13266"/>
                  <a:gd name="connsiteY3" fmla="*/ 10000 h 10000"/>
                  <a:gd name="connsiteX4" fmla="*/ 4933 w 13266"/>
                  <a:gd name="connsiteY4" fmla="*/ 10000 h 10000"/>
                  <a:gd name="connsiteX5" fmla="*/ 1 w 13266"/>
                  <a:gd name="connsiteY5" fmla="*/ 5084 h 10000"/>
                  <a:gd name="connsiteX6" fmla="*/ 4933 w 13266"/>
                  <a:gd name="connsiteY6" fmla="*/ 0 h 10000"/>
                  <a:gd name="connsiteX0" fmla="*/ 4933 w 13266"/>
                  <a:gd name="connsiteY0" fmla="*/ 0 h 10000"/>
                  <a:gd name="connsiteX1" fmla="*/ 13266 w 13266"/>
                  <a:gd name="connsiteY1" fmla="*/ 0 h 10000"/>
                  <a:gd name="connsiteX2" fmla="*/ 11599 w 13266"/>
                  <a:gd name="connsiteY2" fmla="*/ 5000 h 10000"/>
                  <a:gd name="connsiteX3" fmla="*/ 13266 w 13266"/>
                  <a:gd name="connsiteY3" fmla="*/ 10000 h 10000"/>
                  <a:gd name="connsiteX4" fmla="*/ 4933 w 13266"/>
                  <a:gd name="connsiteY4" fmla="*/ 10000 h 10000"/>
                  <a:gd name="connsiteX5" fmla="*/ 1 w 13266"/>
                  <a:gd name="connsiteY5" fmla="*/ 5084 h 10000"/>
                  <a:gd name="connsiteX6" fmla="*/ 4933 w 13266"/>
                  <a:gd name="connsiteY6" fmla="*/ 0 h 10000"/>
                  <a:gd name="connsiteX0" fmla="*/ 4966 w 13299"/>
                  <a:gd name="connsiteY0" fmla="*/ 0 h 10000"/>
                  <a:gd name="connsiteX1" fmla="*/ 13299 w 13299"/>
                  <a:gd name="connsiteY1" fmla="*/ 0 h 10000"/>
                  <a:gd name="connsiteX2" fmla="*/ 11632 w 13299"/>
                  <a:gd name="connsiteY2" fmla="*/ 5000 h 10000"/>
                  <a:gd name="connsiteX3" fmla="*/ 13299 w 13299"/>
                  <a:gd name="connsiteY3" fmla="*/ 10000 h 10000"/>
                  <a:gd name="connsiteX4" fmla="*/ 7782 w 13299"/>
                  <a:gd name="connsiteY4" fmla="*/ 10000 h 10000"/>
                  <a:gd name="connsiteX5" fmla="*/ 34 w 13299"/>
                  <a:gd name="connsiteY5" fmla="*/ 5084 h 10000"/>
                  <a:gd name="connsiteX6" fmla="*/ 4966 w 13299"/>
                  <a:gd name="connsiteY6" fmla="*/ 0 h 10000"/>
                  <a:gd name="connsiteX0" fmla="*/ 4947 w 13280"/>
                  <a:gd name="connsiteY0" fmla="*/ 0 h 10000"/>
                  <a:gd name="connsiteX1" fmla="*/ 13280 w 13280"/>
                  <a:gd name="connsiteY1" fmla="*/ 0 h 10000"/>
                  <a:gd name="connsiteX2" fmla="*/ 11613 w 13280"/>
                  <a:gd name="connsiteY2" fmla="*/ 5000 h 10000"/>
                  <a:gd name="connsiteX3" fmla="*/ 13280 w 13280"/>
                  <a:gd name="connsiteY3" fmla="*/ 10000 h 10000"/>
                  <a:gd name="connsiteX4" fmla="*/ 6702 w 13280"/>
                  <a:gd name="connsiteY4" fmla="*/ 9832 h 10000"/>
                  <a:gd name="connsiteX5" fmla="*/ 15 w 13280"/>
                  <a:gd name="connsiteY5" fmla="*/ 5084 h 10000"/>
                  <a:gd name="connsiteX6" fmla="*/ 4947 w 13280"/>
                  <a:gd name="connsiteY6" fmla="*/ 0 h 10000"/>
                  <a:gd name="connsiteX0" fmla="*/ 4933 w 13266"/>
                  <a:gd name="connsiteY0" fmla="*/ 0 h 10000"/>
                  <a:gd name="connsiteX1" fmla="*/ 13266 w 13266"/>
                  <a:gd name="connsiteY1" fmla="*/ 0 h 10000"/>
                  <a:gd name="connsiteX2" fmla="*/ 11599 w 13266"/>
                  <a:gd name="connsiteY2" fmla="*/ 5000 h 10000"/>
                  <a:gd name="connsiteX3" fmla="*/ 13266 w 13266"/>
                  <a:gd name="connsiteY3" fmla="*/ 10000 h 10000"/>
                  <a:gd name="connsiteX4" fmla="*/ 6688 w 13266"/>
                  <a:gd name="connsiteY4" fmla="*/ 9832 h 10000"/>
                  <a:gd name="connsiteX5" fmla="*/ 1 w 13266"/>
                  <a:gd name="connsiteY5" fmla="*/ 5084 h 10000"/>
                  <a:gd name="connsiteX6" fmla="*/ 4933 w 13266"/>
                  <a:gd name="connsiteY6" fmla="*/ 0 h 10000"/>
                  <a:gd name="connsiteX0" fmla="*/ 5711 w 13268"/>
                  <a:gd name="connsiteY0" fmla="*/ 126 h 10000"/>
                  <a:gd name="connsiteX1" fmla="*/ 13268 w 13268"/>
                  <a:gd name="connsiteY1" fmla="*/ 0 h 10000"/>
                  <a:gd name="connsiteX2" fmla="*/ 11601 w 13268"/>
                  <a:gd name="connsiteY2" fmla="*/ 5000 h 10000"/>
                  <a:gd name="connsiteX3" fmla="*/ 13268 w 13268"/>
                  <a:gd name="connsiteY3" fmla="*/ 10000 h 10000"/>
                  <a:gd name="connsiteX4" fmla="*/ 6690 w 13268"/>
                  <a:gd name="connsiteY4" fmla="*/ 9832 h 10000"/>
                  <a:gd name="connsiteX5" fmla="*/ 3 w 13268"/>
                  <a:gd name="connsiteY5" fmla="*/ 5084 h 10000"/>
                  <a:gd name="connsiteX6" fmla="*/ 5711 w 13268"/>
                  <a:gd name="connsiteY6" fmla="*/ 126 h 10000"/>
                  <a:gd name="connsiteX0" fmla="*/ 5709 w 13266"/>
                  <a:gd name="connsiteY0" fmla="*/ 126 h 10000"/>
                  <a:gd name="connsiteX1" fmla="*/ 13266 w 13266"/>
                  <a:gd name="connsiteY1" fmla="*/ 0 h 10000"/>
                  <a:gd name="connsiteX2" fmla="*/ 11599 w 13266"/>
                  <a:gd name="connsiteY2" fmla="*/ 5000 h 10000"/>
                  <a:gd name="connsiteX3" fmla="*/ 13266 w 13266"/>
                  <a:gd name="connsiteY3" fmla="*/ 10000 h 10000"/>
                  <a:gd name="connsiteX4" fmla="*/ 6688 w 13266"/>
                  <a:gd name="connsiteY4" fmla="*/ 9832 h 10000"/>
                  <a:gd name="connsiteX5" fmla="*/ 1 w 13266"/>
                  <a:gd name="connsiteY5" fmla="*/ 5084 h 10000"/>
                  <a:gd name="connsiteX6" fmla="*/ 5709 w 13266"/>
                  <a:gd name="connsiteY6" fmla="*/ 126 h 10000"/>
                  <a:gd name="connsiteX0" fmla="*/ 5709 w 13266"/>
                  <a:gd name="connsiteY0" fmla="*/ 126 h 10000"/>
                  <a:gd name="connsiteX1" fmla="*/ 13266 w 13266"/>
                  <a:gd name="connsiteY1" fmla="*/ 0 h 10000"/>
                  <a:gd name="connsiteX2" fmla="*/ 11599 w 13266"/>
                  <a:gd name="connsiteY2" fmla="*/ 5000 h 10000"/>
                  <a:gd name="connsiteX3" fmla="*/ 13266 w 13266"/>
                  <a:gd name="connsiteY3" fmla="*/ 10000 h 10000"/>
                  <a:gd name="connsiteX4" fmla="*/ 6688 w 13266"/>
                  <a:gd name="connsiteY4" fmla="*/ 9832 h 10000"/>
                  <a:gd name="connsiteX5" fmla="*/ 1 w 13266"/>
                  <a:gd name="connsiteY5" fmla="*/ 5084 h 10000"/>
                  <a:gd name="connsiteX6" fmla="*/ 5709 w 13266"/>
                  <a:gd name="connsiteY6" fmla="*/ 126 h 10000"/>
                  <a:gd name="connsiteX0" fmla="*/ 6688 w 13265"/>
                  <a:gd name="connsiteY0" fmla="*/ 42 h 10000"/>
                  <a:gd name="connsiteX1" fmla="*/ 13265 w 13265"/>
                  <a:gd name="connsiteY1" fmla="*/ 0 h 10000"/>
                  <a:gd name="connsiteX2" fmla="*/ 11598 w 13265"/>
                  <a:gd name="connsiteY2" fmla="*/ 5000 h 10000"/>
                  <a:gd name="connsiteX3" fmla="*/ 13265 w 13265"/>
                  <a:gd name="connsiteY3" fmla="*/ 10000 h 10000"/>
                  <a:gd name="connsiteX4" fmla="*/ 6687 w 13265"/>
                  <a:gd name="connsiteY4" fmla="*/ 9832 h 10000"/>
                  <a:gd name="connsiteX5" fmla="*/ 0 w 13265"/>
                  <a:gd name="connsiteY5" fmla="*/ 5084 h 10000"/>
                  <a:gd name="connsiteX6" fmla="*/ 6688 w 13265"/>
                  <a:gd name="connsiteY6" fmla="*/ 42 h 10000"/>
                  <a:gd name="connsiteX0" fmla="*/ 6688 w 13265"/>
                  <a:gd name="connsiteY0" fmla="*/ 42 h 9832"/>
                  <a:gd name="connsiteX1" fmla="*/ 13265 w 13265"/>
                  <a:gd name="connsiteY1" fmla="*/ 0 h 9832"/>
                  <a:gd name="connsiteX2" fmla="*/ 11598 w 13265"/>
                  <a:gd name="connsiteY2" fmla="*/ 5000 h 9832"/>
                  <a:gd name="connsiteX3" fmla="*/ 11387 w 13265"/>
                  <a:gd name="connsiteY3" fmla="*/ 9790 h 9832"/>
                  <a:gd name="connsiteX4" fmla="*/ 6687 w 13265"/>
                  <a:gd name="connsiteY4" fmla="*/ 9832 h 9832"/>
                  <a:gd name="connsiteX5" fmla="*/ 0 w 13265"/>
                  <a:gd name="connsiteY5" fmla="*/ 5084 h 9832"/>
                  <a:gd name="connsiteX6" fmla="*/ 6688 w 13265"/>
                  <a:gd name="connsiteY6" fmla="*/ 42 h 9832"/>
                  <a:gd name="connsiteX0" fmla="*/ 5042 w 10000"/>
                  <a:gd name="connsiteY0" fmla="*/ 43 h 10000"/>
                  <a:gd name="connsiteX1" fmla="*/ 10000 w 10000"/>
                  <a:gd name="connsiteY1" fmla="*/ 0 h 10000"/>
                  <a:gd name="connsiteX2" fmla="*/ 8743 w 10000"/>
                  <a:gd name="connsiteY2" fmla="*/ 5085 h 10000"/>
                  <a:gd name="connsiteX3" fmla="*/ 9692 w 10000"/>
                  <a:gd name="connsiteY3" fmla="*/ 10000 h 10000"/>
                  <a:gd name="connsiteX4" fmla="*/ 5041 w 10000"/>
                  <a:gd name="connsiteY4" fmla="*/ 10000 h 10000"/>
                  <a:gd name="connsiteX5" fmla="*/ 0 w 10000"/>
                  <a:gd name="connsiteY5" fmla="*/ 5171 h 10000"/>
                  <a:gd name="connsiteX6" fmla="*/ 5042 w 10000"/>
                  <a:gd name="connsiteY6" fmla="*/ 43 h 10000"/>
                  <a:gd name="connsiteX0" fmla="*/ 5042 w 10000"/>
                  <a:gd name="connsiteY0" fmla="*/ 43 h 10000"/>
                  <a:gd name="connsiteX1" fmla="*/ 10000 w 10000"/>
                  <a:gd name="connsiteY1" fmla="*/ 0 h 10000"/>
                  <a:gd name="connsiteX2" fmla="*/ 8743 w 10000"/>
                  <a:gd name="connsiteY2" fmla="*/ 5085 h 10000"/>
                  <a:gd name="connsiteX3" fmla="*/ 9784 w 10000"/>
                  <a:gd name="connsiteY3" fmla="*/ 10000 h 10000"/>
                  <a:gd name="connsiteX4" fmla="*/ 5041 w 10000"/>
                  <a:gd name="connsiteY4" fmla="*/ 10000 h 10000"/>
                  <a:gd name="connsiteX5" fmla="*/ 0 w 10000"/>
                  <a:gd name="connsiteY5" fmla="*/ 5171 h 10000"/>
                  <a:gd name="connsiteX6" fmla="*/ 5042 w 10000"/>
                  <a:gd name="connsiteY6" fmla="*/ 43 h 10000"/>
                  <a:gd name="connsiteX0" fmla="*/ 5042 w 9784"/>
                  <a:gd name="connsiteY0" fmla="*/ 0 h 9957"/>
                  <a:gd name="connsiteX1" fmla="*/ 9415 w 9784"/>
                  <a:gd name="connsiteY1" fmla="*/ 171 h 9957"/>
                  <a:gd name="connsiteX2" fmla="*/ 8743 w 9784"/>
                  <a:gd name="connsiteY2" fmla="*/ 5042 h 9957"/>
                  <a:gd name="connsiteX3" fmla="*/ 9784 w 9784"/>
                  <a:gd name="connsiteY3" fmla="*/ 9957 h 9957"/>
                  <a:gd name="connsiteX4" fmla="*/ 5041 w 9784"/>
                  <a:gd name="connsiteY4" fmla="*/ 9957 h 9957"/>
                  <a:gd name="connsiteX5" fmla="*/ 0 w 9784"/>
                  <a:gd name="connsiteY5" fmla="*/ 5128 h 9957"/>
                  <a:gd name="connsiteX6" fmla="*/ 5042 w 9784"/>
                  <a:gd name="connsiteY6" fmla="*/ 0 h 9957"/>
                  <a:gd name="connsiteX0" fmla="*/ 5153 w 10000"/>
                  <a:gd name="connsiteY0" fmla="*/ 0 h 10000"/>
                  <a:gd name="connsiteX1" fmla="*/ 9875 w 10000"/>
                  <a:gd name="connsiteY1" fmla="*/ 172 h 10000"/>
                  <a:gd name="connsiteX2" fmla="*/ 8936 w 10000"/>
                  <a:gd name="connsiteY2" fmla="*/ 5064 h 10000"/>
                  <a:gd name="connsiteX3" fmla="*/ 10000 w 10000"/>
                  <a:gd name="connsiteY3" fmla="*/ 10000 h 10000"/>
                  <a:gd name="connsiteX4" fmla="*/ 5152 w 10000"/>
                  <a:gd name="connsiteY4" fmla="*/ 10000 h 10000"/>
                  <a:gd name="connsiteX5" fmla="*/ 0 w 10000"/>
                  <a:gd name="connsiteY5" fmla="*/ 5150 h 10000"/>
                  <a:gd name="connsiteX6" fmla="*/ 5153 w 10000"/>
                  <a:gd name="connsiteY6" fmla="*/ 0 h 10000"/>
                  <a:gd name="connsiteX0" fmla="*/ 5153 w 10001"/>
                  <a:gd name="connsiteY0" fmla="*/ 0 h 10000"/>
                  <a:gd name="connsiteX1" fmla="*/ 10001 w 10001"/>
                  <a:gd name="connsiteY1" fmla="*/ 215 h 10000"/>
                  <a:gd name="connsiteX2" fmla="*/ 8936 w 10001"/>
                  <a:gd name="connsiteY2" fmla="*/ 5064 h 10000"/>
                  <a:gd name="connsiteX3" fmla="*/ 10000 w 10001"/>
                  <a:gd name="connsiteY3" fmla="*/ 10000 h 10000"/>
                  <a:gd name="connsiteX4" fmla="*/ 5152 w 10001"/>
                  <a:gd name="connsiteY4" fmla="*/ 10000 h 10000"/>
                  <a:gd name="connsiteX5" fmla="*/ 0 w 10001"/>
                  <a:gd name="connsiteY5" fmla="*/ 5150 h 10000"/>
                  <a:gd name="connsiteX6" fmla="*/ 5153 w 10001"/>
                  <a:gd name="connsiteY6" fmla="*/ 0 h 10000"/>
                  <a:gd name="connsiteX0" fmla="*/ 5184 w 10001"/>
                  <a:gd name="connsiteY0" fmla="*/ 43 h 9785"/>
                  <a:gd name="connsiteX1" fmla="*/ 10001 w 10001"/>
                  <a:gd name="connsiteY1" fmla="*/ 0 h 9785"/>
                  <a:gd name="connsiteX2" fmla="*/ 8936 w 10001"/>
                  <a:gd name="connsiteY2" fmla="*/ 4849 h 9785"/>
                  <a:gd name="connsiteX3" fmla="*/ 10000 w 10001"/>
                  <a:gd name="connsiteY3" fmla="*/ 9785 h 9785"/>
                  <a:gd name="connsiteX4" fmla="*/ 5152 w 10001"/>
                  <a:gd name="connsiteY4" fmla="*/ 9785 h 9785"/>
                  <a:gd name="connsiteX5" fmla="*/ 0 w 10001"/>
                  <a:gd name="connsiteY5" fmla="*/ 4935 h 9785"/>
                  <a:gd name="connsiteX6" fmla="*/ 5184 w 10001"/>
                  <a:gd name="connsiteY6" fmla="*/ 43 h 9785"/>
                  <a:gd name="connsiteX0" fmla="*/ 5183 w 10000"/>
                  <a:gd name="connsiteY0" fmla="*/ 44 h 10000"/>
                  <a:gd name="connsiteX1" fmla="*/ 10000 w 10000"/>
                  <a:gd name="connsiteY1" fmla="*/ 0 h 10000"/>
                  <a:gd name="connsiteX2" fmla="*/ 8935 w 10000"/>
                  <a:gd name="connsiteY2" fmla="*/ 4956 h 10000"/>
                  <a:gd name="connsiteX3" fmla="*/ 9999 w 10000"/>
                  <a:gd name="connsiteY3" fmla="*/ 10000 h 10000"/>
                  <a:gd name="connsiteX4" fmla="*/ 5151 w 10000"/>
                  <a:gd name="connsiteY4" fmla="*/ 10000 h 10000"/>
                  <a:gd name="connsiteX5" fmla="*/ 0 w 10000"/>
                  <a:gd name="connsiteY5" fmla="*/ 5043 h 10000"/>
                  <a:gd name="connsiteX6" fmla="*/ 5183 w 10000"/>
                  <a:gd name="connsiteY6" fmla="*/ 44 h 10000"/>
                  <a:gd name="connsiteX0" fmla="*/ 5183 w 10000"/>
                  <a:gd name="connsiteY0" fmla="*/ 44 h 10000"/>
                  <a:gd name="connsiteX1" fmla="*/ 10000 w 10000"/>
                  <a:gd name="connsiteY1" fmla="*/ 0 h 10000"/>
                  <a:gd name="connsiteX2" fmla="*/ 8935 w 10000"/>
                  <a:gd name="connsiteY2" fmla="*/ 4956 h 10000"/>
                  <a:gd name="connsiteX3" fmla="*/ 9999 w 10000"/>
                  <a:gd name="connsiteY3" fmla="*/ 10000 h 10000"/>
                  <a:gd name="connsiteX4" fmla="*/ 5151 w 10000"/>
                  <a:gd name="connsiteY4" fmla="*/ 10000 h 10000"/>
                  <a:gd name="connsiteX5" fmla="*/ 0 w 10000"/>
                  <a:gd name="connsiteY5" fmla="*/ 5043 h 10000"/>
                  <a:gd name="connsiteX6" fmla="*/ 5183 w 10000"/>
                  <a:gd name="connsiteY6" fmla="*/ 44 h 10000"/>
                  <a:gd name="connsiteX0" fmla="*/ 5183 w 10000"/>
                  <a:gd name="connsiteY0" fmla="*/ 44 h 10000"/>
                  <a:gd name="connsiteX1" fmla="*/ 10000 w 10000"/>
                  <a:gd name="connsiteY1" fmla="*/ 0 h 10000"/>
                  <a:gd name="connsiteX2" fmla="*/ 8935 w 10000"/>
                  <a:gd name="connsiteY2" fmla="*/ 4956 h 10000"/>
                  <a:gd name="connsiteX3" fmla="*/ 9999 w 10000"/>
                  <a:gd name="connsiteY3" fmla="*/ 10000 h 10000"/>
                  <a:gd name="connsiteX4" fmla="*/ 5151 w 10000"/>
                  <a:gd name="connsiteY4" fmla="*/ 10000 h 10000"/>
                  <a:gd name="connsiteX5" fmla="*/ 0 w 10000"/>
                  <a:gd name="connsiteY5" fmla="*/ 5043 h 10000"/>
                  <a:gd name="connsiteX6" fmla="*/ 5183 w 10000"/>
                  <a:gd name="connsiteY6" fmla="*/ 44 h 10000"/>
                  <a:gd name="connsiteX0" fmla="*/ 5183 w 10000"/>
                  <a:gd name="connsiteY0" fmla="*/ 44 h 10000"/>
                  <a:gd name="connsiteX1" fmla="*/ 10000 w 10000"/>
                  <a:gd name="connsiteY1" fmla="*/ 0 h 10000"/>
                  <a:gd name="connsiteX2" fmla="*/ 8935 w 10000"/>
                  <a:gd name="connsiteY2" fmla="*/ 4956 h 10000"/>
                  <a:gd name="connsiteX3" fmla="*/ 9999 w 10000"/>
                  <a:gd name="connsiteY3" fmla="*/ 10000 h 10000"/>
                  <a:gd name="connsiteX4" fmla="*/ 5151 w 10000"/>
                  <a:gd name="connsiteY4" fmla="*/ 10000 h 10000"/>
                  <a:gd name="connsiteX5" fmla="*/ 0 w 10000"/>
                  <a:gd name="connsiteY5" fmla="*/ 5043 h 10000"/>
                  <a:gd name="connsiteX6" fmla="*/ 5183 w 10000"/>
                  <a:gd name="connsiteY6" fmla="*/ 44 h 10000"/>
                  <a:gd name="connsiteX0" fmla="*/ 5183 w 10000"/>
                  <a:gd name="connsiteY0" fmla="*/ 44 h 10000"/>
                  <a:gd name="connsiteX1" fmla="*/ 10000 w 10000"/>
                  <a:gd name="connsiteY1" fmla="*/ 0 h 10000"/>
                  <a:gd name="connsiteX2" fmla="*/ 8935 w 10000"/>
                  <a:gd name="connsiteY2" fmla="*/ 4956 h 10000"/>
                  <a:gd name="connsiteX3" fmla="*/ 9999 w 10000"/>
                  <a:gd name="connsiteY3" fmla="*/ 10000 h 10000"/>
                  <a:gd name="connsiteX4" fmla="*/ 5151 w 10000"/>
                  <a:gd name="connsiteY4" fmla="*/ 10000 h 10000"/>
                  <a:gd name="connsiteX5" fmla="*/ 0 w 10000"/>
                  <a:gd name="connsiteY5" fmla="*/ 5043 h 10000"/>
                  <a:gd name="connsiteX6" fmla="*/ 5183 w 10000"/>
                  <a:gd name="connsiteY6" fmla="*/ 44 h 10000"/>
                  <a:gd name="connsiteX0" fmla="*/ 5183 w 10000"/>
                  <a:gd name="connsiteY0" fmla="*/ 44 h 10000"/>
                  <a:gd name="connsiteX1" fmla="*/ 10000 w 10000"/>
                  <a:gd name="connsiteY1" fmla="*/ 0 h 10000"/>
                  <a:gd name="connsiteX2" fmla="*/ 8935 w 10000"/>
                  <a:gd name="connsiteY2" fmla="*/ 4956 h 10000"/>
                  <a:gd name="connsiteX3" fmla="*/ 9999 w 10000"/>
                  <a:gd name="connsiteY3" fmla="*/ 10000 h 10000"/>
                  <a:gd name="connsiteX4" fmla="*/ 5340 w 10000"/>
                  <a:gd name="connsiteY4" fmla="*/ 9956 h 10000"/>
                  <a:gd name="connsiteX5" fmla="*/ 0 w 10000"/>
                  <a:gd name="connsiteY5" fmla="*/ 5043 h 10000"/>
                  <a:gd name="connsiteX6" fmla="*/ 5183 w 10000"/>
                  <a:gd name="connsiteY6" fmla="*/ 44 h 10000"/>
                  <a:gd name="connsiteX0" fmla="*/ 5183 w 10000"/>
                  <a:gd name="connsiteY0" fmla="*/ 44 h 10000"/>
                  <a:gd name="connsiteX1" fmla="*/ 10000 w 10000"/>
                  <a:gd name="connsiteY1" fmla="*/ 0 h 10000"/>
                  <a:gd name="connsiteX2" fmla="*/ 8935 w 10000"/>
                  <a:gd name="connsiteY2" fmla="*/ 4956 h 10000"/>
                  <a:gd name="connsiteX3" fmla="*/ 9999 w 10000"/>
                  <a:gd name="connsiteY3" fmla="*/ 10000 h 10000"/>
                  <a:gd name="connsiteX4" fmla="*/ 5340 w 10000"/>
                  <a:gd name="connsiteY4" fmla="*/ 9956 h 10000"/>
                  <a:gd name="connsiteX5" fmla="*/ 0 w 10000"/>
                  <a:gd name="connsiteY5" fmla="*/ 5043 h 10000"/>
                  <a:gd name="connsiteX6" fmla="*/ 5183 w 10000"/>
                  <a:gd name="connsiteY6" fmla="*/ 44 h 10000"/>
                  <a:gd name="connsiteX0" fmla="*/ 5183 w 10000"/>
                  <a:gd name="connsiteY0" fmla="*/ 44 h 10000"/>
                  <a:gd name="connsiteX1" fmla="*/ 10000 w 10000"/>
                  <a:gd name="connsiteY1" fmla="*/ 0 h 10000"/>
                  <a:gd name="connsiteX2" fmla="*/ 8935 w 10000"/>
                  <a:gd name="connsiteY2" fmla="*/ 4956 h 10000"/>
                  <a:gd name="connsiteX3" fmla="*/ 9999 w 10000"/>
                  <a:gd name="connsiteY3" fmla="*/ 10000 h 10000"/>
                  <a:gd name="connsiteX4" fmla="*/ 5183 w 10000"/>
                  <a:gd name="connsiteY4" fmla="*/ 9912 h 10000"/>
                  <a:gd name="connsiteX5" fmla="*/ 0 w 10000"/>
                  <a:gd name="connsiteY5" fmla="*/ 5043 h 10000"/>
                  <a:gd name="connsiteX6" fmla="*/ 5183 w 10000"/>
                  <a:gd name="connsiteY6" fmla="*/ 44 h 10000"/>
                  <a:gd name="connsiteX0" fmla="*/ 5183 w 10000"/>
                  <a:gd name="connsiteY0" fmla="*/ 44 h 10000"/>
                  <a:gd name="connsiteX1" fmla="*/ 10000 w 10000"/>
                  <a:gd name="connsiteY1" fmla="*/ 0 h 10000"/>
                  <a:gd name="connsiteX2" fmla="*/ 8935 w 10000"/>
                  <a:gd name="connsiteY2" fmla="*/ 4956 h 10000"/>
                  <a:gd name="connsiteX3" fmla="*/ 9999 w 10000"/>
                  <a:gd name="connsiteY3" fmla="*/ 10000 h 10000"/>
                  <a:gd name="connsiteX4" fmla="*/ 5183 w 10000"/>
                  <a:gd name="connsiteY4" fmla="*/ 9912 h 10000"/>
                  <a:gd name="connsiteX5" fmla="*/ 0 w 10000"/>
                  <a:gd name="connsiteY5" fmla="*/ 5043 h 10000"/>
                  <a:gd name="connsiteX6" fmla="*/ 5183 w 10000"/>
                  <a:gd name="connsiteY6" fmla="*/ 44 h 10000"/>
                  <a:gd name="connsiteX0" fmla="*/ 5183 w 10000"/>
                  <a:gd name="connsiteY0" fmla="*/ 44 h 10000"/>
                  <a:gd name="connsiteX1" fmla="*/ 10000 w 10000"/>
                  <a:gd name="connsiteY1" fmla="*/ 0 h 10000"/>
                  <a:gd name="connsiteX2" fmla="*/ 8935 w 10000"/>
                  <a:gd name="connsiteY2" fmla="*/ 4956 h 10000"/>
                  <a:gd name="connsiteX3" fmla="*/ 9999 w 10000"/>
                  <a:gd name="connsiteY3" fmla="*/ 10000 h 10000"/>
                  <a:gd name="connsiteX4" fmla="*/ 5183 w 10000"/>
                  <a:gd name="connsiteY4" fmla="*/ 9912 h 10000"/>
                  <a:gd name="connsiteX5" fmla="*/ 0 w 10000"/>
                  <a:gd name="connsiteY5" fmla="*/ 5043 h 10000"/>
                  <a:gd name="connsiteX6" fmla="*/ 5183 w 10000"/>
                  <a:gd name="connsiteY6" fmla="*/ 44 h 10000"/>
                  <a:gd name="connsiteX0" fmla="*/ 8935 w 10000"/>
                  <a:gd name="connsiteY0" fmla="*/ 4956 h 10000"/>
                  <a:gd name="connsiteX1" fmla="*/ 9999 w 10000"/>
                  <a:gd name="connsiteY1" fmla="*/ 10000 h 10000"/>
                  <a:gd name="connsiteX2" fmla="*/ 5183 w 10000"/>
                  <a:gd name="connsiteY2" fmla="*/ 9912 h 10000"/>
                  <a:gd name="connsiteX3" fmla="*/ 0 w 10000"/>
                  <a:gd name="connsiteY3" fmla="*/ 5043 h 10000"/>
                  <a:gd name="connsiteX4" fmla="*/ 5183 w 10000"/>
                  <a:gd name="connsiteY4" fmla="*/ 44 h 10000"/>
                  <a:gd name="connsiteX5" fmla="*/ 10000 w 10000"/>
                  <a:gd name="connsiteY5" fmla="*/ 0 h 10000"/>
                  <a:gd name="connsiteX6" fmla="*/ 9841 w 10000"/>
                  <a:gd name="connsiteY6" fmla="*/ 6220 h 10000"/>
                  <a:gd name="connsiteX0" fmla="*/ 8935 w 10000"/>
                  <a:gd name="connsiteY0" fmla="*/ 4956 h 10000"/>
                  <a:gd name="connsiteX1" fmla="*/ 9999 w 10000"/>
                  <a:gd name="connsiteY1" fmla="*/ 10000 h 10000"/>
                  <a:gd name="connsiteX2" fmla="*/ 5183 w 10000"/>
                  <a:gd name="connsiteY2" fmla="*/ 9912 h 10000"/>
                  <a:gd name="connsiteX3" fmla="*/ 0 w 10000"/>
                  <a:gd name="connsiteY3" fmla="*/ 5043 h 10000"/>
                  <a:gd name="connsiteX4" fmla="*/ 5183 w 10000"/>
                  <a:gd name="connsiteY4" fmla="*/ 44 h 10000"/>
                  <a:gd name="connsiteX5" fmla="*/ 10000 w 10000"/>
                  <a:gd name="connsiteY5" fmla="*/ 0 h 10000"/>
                  <a:gd name="connsiteX0" fmla="*/ 9999 w 10000"/>
                  <a:gd name="connsiteY0" fmla="*/ 10000 h 10000"/>
                  <a:gd name="connsiteX1" fmla="*/ 5183 w 10000"/>
                  <a:gd name="connsiteY1" fmla="*/ 9912 h 10000"/>
                  <a:gd name="connsiteX2" fmla="*/ 0 w 10000"/>
                  <a:gd name="connsiteY2" fmla="*/ 5043 h 10000"/>
                  <a:gd name="connsiteX3" fmla="*/ 5183 w 10000"/>
                  <a:gd name="connsiteY3" fmla="*/ 44 h 10000"/>
                  <a:gd name="connsiteX4" fmla="*/ 10000 w 10000"/>
                  <a:gd name="connsiteY4" fmla="*/ 0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00" h="10000">
                    <a:moveTo>
                      <a:pt x="9999" y="10000"/>
                    </a:moveTo>
                    <a:lnTo>
                      <a:pt x="5183" y="9912"/>
                    </a:lnTo>
                    <a:cubicBezTo>
                      <a:pt x="3060" y="9824"/>
                      <a:pt x="0" y="6688"/>
                      <a:pt x="0" y="5043"/>
                    </a:cubicBezTo>
                    <a:cubicBezTo>
                      <a:pt x="0" y="3398"/>
                      <a:pt x="2965" y="220"/>
                      <a:pt x="5183" y="44"/>
                    </a:cubicBezTo>
                    <a:lnTo>
                      <a:pt x="10000" y="0"/>
                    </a:lnTo>
                  </a:path>
                </a:pathLst>
              </a:custGeom>
              <a:solidFill>
                <a:schemeClr val="accent4"/>
              </a:solidFill>
              <a:ln w="1905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9" name="Stored Data 71">
                <a:extLst>
                  <a:ext uri="{FF2B5EF4-FFF2-40B4-BE49-F238E27FC236}">
                    <a16:creationId xmlns:a16="http://schemas.microsoft.com/office/drawing/2014/main" id="{701FF52E-7B15-3385-8A6E-7074B2EA9C28}"/>
                  </a:ext>
                </a:extLst>
              </p:cNvPr>
              <p:cNvSpPr/>
              <p:nvPr/>
            </p:nvSpPr>
            <p:spPr>
              <a:xfrm rot="10800000">
                <a:off x="3990333" y="5435921"/>
                <a:ext cx="107530" cy="723601"/>
              </a:xfrm>
              <a:custGeom>
                <a:avLst/>
                <a:gdLst>
                  <a:gd name="connsiteX0" fmla="*/ 1667 w 10000"/>
                  <a:gd name="connsiteY0" fmla="*/ 0 h 10000"/>
                  <a:gd name="connsiteX1" fmla="*/ 10000 w 10000"/>
                  <a:gd name="connsiteY1" fmla="*/ 0 h 10000"/>
                  <a:gd name="connsiteX2" fmla="*/ 8333 w 10000"/>
                  <a:gd name="connsiteY2" fmla="*/ 5000 h 10000"/>
                  <a:gd name="connsiteX3" fmla="*/ 10000 w 10000"/>
                  <a:gd name="connsiteY3" fmla="*/ 10000 h 10000"/>
                  <a:gd name="connsiteX4" fmla="*/ 1667 w 10000"/>
                  <a:gd name="connsiteY4" fmla="*/ 10000 h 10000"/>
                  <a:gd name="connsiteX5" fmla="*/ 0 w 10000"/>
                  <a:gd name="connsiteY5" fmla="*/ 5000 h 10000"/>
                  <a:gd name="connsiteX6" fmla="*/ 1667 w 10000"/>
                  <a:gd name="connsiteY6" fmla="*/ 0 h 10000"/>
                  <a:gd name="connsiteX0" fmla="*/ 4932 w 13265"/>
                  <a:gd name="connsiteY0" fmla="*/ 0 h 10000"/>
                  <a:gd name="connsiteX1" fmla="*/ 13265 w 13265"/>
                  <a:gd name="connsiteY1" fmla="*/ 0 h 10000"/>
                  <a:gd name="connsiteX2" fmla="*/ 11598 w 13265"/>
                  <a:gd name="connsiteY2" fmla="*/ 5000 h 10000"/>
                  <a:gd name="connsiteX3" fmla="*/ 13265 w 13265"/>
                  <a:gd name="connsiteY3" fmla="*/ 10000 h 10000"/>
                  <a:gd name="connsiteX4" fmla="*/ 4932 w 13265"/>
                  <a:gd name="connsiteY4" fmla="*/ 10000 h 10000"/>
                  <a:gd name="connsiteX5" fmla="*/ 0 w 13265"/>
                  <a:gd name="connsiteY5" fmla="*/ 5084 h 10000"/>
                  <a:gd name="connsiteX6" fmla="*/ 4932 w 13265"/>
                  <a:gd name="connsiteY6" fmla="*/ 0 h 10000"/>
                  <a:gd name="connsiteX0" fmla="*/ 5226 w 13559"/>
                  <a:gd name="connsiteY0" fmla="*/ 0 h 10000"/>
                  <a:gd name="connsiteX1" fmla="*/ 13559 w 13559"/>
                  <a:gd name="connsiteY1" fmla="*/ 0 h 10000"/>
                  <a:gd name="connsiteX2" fmla="*/ 11892 w 13559"/>
                  <a:gd name="connsiteY2" fmla="*/ 5000 h 10000"/>
                  <a:gd name="connsiteX3" fmla="*/ 13559 w 13559"/>
                  <a:gd name="connsiteY3" fmla="*/ 10000 h 10000"/>
                  <a:gd name="connsiteX4" fmla="*/ 5226 w 13559"/>
                  <a:gd name="connsiteY4" fmla="*/ 10000 h 10000"/>
                  <a:gd name="connsiteX5" fmla="*/ 294 w 13559"/>
                  <a:gd name="connsiteY5" fmla="*/ 5084 h 10000"/>
                  <a:gd name="connsiteX6" fmla="*/ 5226 w 13559"/>
                  <a:gd name="connsiteY6" fmla="*/ 0 h 10000"/>
                  <a:gd name="connsiteX0" fmla="*/ 4933 w 13266"/>
                  <a:gd name="connsiteY0" fmla="*/ 0 h 10000"/>
                  <a:gd name="connsiteX1" fmla="*/ 13266 w 13266"/>
                  <a:gd name="connsiteY1" fmla="*/ 0 h 10000"/>
                  <a:gd name="connsiteX2" fmla="*/ 11599 w 13266"/>
                  <a:gd name="connsiteY2" fmla="*/ 5000 h 10000"/>
                  <a:gd name="connsiteX3" fmla="*/ 13266 w 13266"/>
                  <a:gd name="connsiteY3" fmla="*/ 10000 h 10000"/>
                  <a:gd name="connsiteX4" fmla="*/ 4933 w 13266"/>
                  <a:gd name="connsiteY4" fmla="*/ 10000 h 10000"/>
                  <a:gd name="connsiteX5" fmla="*/ 1 w 13266"/>
                  <a:gd name="connsiteY5" fmla="*/ 5084 h 10000"/>
                  <a:gd name="connsiteX6" fmla="*/ 4933 w 13266"/>
                  <a:gd name="connsiteY6" fmla="*/ 0 h 10000"/>
                  <a:gd name="connsiteX0" fmla="*/ 4933 w 13266"/>
                  <a:gd name="connsiteY0" fmla="*/ 0 h 10000"/>
                  <a:gd name="connsiteX1" fmla="*/ 13266 w 13266"/>
                  <a:gd name="connsiteY1" fmla="*/ 0 h 10000"/>
                  <a:gd name="connsiteX2" fmla="*/ 11599 w 13266"/>
                  <a:gd name="connsiteY2" fmla="*/ 5000 h 10000"/>
                  <a:gd name="connsiteX3" fmla="*/ 13266 w 13266"/>
                  <a:gd name="connsiteY3" fmla="*/ 10000 h 10000"/>
                  <a:gd name="connsiteX4" fmla="*/ 4933 w 13266"/>
                  <a:gd name="connsiteY4" fmla="*/ 10000 h 10000"/>
                  <a:gd name="connsiteX5" fmla="*/ 1 w 13266"/>
                  <a:gd name="connsiteY5" fmla="*/ 5084 h 10000"/>
                  <a:gd name="connsiteX6" fmla="*/ 4933 w 13266"/>
                  <a:gd name="connsiteY6" fmla="*/ 0 h 10000"/>
                  <a:gd name="connsiteX0" fmla="*/ 4966 w 13299"/>
                  <a:gd name="connsiteY0" fmla="*/ 0 h 10000"/>
                  <a:gd name="connsiteX1" fmla="*/ 13299 w 13299"/>
                  <a:gd name="connsiteY1" fmla="*/ 0 h 10000"/>
                  <a:gd name="connsiteX2" fmla="*/ 11632 w 13299"/>
                  <a:gd name="connsiteY2" fmla="*/ 5000 h 10000"/>
                  <a:gd name="connsiteX3" fmla="*/ 13299 w 13299"/>
                  <a:gd name="connsiteY3" fmla="*/ 10000 h 10000"/>
                  <a:gd name="connsiteX4" fmla="*/ 7782 w 13299"/>
                  <a:gd name="connsiteY4" fmla="*/ 10000 h 10000"/>
                  <a:gd name="connsiteX5" fmla="*/ 34 w 13299"/>
                  <a:gd name="connsiteY5" fmla="*/ 5084 h 10000"/>
                  <a:gd name="connsiteX6" fmla="*/ 4966 w 13299"/>
                  <a:gd name="connsiteY6" fmla="*/ 0 h 10000"/>
                  <a:gd name="connsiteX0" fmla="*/ 4947 w 13280"/>
                  <a:gd name="connsiteY0" fmla="*/ 0 h 10000"/>
                  <a:gd name="connsiteX1" fmla="*/ 13280 w 13280"/>
                  <a:gd name="connsiteY1" fmla="*/ 0 h 10000"/>
                  <a:gd name="connsiteX2" fmla="*/ 11613 w 13280"/>
                  <a:gd name="connsiteY2" fmla="*/ 5000 h 10000"/>
                  <a:gd name="connsiteX3" fmla="*/ 13280 w 13280"/>
                  <a:gd name="connsiteY3" fmla="*/ 10000 h 10000"/>
                  <a:gd name="connsiteX4" fmla="*/ 6702 w 13280"/>
                  <a:gd name="connsiteY4" fmla="*/ 9832 h 10000"/>
                  <a:gd name="connsiteX5" fmla="*/ 15 w 13280"/>
                  <a:gd name="connsiteY5" fmla="*/ 5084 h 10000"/>
                  <a:gd name="connsiteX6" fmla="*/ 4947 w 13280"/>
                  <a:gd name="connsiteY6" fmla="*/ 0 h 10000"/>
                  <a:gd name="connsiteX0" fmla="*/ 4933 w 13266"/>
                  <a:gd name="connsiteY0" fmla="*/ 0 h 10000"/>
                  <a:gd name="connsiteX1" fmla="*/ 13266 w 13266"/>
                  <a:gd name="connsiteY1" fmla="*/ 0 h 10000"/>
                  <a:gd name="connsiteX2" fmla="*/ 11599 w 13266"/>
                  <a:gd name="connsiteY2" fmla="*/ 5000 h 10000"/>
                  <a:gd name="connsiteX3" fmla="*/ 13266 w 13266"/>
                  <a:gd name="connsiteY3" fmla="*/ 10000 h 10000"/>
                  <a:gd name="connsiteX4" fmla="*/ 6688 w 13266"/>
                  <a:gd name="connsiteY4" fmla="*/ 9832 h 10000"/>
                  <a:gd name="connsiteX5" fmla="*/ 1 w 13266"/>
                  <a:gd name="connsiteY5" fmla="*/ 5084 h 10000"/>
                  <a:gd name="connsiteX6" fmla="*/ 4933 w 13266"/>
                  <a:gd name="connsiteY6" fmla="*/ 0 h 10000"/>
                  <a:gd name="connsiteX0" fmla="*/ 5711 w 13268"/>
                  <a:gd name="connsiteY0" fmla="*/ 126 h 10000"/>
                  <a:gd name="connsiteX1" fmla="*/ 13268 w 13268"/>
                  <a:gd name="connsiteY1" fmla="*/ 0 h 10000"/>
                  <a:gd name="connsiteX2" fmla="*/ 11601 w 13268"/>
                  <a:gd name="connsiteY2" fmla="*/ 5000 h 10000"/>
                  <a:gd name="connsiteX3" fmla="*/ 13268 w 13268"/>
                  <a:gd name="connsiteY3" fmla="*/ 10000 h 10000"/>
                  <a:gd name="connsiteX4" fmla="*/ 6690 w 13268"/>
                  <a:gd name="connsiteY4" fmla="*/ 9832 h 10000"/>
                  <a:gd name="connsiteX5" fmla="*/ 3 w 13268"/>
                  <a:gd name="connsiteY5" fmla="*/ 5084 h 10000"/>
                  <a:gd name="connsiteX6" fmla="*/ 5711 w 13268"/>
                  <a:gd name="connsiteY6" fmla="*/ 126 h 10000"/>
                  <a:gd name="connsiteX0" fmla="*/ 5709 w 13266"/>
                  <a:gd name="connsiteY0" fmla="*/ 126 h 10000"/>
                  <a:gd name="connsiteX1" fmla="*/ 13266 w 13266"/>
                  <a:gd name="connsiteY1" fmla="*/ 0 h 10000"/>
                  <a:gd name="connsiteX2" fmla="*/ 11599 w 13266"/>
                  <a:gd name="connsiteY2" fmla="*/ 5000 h 10000"/>
                  <a:gd name="connsiteX3" fmla="*/ 13266 w 13266"/>
                  <a:gd name="connsiteY3" fmla="*/ 10000 h 10000"/>
                  <a:gd name="connsiteX4" fmla="*/ 6688 w 13266"/>
                  <a:gd name="connsiteY4" fmla="*/ 9832 h 10000"/>
                  <a:gd name="connsiteX5" fmla="*/ 1 w 13266"/>
                  <a:gd name="connsiteY5" fmla="*/ 5084 h 10000"/>
                  <a:gd name="connsiteX6" fmla="*/ 5709 w 13266"/>
                  <a:gd name="connsiteY6" fmla="*/ 126 h 10000"/>
                  <a:gd name="connsiteX0" fmla="*/ 5709 w 13266"/>
                  <a:gd name="connsiteY0" fmla="*/ 126 h 10000"/>
                  <a:gd name="connsiteX1" fmla="*/ 13266 w 13266"/>
                  <a:gd name="connsiteY1" fmla="*/ 0 h 10000"/>
                  <a:gd name="connsiteX2" fmla="*/ 11599 w 13266"/>
                  <a:gd name="connsiteY2" fmla="*/ 5000 h 10000"/>
                  <a:gd name="connsiteX3" fmla="*/ 13266 w 13266"/>
                  <a:gd name="connsiteY3" fmla="*/ 10000 h 10000"/>
                  <a:gd name="connsiteX4" fmla="*/ 6688 w 13266"/>
                  <a:gd name="connsiteY4" fmla="*/ 9832 h 10000"/>
                  <a:gd name="connsiteX5" fmla="*/ 1 w 13266"/>
                  <a:gd name="connsiteY5" fmla="*/ 5084 h 10000"/>
                  <a:gd name="connsiteX6" fmla="*/ 5709 w 13266"/>
                  <a:gd name="connsiteY6" fmla="*/ 126 h 10000"/>
                  <a:gd name="connsiteX0" fmla="*/ 6688 w 13265"/>
                  <a:gd name="connsiteY0" fmla="*/ 42 h 10000"/>
                  <a:gd name="connsiteX1" fmla="*/ 13265 w 13265"/>
                  <a:gd name="connsiteY1" fmla="*/ 0 h 10000"/>
                  <a:gd name="connsiteX2" fmla="*/ 11598 w 13265"/>
                  <a:gd name="connsiteY2" fmla="*/ 5000 h 10000"/>
                  <a:gd name="connsiteX3" fmla="*/ 13265 w 13265"/>
                  <a:gd name="connsiteY3" fmla="*/ 10000 h 10000"/>
                  <a:gd name="connsiteX4" fmla="*/ 6687 w 13265"/>
                  <a:gd name="connsiteY4" fmla="*/ 9832 h 10000"/>
                  <a:gd name="connsiteX5" fmla="*/ 0 w 13265"/>
                  <a:gd name="connsiteY5" fmla="*/ 5084 h 10000"/>
                  <a:gd name="connsiteX6" fmla="*/ 6688 w 13265"/>
                  <a:gd name="connsiteY6" fmla="*/ 42 h 10000"/>
                  <a:gd name="connsiteX0" fmla="*/ 6688 w 13265"/>
                  <a:gd name="connsiteY0" fmla="*/ 42 h 9832"/>
                  <a:gd name="connsiteX1" fmla="*/ 13265 w 13265"/>
                  <a:gd name="connsiteY1" fmla="*/ 0 h 9832"/>
                  <a:gd name="connsiteX2" fmla="*/ 11598 w 13265"/>
                  <a:gd name="connsiteY2" fmla="*/ 5000 h 9832"/>
                  <a:gd name="connsiteX3" fmla="*/ 11387 w 13265"/>
                  <a:gd name="connsiteY3" fmla="*/ 9790 h 9832"/>
                  <a:gd name="connsiteX4" fmla="*/ 6687 w 13265"/>
                  <a:gd name="connsiteY4" fmla="*/ 9832 h 9832"/>
                  <a:gd name="connsiteX5" fmla="*/ 0 w 13265"/>
                  <a:gd name="connsiteY5" fmla="*/ 5084 h 9832"/>
                  <a:gd name="connsiteX6" fmla="*/ 6688 w 13265"/>
                  <a:gd name="connsiteY6" fmla="*/ 42 h 9832"/>
                  <a:gd name="connsiteX0" fmla="*/ 5042 w 10000"/>
                  <a:gd name="connsiteY0" fmla="*/ 43 h 10000"/>
                  <a:gd name="connsiteX1" fmla="*/ 10000 w 10000"/>
                  <a:gd name="connsiteY1" fmla="*/ 0 h 10000"/>
                  <a:gd name="connsiteX2" fmla="*/ 8743 w 10000"/>
                  <a:gd name="connsiteY2" fmla="*/ 5085 h 10000"/>
                  <a:gd name="connsiteX3" fmla="*/ 9692 w 10000"/>
                  <a:gd name="connsiteY3" fmla="*/ 10000 h 10000"/>
                  <a:gd name="connsiteX4" fmla="*/ 5041 w 10000"/>
                  <a:gd name="connsiteY4" fmla="*/ 10000 h 10000"/>
                  <a:gd name="connsiteX5" fmla="*/ 0 w 10000"/>
                  <a:gd name="connsiteY5" fmla="*/ 5171 h 10000"/>
                  <a:gd name="connsiteX6" fmla="*/ 5042 w 10000"/>
                  <a:gd name="connsiteY6" fmla="*/ 43 h 10000"/>
                  <a:gd name="connsiteX0" fmla="*/ 5042 w 10000"/>
                  <a:gd name="connsiteY0" fmla="*/ 43 h 10000"/>
                  <a:gd name="connsiteX1" fmla="*/ 10000 w 10000"/>
                  <a:gd name="connsiteY1" fmla="*/ 0 h 10000"/>
                  <a:gd name="connsiteX2" fmla="*/ 8743 w 10000"/>
                  <a:gd name="connsiteY2" fmla="*/ 5085 h 10000"/>
                  <a:gd name="connsiteX3" fmla="*/ 9784 w 10000"/>
                  <a:gd name="connsiteY3" fmla="*/ 10000 h 10000"/>
                  <a:gd name="connsiteX4" fmla="*/ 5041 w 10000"/>
                  <a:gd name="connsiteY4" fmla="*/ 10000 h 10000"/>
                  <a:gd name="connsiteX5" fmla="*/ 0 w 10000"/>
                  <a:gd name="connsiteY5" fmla="*/ 5171 h 10000"/>
                  <a:gd name="connsiteX6" fmla="*/ 5042 w 10000"/>
                  <a:gd name="connsiteY6" fmla="*/ 43 h 10000"/>
                  <a:gd name="connsiteX0" fmla="*/ 5042 w 9784"/>
                  <a:gd name="connsiteY0" fmla="*/ 0 h 9957"/>
                  <a:gd name="connsiteX1" fmla="*/ 9415 w 9784"/>
                  <a:gd name="connsiteY1" fmla="*/ 171 h 9957"/>
                  <a:gd name="connsiteX2" fmla="*/ 8743 w 9784"/>
                  <a:gd name="connsiteY2" fmla="*/ 5042 h 9957"/>
                  <a:gd name="connsiteX3" fmla="*/ 9784 w 9784"/>
                  <a:gd name="connsiteY3" fmla="*/ 9957 h 9957"/>
                  <a:gd name="connsiteX4" fmla="*/ 5041 w 9784"/>
                  <a:gd name="connsiteY4" fmla="*/ 9957 h 9957"/>
                  <a:gd name="connsiteX5" fmla="*/ 0 w 9784"/>
                  <a:gd name="connsiteY5" fmla="*/ 5128 h 9957"/>
                  <a:gd name="connsiteX6" fmla="*/ 5042 w 9784"/>
                  <a:gd name="connsiteY6" fmla="*/ 0 h 9957"/>
                  <a:gd name="connsiteX0" fmla="*/ 5153 w 10000"/>
                  <a:gd name="connsiteY0" fmla="*/ 0 h 10000"/>
                  <a:gd name="connsiteX1" fmla="*/ 9875 w 10000"/>
                  <a:gd name="connsiteY1" fmla="*/ 172 h 10000"/>
                  <a:gd name="connsiteX2" fmla="*/ 8936 w 10000"/>
                  <a:gd name="connsiteY2" fmla="*/ 5064 h 10000"/>
                  <a:gd name="connsiteX3" fmla="*/ 10000 w 10000"/>
                  <a:gd name="connsiteY3" fmla="*/ 10000 h 10000"/>
                  <a:gd name="connsiteX4" fmla="*/ 5152 w 10000"/>
                  <a:gd name="connsiteY4" fmla="*/ 10000 h 10000"/>
                  <a:gd name="connsiteX5" fmla="*/ 0 w 10000"/>
                  <a:gd name="connsiteY5" fmla="*/ 5150 h 10000"/>
                  <a:gd name="connsiteX6" fmla="*/ 5153 w 10000"/>
                  <a:gd name="connsiteY6" fmla="*/ 0 h 10000"/>
                  <a:gd name="connsiteX0" fmla="*/ 5153 w 10001"/>
                  <a:gd name="connsiteY0" fmla="*/ 0 h 10000"/>
                  <a:gd name="connsiteX1" fmla="*/ 10001 w 10001"/>
                  <a:gd name="connsiteY1" fmla="*/ 215 h 10000"/>
                  <a:gd name="connsiteX2" fmla="*/ 8936 w 10001"/>
                  <a:gd name="connsiteY2" fmla="*/ 5064 h 10000"/>
                  <a:gd name="connsiteX3" fmla="*/ 10000 w 10001"/>
                  <a:gd name="connsiteY3" fmla="*/ 10000 h 10000"/>
                  <a:gd name="connsiteX4" fmla="*/ 5152 w 10001"/>
                  <a:gd name="connsiteY4" fmla="*/ 10000 h 10000"/>
                  <a:gd name="connsiteX5" fmla="*/ 0 w 10001"/>
                  <a:gd name="connsiteY5" fmla="*/ 5150 h 10000"/>
                  <a:gd name="connsiteX6" fmla="*/ 5153 w 10001"/>
                  <a:gd name="connsiteY6" fmla="*/ 0 h 10000"/>
                  <a:gd name="connsiteX0" fmla="*/ 5184 w 10001"/>
                  <a:gd name="connsiteY0" fmla="*/ 43 h 9785"/>
                  <a:gd name="connsiteX1" fmla="*/ 10001 w 10001"/>
                  <a:gd name="connsiteY1" fmla="*/ 0 h 9785"/>
                  <a:gd name="connsiteX2" fmla="*/ 8936 w 10001"/>
                  <a:gd name="connsiteY2" fmla="*/ 4849 h 9785"/>
                  <a:gd name="connsiteX3" fmla="*/ 10000 w 10001"/>
                  <a:gd name="connsiteY3" fmla="*/ 9785 h 9785"/>
                  <a:gd name="connsiteX4" fmla="*/ 5152 w 10001"/>
                  <a:gd name="connsiteY4" fmla="*/ 9785 h 9785"/>
                  <a:gd name="connsiteX5" fmla="*/ 0 w 10001"/>
                  <a:gd name="connsiteY5" fmla="*/ 4935 h 9785"/>
                  <a:gd name="connsiteX6" fmla="*/ 5184 w 10001"/>
                  <a:gd name="connsiteY6" fmla="*/ 43 h 9785"/>
                  <a:gd name="connsiteX0" fmla="*/ 5183 w 10000"/>
                  <a:gd name="connsiteY0" fmla="*/ 44 h 10000"/>
                  <a:gd name="connsiteX1" fmla="*/ 10000 w 10000"/>
                  <a:gd name="connsiteY1" fmla="*/ 0 h 10000"/>
                  <a:gd name="connsiteX2" fmla="*/ 8935 w 10000"/>
                  <a:gd name="connsiteY2" fmla="*/ 4956 h 10000"/>
                  <a:gd name="connsiteX3" fmla="*/ 9999 w 10000"/>
                  <a:gd name="connsiteY3" fmla="*/ 10000 h 10000"/>
                  <a:gd name="connsiteX4" fmla="*/ 5151 w 10000"/>
                  <a:gd name="connsiteY4" fmla="*/ 10000 h 10000"/>
                  <a:gd name="connsiteX5" fmla="*/ 0 w 10000"/>
                  <a:gd name="connsiteY5" fmla="*/ 5043 h 10000"/>
                  <a:gd name="connsiteX6" fmla="*/ 5183 w 10000"/>
                  <a:gd name="connsiteY6" fmla="*/ 44 h 10000"/>
                  <a:gd name="connsiteX0" fmla="*/ 5183 w 10000"/>
                  <a:gd name="connsiteY0" fmla="*/ 44 h 10000"/>
                  <a:gd name="connsiteX1" fmla="*/ 10000 w 10000"/>
                  <a:gd name="connsiteY1" fmla="*/ 0 h 10000"/>
                  <a:gd name="connsiteX2" fmla="*/ 8935 w 10000"/>
                  <a:gd name="connsiteY2" fmla="*/ 4956 h 10000"/>
                  <a:gd name="connsiteX3" fmla="*/ 9999 w 10000"/>
                  <a:gd name="connsiteY3" fmla="*/ 10000 h 10000"/>
                  <a:gd name="connsiteX4" fmla="*/ 5151 w 10000"/>
                  <a:gd name="connsiteY4" fmla="*/ 10000 h 10000"/>
                  <a:gd name="connsiteX5" fmla="*/ 0 w 10000"/>
                  <a:gd name="connsiteY5" fmla="*/ 5043 h 10000"/>
                  <a:gd name="connsiteX6" fmla="*/ 5183 w 10000"/>
                  <a:gd name="connsiteY6" fmla="*/ 44 h 10000"/>
                  <a:gd name="connsiteX0" fmla="*/ 5183 w 10000"/>
                  <a:gd name="connsiteY0" fmla="*/ 44 h 10000"/>
                  <a:gd name="connsiteX1" fmla="*/ 10000 w 10000"/>
                  <a:gd name="connsiteY1" fmla="*/ 0 h 10000"/>
                  <a:gd name="connsiteX2" fmla="*/ 8935 w 10000"/>
                  <a:gd name="connsiteY2" fmla="*/ 4956 h 10000"/>
                  <a:gd name="connsiteX3" fmla="*/ 9999 w 10000"/>
                  <a:gd name="connsiteY3" fmla="*/ 10000 h 10000"/>
                  <a:gd name="connsiteX4" fmla="*/ 5151 w 10000"/>
                  <a:gd name="connsiteY4" fmla="*/ 10000 h 10000"/>
                  <a:gd name="connsiteX5" fmla="*/ 0 w 10000"/>
                  <a:gd name="connsiteY5" fmla="*/ 5043 h 10000"/>
                  <a:gd name="connsiteX6" fmla="*/ 5183 w 10000"/>
                  <a:gd name="connsiteY6" fmla="*/ 44 h 10000"/>
                  <a:gd name="connsiteX0" fmla="*/ 5183 w 10000"/>
                  <a:gd name="connsiteY0" fmla="*/ 44 h 10000"/>
                  <a:gd name="connsiteX1" fmla="*/ 10000 w 10000"/>
                  <a:gd name="connsiteY1" fmla="*/ 0 h 10000"/>
                  <a:gd name="connsiteX2" fmla="*/ 8935 w 10000"/>
                  <a:gd name="connsiteY2" fmla="*/ 4956 h 10000"/>
                  <a:gd name="connsiteX3" fmla="*/ 9999 w 10000"/>
                  <a:gd name="connsiteY3" fmla="*/ 10000 h 10000"/>
                  <a:gd name="connsiteX4" fmla="*/ 5151 w 10000"/>
                  <a:gd name="connsiteY4" fmla="*/ 10000 h 10000"/>
                  <a:gd name="connsiteX5" fmla="*/ 0 w 10000"/>
                  <a:gd name="connsiteY5" fmla="*/ 5043 h 10000"/>
                  <a:gd name="connsiteX6" fmla="*/ 5183 w 10000"/>
                  <a:gd name="connsiteY6" fmla="*/ 44 h 10000"/>
                  <a:gd name="connsiteX0" fmla="*/ 5183 w 10000"/>
                  <a:gd name="connsiteY0" fmla="*/ 44 h 10000"/>
                  <a:gd name="connsiteX1" fmla="*/ 10000 w 10000"/>
                  <a:gd name="connsiteY1" fmla="*/ 0 h 10000"/>
                  <a:gd name="connsiteX2" fmla="*/ 8935 w 10000"/>
                  <a:gd name="connsiteY2" fmla="*/ 4956 h 10000"/>
                  <a:gd name="connsiteX3" fmla="*/ 9999 w 10000"/>
                  <a:gd name="connsiteY3" fmla="*/ 10000 h 10000"/>
                  <a:gd name="connsiteX4" fmla="*/ 5151 w 10000"/>
                  <a:gd name="connsiteY4" fmla="*/ 10000 h 10000"/>
                  <a:gd name="connsiteX5" fmla="*/ 0 w 10000"/>
                  <a:gd name="connsiteY5" fmla="*/ 5043 h 10000"/>
                  <a:gd name="connsiteX6" fmla="*/ 5183 w 10000"/>
                  <a:gd name="connsiteY6" fmla="*/ 44 h 10000"/>
                  <a:gd name="connsiteX0" fmla="*/ 5183 w 10000"/>
                  <a:gd name="connsiteY0" fmla="*/ 44 h 10000"/>
                  <a:gd name="connsiteX1" fmla="*/ 10000 w 10000"/>
                  <a:gd name="connsiteY1" fmla="*/ 0 h 10000"/>
                  <a:gd name="connsiteX2" fmla="*/ 8935 w 10000"/>
                  <a:gd name="connsiteY2" fmla="*/ 4956 h 10000"/>
                  <a:gd name="connsiteX3" fmla="*/ 9999 w 10000"/>
                  <a:gd name="connsiteY3" fmla="*/ 10000 h 10000"/>
                  <a:gd name="connsiteX4" fmla="*/ 5340 w 10000"/>
                  <a:gd name="connsiteY4" fmla="*/ 9956 h 10000"/>
                  <a:gd name="connsiteX5" fmla="*/ 0 w 10000"/>
                  <a:gd name="connsiteY5" fmla="*/ 5043 h 10000"/>
                  <a:gd name="connsiteX6" fmla="*/ 5183 w 10000"/>
                  <a:gd name="connsiteY6" fmla="*/ 44 h 10000"/>
                  <a:gd name="connsiteX0" fmla="*/ 5183 w 10000"/>
                  <a:gd name="connsiteY0" fmla="*/ 44 h 10000"/>
                  <a:gd name="connsiteX1" fmla="*/ 10000 w 10000"/>
                  <a:gd name="connsiteY1" fmla="*/ 0 h 10000"/>
                  <a:gd name="connsiteX2" fmla="*/ 8935 w 10000"/>
                  <a:gd name="connsiteY2" fmla="*/ 4956 h 10000"/>
                  <a:gd name="connsiteX3" fmla="*/ 9999 w 10000"/>
                  <a:gd name="connsiteY3" fmla="*/ 10000 h 10000"/>
                  <a:gd name="connsiteX4" fmla="*/ 5340 w 10000"/>
                  <a:gd name="connsiteY4" fmla="*/ 9956 h 10000"/>
                  <a:gd name="connsiteX5" fmla="*/ 0 w 10000"/>
                  <a:gd name="connsiteY5" fmla="*/ 5043 h 10000"/>
                  <a:gd name="connsiteX6" fmla="*/ 5183 w 10000"/>
                  <a:gd name="connsiteY6" fmla="*/ 44 h 10000"/>
                  <a:gd name="connsiteX0" fmla="*/ 5183 w 10000"/>
                  <a:gd name="connsiteY0" fmla="*/ 44 h 10000"/>
                  <a:gd name="connsiteX1" fmla="*/ 10000 w 10000"/>
                  <a:gd name="connsiteY1" fmla="*/ 0 h 10000"/>
                  <a:gd name="connsiteX2" fmla="*/ 8935 w 10000"/>
                  <a:gd name="connsiteY2" fmla="*/ 4956 h 10000"/>
                  <a:gd name="connsiteX3" fmla="*/ 9999 w 10000"/>
                  <a:gd name="connsiteY3" fmla="*/ 10000 h 10000"/>
                  <a:gd name="connsiteX4" fmla="*/ 5183 w 10000"/>
                  <a:gd name="connsiteY4" fmla="*/ 9912 h 10000"/>
                  <a:gd name="connsiteX5" fmla="*/ 0 w 10000"/>
                  <a:gd name="connsiteY5" fmla="*/ 5043 h 10000"/>
                  <a:gd name="connsiteX6" fmla="*/ 5183 w 10000"/>
                  <a:gd name="connsiteY6" fmla="*/ 44 h 10000"/>
                  <a:gd name="connsiteX0" fmla="*/ 603 w 5420"/>
                  <a:gd name="connsiteY0" fmla="*/ 44 h 10000"/>
                  <a:gd name="connsiteX1" fmla="*/ 5420 w 5420"/>
                  <a:gd name="connsiteY1" fmla="*/ 0 h 10000"/>
                  <a:gd name="connsiteX2" fmla="*/ 4355 w 5420"/>
                  <a:gd name="connsiteY2" fmla="*/ 4956 h 10000"/>
                  <a:gd name="connsiteX3" fmla="*/ 5419 w 5420"/>
                  <a:gd name="connsiteY3" fmla="*/ 10000 h 10000"/>
                  <a:gd name="connsiteX4" fmla="*/ 603 w 5420"/>
                  <a:gd name="connsiteY4" fmla="*/ 9912 h 10000"/>
                  <a:gd name="connsiteX5" fmla="*/ 603 w 5420"/>
                  <a:gd name="connsiteY5" fmla="*/ 44 h 10000"/>
                  <a:gd name="connsiteX0" fmla="*/ 1112 w 9999"/>
                  <a:gd name="connsiteY0" fmla="*/ 9912 h 11176"/>
                  <a:gd name="connsiteX1" fmla="*/ 1112 w 9999"/>
                  <a:gd name="connsiteY1" fmla="*/ 44 h 11176"/>
                  <a:gd name="connsiteX2" fmla="*/ 9999 w 9999"/>
                  <a:gd name="connsiteY2" fmla="*/ 0 h 11176"/>
                  <a:gd name="connsiteX3" fmla="*/ 8034 w 9999"/>
                  <a:gd name="connsiteY3" fmla="*/ 4956 h 11176"/>
                  <a:gd name="connsiteX4" fmla="*/ 9997 w 9999"/>
                  <a:gd name="connsiteY4" fmla="*/ 10000 h 11176"/>
                  <a:gd name="connsiteX5" fmla="*/ 2783 w 9999"/>
                  <a:gd name="connsiteY5" fmla="*/ 11176 h 11176"/>
                  <a:gd name="connsiteX0" fmla="*/ 1112 w 10000"/>
                  <a:gd name="connsiteY0" fmla="*/ 8869 h 8948"/>
                  <a:gd name="connsiteX1" fmla="*/ 1112 w 10000"/>
                  <a:gd name="connsiteY1" fmla="*/ 39 h 8948"/>
                  <a:gd name="connsiteX2" fmla="*/ 10000 w 10000"/>
                  <a:gd name="connsiteY2" fmla="*/ 0 h 8948"/>
                  <a:gd name="connsiteX3" fmla="*/ 8035 w 10000"/>
                  <a:gd name="connsiteY3" fmla="*/ 4435 h 8948"/>
                  <a:gd name="connsiteX4" fmla="*/ 9998 w 10000"/>
                  <a:gd name="connsiteY4" fmla="*/ 8948 h 8948"/>
                  <a:gd name="connsiteX0" fmla="*/ 0 w 8888"/>
                  <a:gd name="connsiteY0" fmla="*/ 44 h 10000"/>
                  <a:gd name="connsiteX1" fmla="*/ 8888 w 8888"/>
                  <a:gd name="connsiteY1" fmla="*/ 0 h 10000"/>
                  <a:gd name="connsiteX2" fmla="*/ 6923 w 8888"/>
                  <a:gd name="connsiteY2" fmla="*/ 4956 h 10000"/>
                  <a:gd name="connsiteX3" fmla="*/ 8886 w 8888"/>
                  <a:gd name="connsiteY3" fmla="*/ 10000 h 10000"/>
                  <a:gd name="connsiteX0" fmla="*/ 2211 w 2211"/>
                  <a:gd name="connsiteY0" fmla="*/ 0 h 10000"/>
                  <a:gd name="connsiteX1" fmla="*/ 0 w 2211"/>
                  <a:gd name="connsiteY1" fmla="*/ 4956 h 10000"/>
                  <a:gd name="connsiteX2" fmla="*/ 2209 w 2211"/>
                  <a:gd name="connsiteY2" fmla="*/ 10000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1" h="10000">
                    <a:moveTo>
                      <a:pt x="2211" y="0"/>
                    </a:moveTo>
                    <a:cubicBezTo>
                      <a:pt x="739" y="0"/>
                      <a:pt x="0" y="3289"/>
                      <a:pt x="0" y="4956"/>
                    </a:cubicBezTo>
                    <a:cubicBezTo>
                      <a:pt x="0" y="6622"/>
                      <a:pt x="737" y="10000"/>
                      <a:pt x="2209" y="10000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0" name="Stored Data 71">
                <a:extLst>
                  <a:ext uri="{FF2B5EF4-FFF2-40B4-BE49-F238E27FC236}">
                    <a16:creationId xmlns:a16="http://schemas.microsoft.com/office/drawing/2014/main" id="{13CDD9D8-909A-0982-583C-75666CB07527}"/>
                  </a:ext>
                </a:extLst>
              </p:cNvPr>
              <p:cNvSpPr/>
              <p:nvPr/>
            </p:nvSpPr>
            <p:spPr>
              <a:xfrm rot="10800000">
                <a:off x="3911116" y="5435203"/>
                <a:ext cx="107530" cy="723601"/>
              </a:xfrm>
              <a:custGeom>
                <a:avLst/>
                <a:gdLst>
                  <a:gd name="connsiteX0" fmla="*/ 1667 w 10000"/>
                  <a:gd name="connsiteY0" fmla="*/ 0 h 10000"/>
                  <a:gd name="connsiteX1" fmla="*/ 10000 w 10000"/>
                  <a:gd name="connsiteY1" fmla="*/ 0 h 10000"/>
                  <a:gd name="connsiteX2" fmla="*/ 8333 w 10000"/>
                  <a:gd name="connsiteY2" fmla="*/ 5000 h 10000"/>
                  <a:gd name="connsiteX3" fmla="*/ 10000 w 10000"/>
                  <a:gd name="connsiteY3" fmla="*/ 10000 h 10000"/>
                  <a:gd name="connsiteX4" fmla="*/ 1667 w 10000"/>
                  <a:gd name="connsiteY4" fmla="*/ 10000 h 10000"/>
                  <a:gd name="connsiteX5" fmla="*/ 0 w 10000"/>
                  <a:gd name="connsiteY5" fmla="*/ 5000 h 10000"/>
                  <a:gd name="connsiteX6" fmla="*/ 1667 w 10000"/>
                  <a:gd name="connsiteY6" fmla="*/ 0 h 10000"/>
                  <a:gd name="connsiteX0" fmla="*/ 4932 w 13265"/>
                  <a:gd name="connsiteY0" fmla="*/ 0 h 10000"/>
                  <a:gd name="connsiteX1" fmla="*/ 13265 w 13265"/>
                  <a:gd name="connsiteY1" fmla="*/ 0 h 10000"/>
                  <a:gd name="connsiteX2" fmla="*/ 11598 w 13265"/>
                  <a:gd name="connsiteY2" fmla="*/ 5000 h 10000"/>
                  <a:gd name="connsiteX3" fmla="*/ 13265 w 13265"/>
                  <a:gd name="connsiteY3" fmla="*/ 10000 h 10000"/>
                  <a:gd name="connsiteX4" fmla="*/ 4932 w 13265"/>
                  <a:gd name="connsiteY4" fmla="*/ 10000 h 10000"/>
                  <a:gd name="connsiteX5" fmla="*/ 0 w 13265"/>
                  <a:gd name="connsiteY5" fmla="*/ 5084 h 10000"/>
                  <a:gd name="connsiteX6" fmla="*/ 4932 w 13265"/>
                  <a:gd name="connsiteY6" fmla="*/ 0 h 10000"/>
                  <a:gd name="connsiteX0" fmla="*/ 5226 w 13559"/>
                  <a:gd name="connsiteY0" fmla="*/ 0 h 10000"/>
                  <a:gd name="connsiteX1" fmla="*/ 13559 w 13559"/>
                  <a:gd name="connsiteY1" fmla="*/ 0 h 10000"/>
                  <a:gd name="connsiteX2" fmla="*/ 11892 w 13559"/>
                  <a:gd name="connsiteY2" fmla="*/ 5000 h 10000"/>
                  <a:gd name="connsiteX3" fmla="*/ 13559 w 13559"/>
                  <a:gd name="connsiteY3" fmla="*/ 10000 h 10000"/>
                  <a:gd name="connsiteX4" fmla="*/ 5226 w 13559"/>
                  <a:gd name="connsiteY4" fmla="*/ 10000 h 10000"/>
                  <a:gd name="connsiteX5" fmla="*/ 294 w 13559"/>
                  <a:gd name="connsiteY5" fmla="*/ 5084 h 10000"/>
                  <a:gd name="connsiteX6" fmla="*/ 5226 w 13559"/>
                  <a:gd name="connsiteY6" fmla="*/ 0 h 10000"/>
                  <a:gd name="connsiteX0" fmla="*/ 4933 w 13266"/>
                  <a:gd name="connsiteY0" fmla="*/ 0 h 10000"/>
                  <a:gd name="connsiteX1" fmla="*/ 13266 w 13266"/>
                  <a:gd name="connsiteY1" fmla="*/ 0 h 10000"/>
                  <a:gd name="connsiteX2" fmla="*/ 11599 w 13266"/>
                  <a:gd name="connsiteY2" fmla="*/ 5000 h 10000"/>
                  <a:gd name="connsiteX3" fmla="*/ 13266 w 13266"/>
                  <a:gd name="connsiteY3" fmla="*/ 10000 h 10000"/>
                  <a:gd name="connsiteX4" fmla="*/ 4933 w 13266"/>
                  <a:gd name="connsiteY4" fmla="*/ 10000 h 10000"/>
                  <a:gd name="connsiteX5" fmla="*/ 1 w 13266"/>
                  <a:gd name="connsiteY5" fmla="*/ 5084 h 10000"/>
                  <a:gd name="connsiteX6" fmla="*/ 4933 w 13266"/>
                  <a:gd name="connsiteY6" fmla="*/ 0 h 10000"/>
                  <a:gd name="connsiteX0" fmla="*/ 4933 w 13266"/>
                  <a:gd name="connsiteY0" fmla="*/ 0 h 10000"/>
                  <a:gd name="connsiteX1" fmla="*/ 13266 w 13266"/>
                  <a:gd name="connsiteY1" fmla="*/ 0 h 10000"/>
                  <a:gd name="connsiteX2" fmla="*/ 11599 w 13266"/>
                  <a:gd name="connsiteY2" fmla="*/ 5000 h 10000"/>
                  <a:gd name="connsiteX3" fmla="*/ 13266 w 13266"/>
                  <a:gd name="connsiteY3" fmla="*/ 10000 h 10000"/>
                  <a:gd name="connsiteX4" fmla="*/ 4933 w 13266"/>
                  <a:gd name="connsiteY4" fmla="*/ 10000 h 10000"/>
                  <a:gd name="connsiteX5" fmla="*/ 1 w 13266"/>
                  <a:gd name="connsiteY5" fmla="*/ 5084 h 10000"/>
                  <a:gd name="connsiteX6" fmla="*/ 4933 w 13266"/>
                  <a:gd name="connsiteY6" fmla="*/ 0 h 10000"/>
                  <a:gd name="connsiteX0" fmla="*/ 4966 w 13299"/>
                  <a:gd name="connsiteY0" fmla="*/ 0 h 10000"/>
                  <a:gd name="connsiteX1" fmla="*/ 13299 w 13299"/>
                  <a:gd name="connsiteY1" fmla="*/ 0 h 10000"/>
                  <a:gd name="connsiteX2" fmla="*/ 11632 w 13299"/>
                  <a:gd name="connsiteY2" fmla="*/ 5000 h 10000"/>
                  <a:gd name="connsiteX3" fmla="*/ 13299 w 13299"/>
                  <a:gd name="connsiteY3" fmla="*/ 10000 h 10000"/>
                  <a:gd name="connsiteX4" fmla="*/ 7782 w 13299"/>
                  <a:gd name="connsiteY4" fmla="*/ 10000 h 10000"/>
                  <a:gd name="connsiteX5" fmla="*/ 34 w 13299"/>
                  <a:gd name="connsiteY5" fmla="*/ 5084 h 10000"/>
                  <a:gd name="connsiteX6" fmla="*/ 4966 w 13299"/>
                  <a:gd name="connsiteY6" fmla="*/ 0 h 10000"/>
                  <a:gd name="connsiteX0" fmla="*/ 4947 w 13280"/>
                  <a:gd name="connsiteY0" fmla="*/ 0 h 10000"/>
                  <a:gd name="connsiteX1" fmla="*/ 13280 w 13280"/>
                  <a:gd name="connsiteY1" fmla="*/ 0 h 10000"/>
                  <a:gd name="connsiteX2" fmla="*/ 11613 w 13280"/>
                  <a:gd name="connsiteY2" fmla="*/ 5000 h 10000"/>
                  <a:gd name="connsiteX3" fmla="*/ 13280 w 13280"/>
                  <a:gd name="connsiteY3" fmla="*/ 10000 h 10000"/>
                  <a:gd name="connsiteX4" fmla="*/ 6702 w 13280"/>
                  <a:gd name="connsiteY4" fmla="*/ 9832 h 10000"/>
                  <a:gd name="connsiteX5" fmla="*/ 15 w 13280"/>
                  <a:gd name="connsiteY5" fmla="*/ 5084 h 10000"/>
                  <a:gd name="connsiteX6" fmla="*/ 4947 w 13280"/>
                  <a:gd name="connsiteY6" fmla="*/ 0 h 10000"/>
                  <a:gd name="connsiteX0" fmla="*/ 4933 w 13266"/>
                  <a:gd name="connsiteY0" fmla="*/ 0 h 10000"/>
                  <a:gd name="connsiteX1" fmla="*/ 13266 w 13266"/>
                  <a:gd name="connsiteY1" fmla="*/ 0 h 10000"/>
                  <a:gd name="connsiteX2" fmla="*/ 11599 w 13266"/>
                  <a:gd name="connsiteY2" fmla="*/ 5000 h 10000"/>
                  <a:gd name="connsiteX3" fmla="*/ 13266 w 13266"/>
                  <a:gd name="connsiteY3" fmla="*/ 10000 h 10000"/>
                  <a:gd name="connsiteX4" fmla="*/ 6688 w 13266"/>
                  <a:gd name="connsiteY4" fmla="*/ 9832 h 10000"/>
                  <a:gd name="connsiteX5" fmla="*/ 1 w 13266"/>
                  <a:gd name="connsiteY5" fmla="*/ 5084 h 10000"/>
                  <a:gd name="connsiteX6" fmla="*/ 4933 w 13266"/>
                  <a:gd name="connsiteY6" fmla="*/ 0 h 10000"/>
                  <a:gd name="connsiteX0" fmla="*/ 5711 w 13268"/>
                  <a:gd name="connsiteY0" fmla="*/ 126 h 10000"/>
                  <a:gd name="connsiteX1" fmla="*/ 13268 w 13268"/>
                  <a:gd name="connsiteY1" fmla="*/ 0 h 10000"/>
                  <a:gd name="connsiteX2" fmla="*/ 11601 w 13268"/>
                  <a:gd name="connsiteY2" fmla="*/ 5000 h 10000"/>
                  <a:gd name="connsiteX3" fmla="*/ 13268 w 13268"/>
                  <a:gd name="connsiteY3" fmla="*/ 10000 h 10000"/>
                  <a:gd name="connsiteX4" fmla="*/ 6690 w 13268"/>
                  <a:gd name="connsiteY4" fmla="*/ 9832 h 10000"/>
                  <a:gd name="connsiteX5" fmla="*/ 3 w 13268"/>
                  <a:gd name="connsiteY5" fmla="*/ 5084 h 10000"/>
                  <a:gd name="connsiteX6" fmla="*/ 5711 w 13268"/>
                  <a:gd name="connsiteY6" fmla="*/ 126 h 10000"/>
                  <a:gd name="connsiteX0" fmla="*/ 5709 w 13266"/>
                  <a:gd name="connsiteY0" fmla="*/ 126 h 10000"/>
                  <a:gd name="connsiteX1" fmla="*/ 13266 w 13266"/>
                  <a:gd name="connsiteY1" fmla="*/ 0 h 10000"/>
                  <a:gd name="connsiteX2" fmla="*/ 11599 w 13266"/>
                  <a:gd name="connsiteY2" fmla="*/ 5000 h 10000"/>
                  <a:gd name="connsiteX3" fmla="*/ 13266 w 13266"/>
                  <a:gd name="connsiteY3" fmla="*/ 10000 h 10000"/>
                  <a:gd name="connsiteX4" fmla="*/ 6688 w 13266"/>
                  <a:gd name="connsiteY4" fmla="*/ 9832 h 10000"/>
                  <a:gd name="connsiteX5" fmla="*/ 1 w 13266"/>
                  <a:gd name="connsiteY5" fmla="*/ 5084 h 10000"/>
                  <a:gd name="connsiteX6" fmla="*/ 5709 w 13266"/>
                  <a:gd name="connsiteY6" fmla="*/ 126 h 10000"/>
                  <a:gd name="connsiteX0" fmla="*/ 5709 w 13266"/>
                  <a:gd name="connsiteY0" fmla="*/ 126 h 10000"/>
                  <a:gd name="connsiteX1" fmla="*/ 13266 w 13266"/>
                  <a:gd name="connsiteY1" fmla="*/ 0 h 10000"/>
                  <a:gd name="connsiteX2" fmla="*/ 11599 w 13266"/>
                  <a:gd name="connsiteY2" fmla="*/ 5000 h 10000"/>
                  <a:gd name="connsiteX3" fmla="*/ 13266 w 13266"/>
                  <a:gd name="connsiteY3" fmla="*/ 10000 h 10000"/>
                  <a:gd name="connsiteX4" fmla="*/ 6688 w 13266"/>
                  <a:gd name="connsiteY4" fmla="*/ 9832 h 10000"/>
                  <a:gd name="connsiteX5" fmla="*/ 1 w 13266"/>
                  <a:gd name="connsiteY5" fmla="*/ 5084 h 10000"/>
                  <a:gd name="connsiteX6" fmla="*/ 5709 w 13266"/>
                  <a:gd name="connsiteY6" fmla="*/ 126 h 10000"/>
                  <a:gd name="connsiteX0" fmla="*/ 6688 w 13265"/>
                  <a:gd name="connsiteY0" fmla="*/ 42 h 10000"/>
                  <a:gd name="connsiteX1" fmla="*/ 13265 w 13265"/>
                  <a:gd name="connsiteY1" fmla="*/ 0 h 10000"/>
                  <a:gd name="connsiteX2" fmla="*/ 11598 w 13265"/>
                  <a:gd name="connsiteY2" fmla="*/ 5000 h 10000"/>
                  <a:gd name="connsiteX3" fmla="*/ 13265 w 13265"/>
                  <a:gd name="connsiteY3" fmla="*/ 10000 h 10000"/>
                  <a:gd name="connsiteX4" fmla="*/ 6687 w 13265"/>
                  <a:gd name="connsiteY4" fmla="*/ 9832 h 10000"/>
                  <a:gd name="connsiteX5" fmla="*/ 0 w 13265"/>
                  <a:gd name="connsiteY5" fmla="*/ 5084 h 10000"/>
                  <a:gd name="connsiteX6" fmla="*/ 6688 w 13265"/>
                  <a:gd name="connsiteY6" fmla="*/ 42 h 10000"/>
                  <a:gd name="connsiteX0" fmla="*/ 6688 w 13265"/>
                  <a:gd name="connsiteY0" fmla="*/ 42 h 9832"/>
                  <a:gd name="connsiteX1" fmla="*/ 13265 w 13265"/>
                  <a:gd name="connsiteY1" fmla="*/ 0 h 9832"/>
                  <a:gd name="connsiteX2" fmla="*/ 11598 w 13265"/>
                  <a:gd name="connsiteY2" fmla="*/ 5000 h 9832"/>
                  <a:gd name="connsiteX3" fmla="*/ 11387 w 13265"/>
                  <a:gd name="connsiteY3" fmla="*/ 9790 h 9832"/>
                  <a:gd name="connsiteX4" fmla="*/ 6687 w 13265"/>
                  <a:gd name="connsiteY4" fmla="*/ 9832 h 9832"/>
                  <a:gd name="connsiteX5" fmla="*/ 0 w 13265"/>
                  <a:gd name="connsiteY5" fmla="*/ 5084 h 9832"/>
                  <a:gd name="connsiteX6" fmla="*/ 6688 w 13265"/>
                  <a:gd name="connsiteY6" fmla="*/ 42 h 9832"/>
                  <a:gd name="connsiteX0" fmla="*/ 5042 w 10000"/>
                  <a:gd name="connsiteY0" fmla="*/ 43 h 10000"/>
                  <a:gd name="connsiteX1" fmla="*/ 10000 w 10000"/>
                  <a:gd name="connsiteY1" fmla="*/ 0 h 10000"/>
                  <a:gd name="connsiteX2" fmla="*/ 8743 w 10000"/>
                  <a:gd name="connsiteY2" fmla="*/ 5085 h 10000"/>
                  <a:gd name="connsiteX3" fmla="*/ 9692 w 10000"/>
                  <a:gd name="connsiteY3" fmla="*/ 10000 h 10000"/>
                  <a:gd name="connsiteX4" fmla="*/ 5041 w 10000"/>
                  <a:gd name="connsiteY4" fmla="*/ 10000 h 10000"/>
                  <a:gd name="connsiteX5" fmla="*/ 0 w 10000"/>
                  <a:gd name="connsiteY5" fmla="*/ 5171 h 10000"/>
                  <a:gd name="connsiteX6" fmla="*/ 5042 w 10000"/>
                  <a:gd name="connsiteY6" fmla="*/ 43 h 10000"/>
                  <a:gd name="connsiteX0" fmla="*/ 5042 w 10000"/>
                  <a:gd name="connsiteY0" fmla="*/ 43 h 10000"/>
                  <a:gd name="connsiteX1" fmla="*/ 10000 w 10000"/>
                  <a:gd name="connsiteY1" fmla="*/ 0 h 10000"/>
                  <a:gd name="connsiteX2" fmla="*/ 8743 w 10000"/>
                  <a:gd name="connsiteY2" fmla="*/ 5085 h 10000"/>
                  <a:gd name="connsiteX3" fmla="*/ 9784 w 10000"/>
                  <a:gd name="connsiteY3" fmla="*/ 10000 h 10000"/>
                  <a:gd name="connsiteX4" fmla="*/ 5041 w 10000"/>
                  <a:gd name="connsiteY4" fmla="*/ 10000 h 10000"/>
                  <a:gd name="connsiteX5" fmla="*/ 0 w 10000"/>
                  <a:gd name="connsiteY5" fmla="*/ 5171 h 10000"/>
                  <a:gd name="connsiteX6" fmla="*/ 5042 w 10000"/>
                  <a:gd name="connsiteY6" fmla="*/ 43 h 10000"/>
                  <a:gd name="connsiteX0" fmla="*/ 5042 w 9784"/>
                  <a:gd name="connsiteY0" fmla="*/ 0 h 9957"/>
                  <a:gd name="connsiteX1" fmla="*/ 9415 w 9784"/>
                  <a:gd name="connsiteY1" fmla="*/ 171 h 9957"/>
                  <a:gd name="connsiteX2" fmla="*/ 8743 w 9784"/>
                  <a:gd name="connsiteY2" fmla="*/ 5042 h 9957"/>
                  <a:gd name="connsiteX3" fmla="*/ 9784 w 9784"/>
                  <a:gd name="connsiteY3" fmla="*/ 9957 h 9957"/>
                  <a:gd name="connsiteX4" fmla="*/ 5041 w 9784"/>
                  <a:gd name="connsiteY4" fmla="*/ 9957 h 9957"/>
                  <a:gd name="connsiteX5" fmla="*/ 0 w 9784"/>
                  <a:gd name="connsiteY5" fmla="*/ 5128 h 9957"/>
                  <a:gd name="connsiteX6" fmla="*/ 5042 w 9784"/>
                  <a:gd name="connsiteY6" fmla="*/ 0 h 9957"/>
                  <a:gd name="connsiteX0" fmla="*/ 5153 w 10000"/>
                  <a:gd name="connsiteY0" fmla="*/ 0 h 10000"/>
                  <a:gd name="connsiteX1" fmla="*/ 9875 w 10000"/>
                  <a:gd name="connsiteY1" fmla="*/ 172 h 10000"/>
                  <a:gd name="connsiteX2" fmla="*/ 8936 w 10000"/>
                  <a:gd name="connsiteY2" fmla="*/ 5064 h 10000"/>
                  <a:gd name="connsiteX3" fmla="*/ 10000 w 10000"/>
                  <a:gd name="connsiteY3" fmla="*/ 10000 h 10000"/>
                  <a:gd name="connsiteX4" fmla="*/ 5152 w 10000"/>
                  <a:gd name="connsiteY4" fmla="*/ 10000 h 10000"/>
                  <a:gd name="connsiteX5" fmla="*/ 0 w 10000"/>
                  <a:gd name="connsiteY5" fmla="*/ 5150 h 10000"/>
                  <a:gd name="connsiteX6" fmla="*/ 5153 w 10000"/>
                  <a:gd name="connsiteY6" fmla="*/ 0 h 10000"/>
                  <a:gd name="connsiteX0" fmla="*/ 5153 w 10001"/>
                  <a:gd name="connsiteY0" fmla="*/ 0 h 10000"/>
                  <a:gd name="connsiteX1" fmla="*/ 10001 w 10001"/>
                  <a:gd name="connsiteY1" fmla="*/ 215 h 10000"/>
                  <a:gd name="connsiteX2" fmla="*/ 8936 w 10001"/>
                  <a:gd name="connsiteY2" fmla="*/ 5064 h 10000"/>
                  <a:gd name="connsiteX3" fmla="*/ 10000 w 10001"/>
                  <a:gd name="connsiteY3" fmla="*/ 10000 h 10000"/>
                  <a:gd name="connsiteX4" fmla="*/ 5152 w 10001"/>
                  <a:gd name="connsiteY4" fmla="*/ 10000 h 10000"/>
                  <a:gd name="connsiteX5" fmla="*/ 0 w 10001"/>
                  <a:gd name="connsiteY5" fmla="*/ 5150 h 10000"/>
                  <a:gd name="connsiteX6" fmla="*/ 5153 w 10001"/>
                  <a:gd name="connsiteY6" fmla="*/ 0 h 10000"/>
                  <a:gd name="connsiteX0" fmla="*/ 5184 w 10001"/>
                  <a:gd name="connsiteY0" fmla="*/ 43 h 9785"/>
                  <a:gd name="connsiteX1" fmla="*/ 10001 w 10001"/>
                  <a:gd name="connsiteY1" fmla="*/ 0 h 9785"/>
                  <a:gd name="connsiteX2" fmla="*/ 8936 w 10001"/>
                  <a:gd name="connsiteY2" fmla="*/ 4849 h 9785"/>
                  <a:gd name="connsiteX3" fmla="*/ 10000 w 10001"/>
                  <a:gd name="connsiteY3" fmla="*/ 9785 h 9785"/>
                  <a:gd name="connsiteX4" fmla="*/ 5152 w 10001"/>
                  <a:gd name="connsiteY4" fmla="*/ 9785 h 9785"/>
                  <a:gd name="connsiteX5" fmla="*/ 0 w 10001"/>
                  <a:gd name="connsiteY5" fmla="*/ 4935 h 9785"/>
                  <a:gd name="connsiteX6" fmla="*/ 5184 w 10001"/>
                  <a:gd name="connsiteY6" fmla="*/ 43 h 9785"/>
                  <a:gd name="connsiteX0" fmla="*/ 5183 w 10000"/>
                  <a:gd name="connsiteY0" fmla="*/ 44 h 10000"/>
                  <a:gd name="connsiteX1" fmla="*/ 10000 w 10000"/>
                  <a:gd name="connsiteY1" fmla="*/ 0 h 10000"/>
                  <a:gd name="connsiteX2" fmla="*/ 8935 w 10000"/>
                  <a:gd name="connsiteY2" fmla="*/ 4956 h 10000"/>
                  <a:gd name="connsiteX3" fmla="*/ 9999 w 10000"/>
                  <a:gd name="connsiteY3" fmla="*/ 10000 h 10000"/>
                  <a:gd name="connsiteX4" fmla="*/ 5151 w 10000"/>
                  <a:gd name="connsiteY4" fmla="*/ 10000 h 10000"/>
                  <a:gd name="connsiteX5" fmla="*/ 0 w 10000"/>
                  <a:gd name="connsiteY5" fmla="*/ 5043 h 10000"/>
                  <a:gd name="connsiteX6" fmla="*/ 5183 w 10000"/>
                  <a:gd name="connsiteY6" fmla="*/ 44 h 10000"/>
                  <a:gd name="connsiteX0" fmla="*/ 5183 w 10000"/>
                  <a:gd name="connsiteY0" fmla="*/ 44 h 10000"/>
                  <a:gd name="connsiteX1" fmla="*/ 10000 w 10000"/>
                  <a:gd name="connsiteY1" fmla="*/ 0 h 10000"/>
                  <a:gd name="connsiteX2" fmla="*/ 8935 w 10000"/>
                  <a:gd name="connsiteY2" fmla="*/ 4956 h 10000"/>
                  <a:gd name="connsiteX3" fmla="*/ 9999 w 10000"/>
                  <a:gd name="connsiteY3" fmla="*/ 10000 h 10000"/>
                  <a:gd name="connsiteX4" fmla="*/ 5151 w 10000"/>
                  <a:gd name="connsiteY4" fmla="*/ 10000 h 10000"/>
                  <a:gd name="connsiteX5" fmla="*/ 0 w 10000"/>
                  <a:gd name="connsiteY5" fmla="*/ 5043 h 10000"/>
                  <a:gd name="connsiteX6" fmla="*/ 5183 w 10000"/>
                  <a:gd name="connsiteY6" fmla="*/ 44 h 10000"/>
                  <a:gd name="connsiteX0" fmla="*/ 5183 w 10000"/>
                  <a:gd name="connsiteY0" fmla="*/ 44 h 10000"/>
                  <a:gd name="connsiteX1" fmla="*/ 10000 w 10000"/>
                  <a:gd name="connsiteY1" fmla="*/ 0 h 10000"/>
                  <a:gd name="connsiteX2" fmla="*/ 8935 w 10000"/>
                  <a:gd name="connsiteY2" fmla="*/ 4956 h 10000"/>
                  <a:gd name="connsiteX3" fmla="*/ 9999 w 10000"/>
                  <a:gd name="connsiteY3" fmla="*/ 10000 h 10000"/>
                  <a:gd name="connsiteX4" fmla="*/ 5151 w 10000"/>
                  <a:gd name="connsiteY4" fmla="*/ 10000 h 10000"/>
                  <a:gd name="connsiteX5" fmla="*/ 0 w 10000"/>
                  <a:gd name="connsiteY5" fmla="*/ 5043 h 10000"/>
                  <a:gd name="connsiteX6" fmla="*/ 5183 w 10000"/>
                  <a:gd name="connsiteY6" fmla="*/ 44 h 10000"/>
                  <a:gd name="connsiteX0" fmla="*/ 5183 w 10000"/>
                  <a:gd name="connsiteY0" fmla="*/ 44 h 10000"/>
                  <a:gd name="connsiteX1" fmla="*/ 10000 w 10000"/>
                  <a:gd name="connsiteY1" fmla="*/ 0 h 10000"/>
                  <a:gd name="connsiteX2" fmla="*/ 8935 w 10000"/>
                  <a:gd name="connsiteY2" fmla="*/ 4956 h 10000"/>
                  <a:gd name="connsiteX3" fmla="*/ 9999 w 10000"/>
                  <a:gd name="connsiteY3" fmla="*/ 10000 h 10000"/>
                  <a:gd name="connsiteX4" fmla="*/ 5151 w 10000"/>
                  <a:gd name="connsiteY4" fmla="*/ 10000 h 10000"/>
                  <a:gd name="connsiteX5" fmla="*/ 0 w 10000"/>
                  <a:gd name="connsiteY5" fmla="*/ 5043 h 10000"/>
                  <a:gd name="connsiteX6" fmla="*/ 5183 w 10000"/>
                  <a:gd name="connsiteY6" fmla="*/ 44 h 10000"/>
                  <a:gd name="connsiteX0" fmla="*/ 5183 w 10000"/>
                  <a:gd name="connsiteY0" fmla="*/ 44 h 10000"/>
                  <a:gd name="connsiteX1" fmla="*/ 10000 w 10000"/>
                  <a:gd name="connsiteY1" fmla="*/ 0 h 10000"/>
                  <a:gd name="connsiteX2" fmla="*/ 8935 w 10000"/>
                  <a:gd name="connsiteY2" fmla="*/ 4956 h 10000"/>
                  <a:gd name="connsiteX3" fmla="*/ 9999 w 10000"/>
                  <a:gd name="connsiteY3" fmla="*/ 10000 h 10000"/>
                  <a:gd name="connsiteX4" fmla="*/ 5151 w 10000"/>
                  <a:gd name="connsiteY4" fmla="*/ 10000 h 10000"/>
                  <a:gd name="connsiteX5" fmla="*/ 0 w 10000"/>
                  <a:gd name="connsiteY5" fmla="*/ 5043 h 10000"/>
                  <a:gd name="connsiteX6" fmla="*/ 5183 w 10000"/>
                  <a:gd name="connsiteY6" fmla="*/ 44 h 10000"/>
                  <a:gd name="connsiteX0" fmla="*/ 5183 w 10000"/>
                  <a:gd name="connsiteY0" fmla="*/ 44 h 10000"/>
                  <a:gd name="connsiteX1" fmla="*/ 10000 w 10000"/>
                  <a:gd name="connsiteY1" fmla="*/ 0 h 10000"/>
                  <a:gd name="connsiteX2" fmla="*/ 8935 w 10000"/>
                  <a:gd name="connsiteY2" fmla="*/ 4956 h 10000"/>
                  <a:gd name="connsiteX3" fmla="*/ 9999 w 10000"/>
                  <a:gd name="connsiteY3" fmla="*/ 10000 h 10000"/>
                  <a:gd name="connsiteX4" fmla="*/ 5340 w 10000"/>
                  <a:gd name="connsiteY4" fmla="*/ 9956 h 10000"/>
                  <a:gd name="connsiteX5" fmla="*/ 0 w 10000"/>
                  <a:gd name="connsiteY5" fmla="*/ 5043 h 10000"/>
                  <a:gd name="connsiteX6" fmla="*/ 5183 w 10000"/>
                  <a:gd name="connsiteY6" fmla="*/ 44 h 10000"/>
                  <a:gd name="connsiteX0" fmla="*/ 5183 w 10000"/>
                  <a:gd name="connsiteY0" fmla="*/ 44 h 10000"/>
                  <a:gd name="connsiteX1" fmla="*/ 10000 w 10000"/>
                  <a:gd name="connsiteY1" fmla="*/ 0 h 10000"/>
                  <a:gd name="connsiteX2" fmla="*/ 8935 w 10000"/>
                  <a:gd name="connsiteY2" fmla="*/ 4956 h 10000"/>
                  <a:gd name="connsiteX3" fmla="*/ 9999 w 10000"/>
                  <a:gd name="connsiteY3" fmla="*/ 10000 h 10000"/>
                  <a:gd name="connsiteX4" fmla="*/ 5340 w 10000"/>
                  <a:gd name="connsiteY4" fmla="*/ 9956 h 10000"/>
                  <a:gd name="connsiteX5" fmla="*/ 0 w 10000"/>
                  <a:gd name="connsiteY5" fmla="*/ 5043 h 10000"/>
                  <a:gd name="connsiteX6" fmla="*/ 5183 w 10000"/>
                  <a:gd name="connsiteY6" fmla="*/ 44 h 10000"/>
                  <a:gd name="connsiteX0" fmla="*/ 5183 w 10000"/>
                  <a:gd name="connsiteY0" fmla="*/ 44 h 10000"/>
                  <a:gd name="connsiteX1" fmla="*/ 10000 w 10000"/>
                  <a:gd name="connsiteY1" fmla="*/ 0 h 10000"/>
                  <a:gd name="connsiteX2" fmla="*/ 8935 w 10000"/>
                  <a:gd name="connsiteY2" fmla="*/ 4956 h 10000"/>
                  <a:gd name="connsiteX3" fmla="*/ 9999 w 10000"/>
                  <a:gd name="connsiteY3" fmla="*/ 10000 h 10000"/>
                  <a:gd name="connsiteX4" fmla="*/ 5183 w 10000"/>
                  <a:gd name="connsiteY4" fmla="*/ 9912 h 10000"/>
                  <a:gd name="connsiteX5" fmla="*/ 0 w 10000"/>
                  <a:gd name="connsiteY5" fmla="*/ 5043 h 10000"/>
                  <a:gd name="connsiteX6" fmla="*/ 5183 w 10000"/>
                  <a:gd name="connsiteY6" fmla="*/ 44 h 10000"/>
                  <a:gd name="connsiteX0" fmla="*/ 603 w 5420"/>
                  <a:gd name="connsiteY0" fmla="*/ 44 h 10000"/>
                  <a:gd name="connsiteX1" fmla="*/ 5420 w 5420"/>
                  <a:gd name="connsiteY1" fmla="*/ 0 h 10000"/>
                  <a:gd name="connsiteX2" fmla="*/ 4355 w 5420"/>
                  <a:gd name="connsiteY2" fmla="*/ 4956 h 10000"/>
                  <a:gd name="connsiteX3" fmla="*/ 5419 w 5420"/>
                  <a:gd name="connsiteY3" fmla="*/ 10000 h 10000"/>
                  <a:gd name="connsiteX4" fmla="*/ 603 w 5420"/>
                  <a:gd name="connsiteY4" fmla="*/ 9912 h 10000"/>
                  <a:gd name="connsiteX5" fmla="*/ 603 w 5420"/>
                  <a:gd name="connsiteY5" fmla="*/ 44 h 10000"/>
                  <a:gd name="connsiteX0" fmla="*/ 1112 w 9999"/>
                  <a:gd name="connsiteY0" fmla="*/ 9912 h 11176"/>
                  <a:gd name="connsiteX1" fmla="*/ 1112 w 9999"/>
                  <a:gd name="connsiteY1" fmla="*/ 44 h 11176"/>
                  <a:gd name="connsiteX2" fmla="*/ 9999 w 9999"/>
                  <a:gd name="connsiteY2" fmla="*/ 0 h 11176"/>
                  <a:gd name="connsiteX3" fmla="*/ 8034 w 9999"/>
                  <a:gd name="connsiteY3" fmla="*/ 4956 h 11176"/>
                  <a:gd name="connsiteX4" fmla="*/ 9997 w 9999"/>
                  <a:gd name="connsiteY4" fmla="*/ 10000 h 11176"/>
                  <a:gd name="connsiteX5" fmla="*/ 2783 w 9999"/>
                  <a:gd name="connsiteY5" fmla="*/ 11176 h 11176"/>
                  <a:gd name="connsiteX0" fmla="*/ 1112 w 10000"/>
                  <a:gd name="connsiteY0" fmla="*/ 8869 h 8948"/>
                  <a:gd name="connsiteX1" fmla="*/ 1112 w 10000"/>
                  <a:gd name="connsiteY1" fmla="*/ 39 h 8948"/>
                  <a:gd name="connsiteX2" fmla="*/ 10000 w 10000"/>
                  <a:gd name="connsiteY2" fmla="*/ 0 h 8948"/>
                  <a:gd name="connsiteX3" fmla="*/ 8035 w 10000"/>
                  <a:gd name="connsiteY3" fmla="*/ 4435 h 8948"/>
                  <a:gd name="connsiteX4" fmla="*/ 9998 w 10000"/>
                  <a:gd name="connsiteY4" fmla="*/ 8948 h 8948"/>
                  <a:gd name="connsiteX0" fmla="*/ 0 w 8888"/>
                  <a:gd name="connsiteY0" fmla="*/ 44 h 10000"/>
                  <a:gd name="connsiteX1" fmla="*/ 8888 w 8888"/>
                  <a:gd name="connsiteY1" fmla="*/ 0 h 10000"/>
                  <a:gd name="connsiteX2" fmla="*/ 6923 w 8888"/>
                  <a:gd name="connsiteY2" fmla="*/ 4956 h 10000"/>
                  <a:gd name="connsiteX3" fmla="*/ 8886 w 8888"/>
                  <a:gd name="connsiteY3" fmla="*/ 10000 h 10000"/>
                  <a:gd name="connsiteX0" fmla="*/ 2211 w 2211"/>
                  <a:gd name="connsiteY0" fmla="*/ 0 h 10000"/>
                  <a:gd name="connsiteX1" fmla="*/ 0 w 2211"/>
                  <a:gd name="connsiteY1" fmla="*/ 4956 h 10000"/>
                  <a:gd name="connsiteX2" fmla="*/ 2209 w 2211"/>
                  <a:gd name="connsiteY2" fmla="*/ 10000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1" h="10000">
                    <a:moveTo>
                      <a:pt x="2211" y="0"/>
                    </a:moveTo>
                    <a:cubicBezTo>
                      <a:pt x="739" y="0"/>
                      <a:pt x="0" y="3289"/>
                      <a:pt x="0" y="4956"/>
                    </a:cubicBezTo>
                    <a:cubicBezTo>
                      <a:pt x="0" y="6622"/>
                      <a:pt x="737" y="10000"/>
                      <a:pt x="2209" y="10000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21" name="Rectangle 83">
              <a:extLst>
                <a:ext uri="{FF2B5EF4-FFF2-40B4-BE49-F238E27FC236}">
                  <a16:creationId xmlns:a16="http://schemas.microsoft.com/office/drawing/2014/main" id="{3D6E78A1-4C9C-2862-1E77-3E7AD62A70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81603" y="2479340"/>
              <a:ext cx="597676" cy="3294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469900" marR="0" lvl="0" indent="-469900" algn="l" defTabSz="914400" rtl="0" eaLnBrk="1" fontAlgn="auto" latinLnBrk="0" hangingPunct="1">
                <a:lnSpc>
                  <a:spcPct val="12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ED7D31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5T</a:t>
              </a:r>
            </a:p>
          </p:txBody>
        </p:sp>
        <p:sp>
          <p:nvSpPr>
            <p:cNvPr id="122" name="Rectangle 83">
              <a:extLst>
                <a:ext uri="{FF2B5EF4-FFF2-40B4-BE49-F238E27FC236}">
                  <a16:creationId xmlns:a16="http://schemas.microsoft.com/office/drawing/2014/main" id="{80608CAA-D6BA-E313-3418-00BEFD028E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18385" y="2492743"/>
              <a:ext cx="665025" cy="3984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469900" marR="0" lvl="0" indent="-469900" algn="l" defTabSz="914400" rtl="0" eaLnBrk="1" fontAlgn="auto" latinLnBrk="0" hangingPunct="1">
                <a:lnSpc>
                  <a:spcPct val="12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ED7D31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7T</a:t>
              </a:r>
            </a:p>
          </p:txBody>
        </p:sp>
        <p:sp>
          <p:nvSpPr>
            <p:cNvPr id="123" name="Rectangle 83">
              <a:extLst>
                <a:ext uri="{FF2B5EF4-FFF2-40B4-BE49-F238E27FC236}">
                  <a16:creationId xmlns:a16="http://schemas.microsoft.com/office/drawing/2014/main" id="{EAF054A8-21A8-8A14-0754-5253826790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22142" y="2923995"/>
              <a:ext cx="1169432" cy="3984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marL="469900" indent="-4699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marL="469900" marR="0" lvl="0" indent="-469900" algn="l" defTabSz="914400" rtl="0" eaLnBrk="1" fontAlgn="auto" latinLnBrk="0" hangingPunct="1">
                <a:lnSpc>
                  <a:spcPct val="12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ED7D31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B88F4D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(2n+3)T</a:t>
              </a: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B88F4D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？</a:t>
              </a:r>
              <a:endParaRPr kumimoji="0" lang="en-US" altLang="zh-CN" sz="1800" b="0" i="0" u="none" strike="noStrike" kern="1200" cap="none" spc="0" normalizeH="0" baseline="-25000" noProof="0" dirty="0">
                <a:ln>
                  <a:noFill/>
                </a:ln>
                <a:solidFill>
                  <a:srgbClr val="B88F4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24" name="Rectangle 83">
              <a:extLst>
                <a:ext uri="{FF2B5EF4-FFF2-40B4-BE49-F238E27FC236}">
                  <a16:creationId xmlns:a16="http://schemas.microsoft.com/office/drawing/2014/main" id="{868DCA87-D6C8-CC4D-CEA7-F29DD70B95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47395" y="1793401"/>
              <a:ext cx="1064562" cy="3984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marL="469900" indent="-4699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marL="469900" marR="0" lvl="0" indent="-469900" algn="l" defTabSz="914400" rtl="0" eaLnBrk="1" fontAlgn="auto" latinLnBrk="0" hangingPunct="1">
                <a:lnSpc>
                  <a:spcPct val="12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ED7D31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B88F4D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(2n+4)T</a:t>
              </a: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B88F4D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？</a:t>
              </a:r>
              <a:endParaRPr kumimoji="0" lang="en-US" altLang="zh-CN" sz="1800" b="0" i="0" u="none" strike="noStrike" kern="1200" cap="none" spc="0" normalizeH="0" baseline="-25000" noProof="0" dirty="0">
                <a:ln>
                  <a:noFill/>
                </a:ln>
                <a:solidFill>
                  <a:srgbClr val="B88F4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25" name="Rectangle 83">
              <a:extLst>
                <a:ext uri="{FF2B5EF4-FFF2-40B4-BE49-F238E27FC236}">
                  <a16:creationId xmlns:a16="http://schemas.microsoft.com/office/drawing/2014/main" id="{7F49CE1C-D02D-CF76-0A8A-35465AE138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6324" y="1782982"/>
              <a:ext cx="902704" cy="3984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marL="469900" indent="-4699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marL="469900" marR="0" lvl="0" indent="-469900" algn="l" defTabSz="914400" rtl="0" eaLnBrk="1" fontAlgn="auto" latinLnBrk="0" hangingPunct="1">
                <a:lnSpc>
                  <a:spcPct val="12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ED7D31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B88F4D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+3T</a:t>
              </a:r>
              <a:endParaRPr kumimoji="0" lang="en-US" altLang="zh-CN" sz="1800" b="0" i="0" u="none" strike="noStrike" kern="1200" cap="none" spc="0" normalizeH="0" baseline="-25000" noProof="0" dirty="0">
                <a:ln>
                  <a:noFill/>
                </a:ln>
                <a:solidFill>
                  <a:srgbClr val="B88F4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26" name="Rectangle 83">
              <a:extLst>
                <a:ext uri="{FF2B5EF4-FFF2-40B4-BE49-F238E27FC236}">
                  <a16:creationId xmlns:a16="http://schemas.microsoft.com/office/drawing/2014/main" id="{70A6C843-8903-FE7B-CC28-B7C8327BF9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60410" y="1782982"/>
              <a:ext cx="597676" cy="3294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marL="469900" indent="-4699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marL="469900" marR="0" lvl="0" indent="-469900" algn="l" defTabSz="914400" rtl="0" eaLnBrk="1" fontAlgn="auto" latinLnBrk="0" hangingPunct="1">
                <a:lnSpc>
                  <a:spcPct val="12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ED7D31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6T</a:t>
              </a:r>
              <a:endParaRPr kumimoji="0" lang="en-US" altLang="zh-CN" sz="1800" b="0" i="0" u="none" strike="noStrike" kern="1200" cap="none" spc="0" normalizeH="0" baseline="-2500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27" name="Rectangle 83">
              <a:extLst>
                <a:ext uri="{FF2B5EF4-FFF2-40B4-BE49-F238E27FC236}">
                  <a16:creationId xmlns:a16="http://schemas.microsoft.com/office/drawing/2014/main" id="{13D3ACF2-41D4-0FC0-9E98-5F70834B1E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11747" y="1793401"/>
              <a:ext cx="597676" cy="3294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marL="469900" indent="-4699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marL="469900" marR="0" lvl="0" indent="-469900" algn="l" defTabSz="914400" rtl="0" eaLnBrk="1" fontAlgn="auto" latinLnBrk="0" hangingPunct="1">
                <a:lnSpc>
                  <a:spcPct val="12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ED7D31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8T</a:t>
              </a:r>
              <a:endParaRPr kumimoji="0" lang="en-US" altLang="zh-CN" sz="1800" b="0" i="0" u="none" strike="noStrike" kern="1200" cap="none" spc="0" normalizeH="0" baseline="-2500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CFBD8252-A6A6-D8AC-CAE7-4DD7ED848318}"/>
              </a:ext>
            </a:extLst>
          </p:cNvPr>
          <p:cNvSpPr txBox="1"/>
          <p:nvPr/>
        </p:nvSpPr>
        <p:spPr>
          <a:xfrm>
            <a:off x="5024979" y="3121929"/>
            <a:ext cx="1107996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dirty="0"/>
              <a:t>递推数列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878865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675171" y="1590973"/>
            <a:ext cx="11098139" cy="1102028"/>
            <a:chOff x="1887176" y="1780605"/>
            <a:chExt cx="2671982" cy="482016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15796" y="2044118"/>
              <a:ext cx="2643362" cy="2185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5"/>
              <a:ext cx="1254762" cy="2541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整数补码加减法运算部件的实现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补码加法运算部件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C1B8FE1D-29FD-B4A2-CC3A-79750634EF59}"/>
              </a:ext>
            </a:extLst>
          </p:cNvPr>
          <p:cNvSpPr txBox="1"/>
          <p:nvPr/>
        </p:nvSpPr>
        <p:spPr>
          <a:xfrm>
            <a:off x="881250" y="2203866"/>
            <a:ext cx="10892055" cy="18845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位加法器的门级延迟瓶颈在进位运算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能否提前产生各位的进位输入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使得各位的加法运算能并行起来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提高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位加法器的运算速度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32229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675166" y="1283511"/>
            <a:ext cx="11098139" cy="1102028"/>
            <a:chOff x="1887176" y="1780605"/>
            <a:chExt cx="2671982" cy="482016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15796" y="2044118"/>
              <a:ext cx="2643362" cy="2185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5"/>
              <a:ext cx="1254762" cy="2541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整数补码加减法运算部件的实现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补码加法运算部件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C1B8FE1D-29FD-B4A2-CC3A-79750634EF59}"/>
              </a:ext>
            </a:extLst>
          </p:cNvPr>
          <p:cNvSpPr txBox="1"/>
          <p:nvPr/>
        </p:nvSpPr>
        <p:spPr>
          <a:xfrm>
            <a:off x="864820" y="1839005"/>
            <a:ext cx="10892055" cy="4995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进位传递链分析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CF938AAE-D001-E6E4-6B49-DF890A155609}"/>
              </a:ext>
            </a:extLst>
          </p:cNvPr>
          <p:cNvSpPr txBox="1">
            <a:spLocks noChangeArrowheads="1"/>
          </p:cNvSpPr>
          <p:nvPr/>
        </p:nvSpPr>
        <p:spPr>
          <a:xfrm>
            <a:off x="1443944" y="2570387"/>
            <a:ext cx="3960812" cy="5739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2800" b="1" i="0" u="none" strike="noStrike" kern="120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S</a:t>
            </a:r>
            <a:r>
              <a:rPr kumimoji="0" lang="en-US" altLang="zh-CN" sz="2800" b="1" i="0" u="none" strike="noStrike" kern="1200" cap="none" spc="30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 </a:t>
            </a:r>
            <a:r>
              <a:rPr kumimoji="0" lang="en-US" altLang="zh-CN" sz="2800" b="1" i="0" u="none" strike="noStrike" kern="120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= </a:t>
            </a:r>
            <a:r>
              <a:rPr kumimoji="0" lang="en-US" altLang="zh-CN" sz="2800" b="1" i="0" u="none" strike="noStrike" kern="1200" cap="none" spc="30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X</a:t>
            </a:r>
            <a:r>
              <a:rPr kumimoji="0" lang="en-US" altLang="zh-CN" sz="2800" b="1" i="0" u="none" strike="noStrike" kern="1200" cap="none" spc="300" normalizeH="0" baseline="-2500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</a:t>
            </a:r>
            <a:r>
              <a:rPr kumimoji="0" lang="en-US" altLang="zh-CN" sz="2800" b="1" i="0" u="none" strike="noStrike" kern="1200" cap="none" spc="30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⊕Y</a:t>
            </a:r>
            <a:r>
              <a:rPr kumimoji="0" lang="en-US" altLang="zh-CN" sz="2800" b="1" i="0" u="none" strike="noStrike" kern="1200" cap="none" spc="300" normalizeH="0" baseline="-2500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</a:t>
            </a:r>
            <a:r>
              <a:rPr kumimoji="0" lang="en-US" altLang="zh-CN" sz="2800" b="1" i="0" u="none" strike="noStrike" kern="1200" cap="none" spc="30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⊕</a:t>
            </a:r>
            <a:r>
              <a:rPr kumimoji="0" lang="en-US" altLang="zh-CN" sz="2800" b="1" i="0" u="none" strike="noStrike" kern="1200" cap="none" spc="300" normalizeH="0" baseline="0" noProof="0" dirty="0" err="1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C</a:t>
            </a:r>
            <a:r>
              <a:rPr kumimoji="0" lang="en-US" altLang="zh-CN" sz="2800" b="1" i="0" u="none" strike="noStrike" kern="1200" cap="none" spc="300" normalizeH="0" baseline="-25000" noProof="0" dirty="0" err="1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</a:t>
            </a:r>
            <a:endParaRPr kumimoji="0" lang="en-US" altLang="zh-CN" sz="2800" b="1" i="0" u="none" strike="noStrike" kern="1200" cap="none" spc="30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1DC3A0F0-E739-457B-990F-D3D1EDFA3B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3944" y="3235851"/>
            <a:ext cx="6013102" cy="777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69900" indent="-4699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lnSpc>
                <a:spcPct val="120000"/>
              </a:lnSpc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>
                <a:srgbClr val="ED7D31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CN" sz="2800" b="1" i="0" u="none" strike="noStrike" kern="1200" cap="none" spc="30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C</a:t>
            </a:r>
            <a:r>
              <a:rPr kumimoji="0" lang="en-US" altLang="zh-CN" sz="2800" b="1" i="0" u="none" strike="noStrike" kern="1200" cap="none" spc="300" normalizeH="0" baseline="-2500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i+1</a:t>
            </a:r>
            <a:r>
              <a:rPr kumimoji="0" lang="en-US" altLang="zh-CN" sz="2800" b="1" i="0" u="none" strike="noStrike" kern="1200" cap="none" spc="30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</a:t>
            </a:r>
            <a:r>
              <a:rPr kumimoji="0" lang="en-US" altLang="zh-CN" sz="2800" b="1" i="0" u="none" strike="noStrike" kern="120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= </a:t>
            </a:r>
            <a:r>
              <a:rPr kumimoji="0" lang="en-US" altLang="zh-CN" sz="2800" b="1" i="0" u="none" strike="noStrike" kern="1200" cap="none" spc="30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X</a:t>
            </a:r>
            <a:r>
              <a:rPr kumimoji="0" lang="en-US" altLang="zh-CN" sz="2800" b="1" i="0" u="none" strike="noStrike" kern="1200" cap="none" spc="300" normalizeH="0" baseline="-2500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</a:t>
            </a:r>
            <a:r>
              <a:rPr kumimoji="0" lang="en-US" altLang="zh-CN" sz="2800" b="1" i="0" u="none" strike="noStrike" kern="1200" cap="none" spc="30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Y</a:t>
            </a:r>
            <a:r>
              <a:rPr kumimoji="0" lang="en-US" altLang="zh-CN" sz="2800" b="1" i="0" u="none" strike="noStrike" kern="1200" cap="none" spc="300" normalizeH="0" baseline="-2500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</a:t>
            </a:r>
            <a:r>
              <a:rPr kumimoji="0" lang="en-US" altLang="zh-CN" sz="2800" b="1" i="0" u="none" strike="noStrike" kern="120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+(</a:t>
            </a:r>
            <a:r>
              <a:rPr kumimoji="0" lang="en-US" altLang="zh-CN" sz="2800" b="1" i="0" u="none" strike="noStrike" kern="1200" cap="none" spc="30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X</a:t>
            </a:r>
            <a:r>
              <a:rPr kumimoji="0" lang="en-US" altLang="zh-CN" sz="2800" b="1" i="0" u="none" strike="noStrike" kern="1200" cap="none" spc="300" normalizeH="0" baseline="-2500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</a:t>
            </a:r>
            <a:r>
              <a:rPr kumimoji="0" lang="en-US" altLang="zh-CN" sz="2800" b="1" i="0" u="none" strike="noStrike" kern="1200" cap="none" spc="30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⊕Y</a:t>
            </a:r>
            <a:r>
              <a:rPr kumimoji="0" lang="en-US" altLang="zh-CN" sz="2800" b="1" i="0" u="none" strike="noStrike" kern="1200" cap="none" spc="300" normalizeH="0" baseline="-2500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</a:t>
            </a:r>
            <a:r>
              <a:rPr kumimoji="0" lang="en-US" altLang="zh-CN" sz="2800" b="1" i="0" u="none" strike="noStrike" kern="120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)</a:t>
            </a:r>
            <a:r>
              <a:rPr kumimoji="0" lang="en-US" altLang="zh-CN" sz="2800" b="1" i="0" u="none" strike="noStrike" kern="1200" cap="none" spc="30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C</a:t>
            </a:r>
            <a:r>
              <a:rPr kumimoji="0" lang="en-US" altLang="zh-CN" sz="2800" b="1" i="0" u="none" strike="noStrike" kern="1200" cap="none" spc="300" normalizeH="0" baseline="-2500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</a:t>
            </a:r>
          </a:p>
        </p:txBody>
      </p:sp>
      <p:sp>
        <p:nvSpPr>
          <p:cNvPr id="5" name="Rectangle 9">
            <a:extLst>
              <a:ext uri="{FF2B5EF4-FFF2-40B4-BE49-F238E27FC236}">
                <a16:creationId xmlns:a16="http://schemas.microsoft.com/office/drawing/2014/main" id="{512B9B2B-EEAB-65CE-0F18-5ED784334E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56515" y="4962375"/>
            <a:ext cx="2993980" cy="706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69900" indent="-4699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lnSpc>
                <a:spcPct val="120000"/>
              </a:lnSpc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>
                <a:srgbClr val="ED7D31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CN" sz="2800" b="1" i="0" u="none" strike="noStrike" kern="1200" cap="none" spc="30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P</a:t>
            </a:r>
            <a:r>
              <a:rPr kumimoji="0" lang="en-US" altLang="zh-CN" sz="2800" b="1" i="0" u="none" strike="noStrike" kern="1200" cap="none" spc="300" normalizeH="0" baseline="-2500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 </a:t>
            </a:r>
            <a:r>
              <a:rPr kumimoji="0" lang="en-US" altLang="zh-CN" sz="2800" b="1" i="0" u="none" strike="noStrike" kern="1200" cap="none" spc="30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= </a:t>
            </a:r>
            <a:r>
              <a:rPr kumimoji="0" lang="en-US" altLang="zh-CN" sz="2800" b="1" i="0" u="none" strike="noStrike" kern="1200" cap="none" spc="30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X</a:t>
            </a:r>
            <a:r>
              <a:rPr kumimoji="0" lang="en-US" altLang="zh-CN" sz="2800" b="1" i="0" u="none" strike="noStrike" kern="1200" cap="none" spc="300" normalizeH="0" baseline="-2500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</a:t>
            </a:r>
            <a:r>
              <a:rPr kumimoji="0" lang="en-US" altLang="zh-CN" sz="2800" b="1" i="0" u="none" strike="noStrike" kern="1200" cap="none" spc="30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⊕Y</a:t>
            </a:r>
            <a:r>
              <a:rPr kumimoji="0" lang="en-US" altLang="zh-CN" sz="2800" b="1" i="0" u="none" strike="noStrike" kern="1200" cap="none" spc="300" normalizeH="0" baseline="-2500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</a:t>
            </a:r>
            <a:endParaRPr kumimoji="0" lang="en-US" altLang="zh-CN" sz="2800" b="1" i="0" u="none" strike="noStrike" kern="1200" cap="none" spc="300" normalizeH="0" baseline="-2500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</p:txBody>
      </p:sp>
      <p:sp>
        <p:nvSpPr>
          <p:cNvPr id="6" name="Rectangle 10">
            <a:extLst>
              <a:ext uri="{FF2B5EF4-FFF2-40B4-BE49-F238E27FC236}">
                <a16:creationId xmlns:a16="http://schemas.microsoft.com/office/drawing/2014/main" id="{9D74555D-B0F9-F961-50DA-7047B3796F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34286" y="4322247"/>
            <a:ext cx="4372234" cy="4888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69900" indent="-4699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lnSpc>
                <a:spcPct val="120000"/>
              </a:lnSpc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marL="469900" marR="0" lvl="0" indent="-469900" algn="l" defTabSz="9144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>
                <a:srgbClr val="ED7D31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zh-CN" altLang="en-US" sz="2000" b="0" i="0" u="none" strike="noStrike" kern="1200" cap="none" spc="30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  <a:cs typeface="Courier New" panose="02070309020205020404" pitchFamily="49" charset="0"/>
              </a:rPr>
              <a:t>进位生成函数 </a:t>
            </a:r>
            <a:r>
              <a:rPr kumimoji="0" lang="en-US" altLang="zh-CN" sz="2000" b="1" i="0" u="none" strike="noStrike" kern="1200" cap="none" spc="30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  <a:cs typeface="Courier New" panose="02070309020205020404" pitchFamily="49" charset="0"/>
              </a:rPr>
              <a:t>Generate</a:t>
            </a:r>
          </a:p>
        </p:txBody>
      </p:sp>
      <p:sp>
        <p:nvSpPr>
          <p:cNvPr id="8" name="Rectangle 11">
            <a:extLst>
              <a:ext uri="{FF2B5EF4-FFF2-40B4-BE49-F238E27FC236}">
                <a16:creationId xmlns:a16="http://schemas.microsoft.com/office/drawing/2014/main" id="{A1952ABC-8FA9-F280-865E-89369CFFEF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5835" y="5081052"/>
            <a:ext cx="4871163" cy="499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69900" indent="-4699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lnSpc>
                <a:spcPct val="120000"/>
              </a:lnSpc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marL="469900" marR="0" lvl="0" indent="-469900" algn="l" defTabSz="9144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>
                <a:srgbClr val="ED7D31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zh-CN" altLang="en-US" sz="2000" b="0" i="0" u="none" strike="noStrike" kern="1200" cap="none" spc="30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ea"/>
                <a:ea typeface="+mn-ea"/>
                <a:cs typeface="Courier New" panose="02070309020205020404" pitchFamily="49" charset="0"/>
              </a:rPr>
              <a:t>进位传递函数 </a:t>
            </a:r>
            <a:r>
              <a:rPr kumimoji="0" lang="en-US" altLang="zh-CN" sz="2000" b="1" i="0" u="none" strike="noStrike" kern="1200" cap="none" spc="30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ea"/>
                <a:ea typeface="+mn-ea"/>
                <a:cs typeface="Courier New" panose="02070309020205020404" pitchFamily="49" charset="0"/>
              </a:rPr>
              <a:t>Propagate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FD417AE3-46DC-D0DF-7E68-09100BCF6510}"/>
              </a:ext>
            </a:extLst>
          </p:cNvPr>
          <p:cNvGrpSpPr/>
          <p:nvPr/>
        </p:nvGrpSpPr>
        <p:grpSpPr>
          <a:xfrm>
            <a:off x="1443944" y="5817966"/>
            <a:ext cx="5712698" cy="793750"/>
            <a:chOff x="1350575" y="4806402"/>
            <a:chExt cx="5712698" cy="793750"/>
          </a:xfrm>
        </p:grpSpPr>
        <p:sp>
          <p:nvSpPr>
            <p:cNvPr id="10" name="圆角矩形 9">
              <a:extLst>
                <a:ext uri="{FF2B5EF4-FFF2-40B4-BE49-F238E27FC236}">
                  <a16:creationId xmlns:a16="http://schemas.microsoft.com/office/drawing/2014/main" id="{A92A1C8D-0818-91DC-BAEC-1D7D36E276B0}"/>
                </a:ext>
              </a:extLst>
            </p:cNvPr>
            <p:cNvSpPr/>
            <p:nvPr/>
          </p:nvSpPr>
          <p:spPr>
            <a:xfrm>
              <a:off x="1350575" y="4879054"/>
              <a:ext cx="4349185" cy="719299"/>
            </a:xfrm>
            <a:prstGeom prst="roundRect">
              <a:avLst>
                <a:gd name="adj" fmla="val 7738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1" name="Rectangle 12">
              <a:extLst>
                <a:ext uri="{FF2B5EF4-FFF2-40B4-BE49-F238E27FC236}">
                  <a16:creationId xmlns:a16="http://schemas.microsoft.com/office/drawing/2014/main" id="{3B0F0D3D-EA32-D235-27BA-24C965E054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57054" y="4806402"/>
              <a:ext cx="5706219" cy="793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marL="469900" indent="-4699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ED7D31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zh-CN" sz="3600" b="1" i="0" u="none" strike="noStrike" kern="1200" cap="none" spc="30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C</a:t>
              </a:r>
              <a:r>
                <a:rPr kumimoji="0" lang="en-US" altLang="zh-CN" sz="3600" b="1" i="0" u="none" strike="noStrike" kern="1200" cap="none" spc="300" normalizeH="0" baseline="-2500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i+1</a:t>
              </a:r>
              <a:r>
                <a:rPr kumimoji="0" lang="en-US" altLang="zh-CN" sz="3600" b="1" i="0" u="none" strike="noStrike" kern="1200" cap="none" spc="30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 </a:t>
              </a:r>
              <a:r>
                <a:rPr kumimoji="0" lang="en-US" altLang="zh-CN" sz="3600" b="1" i="0" u="none" strike="noStrike" kern="1200" cap="none" spc="30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= </a:t>
              </a:r>
              <a:r>
                <a:rPr kumimoji="0" lang="en-US" altLang="zh-CN" sz="3600" b="1" i="0" u="none" strike="noStrike" kern="1200" cap="none" spc="30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G</a:t>
              </a:r>
              <a:r>
                <a:rPr kumimoji="0" lang="en-US" altLang="zh-CN" sz="3600" b="1" i="0" u="none" strike="noStrike" kern="1200" cap="none" spc="300" normalizeH="0" baseline="-2500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i </a:t>
              </a:r>
              <a:r>
                <a:rPr kumimoji="0" lang="en-US" altLang="zh-CN" sz="3600" b="1" i="0" u="none" strike="noStrike" kern="1200" cap="none" spc="30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+ </a:t>
              </a:r>
              <a:r>
                <a:rPr kumimoji="0" lang="en-US" altLang="zh-CN" sz="3600" b="1" i="0" u="none" strike="noStrike" kern="1200" cap="none" spc="300" normalizeH="0" baseline="0" noProof="0" dirty="0" err="1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P</a:t>
              </a:r>
              <a:r>
                <a:rPr kumimoji="0" lang="en-US" altLang="zh-CN" sz="3600" b="1" i="0" u="none" strike="noStrike" kern="1200" cap="none" spc="300" normalizeH="0" baseline="-25000" noProof="0" dirty="0" err="1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i</a:t>
              </a:r>
              <a:r>
                <a:rPr kumimoji="0" lang="en-US" altLang="zh-CN" sz="3600" b="1" i="0" u="none" strike="noStrike" kern="1200" cap="none" spc="300" normalizeH="0" baseline="0" noProof="0" dirty="0" err="1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C</a:t>
              </a:r>
              <a:r>
                <a:rPr kumimoji="0" lang="en-US" altLang="zh-CN" sz="3600" b="1" i="0" u="none" strike="noStrike" kern="1200" cap="none" spc="300" normalizeH="0" baseline="-25000" noProof="0" dirty="0" err="1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i</a:t>
              </a:r>
              <a:endParaRPr kumimoji="0" lang="en-US" altLang="zh-CN" sz="3600" b="1" i="0" u="none" strike="noStrike" kern="1200" cap="none" spc="30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endParaRPr>
            </a:p>
          </p:txBody>
        </p:sp>
      </p:grpSp>
      <p:sp>
        <p:nvSpPr>
          <p:cNvPr id="12" name="Rectangle 9">
            <a:extLst>
              <a:ext uri="{FF2B5EF4-FFF2-40B4-BE49-F238E27FC236}">
                <a16:creationId xmlns:a16="http://schemas.microsoft.com/office/drawing/2014/main" id="{3A2C61DE-1FCB-1DAB-1B07-AE19436280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50423" y="4175312"/>
            <a:ext cx="2665412" cy="643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69900" indent="-4699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lnSpc>
                <a:spcPct val="120000"/>
              </a:lnSpc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>
                <a:srgbClr val="ED7D31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CN" sz="2800" b="1" i="0" u="none" strike="noStrike" kern="1200" cap="none" spc="30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G</a:t>
            </a:r>
            <a:r>
              <a:rPr kumimoji="0" lang="en-US" altLang="zh-CN" sz="2800" b="1" i="0" u="none" strike="noStrike" kern="1200" cap="none" spc="300" normalizeH="0" baseline="-2500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</a:t>
            </a:r>
            <a:r>
              <a:rPr kumimoji="0" lang="en-US" altLang="zh-CN" sz="2800" b="1" i="0" u="none" strike="noStrike" kern="1200" cap="none" spc="300" normalizeH="0" baseline="-2500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</a:t>
            </a:r>
            <a:r>
              <a:rPr kumimoji="0" lang="en-US" altLang="zh-CN" sz="2800" b="1" i="0" u="none" strike="noStrike" kern="1200" cap="none" spc="30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= </a:t>
            </a:r>
            <a:r>
              <a:rPr kumimoji="0" lang="en-US" altLang="zh-CN" sz="2800" b="1" i="0" u="none" strike="noStrike" kern="1200" cap="none" spc="30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X</a:t>
            </a:r>
            <a:r>
              <a:rPr kumimoji="0" lang="en-US" altLang="zh-CN" sz="2800" b="1" i="0" u="none" strike="noStrike" kern="1200" cap="none" spc="300" normalizeH="0" baseline="-2500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</a:t>
            </a:r>
            <a:r>
              <a:rPr kumimoji="0" lang="en-US" altLang="zh-CN" sz="2800" b="1" i="0" u="none" strike="noStrike" kern="1200" cap="none" spc="30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Y</a:t>
            </a:r>
            <a:r>
              <a:rPr kumimoji="0" lang="en-US" altLang="zh-CN" sz="2800" b="1" i="0" u="none" strike="noStrike" kern="1200" cap="none" spc="300" normalizeH="0" baseline="-2500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</a:t>
            </a:r>
            <a:r>
              <a:rPr kumimoji="0" lang="en-US" altLang="zh-CN" sz="2800" b="1" i="0" u="none" strike="noStrike" kern="1200" cap="none" spc="300" normalizeH="0" baseline="-2500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  </a:t>
            </a: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D1A21FBD-FF70-3665-2231-13399EABCD2C}"/>
              </a:ext>
            </a:extLst>
          </p:cNvPr>
          <p:cNvGrpSpPr/>
          <p:nvPr/>
        </p:nvGrpSpPr>
        <p:grpSpPr>
          <a:xfrm>
            <a:off x="9143720" y="311820"/>
            <a:ext cx="2866510" cy="4053489"/>
            <a:chOff x="6496369" y="352880"/>
            <a:chExt cx="4261370" cy="6451745"/>
          </a:xfrm>
        </p:grpSpPr>
        <p:sp>
          <p:nvSpPr>
            <p:cNvPr id="17" name="Rectangle 62">
              <a:extLst>
                <a:ext uri="{FF2B5EF4-FFF2-40B4-BE49-F238E27FC236}">
                  <a16:creationId xmlns:a16="http://schemas.microsoft.com/office/drawing/2014/main" id="{229624C6-BA50-A919-261B-647297484D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96369" y="1291772"/>
              <a:ext cx="4261370" cy="4573962"/>
            </a:xfrm>
            <a:prstGeom prst="rect">
              <a:avLst/>
            </a:prstGeom>
            <a:noFill/>
            <a:ln w="28575" cap="rnd">
              <a:solidFill>
                <a:schemeClr val="tx1"/>
              </a:solidFill>
              <a:prstDash val="solid"/>
              <a:miter lim="800000"/>
              <a:headEnd/>
              <a:tailEnd/>
            </a:ln>
            <a:effectLst/>
          </p:spPr>
          <p:txBody>
            <a:bodyPr wrap="none" anchor="ctr"/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0563C1"/>
                </a:buClr>
                <a:buSzPct val="65000"/>
                <a:buFont typeface="Wingdings" panose="05000000000000000000" pitchFamily="2" charset="2"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Segoe UI Black" panose="020B0A02040204020203" pitchFamily="34" charset="0"/>
                <a:ea typeface="微软雅黑" panose="020B0503020204020204" pitchFamily="34" charset="-122"/>
                <a:cs typeface="Segoe UI Black" panose="020B0A02040204020203" pitchFamily="34" charset="0"/>
              </a:endParaRPr>
            </a:p>
          </p:txBody>
        </p:sp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E82D0C78-5A82-3CB5-1BC1-8BE1F8E63B3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89118" y="352880"/>
              <a:ext cx="3630739" cy="6451745"/>
            </a:xfrm>
            <a:prstGeom prst="rect">
              <a:avLst/>
            </a:prstGeom>
          </p:spPr>
        </p:pic>
      </p:grpSp>
      <p:sp>
        <p:nvSpPr>
          <p:cNvPr id="19" name="圆角矩形 18">
            <a:extLst>
              <a:ext uri="{FF2B5EF4-FFF2-40B4-BE49-F238E27FC236}">
                <a16:creationId xmlns:a16="http://schemas.microsoft.com/office/drawing/2014/main" id="{8B4EB2BC-A768-8563-6921-20B3ED1DE489}"/>
              </a:ext>
            </a:extLst>
          </p:cNvPr>
          <p:cNvSpPr/>
          <p:nvPr/>
        </p:nvSpPr>
        <p:spPr>
          <a:xfrm>
            <a:off x="2884869" y="3235851"/>
            <a:ext cx="927278" cy="653569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圆角矩形 20">
            <a:extLst>
              <a:ext uri="{FF2B5EF4-FFF2-40B4-BE49-F238E27FC236}">
                <a16:creationId xmlns:a16="http://schemas.microsoft.com/office/drawing/2014/main" id="{C9EF54F5-30B1-9C01-665D-B480CAB3CCD1}"/>
              </a:ext>
            </a:extLst>
          </p:cNvPr>
          <p:cNvSpPr/>
          <p:nvPr/>
        </p:nvSpPr>
        <p:spPr>
          <a:xfrm>
            <a:off x="4243679" y="3235536"/>
            <a:ext cx="1255142" cy="653569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圆角矩形 21">
            <a:extLst>
              <a:ext uri="{FF2B5EF4-FFF2-40B4-BE49-F238E27FC236}">
                <a16:creationId xmlns:a16="http://schemas.microsoft.com/office/drawing/2014/main" id="{99C54C6E-4BD9-9C66-146C-2158782055DC}"/>
              </a:ext>
            </a:extLst>
          </p:cNvPr>
          <p:cNvSpPr/>
          <p:nvPr/>
        </p:nvSpPr>
        <p:spPr>
          <a:xfrm>
            <a:off x="2553716" y="4159878"/>
            <a:ext cx="927278" cy="653569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圆角矩形 22">
            <a:extLst>
              <a:ext uri="{FF2B5EF4-FFF2-40B4-BE49-F238E27FC236}">
                <a16:creationId xmlns:a16="http://schemas.microsoft.com/office/drawing/2014/main" id="{C420CDB1-AF74-A3F7-514B-57FE6FC63555}"/>
              </a:ext>
            </a:extLst>
          </p:cNvPr>
          <p:cNvSpPr/>
          <p:nvPr/>
        </p:nvSpPr>
        <p:spPr>
          <a:xfrm>
            <a:off x="2557773" y="4974499"/>
            <a:ext cx="1357403" cy="653569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549421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675171" y="1590973"/>
            <a:ext cx="11098139" cy="1102028"/>
            <a:chOff x="1887176" y="1780605"/>
            <a:chExt cx="2671982" cy="482016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15796" y="2044118"/>
              <a:ext cx="2643362" cy="2185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5"/>
              <a:ext cx="1254762" cy="2541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整数补码加减法运算部件的实现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补码加法运算部件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C1B8FE1D-29FD-B4A2-CC3A-79750634EF59}"/>
              </a:ext>
            </a:extLst>
          </p:cNvPr>
          <p:cNvSpPr txBox="1"/>
          <p:nvPr/>
        </p:nvSpPr>
        <p:spPr>
          <a:xfrm>
            <a:off x="794045" y="4838026"/>
            <a:ext cx="10892055" cy="14228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高位进位的运算依赖于低位进位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000" dirty="0">
                <a:solidFill>
                  <a:srgbClr val="B88F4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运算无法实现完全并行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能否提前得到各位的进位输入？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11CE98F3-3B58-DAE3-EBCA-30DC9333C1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9780" y="2259503"/>
            <a:ext cx="4639190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69900" indent="-4699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lnSpc>
                <a:spcPct val="120000"/>
              </a:lnSpc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>
                <a:srgbClr val="ED7D31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C</a:t>
            </a:r>
            <a:r>
              <a:rPr kumimoji="0" lang="en-US" altLang="zh-CN" sz="2800" b="1" i="0" u="none" strike="noStrike" kern="1200" cap="none" spc="0" normalizeH="0" baseline="-2500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n+1</a:t>
            </a:r>
            <a:r>
              <a:rPr kumimoji="0" lang="en-US" altLang="zh-CN" sz="2800" b="1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=</a:t>
            </a:r>
            <a:r>
              <a:rPr kumimoji="0" lang="en-US" altLang="zh-CN" sz="2800" b="1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</a:t>
            </a:r>
            <a:r>
              <a:rPr kumimoji="0" lang="en-US" altLang="zh-CN" sz="2800" b="1" i="0" u="none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G</a:t>
            </a:r>
            <a:r>
              <a:rPr kumimoji="0" lang="en-US" altLang="zh-CN" sz="2800" b="1" i="0" u="none" strike="noStrike" kern="1200" cap="none" spc="0" normalizeH="0" baseline="-2500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n</a:t>
            </a:r>
            <a:r>
              <a:rPr kumimoji="0" lang="en-US" altLang="zh-CN" sz="2800" b="1" i="0" u="none" strike="noStrike" kern="1200" cap="none" spc="0" normalizeH="0" baseline="-2500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  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＋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</a:t>
            </a:r>
            <a:r>
              <a:rPr kumimoji="0" lang="en-US" altLang="zh-CN" sz="28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P</a:t>
            </a:r>
            <a:r>
              <a:rPr kumimoji="0" lang="en-US" altLang="zh-CN" sz="2800" b="1" i="0" u="none" strike="noStrike" kern="1200" cap="none" spc="0" normalizeH="0" baseline="-2500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n</a:t>
            </a:r>
            <a:r>
              <a:rPr kumimoji="0" lang="en-US" altLang="zh-CN" sz="2800" b="1" i="0" u="none" strike="noStrike" kern="1200" cap="none" spc="0" normalizeH="0" baseline="-2500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 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C</a:t>
            </a:r>
            <a:r>
              <a:rPr kumimoji="0" lang="en-US" altLang="zh-CN" sz="2800" b="1" i="0" u="none" strike="noStrike" kern="1200" cap="none" spc="0" normalizeH="0" baseline="-2500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n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008000"/>
              </a:solidFill>
              <a:effectLst/>
              <a:uLnTx/>
              <a:uFillTx/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FF3F8F2E-BB4D-B8C0-7C79-DE73CA627C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9779" y="2943352"/>
            <a:ext cx="5698733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69900" indent="-4699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lnSpc>
                <a:spcPct val="120000"/>
              </a:lnSpc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>
                <a:srgbClr val="ED7D31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C</a:t>
            </a:r>
            <a:r>
              <a:rPr kumimoji="0" lang="en-US" altLang="zh-CN" sz="2800" b="1" i="0" u="none" strike="noStrike" kern="1200" cap="none" spc="0" normalizeH="0" baseline="-2500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n</a:t>
            </a:r>
            <a:r>
              <a:rPr kumimoji="0" lang="en-US" altLang="zh-CN" sz="2800" b="1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</a:t>
            </a:r>
            <a:r>
              <a:rPr kumimoji="0" lang="zh-CN" altLang="en-US" sz="2800" b="1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 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=</a:t>
            </a:r>
            <a:r>
              <a:rPr kumimoji="0" lang="en-US" altLang="zh-CN" sz="2800" b="1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G</a:t>
            </a:r>
            <a:r>
              <a:rPr kumimoji="0" lang="en-US" altLang="zh-CN" sz="2800" b="1" i="0" u="none" strike="noStrike" kern="1200" cap="none" spc="0" normalizeH="0" baseline="-2500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n-1 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＋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P</a:t>
            </a:r>
            <a:r>
              <a:rPr kumimoji="0" lang="en-US" altLang="zh-CN" sz="2800" b="1" i="0" u="none" strike="noStrike" kern="1200" cap="none" spc="0" normalizeH="0" baseline="-2500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n-1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C</a:t>
            </a:r>
            <a:r>
              <a:rPr kumimoji="0" lang="en-US" altLang="zh-CN" sz="2800" b="1" i="0" u="none" strike="noStrike" kern="1200" cap="none" spc="0" normalizeH="0" baseline="-2500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n-1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008000"/>
              </a:solidFill>
              <a:effectLst/>
              <a:uLnTx/>
              <a:uFillTx/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31BDB862-EA44-FD4E-7ABF-8079FF8645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9779" y="3554176"/>
            <a:ext cx="7810795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69900" indent="-4699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lnSpc>
                <a:spcPct val="120000"/>
              </a:lnSpc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>
                <a:srgbClr val="ED7D31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CN" sz="2800" b="1" i="0" u="none" strike="noStrike" kern="120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……</a:t>
            </a:r>
            <a:endParaRPr kumimoji="0" lang="en-US" altLang="zh-CN" sz="2800" b="1" i="0" u="none" strike="noStrike" kern="1200" cap="none" spc="300" normalizeH="0" baseline="0" noProof="0" dirty="0">
              <a:ln>
                <a:noFill/>
              </a:ln>
              <a:solidFill>
                <a:srgbClr val="66CCFF"/>
              </a:solidFill>
              <a:effectLst/>
              <a:uLnTx/>
              <a:uFillTx/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E89F47FC-30E5-F303-0DC3-20600957B5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9779" y="4165000"/>
            <a:ext cx="4639191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69900" indent="-4699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lnSpc>
                <a:spcPct val="120000"/>
              </a:lnSpc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>
                <a:srgbClr val="ED7D31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C</a:t>
            </a:r>
            <a:r>
              <a:rPr kumimoji="0" lang="en-US" altLang="zh-CN" sz="2800" b="1" i="0" u="none" strike="noStrike" kern="1200" cap="none" spc="0" normalizeH="0" baseline="-2500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1</a:t>
            </a:r>
            <a:r>
              <a:rPr lang="zh-CN" altLang="en-US" sz="2800" b="1" baseline="-25000" dirty="0">
                <a:solidFill>
                  <a:prstClr val="black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</a:t>
            </a:r>
            <a:r>
              <a:rPr lang="zh-CN" altLang="en-US" sz="2800" b="1" dirty="0">
                <a:solidFill>
                  <a:prstClr val="black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=</a:t>
            </a:r>
            <a:r>
              <a:rPr kumimoji="0" lang="en-US" altLang="zh-CN" sz="2800" b="1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G</a:t>
            </a:r>
            <a:r>
              <a:rPr kumimoji="0" lang="en-US" altLang="zh-CN" sz="2800" b="1" i="0" u="none" strike="noStrike" kern="1200" cap="none" spc="0" normalizeH="0" baseline="-2500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1   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＋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P</a:t>
            </a:r>
            <a:r>
              <a:rPr kumimoji="0" lang="en-US" altLang="zh-CN" sz="2800" b="1" i="0" u="none" strike="noStrike" kern="1200" cap="none" spc="0" normalizeH="0" baseline="-2500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1  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C</a:t>
            </a:r>
            <a:r>
              <a:rPr kumimoji="0" lang="en-US" altLang="zh-CN" sz="2800" b="1" i="0" u="none" strike="noStrike" kern="1200" cap="none" spc="0" normalizeH="0" baseline="-2500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0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008000"/>
              </a:solidFill>
              <a:effectLst/>
              <a:uLnTx/>
              <a:uFillTx/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782037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675171" y="1590973"/>
            <a:ext cx="11098139" cy="1102028"/>
            <a:chOff x="1887176" y="1780605"/>
            <a:chExt cx="2671982" cy="482016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15796" y="2044118"/>
              <a:ext cx="2643362" cy="2185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5"/>
              <a:ext cx="1254762" cy="2541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整数补码加减法运算部件的实现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补码加法运算部件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C1B8FE1D-29FD-B4A2-CC3A-79750634EF59}"/>
              </a:ext>
            </a:extLst>
          </p:cNvPr>
          <p:cNvSpPr txBox="1"/>
          <p:nvPr/>
        </p:nvSpPr>
        <p:spPr>
          <a:xfrm>
            <a:off x="778213" y="2193440"/>
            <a:ext cx="10892055" cy="4995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能否提前得到各位的进位输入？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FBBE0E79-7AD5-DBBE-F51F-ACF2CF317A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8479" y="2803244"/>
            <a:ext cx="6461125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69900" indent="-4699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lnSpc>
                <a:spcPct val="120000"/>
              </a:lnSpc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marL="469900" marR="0" lvl="0" indent="-469900" algn="l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rgbClr val="ED7D31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C</a:t>
            </a:r>
            <a:r>
              <a:rPr kumimoji="0" lang="en-US" altLang="zh-CN" sz="2800" b="1" i="0" u="none" strike="noStrike" kern="1200" cap="none" spc="0" normalizeH="0" baseline="-2500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1</a:t>
            </a:r>
            <a:r>
              <a:rPr kumimoji="0" lang="en-US" altLang="zh-CN" sz="2800" b="1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= 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G</a:t>
            </a:r>
            <a:r>
              <a:rPr kumimoji="0" lang="en-US" altLang="zh-CN" sz="2800" b="1" i="0" u="none" strike="noStrike" kern="1200" cap="none" spc="0" normalizeH="0" baseline="-2500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0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＋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P</a:t>
            </a:r>
            <a:r>
              <a:rPr kumimoji="0" lang="en-US" altLang="zh-CN" sz="2800" b="1" i="0" u="none" strike="noStrike" kern="1200" cap="none" spc="0" normalizeH="0" baseline="-2500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0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C</a:t>
            </a:r>
            <a:r>
              <a:rPr kumimoji="0" lang="en-US" altLang="zh-CN" sz="2800" b="1" i="0" u="none" strike="noStrike" kern="1200" cap="none" spc="0" normalizeH="0" baseline="-2500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520BFD60-A1E6-5914-ED30-07740A2811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8479" y="3641139"/>
            <a:ext cx="4987521" cy="21651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69900" indent="-4699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lnSpc>
                <a:spcPct val="120000"/>
              </a:lnSpc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marL="469900" marR="0" lvl="0" indent="-469900" algn="l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rgbClr val="ED7D31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C</a:t>
            </a:r>
            <a:r>
              <a:rPr kumimoji="0" lang="en-US" altLang="zh-CN" sz="2800" b="1" i="0" u="none" strike="noStrike" kern="1200" cap="none" spc="0" normalizeH="0" baseline="-2500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2</a:t>
            </a:r>
            <a:r>
              <a:rPr kumimoji="0" lang="en-US" altLang="zh-CN" sz="2800" b="1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= 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G</a:t>
            </a:r>
            <a:r>
              <a:rPr kumimoji="0" lang="en-US" altLang="zh-CN" sz="2800" b="1" i="0" u="none" strike="noStrike" kern="1200" cap="none" spc="0" normalizeH="0" baseline="-2500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1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＋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P</a:t>
            </a:r>
            <a:r>
              <a:rPr kumimoji="0" lang="en-US" altLang="zh-CN" sz="2800" b="1" i="0" u="none" strike="noStrike" kern="1200" cap="none" spc="0" normalizeH="0" baseline="-2500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1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C</a:t>
            </a:r>
            <a:r>
              <a:rPr kumimoji="0" lang="en-US" altLang="zh-CN" sz="2800" b="1" i="0" u="none" strike="noStrike" kern="1200" cap="none" spc="0" normalizeH="0" baseline="-2500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1  </a:t>
            </a:r>
          </a:p>
          <a:p>
            <a:pPr marL="469900" marR="0" lvl="0" indent="-469900" algn="l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rgbClr val="ED7D31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 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= 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G</a:t>
            </a:r>
            <a:r>
              <a:rPr kumimoji="0" lang="en-US" altLang="zh-CN" sz="2800" b="1" i="0" u="none" strike="noStrike" kern="1200" cap="none" spc="0" normalizeH="0" baseline="-2500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1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＋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P</a:t>
            </a:r>
            <a:r>
              <a:rPr kumimoji="0" lang="en-US" altLang="zh-CN" sz="2800" b="1" i="0" u="none" strike="noStrike" kern="1200" cap="none" spc="0" normalizeH="0" baseline="-2500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1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(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G</a:t>
            </a:r>
            <a:r>
              <a:rPr kumimoji="0" lang="en-US" altLang="zh-CN" sz="2800" b="1" i="0" u="none" strike="noStrike" kern="1200" cap="none" spc="0" normalizeH="0" baseline="-2500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0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＋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P</a:t>
            </a:r>
            <a:r>
              <a:rPr kumimoji="0" lang="en-US" altLang="zh-CN" sz="2800" b="1" i="0" u="none" strike="noStrike" kern="1200" cap="none" spc="0" normalizeH="0" baseline="-2500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0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C</a:t>
            </a:r>
            <a:r>
              <a:rPr kumimoji="0" lang="en-US" altLang="zh-CN" sz="2800" b="1" i="0" u="none" strike="noStrike" kern="1200" cap="none" spc="0" normalizeH="0" baseline="-2500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0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)</a:t>
            </a:r>
          </a:p>
          <a:p>
            <a:pPr marL="469900" marR="0" lvl="0" indent="-469900" algn="l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rgbClr val="ED7D31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altLang="zh-CN" sz="2800" b="1" noProof="0" dirty="0">
                <a:solidFill>
                  <a:prstClr val="black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= 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G</a:t>
            </a:r>
            <a:r>
              <a:rPr kumimoji="0" lang="en-US" altLang="zh-CN" sz="2800" b="1" i="0" u="none" strike="noStrike" kern="1200" cap="none" spc="0" normalizeH="0" baseline="-2500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1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＋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P</a:t>
            </a:r>
            <a:r>
              <a:rPr kumimoji="0" lang="en-US" altLang="zh-CN" sz="2800" b="1" i="0" u="none" strike="noStrike" kern="1200" cap="none" spc="0" normalizeH="0" baseline="-2500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1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G</a:t>
            </a:r>
            <a:r>
              <a:rPr kumimoji="0" lang="en-US" altLang="zh-CN" sz="2800" b="1" i="0" u="none" strike="noStrike" kern="1200" cap="none" spc="0" normalizeH="0" baseline="-2500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0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＋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P</a:t>
            </a:r>
            <a:r>
              <a:rPr kumimoji="0" lang="en-US" altLang="zh-CN" sz="2800" b="1" i="0" u="none" strike="noStrike" kern="1200" cap="none" spc="0" normalizeH="0" baseline="-2500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1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P</a:t>
            </a:r>
            <a:r>
              <a:rPr kumimoji="0" lang="en-US" altLang="zh-CN" sz="2800" b="1" i="0" u="none" strike="noStrike" kern="1200" cap="none" spc="0" normalizeH="0" baseline="-2500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0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C</a:t>
            </a:r>
            <a:r>
              <a:rPr kumimoji="0" lang="en-US" altLang="zh-CN" sz="2800" b="1" i="0" u="none" strike="noStrike" kern="1200" cap="none" spc="0" normalizeH="0" baseline="-2500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A783BD52-F49B-1939-DB5D-BAA21831F5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17204" y="2803244"/>
            <a:ext cx="6274796" cy="21651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69900" indent="-4699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lnSpc>
                <a:spcPct val="120000"/>
              </a:lnSpc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marL="469900" marR="0" lvl="0" indent="-469900" algn="l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rgbClr val="ED7D31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C</a:t>
            </a:r>
            <a:r>
              <a:rPr kumimoji="0" lang="en-US" altLang="zh-CN" sz="2800" b="1" i="0" u="none" strike="noStrike" kern="1200" cap="none" spc="0" normalizeH="0" baseline="-2500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3</a:t>
            </a:r>
            <a:r>
              <a:rPr kumimoji="0" lang="en-US" altLang="zh-CN" sz="2800" b="1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= 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G</a:t>
            </a:r>
            <a:r>
              <a:rPr kumimoji="0" lang="en-US" altLang="zh-CN" sz="2800" b="1" i="0" u="none" strike="noStrike" kern="1200" cap="none" spc="0" normalizeH="0" baseline="-2500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2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＋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P</a:t>
            </a:r>
            <a:r>
              <a:rPr kumimoji="0" lang="en-US" altLang="zh-CN" sz="2800" b="1" i="0" u="none" strike="noStrike" kern="1200" cap="none" spc="0" normalizeH="0" baseline="-2500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2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C</a:t>
            </a:r>
            <a:r>
              <a:rPr kumimoji="0" lang="en-US" altLang="zh-CN" sz="2800" b="1" i="0" u="none" strike="noStrike" kern="1200" cap="none" spc="0" normalizeH="0" baseline="-2500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2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    </a:t>
            </a:r>
          </a:p>
          <a:p>
            <a:pPr marL="469900" marR="0" lvl="0" indent="-469900" algn="l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rgbClr val="ED7D31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 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= 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G</a:t>
            </a:r>
            <a:r>
              <a:rPr kumimoji="0" lang="en-US" altLang="zh-CN" sz="2800" b="1" i="0" u="none" strike="noStrike" kern="1200" cap="none" spc="0" normalizeH="0" baseline="-2500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2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＋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P</a:t>
            </a:r>
            <a:r>
              <a:rPr kumimoji="0" lang="en-US" altLang="zh-CN" sz="2800" b="1" i="0" u="none" strike="noStrike" kern="1200" cap="none" spc="0" normalizeH="0" baseline="-2500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2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(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G</a:t>
            </a:r>
            <a:r>
              <a:rPr kumimoji="0" lang="en-US" altLang="zh-CN" sz="2800" b="1" i="0" u="none" strike="noStrike" kern="1200" cap="none" spc="0" normalizeH="0" baseline="-2500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1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＋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P</a:t>
            </a:r>
            <a:r>
              <a:rPr kumimoji="0" lang="en-US" altLang="zh-CN" sz="2800" b="1" i="0" u="none" strike="noStrike" kern="1200" cap="none" spc="0" normalizeH="0" baseline="-2500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1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G</a:t>
            </a:r>
            <a:r>
              <a:rPr kumimoji="0" lang="en-US" altLang="zh-CN" sz="2800" b="1" i="0" u="none" strike="noStrike" kern="1200" cap="none" spc="0" normalizeH="0" baseline="-2500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0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＋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P</a:t>
            </a:r>
            <a:r>
              <a:rPr kumimoji="0" lang="en-US" altLang="zh-CN" sz="2800" b="1" i="0" u="none" strike="noStrike" kern="1200" cap="none" spc="0" normalizeH="0" baseline="-2500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1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P</a:t>
            </a:r>
            <a:r>
              <a:rPr kumimoji="0" lang="en-US" altLang="zh-CN" sz="2800" b="1" i="0" u="none" strike="noStrike" kern="1200" cap="none" spc="0" normalizeH="0" baseline="-2500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0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C</a:t>
            </a:r>
            <a:r>
              <a:rPr kumimoji="0" lang="en-US" altLang="zh-CN" sz="2800" b="1" i="0" u="none" strike="noStrike" kern="1200" cap="none" spc="0" normalizeH="0" baseline="-2500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0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)</a:t>
            </a:r>
          </a:p>
          <a:p>
            <a:pPr marL="469900" marR="0" lvl="0" indent="-469900" algn="l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rgbClr val="ED7D31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 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= 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G</a:t>
            </a:r>
            <a:r>
              <a:rPr kumimoji="0" lang="en-US" altLang="zh-CN" sz="2800" b="1" i="0" u="none" strike="noStrike" kern="1200" cap="none" spc="0" normalizeH="0" baseline="-2500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2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＋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P</a:t>
            </a:r>
            <a:r>
              <a:rPr kumimoji="0" lang="en-US" altLang="zh-CN" sz="2800" b="1" i="0" u="none" strike="noStrike" kern="1200" cap="none" spc="0" normalizeH="0" baseline="-2500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2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G</a:t>
            </a:r>
            <a:r>
              <a:rPr kumimoji="0" lang="en-US" altLang="zh-CN" sz="2800" b="1" i="0" u="none" strike="noStrike" kern="1200" cap="none" spc="0" normalizeH="0" baseline="-2500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1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＋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P</a:t>
            </a:r>
            <a:r>
              <a:rPr kumimoji="0" lang="en-US" altLang="zh-CN" sz="2800" b="1" i="0" u="none" strike="noStrike" kern="1200" cap="none" spc="0" normalizeH="0" baseline="-2500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2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P</a:t>
            </a:r>
            <a:r>
              <a:rPr kumimoji="0" lang="en-US" altLang="zh-CN" sz="2800" b="1" i="0" u="none" strike="noStrike" kern="1200" cap="none" spc="0" normalizeH="0" baseline="-2500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1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G</a:t>
            </a:r>
            <a:r>
              <a:rPr kumimoji="0" lang="en-US" altLang="zh-CN" sz="2800" b="1" i="0" u="none" strike="noStrike" kern="1200" cap="none" spc="0" normalizeH="0" baseline="-2500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0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＋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P</a:t>
            </a:r>
            <a:r>
              <a:rPr kumimoji="0" lang="en-US" altLang="zh-CN" sz="2800" b="1" i="0" u="none" strike="noStrike" kern="1200" cap="none" spc="0" normalizeH="0" baseline="-2500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2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P</a:t>
            </a:r>
            <a:r>
              <a:rPr kumimoji="0" lang="en-US" altLang="zh-CN" sz="2800" b="1" i="0" u="none" strike="noStrike" kern="1200" cap="none" spc="0" normalizeH="0" baseline="-2500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1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P</a:t>
            </a:r>
            <a:r>
              <a:rPr kumimoji="0" lang="en-US" altLang="zh-CN" sz="2800" b="1" i="0" u="none" strike="noStrike" kern="1200" cap="none" spc="0" normalizeH="0" baseline="-2500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0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C</a:t>
            </a:r>
            <a:r>
              <a:rPr kumimoji="0" lang="en-US" altLang="zh-CN" sz="2800" b="1" i="0" u="none" strike="noStrike" kern="1200" cap="none" spc="0" normalizeH="0" baseline="-2500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0</a:t>
            </a:r>
          </a:p>
          <a:p>
            <a:pPr marL="469900" marR="0" lvl="0" indent="-469900" algn="l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rgbClr val="ED7D31"/>
              </a:buClr>
              <a:buSzTx/>
              <a:buFont typeface="Wingdings" panose="05000000000000000000" pitchFamily="2" charset="2"/>
              <a:buNone/>
              <a:tabLst/>
              <a:defRPr/>
            </a:pPr>
            <a:endParaRPr kumimoji="0" lang="en-US" altLang="zh-CN" sz="2800" b="1" i="0" u="none" strike="noStrike" kern="1200" cap="none" spc="0" normalizeH="0" baseline="-25000" noProof="0" dirty="0">
              <a:ln>
                <a:noFill/>
              </a:ln>
              <a:solidFill>
                <a:srgbClr val="008000"/>
              </a:solidFill>
              <a:effectLst/>
              <a:uLnTx/>
              <a:uFillTx/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</p:txBody>
      </p:sp>
      <p:sp>
        <p:nvSpPr>
          <p:cNvPr id="13" name="Rectangle 7">
            <a:extLst>
              <a:ext uri="{FF2B5EF4-FFF2-40B4-BE49-F238E27FC236}">
                <a16:creationId xmlns:a16="http://schemas.microsoft.com/office/drawing/2014/main" id="{26F4AFD9-5C9A-9B84-6644-89086D35AA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17204" y="4833304"/>
            <a:ext cx="3410716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69900" indent="-4699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lnSpc>
                <a:spcPct val="120000"/>
              </a:lnSpc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>
                <a:srgbClr val="ED7D31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CN" sz="2800" b="1" i="0" u="none" strike="noStrike" kern="120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……</a:t>
            </a:r>
            <a:endParaRPr kumimoji="0" lang="en-US" altLang="zh-CN" sz="2800" b="1" i="0" u="none" strike="noStrike" kern="1200" cap="none" spc="300" normalizeH="0" baseline="0" noProof="0" dirty="0">
              <a:ln>
                <a:noFill/>
              </a:ln>
              <a:solidFill>
                <a:srgbClr val="66CCFF"/>
              </a:solidFill>
              <a:effectLst/>
              <a:uLnTx/>
              <a:uFillTx/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78EA956-E73F-EB82-EE7D-34B229A1A549}"/>
              </a:ext>
            </a:extLst>
          </p:cNvPr>
          <p:cNvSpPr txBox="1"/>
          <p:nvPr/>
        </p:nvSpPr>
        <p:spPr>
          <a:xfrm>
            <a:off x="5917204" y="5660545"/>
            <a:ext cx="6104586" cy="19082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69900" marR="0" lvl="0" indent="-469900" algn="l" defTabSz="9144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>
                <a:srgbClr val="ED7D31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C</a:t>
            </a:r>
            <a:r>
              <a:rPr lang="en-US" altLang="zh-CN" sz="2800" b="1" baseline="-25000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n</a:t>
            </a:r>
            <a:r>
              <a:rPr kumimoji="0" lang="en-US" altLang="zh-CN" sz="2800" b="1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= </a:t>
            </a:r>
            <a:r>
              <a:rPr kumimoji="0" lang="en-US" altLang="zh-CN" sz="30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G</a:t>
            </a:r>
            <a:r>
              <a:rPr kumimoji="0" lang="en-US" altLang="zh-CN" sz="3000" b="1" i="0" u="none" strike="noStrike" kern="1200" cap="none" spc="0" normalizeH="0" baseline="-2500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n-1</a:t>
            </a:r>
            <a:r>
              <a:rPr kumimoji="0" lang="zh-CN" altLang="en-US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＋</a:t>
            </a:r>
            <a:r>
              <a:rPr kumimoji="0" lang="en-US" altLang="zh-CN" sz="3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P</a:t>
            </a:r>
            <a:r>
              <a:rPr kumimoji="0" lang="en-US" altLang="zh-CN" sz="3000" b="1" i="0" u="none" strike="noStrike" kern="1200" cap="none" spc="0" normalizeH="0" baseline="-2500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n-1</a:t>
            </a:r>
            <a:r>
              <a:rPr kumimoji="0" lang="en-US" altLang="zh-CN" sz="30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G</a:t>
            </a:r>
            <a:r>
              <a:rPr kumimoji="0" lang="en-US" altLang="zh-CN" sz="3000" b="1" i="0" u="none" strike="noStrike" kern="1200" cap="none" spc="0" normalizeH="0" baseline="-2500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n-2</a:t>
            </a:r>
            <a:r>
              <a:rPr kumimoji="0" lang="zh-CN" altLang="en-US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＋</a:t>
            </a:r>
            <a:r>
              <a:rPr kumimoji="0" lang="en-US" altLang="zh-CN" sz="3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P</a:t>
            </a:r>
            <a:r>
              <a:rPr kumimoji="0" lang="en-US" altLang="zh-CN" sz="3000" b="1" i="0" u="none" strike="noStrike" kern="1200" cap="none" spc="0" normalizeH="0" baseline="-2500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n-1</a:t>
            </a:r>
            <a:r>
              <a:rPr kumimoji="0" lang="en-US" altLang="zh-CN" sz="3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P</a:t>
            </a:r>
            <a:r>
              <a:rPr kumimoji="0" lang="en-US" altLang="zh-CN" sz="3000" b="1" i="0" u="none" strike="noStrike" kern="1200" cap="none" spc="0" normalizeH="0" baseline="-2500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n-2</a:t>
            </a:r>
            <a:r>
              <a:rPr kumimoji="0" lang="en-US" altLang="zh-CN" sz="30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G</a:t>
            </a:r>
            <a:r>
              <a:rPr kumimoji="0" lang="en-US" altLang="zh-CN" sz="3000" b="1" i="0" u="none" strike="noStrike" kern="1200" cap="none" spc="0" normalizeH="0" baseline="-2500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n-3</a:t>
            </a:r>
            <a:r>
              <a:rPr kumimoji="0" lang="zh-CN" altLang="en-US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＋</a:t>
            </a:r>
            <a:r>
              <a:rPr kumimoji="0" lang="en-US" altLang="zh-CN" sz="3000" b="1" i="0" u="none" strike="noStrike" kern="1200" cap="none" spc="0" normalizeH="0" baseline="-2500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</a:t>
            </a:r>
            <a:r>
              <a:rPr kumimoji="0" lang="en-US" altLang="zh-CN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…</a:t>
            </a:r>
            <a:r>
              <a:rPr kumimoji="0" lang="zh-CN" altLang="en-US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＋</a:t>
            </a:r>
            <a:r>
              <a:rPr kumimoji="0" lang="en-US" altLang="zh-CN" sz="3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P</a:t>
            </a:r>
            <a:r>
              <a:rPr kumimoji="0" lang="en-US" altLang="zh-CN" sz="3000" b="1" i="0" u="none" strike="noStrike" kern="1200" cap="none" spc="0" normalizeH="0" baseline="-2500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n-1</a:t>
            </a:r>
            <a:r>
              <a:rPr kumimoji="0" lang="en-US" altLang="zh-CN" sz="3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P</a:t>
            </a:r>
            <a:r>
              <a:rPr kumimoji="0" lang="en-US" altLang="zh-CN" sz="3000" b="1" i="0" u="none" strike="noStrike" kern="1200" cap="none" spc="0" normalizeH="0" baseline="-2500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n-2</a:t>
            </a:r>
            <a:r>
              <a:rPr kumimoji="0" lang="en-US" altLang="zh-CN" sz="3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…P</a:t>
            </a:r>
            <a:r>
              <a:rPr kumimoji="0" lang="en-US" altLang="zh-CN" sz="3000" b="1" i="0" u="none" strike="noStrike" kern="1200" cap="none" spc="0" normalizeH="0" baseline="-2500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1</a:t>
            </a:r>
            <a:r>
              <a:rPr kumimoji="0" lang="en-US" altLang="zh-CN" sz="3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P</a:t>
            </a:r>
            <a:r>
              <a:rPr kumimoji="0" lang="en-US" altLang="zh-CN" sz="3000" b="1" i="0" u="none" strike="noStrike" kern="1200" cap="none" spc="0" normalizeH="0" baseline="-2500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0</a:t>
            </a:r>
            <a:r>
              <a:rPr kumimoji="0" lang="en-US" altLang="zh-CN" sz="3000" b="1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C</a:t>
            </a:r>
            <a:r>
              <a:rPr kumimoji="0" lang="en-US" altLang="zh-CN" sz="3000" b="1" i="0" u="none" strike="noStrike" kern="1200" cap="none" spc="0" normalizeH="0" baseline="-2500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0</a:t>
            </a:r>
          </a:p>
          <a:p>
            <a:pPr marL="469900" marR="0" lvl="0" indent="-469900" algn="l" defTabSz="9144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>
                <a:srgbClr val="ED7D31"/>
              </a:buClr>
              <a:buSzTx/>
              <a:buFont typeface="Wingdings" panose="05000000000000000000" pitchFamily="2" charset="2"/>
              <a:buNone/>
              <a:tabLst/>
              <a:defRPr/>
            </a:pPr>
            <a:endParaRPr kumimoji="0" lang="en-US" altLang="zh-CN" sz="3000" b="1" i="0" u="none" strike="noStrike" kern="1200" cap="none" spc="0" normalizeH="0" baseline="-25000" noProof="0" dirty="0">
              <a:ln>
                <a:noFill/>
              </a:ln>
              <a:solidFill>
                <a:srgbClr val="008000"/>
              </a:solidFill>
              <a:effectLst/>
              <a:uLnTx/>
              <a:uFillTx/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lvl="0"/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685480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675171" y="1590973"/>
            <a:ext cx="11098139" cy="1102028"/>
            <a:chOff x="1887176" y="1780605"/>
            <a:chExt cx="2671982" cy="482016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15796" y="2044118"/>
              <a:ext cx="2643362" cy="2185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5"/>
              <a:ext cx="1254762" cy="2541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整数补码加减法运算部件的实现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补码加法运算部件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C1B8FE1D-29FD-B4A2-CC3A-79750634EF59}"/>
              </a:ext>
            </a:extLst>
          </p:cNvPr>
          <p:cNvSpPr txBox="1"/>
          <p:nvPr/>
        </p:nvSpPr>
        <p:spPr>
          <a:xfrm>
            <a:off x="778213" y="2193440"/>
            <a:ext cx="10892055" cy="18845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提前得到各位的进位输入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进位输出仅与最低位进位输入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en-US" altLang="zh-CN" sz="2000" baseline="-25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有关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位数越多，进位链的运算电路复杂度越高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因此，通常按照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位一组进行分组运算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FFB8DDEF-37E9-58B9-2E45-8780F7DFF7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4045" y="4165000"/>
            <a:ext cx="11036300" cy="6743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69900" indent="-4699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lnSpc>
                <a:spcPct val="120000"/>
              </a:lnSpc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marL="469900" marR="0" lvl="0" indent="-469900" algn="l" defTabSz="9144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>
                <a:srgbClr val="ED7D31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CN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C</a:t>
            </a:r>
            <a:r>
              <a:rPr kumimoji="0" lang="en-US" altLang="zh-CN" sz="3000" b="1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n </a:t>
            </a:r>
            <a:r>
              <a:rPr kumimoji="0" lang="zh-CN" altLang="en-US" sz="3000" b="1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</a:t>
            </a:r>
            <a:r>
              <a:rPr kumimoji="0" lang="en-US" altLang="zh-CN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=</a:t>
            </a:r>
            <a:r>
              <a:rPr kumimoji="0" lang="en-US" altLang="zh-CN" sz="3000" b="1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</a:t>
            </a:r>
            <a:r>
              <a:rPr kumimoji="0" lang="zh-CN" altLang="en-US" sz="3000" b="1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</a:t>
            </a:r>
            <a:r>
              <a:rPr kumimoji="0" lang="en-US" altLang="zh-CN" sz="30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G</a:t>
            </a:r>
            <a:r>
              <a:rPr kumimoji="0" lang="en-US" altLang="zh-CN" sz="3000" b="1" i="0" u="none" strike="noStrike" kern="1200" cap="none" spc="0" normalizeH="0" baseline="-2500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n-1</a:t>
            </a:r>
            <a:r>
              <a:rPr kumimoji="0" lang="zh-CN" altLang="en-US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＋</a:t>
            </a:r>
            <a:r>
              <a:rPr kumimoji="0" lang="en-US" altLang="zh-CN" sz="3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P</a:t>
            </a:r>
            <a:r>
              <a:rPr kumimoji="0" lang="en-US" altLang="zh-CN" sz="3000" b="1" i="0" u="none" strike="noStrike" kern="1200" cap="none" spc="0" normalizeH="0" baseline="-2500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n-1</a:t>
            </a:r>
            <a:r>
              <a:rPr kumimoji="0" lang="en-US" altLang="zh-CN" sz="30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G</a:t>
            </a:r>
            <a:r>
              <a:rPr kumimoji="0" lang="en-US" altLang="zh-CN" sz="3000" b="1" i="0" u="none" strike="noStrike" kern="1200" cap="none" spc="0" normalizeH="0" baseline="-2500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n-2</a:t>
            </a:r>
            <a:r>
              <a:rPr kumimoji="0" lang="zh-CN" altLang="en-US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＋</a:t>
            </a:r>
            <a:r>
              <a:rPr kumimoji="0" lang="en-US" altLang="zh-CN" sz="3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P</a:t>
            </a:r>
            <a:r>
              <a:rPr kumimoji="0" lang="en-US" altLang="zh-CN" sz="3000" b="1" i="0" u="none" strike="noStrike" kern="1200" cap="none" spc="0" normalizeH="0" baseline="-2500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n-1</a:t>
            </a:r>
            <a:r>
              <a:rPr kumimoji="0" lang="en-US" altLang="zh-CN" sz="3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P</a:t>
            </a:r>
            <a:r>
              <a:rPr kumimoji="0" lang="en-US" altLang="zh-CN" sz="3000" b="1" i="0" u="none" strike="noStrike" kern="1200" cap="none" spc="0" normalizeH="0" baseline="-2500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n-2</a:t>
            </a:r>
            <a:r>
              <a:rPr kumimoji="0" lang="en-US" altLang="zh-CN" sz="30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G</a:t>
            </a:r>
            <a:r>
              <a:rPr kumimoji="0" lang="en-US" altLang="zh-CN" sz="3000" b="1" i="0" u="none" strike="noStrike" kern="1200" cap="none" spc="0" normalizeH="0" baseline="-2500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n-3</a:t>
            </a:r>
            <a:r>
              <a:rPr kumimoji="0" lang="zh-CN" altLang="en-US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＋</a:t>
            </a:r>
            <a:r>
              <a:rPr kumimoji="0" lang="en-US" altLang="zh-CN" sz="3000" b="1" i="0" u="none" strike="noStrike" kern="1200" cap="none" spc="0" normalizeH="0" baseline="-2500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</a:t>
            </a:r>
            <a:r>
              <a:rPr kumimoji="0" lang="en-US" altLang="zh-CN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…</a:t>
            </a:r>
            <a:r>
              <a:rPr kumimoji="0" lang="zh-CN" altLang="en-US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＋</a:t>
            </a:r>
            <a:r>
              <a:rPr kumimoji="0" lang="en-US" altLang="zh-CN" sz="3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P</a:t>
            </a:r>
            <a:r>
              <a:rPr kumimoji="0" lang="en-US" altLang="zh-CN" sz="3000" b="1" i="0" u="none" strike="noStrike" kern="1200" cap="none" spc="0" normalizeH="0" baseline="-2500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n-1</a:t>
            </a:r>
            <a:r>
              <a:rPr kumimoji="0" lang="en-US" altLang="zh-CN" sz="3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P</a:t>
            </a:r>
            <a:r>
              <a:rPr kumimoji="0" lang="en-US" altLang="zh-CN" sz="3000" b="1" i="0" u="none" strike="noStrike" kern="1200" cap="none" spc="0" normalizeH="0" baseline="-2500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n-2</a:t>
            </a:r>
            <a:r>
              <a:rPr kumimoji="0" lang="en-US" altLang="zh-CN" sz="3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…P</a:t>
            </a:r>
            <a:r>
              <a:rPr kumimoji="0" lang="en-US" altLang="zh-CN" sz="3000" b="1" i="0" u="none" strike="noStrike" kern="1200" cap="none" spc="0" normalizeH="0" baseline="-2500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1</a:t>
            </a:r>
            <a:r>
              <a:rPr kumimoji="0" lang="en-US" altLang="zh-CN" sz="3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P</a:t>
            </a:r>
            <a:r>
              <a:rPr kumimoji="0" lang="en-US" altLang="zh-CN" sz="3000" b="1" i="0" u="none" strike="noStrike" kern="1200" cap="none" spc="0" normalizeH="0" baseline="-2500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0</a:t>
            </a:r>
            <a:r>
              <a:rPr kumimoji="0" lang="en-US" altLang="zh-CN" sz="3000" b="1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C</a:t>
            </a:r>
            <a:r>
              <a:rPr kumimoji="0" lang="en-US" altLang="zh-CN" sz="3000" b="1" i="0" u="none" strike="noStrike" kern="1200" cap="none" spc="0" normalizeH="0" baseline="-2500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55807A31-4C84-2B68-FCD6-FD48F9362295}"/>
              </a:ext>
            </a:extLst>
          </p:cNvPr>
          <p:cNvSpPr/>
          <p:nvPr/>
        </p:nvSpPr>
        <p:spPr>
          <a:xfrm>
            <a:off x="794045" y="5040644"/>
            <a:ext cx="977062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C</a:t>
            </a:r>
            <a:r>
              <a:rPr kumimoji="0" lang="en-US" altLang="zh-CN" sz="3200" b="1" i="0" u="none" strike="noStrike" kern="1200" cap="none" spc="30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4 </a:t>
            </a:r>
            <a:r>
              <a:rPr kumimoji="0" lang="en-US" altLang="zh-CN" sz="3200" b="1" i="0" u="none" strike="noStrike" kern="120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=</a:t>
            </a:r>
            <a:r>
              <a:rPr kumimoji="0" lang="en-US" altLang="zh-CN" sz="3200" b="1" i="0" u="none" strike="noStrike" kern="1200" cap="none" spc="30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</a:t>
            </a:r>
            <a:r>
              <a:rPr kumimoji="0" lang="en-US" altLang="zh-CN" sz="3200" b="1" i="0" u="none" strike="noStrike" kern="1200" cap="none" spc="30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G</a:t>
            </a:r>
            <a:r>
              <a:rPr kumimoji="0" lang="en-US" altLang="zh-CN" sz="3200" b="1" i="0" u="none" strike="noStrike" kern="1200" cap="none" spc="300" normalizeH="0" baseline="-2500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3</a:t>
            </a:r>
            <a:r>
              <a:rPr kumimoji="0" lang="en-US" altLang="zh-CN" sz="3200" b="1" i="0" u="none" strike="noStrike" kern="120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+</a:t>
            </a:r>
            <a:r>
              <a:rPr kumimoji="0" lang="en-US" altLang="zh-CN" sz="3200" b="1" i="0" u="none" strike="noStrike" kern="1200" cap="none" spc="30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P</a:t>
            </a:r>
            <a:r>
              <a:rPr kumimoji="0" lang="en-US" altLang="zh-CN" sz="3200" b="1" i="0" u="none" strike="noStrike" kern="1200" cap="none" spc="300" normalizeH="0" baseline="-2500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3</a:t>
            </a:r>
            <a:r>
              <a:rPr kumimoji="0" lang="en-US" altLang="zh-CN" sz="3200" b="1" i="0" u="none" strike="noStrike" kern="1200" cap="none" spc="30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G</a:t>
            </a:r>
            <a:r>
              <a:rPr kumimoji="0" lang="en-US" altLang="zh-CN" sz="3200" b="1" i="0" u="none" strike="noStrike" kern="1200" cap="none" spc="300" normalizeH="0" baseline="-2500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2</a:t>
            </a:r>
            <a:r>
              <a:rPr kumimoji="0" lang="en-US" altLang="zh-CN" sz="3200" b="1" i="0" u="none" strike="noStrike" kern="120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+</a:t>
            </a:r>
            <a:r>
              <a:rPr kumimoji="0" lang="en-US" altLang="zh-CN" sz="3200" b="1" i="0" u="none" strike="noStrike" kern="1200" cap="none" spc="30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P</a:t>
            </a:r>
            <a:r>
              <a:rPr kumimoji="0" lang="en-US" altLang="zh-CN" sz="3200" b="1" i="0" u="none" strike="noStrike" kern="1200" cap="none" spc="300" normalizeH="0" baseline="-2500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3</a:t>
            </a:r>
            <a:r>
              <a:rPr kumimoji="0" lang="en-US" altLang="zh-CN" sz="3200" b="1" i="0" u="none" strike="noStrike" kern="1200" cap="none" spc="30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P</a:t>
            </a:r>
            <a:r>
              <a:rPr kumimoji="0" lang="en-US" altLang="zh-CN" sz="3200" b="1" i="0" u="none" strike="noStrike" kern="1200" cap="none" spc="300" normalizeH="0" baseline="-2500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2</a:t>
            </a:r>
            <a:r>
              <a:rPr kumimoji="0" lang="en-US" altLang="zh-CN" sz="3200" b="1" i="0" u="none" strike="noStrike" kern="1200" cap="none" spc="30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G</a:t>
            </a:r>
            <a:r>
              <a:rPr kumimoji="0" lang="en-US" altLang="zh-CN" sz="3200" b="1" i="0" u="none" strike="noStrike" kern="1200" cap="none" spc="300" normalizeH="0" baseline="-2500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1</a:t>
            </a:r>
            <a:r>
              <a:rPr kumimoji="0" lang="en-US" altLang="zh-CN" sz="3200" b="1" i="0" u="none" strike="noStrike" kern="120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+</a:t>
            </a:r>
            <a:r>
              <a:rPr kumimoji="0" lang="en-US" altLang="zh-CN" sz="3200" b="1" i="0" u="none" strike="noStrike" kern="1200" cap="none" spc="30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P</a:t>
            </a:r>
            <a:r>
              <a:rPr kumimoji="0" lang="en-US" altLang="zh-CN" sz="3200" b="1" i="0" u="none" strike="noStrike" kern="1200" cap="none" spc="300" normalizeH="0" baseline="-2500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3</a:t>
            </a:r>
            <a:r>
              <a:rPr kumimoji="0" lang="en-US" altLang="zh-CN" sz="3200" b="1" i="0" u="none" strike="noStrike" kern="1200" cap="none" spc="30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P</a:t>
            </a:r>
            <a:r>
              <a:rPr kumimoji="0" lang="en-US" altLang="zh-CN" sz="3200" b="1" i="0" u="none" strike="noStrike" kern="1200" cap="none" spc="300" normalizeH="0" baseline="-2500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2</a:t>
            </a:r>
            <a:r>
              <a:rPr kumimoji="0" lang="en-US" altLang="zh-CN" sz="3200" b="1" i="0" u="none" strike="noStrike" kern="1200" cap="none" spc="30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P</a:t>
            </a:r>
            <a:r>
              <a:rPr kumimoji="0" lang="en-US" altLang="zh-CN" sz="3200" b="1" i="0" u="none" strike="noStrike" kern="1200" cap="none" spc="300" normalizeH="0" baseline="-2500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1</a:t>
            </a:r>
            <a:r>
              <a:rPr kumimoji="0" lang="en-US" altLang="zh-CN" sz="3200" b="1" i="0" u="none" strike="noStrike" kern="1200" cap="none" spc="30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G</a:t>
            </a:r>
            <a:r>
              <a:rPr kumimoji="0" lang="en-US" altLang="zh-CN" sz="3200" b="1" i="0" u="none" strike="noStrike" kern="1200" cap="none" spc="300" normalizeH="0" baseline="-2500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0</a:t>
            </a:r>
            <a:r>
              <a:rPr kumimoji="0" lang="en-US" altLang="zh-CN" sz="3200" b="1" i="0" u="none" strike="noStrike" kern="120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+</a:t>
            </a:r>
            <a:r>
              <a:rPr kumimoji="0" lang="en-US" altLang="zh-CN" sz="3200" b="1" i="0" u="none" strike="noStrike" kern="1200" cap="none" spc="30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P</a:t>
            </a:r>
            <a:r>
              <a:rPr kumimoji="0" lang="en-US" altLang="zh-CN" sz="3200" b="1" i="0" u="none" strike="noStrike" kern="1200" cap="none" spc="300" normalizeH="0" baseline="-2500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3</a:t>
            </a:r>
            <a:r>
              <a:rPr kumimoji="0" lang="en-US" altLang="zh-CN" sz="3200" b="1" i="0" u="none" strike="noStrike" kern="1200" cap="none" spc="30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P</a:t>
            </a:r>
            <a:r>
              <a:rPr kumimoji="0" lang="en-US" altLang="zh-CN" sz="3200" b="1" i="0" u="none" strike="noStrike" kern="1200" cap="none" spc="300" normalizeH="0" baseline="-2500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2</a:t>
            </a:r>
            <a:r>
              <a:rPr kumimoji="0" lang="en-US" altLang="zh-CN" sz="3200" b="1" i="0" u="none" strike="noStrike" kern="1200" cap="none" spc="30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P</a:t>
            </a:r>
            <a:r>
              <a:rPr kumimoji="0" lang="en-US" altLang="zh-CN" sz="3200" b="1" i="0" u="none" strike="noStrike" kern="1200" cap="none" spc="300" normalizeH="0" baseline="-2500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1</a:t>
            </a:r>
            <a:r>
              <a:rPr kumimoji="0" lang="en-US" altLang="zh-CN" sz="3200" b="1" i="0" u="none" strike="noStrike" kern="1200" cap="none" spc="30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P</a:t>
            </a:r>
            <a:r>
              <a:rPr kumimoji="0" lang="en-US" altLang="zh-CN" sz="3200" b="1" i="0" u="none" strike="noStrike" kern="1200" cap="none" spc="300" normalizeH="0" baseline="-2500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0</a:t>
            </a:r>
            <a:r>
              <a:rPr kumimoji="0" lang="en-US" altLang="zh-CN" sz="3200" b="1" i="0" u="none" strike="noStrike" kern="1200" cap="none" spc="30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C</a:t>
            </a:r>
            <a:r>
              <a:rPr kumimoji="0" lang="en-US" altLang="zh-CN" sz="3200" b="1" i="0" u="none" strike="noStrike" kern="1200" cap="none" spc="300" normalizeH="0" baseline="-2500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0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759831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>
            <a:extLst>
              <a:ext uri="{FF2B5EF4-FFF2-40B4-BE49-F238E27FC236}">
                <a16:creationId xmlns:a16="http://schemas.microsoft.com/office/drawing/2014/main" id="{A3538DB1-2330-4E5C-8C01-7FB9EE9A0007}"/>
              </a:ext>
            </a:extLst>
          </p:cNvPr>
          <p:cNvSpPr/>
          <p:nvPr/>
        </p:nvSpPr>
        <p:spPr>
          <a:xfrm>
            <a:off x="851080" y="1787333"/>
            <a:ext cx="10979265" cy="4995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补码加法运算部件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C1B8FE1D-29FD-B4A2-CC3A-79750634EF59}"/>
              </a:ext>
            </a:extLst>
          </p:cNvPr>
          <p:cNvSpPr txBox="1"/>
          <p:nvPr/>
        </p:nvSpPr>
        <p:spPr>
          <a:xfrm>
            <a:off x="841681" y="1016061"/>
            <a:ext cx="10892055" cy="9612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因此，通常按照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位一组进行分组运算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首先得到生成函数和传递函数，进而得到进位结果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Rectangle 3004">
            <a:extLst>
              <a:ext uri="{FF2B5EF4-FFF2-40B4-BE49-F238E27FC236}">
                <a16:creationId xmlns:a16="http://schemas.microsoft.com/office/drawing/2014/main" id="{233B5774-B1B2-911E-18A6-0DCD709541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05699" y="6349285"/>
            <a:ext cx="2447925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69900" indent="-4699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lnSpc>
                <a:spcPct val="120000"/>
              </a:lnSpc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marL="469900" marR="0" lvl="0" indent="-469900" algn="ctr" defTabSz="9144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>
                <a:srgbClr val="ED7D31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CN" sz="2400" b="1" i="0" u="none" strike="noStrike" kern="120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C</a:t>
            </a:r>
            <a:r>
              <a:rPr kumimoji="0" lang="en-US" altLang="zh-CN" sz="2400" b="1" i="0" u="none" strike="noStrike" kern="1200" cap="none" spc="30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1 </a:t>
            </a:r>
            <a:r>
              <a:rPr kumimoji="0" lang="en-US" altLang="zh-CN" sz="2400" b="1" i="0" u="none" strike="noStrike" kern="120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=</a:t>
            </a:r>
            <a:r>
              <a:rPr kumimoji="0" lang="en-US" altLang="zh-CN" sz="2400" b="1" i="0" u="none" strike="noStrike" kern="1200" cap="none" spc="30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</a:t>
            </a:r>
            <a:r>
              <a:rPr kumimoji="0" lang="en-US" altLang="zh-CN" sz="2400" b="1" i="0" u="none" strike="noStrike" kern="1200" cap="none" spc="30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G</a:t>
            </a:r>
            <a:r>
              <a:rPr kumimoji="0" lang="en-US" altLang="zh-CN" sz="2400" b="1" i="0" u="none" strike="noStrike" kern="1200" cap="none" spc="300" normalizeH="0" baseline="-2500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0</a:t>
            </a:r>
            <a:r>
              <a:rPr kumimoji="0" lang="en-US" altLang="zh-CN" sz="2400" b="1" i="0" u="none" strike="noStrike" kern="120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+</a:t>
            </a:r>
            <a:r>
              <a:rPr kumimoji="0" lang="en-US" altLang="zh-CN" sz="2400" b="1" i="0" u="none" strike="noStrike" kern="1200" cap="none" spc="30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P</a:t>
            </a:r>
            <a:r>
              <a:rPr kumimoji="0" lang="en-US" altLang="zh-CN" sz="2400" b="1" i="0" u="none" strike="noStrike" kern="1200" cap="none" spc="300" normalizeH="0" baseline="-2500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0</a:t>
            </a:r>
            <a:r>
              <a:rPr kumimoji="0" lang="en-US" altLang="zh-CN" sz="2400" b="1" i="0" u="none" strike="noStrike" kern="1200" cap="none" spc="30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C</a:t>
            </a:r>
            <a:r>
              <a:rPr kumimoji="0" lang="en-US" altLang="zh-CN" sz="2400" b="1" i="0" u="none" strike="noStrike" kern="1200" cap="none" spc="300" normalizeH="0" baseline="-2500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6" name="Rectangle 3005">
            <a:extLst>
              <a:ext uri="{FF2B5EF4-FFF2-40B4-BE49-F238E27FC236}">
                <a16:creationId xmlns:a16="http://schemas.microsoft.com/office/drawing/2014/main" id="{EEA9BFBE-BA03-4B16-5F13-C6A6D1D2CE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57477" y="6383496"/>
            <a:ext cx="4676872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69900" indent="-4699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lnSpc>
                <a:spcPct val="120000"/>
              </a:lnSpc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marL="469900" marR="0" lvl="0" indent="-469900" algn="ctr" defTabSz="9144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>
                <a:srgbClr val="ED7D31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CN" sz="2400" b="1" i="0" u="none" strike="noStrike" kern="120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C</a:t>
            </a:r>
            <a:r>
              <a:rPr kumimoji="0" lang="en-US" altLang="zh-CN" sz="2400" b="1" i="0" u="none" strike="noStrike" kern="1200" cap="none" spc="30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2 </a:t>
            </a:r>
            <a:r>
              <a:rPr kumimoji="0" lang="en-US" altLang="zh-CN" sz="2400" b="1" i="0" u="none" strike="noStrike" kern="120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=</a:t>
            </a:r>
            <a:r>
              <a:rPr kumimoji="0" lang="en-US" altLang="zh-CN" sz="2400" b="1" i="0" u="none" strike="noStrike" kern="1200" cap="none" spc="30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</a:t>
            </a:r>
            <a:r>
              <a:rPr kumimoji="0" lang="en-US" altLang="zh-CN" sz="2400" b="1" i="0" u="none" strike="noStrike" kern="1200" cap="none" spc="30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G</a:t>
            </a:r>
            <a:r>
              <a:rPr kumimoji="0" lang="en-US" altLang="zh-CN" sz="2400" b="1" i="0" u="none" strike="noStrike" kern="1200" cap="none" spc="300" normalizeH="0" baseline="-2500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1</a:t>
            </a:r>
            <a:r>
              <a:rPr kumimoji="0" lang="en-US" altLang="zh-CN" sz="2400" b="1" i="0" u="none" strike="noStrike" kern="120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+</a:t>
            </a:r>
            <a:r>
              <a:rPr kumimoji="0" lang="en-US" altLang="zh-CN" sz="2400" b="1" i="0" u="none" strike="noStrike" kern="1200" cap="none" spc="30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P</a:t>
            </a:r>
            <a:r>
              <a:rPr kumimoji="0" lang="en-US" altLang="zh-CN" sz="2400" b="1" i="0" u="none" strike="noStrike" kern="1200" cap="none" spc="300" normalizeH="0" baseline="-2500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1</a:t>
            </a:r>
            <a:r>
              <a:rPr kumimoji="0" lang="en-US" altLang="zh-CN" sz="2400" b="1" i="0" u="none" strike="noStrike" kern="1200" cap="none" spc="30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G</a:t>
            </a:r>
            <a:r>
              <a:rPr kumimoji="0" lang="en-US" altLang="zh-CN" sz="2400" b="1" i="0" u="none" strike="noStrike" kern="1200" cap="none" spc="300" normalizeH="0" baseline="-2500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0</a:t>
            </a:r>
            <a:r>
              <a:rPr kumimoji="0" lang="en-US" altLang="zh-CN" sz="2400" b="1" i="0" u="none" strike="noStrike" kern="120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+</a:t>
            </a:r>
            <a:r>
              <a:rPr kumimoji="0" lang="en-US" altLang="zh-CN" sz="2400" b="1" i="0" u="none" strike="noStrike" kern="1200" cap="none" spc="30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P</a:t>
            </a:r>
            <a:r>
              <a:rPr kumimoji="0" lang="en-US" altLang="zh-CN" sz="2400" b="1" i="0" u="none" strike="noStrike" kern="1200" cap="none" spc="300" normalizeH="0" baseline="-2500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1</a:t>
            </a:r>
            <a:r>
              <a:rPr kumimoji="0" lang="en-US" altLang="zh-CN" sz="2400" b="1" i="0" u="none" strike="noStrike" kern="1200" cap="none" spc="30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P</a:t>
            </a:r>
            <a:r>
              <a:rPr kumimoji="0" lang="en-US" altLang="zh-CN" sz="2400" b="1" i="0" u="none" strike="noStrike" kern="1200" cap="none" spc="300" normalizeH="0" baseline="-2500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0</a:t>
            </a:r>
            <a:r>
              <a:rPr kumimoji="0" lang="en-US" altLang="zh-CN" sz="2400" b="1" i="0" u="none" strike="noStrike" kern="1200" cap="none" spc="30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C</a:t>
            </a:r>
            <a:r>
              <a:rPr kumimoji="0" lang="en-US" altLang="zh-CN" sz="2400" b="1" i="0" u="none" strike="noStrike" kern="1200" cap="none" spc="300" normalizeH="0" baseline="-2500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8" name="Rectangle 3005">
            <a:extLst>
              <a:ext uri="{FF2B5EF4-FFF2-40B4-BE49-F238E27FC236}">
                <a16:creationId xmlns:a16="http://schemas.microsoft.com/office/drawing/2014/main" id="{8AEFD35D-5893-63AD-8CBE-FD9031D1A2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1732" y="1975538"/>
            <a:ext cx="9218244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69900" indent="-4699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lnSpc>
                <a:spcPct val="120000"/>
              </a:lnSpc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marL="469900" marR="0" lvl="0" indent="-469900" algn="ctr" defTabSz="9144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>
                <a:srgbClr val="ED7D31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CN" sz="2400" b="1" i="0" u="none" strike="noStrike" kern="120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C</a:t>
            </a:r>
            <a:r>
              <a:rPr kumimoji="0" lang="en-US" altLang="zh-CN" sz="2400" b="1" i="0" u="none" strike="noStrike" kern="1200" cap="none" spc="30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4 </a:t>
            </a:r>
            <a:r>
              <a:rPr kumimoji="0" lang="en-US" altLang="zh-CN" sz="2400" b="1" i="0" u="none" strike="noStrike" kern="120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=</a:t>
            </a:r>
            <a:r>
              <a:rPr kumimoji="0" lang="en-US" altLang="zh-CN" sz="2400" b="1" i="0" u="none" strike="noStrike" kern="1200" cap="none" spc="30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</a:t>
            </a:r>
            <a:r>
              <a:rPr kumimoji="0" lang="en-US" altLang="zh-CN" sz="2400" b="1" i="0" u="none" strike="noStrike" kern="1200" cap="none" spc="30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G</a:t>
            </a:r>
            <a:r>
              <a:rPr kumimoji="0" lang="en-US" altLang="zh-CN" sz="2400" b="1" i="0" u="none" strike="noStrike" kern="1200" cap="none" spc="300" normalizeH="0" baseline="-2500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3</a:t>
            </a:r>
            <a:r>
              <a:rPr kumimoji="0" lang="en-US" altLang="zh-CN" sz="2400" b="1" i="0" u="none" strike="noStrike" kern="120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+</a:t>
            </a:r>
            <a:r>
              <a:rPr kumimoji="0" lang="en-US" altLang="zh-CN" sz="2400" b="1" i="0" u="none" strike="noStrike" kern="1200" cap="none" spc="30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P</a:t>
            </a:r>
            <a:r>
              <a:rPr kumimoji="0" lang="en-US" altLang="zh-CN" sz="2400" b="1" i="0" u="none" strike="noStrike" kern="1200" cap="none" spc="300" normalizeH="0" baseline="-2500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3</a:t>
            </a:r>
            <a:r>
              <a:rPr kumimoji="0" lang="en-US" altLang="zh-CN" sz="2400" b="1" i="0" u="none" strike="noStrike" kern="1200" cap="none" spc="30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G</a:t>
            </a:r>
            <a:r>
              <a:rPr kumimoji="0" lang="en-US" altLang="zh-CN" sz="2400" b="1" i="0" u="none" strike="noStrike" kern="1200" cap="none" spc="300" normalizeH="0" baseline="-2500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2</a:t>
            </a:r>
            <a:r>
              <a:rPr kumimoji="0" lang="en-US" altLang="zh-CN" sz="2400" b="1" i="0" u="none" strike="noStrike" kern="120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+</a:t>
            </a:r>
            <a:r>
              <a:rPr kumimoji="0" lang="en-US" altLang="zh-CN" sz="2400" b="1" i="0" u="none" strike="noStrike" kern="1200" cap="none" spc="30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P</a:t>
            </a:r>
            <a:r>
              <a:rPr kumimoji="0" lang="en-US" altLang="zh-CN" sz="2400" b="1" i="0" u="none" strike="noStrike" kern="1200" cap="none" spc="300" normalizeH="0" baseline="-2500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3</a:t>
            </a:r>
            <a:r>
              <a:rPr kumimoji="0" lang="en-US" altLang="zh-CN" sz="2400" b="1" i="0" u="none" strike="noStrike" kern="1200" cap="none" spc="30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P</a:t>
            </a:r>
            <a:r>
              <a:rPr kumimoji="0" lang="en-US" altLang="zh-CN" sz="2400" b="1" i="0" u="none" strike="noStrike" kern="1200" cap="none" spc="300" normalizeH="0" baseline="-2500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2</a:t>
            </a:r>
            <a:r>
              <a:rPr kumimoji="0" lang="en-US" altLang="zh-CN" sz="2400" b="1" i="0" u="none" strike="noStrike" kern="1200" cap="none" spc="30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G</a:t>
            </a:r>
            <a:r>
              <a:rPr kumimoji="0" lang="en-US" altLang="zh-CN" sz="2400" b="1" i="0" u="none" strike="noStrike" kern="1200" cap="none" spc="300" normalizeH="0" baseline="-2500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1</a:t>
            </a:r>
            <a:r>
              <a:rPr kumimoji="0" lang="en-US" altLang="zh-CN" sz="2400" b="1" i="0" u="none" strike="noStrike" kern="120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+</a:t>
            </a:r>
            <a:r>
              <a:rPr kumimoji="0" lang="en-US" altLang="zh-CN" sz="2400" b="1" i="0" u="none" strike="noStrike" kern="1200" cap="none" spc="30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P</a:t>
            </a:r>
            <a:r>
              <a:rPr kumimoji="0" lang="en-US" altLang="zh-CN" sz="2400" b="1" i="0" u="none" strike="noStrike" kern="1200" cap="none" spc="300" normalizeH="0" baseline="-2500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3</a:t>
            </a:r>
            <a:r>
              <a:rPr kumimoji="0" lang="en-US" altLang="zh-CN" sz="2400" b="1" i="0" u="none" strike="noStrike" kern="1200" cap="none" spc="30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P</a:t>
            </a:r>
            <a:r>
              <a:rPr kumimoji="0" lang="en-US" altLang="zh-CN" sz="2400" b="1" i="0" u="none" strike="noStrike" kern="1200" cap="none" spc="300" normalizeH="0" baseline="-2500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2</a:t>
            </a:r>
            <a:r>
              <a:rPr kumimoji="0" lang="en-US" altLang="zh-CN" sz="2400" b="1" i="0" u="none" strike="noStrike" kern="1200" cap="none" spc="30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P</a:t>
            </a:r>
            <a:r>
              <a:rPr kumimoji="0" lang="en-US" altLang="zh-CN" sz="2400" b="1" i="0" u="none" strike="noStrike" kern="1200" cap="none" spc="300" normalizeH="0" baseline="-2500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1</a:t>
            </a:r>
            <a:r>
              <a:rPr kumimoji="0" lang="en-US" altLang="zh-CN" sz="2400" b="1" i="0" u="none" strike="noStrike" kern="1200" cap="none" spc="30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G</a:t>
            </a:r>
            <a:r>
              <a:rPr kumimoji="0" lang="en-US" altLang="zh-CN" sz="2400" b="1" i="0" u="none" strike="noStrike" kern="1200" cap="none" spc="300" normalizeH="0" baseline="-2500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0</a:t>
            </a:r>
            <a:r>
              <a:rPr kumimoji="0" lang="en-US" altLang="zh-CN" sz="2400" b="1" i="0" u="none" strike="noStrike" kern="120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+</a:t>
            </a:r>
            <a:r>
              <a:rPr kumimoji="0" lang="en-US" altLang="zh-CN" sz="2400" b="1" i="0" u="none" strike="noStrike" kern="1200" cap="none" spc="30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P</a:t>
            </a:r>
            <a:r>
              <a:rPr kumimoji="0" lang="en-US" altLang="zh-CN" sz="2400" b="1" i="0" u="none" strike="noStrike" kern="1200" cap="none" spc="300" normalizeH="0" baseline="-2500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3</a:t>
            </a:r>
            <a:r>
              <a:rPr kumimoji="0" lang="en-US" altLang="zh-CN" sz="2400" b="1" i="0" u="none" strike="noStrike" kern="1200" cap="none" spc="30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P</a:t>
            </a:r>
            <a:r>
              <a:rPr kumimoji="0" lang="en-US" altLang="zh-CN" sz="2400" b="1" i="0" u="none" strike="noStrike" kern="1200" cap="none" spc="300" normalizeH="0" baseline="-2500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2</a:t>
            </a:r>
            <a:r>
              <a:rPr kumimoji="0" lang="en-US" altLang="zh-CN" sz="2400" b="1" i="0" u="none" strike="noStrike" kern="1200" cap="none" spc="30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P</a:t>
            </a:r>
            <a:r>
              <a:rPr kumimoji="0" lang="en-US" altLang="zh-CN" sz="2400" b="1" i="0" u="none" strike="noStrike" kern="1200" cap="none" spc="300" normalizeH="0" baseline="-2500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1</a:t>
            </a:r>
            <a:r>
              <a:rPr kumimoji="0" lang="en-US" altLang="zh-CN" sz="2400" b="1" i="0" u="none" strike="noStrike" kern="1200" cap="none" spc="30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P</a:t>
            </a:r>
            <a:r>
              <a:rPr kumimoji="0" lang="en-US" altLang="zh-CN" sz="2400" b="1" i="0" u="none" strike="noStrike" kern="1200" cap="none" spc="300" normalizeH="0" baseline="-2500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0</a:t>
            </a:r>
            <a:r>
              <a:rPr kumimoji="0" lang="en-US" altLang="zh-CN" sz="2400" b="1" i="0" u="none" strike="noStrike" kern="1200" cap="none" spc="30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C</a:t>
            </a:r>
            <a:r>
              <a:rPr kumimoji="0" lang="en-US" altLang="zh-CN" sz="2400" b="1" i="0" u="none" strike="noStrike" kern="1200" cap="none" spc="300" normalizeH="0" baseline="-2500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0</a:t>
            </a:r>
          </a:p>
          <a:p>
            <a:pPr marL="469900" marR="0" lvl="0" indent="-469900" algn="ctr" defTabSz="9144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>
                <a:srgbClr val="ED7D31"/>
              </a:buClr>
              <a:buSzTx/>
              <a:buFont typeface="Wingdings" panose="05000000000000000000" pitchFamily="2" charset="2"/>
              <a:buNone/>
              <a:tabLst/>
              <a:defRPr/>
            </a:pPr>
            <a:endParaRPr kumimoji="0" lang="en-US" altLang="zh-CN" sz="2400" b="1" i="0" u="none" strike="noStrike" kern="1200" cap="none" spc="300" normalizeH="0" baseline="-25000" noProof="0" dirty="0">
              <a:ln>
                <a:noFill/>
              </a:ln>
              <a:solidFill>
                <a:srgbClr val="008000"/>
              </a:solidFill>
              <a:effectLst/>
              <a:uLnTx/>
              <a:uFillTx/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</p:txBody>
      </p:sp>
      <p:grpSp>
        <p:nvGrpSpPr>
          <p:cNvPr id="9" name="Group 3">
            <a:extLst>
              <a:ext uri="{FF2B5EF4-FFF2-40B4-BE49-F238E27FC236}">
                <a16:creationId xmlns:a16="http://schemas.microsoft.com/office/drawing/2014/main" id="{4A77F8AF-4013-514C-BDD3-0E508DC08519}"/>
              </a:ext>
            </a:extLst>
          </p:cNvPr>
          <p:cNvGrpSpPr>
            <a:grpSpLocks/>
          </p:cNvGrpSpPr>
          <p:nvPr/>
        </p:nvGrpSpPr>
        <p:grpSpPr bwMode="auto">
          <a:xfrm>
            <a:off x="7550149" y="4650661"/>
            <a:ext cx="2003425" cy="1684338"/>
            <a:chOff x="0" y="0"/>
            <a:chExt cx="1262" cy="1061"/>
          </a:xfrm>
        </p:grpSpPr>
        <p:sp>
          <p:nvSpPr>
            <p:cNvPr id="10" name="Text Box 4">
              <a:extLst>
                <a:ext uri="{FF2B5EF4-FFF2-40B4-BE49-F238E27FC236}">
                  <a16:creationId xmlns:a16="http://schemas.microsoft.com/office/drawing/2014/main" id="{4ACDADC5-A1FA-4FE3-7A93-9091F78B516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81" y="197"/>
              <a:ext cx="18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1pPr>
              <a:lvl2pPr marL="742950" indent="-28575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2pPr>
              <a:lvl3pPr marL="11430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3pPr>
              <a:lvl4pPr marL="16002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4pPr>
              <a:lvl5pPr marL="20574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64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>
                  <a:ln>
                    <a:noFill/>
                  </a:ln>
                  <a:solidFill>
                    <a:srgbClr val="008000"/>
                  </a:solidFill>
                  <a:effectLst/>
                  <a:uLnTx/>
                  <a:uFillTx/>
                  <a:latin typeface="Verdana" panose="020B0604030504040204" pitchFamily="34" charset="0"/>
                  <a:ea typeface="宋体" panose="02010600030101010101" pitchFamily="2" charset="-122"/>
                  <a:cs typeface="Times New Roman" panose="02020603050405020304" pitchFamily="18" charset="0"/>
                </a:rPr>
                <a:t>C</a:t>
              </a:r>
              <a:r>
                <a:rPr kumimoji="0" lang="zh-CN" altLang="zh-CN" sz="1800" b="0" i="0" u="none" strike="noStrike" kern="1200" cap="none" spc="0" normalizeH="0" baseline="-25000" noProof="0">
                  <a:ln>
                    <a:noFill/>
                  </a:ln>
                  <a:solidFill>
                    <a:srgbClr val="008000"/>
                  </a:solidFill>
                  <a:effectLst/>
                  <a:uLnTx/>
                  <a:uFillTx/>
                  <a:latin typeface="Verdana" panose="020B0604030504040204" pitchFamily="34" charset="0"/>
                  <a:ea typeface="宋体" panose="02010600030101010101" pitchFamily="2" charset="-122"/>
                  <a:cs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11" name="Text Box 5">
              <a:extLst>
                <a:ext uri="{FF2B5EF4-FFF2-40B4-BE49-F238E27FC236}">
                  <a16:creationId xmlns:a16="http://schemas.microsoft.com/office/drawing/2014/main" id="{E7A2D1DA-B383-B7C8-3D06-ECAB04BF336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0" y="447"/>
              <a:ext cx="191" cy="1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1pPr>
              <a:lvl2pPr marL="742950" indent="-28575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2pPr>
              <a:lvl3pPr marL="11430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3pPr>
              <a:lvl4pPr marL="16002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4pPr>
              <a:lvl5pPr marL="20574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64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Verdana" panose="020B0604030504040204" pitchFamily="34" charset="0"/>
                  <a:ea typeface="宋体" panose="02010600030101010101" pitchFamily="2" charset="-122"/>
                  <a:cs typeface="Times New Roman" panose="02020603050405020304" pitchFamily="18" charset="0"/>
                </a:rPr>
                <a:t>G</a:t>
              </a:r>
              <a:r>
                <a:rPr kumimoji="0" lang="en-US" altLang="zh-CN" sz="1800" b="0" i="0" u="none" strike="noStrike" kern="1200" cap="none" spc="0" normalizeH="0" baseline="-2500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Verdana" panose="020B0604030504040204" pitchFamily="34" charset="0"/>
                  <a:ea typeface="宋体" panose="02010600030101010101" pitchFamily="2" charset="-122"/>
                  <a:cs typeface="Times New Roman" panose="02020603050405020304" pitchFamily="18" charset="0"/>
                </a:rPr>
                <a:t>0</a:t>
              </a:r>
              <a:endParaRPr kumimoji="0" lang="zh-CN" altLang="zh-CN" sz="1800" b="0" i="0" u="none" strike="noStrike" kern="1200" cap="none" spc="0" normalizeH="0" baseline="-2500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Verdana" panose="020B0604030504040204" pitchFamily="34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2" name="Text Box 6">
              <a:extLst>
                <a:ext uri="{FF2B5EF4-FFF2-40B4-BE49-F238E27FC236}">
                  <a16:creationId xmlns:a16="http://schemas.microsoft.com/office/drawing/2014/main" id="{330D63AC-4A56-9B31-728C-DA594F81D10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34" y="663"/>
              <a:ext cx="281" cy="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1pPr>
              <a:lvl2pPr marL="742950" indent="-28575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2pPr>
              <a:lvl3pPr marL="11430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3pPr>
              <a:lvl4pPr marL="16002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4pPr>
              <a:lvl5pPr marL="20574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64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>
                  <a:ln>
                    <a:noFill/>
                  </a:ln>
                  <a:solidFill>
                    <a:srgbClr val="ED7D31"/>
                  </a:solidFill>
                  <a:effectLst/>
                  <a:uLnTx/>
                  <a:uFillTx/>
                  <a:latin typeface="Verdana" panose="020B0604030504040204" pitchFamily="34" charset="0"/>
                  <a:ea typeface="宋体" panose="02010600030101010101" pitchFamily="2" charset="-122"/>
                  <a:cs typeface="Times New Roman" panose="02020603050405020304" pitchFamily="18" charset="0"/>
                </a:rPr>
                <a:t>P</a:t>
              </a:r>
              <a:r>
                <a:rPr kumimoji="0" lang="en-US" altLang="zh-CN" sz="1800" b="0" i="0" u="none" strike="noStrike" kern="1200" cap="none" spc="0" normalizeH="0" baseline="-25000" noProof="0">
                  <a:ln>
                    <a:noFill/>
                  </a:ln>
                  <a:solidFill>
                    <a:srgbClr val="ED7D31"/>
                  </a:solidFill>
                  <a:effectLst/>
                  <a:uLnTx/>
                  <a:uFillTx/>
                  <a:latin typeface="Verdana" panose="020B0604030504040204" pitchFamily="34" charset="0"/>
                  <a:ea typeface="宋体" panose="02010600030101010101" pitchFamily="2" charset="-122"/>
                  <a:cs typeface="Times New Roman" panose="02020603050405020304" pitchFamily="18" charset="0"/>
                </a:rPr>
                <a:t>0</a:t>
              </a:r>
              <a:endParaRPr kumimoji="0" lang="zh-CN" altLang="zh-CN" sz="1800" b="0" i="0" u="none" strike="noStrike" kern="1200" cap="none" spc="0" normalizeH="0" baseline="-25000" noProof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Verdana" panose="020B0604030504040204" pitchFamily="34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3" name="Text Box 7">
              <a:extLst>
                <a:ext uri="{FF2B5EF4-FFF2-40B4-BE49-F238E27FC236}">
                  <a16:creationId xmlns:a16="http://schemas.microsoft.com/office/drawing/2014/main" id="{AB1D6553-6CDE-D3F4-76DD-ACFC3EC30CD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" y="925"/>
              <a:ext cx="205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1pPr>
              <a:lvl2pPr marL="742950" indent="-28575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2pPr>
              <a:lvl3pPr marL="11430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3pPr>
              <a:lvl4pPr marL="16002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4pPr>
              <a:lvl5pPr marL="20574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64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>
                  <a:ln>
                    <a:noFill/>
                  </a:ln>
                  <a:solidFill>
                    <a:srgbClr val="008000"/>
                  </a:solidFill>
                  <a:effectLst/>
                  <a:uLnTx/>
                  <a:uFillTx/>
                  <a:latin typeface="Verdana" panose="020B0604030504040204" pitchFamily="34" charset="0"/>
                  <a:ea typeface="宋体" panose="02010600030101010101" pitchFamily="2" charset="-122"/>
                  <a:cs typeface="Times New Roman" panose="02020603050405020304" pitchFamily="18" charset="0"/>
                </a:rPr>
                <a:t>C</a:t>
              </a:r>
              <a:r>
                <a:rPr kumimoji="0" lang="zh-CN" altLang="zh-CN" sz="1800" b="0" i="0" u="none" strike="noStrike" kern="1200" cap="none" spc="0" normalizeH="0" baseline="-25000" noProof="0">
                  <a:ln>
                    <a:noFill/>
                  </a:ln>
                  <a:solidFill>
                    <a:srgbClr val="008000"/>
                  </a:solidFill>
                  <a:effectLst/>
                  <a:uLnTx/>
                  <a:uFillTx/>
                  <a:latin typeface="Verdana" panose="020B0604030504040204" pitchFamily="34" charset="0"/>
                  <a:ea typeface="宋体" panose="02010600030101010101" pitchFamily="2" charset="-122"/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14" name="未知">
              <a:extLst>
                <a:ext uri="{FF2B5EF4-FFF2-40B4-BE49-F238E27FC236}">
                  <a16:creationId xmlns:a16="http://schemas.microsoft.com/office/drawing/2014/main" id="{827B93A1-95A8-E132-DEC1-34689E0EA5CE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" y="165"/>
              <a:ext cx="672" cy="673"/>
            </a:xfrm>
            <a:custGeom>
              <a:avLst/>
              <a:gdLst>
                <a:gd name="T0" fmla="*/ 0 w 1681"/>
                <a:gd name="T1" fmla="*/ 0 h 1681"/>
                <a:gd name="T2" fmla="*/ 0 w 1681"/>
                <a:gd name="T3" fmla="*/ 0 h 1681"/>
                <a:gd name="T4" fmla="*/ 0 w 1681"/>
                <a:gd name="T5" fmla="*/ 0 h 1681"/>
                <a:gd name="T6" fmla="*/ 0 w 1681"/>
                <a:gd name="T7" fmla="*/ 0 h 1681"/>
                <a:gd name="T8" fmla="*/ 0 w 1681"/>
                <a:gd name="T9" fmla="*/ 0 h 1681"/>
                <a:gd name="T10" fmla="*/ 0 w 1681"/>
                <a:gd name="T11" fmla="*/ 0 h 1681"/>
                <a:gd name="T12" fmla="*/ 0 w 1681"/>
                <a:gd name="T13" fmla="*/ 0 h 1681"/>
                <a:gd name="T14" fmla="*/ 0 w 1681"/>
                <a:gd name="T15" fmla="*/ 0 h 1681"/>
                <a:gd name="T16" fmla="*/ 0 w 1681"/>
                <a:gd name="T17" fmla="*/ 0 h 168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681" h="1681">
                  <a:moveTo>
                    <a:pt x="1663" y="174"/>
                  </a:moveTo>
                  <a:lnTo>
                    <a:pt x="1681" y="1681"/>
                  </a:lnTo>
                  <a:lnTo>
                    <a:pt x="1663" y="174"/>
                  </a:lnTo>
                  <a:lnTo>
                    <a:pt x="1523" y="35"/>
                  </a:lnTo>
                  <a:lnTo>
                    <a:pt x="35" y="1523"/>
                  </a:lnTo>
                  <a:lnTo>
                    <a:pt x="0" y="0"/>
                  </a:lnTo>
                  <a:lnTo>
                    <a:pt x="35" y="1523"/>
                  </a:lnTo>
                  <a:lnTo>
                    <a:pt x="174" y="1663"/>
                  </a:lnTo>
                  <a:lnTo>
                    <a:pt x="1663" y="174"/>
                  </a:lnTo>
                  <a:close/>
                </a:path>
              </a:pathLst>
            </a:custGeom>
            <a:blipFill dpi="0" rotWithShape="0">
              <a:blip r:embed="rId5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6" name="未知">
              <a:extLst>
                <a:ext uri="{FF2B5EF4-FFF2-40B4-BE49-F238E27FC236}">
                  <a16:creationId xmlns:a16="http://schemas.microsoft.com/office/drawing/2014/main" id="{A2057F4E-A12B-3139-D75C-F55B22DBAE11}"/>
                </a:ext>
              </a:extLst>
            </p:cNvPr>
            <p:cNvSpPr>
              <a:spLocks/>
            </p:cNvSpPr>
            <p:nvPr/>
          </p:nvSpPr>
          <p:spPr bwMode="auto">
            <a:xfrm>
              <a:off x="220" y="228"/>
              <a:ext cx="636" cy="636"/>
            </a:xfrm>
            <a:custGeom>
              <a:avLst/>
              <a:gdLst>
                <a:gd name="T0" fmla="*/ 0 w 1591"/>
                <a:gd name="T1" fmla="*/ 0 h 1591"/>
                <a:gd name="T2" fmla="*/ 0 w 1591"/>
                <a:gd name="T3" fmla="*/ 0 h 1591"/>
                <a:gd name="T4" fmla="*/ 0 w 1591"/>
                <a:gd name="T5" fmla="*/ 0 h 1591"/>
                <a:gd name="T6" fmla="*/ 0 w 1591"/>
                <a:gd name="T7" fmla="*/ 0 h 1591"/>
                <a:gd name="T8" fmla="*/ 0 w 1591"/>
                <a:gd name="T9" fmla="*/ 0 h 1591"/>
                <a:gd name="T10" fmla="*/ 0 w 1591"/>
                <a:gd name="T11" fmla="*/ 0 h 1591"/>
                <a:gd name="T12" fmla="*/ 0 w 1591"/>
                <a:gd name="T13" fmla="*/ 0 h 1591"/>
                <a:gd name="T14" fmla="*/ 0 w 1591"/>
                <a:gd name="T15" fmla="*/ 0 h 1591"/>
                <a:gd name="T16" fmla="*/ 0 w 1591"/>
                <a:gd name="T17" fmla="*/ 0 h 159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591" h="1591">
                  <a:moveTo>
                    <a:pt x="1555" y="66"/>
                  </a:moveTo>
                  <a:lnTo>
                    <a:pt x="1591" y="1591"/>
                  </a:lnTo>
                  <a:lnTo>
                    <a:pt x="1555" y="66"/>
                  </a:lnTo>
                  <a:lnTo>
                    <a:pt x="1507" y="18"/>
                  </a:lnTo>
                  <a:lnTo>
                    <a:pt x="18" y="1507"/>
                  </a:lnTo>
                  <a:lnTo>
                    <a:pt x="0" y="0"/>
                  </a:lnTo>
                  <a:lnTo>
                    <a:pt x="18" y="1507"/>
                  </a:lnTo>
                  <a:lnTo>
                    <a:pt x="66" y="1555"/>
                  </a:lnTo>
                  <a:lnTo>
                    <a:pt x="1555" y="66"/>
                  </a:lnTo>
                  <a:close/>
                </a:path>
              </a:pathLst>
            </a:custGeom>
            <a:blipFill dpi="0" rotWithShape="0">
              <a:blip r:embed="rId6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7" name="未知">
              <a:extLst>
                <a:ext uri="{FF2B5EF4-FFF2-40B4-BE49-F238E27FC236}">
                  <a16:creationId xmlns:a16="http://schemas.microsoft.com/office/drawing/2014/main" id="{068E2638-D121-65F4-048F-7E8697B3184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" y="179"/>
              <a:ext cx="670" cy="671"/>
            </a:xfrm>
            <a:custGeom>
              <a:avLst/>
              <a:gdLst>
                <a:gd name="T0" fmla="*/ 0 w 1676"/>
                <a:gd name="T1" fmla="*/ 0 h 1676"/>
                <a:gd name="T2" fmla="*/ 0 w 1676"/>
                <a:gd name="T3" fmla="*/ 0 h 1676"/>
                <a:gd name="T4" fmla="*/ 0 w 1676"/>
                <a:gd name="T5" fmla="*/ 0 h 1676"/>
                <a:gd name="T6" fmla="*/ 0 w 1676"/>
                <a:gd name="T7" fmla="*/ 0 h 1676"/>
                <a:gd name="T8" fmla="*/ 0 w 1676"/>
                <a:gd name="T9" fmla="*/ 0 h 167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676" h="1676">
                  <a:moveTo>
                    <a:pt x="187" y="1676"/>
                  </a:moveTo>
                  <a:lnTo>
                    <a:pt x="0" y="1488"/>
                  </a:lnTo>
                  <a:lnTo>
                    <a:pt x="1488" y="0"/>
                  </a:lnTo>
                  <a:lnTo>
                    <a:pt x="1676" y="187"/>
                  </a:lnTo>
                  <a:lnTo>
                    <a:pt x="187" y="1676"/>
                  </a:lnTo>
                  <a:close/>
                </a:path>
              </a:pathLst>
            </a:custGeom>
            <a:noFill/>
            <a:ln w="635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8" name="未知">
              <a:extLst>
                <a:ext uri="{FF2B5EF4-FFF2-40B4-BE49-F238E27FC236}">
                  <a16:creationId xmlns:a16="http://schemas.microsoft.com/office/drawing/2014/main" id="{9287634F-837B-A35A-41C5-8C67C2F2D18B}"/>
                </a:ext>
              </a:extLst>
            </p:cNvPr>
            <p:cNvSpPr>
              <a:spLocks/>
            </p:cNvSpPr>
            <p:nvPr/>
          </p:nvSpPr>
          <p:spPr bwMode="auto">
            <a:xfrm>
              <a:off x="168" y="771"/>
              <a:ext cx="20" cy="21"/>
            </a:xfrm>
            <a:custGeom>
              <a:avLst/>
              <a:gdLst>
                <a:gd name="T0" fmla="*/ 0 w 51"/>
                <a:gd name="T1" fmla="*/ 0 h 51"/>
                <a:gd name="T2" fmla="*/ 0 w 51"/>
                <a:gd name="T3" fmla="*/ 0 h 51"/>
                <a:gd name="T4" fmla="*/ 0 w 51"/>
                <a:gd name="T5" fmla="*/ 0 h 51"/>
                <a:gd name="T6" fmla="*/ 0 w 51"/>
                <a:gd name="T7" fmla="*/ 0 h 51"/>
                <a:gd name="T8" fmla="*/ 0 w 51"/>
                <a:gd name="T9" fmla="*/ 0 h 51"/>
                <a:gd name="T10" fmla="*/ 0 w 51"/>
                <a:gd name="T11" fmla="*/ 0 h 51"/>
                <a:gd name="T12" fmla="*/ 0 w 51"/>
                <a:gd name="T13" fmla="*/ 0 h 51"/>
                <a:gd name="T14" fmla="*/ 0 w 51"/>
                <a:gd name="T15" fmla="*/ 0 h 51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51" h="51">
                  <a:moveTo>
                    <a:pt x="51" y="1"/>
                  </a:moveTo>
                  <a:lnTo>
                    <a:pt x="48" y="0"/>
                  </a:lnTo>
                  <a:lnTo>
                    <a:pt x="41" y="0"/>
                  </a:lnTo>
                  <a:lnTo>
                    <a:pt x="35" y="0"/>
                  </a:lnTo>
                  <a:lnTo>
                    <a:pt x="0" y="41"/>
                  </a:lnTo>
                  <a:lnTo>
                    <a:pt x="0" y="47"/>
                  </a:lnTo>
                  <a:lnTo>
                    <a:pt x="1" y="51"/>
                  </a:lnTo>
                  <a:lnTo>
                    <a:pt x="5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9" name="未知">
              <a:extLst>
                <a:ext uri="{FF2B5EF4-FFF2-40B4-BE49-F238E27FC236}">
                  <a16:creationId xmlns:a16="http://schemas.microsoft.com/office/drawing/2014/main" id="{0FB775B7-495D-B198-27A3-A6C0372B904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2" y="756"/>
              <a:ext cx="102" cy="101"/>
            </a:xfrm>
            <a:custGeom>
              <a:avLst/>
              <a:gdLst>
                <a:gd name="T0" fmla="*/ 0 w 254"/>
                <a:gd name="T1" fmla="*/ 0 h 253"/>
                <a:gd name="T2" fmla="*/ 0 w 254"/>
                <a:gd name="T3" fmla="*/ 0 h 253"/>
                <a:gd name="T4" fmla="*/ 0 w 254"/>
                <a:gd name="T5" fmla="*/ 0 h 253"/>
                <a:gd name="T6" fmla="*/ 0 w 254"/>
                <a:gd name="T7" fmla="*/ 0 h 253"/>
                <a:gd name="T8" fmla="*/ 0 w 254"/>
                <a:gd name="T9" fmla="*/ 0 h 253"/>
                <a:gd name="T10" fmla="*/ 0 w 254"/>
                <a:gd name="T11" fmla="*/ 0 h 253"/>
                <a:gd name="T12" fmla="*/ 0 w 254"/>
                <a:gd name="T13" fmla="*/ 0 h 253"/>
                <a:gd name="T14" fmla="*/ 0 w 254"/>
                <a:gd name="T15" fmla="*/ 0 h 253"/>
                <a:gd name="T16" fmla="*/ 0 w 254"/>
                <a:gd name="T17" fmla="*/ 0 h 253"/>
                <a:gd name="T18" fmla="*/ 0 w 254"/>
                <a:gd name="T19" fmla="*/ 0 h 253"/>
                <a:gd name="T20" fmla="*/ 0 w 254"/>
                <a:gd name="T21" fmla="*/ 0 h 253"/>
                <a:gd name="T22" fmla="*/ 0 w 254"/>
                <a:gd name="T23" fmla="*/ 0 h 253"/>
                <a:gd name="T24" fmla="*/ 0 w 254"/>
                <a:gd name="T25" fmla="*/ 0 h 253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254" h="253">
                  <a:moveTo>
                    <a:pt x="228" y="150"/>
                  </a:moveTo>
                  <a:lnTo>
                    <a:pt x="254" y="253"/>
                  </a:lnTo>
                  <a:lnTo>
                    <a:pt x="228" y="150"/>
                  </a:lnTo>
                  <a:lnTo>
                    <a:pt x="187" y="97"/>
                  </a:lnTo>
                  <a:lnTo>
                    <a:pt x="139" y="59"/>
                  </a:lnTo>
                  <a:lnTo>
                    <a:pt x="90" y="40"/>
                  </a:lnTo>
                  <a:lnTo>
                    <a:pt x="40" y="90"/>
                  </a:lnTo>
                  <a:lnTo>
                    <a:pt x="0" y="0"/>
                  </a:lnTo>
                  <a:lnTo>
                    <a:pt x="40" y="90"/>
                  </a:lnTo>
                  <a:lnTo>
                    <a:pt x="64" y="147"/>
                  </a:lnTo>
                  <a:lnTo>
                    <a:pt x="105" y="194"/>
                  </a:lnTo>
                  <a:lnTo>
                    <a:pt x="150" y="227"/>
                  </a:lnTo>
                  <a:lnTo>
                    <a:pt x="228" y="150"/>
                  </a:lnTo>
                  <a:close/>
                </a:path>
              </a:pathLst>
            </a:custGeom>
            <a:blipFill dpi="0" rotWithShape="0">
              <a:blip r:embed="rId7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1" name="未知">
              <a:extLst>
                <a:ext uri="{FF2B5EF4-FFF2-40B4-BE49-F238E27FC236}">
                  <a16:creationId xmlns:a16="http://schemas.microsoft.com/office/drawing/2014/main" id="{841B5F1A-E98E-5EE2-8FC9-4184D4F5E0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" y="805"/>
              <a:ext cx="74" cy="75"/>
            </a:xfrm>
            <a:custGeom>
              <a:avLst/>
              <a:gdLst>
                <a:gd name="T0" fmla="*/ 0 w 186"/>
                <a:gd name="T1" fmla="*/ 0 h 186"/>
                <a:gd name="T2" fmla="*/ 0 w 186"/>
                <a:gd name="T3" fmla="*/ 0 h 186"/>
                <a:gd name="T4" fmla="*/ 0 w 186"/>
                <a:gd name="T5" fmla="*/ 0 h 186"/>
                <a:gd name="T6" fmla="*/ 0 w 186"/>
                <a:gd name="T7" fmla="*/ 0 h 186"/>
                <a:gd name="T8" fmla="*/ 0 w 186"/>
                <a:gd name="T9" fmla="*/ 0 h 186"/>
                <a:gd name="T10" fmla="*/ 0 w 186"/>
                <a:gd name="T11" fmla="*/ 0 h 186"/>
                <a:gd name="T12" fmla="*/ 0 w 186"/>
                <a:gd name="T13" fmla="*/ 0 h 186"/>
                <a:gd name="T14" fmla="*/ 0 w 186"/>
                <a:gd name="T15" fmla="*/ 0 h 186"/>
                <a:gd name="T16" fmla="*/ 0 w 186"/>
                <a:gd name="T17" fmla="*/ 0 h 186"/>
                <a:gd name="T18" fmla="*/ 0 w 186"/>
                <a:gd name="T19" fmla="*/ 0 h 186"/>
                <a:gd name="T20" fmla="*/ 0 w 186"/>
                <a:gd name="T21" fmla="*/ 0 h 18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86" h="186">
                  <a:moveTo>
                    <a:pt x="86" y="121"/>
                  </a:moveTo>
                  <a:lnTo>
                    <a:pt x="121" y="80"/>
                  </a:lnTo>
                  <a:lnTo>
                    <a:pt x="186" y="186"/>
                  </a:lnTo>
                  <a:lnTo>
                    <a:pt x="121" y="80"/>
                  </a:lnTo>
                  <a:lnTo>
                    <a:pt x="121" y="73"/>
                  </a:lnTo>
                  <a:lnTo>
                    <a:pt x="104" y="26"/>
                  </a:lnTo>
                  <a:lnTo>
                    <a:pt x="26" y="103"/>
                  </a:lnTo>
                  <a:lnTo>
                    <a:pt x="0" y="0"/>
                  </a:lnTo>
                  <a:lnTo>
                    <a:pt x="26" y="103"/>
                  </a:lnTo>
                  <a:lnTo>
                    <a:pt x="80" y="121"/>
                  </a:lnTo>
                  <a:lnTo>
                    <a:pt x="86" y="121"/>
                  </a:lnTo>
                  <a:close/>
                </a:path>
              </a:pathLst>
            </a:custGeom>
            <a:blipFill dpi="0" rotWithShape="0">
              <a:blip r:embed="rId8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2" name="未知">
              <a:extLst>
                <a:ext uri="{FF2B5EF4-FFF2-40B4-BE49-F238E27FC236}">
                  <a16:creationId xmlns:a16="http://schemas.microsoft.com/office/drawing/2014/main" id="{D009F31C-743E-83DC-DAB1-319A329BAC95}"/>
                </a:ext>
              </a:extLst>
            </p:cNvPr>
            <p:cNvSpPr>
              <a:spLocks/>
            </p:cNvSpPr>
            <p:nvPr/>
          </p:nvSpPr>
          <p:spPr bwMode="auto">
            <a:xfrm>
              <a:off x="168" y="771"/>
              <a:ext cx="82" cy="83"/>
            </a:xfrm>
            <a:custGeom>
              <a:avLst/>
              <a:gdLst>
                <a:gd name="T0" fmla="*/ 0 w 206"/>
                <a:gd name="T1" fmla="*/ 0 h 206"/>
                <a:gd name="T2" fmla="*/ 0 w 206"/>
                <a:gd name="T3" fmla="*/ 0 h 206"/>
                <a:gd name="T4" fmla="*/ 0 w 206"/>
                <a:gd name="T5" fmla="*/ 0 h 206"/>
                <a:gd name="T6" fmla="*/ 0 w 206"/>
                <a:gd name="T7" fmla="*/ 0 h 206"/>
                <a:gd name="T8" fmla="*/ 0 w 206"/>
                <a:gd name="T9" fmla="*/ 0 h 206"/>
                <a:gd name="T10" fmla="*/ 0 w 206"/>
                <a:gd name="T11" fmla="*/ 0 h 206"/>
                <a:gd name="T12" fmla="*/ 0 w 206"/>
                <a:gd name="T13" fmla="*/ 0 h 206"/>
                <a:gd name="T14" fmla="*/ 0 w 206"/>
                <a:gd name="T15" fmla="*/ 0 h 206"/>
                <a:gd name="T16" fmla="*/ 0 w 206"/>
                <a:gd name="T17" fmla="*/ 0 h 206"/>
                <a:gd name="T18" fmla="*/ 0 w 206"/>
                <a:gd name="T19" fmla="*/ 0 h 206"/>
                <a:gd name="T20" fmla="*/ 0 w 206"/>
                <a:gd name="T21" fmla="*/ 0 h 206"/>
                <a:gd name="T22" fmla="*/ 0 w 206"/>
                <a:gd name="T23" fmla="*/ 0 h 206"/>
                <a:gd name="T24" fmla="*/ 0 w 206"/>
                <a:gd name="T25" fmla="*/ 0 h 206"/>
                <a:gd name="T26" fmla="*/ 0 w 206"/>
                <a:gd name="T27" fmla="*/ 0 h 206"/>
                <a:gd name="T28" fmla="*/ 0 w 206"/>
                <a:gd name="T29" fmla="*/ 0 h 206"/>
                <a:gd name="T30" fmla="*/ 0 w 206"/>
                <a:gd name="T31" fmla="*/ 0 h 20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206" h="206">
                  <a:moveTo>
                    <a:pt x="196" y="196"/>
                  </a:moveTo>
                  <a:lnTo>
                    <a:pt x="165" y="206"/>
                  </a:lnTo>
                  <a:lnTo>
                    <a:pt x="158" y="205"/>
                  </a:lnTo>
                  <a:lnTo>
                    <a:pt x="98" y="180"/>
                  </a:lnTo>
                  <a:lnTo>
                    <a:pt x="51" y="140"/>
                  </a:lnTo>
                  <a:lnTo>
                    <a:pt x="12" y="84"/>
                  </a:lnTo>
                  <a:lnTo>
                    <a:pt x="0" y="41"/>
                  </a:lnTo>
                  <a:lnTo>
                    <a:pt x="0" y="35"/>
                  </a:lnTo>
                  <a:lnTo>
                    <a:pt x="41" y="0"/>
                  </a:lnTo>
                  <a:lnTo>
                    <a:pt x="48" y="0"/>
                  </a:lnTo>
                  <a:lnTo>
                    <a:pt x="108" y="25"/>
                  </a:lnTo>
                  <a:lnTo>
                    <a:pt x="155" y="66"/>
                  </a:lnTo>
                  <a:lnTo>
                    <a:pt x="194" y="121"/>
                  </a:lnTo>
                  <a:lnTo>
                    <a:pt x="206" y="165"/>
                  </a:lnTo>
                  <a:lnTo>
                    <a:pt x="206" y="171"/>
                  </a:lnTo>
                  <a:lnTo>
                    <a:pt x="196" y="196"/>
                  </a:lnTo>
                  <a:close/>
                </a:path>
              </a:pathLst>
            </a:custGeom>
            <a:noFill/>
            <a:ln w="1270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3" name="未知">
              <a:extLst>
                <a:ext uri="{FF2B5EF4-FFF2-40B4-BE49-F238E27FC236}">
                  <a16:creationId xmlns:a16="http://schemas.microsoft.com/office/drawing/2014/main" id="{549BDFE7-CDA3-6947-75E0-4F4F50915CF7}"/>
                </a:ext>
              </a:extLst>
            </p:cNvPr>
            <p:cNvSpPr>
              <a:spLocks/>
            </p:cNvSpPr>
            <p:nvPr/>
          </p:nvSpPr>
          <p:spPr bwMode="auto">
            <a:xfrm>
              <a:off x="168" y="839"/>
              <a:ext cx="24" cy="24"/>
            </a:xfrm>
            <a:custGeom>
              <a:avLst/>
              <a:gdLst>
                <a:gd name="T0" fmla="*/ 0 w 60"/>
                <a:gd name="T1" fmla="*/ 0 h 60"/>
                <a:gd name="T2" fmla="*/ 0 w 60"/>
                <a:gd name="T3" fmla="*/ 0 h 60"/>
                <a:gd name="T4" fmla="*/ 0 w 60"/>
                <a:gd name="T5" fmla="*/ 0 h 60"/>
                <a:gd name="T6" fmla="*/ 0 w 60"/>
                <a:gd name="T7" fmla="*/ 0 h 6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60" h="60">
                  <a:moveTo>
                    <a:pt x="60" y="40"/>
                  </a:moveTo>
                  <a:lnTo>
                    <a:pt x="0" y="60"/>
                  </a:lnTo>
                  <a:lnTo>
                    <a:pt x="21" y="0"/>
                  </a:lnTo>
                  <a:lnTo>
                    <a:pt x="60" y="4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4" name="未知">
              <a:extLst>
                <a:ext uri="{FF2B5EF4-FFF2-40B4-BE49-F238E27FC236}">
                  <a16:creationId xmlns:a16="http://schemas.microsoft.com/office/drawing/2014/main" id="{6FDDDBB6-289F-63AA-20E5-A414EF3DBAA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9" y="826"/>
              <a:ext cx="26" cy="27"/>
            </a:xfrm>
            <a:custGeom>
              <a:avLst/>
              <a:gdLst>
                <a:gd name="T0" fmla="*/ 0 w 65"/>
                <a:gd name="T1" fmla="*/ 0 h 68"/>
                <a:gd name="T2" fmla="*/ 0 w 65"/>
                <a:gd name="T3" fmla="*/ 0 h 68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65" h="68">
                  <a:moveTo>
                    <a:pt x="0" y="68"/>
                  </a:moveTo>
                  <a:lnTo>
                    <a:pt x="65" y="0"/>
                  </a:lnTo>
                </a:path>
              </a:pathLst>
            </a:custGeom>
            <a:noFill/>
            <a:ln w="1270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5" name="未知">
              <a:extLst>
                <a:ext uri="{FF2B5EF4-FFF2-40B4-BE49-F238E27FC236}">
                  <a16:creationId xmlns:a16="http://schemas.microsoft.com/office/drawing/2014/main" id="{E78972A8-BD00-676D-66BD-258B9D04019F}"/>
                </a:ext>
              </a:extLst>
            </p:cNvPr>
            <p:cNvSpPr>
              <a:spLocks/>
            </p:cNvSpPr>
            <p:nvPr/>
          </p:nvSpPr>
          <p:spPr bwMode="auto">
            <a:xfrm>
              <a:off x="931" y="0"/>
              <a:ext cx="92" cy="72"/>
            </a:xfrm>
            <a:custGeom>
              <a:avLst/>
              <a:gdLst>
                <a:gd name="T0" fmla="*/ 0 w 231"/>
                <a:gd name="T1" fmla="*/ 0 h 179"/>
                <a:gd name="T2" fmla="*/ 0 w 231"/>
                <a:gd name="T3" fmla="*/ 0 h 179"/>
                <a:gd name="T4" fmla="*/ 0 w 231"/>
                <a:gd name="T5" fmla="*/ 0 h 179"/>
                <a:gd name="T6" fmla="*/ 0 w 231"/>
                <a:gd name="T7" fmla="*/ 0 h 179"/>
                <a:gd name="T8" fmla="*/ 0 w 231"/>
                <a:gd name="T9" fmla="*/ 0 h 179"/>
                <a:gd name="T10" fmla="*/ 0 w 231"/>
                <a:gd name="T11" fmla="*/ 0 h 179"/>
                <a:gd name="T12" fmla="*/ 0 w 231"/>
                <a:gd name="T13" fmla="*/ 0 h 179"/>
                <a:gd name="T14" fmla="*/ 0 w 231"/>
                <a:gd name="T15" fmla="*/ 0 h 179"/>
                <a:gd name="T16" fmla="*/ 0 w 231"/>
                <a:gd name="T17" fmla="*/ 0 h 179"/>
                <a:gd name="T18" fmla="*/ 0 w 231"/>
                <a:gd name="T19" fmla="*/ 0 h 179"/>
                <a:gd name="T20" fmla="*/ 0 w 231"/>
                <a:gd name="T21" fmla="*/ 0 h 179"/>
                <a:gd name="T22" fmla="*/ 0 w 231"/>
                <a:gd name="T23" fmla="*/ 0 h 179"/>
                <a:gd name="T24" fmla="*/ 0 w 231"/>
                <a:gd name="T25" fmla="*/ 0 h 179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231" h="179">
                  <a:moveTo>
                    <a:pt x="0" y="73"/>
                  </a:moveTo>
                  <a:lnTo>
                    <a:pt x="27" y="52"/>
                  </a:lnTo>
                  <a:lnTo>
                    <a:pt x="34" y="46"/>
                  </a:lnTo>
                  <a:lnTo>
                    <a:pt x="88" y="9"/>
                  </a:lnTo>
                  <a:lnTo>
                    <a:pt x="121" y="0"/>
                  </a:lnTo>
                  <a:lnTo>
                    <a:pt x="128" y="0"/>
                  </a:lnTo>
                  <a:lnTo>
                    <a:pt x="184" y="46"/>
                  </a:lnTo>
                  <a:lnTo>
                    <a:pt x="214" y="102"/>
                  </a:lnTo>
                  <a:lnTo>
                    <a:pt x="230" y="162"/>
                  </a:lnTo>
                  <a:lnTo>
                    <a:pt x="231" y="168"/>
                  </a:lnTo>
                  <a:lnTo>
                    <a:pt x="230" y="173"/>
                  </a:lnTo>
                  <a:lnTo>
                    <a:pt x="229" y="177"/>
                  </a:lnTo>
                  <a:lnTo>
                    <a:pt x="227" y="179"/>
                  </a:lnTo>
                </a:path>
              </a:pathLst>
            </a:custGeom>
            <a:noFill/>
            <a:ln w="1270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6" name="未知">
              <a:extLst>
                <a:ext uri="{FF2B5EF4-FFF2-40B4-BE49-F238E27FC236}">
                  <a16:creationId xmlns:a16="http://schemas.microsoft.com/office/drawing/2014/main" id="{539DEBF5-FE1F-24AC-0D81-2C03BC817806}"/>
                </a:ext>
              </a:extLst>
            </p:cNvPr>
            <p:cNvSpPr>
              <a:spLocks/>
            </p:cNvSpPr>
            <p:nvPr/>
          </p:nvSpPr>
          <p:spPr bwMode="auto">
            <a:xfrm>
              <a:off x="945" y="14"/>
              <a:ext cx="63" cy="54"/>
            </a:xfrm>
            <a:custGeom>
              <a:avLst/>
              <a:gdLst>
                <a:gd name="T0" fmla="*/ 0 w 158"/>
                <a:gd name="T1" fmla="*/ 0 h 135"/>
                <a:gd name="T2" fmla="*/ 0 w 158"/>
                <a:gd name="T3" fmla="*/ 0 h 135"/>
                <a:gd name="T4" fmla="*/ 0 w 158"/>
                <a:gd name="T5" fmla="*/ 0 h 135"/>
                <a:gd name="T6" fmla="*/ 0 w 158"/>
                <a:gd name="T7" fmla="*/ 0 h 135"/>
                <a:gd name="T8" fmla="*/ 0 w 158"/>
                <a:gd name="T9" fmla="*/ 0 h 135"/>
                <a:gd name="T10" fmla="*/ 0 w 158"/>
                <a:gd name="T11" fmla="*/ 0 h 135"/>
                <a:gd name="T12" fmla="*/ 0 w 158"/>
                <a:gd name="T13" fmla="*/ 0 h 135"/>
                <a:gd name="T14" fmla="*/ 0 w 158"/>
                <a:gd name="T15" fmla="*/ 0 h 135"/>
                <a:gd name="T16" fmla="*/ 0 w 158"/>
                <a:gd name="T17" fmla="*/ 0 h 135"/>
                <a:gd name="T18" fmla="*/ 0 w 158"/>
                <a:gd name="T19" fmla="*/ 0 h 135"/>
                <a:gd name="T20" fmla="*/ 0 w 158"/>
                <a:gd name="T21" fmla="*/ 0 h 135"/>
                <a:gd name="T22" fmla="*/ 0 w 158"/>
                <a:gd name="T23" fmla="*/ 0 h 13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58" h="135">
                  <a:moveTo>
                    <a:pt x="0" y="57"/>
                  </a:moveTo>
                  <a:lnTo>
                    <a:pt x="18" y="42"/>
                  </a:lnTo>
                  <a:lnTo>
                    <a:pt x="22" y="37"/>
                  </a:lnTo>
                  <a:lnTo>
                    <a:pt x="73" y="2"/>
                  </a:lnTo>
                  <a:lnTo>
                    <a:pt x="84" y="0"/>
                  </a:lnTo>
                  <a:lnTo>
                    <a:pt x="90" y="0"/>
                  </a:lnTo>
                  <a:lnTo>
                    <a:pt x="135" y="49"/>
                  </a:lnTo>
                  <a:lnTo>
                    <a:pt x="155" y="109"/>
                  </a:lnTo>
                  <a:lnTo>
                    <a:pt x="158" y="127"/>
                  </a:lnTo>
                  <a:lnTo>
                    <a:pt x="158" y="131"/>
                  </a:lnTo>
                  <a:lnTo>
                    <a:pt x="157" y="134"/>
                  </a:lnTo>
                  <a:lnTo>
                    <a:pt x="156" y="135"/>
                  </a:lnTo>
                </a:path>
              </a:pathLst>
            </a:custGeom>
            <a:noFill/>
            <a:ln w="1270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7" name="未知">
              <a:extLst>
                <a:ext uri="{FF2B5EF4-FFF2-40B4-BE49-F238E27FC236}">
                  <a16:creationId xmlns:a16="http://schemas.microsoft.com/office/drawing/2014/main" id="{C084864C-4F9D-BFBC-6942-225B720F820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7" y="11"/>
              <a:ext cx="258" cy="219"/>
            </a:xfrm>
            <a:custGeom>
              <a:avLst/>
              <a:gdLst>
                <a:gd name="T0" fmla="*/ 0 w 645"/>
                <a:gd name="T1" fmla="*/ 0 h 546"/>
                <a:gd name="T2" fmla="*/ 0 w 645"/>
                <a:gd name="T3" fmla="*/ 0 h 546"/>
                <a:gd name="T4" fmla="*/ 0 w 645"/>
                <a:gd name="T5" fmla="*/ 0 h 546"/>
                <a:gd name="T6" fmla="*/ 0 w 645"/>
                <a:gd name="T7" fmla="*/ 0 h 546"/>
                <a:gd name="T8" fmla="*/ 0 w 645"/>
                <a:gd name="T9" fmla="*/ 0 h 546"/>
                <a:gd name="T10" fmla="*/ 0 w 645"/>
                <a:gd name="T11" fmla="*/ 0 h 546"/>
                <a:gd name="T12" fmla="*/ 0 w 645"/>
                <a:gd name="T13" fmla="*/ 0 h 546"/>
                <a:gd name="T14" fmla="*/ 0 w 645"/>
                <a:gd name="T15" fmla="*/ 0 h 546"/>
                <a:gd name="T16" fmla="*/ 0 w 645"/>
                <a:gd name="T17" fmla="*/ 0 h 546"/>
                <a:gd name="T18" fmla="*/ 0 w 645"/>
                <a:gd name="T19" fmla="*/ 0 h 546"/>
                <a:gd name="T20" fmla="*/ 0 w 645"/>
                <a:gd name="T21" fmla="*/ 0 h 546"/>
                <a:gd name="T22" fmla="*/ 0 w 645"/>
                <a:gd name="T23" fmla="*/ 0 h 546"/>
                <a:gd name="T24" fmla="*/ 0 w 645"/>
                <a:gd name="T25" fmla="*/ 0 h 546"/>
                <a:gd name="T26" fmla="*/ 0 w 645"/>
                <a:gd name="T27" fmla="*/ 0 h 546"/>
                <a:gd name="T28" fmla="*/ 0 w 645"/>
                <a:gd name="T29" fmla="*/ 0 h 546"/>
                <a:gd name="T30" fmla="*/ 0 w 645"/>
                <a:gd name="T31" fmla="*/ 0 h 546"/>
                <a:gd name="T32" fmla="*/ 0 w 645"/>
                <a:gd name="T33" fmla="*/ 0 h 546"/>
                <a:gd name="T34" fmla="*/ 0 w 645"/>
                <a:gd name="T35" fmla="*/ 0 h 546"/>
                <a:gd name="T36" fmla="*/ 0 w 645"/>
                <a:gd name="T37" fmla="*/ 0 h 546"/>
                <a:gd name="T38" fmla="*/ 0 w 645"/>
                <a:gd name="T39" fmla="*/ 0 h 546"/>
                <a:gd name="T40" fmla="*/ 0 w 645"/>
                <a:gd name="T41" fmla="*/ 0 h 546"/>
                <a:gd name="T42" fmla="*/ 0 w 645"/>
                <a:gd name="T43" fmla="*/ 0 h 546"/>
                <a:gd name="T44" fmla="*/ 0 w 645"/>
                <a:gd name="T45" fmla="*/ 0 h 546"/>
                <a:gd name="T46" fmla="*/ 0 w 645"/>
                <a:gd name="T47" fmla="*/ 0 h 546"/>
                <a:gd name="T48" fmla="*/ 0 w 645"/>
                <a:gd name="T49" fmla="*/ 0 h 546"/>
                <a:gd name="T50" fmla="*/ 0 w 645"/>
                <a:gd name="T51" fmla="*/ 0 h 546"/>
                <a:gd name="T52" fmla="*/ 0 w 645"/>
                <a:gd name="T53" fmla="*/ 0 h 546"/>
                <a:gd name="T54" fmla="*/ 0 w 645"/>
                <a:gd name="T55" fmla="*/ 0 h 546"/>
                <a:gd name="T56" fmla="*/ 0 w 645"/>
                <a:gd name="T57" fmla="*/ 0 h 546"/>
                <a:gd name="T58" fmla="*/ 0 w 645"/>
                <a:gd name="T59" fmla="*/ 0 h 546"/>
                <a:gd name="T60" fmla="*/ 0 w 645"/>
                <a:gd name="T61" fmla="*/ 0 h 546"/>
                <a:gd name="T62" fmla="*/ 0 w 645"/>
                <a:gd name="T63" fmla="*/ 0 h 546"/>
                <a:gd name="T64" fmla="*/ 0 w 645"/>
                <a:gd name="T65" fmla="*/ 0 h 546"/>
                <a:gd name="T66" fmla="*/ 0 w 645"/>
                <a:gd name="T67" fmla="*/ 0 h 546"/>
                <a:gd name="T68" fmla="*/ 0 w 645"/>
                <a:gd name="T69" fmla="*/ 0 h 546"/>
                <a:gd name="T70" fmla="*/ 0 w 645"/>
                <a:gd name="T71" fmla="*/ 0 h 546"/>
                <a:gd name="T72" fmla="*/ 0 w 645"/>
                <a:gd name="T73" fmla="*/ 0 h 54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645" h="546">
                  <a:moveTo>
                    <a:pt x="170" y="3"/>
                  </a:moveTo>
                  <a:lnTo>
                    <a:pt x="221" y="41"/>
                  </a:lnTo>
                  <a:lnTo>
                    <a:pt x="275" y="74"/>
                  </a:lnTo>
                  <a:lnTo>
                    <a:pt x="283" y="79"/>
                  </a:lnTo>
                  <a:lnTo>
                    <a:pt x="290" y="83"/>
                  </a:lnTo>
                  <a:lnTo>
                    <a:pt x="297" y="87"/>
                  </a:lnTo>
                  <a:lnTo>
                    <a:pt x="303" y="91"/>
                  </a:lnTo>
                  <a:lnTo>
                    <a:pt x="307" y="94"/>
                  </a:lnTo>
                  <a:lnTo>
                    <a:pt x="311" y="96"/>
                  </a:lnTo>
                  <a:lnTo>
                    <a:pt x="315" y="98"/>
                  </a:lnTo>
                  <a:lnTo>
                    <a:pt x="384" y="124"/>
                  </a:lnTo>
                  <a:lnTo>
                    <a:pt x="464" y="147"/>
                  </a:lnTo>
                  <a:lnTo>
                    <a:pt x="523" y="164"/>
                  </a:lnTo>
                  <a:lnTo>
                    <a:pt x="597" y="184"/>
                  </a:lnTo>
                  <a:lnTo>
                    <a:pt x="641" y="196"/>
                  </a:lnTo>
                  <a:lnTo>
                    <a:pt x="645" y="213"/>
                  </a:lnTo>
                  <a:lnTo>
                    <a:pt x="641" y="275"/>
                  </a:lnTo>
                  <a:lnTo>
                    <a:pt x="617" y="345"/>
                  </a:lnTo>
                  <a:lnTo>
                    <a:pt x="578" y="416"/>
                  </a:lnTo>
                  <a:lnTo>
                    <a:pt x="529" y="478"/>
                  </a:lnTo>
                  <a:lnTo>
                    <a:pt x="474" y="524"/>
                  </a:lnTo>
                  <a:lnTo>
                    <a:pt x="401" y="546"/>
                  </a:lnTo>
                  <a:lnTo>
                    <a:pt x="399" y="544"/>
                  </a:lnTo>
                  <a:lnTo>
                    <a:pt x="345" y="487"/>
                  </a:lnTo>
                  <a:lnTo>
                    <a:pt x="300" y="440"/>
                  </a:lnTo>
                  <a:lnTo>
                    <a:pt x="253" y="389"/>
                  </a:lnTo>
                  <a:lnTo>
                    <a:pt x="211" y="343"/>
                  </a:lnTo>
                  <a:lnTo>
                    <a:pt x="176" y="300"/>
                  </a:lnTo>
                  <a:lnTo>
                    <a:pt x="170" y="294"/>
                  </a:lnTo>
                  <a:lnTo>
                    <a:pt x="106" y="270"/>
                  </a:lnTo>
                  <a:lnTo>
                    <a:pt x="42" y="261"/>
                  </a:lnTo>
                  <a:lnTo>
                    <a:pt x="31" y="260"/>
                  </a:lnTo>
                  <a:lnTo>
                    <a:pt x="0" y="251"/>
                  </a:lnTo>
                  <a:lnTo>
                    <a:pt x="1" y="249"/>
                  </a:lnTo>
                  <a:lnTo>
                    <a:pt x="4" y="246"/>
                  </a:lnTo>
                  <a:lnTo>
                    <a:pt x="168" y="0"/>
                  </a:lnTo>
                  <a:lnTo>
                    <a:pt x="170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8" name="未知">
              <a:extLst>
                <a:ext uri="{FF2B5EF4-FFF2-40B4-BE49-F238E27FC236}">
                  <a16:creationId xmlns:a16="http://schemas.microsoft.com/office/drawing/2014/main" id="{739E2B12-C4D8-2F11-37BF-424D26F5B781}"/>
                </a:ext>
              </a:extLst>
            </p:cNvPr>
            <p:cNvSpPr>
              <a:spLocks/>
            </p:cNvSpPr>
            <p:nvPr/>
          </p:nvSpPr>
          <p:spPr bwMode="auto">
            <a:xfrm>
              <a:off x="837" y="11"/>
              <a:ext cx="259" cy="219"/>
            </a:xfrm>
            <a:custGeom>
              <a:avLst/>
              <a:gdLst>
                <a:gd name="T0" fmla="*/ 0 w 646"/>
                <a:gd name="T1" fmla="*/ 0 h 546"/>
                <a:gd name="T2" fmla="*/ 0 w 646"/>
                <a:gd name="T3" fmla="*/ 0 h 546"/>
                <a:gd name="T4" fmla="*/ 0 w 646"/>
                <a:gd name="T5" fmla="*/ 0 h 546"/>
                <a:gd name="T6" fmla="*/ 0 w 646"/>
                <a:gd name="T7" fmla="*/ 0 h 546"/>
                <a:gd name="T8" fmla="*/ 0 w 646"/>
                <a:gd name="T9" fmla="*/ 0 h 546"/>
                <a:gd name="T10" fmla="*/ 0 w 646"/>
                <a:gd name="T11" fmla="*/ 0 h 546"/>
                <a:gd name="T12" fmla="*/ 0 w 646"/>
                <a:gd name="T13" fmla="*/ 0 h 546"/>
                <a:gd name="T14" fmla="*/ 0 w 646"/>
                <a:gd name="T15" fmla="*/ 0 h 546"/>
                <a:gd name="T16" fmla="*/ 0 w 646"/>
                <a:gd name="T17" fmla="*/ 0 h 546"/>
                <a:gd name="T18" fmla="*/ 0 w 646"/>
                <a:gd name="T19" fmla="*/ 0 h 546"/>
                <a:gd name="T20" fmla="*/ 0 w 646"/>
                <a:gd name="T21" fmla="*/ 0 h 546"/>
                <a:gd name="T22" fmla="*/ 0 w 646"/>
                <a:gd name="T23" fmla="*/ 0 h 546"/>
                <a:gd name="T24" fmla="*/ 0 w 646"/>
                <a:gd name="T25" fmla="*/ 0 h 546"/>
                <a:gd name="T26" fmla="*/ 0 w 646"/>
                <a:gd name="T27" fmla="*/ 0 h 546"/>
                <a:gd name="T28" fmla="*/ 0 w 646"/>
                <a:gd name="T29" fmla="*/ 0 h 546"/>
                <a:gd name="T30" fmla="*/ 0 w 646"/>
                <a:gd name="T31" fmla="*/ 0 h 546"/>
                <a:gd name="T32" fmla="*/ 0 w 646"/>
                <a:gd name="T33" fmla="*/ 0 h 546"/>
                <a:gd name="T34" fmla="*/ 0 w 646"/>
                <a:gd name="T35" fmla="*/ 0 h 546"/>
                <a:gd name="T36" fmla="*/ 0 w 646"/>
                <a:gd name="T37" fmla="*/ 0 h 546"/>
                <a:gd name="T38" fmla="*/ 0 w 646"/>
                <a:gd name="T39" fmla="*/ 0 h 546"/>
                <a:gd name="T40" fmla="*/ 0 w 646"/>
                <a:gd name="T41" fmla="*/ 0 h 546"/>
                <a:gd name="T42" fmla="*/ 0 w 646"/>
                <a:gd name="T43" fmla="*/ 0 h 546"/>
                <a:gd name="T44" fmla="*/ 0 w 646"/>
                <a:gd name="T45" fmla="*/ 0 h 546"/>
                <a:gd name="T46" fmla="*/ 0 w 646"/>
                <a:gd name="T47" fmla="*/ 0 h 546"/>
                <a:gd name="T48" fmla="*/ 0 w 646"/>
                <a:gd name="T49" fmla="*/ 0 h 546"/>
                <a:gd name="T50" fmla="*/ 0 w 646"/>
                <a:gd name="T51" fmla="*/ 0 h 546"/>
                <a:gd name="T52" fmla="*/ 0 w 646"/>
                <a:gd name="T53" fmla="*/ 0 h 546"/>
                <a:gd name="T54" fmla="*/ 0 w 646"/>
                <a:gd name="T55" fmla="*/ 0 h 546"/>
                <a:gd name="T56" fmla="*/ 0 w 646"/>
                <a:gd name="T57" fmla="*/ 0 h 546"/>
                <a:gd name="T58" fmla="*/ 0 w 646"/>
                <a:gd name="T59" fmla="*/ 0 h 546"/>
                <a:gd name="T60" fmla="*/ 0 w 646"/>
                <a:gd name="T61" fmla="*/ 0 h 546"/>
                <a:gd name="T62" fmla="*/ 0 w 646"/>
                <a:gd name="T63" fmla="*/ 0 h 546"/>
                <a:gd name="T64" fmla="*/ 0 w 646"/>
                <a:gd name="T65" fmla="*/ 0 h 546"/>
                <a:gd name="T66" fmla="*/ 0 w 646"/>
                <a:gd name="T67" fmla="*/ 0 h 546"/>
                <a:gd name="T68" fmla="*/ 0 w 646"/>
                <a:gd name="T69" fmla="*/ 0 h 546"/>
                <a:gd name="T70" fmla="*/ 0 w 646"/>
                <a:gd name="T71" fmla="*/ 0 h 546"/>
                <a:gd name="T72" fmla="*/ 0 w 646"/>
                <a:gd name="T73" fmla="*/ 0 h 546"/>
                <a:gd name="T74" fmla="*/ 0 w 646"/>
                <a:gd name="T75" fmla="*/ 0 h 54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646" h="546">
                  <a:moveTo>
                    <a:pt x="4" y="246"/>
                  </a:moveTo>
                  <a:lnTo>
                    <a:pt x="1" y="249"/>
                  </a:lnTo>
                  <a:lnTo>
                    <a:pt x="0" y="251"/>
                  </a:lnTo>
                  <a:lnTo>
                    <a:pt x="2" y="253"/>
                  </a:lnTo>
                  <a:lnTo>
                    <a:pt x="53" y="263"/>
                  </a:lnTo>
                  <a:lnTo>
                    <a:pt x="66" y="264"/>
                  </a:lnTo>
                  <a:lnTo>
                    <a:pt x="131" y="276"/>
                  </a:lnTo>
                  <a:lnTo>
                    <a:pt x="182" y="308"/>
                  </a:lnTo>
                  <a:lnTo>
                    <a:pt x="190" y="318"/>
                  </a:lnTo>
                  <a:lnTo>
                    <a:pt x="238" y="373"/>
                  </a:lnTo>
                  <a:lnTo>
                    <a:pt x="284" y="423"/>
                  </a:lnTo>
                  <a:lnTo>
                    <a:pt x="330" y="472"/>
                  </a:lnTo>
                  <a:lnTo>
                    <a:pt x="380" y="525"/>
                  </a:lnTo>
                  <a:lnTo>
                    <a:pt x="401" y="546"/>
                  </a:lnTo>
                  <a:lnTo>
                    <a:pt x="418" y="546"/>
                  </a:lnTo>
                  <a:lnTo>
                    <a:pt x="493" y="511"/>
                  </a:lnTo>
                  <a:lnTo>
                    <a:pt x="546" y="459"/>
                  </a:lnTo>
                  <a:lnTo>
                    <a:pt x="592" y="393"/>
                  </a:lnTo>
                  <a:lnTo>
                    <a:pt x="627" y="321"/>
                  </a:lnTo>
                  <a:lnTo>
                    <a:pt x="644" y="253"/>
                  </a:lnTo>
                  <a:lnTo>
                    <a:pt x="646" y="232"/>
                  </a:lnTo>
                  <a:lnTo>
                    <a:pt x="645" y="213"/>
                  </a:lnTo>
                  <a:lnTo>
                    <a:pt x="641" y="196"/>
                  </a:lnTo>
                  <a:lnTo>
                    <a:pt x="597" y="184"/>
                  </a:lnTo>
                  <a:lnTo>
                    <a:pt x="558" y="173"/>
                  </a:lnTo>
                  <a:lnTo>
                    <a:pt x="492" y="155"/>
                  </a:lnTo>
                  <a:lnTo>
                    <a:pt x="418" y="134"/>
                  </a:lnTo>
                  <a:lnTo>
                    <a:pt x="359" y="116"/>
                  </a:lnTo>
                  <a:lnTo>
                    <a:pt x="307" y="94"/>
                  </a:lnTo>
                  <a:lnTo>
                    <a:pt x="303" y="91"/>
                  </a:lnTo>
                  <a:lnTo>
                    <a:pt x="297" y="87"/>
                  </a:lnTo>
                  <a:lnTo>
                    <a:pt x="290" y="83"/>
                  </a:lnTo>
                  <a:lnTo>
                    <a:pt x="283" y="79"/>
                  </a:lnTo>
                  <a:lnTo>
                    <a:pt x="275" y="74"/>
                  </a:lnTo>
                  <a:lnTo>
                    <a:pt x="266" y="69"/>
                  </a:lnTo>
                  <a:lnTo>
                    <a:pt x="212" y="36"/>
                  </a:lnTo>
                  <a:lnTo>
                    <a:pt x="170" y="3"/>
                  </a:lnTo>
                  <a:lnTo>
                    <a:pt x="168" y="0"/>
                  </a:lnTo>
                </a:path>
              </a:pathLst>
            </a:custGeom>
            <a:noFill/>
            <a:ln w="1270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9" name="未知">
              <a:extLst>
                <a:ext uri="{FF2B5EF4-FFF2-40B4-BE49-F238E27FC236}">
                  <a16:creationId xmlns:a16="http://schemas.microsoft.com/office/drawing/2014/main" id="{E17C9558-16C6-7E59-FAF5-E016493C9EA2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" y="11"/>
              <a:ext cx="69" cy="101"/>
            </a:xfrm>
            <a:custGeom>
              <a:avLst/>
              <a:gdLst>
                <a:gd name="T0" fmla="*/ 0 w 173"/>
                <a:gd name="T1" fmla="*/ 0 h 253"/>
                <a:gd name="T2" fmla="*/ 0 w 173"/>
                <a:gd name="T3" fmla="*/ 0 h 253"/>
                <a:gd name="T4" fmla="*/ 0 w 173"/>
                <a:gd name="T5" fmla="*/ 0 h 253"/>
                <a:gd name="T6" fmla="*/ 0 w 173"/>
                <a:gd name="T7" fmla="*/ 0 h 253"/>
                <a:gd name="T8" fmla="*/ 0 w 173"/>
                <a:gd name="T9" fmla="*/ 0 h 253"/>
                <a:gd name="T10" fmla="*/ 0 w 173"/>
                <a:gd name="T11" fmla="*/ 0 h 253"/>
                <a:gd name="T12" fmla="*/ 0 w 173"/>
                <a:gd name="T13" fmla="*/ 0 h 253"/>
                <a:gd name="T14" fmla="*/ 0 w 173"/>
                <a:gd name="T15" fmla="*/ 0 h 253"/>
                <a:gd name="T16" fmla="*/ 0 w 173"/>
                <a:gd name="T17" fmla="*/ 0 h 253"/>
                <a:gd name="T18" fmla="*/ 0 w 173"/>
                <a:gd name="T19" fmla="*/ 0 h 253"/>
                <a:gd name="T20" fmla="*/ 0 w 173"/>
                <a:gd name="T21" fmla="*/ 0 h 253"/>
                <a:gd name="T22" fmla="*/ 0 w 173"/>
                <a:gd name="T23" fmla="*/ 0 h 253"/>
                <a:gd name="T24" fmla="*/ 0 w 173"/>
                <a:gd name="T25" fmla="*/ 0 h 253"/>
                <a:gd name="T26" fmla="*/ 0 w 173"/>
                <a:gd name="T27" fmla="*/ 0 h 253"/>
                <a:gd name="T28" fmla="*/ 0 w 173"/>
                <a:gd name="T29" fmla="*/ 0 h 253"/>
                <a:gd name="T30" fmla="*/ 0 w 173"/>
                <a:gd name="T31" fmla="*/ 0 h 253"/>
                <a:gd name="T32" fmla="*/ 0 w 173"/>
                <a:gd name="T33" fmla="*/ 0 h 253"/>
                <a:gd name="T34" fmla="*/ 0 w 173"/>
                <a:gd name="T35" fmla="*/ 0 h 253"/>
                <a:gd name="T36" fmla="*/ 0 w 173"/>
                <a:gd name="T37" fmla="*/ 0 h 253"/>
                <a:gd name="T38" fmla="*/ 0 w 173"/>
                <a:gd name="T39" fmla="*/ 0 h 253"/>
                <a:gd name="T40" fmla="*/ 0 w 173"/>
                <a:gd name="T41" fmla="*/ 0 h 253"/>
                <a:gd name="T42" fmla="*/ 0 w 173"/>
                <a:gd name="T43" fmla="*/ 0 h 253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173" h="253">
                  <a:moveTo>
                    <a:pt x="104" y="139"/>
                  </a:moveTo>
                  <a:lnTo>
                    <a:pt x="63" y="195"/>
                  </a:lnTo>
                  <a:lnTo>
                    <a:pt x="19" y="244"/>
                  </a:lnTo>
                  <a:lnTo>
                    <a:pt x="3" y="253"/>
                  </a:lnTo>
                  <a:lnTo>
                    <a:pt x="1" y="253"/>
                  </a:lnTo>
                  <a:lnTo>
                    <a:pt x="0" y="251"/>
                  </a:lnTo>
                  <a:lnTo>
                    <a:pt x="0" y="249"/>
                  </a:lnTo>
                  <a:lnTo>
                    <a:pt x="0" y="246"/>
                  </a:lnTo>
                  <a:lnTo>
                    <a:pt x="0" y="242"/>
                  </a:lnTo>
                  <a:lnTo>
                    <a:pt x="27" y="183"/>
                  </a:lnTo>
                  <a:lnTo>
                    <a:pt x="62" y="125"/>
                  </a:lnTo>
                  <a:lnTo>
                    <a:pt x="97" y="75"/>
                  </a:lnTo>
                  <a:lnTo>
                    <a:pt x="140" y="23"/>
                  </a:lnTo>
                  <a:lnTo>
                    <a:pt x="170" y="0"/>
                  </a:lnTo>
                  <a:lnTo>
                    <a:pt x="172" y="1"/>
                  </a:lnTo>
                  <a:lnTo>
                    <a:pt x="173" y="2"/>
                  </a:lnTo>
                  <a:lnTo>
                    <a:pt x="173" y="4"/>
                  </a:lnTo>
                  <a:lnTo>
                    <a:pt x="173" y="7"/>
                  </a:lnTo>
                  <a:lnTo>
                    <a:pt x="173" y="11"/>
                  </a:lnTo>
                  <a:lnTo>
                    <a:pt x="146" y="70"/>
                  </a:lnTo>
                  <a:lnTo>
                    <a:pt x="111" y="128"/>
                  </a:lnTo>
                  <a:lnTo>
                    <a:pt x="104" y="139"/>
                  </a:lnTo>
                  <a:close/>
                </a:path>
              </a:pathLst>
            </a:custGeom>
            <a:noFill/>
            <a:ln w="1270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3" name="未知">
              <a:extLst>
                <a:ext uri="{FF2B5EF4-FFF2-40B4-BE49-F238E27FC236}">
                  <a16:creationId xmlns:a16="http://schemas.microsoft.com/office/drawing/2014/main" id="{8982DA8C-45B1-AF4E-4936-67F8C54B89CE}"/>
                </a:ext>
              </a:extLst>
            </p:cNvPr>
            <p:cNvSpPr>
              <a:spLocks/>
            </p:cNvSpPr>
            <p:nvPr/>
          </p:nvSpPr>
          <p:spPr bwMode="auto">
            <a:xfrm>
              <a:off x="853" y="79"/>
              <a:ext cx="235" cy="142"/>
            </a:xfrm>
            <a:custGeom>
              <a:avLst/>
              <a:gdLst>
                <a:gd name="T0" fmla="*/ 0 w 587"/>
                <a:gd name="T1" fmla="*/ 0 h 355"/>
                <a:gd name="T2" fmla="*/ 0 w 587"/>
                <a:gd name="T3" fmla="*/ 0 h 355"/>
                <a:gd name="T4" fmla="*/ 0 w 587"/>
                <a:gd name="T5" fmla="*/ 0 h 355"/>
                <a:gd name="T6" fmla="*/ 0 w 587"/>
                <a:gd name="T7" fmla="*/ 0 h 355"/>
                <a:gd name="T8" fmla="*/ 0 w 587"/>
                <a:gd name="T9" fmla="*/ 0 h 355"/>
                <a:gd name="T10" fmla="*/ 0 w 587"/>
                <a:gd name="T11" fmla="*/ 0 h 355"/>
                <a:gd name="T12" fmla="*/ 0 w 587"/>
                <a:gd name="T13" fmla="*/ 0 h 355"/>
                <a:gd name="T14" fmla="*/ 0 w 587"/>
                <a:gd name="T15" fmla="*/ 0 h 355"/>
                <a:gd name="T16" fmla="*/ 0 w 587"/>
                <a:gd name="T17" fmla="*/ 0 h 355"/>
                <a:gd name="T18" fmla="*/ 0 w 587"/>
                <a:gd name="T19" fmla="*/ 0 h 355"/>
                <a:gd name="T20" fmla="*/ 0 w 587"/>
                <a:gd name="T21" fmla="*/ 0 h 355"/>
                <a:gd name="T22" fmla="*/ 0 w 587"/>
                <a:gd name="T23" fmla="*/ 0 h 355"/>
                <a:gd name="T24" fmla="*/ 0 w 587"/>
                <a:gd name="T25" fmla="*/ 0 h 355"/>
                <a:gd name="T26" fmla="*/ 0 w 587"/>
                <a:gd name="T27" fmla="*/ 0 h 355"/>
                <a:gd name="T28" fmla="*/ 0 w 587"/>
                <a:gd name="T29" fmla="*/ 0 h 355"/>
                <a:gd name="T30" fmla="*/ 0 w 587"/>
                <a:gd name="T31" fmla="*/ 0 h 355"/>
                <a:gd name="T32" fmla="*/ 0 w 587"/>
                <a:gd name="T33" fmla="*/ 0 h 355"/>
                <a:gd name="T34" fmla="*/ 0 w 587"/>
                <a:gd name="T35" fmla="*/ 0 h 355"/>
                <a:gd name="T36" fmla="*/ 0 w 587"/>
                <a:gd name="T37" fmla="*/ 0 h 355"/>
                <a:gd name="T38" fmla="*/ 0 w 587"/>
                <a:gd name="T39" fmla="*/ 0 h 355"/>
                <a:gd name="T40" fmla="*/ 0 w 587"/>
                <a:gd name="T41" fmla="*/ 0 h 355"/>
                <a:gd name="T42" fmla="*/ 0 w 587"/>
                <a:gd name="T43" fmla="*/ 0 h 355"/>
                <a:gd name="T44" fmla="*/ 0 w 587"/>
                <a:gd name="T45" fmla="*/ 0 h 355"/>
                <a:gd name="T46" fmla="*/ 0 w 587"/>
                <a:gd name="T47" fmla="*/ 0 h 355"/>
                <a:gd name="T48" fmla="*/ 0 w 587"/>
                <a:gd name="T49" fmla="*/ 0 h 355"/>
                <a:gd name="T50" fmla="*/ 0 w 587"/>
                <a:gd name="T51" fmla="*/ 0 h 355"/>
                <a:gd name="T52" fmla="*/ 0 w 587"/>
                <a:gd name="T53" fmla="*/ 0 h 355"/>
                <a:gd name="T54" fmla="*/ 0 w 587"/>
                <a:gd name="T55" fmla="*/ 0 h 355"/>
                <a:gd name="T56" fmla="*/ 0 w 587"/>
                <a:gd name="T57" fmla="*/ 0 h 355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587" h="355">
                  <a:moveTo>
                    <a:pt x="444" y="0"/>
                  </a:moveTo>
                  <a:lnTo>
                    <a:pt x="506" y="15"/>
                  </a:lnTo>
                  <a:lnTo>
                    <a:pt x="563" y="34"/>
                  </a:lnTo>
                  <a:lnTo>
                    <a:pt x="587" y="64"/>
                  </a:lnTo>
                  <a:lnTo>
                    <a:pt x="587" y="77"/>
                  </a:lnTo>
                  <a:lnTo>
                    <a:pt x="568" y="145"/>
                  </a:lnTo>
                  <a:lnTo>
                    <a:pt x="539" y="205"/>
                  </a:lnTo>
                  <a:lnTo>
                    <a:pt x="502" y="263"/>
                  </a:lnTo>
                  <a:lnTo>
                    <a:pt x="460" y="312"/>
                  </a:lnTo>
                  <a:lnTo>
                    <a:pt x="400" y="351"/>
                  </a:lnTo>
                  <a:lnTo>
                    <a:pt x="385" y="355"/>
                  </a:lnTo>
                  <a:lnTo>
                    <a:pt x="380" y="354"/>
                  </a:lnTo>
                  <a:lnTo>
                    <a:pt x="327" y="302"/>
                  </a:lnTo>
                  <a:lnTo>
                    <a:pt x="276" y="243"/>
                  </a:lnTo>
                  <a:lnTo>
                    <a:pt x="263" y="227"/>
                  </a:lnTo>
                  <a:lnTo>
                    <a:pt x="212" y="169"/>
                  </a:lnTo>
                  <a:lnTo>
                    <a:pt x="164" y="124"/>
                  </a:lnTo>
                  <a:lnTo>
                    <a:pt x="110" y="89"/>
                  </a:lnTo>
                  <a:lnTo>
                    <a:pt x="51" y="74"/>
                  </a:lnTo>
                  <a:lnTo>
                    <a:pt x="0" y="69"/>
                  </a:lnTo>
                  <a:lnTo>
                    <a:pt x="2" y="69"/>
                  </a:lnTo>
                  <a:lnTo>
                    <a:pt x="63" y="58"/>
                  </a:lnTo>
                  <a:lnTo>
                    <a:pt x="148" y="44"/>
                  </a:lnTo>
                  <a:lnTo>
                    <a:pt x="213" y="34"/>
                  </a:lnTo>
                  <a:lnTo>
                    <a:pt x="278" y="24"/>
                  </a:lnTo>
                  <a:lnTo>
                    <a:pt x="339" y="14"/>
                  </a:lnTo>
                  <a:lnTo>
                    <a:pt x="410" y="4"/>
                  </a:lnTo>
                  <a:lnTo>
                    <a:pt x="441" y="0"/>
                  </a:lnTo>
                  <a:lnTo>
                    <a:pt x="444" y="0"/>
                  </a:lnTo>
                  <a:close/>
                </a:path>
              </a:pathLst>
            </a:custGeom>
            <a:solidFill>
              <a:srgbClr val="E86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4" name="未知">
              <a:extLst>
                <a:ext uri="{FF2B5EF4-FFF2-40B4-BE49-F238E27FC236}">
                  <a16:creationId xmlns:a16="http://schemas.microsoft.com/office/drawing/2014/main" id="{089AA17A-748B-2CB5-75DE-C0428DE99E93}"/>
                </a:ext>
              </a:extLst>
            </p:cNvPr>
            <p:cNvSpPr>
              <a:spLocks/>
            </p:cNvSpPr>
            <p:nvPr/>
          </p:nvSpPr>
          <p:spPr bwMode="auto">
            <a:xfrm>
              <a:off x="615" y="430"/>
              <a:ext cx="19" cy="19"/>
            </a:xfrm>
            <a:custGeom>
              <a:avLst/>
              <a:gdLst>
                <a:gd name="T0" fmla="*/ 0 w 47"/>
                <a:gd name="T1" fmla="*/ 0 h 47"/>
                <a:gd name="T2" fmla="*/ 0 w 47"/>
                <a:gd name="T3" fmla="*/ 0 h 47"/>
                <a:gd name="T4" fmla="*/ 0 w 47"/>
                <a:gd name="T5" fmla="*/ 0 h 47"/>
                <a:gd name="T6" fmla="*/ 0 w 47"/>
                <a:gd name="T7" fmla="*/ 0 h 47"/>
                <a:gd name="T8" fmla="*/ 0 w 47"/>
                <a:gd name="T9" fmla="*/ 0 h 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7" h="47">
                  <a:moveTo>
                    <a:pt x="47" y="39"/>
                  </a:moveTo>
                  <a:lnTo>
                    <a:pt x="39" y="47"/>
                  </a:lnTo>
                  <a:lnTo>
                    <a:pt x="0" y="8"/>
                  </a:lnTo>
                  <a:lnTo>
                    <a:pt x="8" y="0"/>
                  </a:lnTo>
                  <a:lnTo>
                    <a:pt x="47" y="39"/>
                  </a:lnTo>
                  <a:close/>
                </a:path>
              </a:pathLst>
            </a:custGeom>
            <a:solidFill>
              <a:srgbClr val="E86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5" name="未知">
              <a:extLst>
                <a:ext uri="{FF2B5EF4-FFF2-40B4-BE49-F238E27FC236}">
                  <a16:creationId xmlns:a16="http://schemas.microsoft.com/office/drawing/2014/main" id="{82A95DE3-D221-D762-0E59-31039BE9D3A3}"/>
                </a:ext>
              </a:extLst>
            </p:cNvPr>
            <p:cNvSpPr>
              <a:spLocks/>
            </p:cNvSpPr>
            <p:nvPr/>
          </p:nvSpPr>
          <p:spPr bwMode="auto">
            <a:xfrm>
              <a:off x="615" y="430"/>
              <a:ext cx="19" cy="19"/>
            </a:xfrm>
            <a:custGeom>
              <a:avLst/>
              <a:gdLst>
                <a:gd name="T0" fmla="*/ 0 w 47"/>
                <a:gd name="T1" fmla="*/ 0 h 47"/>
                <a:gd name="T2" fmla="*/ 0 w 47"/>
                <a:gd name="T3" fmla="*/ 0 h 47"/>
                <a:gd name="T4" fmla="*/ 0 w 47"/>
                <a:gd name="T5" fmla="*/ 0 h 47"/>
                <a:gd name="T6" fmla="*/ 0 w 47"/>
                <a:gd name="T7" fmla="*/ 0 h 47"/>
                <a:gd name="T8" fmla="*/ 0 w 47"/>
                <a:gd name="T9" fmla="*/ 0 h 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7" h="47">
                  <a:moveTo>
                    <a:pt x="0" y="8"/>
                  </a:moveTo>
                  <a:lnTo>
                    <a:pt x="39" y="47"/>
                  </a:lnTo>
                  <a:lnTo>
                    <a:pt x="47" y="39"/>
                  </a:lnTo>
                  <a:lnTo>
                    <a:pt x="8" y="0"/>
                  </a:lnTo>
                  <a:lnTo>
                    <a:pt x="0" y="8"/>
                  </a:lnTo>
                  <a:close/>
                </a:path>
              </a:pathLst>
            </a:custGeom>
            <a:noFill/>
            <a:ln w="635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6" name="Rectangle 25">
              <a:extLst>
                <a:ext uri="{FF2B5EF4-FFF2-40B4-BE49-F238E27FC236}">
                  <a16:creationId xmlns:a16="http://schemas.microsoft.com/office/drawing/2014/main" id="{A3BB9067-8915-8F69-B6D6-B51369D036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" y="421"/>
              <a:ext cx="22" cy="6"/>
            </a:xfrm>
            <a:prstGeom prst="rect">
              <a:avLst/>
            </a:prstGeom>
            <a:solidFill>
              <a:srgbClr val="E86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1pPr>
              <a:lvl2pPr marL="742950" indent="-28575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2pPr>
              <a:lvl3pPr marL="11430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3pPr>
              <a:lvl4pPr marL="16002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4pPr>
              <a:lvl5pPr marL="20574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sng" strike="noStrike" kern="1200" cap="none" spc="0" normalizeH="0" baseline="0" noProof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Arial" panose="020B0604020202020204" pitchFamily="34" charset="0"/>
                <a:ea typeface="华文新魏" panose="02010800040101010101" pitchFamily="2" charset="-122"/>
                <a:cs typeface="+mn-cs"/>
              </a:endParaRPr>
            </a:p>
          </p:txBody>
        </p:sp>
        <p:sp>
          <p:nvSpPr>
            <p:cNvPr id="37" name="Rectangle 26">
              <a:extLst>
                <a:ext uri="{FF2B5EF4-FFF2-40B4-BE49-F238E27FC236}">
                  <a16:creationId xmlns:a16="http://schemas.microsoft.com/office/drawing/2014/main" id="{DB0C12CC-DCC8-B7DB-4C64-16C63820A98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0" y="421"/>
              <a:ext cx="22" cy="6"/>
            </a:xfrm>
            <a:prstGeom prst="rect">
              <a:avLst/>
            </a:prstGeom>
            <a:noFill/>
            <a:ln w="63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1pPr>
              <a:lvl2pPr marL="742950" indent="-28575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2pPr>
              <a:lvl3pPr marL="11430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3pPr>
              <a:lvl4pPr marL="16002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4pPr>
              <a:lvl5pPr marL="20574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sng" strike="noStrike" kern="1200" cap="none" spc="0" normalizeH="0" baseline="0" noProof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Arial" panose="020B0604020202020204" pitchFamily="34" charset="0"/>
                <a:ea typeface="华文新魏" panose="02010800040101010101" pitchFamily="2" charset="-122"/>
                <a:cs typeface="+mn-cs"/>
              </a:endParaRPr>
            </a:p>
          </p:txBody>
        </p:sp>
        <p:sp>
          <p:nvSpPr>
            <p:cNvPr id="38" name="未知">
              <a:extLst>
                <a:ext uri="{FF2B5EF4-FFF2-40B4-BE49-F238E27FC236}">
                  <a16:creationId xmlns:a16="http://schemas.microsoft.com/office/drawing/2014/main" id="{3122C039-FD80-09AE-631D-59722B637C38}"/>
                </a:ext>
              </a:extLst>
            </p:cNvPr>
            <p:cNvSpPr>
              <a:spLocks/>
            </p:cNvSpPr>
            <p:nvPr/>
          </p:nvSpPr>
          <p:spPr bwMode="auto">
            <a:xfrm>
              <a:off x="615" y="400"/>
              <a:ext cx="19" cy="18"/>
            </a:xfrm>
            <a:custGeom>
              <a:avLst/>
              <a:gdLst>
                <a:gd name="T0" fmla="*/ 0 w 47"/>
                <a:gd name="T1" fmla="*/ 0 h 46"/>
                <a:gd name="T2" fmla="*/ 0 w 47"/>
                <a:gd name="T3" fmla="*/ 0 h 46"/>
                <a:gd name="T4" fmla="*/ 0 w 47"/>
                <a:gd name="T5" fmla="*/ 0 h 46"/>
                <a:gd name="T6" fmla="*/ 0 w 47"/>
                <a:gd name="T7" fmla="*/ 0 h 46"/>
                <a:gd name="T8" fmla="*/ 0 w 47"/>
                <a:gd name="T9" fmla="*/ 0 h 4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7" h="46">
                  <a:moveTo>
                    <a:pt x="47" y="8"/>
                  </a:moveTo>
                  <a:lnTo>
                    <a:pt x="8" y="46"/>
                  </a:lnTo>
                  <a:lnTo>
                    <a:pt x="0" y="38"/>
                  </a:lnTo>
                  <a:lnTo>
                    <a:pt x="39" y="0"/>
                  </a:lnTo>
                  <a:lnTo>
                    <a:pt x="47" y="8"/>
                  </a:lnTo>
                  <a:close/>
                </a:path>
              </a:pathLst>
            </a:custGeom>
            <a:solidFill>
              <a:srgbClr val="E86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9" name="未知">
              <a:extLst>
                <a:ext uri="{FF2B5EF4-FFF2-40B4-BE49-F238E27FC236}">
                  <a16:creationId xmlns:a16="http://schemas.microsoft.com/office/drawing/2014/main" id="{AC0EFA0E-BEFF-2F9C-3BB5-1B3D63BA11FE}"/>
                </a:ext>
              </a:extLst>
            </p:cNvPr>
            <p:cNvSpPr>
              <a:spLocks/>
            </p:cNvSpPr>
            <p:nvPr/>
          </p:nvSpPr>
          <p:spPr bwMode="auto">
            <a:xfrm>
              <a:off x="615" y="400"/>
              <a:ext cx="19" cy="18"/>
            </a:xfrm>
            <a:custGeom>
              <a:avLst/>
              <a:gdLst>
                <a:gd name="T0" fmla="*/ 0 w 47"/>
                <a:gd name="T1" fmla="*/ 0 h 46"/>
                <a:gd name="T2" fmla="*/ 0 w 47"/>
                <a:gd name="T3" fmla="*/ 0 h 46"/>
                <a:gd name="T4" fmla="*/ 0 w 47"/>
                <a:gd name="T5" fmla="*/ 0 h 46"/>
                <a:gd name="T6" fmla="*/ 0 w 47"/>
                <a:gd name="T7" fmla="*/ 0 h 46"/>
                <a:gd name="T8" fmla="*/ 0 w 47"/>
                <a:gd name="T9" fmla="*/ 0 h 4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7" h="46">
                  <a:moveTo>
                    <a:pt x="8" y="46"/>
                  </a:moveTo>
                  <a:lnTo>
                    <a:pt x="47" y="8"/>
                  </a:lnTo>
                  <a:lnTo>
                    <a:pt x="39" y="0"/>
                  </a:lnTo>
                  <a:lnTo>
                    <a:pt x="0" y="38"/>
                  </a:lnTo>
                  <a:lnTo>
                    <a:pt x="8" y="46"/>
                  </a:lnTo>
                  <a:close/>
                </a:path>
              </a:pathLst>
            </a:custGeom>
            <a:noFill/>
            <a:ln w="635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0" name="Rectangle 29">
              <a:extLst>
                <a:ext uri="{FF2B5EF4-FFF2-40B4-BE49-F238E27FC236}">
                  <a16:creationId xmlns:a16="http://schemas.microsoft.com/office/drawing/2014/main" id="{D982E36E-4DEF-CFAD-6A68-5668240DA5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6" y="392"/>
              <a:ext cx="6" cy="21"/>
            </a:xfrm>
            <a:prstGeom prst="rect">
              <a:avLst/>
            </a:prstGeom>
            <a:solidFill>
              <a:srgbClr val="E86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1pPr>
              <a:lvl2pPr marL="742950" indent="-28575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2pPr>
              <a:lvl3pPr marL="11430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3pPr>
              <a:lvl4pPr marL="16002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4pPr>
              <a:lvl5pPr marL="20574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sng" strike="noStrike" kern="1200" cap="none" spc="0" normalizeH="0" baseline="0" noProof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Arial" panose="020B0604020202020204" pitchFamily="34" charset="0"/>
                <a:ea typeface="华文新魏" panose="02010800040101010101" pitchFamily="2" charset="-122"/>
                <a:cs typeface="+mn-cs"/>
              </a:endParaRPr>
            </a:p>
          </p:txBody>
        </p:sp>
        <p:sp>
          <p:nvSpPr>
            <p:cNvPr id="41" name="Rectangle 30">
              <a:extLst>
                <a:ext uri="{FF2B5EF4-FFF2-40B4-BE49-F238E27FC236}">
                  <a16:creationId xmlns:a16="http://schemas.microsoft.com/office/drawing/2014/main" id="{75F9345F-7206-83AB-8770-D030F1BA4D9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" y="392"/>
              <a:ext cx="6" cy="21"/>
            </a:xfrm>
            <a:prstGeom prst="rect">
              <a:avLst/>
            </a:prstGeom>
            <a:noFill/>
            <a:ln w="63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1pPr>
              <a:lvl2pPr marL="742950" indent="-28575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2pPr>
              <a:lvl3pPr marL="11430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3pPr>
              <a:lvl4pPr marL="16002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4pPr>
              <a:lvl5pPr marL="20574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sng" strike="noStrike" kern="1200" cap="none" spc="0" normalizeH="0" baseline="0" noProof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Arial" panose="020B0604020202020204" pitchFamily="34" charset="0"/>
                <a:ea typeface="华文新魏" panose="02010800040101010101" pitchFamily="2" charset="-122"/>
                <a:cs typeface="+mn-cs"/>
              </a:endParaRPr>
            </a:p>
          </p:txBody>
        </p:sp>
        <p:sp>
          <p:nvSpPr>
            <p:cNvPr id="42" name="未知">
              <a:extLst>
                <a:ext uri="{FF2B5EF4-FFF2-40B4-BE49-F238E27FC236}">
                  <a16:creationId xmlns:a16="http://schemas.microsoft.com/office/drawing/2014/main" id="{6D54D209-9DC9-6413-6C30-F687198B3F2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7" y="422"/>
              <a:ext cx="21" cy="4"/>
            </a:xfrm>
            <a:custGeom>
              <a:avLst/>
              <a:gdLst>
                <a:gd name="T0" fmla="*/ 0 w 54"/>
                <a:gd name="T1" fmla="*/ 0 h 11"/>
                <a:gd name="T2" fmla="*/ 0 w 54"/>
                <a:gd name="T3" fmla="*/ 0 h 11"/>
                <a:gd name="T4" fmla="*/ 0 w 54"/>
                <a:gd name="T5" fmla="*/ 0 h 11"/>
                <a:gd name="T6" fmla="*/ 0 w 54"/>
                <a:gd name="T7" fmla="*/ 0 h 11"/>
                <a:gd name="T8" fmla="*/ 0 w 54"/>
                <a:gd name="T9" fmla="*/ 0 h 1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4" h="11">
                  <a:moveTo>
                    <a:pt x="54" y="11"/>
                  </a:moveTo>
                  <a:lnTo>
                    <a:pt x="0" y="11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11"/>
                  </a:lnTo>
                  <a:close/>
                </a:path>
              </a:pathLst>
            </a:custGeom>
            <a:solidFill>
              <a:srgbClr val="E86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3" name="未知">
              <a:extLst>
                <a:ext uri="{FF2B5EF4-FFF2-40B4-BE49-F238E27FC236}">
                  <a16:creationId xmlns:a16="http://schemas.microsoft.com/office/drawing/2014/main" id="{E7A9ADA5-6D93-CEA2-BD17-8D760C497C6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7" y="422"/>
              <a:ext cx="21" cy="4"/>
            </a:xfrm>
            <a:custGeom>
              <a:avLst/>
              <a:gdLst>
                <a:gd name="T0" fmla="*/ 0 w 54"/>
                <a:gd name="T1" fmla="*/ 0 h 11"/>
                <a:gd name="T2" fmla="*/ 0 w 54"/>
                <a:gd name="T3" fmla="*/ 0 h 11"/>
                <a:gd name="T4" fmla="*/ 0 w 54"/>
                <a:gd name="T5" fmla="*/ 0 h 11"/>
                <a:gd name="T6" fmla="*/ 0 w 54"/>
                <a:gd name="T7" fmla="*/ 0 h 11"/>
                <a:gd name="T8" fmla="*/ 0 w 54"/>
                <a:gd name="T9" fmla="*/ 0 h 1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4" h="11">
                  <a:moveTo>
                    <a:pt x="54" y="0"/>
                  </a:moveTo>
                  <a:lnTo>
                    <a:pt x="0" y="0"/>
                  </a:lnTo>
                  <a:lnTo>
                    <a:pt x="0" y="11"/>
                  </a:lnTo>
                  <a:lnTo>
                    <a:pt x="54" y="11"/>
                  </a:lnTo>
                  <a:lnTo>
                    <a:pt x="54" y="0"/>
                  </a:lnTo>
                  <a:close/>
                </a:path>
              </a:pathLst>
            </a:custGeom>
            <a:noFill/>
            <a:ln w="635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4" name="未知">
              <a:extLst>
                <a:ext uri="{FF2B5EF4-FFF2-40B4-BE49-F238E27FC236}">
                  <a16:creationId xmlns:a16="http://schemas.microsoft.com/office/drawing/2014/main" id="{17FA5294-6578-6FDD-C4D9-27AADB8F5051}"/>
                </a:ext>
              </a:extLst>
            </p:cNvPr>
            <p:cNvSpPr>
              <a:spLocks/>
            </p:cNvSpPr>
            <p:nvPr/>
          </p:nvSpPr>
          <p:spPr bwMode="auto">
            <a:xfrm>
              <a:off x="585" y="430"/>
              <a:ext cx="18" cy="19"/>
            </a:xfrm>
            <a:custGeom>
              <a:avLst/>
              <a:gdLst>
                <a:gd name="T0" fmla="*/ 0 w 46"/>
                <a:gd name="T1" fmla="*/ 0 h 47"/>
                <a:gd name="T2" fmla="*/ 0 w 46"/>
                <a:gd name="T3" fmla="*/ 0 h 47"/>
                <a:gd name="T4" fmla="*/ 0 w 46"/>
                <a:gd name="T5" fmla="*/ 0 h 47"/>
                <a:gd name="T6" fmla="*/ 0 w 46"/>
                <a:gd name="T7" fmla="*/ 0 h 47"/>
                <a:gd name="T8" fmla="*/ 0 w 46"/>
                <a:gd name="T9" fmla="*/ 0 h 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6" h="47">
                  <a:moveTo>
                    <a:pt x="46" y="8"/>
                  </a:moveTo>
                  <a:lnTo>
                    <a:pt x="8" y="47"/>
                  </a:lnTo>
                  <a:lnTo>
                    <a:pt x="0" y="39"/>
                  </a:lnTo>
                  <a:lnTo>
                    <a:pt x="38" y="0"/>
                  </a:lnTo>
                  <a:lnTo>
                    <a:pt x="46" y="8"/>
                  </a:lnTo>
                  <a:close/>
                </a:path>
              </a:pathLst>
            </a:custGeom>
            <a:solidFill>
              <a:srgbClr val="E86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5" name="未知">
              <a:extLst>
                <a:ext uri="{FF2B5EF4-FFF2-40B4-BE49-F238E27FC236}">
                  <a16:creationId xmlns:a16="http://schemas.microsoft.com/office/drawing/2014/main" id="{69062182-4EDB-A03B-DF26-1B33230D4D0C}"/>
                </a:ext>
              </a:extLst>
            </p:cNvPr>
            <p:cNvSpPr>
              <a:spLocks/>
            </p:cNvSpPr>
            <p:nvPr/>
          </p:nvSpPr>
          <p:spPr bwMode="auto">
            <a:xfrm>
              <a:off x="585" y="430"/>
              <a:ext cx="18" cy="19"/>
            </a:xfrm>
            <a:custGeom>
              <a:avLst/>
              <a:gdLst>
                <a:gd name="T0" fmla="*/ 0 w 46"/>
                <a:gd name="T1" fmla="*/ 0 h 47"/>
                <a:gd name="T2" fmla="*/ 0 w 46"/>
                <a:gd name="T3" fmla="*/ 0 h 47"/>
                <a:gd name="T4" fmla="*/ 0 w 46"/>
                <a:gd name="T5" fmla="*/ 0 h 47"/>
                <a:gd name="T6" fmla="*/ 0 w 46"/>
                <a:gd name="T7" fmla="*/ 0 h 47"/>
                <a:gd name="T8" fmla="*/ 0 w 46"/>
                <a:gd name="T9" fmla="*/ 0 h 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6" h="47">
                  <a:moveTo>
                    <a:pt x="38" y="0"/>
                  </a:moveTo>
                  <a:lnTo>
                    <a:pt x="0" y="39"/>
                  </a:lnTo>
                  <a:lnTo>
                    <a:pt x="8" y="47"/>
                  </a:lnTo>
                  <a:lnTo>
                    <a:pt x="46" y="8"/>
                  </a:lnTo>
                  <a:lnTo>
                    <a:pt x="38" y="0"/>
                  </a:lnTo>
                  <a:close/>
                </a:path>
              </a:pathLst>
            </a:custGeom>
            <a:noFill/>
            <a:ln w="635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6" name="Rectangle 35">
              <a:extLst>
                <a:ext uri="{FF2B5EF4-FFF2-40B4-BE49-F238E27FC236}">
                  <a16:creationId xmlns:a16="http://schemas.microsoft.com/office/drawing/2014/main" id="{F14BC7DB-D1BA-5287-2CEA-CAFB3B52F2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6" y="434"/>
              <a:ext cx="6" cy="23"/>
            </a:xfrm>
            <a:prstGeom prst="rect">
              <a:avLst/>
            </a:prstGeom>
            <a:solidFill>
              <a:srgbClr val="E86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1pPr>
              <a:lvl2pPr marL="742950" indent="-28575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2pPr>
              <a:lvl3pPr marL="11430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3pPr>
              <a:lvl4pPr marL="16002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4pPr>
              <a:lvl5pPr marL="20574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sng" strike="noStrike" kern="1200" cap="none" spc="0" normalizeH="0" baseline="0" noProof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Arial" panose="020B0604020202020204" pitchFamily="34" charset="0"/>
                <a:ea typeface="华文新魏" panose="02010800040101010101" pitchFamily="2" charset="-122"/>
                <a:cs typeface="+mn-cs"/>
              </a:endParaRPr>
            </a:p>
          </p:txBody>
        </p:sp>
        <p:sp>
          <p:nvSpPr>
            <p:cNvPr id="47" name="Rectangle 36">
              <a:extLst>
                <a:ext uri="{FF2B5EF4-FFF2-40B4-BE49-F238E27FC236}">
                  <a16:creationId xmlns:a16="http://schemas.microsoft.com/office/drawing/2014/main" id="{221529B8-5962-1EE8-8936-3BD4781A472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" y="434"/>
              <a:ext cx="6" cy="23"/>
            </a:xfrm>
            <a:prstGeom prst="rect">
              <a:avLst/>
            </a:prstGeom>
            <a:noFill/>
            <a:ln w="63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1pPr>
              <a:lvl2pPr marL="742950" indent="-28575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2pPr>
              <a:lvl3pPr marL="11430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3pPr>
              <a:lvl4pPr marL="16002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4pPr>
              <a:lvl5pPr marL="20574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sng" strike="noStrike" kern="1200" cap="none" spc="0" normalizeH="0" baseline="0" noProof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Arial" panose="020B0604020202020204" pitchFamily="34" charset="0"/>
                <a:ea typeface="华文新魏" panose="02010800040101010101" pitchFamily="2" charset="-122"/>
                <a:cs typeface="+mn-cs"/>
              </a:endParaRPr>
            </a:p>
          </p:txBody>
        </p:sp>
        <p:sp>
          <p:nvSpPr>
            <p:cNvPr id="48" name="未知">
              <a:extLst>
                <a:ext uri="{FF2B5EF4-FFF2-40B4-BE49-F238E27FC236}">
                  <a16:creationId xmlns:a16="http://schemas.microsoft.com/office/drawing/2014/main" id="{BAD2BAF8-013E-26CD-5627-EBEDFCAFD065}"/>
                </a:ext>
              </a:extLst>
            </p:cNvPr>
            <p:cNvSpPr>
              <a:spLocks/>
            </p:cNvSpPr>
            <p:nvPr/>
          </p:nvSpPr>
          <p:spPr bwMode="auto">
            <a:xfrm>
              <a:off x="585" y="400"/>
              <a:ext cx="18" cy="18"/>
            </a:xfrm>
            <a:custGeom>
              <a:avLst/>
              <a:gdLst>
                <a:gd name="T0" fmla="*/ 0 w 46"/>
                <a:gd name="T1" fmla="*/ 0 h 46"/>
                <a:gd name="T2" fmla="*/ 0 w 46"/>
                <a:gd name="T3" fmla="*/ 0 h 46"/>
                <a:gd name="T4" fmla="*/ 0 w 46"/>
                <a:gd name="T5" fmla="*/ 0 h 46"/>
                <a:gd name="T6" fmla="*/ 0 w 46"/>
                <a:gd name="T7" fmla="*/ 0 h 46"/>
                <a:gd name="T8" fmla="*/ 0 w 46"/>
                <a:gd name="T9" fmla="*/ 0 h 4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6" h="46">
                  <a:moveTo>
                    <a:pt x="46" y="38"/>
                  </a:moveTo>
                  <a:lnTo>
                    <a:pt x="38" y="46"/>
                  </a:lnTo>
                  <a:lnTo>
                    <a:pt x="0" y="8"/>
                  </a:lnTo>
                  <a:lnTo>
                    <a:pt x="8" y="0"/>
                  </a:lnTo>
                  <a:lnTo>
                    <a:pt x="46" y="38"/>
                  </a:lnTo>
                  <a:close/>
                </a:path>
              </a:pathLst>
            </a:custGeom>
            <a:solidFill>
              <a:srgbClr val="E86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9" name="未知">
              <a:extLst>
                <a:ext uri="{FF2B5EF4-FFF2-40B4-BE49-F238E27FC236}">
                  <a16:creationId xmlns:a16="http://schemas.microsoft.com/office/drawing/2014/main" id="{3641EED0-3524-FDF9-D9F1-FE147A6AD9FC}"/>
                </a:ext>
              </a:extLst>
            </p:cNvPr>
            <p:cNvSpPr>
              <a:spLocks/>
            </p:cNvSpPr>
            <p:nvPr/>
          </p:nvSpPr>
          <p:spPr bwMode="auto">
            <a:xfrm>
              <a:off x="585" y="400"/>
              <a:ext cx="18" cy="18"/>
            </a:xfrm>
            <a:custGeom>
              <a:avLst/>
              <a:gdLst>
                <a:gd name="T0" fmla="*/ 0 w 46"/>
                <a:gd name="T1" fmla="*/ 0 h 46"/>
                <a:gd name="T2" fmla="*/ 0 w 46"/>
                <a:gd name="T3" fmla="*/ 0 h 46"/>
                <a:gd name="T4" fmla="*/ 0 w 46"/>
                <a:gd name="T5" fmla="*/ 0 h 46"/>
                <a:gd name="T6" fmla="*/ 0 w 46"/>
                <a:gd name="T7" fmla="*/ 0 h 46"/>
                <a:gd name="T8" fmla="*/ 0 w 46"/>
                <a:gd name="T9" fmla="*/ 0 h 4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6" h="46">
                  <a:moveTo>
                    <a:pt x="46" y="38"/>
                  </a:moveTo>
                  <a:lnTo>
                    <a:pt x="8" y="0"/>
                  </a:lnTo>
                  <a:lnTo>
                    <a:pt x="0" y="8"/>
                  </a:lnTo>
                  <a:lnTo>
                    <a:pt x="38" y="46"/>
                  </a:lnTo>
                  <a:lnTo>
                    <a:pt x="46" y="38"/>
                  </a:lnTo>
                  <a:close/>
                </a:path>
              </a:pathLst>
            </a:custGeom>
            <a:noFill/>
            <a:ln w="635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0" name="未知">
              <a:extLst>
                <a:ext uri="{FF2B5EF4-FFF2-40B4-BE49-F238E27FC236}">
                  <a16:creationId xmlns:a16="http://schemas.microsoft.com/office/drawing/2014/main" id="{C9644FF7-EC22-7B37-F7F5-39502F5E00B2}"/>
                </a:ext>
              </a:extLst>
            </p:cNvPr>
            <p:cNvSpPr>
              <a:spLocks/>
            </p:cNvSpPr>
            <p:nvPr/>
          </p:nvSpPr>
          <p:spPr bwMode="auto">
            <a:xfrm>
              <a:off x="588" y="453"/>
              <a:ext cx="42" cy="7"/>
            </a:xfrm>
            <a:custGeom>
              <a:avLst/>
              <a:gdLst>
                <a:gd name="T0" fmla="*/ 0 w 105"/>
                <a:gd name="T1" fmla="*/ 0 h 17"/>
                <a:gd name="T2" fmla="*/ 0 w 105"/>
                <a:gd name="T3" fmla="*/ 0 h 17"/>
                <a:gd name="T4" fmla="*/ 0 w 105"/>
                <a:gd name="T5" fmla="*/ 0 h 17"/>
                <a:gd name="T6" fmla="*/ 0 w 105"/>
                <a:gd name="T7" fmla="*/ 0 h 17"/>
                <a:gd name="T8" fmla="*/ 0 w 105"/>
                <a:gd name="T9" fmla="*/ 0 h 17"/>
                <a:gd name="T10" fmla="*/ 0 w 105"/>
                <a:gd name="T11" fmla="*/ 0 h 17"/>
                <a:gd name="T12" fmla="*/ 0 w 105"/>
                <a:gd name="T13" fmla="*/ 0 h 17"/>
                <a:gd name="T14" fmla="*/ 0 w 105"/>
                <a:gd name="T15" fmla="*/ 0 h 17"/>
                <a:gd name="T16" fmla="*/ 0 w 105"/>
                <a:gd name="T17" fmla="*/ 0 h 17"/>
                <a:gd name="T18" fmla="*/ 0 w 105"/>
                <a:gd name="T19" fmla="*/ 0 h 17"/>
                <a:gd name="T20" fmla="*/ 0 w 105"/>
                <a:gd name="T21" fmla="*/ 0 h 17"/>
                <a:gd name="T22" fmla="*/ 0 w 105"/>
                <a:gd name="T23" fmla="*/ 0 h 17"/>
                <a:gd name="T24" fmla="*/ 0 w 105"/>
                <a:gd name="T25" fmla="*/ 0 h 17"/>
                <a:gd name="T26" fmla="*/ 0 w 105"/>
                <a:gd name="T27" fmla="*/ 0 h 17"/>
                <a:gd name="T28" fmla="*/ 0 w 105"/>
                <a:gd name="T29" fmla="*/ 0 h 17"/>
                <a:gd name="T30" fmla="*/ 0 w 105"/>
                <a:gd name="T31" fmla="*/ 0 h 17"/>
                <a:gd name="T32" fmla="*/ 0 w 105"/>
                <a:gd name="T33" fmla="*/ 0 h 17"/>
                <a:gd name="T34" fmla="*/ 0 w 105"/>
                <a:gd name="T35" fmla="*/ 0 h 17"/>
                <a:gd name="T36" fmla="*/ 0 w 105"/>
                <a:gd name="T37" fmla="*/ 0 h 17"/>
                <a:gd name="T38" fmla="*/ 0 w 105"/>
                <a:gd name="T39" fmla="*/ 0 h 17"/>
                <a:gd name="T40" fmla="*/ 0 w 105"/>
                <a:gd name="T41" fmla="*/ 0 h 17"/>
                <a:gd name="T42" fmla="*/ 0 w 105"/>
                <a:gd name="T43" fmla="*/ 0 h 17"/>
                <a:gd name="T44" fmla="*/ 0 w 105"/>
                <a:gd name="T45" fmla="*/ 0 h 17"/>
                <a:gd name="T46" fmla="*/ 0 w 105"/>
                <a:gd name="T47" fmla="*/ 0 h 17"/>
                <a:gd name="T48" fmla="*/ 0 w 105"/>
                <a:gd name="T49" fmla="*/ 0 h 17"/>
                <a:gd name="T50" fmla="*/ 0 w 105"/>
                <a:gd name="T51" fmla="*/ 0 h 17"/>
                <a:gd name="T52" fmla="*/ 0 w 105"/>
                <a:gd name="T53" fmla="*/ 0 h 17"/>
                <a:gd name="T54" fmla="*/ 0 w 105"/>
                <a:gd name="T55" fmla="*/ 0 h 17"/>
                <a:gd name="T56" fmla="*/ 0 w 105"/>
                <a:gd name="T57" fmla="*/ 0 h 17"/>
                <a:gd name="T58" fmla="*/ 0 w 105"/>
                <a:gd name="T59" fmla="*/ 0 h 17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0" t="0" r="r" b="b"/>
              <a:pathLst>
                <a:path w="105" h="17">
                  <a:moveTo>
                    <a:pt x="52" y="17"/>
                  </a:moveTo>
                  <a:lnTo>
                    <a:pt x="49" y="17"/>
                  </a:lnTo>
                  <a:lnTo>
                    <a:pt x="45" y="17"/>
                  </a:lnTo>
                  <a:lnTo>
                    <a:pt x="42" y="16"/>
                  </a:lnTo>
                  <a:lnTo>
                    <a:pt x="38" y="16"/>
                  </a:lnTo>
                  <a:lnTo>
                    <a:pt x="35" y="15"/>
                  </a:lnTo>
                  <a:lnTo>
                    <a:pt x="32" y="15"/>
                  </a:lnTo>
                  <a:lnTo>
                    <a:pt x="28" y="14"/>
                  </a:lnTo>
                  <a:lnTo>
                    <a:pt x="25" y="13"/>
                  </a:lnTo>
                  <a:lnTo>
                    <a:pt x="22" y="12"/>
                  </a:lnTo>
                  <a:lnTo>
                    <a:pt x="18" y="10"/>
                  </a:lnTo>
                  <a:lnTo>
                    <a:pt x="15" y="9"/>
                  </a:lnTo>
                  <a:lnTo>
                    <a:pt x="12" y="8"/>
                  </a:lnTo>
                  <a:lnTo>
                    <a:pt x="6" y="4"/>
                  </a:lnTo>
                  <a:lnTo>
                    <a:pt x="3" y="2"/>
                  </a:lnTo>
                  <a:lnTo>
                    <a:pt x="0" y="0"/>
                  </a:lnTo>
                  <a:lnTo>
                    <a:pt x="105" y="0"/>
                  </a:lnTo>
                  <a:lnTo>
                    <a:pt x="104" y="0"/>
                  </a:lnTo>
                  <a:lnTo>
                    <a:pt x="102" y="2"/>
                  </a:lnTo>
                  <a:lnTo>
                    <a:pt x="99" y="4"/>
                  </a:lnTo>
                  <a:lnTo>
                    <a:pt x="96" y="6"/>
                  </a:lnTo>
                  <a:lnTo>
                    <a:pt x="93" y="8"/>
                  </a:lnTo>
                  <a:lnTo>
                    <a:pt x="89" y="9"/>
                  </a:lnTo>
                  <a:lnTo>
                    <a:pt x="86" y="10"/>
                  </a:lnTo>
                  <a:lnTo>
                    <a:pt x="83" y="12"/>
                  </a:lnTo>
                  <a:lnTo>
                    <a:pt x="63" y="16"/>
                  </a:lnTo>
                  <a:lnTo>
                    <a:pt x="59" y="17"/>
                  </a:lnTo>
                  <a:lnTo>
                    <a:pt x="56" y="17"/>
                  </a:lnTo>
                  <a:lnTo>
                    <a:pt x="52" y="17"/>
                  </a:lnTo>
                  <a:close/>
                </a:path>
              </a:pathLst>
            </a:custGeom>
            <a:solidFill>
              <a:srgbClr val="E86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1" name="未知">
              <a:extLst>
                <a:ext uri="{FF2B5EF4-FFF2-40B4-BE49-F238E27FC236}">
                  <a16:creationId xmlns:a16="http://schemas.microsoft.com/office/drawing/2014/main" id="{409643BA-E649-E047-8C5A-5692AE152D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" y="396"/>
              <a:ext cx="35" cy="57"/>
            </a:xfrm>
            <a:custGeom>
              <a:avLst/>
              <a:gdLst>
                <a:gd name="T0" fmla="*/ 0 w 88"/>
                <a:gd name="T1" fmla="*/ 0 h 143"/>
                <a:gd name="T2" fmla="*/ 0 w 88"/>
                <a:gd name="T3" fmla="*/ 0 h 143"/>
                <a:gd name="T4" fmla="*/ 0 w 88"/>
                <a:gd name="T5" fmla="*/ 0 h 143"/>
                <a:gd name="T6" fmla="*/ 0 w 88"/>
                <a:gd name="T7" fmla="*/ 0 h 143"/>
                <a:gd name="T8" fmla="*/ 0 w 88"/>
                <a:gd name="T9" fmla="*/ 0 h 143"/>
                <a:gd name="T10" fmla="*/ 0 w 88"/>
                <a:gd name="T11" fmla="*/ 0 h 143"/>
                <a:gd name="T12" fmla="*/ 0 w 88"/>
                <a:gd name="T13" fmla="*/ 0 h 143"/>
                <a:gd name="T14" fmla="*/ 0 w 88"/>
                <a:gd name="T15" fmla="*/ 0 h 143"/>
                <a:gd name="T16" fmla="*/ 0 w 88"/>
                <a:gd name="T17" fmla="*/ 0 h 143"/>
                <a:gd name="T18" fmla="*/ 0 w 88"/>
                <a:gd name="T19" fmla="*/ 0 h 143"/>
                <a:gd name="T20" fmla="*/ 0 w 88"/>
                <a:gd name="T21" fmla="*/ 0 h 143"/>
                <a:gd name="T22" fmla="*/ 0 w 88"/>
                <a:gd name="T23" fmla="*/ 0 h 143"/>
                <a:gd name="T24" fmla="*/ 0 w 88"/>
                <a:gd name="T25" fmla="*/ 0 h 143"/>
                <a:gd name="T26" fmla="*/ 0 w 88"/>
                <a:gd name="T27" fmla="*/ 0 h 143"/>
                <a:gd name="T28" fmla="*/ 0 w 88"/>
                <a:gd name="T29" fmla="*/ 0 h 143"/>
                <a:gd name="T30" fmla="*/ 0 w 88"/>
                <a:gd name="T31" fmla="*/ 0 h 143"/>
                <a:gd name="T32" fmla="*/ 0 w 88"/>
                <a:gd name="T33" fmla="*/ 0 h 143"/>
                <a:gd name="T34" fmla="*/ 0 w 88"/>
                <a:gd name="T35" fmla="*/ 0 h 143"/>
                <a:gd name="T36" fmla="*/ 0 w 88"/>
                <a:gd name="T37" fmla="*/ 0 h 143"/>
                <a:gd name="T38" fmla="*/ 0 w 88"/>
                <a:gd name="T39" fmla="*/ 0 h 143"/>
                <a:gd name="T40" fmla="*/ 0 w 88"/>
                <a:gd name="T41" fmla="*/ 0 h 143"/>
                <a:gd name="T42" fmla="*/ 0 w 88"/>
                <a:gd name="T43" fmla="*/ 0 h 143"/>
                <a:gd name="T44" fmla="*/ 0 w 88"/>
                <a:gd name="T45" fmla="*/ 0 h 143"/>
                <a:gd name="T46" fmla="*/ 0 w 88"/>
                <a:gd name="T47" fmla="*/ 0 h 143"/>
                <a:gd name="T48" fmla="*/ 0 w 88"/>
                <a:gd name="T49" fmla="*/ 0 h 143"/>
                <a:gd name="T50" fmla="*/ 0 w 88"/>
                <a:gd name="T51" fmla="*/ 0 h 143"/>
                <a:gd name="T52" fmla="*/ 0 w 88"/>
                <a:gd name="T53" fmla="*/ 0 h 143"/>
                <a:gd name="T54" fmla="*/ 0 w 88"/>
                <a:gd name="T55" fmla="*/ 0 h 143"/>
                <a:gd name="T56" fmla="*/ 0 w 88"/>
                <a:gd name="T57" fmla="*/ 0 h 143"/>
                <a:gd name="T58" fmla="*/ 0 w 88"/>
                <a:gd name="T59" fmla="*/ 0 h 143"/>
                <a:gd name="T60" fmla="*/ 0 w 88"/>
                <a:gd name="T61" fmla="*/ 0 h 143"/>
                <a:gd name="T62" fmla="*/ 0 w 88"/>
                <a:gd name="T63" fmla="*/ 0 h 143"/>
                <a:gd name="T64" fmla="*/ 0 w 88"/>
                <a:gd name="T65" fmla="*/ 0 h 143"/>
                <a:gd name="T66" fmla="*/ 0 w 88"/>
                <a:gd name="T67" fmla="*/ 0 h 143"/>
                <a:gd name="T68" fmla="*/ 0 w 88"/>
                <a:gd name="T69" fmla="*/ 0 h 143"/>
                <a:gd name="T70" fmla="*/ 0 w 88"/>
                <a:gd name="T71" fmla="*/ 0 h 143"/>
                <a:gd name="T72" fmla="*/ 0 w 88"/>
                <a:gd name="T73" fmla="*/ 0 h 143"/>
                <a:gd name="T74" fmla="*/ 0 w 88"/>
                <a:gd name="T75" fmla="*/ 0 h 143"/>
                <a:gd name="T76" fmla="*/ 0 w 88"/>
                <a:gd name="T77" fmla="*/ 0 h 143"/>
                <a:gd name="T78" fmla="*/ 0 w 88"/>
                <a:gd name="T79" fmla="*/ 0 h 143"/>
                <a:gd name="T80" fmla="*/ 0 w 88"/>
                <a:gd name="T81" fmla="*/ 0 h 143"/>
                <a:gd name="T82" fmla="*/ 0 w 88"/>
                <a:gd name="T83" fmla="*/ 0 h 143"/>
                <a:gd name="T84" fmla="*/ 0 w 88"/>
                <a:gd name="T85" fmla="*/ 0 h 143"/>
                <a:gd name="T86" fmla="*/ 0 w 88"/>
                <a:gd name="T87" fmla="*/ 0 h 143"/>
                <a:gd name="T88" fmla="*/ 0 w 88"/>
                <a:gd name="T89" fmla="*/ 0 h 143"/>
                <a:gd name="T90" fmla="*/ 0 w 88"/>
                <a:gd name="T91" fmla="*/ 0 h 143"/>
                <a:gd name="T92" fmla="*/ 0 w 88"/>
                <a:gd name="T93" fmla="*/ 0 h 143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0" t="0" r="r" b="b"/>
              <a:pathLst>
                <a:path w="88" h="143">
                  <a:moveTo>
                    <a:pt x="36" y="143"/>
                  </a:moveTo>
                  <a:lnTo>
                    <a:pt x="36" y="143"/>
                  </a:lnTo>
                  <a:lnTo>
                    <a:pt x="35" y="143"/>
                  </a:lnTo>
                  <a:lnTo>
                    <a:pt x="35" y="142"/>
                  </a:lnTo>
                  <a:lnTo>
                    <a:pt x="34" y="142"/>
                  </a:lnTo>
                  <a:lnTo>
                    <a:pt x="34" y="141"/>
                  </a:lnTo>
                  <a:lnTo>
                    <a:pt x="33" y="140"/>
                  </a:lnTo>
                  <a:lnTo>
                    <a:pt x="32" y="140"/>
                  </a:lnTo>
                  <a:lnTo>
                    <a:pt x="31" y="139"/>
                  </a:lnTo>
                  <a:lnTo>
                    <a:pt x="29" y="138"/>
                  </a:lnTo>
                  <a:lnTo>
                    <a:pt x="28" y="137"/>
                  </a:lnTo>
                  <a:lnTo>
                    <a:pt x="27" y="135"/>
                  </a:lnTo>
                  <a:lnTo>
                    <a:pt x="26" y="134"/>
                  </a:lnTo>
                  <a:lnTo>
                    <a:pt x="24" y="133"/>
                  </a:lnTo>
                  <a:lnTo>
                    <a:pt x="23" y="131"/>
                  </a:lnTo>
                  <a:lnTo>
                    <a:pt x="21" y="129"/>
                  </a:lnTo>
                  <a:lnTo>
                    <a:pt x="20" y="128"/>
                  </a:lnTo>
                  <a:lnTo>
                    <a:pt x="19" y="126"/>
                  </a:lnTo>
                  <a:lnTo>
                    <a:pt x="17" y="124"/>
                  </a:lnTo>
                  <a:lnTo>
                    <a:pt x="16" y="123"/>
                  </a:lnTo>
                  <a:lnTo>
                    <a:pt x="16" y="122"/>
                  </a:lnTo>
                  <a:lnTo>
                    <a:pt x="14" y="120"/>
                  </a:lnTo>
                  <a:lnTo>
                    <a:pt x="13" y="118"/>
                  </a:lnTo>
                  <a:lnTo>
                    <a:pt x="12" y="117"/>
                  </a:lnTo>
                  <a:lnTo>
                    <a:pt x="12" y="116"/>
                  </a:lnTo>
                  <a:lnTo>
                    <a:pt x="10" y="113"/>
                  </a:lnTo>
                  <a:lnTo>
                    <a:pt x="9" y="111"/>
                  </a:lnTo>
                  <a:lnTo>
                    <a:pt x="8" y="109"/>
                  </a:lnTo>
                  <a:lnTo>
                    <a:pt x="7" y="106"/>
                  </a:lnTo>
                  <a:lnTo>
                    <a:pt x="6" y="105"/>
                  </a:lnTo>
                  <a:lnTo>
                    <a:pt x="6" y="104"/>
                  </a:lnTo>
                  <a:lnTo>
                    <a:pt x="5" y="101"/>
                  </a:lnTo>
                  <a:lnTo>
                    <a:pt x="4" y="99"/>
                  </a:lnTo>
                  <a:lnTo>
                    <a:pt x="4" y="98"/>
                  </a:lnTo>
                  <a:lnTo>
                    <a:pt x="3" y="96"/>
                  </a:lnTo>
                  <a:lnTo>
                    <a:pt x="3" y="94"/>
                  </a:lnTo>
                  <a:lnTo>
                    <a:pt x="2" y="92"/>
                  </a:lnTo>
                  <a:lnTo>
                    <a:pt x="2" y="91"/>
                  </a:lnTo>
                  <a:lnTo>
                    <a:pt x="1" y="88"/>
                  </a:lnTo>
                  <a:lnTo>
                    <a:pt x="1" y="86"/>
                  </a:lnTo>
                  <a:lnTo>
                    <a:pt x="1" y="85"/>
                  </a:lnTo>
                  <a:lnTo>
                    <a:pt x="0" y="83"/>
                  </a:lnTo>
                  <a:lnTo>
                    <a:pt x="0" y="80"/>
                  </a:lnTo>
                  <a:lnTo>
                    <a:pt x="0" y="78"/>
                  </a:lnTo>
                  <a:lnTo>
                    <a:pt x="0" y="77"/>
                  </a:lnTo>
                  <a:lnTo>
                    <a:pt x="0" y="74"/>
                  </a:lnTo>
                  <a:lnTo>
                    <a:pt x="0" y="71"/>
                  </a:lnTo>
                  <a:lnTo>
                    <a:pt x="0" y="69"/>
                  </a:lnTo>
                  <a:lnTo>
                    <a:pt x="0" y="66"/>
                  </a:lnTo>
                  <a:lnTo>
                    <a:pt x="0" y="65"/>
                  </a:lnTo>
                  <a:lnTo>
                    <a:pt x="0" y="63"/>
                  </a:lnTo>
                  <a:lnTo>
                    <a:pt x="0" y="60"/>
                  </a:lnTo>
                  <a:lnTo>
                    <a:pt x="1" y="58"/>
                  </a:lnTo>
                  <a:lnTo>
                    <a:pt x="1" y="57"/>
                  </a:lnTo>
                  <a:lnTo>
                    <a:pt x="1" y="55"/>
                  </a:lnTo>
                  <a:lnTo>
                    <a:pt x="2" y="52"/>
                  </a:lnTo>
                  <a:lnTo>
                    <a:pt x="2" y="51"/>
                  </a:lnTo>
                  <a:lnTo>
                    <a:pt x="3" y="49"/>
                  </a:lnTo>
                  <a:lnTo>
                    <a:pt x="3" y="47"/>
                  </a:lnTo>
                  <a:lnTo>
                    <a:pt x="4" y="45"/>
                  </a:lnTo>
                  <a:lnTo>
                    <a:pt x="4" y="44"/>
                  </a:lnTo>
                  <a:lnTo>
                    <a:pt x="5" y="41"/>
                  </a:lnTo>
                  <a:lnTo>
                    <a:pt x="6" y="39"/>
                  </a:lnTo>
                  <a:lnTo>
                    <a:pt x="6" y="38"/>
                  </a:lnTo>
                  <a:lnTo>
                    <a:pt x="7" y="36"/>
                  </a:lnTo>
                  <a:lnTo>
                    <a:pt x="8" y="34"/>
                  </a:lnTo>
                  <a:lnTo>
                    <a:pt x="9" y="32"/>
                  </a:lnTo>
                  <a:lnTo>
                    <a:pt x="10" y="29"/>
                  </a:lnTo>
                  <a:lnTo>
                    <a:pt x="16" y="21"/>
                  </a:lnTo>
                  <a:lnTo>
                    <a:pt x="16" y="20"/>
                  </a:lnTo>
                  <a:lnTo>
                    <a:pt x="17" y="19"/>
                  </a:lnTo>
                  <a:lnTo>
                    <a:pt x="19" y="17"/>
                  </a:lnTo>
                  <a:lnTo>
                    <a:pt x="20" y="15"/>
                  </a:lnTo>
                  <a:lnTo>
                    <a:pt x="21" y="14"/>
                  </a:lnTo>
                  <a:lnTo>
                    <a:pt x="21" y="13"/>
                  </a:lnTo>
                  <a:lnTo>
                    <a:pt x="23" y="12"/>
                  </a:lnTo>
                  <a:lnTo>
                    <a:pt x="24" y="10"/>
                  </a:lnTo>
                  <a:lnTo>
                    <a:pt x="26" y="9"/>
                  </a:lnTo>
                  <a:lnTo>
                    <a:pt x="27" y="7"/>
                  </a:lnTo>
                  <a:lnTo>
                    <a:pt x="28" y="6"/>
                  </a:lnTo>
                  <a:lnTo>
                    <a:pt x="29" y="5"/>
                  </a:lnTo>
                  <a:lnTo>
                    <a:pt x="31" y="4"/>
                  </a:lnTo>
                  <a:lnTo>
                    <a:pt x="32" y="3"/>
                  </a:lnTo>
                  <a:lnTo>
                    <a:pt x="33" y="2"/>
                  </a:lnTo>
                  <a:lnTo>
                    <a:pt x="34" y="1"/>
                  </a:lnTo>
                  <a:lnTo>
                    <a:pt x="35" y="1"/>
                  </a:lnTo>
                  <a:lnTo>
                    <a:pt x="35" y="0"/>
                  </a:lnTo>
                  <a:lnTo>
                    <a:pt x="36" y="0"/>
                  </a:lnTo>
                  <a:lnTo>
                    <a:pt x="88" y="0"/>
                  </a:lnTo>
                  <a:lnTo>
                    <a:pt x="85" y="0"/>
                  </a:lnTo>
                  <a:lnTo>
                    <a:pt x="83" y="0"/>
                  </a:lnTo>
                  <a:lnTo>
                    <a:pt x="80" y="0"/>
                  </a:lnTo>
                  <a:lnTo>
                    <a:pt x="77" y="1"/>
                  </a:lnTo>
                  <a:lnTo>
                    <a:pt x="74" y="1"/>
                  </a:lnTo>
                  <a:lnTo>
                    <a:pt x="72" y="2"/>
                  </a:lnTo>
                  <a:lnTo>
                    <a:pt x="69" y="2"/>
                  </a:lnTo>
                  <a:lnTo>
                    <a:pt x="66" y="3"/>
                  </a:lnTo>
                  <a:lnTo>
                    <a:pt x="64" y="4"/>
                  </a:lnTo>
                  <a:lnTo>
                    <a:pt x="63" y="4"/>
                  </a:lnTo>
                  <a:lnTo>
                    <a:pt x="61" y="5"/>
                  </a:lnTo>
                  <a:lnTo>
                    <a:pt x="58" y="6"/>
                  </a:lnTo>
                  <a:lnTo>
                    <a:pt x="39" y="20"/>
                  </a:lnTo>
                  <a:lnTo>
                    <a:pt x="38" y="21"/>
                  </a:lnTo>
                  <a:lnTo>
                    <a:pt x="36" y="23"/>
                  </a:lnTo>
                  <a:lnTo>
                    <a:pt x="34" y="25"/>
                  </a:lnTo>
                  <a:lnTo>
                    <a:pt x="33" y="26"/>
                  </a:lnTo>
                  <a:lnTo>
                    <a:pt x="32" y="27"/>
                  </a:lnTo>
                  <a:lnTo>
                    <a:pt x="30" y="29"/>
                  </a:lnTo>
                  <a:lnTo>
                    <a:pt x="29" y="32"/>
                  </a:lnTo>
                  <a:lnTo>
                    <a:pt x="27" y="34"/>
                  </a:lnTo>
                  <a:lnTo>
                    <a:pt x="22" y="45"/>
                  </a:lnTo>
                  <a:lnTo>
                    <a:pt x="21" y="47"/>
                  </a:lnTo>
                  <a:lnTo>
                    <a:pt x="18" y="58"/>
                  </a:lnTo>
                  <a:lnTo>
                    <a:pt x="18" y="60"/>
                  </a:lnTo>
                  <a:lnTo>
                    <a:pt x="17" y="63"/>
                  </a:lnTo>
                  <a:lnTo>
                    <a:pt x="17" y="65"/>
                  </a:lnTo>
                  <a:lnTo>
                    <a:pt x="17" y="66"/>
                  </a:lnTo>
                  <a:lnTo>
                    <a:pt x="17" y="69"/>
                  </a:lnTo>
                  <a:lnTo>
                    <a:pt x="17" y="71"/>
                  </a:lnTo>
                  <a:lnTo>
                    <a:pt x="17" y="74"/>
                  </a:lnTo>
                  <a:lnTo>
                    <a:pt x="17" y="77"/>
                  </a:lnTo>
                  <a:lnTo>
                    <a:pt x="17" y="78"/>
                  </a:lnTo>
                  <a:lnTo>
                    <a:pt x="17" y="80"/>
                  </a:lnTo>
                  <a:lnTo>
                    <a:pt x="18" y="83"/>
                  </a:lnTo>
                  <a:lnTo>
                    <a:pt x="18" y="85"/>
                  </a:lnTo>
                  <a:lnTo>
                    <a:pt x="18" y="86"/>
                  </a:lnTo>
                  <a:lnTo>
                    <a:pt x="29" y="111"/>
                  </a:lnTo>
                  <a:lnTo>
                    <a:pt x="45" y="129"/>
                  </a:lnTo>
                  <a:lnTo>
                    <a:pt x="46" y="129"/>
                  </a:lnTo>
                  <a:lnTo>
                    <a:pt x="49" y="131"/>
                  </a:lnTo>
                  <a:lnTo>
                    <a:pt x="51" y="133"/>
                  </a:lnTo>
                  <a:lnTo>
                    <a:pt x="53" y="134"/>
                  </a:lnTo>
                  <a:lnTo>
                    <a:pt x="56" y="135"/>
                  </a:lnTo>
                  <a:lnTo>
                    <a:pt x="58" y="137"/>
                  </a:lnTo>
                  <a:lnTo>
                    <a:pt x="61" y="138"/>
                  </a:lnTo>
                  <a:lnTo>
                    <a:pt x="85" y="143"/>
                  </a:lnTo>
                  <a:lnTo>
                    <a:pt x="88" y="143"/>
                  </a:lnTo>
                </a:path>
              </a:pathLst>
            </a:custGeom>
            <a:solidFill>
              <a:srgbClr val="E86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2" name="未知">
              <a:extLst>
                <a:ext uri="{FF2B5EF4-FFF2-40B4-BE49-F238E27FC236}">
                  <a16:creationId xmlns:a16="http://schemas.microsoft.com/office/drawing/2014/main" id="{7D0D2FB3-6330-0109-5628-CF158C26C57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9" y="396"/>
              <a:ext cx="36" cy="57"/>
            </a:xfrm>
            <a:custGeom>
              <a:avLst/>
              <a:gdLst>
                <a:gd name="T0" fmla="*/ 0 w 89"/>
                <a:gd name="T1" fmla="*/ 0 h 143"/>
                <a:gd name="T2" fmla="*/ 0 w 89"/>
                <a:gd name="T3" fmla="*/ 0 h 143"/>
                <a:gd name="T4" fmla="*/ 0 w 89"/>
                <a:gd name="T5" fmla="*/ 0 h 143"/>
                <a:gd name="T6" fmla="*/ 0 w 89"/>
                <a:gd name="T7" fmla="*/ 0 h 143"/>
                <a:gd name="T8" fmla="*/ 0 w 89"/>
                <a:gd name="T9" fmla="*/ 0 h 143"/>
                <a:gd name="T10" fmla="*/ 0 w 89"/>
                <a:gd name="T11" fmla="*/ 0 h 143"/>
                <a:gd name="T12" fmla="*/ 0 w 89"/>
                <a:gd name="T13" fmla="*/ 0 h 143"/>
                <a:gd name="T14" fmla="*/ 0 w 89"/>
                <a:gd name="T15" fmla="*/ 0 h 143"/>
                <a:gd name="T16" fmla="*/ 0 w 89"/>
                <a:gd name="T17" fmla="*/ 0 h 143"/>
                <a:gd name="T18" fmla="*/ 0 w 89"/>
                <a:gd name="T19" fmla="*/ 0 h 143"/>
                <a:gd name="T20" fmla="*/ 0 w 89"/>
                <a:gd name="T21" fmla="*/ 0 h 143"/>
                <a:gd name="T22" fmla="*/ 0 w 89"/>
                <a:gd name="T23" fmla="*/ 0 h 143"/>
                <a:gd name="T24" fmla="*/ 0 w 89"/>
                <a:gd name="T25" fmla="*/ 0 h 143"/>
                <a:gd name="T26" fmla="*/ 0 w 89"/>
                <a:gd name="T27" fmla="*/ 0 h 143"/>
                <a:gd name="T28" fmla="*/ 0 w 89"/>
                <a:gd name="T29" fmla="*/ 0 h 143"/>
                <a:gd name="T30" fmla="*/ 0 w 89"/>
                <a:gd name="T31" fmla="*/ 0 h 143"/>
                <a:gd name="T32" fmla="*/ 0 w 89"/>
                <a:gd name="T33" fmla="*/ 0 h 143"/>
                <a:gd name="T34" fmla="*/ 0 w 89"/>
                <a:gd name="T35" fmla="*/ 0 h 143"/>
                <a:gd name="T36" fmla="*/ 0 w 89"/>
                <a:gd name="T37" fmla="*/ 0 h 143"/>
                <a:gd name="T38" fmla="*/ 0 w 89"/>
                <a:gd name="T39" fmla="*/ 0 h 143"/>
                <a:gd name="T40" fmla="*/ 0 w 89"/>
                <a:gd name="T41" fmla="*/ 0 h 143"/>
                <a:gd name="T42" fmla="*/ 0 w 89"/>
                <a:gd name="T43" fmla="*/ 0 h 143"/>
                <a:gd name="T44" fmla="*/ 0 w 89"/>
                <a:gd name="T45" fmla="*/ 0 h 143"/>
                <a:gd name="T46" fmla="*/ 0 w 89"/>
                <a:gd name="T47" fmla="*/ 0 h 143"/>
                <a:gd name="T48" fmla="*/ 0 w 89"/>
                <a:gd name="T49" fmla="*/ 0 h 143"/>
                <a:gd name="T50" fmla="*/ 0 w 89"/>
                <a:gd name="T51" fmla="*/ 0 h 143"/>
                <a:gd name="T52" fmla="*/ 0 w 89"/>
                <a:gd name="T53" fmla="*/ 0 h 143"/>
                <a:gd name="T54" fmla="*/ 0 w 89"/>
                <a:gd name="T55" fmla="*/ 0 h 143"/>
                <a:gd name="T56" fmla="*/ 0 w 89"/>
                <a:gd name="T57" fmla="*/ 0 h 143"/>
                <a:gd name="T58" fmla="*/ 0 w 89"/>
                <a:gd name="T59" fmla="*/ 0 h 143"/>
                <a:gd name="T60" fmla="*/ 0 w 89"/>
                <a:gd name="T61" fmla="*/ 0 h 143"/>
                <a:gd name="T62" fmla="*/ 0 w 89"/>
                <a:gd name="T63" fmla="*/ 0 h 143"/>
                <a:gd name="T64" fmla="*/ 0 w 89"/>
                <a:gd name="T65" fmla="*/ 0 h 143"/>
                <a:gd name="T66" fmla="*/ 0 w 89"/>
                <a:gd name="T67" fmla="*/ 0 h 143"/>
                <a:gd name="T68" fmla="*/ 0 w 89"/>
                <a:gd name="T69" fmla="*/ 0 h 143"/>
                <a:gd name="T70" fmla="*/ 0 w 89"/>
                <a:gd name="T71" fmla="*/ 0 h 143"/>
                <a:gd name="T72" fmla="*/ 0 w 89"/>
                <a:gd name="T73" fmla="*/ 0 h 143"/>
                <a:gd name="T74" fmla="*/ 0 w 89"/>
                <a:gd name="T75" fmla="*/ 0 h 143"/>
                <a:gd name="T76" fmla="*/ 0 w 89"/>
                <a:gd name="T77" fmla="*/ 0 h 143"/>
                <a:gd name="T78" fmla="*/ 0 w 89"/>
                <a:gd name="T79" fmla="*/ 0 h 143"/>
                <a:gd name="T80" fmla="*/ 0 w 89"/>
                <a:gd name="T81" fmla="*/ 0 h 143"/>
                <a:gd name="T82" fmla="*/ 0 w 89"/>
                <a:gd name="T83" fmla="*/ 0 h 143"/>
                <a:gd name="T84" fmla="*/ 0 w 89"/>
                <a:gd name="T85" fmla="*/ 0 h 143"/>
                <a:gd name="T86" fmla="*/ 0 w 89"/>
                <a:gd name="T87" fmla="*/ 0 h 143"/>
                <a:gd name="T88" fmla="*/ 0 w 89"/>
                <a:gd name="T89" fmla="*/ 0 h 143"/>
                <a:gd name="T90" fmla="*/ 0 w 89"/>
                <a:gd name="T91" fmla="*/ 0 h 143"/>
                <a:gd name="T92" fmla="*/ 0 w 89"/>
                <a:gd name="T93" fmla="*/ 0 h 143"/>
                <a:gd name="T94" fmla="*/ 0 w 89"/>
                <a:gd name="T95" fmla="*/ 0 h 143"/>
                <a:gd name="T96" fmla="*/ 0 w 89"/>
                <a:gd name="T97" fmla="*/ 0 h 143"/>
                <a:gd name="T98" fmla="*/ 0 w 89"/>
                <a:gd name="T99" fmla="*/ 0 h 143"/>
                <a:gd name="T100" fmla="*/ 0 w 89"/>
                <a:gd name="T101" fmla="*/ 0 h 143"/>
                <a:gd name="T102" fmla="*/ 0 w 89"/>
                <a:gd name="T103" fmla="*/ 0 h 143"/>
                <a:gd name="T104" fmla="*/ 0 w 89"/>
                <a:gd name="T105" fmla="*/ 0 h 143"/>
                <a:gd name="T106" fmla="*/ 0 w 89"/>
                <a:gd name="T107" fmla="*/ 0 h 143"/>
                <a:gd name="T108" fmla="*/ 0 w 89"/>
                <a:gd name="T109" fmla="*/ 0 h 143"/>
                <a:gd name="T110" fmla="*/ 0 w 89"/>
                <a:gd name="T111" fmla="*/ 0 h 143"/>
                <a:gd name="T112" fmla="*/ 0 w 89"/>
                <a:gd name="T113" fmla="*/ 0 h 143"/>
                <a:gd name="T114" fmla="*/ 0 w 89"/>
                <a:gd name="T115" fmla="*/ 0 h 143"/>
                <a:gd name="T116" fmla="*/ 0 w 89"/>
                <a:gd name="T117" fmla="*/ 0 h 143"/>
                <a:gd name="T118" fmla="*/ 0 w 89"/>
                <a:gd name="T119" fmla="*/ 0 h 143"/>
                <a:gd name="T120" fmla="*/ 0 w 89"/>
                <a:gd name="T121" fmla="*/ 0 h 143"/>
                <a:gd name="T122" fmla="*/ 0 w 89"/>
                <a:gd name="T123" fmla="*/ 0 h 143"/>
                <a:gd name="T124" fmla="*/ 0 w 89"/>
                <a:gd name="T125" fmla="*/ 0 h 143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89" h="143">
                  <a:moveTo>
                    <a:pt x="0" y="143"/>
                  </a:moveTo>
                  <a:lnTo>
                    <a:pt x="17" y="141"/>
                  </a:lnTo>
                  <a:lnTo>
                    <a:pt x="39" y="132"/>
                  </a:lnTo>
                  <a:lnTo>
                    <a:pt x="40" y="131"/>
                  </a:lnTo>
                  <a:lnTo>
                    <a:pt x="42" y="129"/>
                  </a:lnTo>
                  <a:lnTo>
                    <a:pt x="43" y="129"/>
                  </a:lnTo>
                  <a:lnTo>
                    <a:pt x="45" y="128"/>
                  </a:lnTo>
                  <a:lnTo>
                    <a:pt x="47" y="126"/>
                  </a:lnTo>
                  <a:lnTo>
                    <a:pt x="49" y="124"/>
                  </a:lnTo>
                  <a:lnTo>
                    <a:pt x="50" y="123"/>
                  </a:lnTo>
                  <a:lnTo>
                    <a:pt x="51" y="122"/>
                  </a:lnTo>
                  <a:lnTo>
                    <a:pt x="52" y="121"/>
                  </a:lnTo>
                  <a:lnTo>
                    <a:pt x="55" y="118"/>
                  </a:lnTo>
                  <a:lnTo>
                    <a:pt x="57" y="115"/>
                  </a:lnTo>
                  <a:lnTo>
                    <a:pt x="59" y="113"/>
                  </a:lnTo>
                  <a:lnTo>
                    <a:pt x="60" y="112"/>
                  </a:lnTo>
                  <a:lnTo>
                    <a:pt x="62" y="109"/>
                  </a:lnTo>
                  <a:lnTo>
                    <a:pt x="63" y="105"/>
                  </a:lnTo>
                  <a:lnTo>
                    <a:pt x="64" y="104"/>
                  </a:lnTo>
                  <a:lnTo>
                    <a:pt x="65" y="102"/>
                  </a:lnTo>
                  <a:lnTo>
                    <a:pt x="67" y="99"/>
                  </a:lnTo>
                  <a:lnTo>
                    <a:pt x="67" y="98"/>
                  </a:lnTo>
                  <a:lnTo>
                    <a:pt x="68" y="96"/>
                  </a:lnTo>
                  <a:lnTo>
                    <a:pt x="69" y="93"/>
                  </a:lnTo>
                  <a:lnTo>
                    <a:pt x="69" y="92"/>
                  </a:lnTo>
                  <a:lnTo>
                    <a:pt x="70" y="89"/>
                  </a:lnTo>
                  <a:lnTo>
                    <a:pt x="70" y="88"/>
                  </a:lnTo>
                  <a:lnTo>
                    <a:pt x="71" y="85"/>
                  </a:lnTo>
                  <a:lnTo>
                    <a:pt x="71" y="82"/>
                  </a:lnTo>
                  <a:lnTo>
                    <a:pt x="72" y="78"/>
                  </a:lnTo>
                  <a:lnTo>
                    <a:pt x="72" y="77"/>
                  </a:lnTo>
                  <a:lnTo>
                    <a:pt x="72" y="75"/>
                  </a:lnTo>
                  <a:lnTo>
                    <a:pt x="72" y="71"/>
                  </a:lnTo>
                  <a:lnTo>
                    <a:pt x="72" y="68"/>
                  </a:lnTo>
                  <a:lnTo>
                    <a:pt x="72" y="66"/>
                  </a:lnTo>
                  <a:lnTo>
                    <a:pt x="72" y="64"/>
                  </a:lnTo>
                  <a:lnTo>
                    <a:pt x="71" y="61"/>
                  </a:lnTo>
                  <a:lnTo>
                    <a:pt x="71" y="60"/>
                  </a:lnTo>
                  <a:lnTo>
                    <a:pt x="71" y="57"/>
                  </a:lnTo>
                  <a:lnTo>
                    <a:pt x="70" y="55"/>
                  </a:lnTo>
                  <a:lnTo>
                    <a:pt x="70" y="54"/>
                  </a:lnTo>
                  <a:lnTo>
                    <a:pt x="69" y="51"/>
                  </a:lnTo>
                  <a:lnTo>
                    <a:pt x="69" y="50"/>
                  </a:lnTo>
                  <a:lnTo>
                    <a:pt x="68" y="47"/>
                  </a:lnTo>
                  <a:lnTo>
                    <a:pt x="67" y="44"/>
                  </a:lnTo>
                  <a:lnTo>
                    <a:pt x="65" y="41"/>
                  </a:lnTo>
                  <a:lnTo>
                    <a:pt x="64" y="39"/>
                  </a:lnTo>
                  <a:lnTo>
                    <a:pt x="63" y="37"/>
                  </a:lnTo>
                  <a:lnTo>
                    <a:pt x="62" y="34"/>
                  </a:lnTo>
                  <a:lnTo>
                    <a:pt x="60" y="31"/>
                  </a:lnTo>
                  <a:lnTo>
                    <a:pt x="59" y="30"/>
                  </a:lnTo>
                  <a:lnTo>
                    <a:pt x="57" y="28"/>
                  </a:lnTo>
                  <a:lnTo>
                    <a:pt x="55" y="25"/>
                  </a:lnTo>
                  <a:lnTo>
                    <a:pt x="52" y="22"/>
                  </a:lnTo>
                  <a:lnTo>
                    <a:pt x="51" y="21"/>
                  </a:lnTo>
                  <a:lnTo>
                    <a:pt x="50" y="19"/>
                  </a:lnTo>
                  <a:lnTo>
                    <a:pt x="49" y="19"/>
                  </a:lnTo>
                  <a:lnTo>
                    <a:pt x="47" y="17"/>
                  </a:lnTo>
                  <a:lnTo>
                    <a:pt x="39" y="11"/>
                  </a:lnTo>
                  <a:lnTo>
                    <a:pt x="38" y="10"/>
                  </a:lnTo>
                  <a:lnTo>
                    <a:pt x="17" y="2"/>
                  </a:lnTo>
                  <a:lnTo>
                    <a:pt x="14" y="1"/>
                  </a:lnTo>
                  <a:lnTo>
                    <a:pt x="0" y="0"/>
                  </a:lnTo>
                  <a:lnTo>
                    <a:pt x="53" y="0"/>
                  </a:lnTo>
                  <a:lnTo>
                    <a:pt x="54" y="1"/>
                  </a:lnTo>
                  <a:lnTo>
                    <a:pt x="55" y="2"/>
                  </a:lnTo>
                  <a:lnTo>
                    <a:pt x="56" y="2"/>
                  </a:lnTo>
                  <a:lnTo>
                    <a:pt x="57" y="3"/>
                  </a:lnTo>
                  <a:lnTo>
                    <a:pt x="58" y="4"/>
                  </a:lnTo>
                  <a:lnTo>
                    <a:pt x="59" y="5"/>
                  </a:lnTo>
                  <a:lnTo>
                    <a:pt x="61" y="6"/>
                  </a:lnTo>
                  <a:lnTo>
                    <a:pt x="62" y="7"/>
                  </a:lnTo>
                  <a:lnTo>
                    <a:pt x="63" y="9"/>
                  </a:lnTo>
                  <a:lnTo>
                    <a:pt x="65" y="10"/>
                  </a:lnTo>
                  <a:lnTo>
                    <a:pt x="66" y="11"/>
                  </a:lnTo>
                  <a:lnTo>
                    <a:pt x="66" y="12"/>
                  </a:lnTo>
                  <a:lnTo>
                    <a:pt x="67" y="13"/>
                  </a:lnTo>
                  <a:lnTo>
                    <a:pt x="68" y="14"/>
                  </a:lnTo>
                  <a:lnTo>
                    <a:pt x="69" y="15"/>
                  </a:lnTo>
                  <a:lnTo>
                    <a:pt x="70" y="17"/>
                  </a:lnTo>
                  <a:lnTo>
                    <a:pt x="72" y="19"/>
                  </a:lnTo>
                  <a:lnTo>
                    <a:pt x="73" y="21"/>
                  </a:lnTo>
                  <a:lnTo>
                    <a:pt x="74" y="22"/>
                  </a:lnTo>
                  <a:lnTo>
                    <a:pt x="76" y="25"/>
                  </a:lnTo>
                  <a:lnTo>
                    <a:pt x="86" y="50"/>
                  </a:lnTo>
                  <a:lnTo>
                    <a:pt x="87" y="51"/>
                  </a:lnTo>
                  <a:lnTo>
                    <a:pt x="89" y="66"/>
                  </a:lnTo>
                  <a:lnTo>
                    <a:pt x="89" y="68"/>
                  </a:lnTo>
                  <a:lnTo>
                    <a:pt x="89" y="71"/>
                  </a:lnTo>
                  <a:lnTo>
                    <a:pt x="89" y="75"/>
                  </a:lnTo>
                  <a:lnTo>
                    <a:pt x="81" y="108"/>
                  </a:lnTo>
                  <a:lnTo>
                    <a:pt x="79" y="112"/>
                  </a:lnTo>
                  <a:lnTo>
                    <a:pt x="79" y="113"/>
                  </a:lnTo>
                  <a:lnTo>
                    <a:pt x="78" y="115"/>
                  </a:lnTo>
                  <a:lnTo>
                    <a:pt x="76" y="118"/>
                  </a:lnTo>
                  <a:lnTo>
                    <a:pt x="74" y="121"/>
                  </a:lnTo>
                  <a:lnTo>
                    <a:pt x="73" y="122"/>
                  </a:lnTo>
                  <a:lnTo>
                    <a:pt x="72" y="123"/>
                  </a:lnTo>
                  <a:lnTo>
                    <a:pt x="72" y="124"/>
                  </a:lnTo>
                  <a:lnTo>
                    <a:pt x="70" y="126"/>
                  </a:lnTo>
                  <a:lnTo>
                    <a:pt x="69" y="128"/>
                  </a:lnTo>
                  <a:lnTo>
                    <a:pt x="68" y="129"/>
                  </a:lnTo>
                  <a:lnTo>
                    <a:pt x="67" y="129"/>
                  </a:lnTo>
                  <a:lnTo>
                    <a:pt x="66" y="131"/>
                  </a:lnTo>
                  <a:lnTo>
                    <a:pt x="66" y="132"/>
                  </a:lnTo>
                  <a:lnTo>
                    <a:pt x="65" y="133"/>
                  </a:lnTo>
                  <a:lnTo>
                    <a:pt x="63" y="134"/>
                  </a:lnTo>
                  <a:lnTo>
                    <a:pt x="62" y="135"/>
                  </a:lnTo>
                  <a:lnTo>
                    <a:pt x="61" y="137"/>
                  </a:lnTo>
                  <a:lnTo>
                    <a:pt x="57" y="140"/>
                  </a:lnTo>
                  <a:lnTo>
                    <a:pt x="56" y="140"/>
                  </a:lnTo>
                  <a:lnTo>
                    <a:pt x="55" y="141"/>
                  </a:lnTo>
                  <a:lnTo>
                    <a:pt x="54" y="142"/>
                  </a:lnTo>
                  <a:lnTo>
                    <a:pt x="53" y="143"/>
                  </a:lnTo>
                </a:path>
              </a:pathLst>
            </a:custGeom>
            <a:solidFill>
              <a:srgbClr val="E86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3" name="未知">
              <a:extLst>
                <a:ext uri="{FF2B5EF4-FFF2-40B4-BE49-F238E27FC236}">
                  <a16:creationId xmlns:a16="http://schemas.microsoft.com/office/drawing/2014/main" id="{74660530-B06F-F40D-E6E7-429FC7825917}"/>
                </a:ext>
              </a:extLst>
            </p:cNvPr>
            <p:cNvSpPr>
              <a:spLocks/>
            </p:cNvSpPr>
            <p:nvPr/>
          </p:nvSpPr>
          <p:spPr bwMode="auto">
            <a:xfrm>
              <a:off x="588" y="389"/>
              <a:ext cx="42" cy="7"/>
            </a:xfrm>
            <a:custGeom>
              <a:avLst/>
              <a:gdLst>
                <a:gd name="T0" fmla="*/ 0 w 105"/>
                <a:gd name="T1" fmla="*/ 0 h 17"/>
                <a:gd name="T2" fmla="*/ 0 w 105"/>
                <a:gd name="T3" fmla="*/ 0 h 17"/>
                <a:gd name="T4" fmla="*/ 0 w 105"/>
                <a:gd name="T5" fmla="*/ 0 h 17"/>
                <a:gd name="T6" fmla="*/ 0 w 105"/>
                <a:gd name="T7" fmla="*/ 0 h 17"/>
                <a:gd name="T8" fmla="*/ 0 w 105"/>
                <a:gd name="T9" fmla="*/ 0 h 17"/>
                <a:gd name="T10" fmla="*/ 0 w 105"/>
                <a:gd name="T11" fmla="*/ 0 h 17"/>
                <a:gd name="T12" fmla="*/ 0 w 105"/>
                <a:gd name="T13" fmla="*/ 0 h 17"/>
                <a:gd name="T14" fmla="*/ 0 w 105"/>
                <a:gd name="T15" fmla="*/ 0 h 17"/>
                <a:gd name="T16" fmla="*/ 0 w 105"/>
                <a:gd name="T17" fmla="*/ 0 h 17"/>
                <a:gd name="T18" fmla="*/ 0 w 105"/>
                <a:gd name="T19" fmla="*/ 0 h 17"/>
                <a:gd name="T20" fmla="*/ 0 w 105"/>
                <a:gd name="T21" fmla="*/ 0 h 17"/>
                <a:gd name="T22" fmla="*/ 0 w 105"/>
                <a:gd name="T23" fmla="*/ 0 h 17"/>
                <a:gd name="T24" fmla="*/ 0 w 105"/>
                <a:gd name="T25" fmla="*/ 0 h 17"/>
                <a:gd name="T26" fmla="*/ 0 w 105"/>
                <a:gd name="T27" fmla="*/ 0 h 17"/>
                <a:gd name="T28" fmla="*/ 0 w 105"/>
                <a:gd name="T29" fmla="*/ 0 h 17"/>
                <a:gd name="T30" fmla="*/ 0 w 105"/>
                <a:gd name="T31" fmla="*/ 0 h 17"/>
                <a:gd name="T32" fmla="*/ 0 w 105"/>
                <a:gd name="T33" fmla="*/ 0 h 17"/>
                <a:gd name="T34" fmla="*/ 0 w 105"/>
                <a:gd name="T35" fmla="*/ 0 h 17"/>
                <a:gd name="T36" fmla="*/ 0 w 105"/>
                <a:gd name="T37" fmla="*/ 0 h 17"/>
                <a:gd name="T38" fmla="*/ 0 w 105"/>
                <a:gd name="T39" fmla="*/ 0 h 17"/>
                <a:gd name="T40" fmla="*/ 0 w 105"/>
                <a:gd name="T41" fmla="*/ 0 h 17"/>
                <a:gd name="T42" fmla="*/ 0 w 105"/>
                <a:gd name="T43" fmla="*/ 0 h 17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105" h="17">
                  <a:moveTo>
                    <a:pt x="0" y="17"/>
                  </a:moveTo>
                  <a:lnTo>
                    <a:pt x="0" y="17"/>
                  </a:lnTo>
                  <a:lnTo>
                    <a:pt x="3" y="15"/>
                  </a:lnTo>
                  <a:lnTo>
                    <a:pt x="6" y="13"/>
                  </a:lnTo>
                  <a:lnTo>
                    <a:pt x="9" y="11"/>
                  </a:lnTo>
                  <a:lnTo>
                    <a:pt x="28" y="3"/>
                  </a:lnTo>
                  <a:lnTo>
                    <a:pt x="38" y="1"/>
                  </a:lnTo>
                  <a:lnTo>
                    <a:pt x="42" y="0"/>
                  </a:lnTo>
                  <a:lnTo>
                    <a:pt x="45" y="0"/>
                  </a:lnTo>
                  <a:lnTo>
                    <a:pt x="49" y="0"/>
                  </a:lnTo>
                  <a:lnTo>
                    <a:pt x="52" y="0"/>
                  </a:lnTo>
                  <a:lnTo>
                    <a:pt x="56" y="0"/>
                  </a:lnTo>
                  <a:lnTo>
                    <a:pt x="59" y="0"/>
                  </a:lnTo>
                  <a:lnTo>
                    <a:pt x="63" y="0"/>
                  </a:lnTo>
                  <a:lnTo>
                    <a:pt x="66" y="1"/>
                  </a:lnTo>
                  <a:lnTo>
                    <a:pt x="70" y="1"/>
                  </a:lnTo>
                  <a:lnTo>
                    <a:pt x="73" y="2"/>
                  </a:lnTo>
                  <a:lnTo>
                    <a:pt x="77" y="3"/>
                  </a:lnTo>
                  <a:lnTo>
                    <a:pt x="99" y="13"/>
                  </a:lnTo>
                  <a:lnTo>
                    <a:pt x="102" y="15"/>
                  </a:lnTo>
                  <a:lnTo>
                    <a:pt x="104" y="17"/>
                  </a:lnTo>
                  <a:lnTo>
                    <a:pt x="105" y="17"/>
                  </a:lnTo>
                </a:path>
              </a:pathLst>
            </a:custGeom>
            <a:solidFill>
              <a:srgbClr val="E86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4" name="未知">
              <a:extLst>
                <a:ext uri="{FF2B5EF4-FFF2-40B4-BE49-F238E27FC236}">
                  <a16:creationId xmlns:a16="http://schemas.microsoft.com/office/drawing/2014/main" id="{1A43FBA8-6760-062C-F51C-CBCD0ED46C73}"/>
                </a:ext>
              </a:extLst>
            </p:cNvPr>
            <p:cNvSpPr>
              <a:spLocks/>
            </p:cNvSpPr>
            <p:nvPr/>
          </p:nvSpPr>
          <p:spPr bwMode="auto">
            <a:xfrm>
              <a:off x="581" y="396"/>
              <a:ext cx="57" cy="57"/>
            </a:xfrm>
            <a:custGeom>
              <a:avLst/>
              <a:gdLst>
                <a:gd name="T0" fmla="*/ 0 w 143"/>
                <a:gd name="T1" fmla="*/ 0 h 143"/>
                <a:gd name="T2" fmla="*/ 0 w 143"/>
                <a:gd name="T3" fmla="*/ 0 h 143"/>
                <a:gd name="T4" fmla="*/ 0 w 143"/>
                <a:gd name="T5" fmla="*/ 0 h 143"/>
                <a:gd name="T6" fmla="*/ 0 w 143"/>
                <a:gd name="T7" fmla="*/ 0 h 143"/>
                <a:gd name="T8" fmla="*/ 0 w 143"/>
                <a:gd name="T9" fmla="*/ 0 h 143"/>
                <a:gd name="T10" fmla="*/ 0 w 143"/>
                <a:gd name="T11" fmla="*/ 0 h 143"/>
                <a:gd name="T12" fmla="*/ 0 w 143"/>
                <a:gd name="T13" fmla="*/ 0 h 143"/>
                <a:gd name="T14" fmla="*/ 0 w 143"/>
                <a:gd name="T15" fmla="*/ 0 h 143"/>
                <a:gd name="T16" fmla="*/ 0 w 143"/>
                <a:gd name="T17" fmla="*/ 0 h 143"/>
                <a:gd name="T18" fmla="*/ 0 w 143"/>
                <a:gd name="T19" fmla="*/ 0 h 143"/>
                <a:gd name="T20" fmla="*/ 0 w 143"/>
                <a:gd name="T21" fmla="*/ 0 h 143"/>
                <a:gd name="T22" fmla="*/ 0 w 143"/>
                <a:gd name="T23" fmla="*/ 0 h 143"/>
                <a:gd name="T24" fmla="*/ 0 w 143"/>
                <a:gd name="T25" fmla="*/ 0 h 143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43" h="143">
                  <a:moveTo>
                    <a:pt x="122" y="122"/>
                  </a:moveTo>
                  <a:lnTo>
                    <a:pt x="71" y="143"/>
                  </a:lnTo>
                  <a:lnTo>
                    <a:pt x="68" y="143"/>
                  </a:lnTo>
                  <a:lnTo>
                    <a:pt x="15" y="116"/>
                  </a:lnTo>
                  <a:lnTo>
                    <a:pt x="0" y="71"/>
                  </a:lnTo>
                  <a:lnTo>
                    <a:pt x="0" y="69"/>
                  </a:lnTo>
                  <a:lnTo>
                    <a:pt x="27" y="15"/>
                  </a:lnTo>
                  <a:lnTo>
                    <a:pt x="71" y="0"/>
                  </a:lnTo>
                  <a:lnTo>
                    <a:pt x="74" y="0"/>
                  </a:lnTo>
                  <a:lnTo>
                    <a:pt x="130" y="30"/>
                  </a:lnTo>
                  <a:lnTo>
                    <a:pt x="143" y="71"/>
                  </a:lnTo>
                  <a:lnTo>
                    <a:pt x="143" y="77"/>
                  </a:lnTo>
                  <a:lnTo>
                    <a:pt x="122" y="122"/>
                  </a:lnTo>
                  <a:close/>
                </a:path>
              </a:pathLst>
            </a:custGeom>
            <a:noFill/>
            <a:ln w="635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5" name="未知">
              <a:extLst>
                <a:ext uri="{FF2B5EF4-FFF2-40B4-BE49-F238E27FC236}">
                  <a16:creationId xmlns:a16="http://schemas.microsoft.com/office/drawing/2014/main" id="{242449E1-34BA-0D63-7BAB-E83BC6A74B6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" y="389"/>
              <a:ext cx="71" cy="71"/>
            </a:xfrm>
            <a:custGeom>
              <a:avLst/>
              <a:gdLst>
                <a:gd name="T0" fmla="*/ 0 w 177"/>
                <a:gd name="T1" fmla="*/ 0 h 177"/>
                <a:gd name="T2" fmla="*/ 0 w 177"/>
                <a:gd name="T3" fmla="*/ 0 h 177"/>
                <a:gd name="T4" fmla="*/ 0 w 177"/>
                <a:gd name="T5" fmla="*/ 0 h 177"/>
                <a:gd name="T6" fmla="*/ 0 w 177"/>
                <a:gd name="T7" fmla="*/ 0 h 177"/>
                <a:gd name="T8" fmla="*/ 0 w 177"/>
                <a:gd name="T9" fmla="*/ 0 h 177"/>
                <a:gd name="T10" fmla="*/ 0 w 177"/>
                <a:gd name="T11" fmla="*/ 0 h 177"/>
                <a:gd name="T12" fmla="*/ 0 w 177"/>
                <a:gd name="T13" fmla="*/ 0 h 177"/>
                <a:gd name="T14" fmla="*/ 0 w 177"/>
                <a:gd name="T15" fmla="*/ 0 h 177"/>
                <a:gd name="T16" fmla="*/ 0 w 177"/>
                <a:gd name="T17" fmla="*/ 0 h 177"/>
                <a:gd name="T18" fmla="*/ 0 w 177"/>
                <a:gd name="T19" fmla="*/ 0 h 177"/>
                <a:gd name="T20" fmla="*/ 0 w 177"/>
                <a:gd name="T21" fmla="*/ 0 h 177"/>
                <a:gd name="T22" fmla="*/ 0 w 177"/>
                <a:gd name="T23" fmla="*/ 0 h 177"/>
                <a:gd name="T24" fmla="*/ 0 w 177"/>
                <a:gd name="T25" fmla="*/ 0 h 177"/>
                <a:gd name="T26" fmla="*/ 0 w 177"/>
                <a:gd name="T27" fmla="*/ 0 h 177"/>
                <a:gd name="T28" fmla="*/ 0 w 177"/>
                <a:gd name="T29" fmla="*/ 0 h 177"/>
                <a:gd name="T30" fmla="*/ 0 w 177"/>
                <a:gd name="T31" fmla="*/ 0 h 177"/>
                <a:gd name="T32" fmla="*/ 0 w 177"/>
                <a:gd name="T33" fmla="*/ 0 h 177"/>
                <a:gd name="T34" fmla="*/ 0 w 177"/>
                <a:gd name="T35" fmla="*/ 0 h 17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177" h="177">
                  <a:moveTo>
                    <a:pt x="151" y="26"/>
                  </a:moveTo>
                  <a:lnTo>
                    <a:pt x="95" y="0"/>
                  </a:lnTo>
                  <a:lnTo>
                    <a:pt x="88" y="0"/>
                  </a:lnTo>
                  <a:lnTo>
                    <a:pt x="85" y="0"/>
                  </a:lnTo>
                  <a:lnTo>
                    <a:pt x="28" y="23"/>
                  </a:lnTo>
                  <a:lnTo>
                    <a:pt x="0" y="82"/>
                  </a:lnTo>
                  <a:lnTo>
                    <a:pt x="0" y="88"/>
                  </a:lnTo>
                  <a:lnTo>
                    <a:pt x="0" y="95"/>
                  </a:lnTo>
                  <a:lnTo>
                    <a:pt x="26" y="151"/>
                  </a:lnTo>
                  <a:lnTo>
                    <a:pt x="81" y="177"/>
                  </a:lnTo>
                  <a:lnTo>
                    <a:pt x="88" y="177"/>
                  </a:lnTo>
                  <a:lnTo>
                    <a:pt x="92" y="177"/>
                  </a:lnTo>
                  <a:lnTo>
                    <a:pt x="149" y="154"/>
                  </a:lnTo>
                  <a:lnTo>
                    <a:pt x="176" y="99"/>
                  </a:lnTo>
                  <a:lnTo>
                    <a:pt x="177" y="88"/>
                  </a:lnTo>
                  <a:lnTo>
                    <a:pt x="177" y="85"/>
                  </a:lnTo>
                  <a:lnTo>
                    <a:pt x="154" y="28"/>
                  </a:lnTo>
                  <a:lnTo>
                    <a:pt x="151" y="26"/>
                  </a:lnTo>
                  <a:close/>
                </a:path>
              </a:pathLst>
            </a:custGeom>
            <a:noFill/>
            <a:ln w="635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6" name="未知">
              <a:extLst>
                <a:ext uri="{FF2B5EF4-FFF2-40B4-BE49-F238E27FC236}">
                  <a16:creationId xmlns:a16="http://schemas.microsoft.com/office/drawing/2014/main" id="{9727BB1C-0671-ADF9-A307-35BF0CE55DE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" y="433"/>
              <a:ext cx="20" cy="4"/>
            </a:xfrm>
            <a:custGeom>
              <a:avLst/>
              <a:gdLst>
                <a:gd name="T0" fmla="*/ 0 w 50"/>
                <a:gd name="T1" fmla="*/ 0 h 11"/>
                <a:gd name="T2" fmla="*/ 0 w 50"/>
                <a:gd name="T3" fmla="*/ 0 h 11"/>
                <a:gd name="T4" fmla="*/ 0 w 50"/>
                <a:gd name="T5" fmla="*/ 0 h 11"/>
                <a:gd name="T6" fmla="*/ 0 w 50"/>
                <a:gd name="T7" fmla="*/ 0 h 11"/>
                <a:gd name="T8" fmla="*/ 0 w 50"/>
                <a:gd name="T9" fmla="*/ 0 h 11"/>
                <a:gd name="T10" fmla="*/ 0 w 50"/>
                <a:gd name="T11" fmla="*/ 0 h 11"/>
                <a:gd name="T12" fmla="*/ 0 w 50"/>
                <a:gd name="T13" fmla="*/ 0 h 11"/>
                <a:gd name="T14" fmla="*/ 0 w 50"/>
                <a:gd name="T15" fmla="*/ 0 h 11"/>
                <a:gd name="T16" fmla="*/ 0 w 50"/>
                <a:gd name="T17" fmla="*/ 0 h 11"/>
                <a:gd name="T18" fmla="*/ 0 w 50"/>
                <a:gd name="T19" fmla="*/ 0 h 11"/>
                <a:gd name="T20" fmla="*/ 0 w 50"/>
                <a:gd name="T21" fmla="*/ 0 h 11"/>
                <a:gd name="T22" fmla="*/ 0 w 50"/>
                <a:gd name="T23" fmla="*/ 0 h 11"/>
                <a:gd name="T24" fmla="*/ 0 w 50"/>
                <a:gd name="T25" fmla="*/ 0 h 11"/>
                <a:gd name="T26" fmla="*/ 0 w 50"/>
                <a:gd name="T27" fmla="*/ 0 h 11"/>
                <a:gd name="T28" fmla="*/ 0 w 50"/>
                <a:gd name="T29" fmla="*/ 0 h 11"/>
                <a:gd name="T30" fmla="*/ 0 w 50"/>
                <a:gd name="T31" fmla="*/ 0 h 11"/>
                <a:gd name="T32" fmla="*/ 0 w 50"/>
                <a:gd name="T33" fmla="*/ 0 h 11"/>
                <a:gd name="T34" fmla="*/ 0 w 50"/>
                <a:gd name="T35" fmla="*/ 0 h 11"/>
                <a:gd name="T36" fmla="*/ 0 w 50"/>
                <a:gd name="T37" fmla="*/ 0 h 11"/>
                <a:gd name="T38" fmla="*/ 0 w 50"/>
                <a:gd name="T39" fmla="*/ 0 h 11"/>
                <a:gd name="T40" fmla="*/ 0 w 50"/>
                <a:gd name="T41" fmla="*/ 0 h 11"/>
                <a:gd name="T42" fmla="*/ 0 w 50"/>
                <a:gd name="T43" fmla="*/ 0 h 11"/>
                <a:gd name="T44" fmla="*/ 0 w 50"/>
                <a:gd name="T45" fmla="*/ 0 h 11"/>
                <a:gd name="T46" fmla="*/ 0 w 50"/>
                <a:gd name="T47" fmla="*/ 0 h 11"/>
                <a:gd name="T48" fmla="*/ 0 w 50"/>
                <a:gd name="T49" fmla="*/ 0 h 11"/>
                <a:gd name="T50" fmla="*/ 0 w 50"/>
                <a:gd name="T51" fmla="*/ 0 h 11"/>
                <a:gd name="T52" fmla="*/ 0 w 50"/>
                <a:gd name="T53" fmla="*/ 0 h 11"/>
                <a:gd name="T54" fmla="*/ 0 w 50"/>
                <a:gd name="T55" fmla="*/ 0 h 11"/>
                <a:gd name="T56" fmla="*/ 0 w 50"/>
                <a:gd name="T57" fmla="*/ 0 h 11"/>
                <a:gd name="T58" fmla="*/ 0 w 50"/>
                <a:gd name="T59" fmla="*/ 0 h 11"/>
                <a:gd name="T60" fmla="*/ 0 w 50"/>
                <a:gd name="T61" fmla="*/ 0 h 11"/>
                <a:gd name="T62" fmla="*/ 0 w 50"/>
                <a:gd name="T63" fmla="*/ 0 h 11"/>
                <a:gd name="T64" fmla="*/ 0 w 50"/>
                <a:gd name="T65" fmla="*/ 0 h 11"/>
                <a:gd name="T66" fmla="*/ 0 w 50"/>
                <a:gd name="T67" fmla="*/ 0 h 11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0" h="11">
                  <a:moveTo>
                    <a:pt x="25" y="11"/>
                  </a:moveTo>
                  <a:lnTo>
                    <a:pt x="24" y="11"/>
                  </a:lnTo>
                  <a:lnTo>
                    <a:pt x="23" y="11"/>
                  </a:lnTo>
                  <a:lnTo>
                    <a:pt x="21" y="11"/>
                  </a:lnTo>
                  <a:lnTo>
                    <a:pt x="14" y="9"/>
                  </a:lnTo>
                  <a:lnTo>
                    <a:pt x="13" y="9"/>
                  </a:lnTo>
                  <a:lnTo>
                    <a:pt x="12" y="8"/>
                  </a:lnTo>
                  <a:lnTo>
                    <a:pt x="10" y="8"/>
                  </a:lnTo>
                  <a:lnTo>
                    <a:pt x="9" y="7"/>
                  </a:lnTo>
                  <a:lnTo>
                    <a:pt x="8" y="7"/>
                  </a:lnTo>
                  <a:lnTo>
                    <a:pt x="7" y="6"/>
                  </a:lnTo>
                  <a:lnTo>
                    <a:pt x="4" y="4"/>
                  </a:lnTo>
                  <a:lnTo>
                    <a:pt x="3" y="3"/>
                  </a:lnTo>
                  <a:lnTo>
                    <a:pt x="2" y="2"/>
                  </a:lnTo>
                  <a:lnTo>
                    <a:pt x="1" y="1"/>
                  </a:lnTo>
                  <a:lnTo>
                    <a:pt x="0" y="0"/>
                  </a:lnTo>
                  <a:lnTo>
                    <a:pt x="50" y="0"/>
                  </a:lnTo>
                  <a:lnTo>
                    <a:pt x="50" y="1"/>
                  </a:lnTo>
                  <a:lnTo>
                    <a:pt x="49" y="2"/>
                  </a:lnTo>
                  <a:lnTo>
                    <a:pt x="48" y="3"/>
                  </a:lnTo>
                  <a:lnTo>
                    <a:pt x="47" y="4"/>
                  </a:lnTo>
                  <a:lnTo>
                    <a:pt x="46" y="4"/>
                  </a:lnTo>
                  <a:lnTo>
                    <a:pt x="43" y="7"/>
                  </a:lnTo>
                  <a:lnTo>
                    <a:pt x="41" y="7"/>
                  </a:lnTo>
                  <a:lnTo>
                    <a:pt x="37" y="9"/>
                  </a:lnTo>
                  <a:lnTo>
                    <a:pt x="36" y="10"/>
                  </a:lnTo>
                  <a:lnTo>
                    <a:pt x="34" y="10"/>
                  </a:lnTo>
                  <a:lnTo>
                    <a:pt x="33" y="11"/>
                  </a:lnTo>
                  <a:lnTo>
                    <a:pt x="32" y="11"/>
                  </a:lnTo>
                  <a:lnTo>
                    <a:pt x="31" y="11"/>
                  </a:lnTo>
                  <a:lnTo>
                    <a:pt x="29" y="11"/>
                  </a:lnTo>
                  <a:lnTo>
                    <a:pt x="28" y="11"/>
                  </a:lnTo>
                  <a:lnTo>
                    <a:pt x="27" y="11"/>
                  </a:lnTo>
                  <a:lnTo>
                    <a:pt x="25" y="11"/>
                  </a:lnTo>
                  <a:close/>
                </a:path>
              </a:pathLst>
            </a:custGeom>
            <a:solidFill>
              <a:srgbClr val="E86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7" name="未知">
              <a:extLst>
                <a:ext uri="{FF2B5EF4-FFF2-40B4-BE49-F238E27FC236}">
                  <a16:creationId xmlns:a16="http://schemas.microsoft.com/office/drawing/2014/main" id="{1196F72E-94F5-496D-0E98-5182EEBBD9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6" y="416"/>
              <a:ext cx="13" cy="17"/>
            </a:xfrm>
            <a:custGeom>
              <a:avLst/>
              <a:gdLst>
                <a:gd name="T0" fmla="*/ 0 w 33"/>
                <a:gd name="T1" fmla="*/ 0 h 43"/>
                <a:gd name="T2" fmla="*/ 0 w 33"/>
                <a:gd name="T3" fmla="*/ 0 h 43"/>
                <a:gd name="T4" fmla="*/ 0 w 33"/>
                <a:gd name="T5" fmla="*/ 0 h 43"/>
                <a:gd name="T6" fmla="*/ 0 w 33"/>
                <a:gd name="T7" fmla="*/ 0 h 43"/>
                <a:gd name="T8" fmla="*/ 0 w 33"/>
                <a:gd name="T9" fmla="*/ 0 h 43"/>
                <a:gd name="T10" fmla="*/ 0 w 33"/>
                <a:gd name="T11" fmla="*/ 0 h 43"/>
                <a:gd name="T12" fmla="*/ 0 w 33"/>
                <a:gd name="T13" fmla="*/ 0 h 43"/>
                <a:gd name="T14" fmla="*/ 0 w 33"/>
                <a:gd name="T15" fmla="*/ 0 h 43"/>
                <a:gd name="T16" fmla="*/ 0 w 33"/>
                <a:gd name="T17" fmla="*/ 0 h 43"/>
                <a:gd name="T18" fmla="*/ 0 w 33"/>
                <a:gd name="T19" fmla="*/ 0 h 43"/>
                <a:gd name="T20" fmla="*/ 0 w 33"/>
                <a:gd name="T21" fmla="*/ 0 h 43"/>
                <a:gd name="T22" fmla="*/ 0 w 33"/>
                <a:gd name="T23" fmla="*/ 0 h 43"/>
                <a:gd name="T24" fmla="*/ 0 w 33"/>
                <a:gd name="T25" fmla="*/ 0 h 43"/>
                <a:gd name="T26" fmla="*/ 0 w 33"/>
                <a:gd name="T27" fmla="*/ 0 h 43"/>
                <a:gd name="T28" fmla="*/ 0 w 33"/>
                <a:gd name="T29" fmla="*/ 0 h 43"/>
                <a:gd name="T30" fmla="*/ 0 w 33"/>
                <a:gd name="T31" fmla="*/ 0 h 43"/>
                <a:gd name="T32" fmla="*/ 0 w 33"/>
                <a:gd name="T33" fmla="*/ 0 h 43"/>
                <a:gd name="T34" fmla="*/ 0 w 33"/>
                <a:gd name="T35" fmla="*/ 0 h 43"/>
                <a:gd name="T36" fmla="*/ 0 w 33"/>
                <a:gd name="T37" fmla="*/ 0 h 43"/>
                <a:gd name="T38" fmla="*/ 0 w 33"/>
                <a:gd name="T39" fmla="*/ 0 h 43"/>
                <a:gd name="T40" fmla="*/ 0 w 33"/>
                <a:gd name="T41" fmla="*/ 0 h 43"/>
                <a:gd name="T42" fmla="*/ 0 w 33"/>
                <a:gd name="T43" fmla="*/ 0 h 43"/>
                <a:gd name="T44" fmla="*/ 0 w 33"/>
                <a:gd name="T45" fmla="*/ 0 h 43"/>
                <a:gd name="T46" fmla="*/ 0 w 33"/>
                <a:gd name="T47" fmla="*/ 0 h 43"/>
                <a:gd name="T48" fmla="*/ 0 w 33"/>
                <a:gd name="T49" fmla="*/ 0 h 43"/>
                <a:gd name="T50" fmla="*/ 0 w 33"/>
                <a:gd name="T51" fmla="*/ 0 h 43"/>
                <a:gd name="T52" fmla="*/ 0 w 33"/>
                <a:gd name="T53" fmla="*/ 0 h 43"/>
                <a:gd name="T54" fmla="*/ 0 w 33"/>
                <a:gd name="T55" fmla="*/ 0 h 43"/>
                <a:gd name="T56" fmla="*/ 0 w 33"/>
                <a:gd name="T57" fmla="*/ 0 h 43"/>
                <a:gd name="T58" fmla="*/ 0 w 33"/>
                <a:gd name="T59" fmla="*/ 0 h 43"/>
                <a:gd name="T60" fmla="*/ 0 w 33"/>
                <a:gd name="T61" fmla="*/ 0 h 43"/>
                <a:gd name="T62" fmla="*/ 0 w 33"/>
                <a:gd name="T63" fmla="*/ 0 h 43"/>
                <a:gd name="T64" fmla="*/ 0 w 33"/>
                <a:gd name="T65" fmla="*/ 0 h 43"/>
                <a:gd name="T66" fmla="*/ 0 w 33"/>
                <a:gd name="T67" fmla="*/ 0 h 43"/>
                <a:gd name="T68" fmla="*/ 0 w 33"/>
                <a:gd name="T69" fmla="*/ 0 h 43"/>
                <a:gd name="T70" fmla="*/ 0 w 33"/>
                <a:gd name="T71" fmla="*/ 0 h 43"/>
                <a:gd name="T72" fmla="*/ 0 w 33"/>
                <a:gd name="T73" fmla="*/ 0 h 43"/>
                <a:gd name="T74" fmla="*/ 0 w 33"/>
                <a:gd name="T75" fmla="*/ 0 h 43"/>
                <a:gd name="T76" fmla="*/ 0 w 33"/>
                <a:gd name="T77" fmla="*/ 0 h 43"/>
                <a:gd name="T78" fmla="*/ 0 w 33"/>
                <a:gd name="T79" fmla="*/ 0 h 43"/>
                <a:gd name="T80" fmla="*/ 0 w 33"/>
                <a:gd name="T81" fmla="*/ 0 h 43"/>
                <a:gd name="T82" fmla="*/ 0 w 33"/>
                <a:gd name="T83" fmla="*/ 0 h 43"/>
                <a:gd name="T84" fmla="*/ 0 w 33"/>
                <a:gd name="T85" fmla="*/ 0 h 43"/>
                <a:gd name="T86" fmla="*/ 0 w 33"/>
                <a:gd name="T87" fmla="*/ 0 h 43"/>
                <a:gd name="T88" fmla="*/ 0 w 33"/>
                <a:gd name="T89" fmla="*/ 0 h 43"/>
                <a:gd name="T90" fmla="*/ 0 w 33"/>
                <a:gd name="T91" fmla="*/ 0 h 43"/>
                <a:gd name="T92" fmla="*/ 0 w 33"/>
                <a:gd name="T93" fmla="*/ 0 h 43"/>
                <a:gd name="T94" fmla="*/ 0 w 33"/>
                <a:gd name="T95" fmla="*/ 0 h 43"/>
                <a:gd name="T96" fmla="*/ 0 w 33"/>
                <a:gd name="T97" fmla="*/ 0 h 43"/>
                <a:gd name="T98" fmla="*/ 0 w 33"/>
                <a:gd name="T99" fmla="*/ 0 h 43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33" h="43">
                  <a:moveTo>
                    <a:pt x="8" y="43"/>
                  </a:moveTo>
                  <a:lnTo>
                    <a:pt x="8" y="43"/>
                  </a:lnTo>
                  <a:lnTo>
                    <a:pt x="8" y="42"/>
                  </a:lnTo>
                  <a:lnTo>
                    <a:pt x="7" y="42"/>
                  </a:lnTo>
                  <a:lnTo>
                    <a:pt x="7" y="41"/>
                  </a:lnTo>
                  <a:lnTo>
                    <a:pt x="6" y="40"/>
                  </a:lnTo>
                  <a:lnTo>
                    <a:pt x="5" y="39"/>
                  </a:lnTo>
                  <a:lnTo>
                    <a:pt x="5" y="38"/>
                  </a:lnTo>
                  <a:lnTo>
                    <a:pt x="4" y="37"/>
                  </a:lnTo>
                  <a:lnTo>
                    <a:pt x="4" y="36"/>
                  </a:lnTo>
                  <a:lnTo>
                    <a:pt x="3" y="36"/>
                  </a:lnTo>
                  <a:lnTo>
                    <a:pt x="3" y="35"/>
                  </a:lnTo>
                  <a:lnTo>
                    <a:pt x="3" y="34"/>
                  </a:lnTo>
                  <a:lnTo>
                    <a:pt x="3" y="33"/>
                  </a:lnTo>
                  <a:lnTo>
                    <a:pt x="2" y="33"/>
                  </a:lnTo>
                  <a:lnTo>
                    <a:pt x="2" y="32"/>
                  </a:lnTo>
                  <a:lnTo>
                    <a:pt x="2" y="31"/>
                  </a:lnTo>
                  <a:lnTo>
                    <a:pt x="1" y="27"/>
                  </a:lnTo>
                  <a:lnTo>
                    <a:pt x="1" y="26"/>
                  </a:lnTo>
                  <a:lnTo>
                    <a:pt x="1" y="25"/>
                  </a:lnTo>
                  <a:lnTo>
                    <a:pt x="0" y="24"/>
                  </a:lnTo>
                  <a:lnTo>
                    <a:pt x="0" y="23"/>
                  </a:lnTo>
                  <a:lnTo>
                    <a:pt x="0" y="22"/>
                  </a:lnTo>
                  <a:lnTo>
                    <a:pt x="0" y="21"/>
                  </a:lnTo>
                  <a:lnTo>
                    <a:pt x="0" y="20"/>
                  </a:lnTo>
                  <a:lnTo>
                    <a:pt x="0" y="19"/>
                  </a:lnTo>
                  <a:lnTo>
                    <a:pt x="1" y="18"/>
                  </a:lnTo>
                  <a:lnTo>
                    <a:pt x="1" y="17"/>
                  </a:lnTo>
                  <a:lnTo>
                    <a:pt x="1" y="16"/>
                  </a:lnTo>
                  <a:lnTo>
                    <a:pt x="1" y="15"/>
                  </a:lnTo>
                  <a:lnTo>
                    <a:pt x="1" y="14"/>
                  </a:lnTo>
                  <a:lnTo>
                    <a:pt x="1" y="13"/>
                  </a:lnTo>
                  <a:lnTo>
                    <a:pt x="2" y="12"/>
                  </a:lnTo>
                  <a:lnTo>
                    <a:pt x="2" y="11"/>
                  </a:lnTo>
                  <a:lnTo>
                    <a:pt x="2" y="10"/>
                  </a:lnTo>
                  <a:lnTo>
                    <a:pt x="3" y="9"/>
                  </a:lnTo>
                  <a:lnTo>
                    <a:pt x="3" y="8"/>
                  </a:lnTo>
                  <a:lnTo>
                    <a:pt x="3" y="7"/>
                  </a:lnTo>
                  <a:lnTo>
                    <a:pt x="4" y="7"/>
                  </a:lnTo>
                  <a:lnTo>
                    <a:pt x="4" y="6"/>
                  </a:lnTo>
                  <a:lnTo>
                    <a:pt x="4" y="5"/>
                  </a:lnTo>
                  <a:lnTo>
                    <a:pt x="5" y="5"/>
                  </a:lnTo>
                  <a:lnTo>
                    <a:pt x="5" y="4"/>
                  </a:lnTo>
                  <a:lnTo>
                    <a:pt x="6" y="3"/>
                  </a:lnTo>
                  <a:lnTo>
                    <a:pt x="6" y="2"/>
                  </a:lnTo>
                  <a:lnTo>
                    <a:pt x="7" y="2"/>
                  </a:lnTo>
                  <a:lnTo>
                    <a:pt x="7" y="1"/>
                  </a:lnTo>
                  <a:lnTo>
                    <a:pt x="8" y="1"/>
                  </a:lnTo>
                  <a:lnTo>
                    <a:pt x="8" y="0"/>
                  </a:lnTo>
                  <a:lnTo>
                    <a:pt x="33" y="0"/>
                  </a:lnTo>
                  <a:lnTo>
                    <a:pt x="32" y="0"/>
                  </a:lnTo>
                  <a:lnTo>
                    <a:pt x="31" y="0"/>
                  </a:lnTo>
                  <a:lnTo>
                    <a:pt x="30" y="0"/>
                  </a:lnTo>
                  <a:lnTo>
                    <a:pt x="29" y="0"/>
                  </a:lnTo>
                  <a:lnTo>
                    <a:pt x="23" y="2"/>
                  </a:lnTo>
                  <a:lnTo>
                    <a:pt x="22" y="3"/>
                  </a:lnTo>
                  <a:lnTo>
                    <a:pt x="21" y="3"/>
                  </a:lnTo>
                  <a:lnTo>
                    <a:pt x="21" y="4"/>
                  </a:lnTo>
                  <a:lnTo>
                    <a:pt x="20" y="4"/>
                  </a:lnTo>
                  <a:lnTo>
                    <a:pt x="19" y="5"/>
                  </a:lnTo>
                  <a:lnTo>
                    <a:pt x="18" y="6"/>
                  </a:lnTo>
                  <a:lnTo>
                    <a:pt x="17" y="7"/>
                  </a:lnTo>
                  <a:lnTo>
                    <a:pt x="16" y="8"/>
                  </a:lnTo>
                  <a:lnTo>
                    <a:pt x="16" y="9"/>
                  </a:lnTo>
                  <a:lnTo>
                    <a:pt x="15" y="9"/>
                  </a:lnTo>
                  <a:lnTo>
                    <a:pt x="12" y="21"/>
                  </a:lnTo>
                  <a:lnTo>
                    <a:pt x="12" y="22"/>
                  </a:lnTo>
                  <a:lnTo>
                    <a:pt x="12" y="23"/>
                  </a:lnTo>
                  <a:lnTo>
                    <a:pt x="12" y="24"/>
                  </a:lnTo>
                  <a:lnTo>
                    <a:pt x="23" y="41"/>
                  </a:lnTo>
                  <a:lnTo>
                    <a:pt x="32" y="43"/>
                  </a:lnTo>
                  <a:lnTo>
                    <a:pt x="33" y="43"/>
                  </a:lnTo>
                </a:path>
              </a:pathLst>
            </a:custGeom>
            <a:solidFill>
              <a:srgbClr val="E86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8" name="未知">
              <a:extLst>
                <a:ext uri="{FF2B5EF4-FFF2-40B4-BE49-F238E27FC236}">
                  <a16:creationId xmlns:a16="http://schemas.microsoft.com/office/drawing/2014/main" id="{5644D238-30FB-A4D4-DF1A-90A3AC98446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9" y="416"/>
              <a:ext cx="13" cy="17"/>
            </a:xfrm>
            <a:custGeom>
              <a:avLst/>
              <a:gdLst>
                <a:gd name="T0" fmla="*/ 0 w 33"/>
                <a:gd name="T1" fmla="*/ 0 h 43"/>
                <a:gd name="T2" fmla="*/ 0 w 33"/>
                <a:gd name="T3" fmla="*/ 0 h 43"/>
                <a:gd name="T4" fmla="*/ 0 w 33"/>
                <a:gd name="T5" fmla="*/ 0 h 43"/>
                <a:gd name="T6" fmla="*/ 0 w 33"/>
                <a:gd name="T7" fmla="*/ 0 h 43"/>
                <a:gd name="T8" fmla="*/ 0 w 33"/>
                <a:gd name="T9" fmla="*/ 0 h 43"/>
                <a:gd name="T10" fmla="*/ 0 w 33"/>
                <a:gd name="T11" fmla="*/ 0 h 43"/>
                <a:gd name="T12" fmla="*/ 0 w 33"/>
                <a:gd name="T13" fmla="*/ 0 h 43"/>
                <a:gd name="T14" fmla="*/ 0 w 33"/>
                <a:gd name="T15" fmla="*/ 0 h 43"/>
                <a:gd name="T16" fmla="*/ 0 w 33"/>
                <a:gd name="T17" fmla="*/ 0 h 43"/>
                <a:gd name="T18" fmla="*/ 0 w 33"/>
                <a:gd name="T19" fmla="*/ 0 h 43"/>
                <a:gd name="T20" fmla="*/ 0 w 33"/>
                <a:gd name="T21" fmla="*/ 0 h 43"/>
                <a:gd name="T22" fmla="*/ 0 w 33"/>
                <a:gd name="T23" fmla="*/ 0 h 43"/>
                <a:gd name="T24" fmla="*/ 0 w 33"/>
                <a:gd name="T25" fmla="*/ 0 h 43"/>
                <a:gd name="T26" fmla="*/ 0 w 33"/>
                <a:gd name="T27" fmla="*/ 0 h 43"/>
                <a:gd name="T28" fmla="*/ 0 w 33"/>
                <a:gd name="T29" fmla="*/ 0 h 43"/>
                <a:gd name="T30" fmla="*/ 0 w 33"/>
                <a:gd name="T31" fmla="*/ 0 h 43"/>
                <a:gd name="T32" fmla="*/ 0 w 33"/>
                <a:gd name="T33" fmla="*/ 0 h 43"/>
                <a:gd name="T34" fmla="*/ 0 w 33"/>
                <a:gd name="T35" fmla="*/ 0 h 43"/>
                <a:gd name="T36" fmla="*/ 0 w 33"/>
                <a:gd name="T37" fmla="*/ 0 h 43"/>
                <a:gd name="T38" fmla="*/ 0 w 33"/>
                <a:gd name="T39" fmla="*/ 0 h 43"/>
                <a:gd name="T40" fmla="*/ 0 w 33"/>
                <a:gd name="T41" fmla="*/ 0 h 43"/>
                <a:gd name="T42" fmla="*/ 0 w 33"/>
                <a:gd name="T43" fmla="*/ 0 h 43"/>
                <a:gd name="T44" fmla="*/ 0 w 33"/>
                <a:gd name="T45" fmla="*/ 0 h 43"/>
                <a:gd name="T46" fmla="*/ 0 w 33"/>
                <a:gd name="T47" fmla="*/ 0 h 43"/>
                <a:gd name="T48" fmla="*/ 0 w 33"/>
                <a:gd name="T49" fmla="*/ 0 h 43"/>
                <a:gd name="T50" fmla="*/ 0 w 33"/>
                <a:gd name="T51" fmla="*/ 0 h 43"/>
                <a:gd name="T52" fmla="*/ 0 w 33"/>
                <a:gd name="T53" fmla="*/ 0 h 43"/>
                <a:gd name="T54" fmla="*/ 0 w 33"/>
                <a:gd name="T55" fmla="*/ 0 h 43"/>
                <a:gd name="T56" fmla="*/ 0 w 33"/>
                <a:gd name="T57" fmla="*/ 0 h 43"/>
                <a:gd name="T58" fmla="*/ 0 w 33"/>
                <a:gd name="T59" fmla="*/ 0 h 43"/>
                <a:gd name="T60" fmla="*/ 0 w 33"/>
                <a:gd name="T61" fmla="*/ 0 h 43"/>
                <a:gd name="T62" fmla="*/ 0 w 33"/>
                <a:gd name="T63" fmla="*/ 0 h 43"/>
                <a:gd name="T64" fmla="*/ 0 w 33"/>
                <a:gd name="T65" fmla="*/ 0 h 43"/>
                <a:gd name="T66" fmla="*/ 0 w 33"/>
                <a:gd name="T67" fmla="*/ 0 h 43"/>
                <a:gd name="T68" fmla="*/ 0 w 33"/>
                <a:gd name="T69" fmla="*/ 0 h 43"/>
                <a:gd name="T70" fmla="*/ 0 w 33"/>
                <a:gd name="T71" fmla="*/ 0 h 43"/>
                <a:gd name="T72" fmla="*/ 0 w 33"/>
                <a:gd name="T73" fmla="*/ 0 h 43"/>
                <a:gd name="T74" fmla="*/ 0 w 33"/>
                <a:gd name="T75" fmla="*/ 0 h 43"/>
                <a:gd name="T76" fmla="*/ 0 w 33"/>
                <a:gd name="T77" fmla="*/ 0 h 43"/>
                <a:gd name="T78" fmla="*/ 0 w 33"/>
                <a:gd name="T79" fmla="*/ 0 h 43"/>
                <a:gd name="T80" fmla="*/ 0 w 33"/>
                <a:gd name="T81" fmla="*/ 0 h 43"/>
                <a:gd name="T82" fmla="*/ 0 w 33"/>
                <a:gd name="T83" fmla="*/ 0 h 43"/>
                <a:gd name="T84" fmla="*/ 0 w 33"/>
                <a:gd name="T85" fmla="*/ 0 h 43"/>
                <a:gd name="T86" fmla="*/ 0 w 33"/>
                <a:gd name="T87" fmla="*/ 0 h 43"/>
                <a:gd name="T88" fmla="*/ 0 w 33"/>
                <a:gd name="T89" fmla="*/ 0 h 43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33" h="43">
                  <a:moveTo>
                    <a:pt x="0" y="43"/>
                  </a:moveTo>
                  <a:lnTo>
                    <a:pt x="10" y="41"/>
                  </a:lnTo>
                  <a:lnTo>
                    <a:pt x="15" y="38"/>
                  </a:lnTo>
                  <a:lnTo>
                    <a:pt x="16" y="37"/>
                  </a:lnTo>
                  <a:lnTo>
                    <a:pt x="16" y="36"/>
                  </a:lnTo>
                  <a:lnTo>
                    <a:pt x="17" y="35"/>
                  </a:lnTo>
                  <a:lnTo>
                    <a:pt x="19" y="32"/>
                  </a:lnTo>
                  <a:lnTo>
                    <a:pt x="20" y="31"/>
                  </a:lnTo>
                  <a:lnTo>
                    <a:pt x="20" y="30"/>
                  </a:lnTo>
                  <a:lnTo>
                    <a:pt x="21" y="29"/>
                  </a:lnTo>
                  <a:lnTo>
                    <a:pt x="22" y="24"/>
                  </a:lnTo>
                  <a:lnTo>
                    <a:pt x="22" y="23"/>
                  </a:lnTo>
                  <a:lnTo>
                    <a:pt x="22" y="21"/>
                  </a:lnTo>
                  <a:lnTo>
                    <a:pt x="22" y="20"/>
                  </a:lnTo>
                  <a:lnTo>
                    <a:pt x="22" y="19"/>
                  </a:lnTo>
                  <a:lnTo>
                    <a:pt x="22" y="18"/>
                  </a:lnTo>
                  <a:lnTo>
                    <a:pt x="22" y="17"/>
                  </a:lnTo>
                  <a:lnTo>
                    <a:pt x="21" y="16"/>
                  </a:lnTo>
                  <a:lnTo>
                    <a:pt x="19" y="11"/>
                  </a:lnTo>
                  <a:lnTo>
                    <a:pt x="19" y="10"/>
                  </a:lnTo>
                  <a:lnTo>
                    <a:pt x="18" y="9"/>
                  </a:lnTo>
                  <a:lnTo>
                    <a:pt x="17" y="8"/>
                  </a:lnTo>
                  <a:lnTo>
                    <a:pt x="17" y="7"/>
                  </a:lnTo>
                  <a:lnTo>
                    <a:pt x="16" y="6"/>
                  </a:lnTo>
                  <a:lnTo>
                    <a:pt x="14" y="4"/>
                  </a:lnTo>
                  <a:lnTo>
                    <a:pt x="13" y="4"/>
                  </a:lnTo>
                  <a:lnTo>
                    <a:pt x="12" y="3"/>
                  </a:lnTo>
                  <a:lnTo>
                    <a:pt x="11" y="2"/>
                  </a:lnTo>
                  <a:lnTo>
                    <a:pt x="10" y="2"/>
                  </a:lnTo>
                  <a:lnTo>
                    <a:pt x="9" y="2"/>
                  </a:lnTo>
                  <a:lnTo>
                    <a:pt x="0" y="0"/>
                  </a:lnTo>
                  <a:lnTo>
                    <a:pt x="25" y="0"/>
                  </a:lnTo>
                  <a:lnTo>
                    <a:pt x="26" y="0"/>
                  </a:lnTo>
                  <a:lnTo>
                    <a:pt x="26" y="1"/>
                  </a:lnTo>
                  <a:lnTo>
                    <a:pt x="27" y="1"/>
                  </a:lnTo>
                  <a:lnTo>
                    <a:pt x="27" y="2"/>
                  </a:lnTo>
                  <a:lnTo>
                    <a:pt x="28" y="3"/>
                  </a:lnTo>
                  <a:lnTo>
                    <a:pt x="28" y="4"/>
                  </a:lnTo>
                  <a:lnTo>
                    <a:pt x="29" y="4"/>
                  </a:lnTo>
                  <a:lnTo>
                    <a:pt x="29" y="5"/>
                  </a:lnTo>
                  <a:lnTo>
                    <a:pt x="30" y="6"/>
                  </a:lnTo>
                  <a:lnTo>
                    <a:pt x="30" y="7"/>
                  </a:lnTo>
                  <a:lnTo>
                    <a:pt x="33" y="16"/>
                  </a:lnTo>
                  <a:lnTo>
                    <a:pt x="33" y="17"/>
                  </a:lnTo>
                  <a:lnTo>
                    <a:pt x="33" y="21"/>
                  </a:lnTo>
                  <a:lnTo>
                    <a:pt x="33" y="23"/>
                  </a:lnTo>
                  <a:lnTo>
                    <a:pt x="33" y="26"/>
                  </a:lnTo>
                  <a:lnTo>
                    <a:pt x="33" y="27"/>
                  </a:lnTo>
                  <a:lnTo>
                    <a:pt x="33" y="28"/>
                  </a:lnTo>
                  <a:lnTo>
                    <a:pt x="33" y="29"/>
                  </a:lnTo>
                  <a:lnTo>
                    <a:pt x="32" y="30"/>
                  </a:lnTo>
                  <a:lnTo>
                    <a:pt x="32" y="31"/>
                  </a:lnTo>
                  <a:lnTo>
                    <a:pt x="32" y="32"/>
                  </a:lnTo>
                  <a:lnTo>
                    <a:pt x="31" y="33"/>
                  </a:lnTo>
                  <a:lnTo>
                    <a:pt x="31" y="34"/>
                  </a:lnTo>
                  <a:lnTo>
                    <a:pt x="30" y="35"/>
                  </a:lnTo>
                  <a:lnTo>
                    <a:pt x="29" y="38"/>
                  </a:lnTo>
                  <a:lnTo>
                    <a:pt x="28" y="39"/>
                  </a:lnTo>
                  <a:lnTo>
                    <a:pt x="28" y="40"/>
                  </a:lnTo>
                  <a:lnTo>
                    <a:pt x="27" y="40"/>
                  </a:lnTo>
                  <a:lnTo>
                    <a:pt x="27" y="41"/>
                  </a:lnTo>
                  <a:lnTo>
                    <a:pt x="26" y="42"/>
                  </a:lnTo>
                  <a:lnTo>
                    <a:pt x="26" y="43"/>
                  </a:lnTo>
                  <a:lnTo>
                    <a:pt x="25" y="43"/>
                  </a:lnTo>
                </a:path>
              </a:pathLst>
            </a:custGeom>
            <a:solidFill>
              <a:srgbClr val="E86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9" name="未知">
              <a:extLst>
                <a:ext uri="{FF2B5EF4-FFF2-40B4-BE49-F238E27FC236}">
                  <a16:creationId xmlns:a16="http://schemas.microsoft.com/office/drawing/2014/main" id="{FD5FF142-0756-D2C8-F815-5D86B1E4B4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" y="411"/>
              <a:ext cx="20" cy="5"/>
            </a:xfrm>
            <a:custGeom>
              <a:avLst/>
              <a:gdLst>
                <a:gd name="T0" fmla="*/ 0 w 50"/>
                <a:gd name="T1" fmla="*/ 0 h 12"/>
                <a:gd name="T2" fmla="*/ 0 w 50"/>
                <a:gd name="T3" fmla="*/ 0 h 12"/>
                <a:gd name="T4" fmla="*/ 0 w 50"/>
                <a:gd name="T5" fmla="*/ 0 h 12"/>
                <a:gd name="T6" fmla="*/ 0 w 50"/>
                <a:gd name="T7" fmla="*/ 0 h 12"/>
                <a:gd name="T8" fmla="*/ 0 w 50"/>
                <a:gd name="T9" fmla="*/ 0 h 12"/>
                <a:gd name="T10" fmla="*/ 0 w 50"/>
                <a:gd name="T11" fmla="*/ 0 h 12"/>
                <a:gd name="T12" fmla="*/ 0 w 50"/>
                <a:gd name="T13" fmla="*/ 0 h 12"/>
                <a:gd name="T14" fmla="*/ 0 w 50"/>
                <a:gd name="T15" fmla="*/ 0 h 12"/>
                <a:gd name="T16" fmla="*/ 0 w 50"/>
                <a:gd name="T17" fmla="*/ 0 h 12"/>
                <a:gd name="T18" fmla="*/ 0 w 50"/>
                <a:gd name="T19" fmla="*/ 0 h 12"/>
                <a:gd name="T20" fmla="*/ 0 w 50"/>
                <a:gd name="T21" fmla="*/ 0 h 12"/>
                <a:gd name="T22" fmla="*/ 0 w 50"/>
                <a:gd name="T23" fmla="*/ 0 h 12"/>
                <a:gd name="T24" fmla="*/ 0 w 50"/>
                <a:gd name="T25" fmla="*/ 0 h 12"/>
                <a:gd name="T26" fmla="*/ 0 w 50"/>
                <a:gd name="T27" fmla="*/ 0 h 12"/>
                <a:gd name="T28" fmla="*/ 0 w 50"/>
                <a:gd name="T29" fmla="*/ 0 h 12"/>
                <a:gd name="T30" fmla="*/ 0 w 50"/>
                <a:gd name="T31" fmla="*/ 0 h 12"/>
                <a:gd name="T32" fmla="*/ 0 w 50"/>
                <a:gd name="T33" fmla="*/ 0 h 12"/>
                <a:gd name="T34" fmla="*/ 0 w 50"/>
                <a:gd name="T35" fmla="*/ 0 h 12"/>
                <a:gd name="T36" fmla="*/ 0 w 50"/>
                <a:gd name="T37" fmla="*/ 0 h 12"/>
                <a:gd name="T38" fmla="*/ 0 w 50"/>
                <a:gd name="T39" fmla="*/ 0 h 12"/>
                <a:gd name="T40" fmla="*/ 0 w 50"/>
                <a:gd name="T41" fmla="*/ 0 h 12"/>
                <a:gd name="T42" fmla="*/ 0 w 50"/>
                <a:gd name="T43" fmla="*/ 0 h 12"/>
                <a:gd name="T44" fmla="*/ 0 w 50"/>
                <a:gd name="T45" fmla="*/ 0 h 12"/>
                <a:gd name="T46" fmla="*/ 0 w 50"/>
                <a:gd name="T47" fmla="*/ 0 h 12"/>
                <a:gd name="T48" fmla="*/ 0 w 50"/>
                <a:gd name="T49" fmla="*/ 0 h 12"/>
                <a:gd name="T50" fmla="*/ 0 w 50"/>
                <a:gd name="T51" fmla="*/ 0 h 12"/>
                <a:gd name="T52" fmla="*/ 0 w 50"/>
                <a:gd name="T53" fmla="*/ 0 h 12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0" t="0" r="r" b="b"/>
              <a:pathLst>
                <a:path w="50" h="12">
                  <a:moveTo>
                    <a:pt x="0" y="12"/>
                  </a:moveTo>
                  <a:lnTo>
                    <a:pt x="1" y="11"/>
                  </a:lnTo>
                  <a:lnTo>
                    <a:pt x="2" y="10"/>
                  </a:lnTo>
                  <a:lnTo>
                    <a:pt x="3" y="9"/>
                  </a:lnTo>
                  <a:lnTo>
                    <a:pt x="4" y="8"/>
                  </a:lnTo>
                  <a:lnTo>
                    <a:pt x="5" y="7"/>
                  </a:lnTo>
                  <a:lnTo>
                    <a:pt x="6" y="7"/>
                  </a:lnTo>
                  <a:lnTo>
                    <a:pt x="7" y="6"/>
                  </a:lnTo>
                  <a:lnTo>
                    <a:pt x="19" y="1"/>
                  </a:lnTo>
                  <a:lnTo>
                    <a:pt x="20" y="1"/>
                  </a:lnTo>
                  <a:lnTo>
                    <a:pt x="21" y="1"/>
                  </a:lnTo>
                  <a:lnTo>
                    <a:pt x="23" y="0"/>
                  </a:lnTo>
                  <a:lnTo>
                    <a:pt x="24" y="0"/>
                  </a:lnTo>
                  <a:lnTo>
                    <a:pt x="25" y="0"/>
                  </a:lnTo>
                  <a:lnTo>
                    <a:pt x="27" y="0"/>
                  </a:lnTo>
                  <a:lnTo>
                    <a:pt x="28" y="0"/>
                  </a:lnTo>
                  <a:lnTo>
                    <a:pt x="29" y="1"/>
                  </a:lnTo>
                  <a:lnTo>
                    <a:pt x="31" y="1"/>
                  </a:lnTo>
                  <a:lnTo>
                    <a:pt x="33" y="1"/>
                  </a:lnTo>
                  <a:lnTo>
                    <a:pt x="34" y="2"/>
                  </a:lnTo>
                  <a:lnTo>
                    <a:pt x="45" y="7"/>
                  </a:lnTo>
                  <a:lnTo>
                    <a:pt x="46" y="7"/>
                  </a:lnTo>
                  <a:lnTo>
                    <a:pt x="47" y="8"/>
                  </a:lnTo>
                  <a:lnTo>
                    <a:pt x="48" y="9"/>
                  </a:lnTo>
                  <a:lnTo>
                    <a:pt x="49" y="10"/>
                  </a:lnTo>
                  <a:lnTo>
                    <a:pt x="50" y="11"/>
                  </a:lnTo>
                  <a:lnTo>
                    <a:pt x="50" y="12"/>
                  </a:lnTo>
                </a:path>
              </a:pathLst>
            </a:custGeom>
            <a:solidFill>
              <a:srgbClr val="E86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0" name="未知">
              <a:extLst>
                <a:ext uri="{FF2B5EF4-FFF2-40B4-BE49-F238E27FC236}">
                  <a16:creationId xmlns:a16="http://schemas.microsoft.com/office/drawing/2014/main" id="{804A4463-6039-6840-A031-79C1499EF5C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1" y="416"/>
              <a:ext cx="17" cy="17"/>
            </a:xfrm>
            <a:custGeom>
              <a:avLst/>
              <a:gdLst>
                <a:gd name="T0" fmla="*/ 0 w 43"/>
                <a:gd name="T1" fmla="*/ 0 h 43"/>
                <a:gd name="T2" fmla="*/ 0 w 43"/>
                <a:gd name="T3" fmla="*/ 0 h 43"/>
                <a:gd name="T4" fmla="*/ 0 w 43"/>
                <a:gd name="T5" fmla="*/ 0 h 43"/>
                <a:gd name="T6" fmla="*/ 0 w 43"/>
                <a:gd name="T7" fmla="*/ 0 h 43"/>
                <a:gd name="T8" fmla="*/ 0 w 43"/>
                <a:gd name="T9" fmla="*/ 0 h 43"/>
                <a:gd name="T10" fmla="*/ 0 w 43"/>
                <a:gd name="T11" fmla="*/ 0 h 43"/>
                <a:gd name="T12" fmla="*/ 0 w 43"/>
                <a:gd name="T13" fmla="*/ 0 h 43"/>
                <a:gd name="T14" fmla="*/ 0 w 43"/>
                <a:gd name="T15" fmla="*/ 0 h 43"/>
                <a:gd name="T16" fmla="*/ 0 w 43"/>
                <a:gd name="T17" fmla="*/ 0 h 43"/>
                <a:gd name="T18" fmla="*/ 0 w 43"/>
                <a:gd name="T19" fmla="*/ 0 h 4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3" h="43">
                  <a:moveTo>
                    <a:pt x="37" y="37"/>
                  </a:moveTo>
                  <a:lnTo>
                    <a:pt x="21" y="43"/>
                  </a:lnTo>
                  <a:lnTo>
                    <a:pt x="20" y="43"/>
                  </a:lnTo>
                  <a:lnTo>
                    <a:pt x="0" y="21"/>
                  </a:lnTo>
                  <a:lnTo>
                    <a:pt x="21" y="0"/>
                  </a:lnTo>
                  <a:lnTo>
                    <a:pt x="22" y="0"/>
                  </a:lnTo>
                  <a:lnTo>
                    <a:pt x="43" y="21"/>
                  </a:lnTo>
                  <a:lnTo>
                    <a:pt x="43" y="23"/>
                  </a:lnTo>
                  <a:lnTo>
                    <a:pt x="37" y="37"/>
                  </a:lnTo>
                  <a:close/>
                </a:path>
              </a:pathLst>
            </a:custGeom>
            <a:noFill/>
            <a:ln w="635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1" name="未知">
              <a:extLst>
                <a:ext uri="{FF2B5EF4-FFF2-40B4-BE49-F238E27FC236}">
                  <a16:creationId xmlns:a16="http://schemas.microsoft.com/office/drawing/2014/main" id="{71696D94-8256-DF21-FCA2-042D5D4A15F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6" y="411"/>
              <a:ext cx="26" cy="26"/>
            </a:xfrm>
            <a:custGeom>
              <a:avLst/>
              <a:gdLst>
                <a:gd name="T0" fmla="*/ 0 w 66"/>
                <a:gd name="T1" fmla="*/ 0 h 66"/>
                <a:gd name="T2" fmla="*/ 0 w 66"/>
                <a:gd name="T3" fmla="*/ 0 h 66"/>
                <a:gd name="T4" fmla="*/ 0 w 66"/>
                <a:gd name="T5" fmla="*/ 0 h 66"/>
                <a:gd name="T6" fmla="*/ 0 w 66"/>
                <a:gd name="T7" fmla="*/ 0 h 66"/>
                <a:gd name="T8" fmla="*/ 0 w 66"/>
                <a:gd name="T9" fmla="*/ 0 h 66"/>
                <a:gd name="T10" fmla="*/ 0 w 66"/>
                <a:gd name="T11" fmla="*/ 0 h 66"/>
                <a:gd name="T12" fmla="*/ 0 w 66"/>
                <a:gd name="T13" fmla="*/ 0 h 66"/>
                <a:gd name="T14" fmla="*/ 0 w 66"/>
                <a:gd name="T15" fmla="*/ 0 h 66"/>
                <a:gd name="T16" fmla="*/ 0 w 66"/>
                <a:gd name="T17" fmla="*/ 0 h 66"/>
                <a:gd name="T18" fmla="*/ 0 w 66"/>
                <a:gd name="T19" fmla="*/ 0 h 6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6" h="66">
                  <a:moveTo>
                    <a:pt x="57" y="10"/>
                  </a:moveTo>
                  <a:lnTo>
                    <a:pt x="33" y="0"/>
                  </a:lnTo>
                  <a:lnTo>
                    <a:pt x="32" y="0"/>
                  </a:lnTo>
                  <a:lnTo>
                    <a:pt x="0" y="33"/>
                  </a:lnTo>
                  <a:lnTo>
                    <a:pt x="0" y="36"/>
                  </a:lnTo>
                  <a:lnTo>
                    <a:pt x="33" y="66"/>
                  </a:lnTo>
                  <a:lnTo>
                    <a:pt x="35" y="66"/>
                  </a:lnTo>
                  <a:lnTo>
                    <a:pt x="66" y="33"/>
                  </a:lnTo>
                  <a:lnTo>
                    <a:pt x="66" y="32"/>
                  </a:lnTo>
                  <a:lnTo>
                    <a:pt x="57" y="10"/>
                  </a:lnTo>
                  <a:close/>
                </a:path>
              </a:pathLst>
            </a:custGeom>
            <a:noFill/>
            <a:ln w="635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2" name="未知">
              <a:extLst>
                <a:ext uri="{FF2B5EF4-FFF2-40B4-BE49-F238E27FC236}">
                  <a16:creationId xmlns:a16="http://schemas.microsoft.com/office/drawing/2014/main" id="{69DB6B5A-CBC4-B8BE-CDAE-DD1ED1DE6B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" y="350"/>
              <a:ext cx="43" cy="45"/>
            </a:xfrm>
            <a:custGeom>
              <a:avLst/>
              <a:gdLst>
                <a:gd name="T0" fmla="*/ 0 w 108"/>
                <a:gd name="T1" fmla="*/ 0 h 112"/>
                <a:gd name="T2" fmla="*/ 0 w 108"/>
                <a:gd name="T3" fmla="*/ 0 h 112"/>
                <a:gd name="T4" fmla="*/ 0 w 108"/>
                <a:gd name="T5" fmla="*/ 0 h 112"/>
                <a:gd name="T6" fmla="*/ 0 w 108"/>
                <a:gd name="T7" fmla="*/ 0 h 112"/>
                <a:gd name="T8" fmla="*/ 0 w 108"/>
                <a:gd name="T9" fmla="*/ 0 h 112"/>
                <a:gd name="T10" fmla="*/ 0 w 108"/>
                <a:gd name="T11" fmla="*/ 0 h 112"/>
                <a:gd name="T12" fmla="*/ 0 w 108"/>
                <a:gd name="T13" fmla="*/ 0 h 112"/>
                <a:gd name="T14" fmla="*/ 0 w 108"/>
                <a:gd name="T15" fmla="*/ 0 h 112"/>
                <a:gd name="T16" fmla="*/ 0 w 108"/>
                <a:gd name="T17" fmla="*/ 0 h 112"/>
                <a:gd name="T18" fmla="*/ 0 w 108"/>
                <a:gd name="T19" fmla="*/ 0 h 112"/>
                <a:gd name="T20" fmla="*/ 0 w 108"/>
                <a:gd name="T21" fmla="*/ 0 h 112"/>
                <a:gd name="T22" fmla="*/ 0 w 108"/>
                <a:gd name="T23" fmla="*/ 0 h 112"/>
                <a:gd name="T24" fmla="*/ 0 w 108"/>
                <a:gd name="T25" fmla="*/ 0 h 112"/>
                <a:gd name="T26" fmla="*/ 0 w 108"/>
                <a:gd name="T27" fmla="*/ 0 h 112"/>
                <a:gd name="T28" fmla="*/ 0 w 108"/>
                <a:gd name="T29" fmla="*/ 0 h 112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08" h="112">
                  <a:moveTo>
                    <a:pt x="24" y="85"/>
                  </a:moveTo>
                  <a:lnTo>
                    <a:pt x="65" y="40"/>
                  </a:lnTo>
                  <a:lnTo>
                    <a:pt x="66" y="36"/>
                  </a:lnTo>
                  <a:lnTo>
                    <a:pt x="108" y="112"/>
                  </a:lnTo>
                  <a:lnTo>
                    <a:pt x="66" y="36"/>
                  </a:lnTo>
                  <a:lnTo>
                    <a:pt x="66" y="35"/>
                  </a:lnTo>
                  <a:lnTo>
                    <a:pt x="65" y="35"/>
                  </a:lnTo>
                  <a:lnTo>
                    <a:pt x="64" y="35"/>
                  </a:lnTo>
                  <a:lnTo>
                    <a:pt x="63" y="35"/>
                  </a:lnTo>
                  <a:lnTo>
                    <a:pt x="18" y="74"/>
                  </a:lnTo>
                  <a:lnTo>
                    <a:pt x="0" y="0"/>
                  </a:lnTo>
                  <a:lnTo>
                    <a:pt x="18" y="74"/>
                  </a:lnTo>
                  <a:lnTo>
                    <a:pt x="23" y="86"/>
                  </a:lnTo>
                  <a:lnTo>
                    <a:pt x="24" y="85"/>
                  </a:lnTo>
                  <a:close/>
                </a:path>
              </a:pathLst>
            </a:custGeom>
            <a:blipFill dpi="0" rotWithShape="0">
              <a:blip r:embed="rId9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3" name="未知">
              <a:extLst>
                <a:ext uri="{FF2B5EF4-FFF2-40B4-BE49-F238E27FC236}">
                  <a16:creationId xmlns:a16="http://schemas.microsoft.com/office/drawing/2014/main" id="{96734345-EEAF-6BB8-1CAE-421603D96E3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2" y="363"/>
              <a:ext cx="26" cy="37"/>
            </a:xfrm>
            <a:custGeom>
              <a:avLst/>
              <a:gdLst>
                <a:gd name="T0" fmla="*/ 0 w 66"/>
                <a:gd name="T1" fmla="*/ 0 h 93"/>
                <a:gd name="T2" fmla="*/ 0 w 66"/>
                <a:gd name="T3" fmla="*/ 0 h 93"/>
                <a:gd name="T4" fmla="*/ 0 w 66"/>
                <a:gd name="T5" fmla="*/ 0 h 93"/>
                <a:gd name="T6" fmla="*/ 0 w 66"/>
                <a:gd name="T7" fmla="*/ 0 h 93"/>
                <a:gd name="T8" fmla="*/ 0 w 66"/>
                <a:gd name="T9" fmla="*/ 0 h 93"/>
                <a:gd name="T10" fmla="*/ 0 w 66"/>
                <a:gd name="T11" fmla="*/ 0 h 93"/>
                <a:gd name="T12" fmla="*/ 0 w 66"/>
                <a:gd name="T13" fmla="*/ 0 h 93"/>
                <a:gd name="T14" fmla="*/ 0 w 66"/>
                <a:gd name="T15" fmla="*/ 0 h 93"/>
                <a:gd name="T16" fmla="*/ 0 w 66"/>
                <a:gd name="T17" fmla="*/ 0 h 93"/>
                <a:gd name="T18" fmla="*/ 0 w 66"/>
                <a:gd name="T19" fmla="*/ 0 h 93"/>
                <a:gd name="T20" fmla="*/ 0 w 66"/>
                <a:gd name="T21" fmla="*/ 0 h 9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66" h="93">
                  <a:moveTo>
                    <a:pt x="46" y="58"/>
                  </a:moveTo>
                  <a:lnTo>
                    <a:pt x="55" y="54"/>
                  </a:lnTo>
                  <a:lnTo>
                    <a:pt x="66" y="93"/>
                  </a:lnTo>
                  <a:lnTo>
                    <a:pt x="55" y="54"/>
                  </a:lnTo>
                  <a:lnTo>
                    <a:pt x="50" y="42"/>
                  </a:lnTo>
                  <a:lnTo>
                    <a:pt x="43" y="55"/>
                  </a:lnTo>
                  <a:lnTo>
                    <a:pt x="0" y="0"/>
                  </a:lnTo>
                  <a:lnTo>
                    <a:pt x="43" y="55"/>
                  </a:lnTo>
                  <a:lnTo>
                    <a:pt x="43" y="56"/>
                  </a:lnTo>
                  <a:lnTo>
                    <a:pt x="45" y="58"/>
                  </a:lnTo>
                  <a:lnTo>
                    <a:pt x="46" y="58"/>
                  </a:lnTo>
                  <a:close/>
                </a:path>
              </a:pathLst>
            </a:custGeom>
            <a:blipFill dpi="0" rotWithShape="0">
              <a:blip r:embed="rId10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4" name="未知">
              <a:extLst>
                <a:ext uri="{FF2B5EF4-FFF2-40B4-BE49-F238E27FC236}">
                  <a16:creationId xmlns:a16="http://schemas.microsoft.com/office/drawing/2014/main" id="{00EB232B-619A-5143-8E2C-9296E196E18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9" y="364"/>
              <a:ext cx="22" cy="22"/>
            </a:xfrm>
            <a:custGeom>
              <a:avLst/>
              <a:gdLst>
                <a:gd name="T0" fmla="*/ 0 w 55"/>
                <a:gd name="T1" fmla="*/ 0 h 55"/>
                <a:gd name="T2" fmla="*/ 0 w 55"/>
                <a:gd name="T3" fmla="*/ 0 h 55"/>
                <a:gd name="T4" fmla="*/ 0 w 55"/>
                <a:gd name="T5" fmla="*/ 0 h 55"/>
                <a:gd name="T6" fmla="*/ 0 w 55"/>
                <a:gd name="T7" fmla="*/ 0 h 55"/>
                <a:gd name="T8" fmla="*/ 0 w 55"/>
                <a:gd name="T9" fmla="*/ 0 h 55"/>
                <a:gd name="T10" fmla="*/ 0 w 55"/>
                <a:gd name="T11" fmla="*/ 0 h 55"/>
                <a:gd name="T12" fmla="*/ 0 w 55"/>
                <a:gd name="T13" fmla="*/ 0 h 55"/>
                <a:gd name="T14" fmla="*/ 0 w 55"/>
                <a:gd name="T15" fmla="*/ 0 h 55"/>
                <a:gd name="T16" fmla="*/ 0 w 55"/>
                <a:gd name="T17" fmla="*/ 0 h 55"/>
                <a:gd name="T18" fmla="*/ 0 w 55"/>
                <a:gd name="T19" fmla="*/ 0 h 55"/>
                <a:gd name="T20" fmla="*/ 0 w 55"/>
                <a:gd name="T21" fmla="*/ 0 h 55"/>
                <a:gd name="T22" fmla="*/ 0 w 55"/>
                <a:gd name="T23" fmla="*/ 0 h 55"/>
                <a:gd name="T24" fmla="*/ 0 w 55"/>
                <a:gd name="T25" fmla="*/ 0 h 55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55" h="55">
                  <a:moveTo>
                    <a:pt x="29" y="36"/>
                  </a:moveTo>
                  <a:lnTo>
                    <a:pt x="2" y="55"/>
                  </a:lnTo>
                  <a:lnTo>
                    <a:pt x="1" y="55"/>
                  </a:lnTo>
                  <a:lnTo>
                    <a:pt x="0" y="52"/>
                  </a:lnTo>
                  <a:lnTo>
                    <a:pt x="0" y="51"/>
                  </a:lnTo>
                  <a:lnTo>
                    <a:pt x="40" y="7"/>
                  </a:lnTo>
                  <a:lnTo>
                    <a:pt x="53" y="0"/>
                  </a:lnTo>
                  <a:lnTo>
                    <a:pt x="54" y="0"/>
                  </a:lnTo>
                  <a:lnTo>
                    <a:pt x="55" y="0"/>
                  </a:lnTo>
                  <a:lnTo>
                    <a:pt x="55" y="1"/>
                  </a:lnTo>
                  <a:lnTo>
                    <a:pt x="55" y="2"/>
                  </a:lnTo>
                  <a:lnTo>
                    <a:pt x="29" y="36"/>
                  </a:lnTo>
                  <a:close/>
                </a:path>
              </a:pathLst>
            </a:custGeom>
            <a:noFill/>
            <a:ln w="635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5" name="未知">
              <a:extLst>
                <a:ext uri="{FF2B5EF4-FFF2-40B4-BE49-F238E27FC236}">
                  <a16:creationId xmlns:a16="http://schemas.microsoft.com/office/drawing/2014/main" id="{CA3216D2-5886-8E20-1C3B-195829BD714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9" y="344"/>
              <a:ext cx="111" cy="110"/>
            </a:xfrm>
            <a:custGeom>
              <a:avLst/>
              <a:gdLst>
                <a:gd name="T0" fmla="*/ 0 w 276"/>
                <a:gd name="T1" fmla="*/ 0 h 276"/>
                <a:gd name="T2" fmla="*/ 0 w 276"/>
                <a:gd name="T3" fmla="*/ 0 h 276"/>
                <a:gd name="T4" fmla="*/ 0 w 276"/>
                <a:gd name="T5" fmla="*/ 0 h 276"/>
                <a:gd name="T6" fmla="*/ 0 w 276"/>
                <a:gd name="T7" fmla="*/ 0 h 276"/>
                <a:gd name="T8" fmla="*/ 0 w 276"/>
                <a:gd name="T9" fmla="*/ 0 h 276"/>
                <a:gd name="T10" fmla="*/ 0 w 276"/>
                <a:gd name="T11" fmla="*/ 0 h 276"/>
                <a:gd name="T12" fmla="*/ 0 w 276"/>
                <a:gd name="T13" fmla="*/ 0 h 276"/>
                <a:gd name="T14" fmla="*/ 0 w 276"/>
                <a:gd name="T15" fmla="*/ 0 h 276"/>
                <a:gd name="T16" fmla="*/ 0 w 276"/>
                <a:gd name="T17" fmla="*/ 0 h 276"/>
                <a:gd name="T18" fmla="*/ 0 w 276"/>
                <a:gd name="T19" fmla="*/ 0 h 276"/>
                <a:gd name="T20" fmla="*/ 0 w 276"/>
                <a:gd name="T21" fmla="*/ 0 h 276"/>
                <a:gd name="T22" fmla="*/ 0 w 276"/>
                <a:gd name="T23" fmla="*/ 0 h 27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276" h="276">
                  <a:moveTo>
                    <a:pt x="243" y="242"/>
                  </a:moveTo>
                  <a:lnTo>
                    <a:pt x="256" y="232"/>
                  </a:lnTo>
                  <a:lnTo>
                    <a:pt x="276" y="276"/>
                  </a:lnTo>
                  <a:lnTo>
                    <a:pt x="256" y="232"/>
                  </a:lnTo>
                  <a:lnTo>
                    <a:pt x="44" y="19"/>
                  </a:lnTo>
                  <a:lnTo>
                    <a:pt x="33" y="34"/>
                  </a:lnTo>
                  <a:lnTo>
                    <a:pt x="0" y="0"/>
                  </a:lnTo>
                  <a:lnTo>
                    <a:pt x="33" y="34"/>
                  </a:lnTo>
                  <a:lnTo>
                    <a:pt x="33" y="36"/>
                  </a:lnTo>
                  <a:lnTo>
                    <a:pt x="222" y="233"/>
                  </a:lnTo>
                  <a:lnTo>
                    <a:pt x="242" y="242"/>
                  </a:lnTo>
                  <a:lnTo>
                    <a:pt x="243" y="242"/>
                  </a:lnTo>
                  <a:close/>
                </a:path>
              </a:pathLst>
            </a:custGeom>
            <a:blipFill dpi="0" rotWithShape="0">
              <a:blip r:embed="rId11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6" name="未知">
              <a:extLst>
                <a:ext uri="{FF2B5EF4-FFF2-40B4-BE49-F238E27FC236}">
                  <a16:creationId xmlns:a16="http://schemas.microsoft.com/office/drawing/2014/main" id="{1CB0D5B3-49A3-F3B7-F2B4-5363E34A42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" y="339"/>
              <a:ext cx="105" cy="105"/>
            </a:xfrm>
            <a:custGeom>
              <a:avLst/>
              <a:gdLst>
                <a:gd name="T0" fmla="*/ 0 w 261"/>
                <a:gd name="T1" fmla="*/ 0 h 262"/>
                <a:gd name="T2" fmla="*/ 0 w 261"/>
                <a:gd name="T3" fmla="*/ 0 h 262"/>
                <a:gd name="T4" fmla="*/ 0 w 261"/>
                <a:gd name="T5" fmla="*/ 0 h 262"/>
                <a:gd name="T6" fmla="*/ 0 w 261"/>
                <a:gd name="T7" fmla="*/ 0 h 262"/>
                <a:gd name="T8" fmla="*/ 0 w 261"/>
                <a:gd name="T9" fmla="*/ 0 h 262"/>
                <a:gd name="T10" fmla="*/ 0 w 261"/>
                <a:gd name="T11" fmla="*/ 0 h 262"/>
                <a:gd name="T12" fmla="*/ 0 w 261"/>
                <a:gd name="T13" fmla="*/ 0 h 262"/>
                <a:gd name="T14" fmla="*/ 0 w 261"/>
                <a:gd name="T15" fmla="*/ 0 h 262"/>
                <a:gd name="T16" fmla="*/ 0 w 261"/>
                <a:gd name="T17" fmla="*/ 0 h 262"/>
                <a:gd name="T18" fmla="*/ 0 w 261"/>
                <a:gd name="T19" fmla="*/ 0 h 262"/>
                <a:gd name="T20" fmla="*/ 0 w 261"/>
                <a:gd name="T21" fmla="*/ 0 h 262"/>
                <a:gd name="T22" fmla="*/ 0 w 261"/>
                <a:gd name="T23" fmla="*/ 0 h 262"/>
                <a:gd name="T24" fmla="*/ 0 w 261"/>
                <a:gd name="T25" fmla="*/ 0 h 262"/>
                <a:gd name="T26" fmla="*/ 0 w 261"/>
                <a:gd name="T27" fmla="*/ 0 h 262"/>
                <a:gd name="T28" fmla="*/ 0 w 261"/>
                <a:gd name="T29" fmla="*/ 0 h 262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261" h="262">
                  <a:moveTo>
                    <a:pt x="232" y="242"/>
                  </a:moveTo>
                  <a:lnTo>
                    <a:pt x="232" y="240"/>
                  </a:lnTo>
                  <a:lnTo>
                    <a:pt x="232" y="238"/>
                  </a:lnTo>
                  <a:lnTo>
                    <a:pt x="261" y="262"/>
                  </a:lnTo>
                  <a:lnTo>
                    <a:pt x="232" y="238"/>
                  </a:lnTo>
                  <a:lnTo>
                    <a:pt x="232" y="237"/>
                  </a:lnTo>
                  <a:lnTo>
                    <a:pt x="43" y="39"/>
                  </a:lnTo>
                  <a:lnTo>
                    <a:pt x="23" y="30"/>
                  </a:lnTo>
                  <a:lnTo>
                    <a:pt x="22" y="30"/>
                  </a:lnTo>
                  <a:lnTo>
                    <a:pt x="20" y="30"/>
                  </a:lnTo>
                  <a:lnTo>
                    <a:pt x="19" y="30"/>
                  </a:lnTo>
                  <a:lnTo>
                    <a:pt x="0" y="0"/>
                  </a:lnTo>
                  <a:lnTo>
                    <a:pt x="19" y="30"/>
                  </a:lnTo>
                  <a:lnTo>
                    <a:pt x="231" y="243"/>
                  </a:lnTo>
                  <a:lnTo>
                    <a:pt x="232" y="242"/>
                  </a:lnTo>
                  <a:close/>
                </a:path>
              </a:pathLst>
            </a:custGeom>
            <a:blipFill dpi="0" rotWithShape="0">
              <a:blip r:embed="rId12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7" name="未知">
              <a:extLst>
                <a:ext uri="{FF2B5EF4-FFF2-40B4-BE49-F238E27FC236}">
                  <a16:creationId xmlns:a16="http://schemas.microsoft.com/office/drawing/2014/main" id="{A2F4FA04-1DBC-986D-54ED-DFECB3D7ED6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2" y="351"/>
              <a:ext cx="90" cy="89"/>
            </a:xfrm>
            <a:custGeom>
              <a:avLst/>
              <a:gdLst>
                <a:gd name="T0" fmla="*/ 0 w 224"/>
                <a:gd name="T1" fmla="*/ 0 h 223"/>
                <a:gd name="T2" fmla="*/ 0 w 224"/>
                <a:gd name="T3" fmla="*/ 0 h 223"/>
                <a:gd name="T4" fmla="*/ 0 w 224"/>
                <a:gd name="T5" fmla="*/ 0 h 223"/>
                <a:gd name="T6" fmla="*/ 0 w 224"/>
                <a:gd name="T7" fmla="*/ 0 h 223"/>
                <a:gd name="T8" fmla="*/ 0 w 224"/>
                <a:gd name="T9" fmla="*/ 0 h 223"/>
                <a:gd name="T10" fmla="*/ 0 w 224"/>
                <a:gd name="T11" fmla="*/ 0 h 223"/>
                <a:gd name="T12" fmla="*/ 0 w 224"/>
                <a:gd name="T13" fmla="*/ 0 h 223"/>
                <a:gd name="T14" fmla="*/ 0 w 224"/>
                <a:gd name="T15" fmla="*/ 0 h 223"/>
                <a:gd name="T16" fmla="*/ 0 w 224"/>
                <a:gd name="T17" fmla="*/ 0 h 223"/>
                <a:gd name="T18" fmla="*/ 0 w 224"/>
                <a:gd name="T19" fmla="*/ 0 h 223"/>
                <a:gd name="T20" fmla="*/ 0 w 224"/>
                <a:gd name="T21" fmla="*/ 0 h 223"/>
                <a:gd name="T22" fmla="*/ 0 w 224"/>
                <a:gd name="T23" fmla="*/ 0 h 223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224" h="223">
                  <a:moveTo>
                    <a:pt x="220" y="219"/>
                  </a:moveTo>
                  <a:lnTo>
                    <a:pt x="224" y="208"/>
                  </a:lnTo>
                  <a:lnTo>
                    <a:pt x="224" y="207"/>
                  </a:lnTo>
                  <a:lnTo>
                    <a:pt x="35" y="9"/>
                  </a:lnTo>
                  <a:lnTo>
                    <a:pt x="15" y="0"/>
                  </a:lnTo>
                  <a:lnTo>
                    <a:pt x="14" y="0"/>
                  </a:lnTo>
                  <a:lnTo>
                    <a:pt x="0" y="15"/>
                  </a:lnTo>
                  <a:lnTo>
                    <a:pt x="0" y="17"/>
                  </a:lnTo>
                  <a:lnTo>
                    <a:pt x="189" y="214"/>
                  </a:lnTo>
                  <a:lnTo>
                    <a:pt x="209" y="223"/>
                  </a:lnTo>
                  <a:lnTo>
                    <a:pt x="210" y="223"/>
                  </a:lnTo>
                  <a:lnTo>
                    <a:pt x="220" y="219"/>
                  </a:lnTo>
                  <a:close/>
                </a:path>
              </a:pathLst>
            </a:custGeom>
            <a:noFill/>
            <a:ln w="635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8" name="未知">
              <a:extLst>
                <a:ext uri="{FF2B5EF4-FFF2-40B4-BE49-F238E27FC236}">
                  <a16:creationId xmlns:a16="http://schemas.microsoft.com/office/drawing/2014/main" id="{BAC91F10-3656-E6FE-FF2E-5B1793B10041}"/>
                </a:ext>
              </a:extLst>
            </p:cNvPr>
            <p:cNvSpPr>
              <a:spLocks/>
            </p:cNvSpPr>
            <p:nvPr/>
          </p:nvSpPr>
          <p:spPr bwMode="auto">
            <a:xfrm>
              <a:off x="664" y="383"/>
              <a:ext cx="2" cy="23"/>
            </a:xfrm>
            <a:custGeom>
              <a:avLst/>
              <a:gdLst>
                <a:gd name="T0" fmla="*/ 0 w 5"/>
                <a:gd name="T1" fmla="*/ 0 h 57"/>
                <a:gd name="T2" fmla="*/ 0 w 5"/>
                <a:gd name="T3" fmla="*/ 0 h 57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5" h="57">
                  <a:moveTo>
                    <a:pt x="5" y="0"/>
                  </a:moveTo>
                  <a:lnTo>
                    <a:pt x="0" y="57"/>
                  </a:lnTo>
                </a:path>
              </a:pathLst>
            </a:custGeom>
            <a:noFill/>
            <a:ln w="3175" cmpd="sng">
              <a:solidFill>
                <a:srgbClr val="6666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9" name="未知">
              <a:extLst>
                <a:ext uri="{FF2B5EF4-FFF2-40B4-BE49-F238E27FC236}">
                  <a16:creationId xmlns:a16="http://schemas.microsoft.com/office/drawing/2014/main" id="{68B6DD07-ADE6-3269-C0EF-833EFBCA62F9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" y="383"/>
              <a:ext cx="2" cy="23"/>
            </a:xfrm>
            <a:custGeom>
              <a:avLst/>
              <a:gdLst>
                <a:gd name="T0" fmla="*/ 0 w 5"/>
                <a:gd name="T1" fmla="*/ 0 h 57"/>
                <a:gd name="T2" fmla="*/ 0 w 5"/>
                <a:gd name="T3" fmla="*/ 0 h 57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5" h="57">
                  <a:moveTo>
                    <a:pt x="5" y="0"/>
                  </a:moveTo>
                  <a:lnTo>
                    <a:pt x="0" y="57"/>
                  </a:lnTo>
                </a:path>
              </a:pathLst>
            </a:custGeom>
            <a:noFill/>
            <a:ln w="3175" cmpd="sng">
              <a:solidFill>
                <a:srgbClr val="BEBEBE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0" name="未知">
              <a:extLst>
                <a:ext uri="{FF2B5EF4-FFF2-40B4-BE49-F238E27FC236}">
                  <a16:creationId xmlns:a16="http://schemas.microsoft.com/office/drawing/2014/main" id="{5A3C154C-3810-AA33-FBE9-EECDABFB3E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84" y="403"/>
              <a:ext cx="2" cy="23"/>
            </a:xfrm>
            <a:custGeom>
              <a:avLst/>
              <a:gdLst>
                <a:gd name="T0" fmla="*/ 0 w 6"/>
                <a:gd name="T1" fmla="*/ 0 h 57"/>
                <a:gd name="T2" fmla="*/ 0 w 6"/>
                <a:gd name="T3" fmla="*/ 0 h 57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6" h="57">
                  <a:moveTo>
                    <a:pt x="6" y="0"/>
                  </a:moveTo>
                  <a:lnTo>
                    <a:pt x="0" y="57"/>
                  </a:lnTo>
                </a:path>
              </a:pathLst>
            </a:custGeom>
            <a:noFill/>
            <a:ln w="3175" cmpd="sng">
              <a:solidFill>
                <a:srgbClr val="6666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1" name="未知">
              <a:extLst>
                <a:ext uri="{FF2B5EF4-FFF2-40B4-BE49-F238E27FC236}">
                  <a16:creationId xmlns:a16="http://schemas.microsoft.com/office/drawing/2014/main" id="{1337D87C-A7EA-DC9F-0671-B48F6543F109}"/>
                </a:ext>
              </a:extLst>
            </p:cNvPr>
            <p:cNvSpPr>
              <a:spLocks/>
            </p:cNvSpPr>
            <p:nvPr/>
          </p:nvSpPr>
          <p:spPr bwMode="auto">
            <a:xfrm>
              <a:off x="683" y="403"/>
              <a:ext cx="2" cy="23"/>
            </a:xfrm>
            <a:custGeom>
              <a:avLst/>
              <a:gdLst>
                <a:gd name="T0" fmla="*/ 0 w 5"/>
                <a:gd name="T1" fmla="*/ 0 h 57"/>
                <a:gd name="T2" fmla="*/ 0 w 5"/>
                <a:gd name="T3" fmla="*/ 0 h 57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5" h="57">
                  <a:moveTo>
                    <a:pt x="5" y="0"/>
                  </a:moveTo>
                  <a:lnTo>
                    <a:pt x="0" y="57"/>
                  </a:lnTo>
                </a:path>
              </a:pathLst>
            </a:custGeom>
            <a:noFill/>
            <a:ln w="3175" cmpd="sng">
              <a:solidFill>
                <a:srgbClr val="BEBEBE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2" name="未知">
              <a:extLst>
                <a:ext uri="{FF2B5EF4-FFF2-40B4-BE49-F238E27FC236}">
                  <a16:creationId xmlns:a16="http://schemas.microsoft.com/office/drawing/2014/main" id="{8EA8366C-2350-A35B-D36F-979E2443B3EA}"/>
                </a:ext>
              </a:extLst>
            </p:cNvPr>
            <p:cNvSpPr>
              <a:spLocks/>
            </p:cNvSpPr>
            <p:nvPr/>
          </p:nvSpPr>
          <p:spPr bwMode="auto">
            <a:xfrm>
              <a:off x="694" y="413"/>
              <a:ext cx="2" cy="23"/>
            </a:xfrm>
            <a:custGeom>
              <a:avLst/>
              <a:gdLst>
                <a:gd name="T0" fmla="*/ 0 w 5"/>
                <a:gd name="T1" fmla="*/ 0 h 57"/>
                <a:gd name="T2" fmla="*/ 0 w 5"/>
                <a:gd name="T3" fmla="*/ 0 h 57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5" h="57">
                  <a:moveTo>
                    <a:pt x="5" y="0"/>
                  </a:moveTo>
                  <a:lnTo>
                    <a:pt x="0" y="57"/>
                  </a:lnTo>
                </a:path>
              </a:pathLst>
            </a:custGeom>
            <a:noFill/>
            <a:ln w="3175" cmpd="sng">
              <a:solidFill>
                <a:srgbClr val="6666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3" name="未知">
              <a:extLst>
                <a:ext uri="{FF2B5EF4-FFF2-40B4-BE49-F238E27FC236}">
                  <a16:creationId xmlns:a16="http://schemas.microsoft.com/office/drawing/2014/main" id="{A115F471-7538-67DF-AABF-CE4ED9B046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93" y="413"/>
              <a:ext cx="3" cy="23"/>
            </a:xfrm>
            <a:custGeom>
              <a:avLst/>
              <a:gdLst>
                <a:gd name="T0" fmla="*/ 1 w 6"/>
                <a:gd name="T1" fmla="*/ 0 h 57"/>
                <a:gd name="T2" fmla="*/ 0 w 6"/>
                <a:gd name="T3" fmla="*/ 0 h 57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6" h="57">
                  <a:moveTo>
                    <a:pt x="6" y="0"/>
                  </a:moveTo>
                  <a:lnTo>
                    <a:pt x="0" y="57"/>
                  </a:lnTo>
                </a:path>
              </a:pathLst>
            </a:custGeom>
            <a:noFill/>
            <a:ln w="3175" cmpd="sng">
              <a:solidFill>
                <a:srgbClr val="BEBEBE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4" name="未知">
              <a:extLst>
                <a:ext uri="{FF2B5EF4-FFF2-40B4-BE49-F238E27FC236}">
                  <a16:creationId xmlns:a16="http://schemas.microsoft.com/office/drawing/2014/main" id="{2833F367-4936-6041-DAE7-5DA81861C5FD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" y="393"/>
              <a:ext cx="2" cy="23"/>
            </a:xfrm>
            <a:custGeom>
              <a:avLst/>
              <a:gdLst>
                <a:gd name="T0" fmla="*/ 0 w 6"/>
                <a:gd name="T1" fmla="*/ 0 h 57"/>
                <a:gd name="T2" fmla="*/ 0 w 6"/>
                <a:gd name="T3" fmla="*/ 0 h 57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6" h="57">
                  <a:moveTo>
                    <a:pt x="6" y="0"/>
                  </a:moveTo>
                  <a:lnTo>
                    <a:pt x="0" y="57"/>
                  </a:lnTo>
                </a:path>
              </a:pathLst>
            </a:custGeom>
            <a:noFill/>
            <a:ln w="3175" cmpd="sng">
              <a:solidFill>
                <a:srgbClr val="6666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5" name="未知">
              <a:extLst>
                <a:ext uri="{FF2B5EF4-FFF2-40B4-BE49-F238E27FC236}">
                  <a16:creationId xmlns:a16="http://schemas.microsoft.com/office/drawing/2014/main" id="{E9D6D2E6-5212-0762-00DD-90862464DA45}"/>
                </a:ext>
              </a:extLst>
            </p:cNvPr>
            <p:cNvSpPr>
              <a:spLocks/>
            </p:cNvSpPr>
            <p:nvPr/>
          </p:nvSpPr>
          <p:spPr bwMode="auto">
            <a:xfrm>
              <a:off x="673" y="393"/>
              <a:ext cx="2" cy="23"/>
            </a:xfrm>
            <a:custGeom>
              <a:avLst/>
              <a:gdLst>
                <a:gd name="T0" fmla="*/ 0 w 5"/>
                <a:gd name="T1" fmla="*/ 0 h 57"/>
                <a:gd name="T2" fmla="*/ 0 w 5"/>
                <a:gd name="T3" fmla="*/ 0 h 57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5" h="57">
                  <a:moveTo>
                    <a:pt x="5" y="0"/>
                  </a:moveTo>
                  <a:lnTo>
                    <a:pt x="0" y="57"/>
                  </a:lnTo>
                </a:path>
              </a:pathLst>
            </a:custGeom>
            <a:noFill/>
            <a:ln w="3175" cmpd="sng">
              <a:solidFill>
                <a:srgbClr val="BEBEBE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6" name="未知">
              <a:extLst>
                <a:ext uri="{FF2B5EF4-FFF2-40B4-BE49-F238E27FC236}">
                  <a16:creationId xmlns:a16="http://schemas.microsoft.com/office/drawing/2014/main" id="{68DD4A81-ACCD-92DB-4D0E-80A64924196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5" y="374"/>
              <a:ext cx="2" cy="22"/>
            </a:xfrm>
            <a:custGeom>
              <a:avLst/>
              <a:gdLst>
                <a:gd name="T0" fmla="*/ 0 w 5"/>
                <a:gd name="T1" fmla="*/ 0 h 57"/>
                <a:gd name="T2" fmla="*/ 0 w 5"/>
                <a:gd name="T3" fmla="*/ 0 h 57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5" h="57">
                  <a:moveTo>
                    <a:pt x="5" y="0"/>
                  </a:moveTo>
                  <a:lnTo>
                    <a:pt x="0" y="57"/>
                  </a:lnTo>
                </a:path>
              </a:pathLst>
            </a:custGeom>
            <a:noFill/>
            <a:ln w="3175" cmpd="sng">
              <a:solidFill>
                <a:srgbClr val="6666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7" name="未知">
              <a:extLst>
                <a:ext uri="{FF2B5EF4-FFF2-40B4-BE49-F238E27FC236}">
                  <a16:creationId xmlns:a16="http://schemas.microsoft.com/office/drawing/2014/main" id="{C2AE0908-23AE-E34A-62B5-7265A93BD07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4" y="374"/>
              <a:ext cx="2" cy="22"/>
            </a:xfrm>
            <a:custGeom>
              <a:avLst/>
              <a:gdLst>
                <a:gd name="T0" fmla="*/ 0 w 5"/>
                <a:gd name="T1" fmla="*/ 0 h 57"/>
                <a:gd name="T2" fmla="*/ 0 w 5"/>
                <a:gd name="T3" fmla="*/ 0 h 57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5" h="57">
                  <a:moveTo>
                    <a:pt x="5" y="0"/>
                  </a:moveTo>
                  <a:lnTo>
                    <a:pt x="0" y="57"/>
                  </a:lnTo>
                </a:path>
              </a:pathLst>
            </a:custGeom>
            <a:noFill/>
            <a:ln w="3175" cmpd="sng">
              <a:solidFill>
                <a:srgbClr val="BEBEBE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8" name="未知">
              <a:extLst>
                <a:ext uri="{FF2B5EF4-FFF2-40B4-BE49-F238E27FC236}">
                  <a16:creationId xmlns:a16="http://schemas.microsoft.com/office/drawing/2014/main" id="{F6DC8385-CB50-86E6-1D28-908F52AFA3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55" y="411"/>
              <a:ext cx="251" cy="251"/>
            </a:xfrm>
            <a:custGeom>
              <a:avLst/>
              <a:gdLst>
                <a:gd name="T0" fmla="*/ 0 w 627"/>
                <a:gd name="T1" fmla="*/ 0 h 627"/>
                <a:gd name="T2" fmla="*/ 0 w 627"/>
                <a:gd name="T3" fmla="*/ 0 h 627"/>
                <a:gd name="T4" fmla="*/ 0 w 627"/>
                <a:gd name="T5" fmla="*/ 0 h 627"/>
                <a:gd name="T6" fmla="*/ 0 w 627"/>
                <a:gd name="T7" fmla="*/ 0 h 627"/>
                <a:gd name="T8" fmla="*/ 0 w 627"/>
                <a:gd name="T9" fmla="*/ 0 h 627"/>
                <a:gd name="T10" fmla="*/ 0 w 627"/>
                <a:gd name="T11" fmla="*/ 0 h 627"/>
                <a:gd name="T12" fmla="*/ 0 w 627"/>
                <a:gd name="T13" fmla="*/ 0 h 627"/>
                <a:gd name="T14" fmla="*/ 0 w 627"/>
                <a:gd name="T15" fmla="*/ 0 h 627"/>
                <a:gd name="T16" fmla="*/ 0 w 627"/>
                <a:gd name="T17" fmla="*/ 0 h 627"/>
                <a:gd name="T18" fmla="*/ 0 w 627"/>
                <a:gd name="T19" fmla="*/ 0 h 627"/>
                <a:gd name="T20" fmla="*/ 0 w 627"/>
                <a:gd name="T21" fmla="*/ 0 h 627"/>
                <a:gd name="T22" fmla="*/ 0 w 627"/>
                <a:gd name="T23" fmla="*/ 0 h 627"/>
                <a:gd name="T24" fmla="*/ 0 w 627"/>
                <a:gd name="T25" fmla="*/ 0 h 627"/>
                <a:gd name="T26" fmla="*/ 0 w 627"/>
                <a:gd name="T27" fmla="*/ 0 h 627"/>
                <a:gd name="T28" fmla="*/ 0 w 627"/>
                <a:gd name="T29" fmla="*/ 0 h 627"/>
                <a:gd name="T30" fmla="*/ 0 w 627"/>
                <a:gd name="T31" fmla="*/ 0 h 627"/>
                <a:gd name="T32" fmla="*/ 0 w 627"/>
                <a:gd name="T33" fmla="*/ 0 h 627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627" h="627">
                  <a:moveTo>
                    <a:pt x="541" y="546"/>
                  </a:moveTo>
                  <a:lnTo>
                    <a:pt x="592" y="511"/>
                  </a:lnTo>
                  <a:lnTo>
                    <a:pt x="594" y="490"/>
                  </a:lnTo>
                  <a:lnTo>
                    <a:pt x="627" y="627"/>
                  </a:lnTo>
                  <a:lnTo>
                    <a:pt x="594" y="490"/>
                  </a:lnTo>
                  <a:lnTo>
                    <a:pt x="594" y="486"/>
                  </a:lnTo>
                  <a:lnTo>
                    <a:pt x="179" y="67"/>
                  </a:lnTo>
                  <a:lnTo>
                    <a:pt x="129" y="32"/>
                  </a:lnTo>
                  <a:lnTo>
                    <a:pt x="127" y="32"/>
                  </a:lnTo>
                  <a:lnTo>
                    <a:pt x="80" y="72"/>
                  </a:lnTo>
                  <a:lnTo>
                    <a:pt x="79" y="82"/>
                  </a:lnTo>
                  <a:lnTo>
                    <a:pt x="0" y="0"/>
                  </a:lnTo>
                  <a:lnTo>
                    <a:pt x="79" y="82"/>
                  </a:lnTo>
                  <a:lnTo>
                    <a:pt x="79" y="85"/>
                  </a:lnTo>
                  <a:lnTo>
                    <a:pt x="499" y="534"/>
                  </a:lnTo>
                  <a:lnTo>
                    <a:pt x="537" y="546"/>
                  </a:lnTo>
                  <a:lnTo>
                    <a:pt x="541" y="546"/>
                  </a:lnTo>
                  <a:close/>
                </a:path>
              </a:pathLst>
            </a:custGeom>
            <a:blipFill dpi="0" rotWithShape="0">
              <a:blip r:embed="rId13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9" name="未知">
              <a:extLst>
                <a:ext uri="{FF2B5EF4-FFF2-40B4-BE49-F238E27FC236}">
                  <a16:creationId xmlns:a16="http://schemas.microsoft.com/office/drawing/2014/main" id="{013E7A9D-D47A-FE95-06DA-5ACC450E11AA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" y="392"/>
              <a:ext cx="225" cy="225"/>
            </a:xfrm>
            <a:custGeom>
              <a:avLst/>
              <a:gdLst>
                <a:gd name="T0" fmla="*/ 0 w 563"/>
                <a:gd name="T1" fmla="*/ 0 h 563"/>
                <a:gd name="T2" fmla="*/ 0 w 563"/>
                <a:gd name="T3" fmla="*/ 0 h 563"/>
                <a:gd name="T4" fmla="*/ 0 w 563"/>
                <a:gd name="T5" fmla="*/ 0 h 563"/>
                <a:gd name="T6" fmla="*/ 0 w 563"/>
                <a:gd name="T7" fmla="*/ 0 h 563"/>
                <a:gd name="T8" fmla="*/ 0 w 563"/>
                <a:gd name="T9" fmla="*/ 0 h 563"/>
                <a:gd name="T10" fmla="*/ 0 w 563"/>
                <a:gd name="T11" fmla="*/ 0 h 563"/>
                <a:gd name="T12" fmla="*/ 0 w 563"/>
                <a:gd name="T13" fmla="*/ 0 h 563"/>
                <a:gd name="T14" fmla="*/ 0 w 563"/>
                <a:gd name="T15" fmla="*/ 0 h 563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563" h="563">
                  <a:moveTo>
                    <a:pt x="481" y="528"/>
                  </a:moveTo>
                  <a:lnTo>
                    <a:pt x="68" y="115"/>
                  </a:lnTo>
                  <a:lnTo>
                    <a:pt x="0" y="0"/>
                  </a:lnTo>
                  <a:lnTo>
                    <a:pt x="68" y="115"/>
                  </a:lnTo>
                  <a:lnTo>
                    <a:pt x="481" y="529"/>
                  </a:lnTo>
                  <a:lnTo>
                    <a:pt x="563" y="563"/>
                  </a:lnTo>
                  <a:lnTo>
                    <a:pt x="481" y="529"/>
                  </a:lnTo>
                  <a:lnTo>
                    <a:pt x="481" y="528"/>
                  </a:lnTo>
                  <a:close/>
                </a:path>
              </a:pathLst>
            </a:custGeom>
            <a:blipFill dpi="0" rotWithShape="0">
              <a:blip r:embed="rId14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0" name="未知">
              <a:extLst>
                <a:ext uri="{FF2B5EF4-FFF2-40B4-BE49-F238E27FC236}">
                  <a16:creationId xmlns:a16="http://schemas.microsoft.com/office/drawing/2014/main" id="{77633C0F-D613-BCA8-8A42-804A115A8EC8}"/>
                </a:ext>
              </a:extLst>
            </p:cNvPr>
            <p:cNvSpPr>
              <a:spLocks/>
            </p:cNvSpPr>
            <p:nvPr/>
          </p:nvSpPr>
          <p:spPr bwMode="auto">
            <a:xfrm>
              <a:off x="618" y="397"/>
              <a:ext cx="102" cy="101"/>
            </a:xfrm>
            <a:custGeom>
              <a:avLst/>
              <a:gdLst>
                <a:gd name="T0" fmla="*/ 0 w 253"/>
                <a:gd name="T1" fmla="*/ 0 h 253"/>
                <a:gd name="T2" fmla="*/ 0 w 253"/>
                <a:gd name="T3" fmla="*/ 0 h 253"/>
                <a:gd name="T4" fmla="*/ 0 w 253"/>
                <a:gd name="T5" fmla="*/ 0 h 253"/>
                <a:gd name="T6" fmla="*/ 0 w 253"/>
                <a:gd name="T7" fmla="*/ 0 h 253"/>
                <a:gd name="T8" fmla="*/ 0 w 253"/>
                <a:gd name="T9" fmla="*/ 0 h 253"/>
                <a:gd name="T10" fmla="*/ 0 w 253"/>
                <a:gd name="T11" fmla="*/ 0 h 253"/>
                <a:gd name="T12" fmla="*/ 0 w 253"/>
                <a:gd name="T13" fmla="*/ 0 h 253"/>
                <a:gd name="T14" fmla="*/ 0 w 253"/>
                <a:gd name="T15" fmla="*/ 0 h 253"/>
                <a:gd name="T16" fmla="*/ 0 w 253"/>
                <a:gd name="T17" fmla="*/ 0 h 253"/>
                <a:gd name="T18" fmla="*/ 0 w 253"/>
                <a:gd name="T19" fmla="*/ 0 h 25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53" h="253">
                  <a:moveTo>
                    <a:pt x="144" y="125"/>
                  </a:moveTo>
                  <a:lnTo>
                    <a:pt x="234" y="97"/>
                  </a:lnTo>
                  <a:lnTo>
                    <a:pt x="253" y="253"/>
                  </a:lnTo>
                  <a:lnTo>
                    <a:pt x="234" y="97"/>
                  </a:lnTo>
                  <a:lnTo>
                    <a:pt x="158" y="22"/>
                  </a:lnTo>
                  <a:lnTo>
                    <a:pt x="21" y="152"/>
                  </a:lnTo>
                  <a:lnTo>
                    <a:pt x="0" y="0"/>
                  </a:lnTo>
                  <a:lnTo>
                    <a:pt x="21" y="152"/>
                  </a:lnTo>
                  <a:lnTo>
                    <a:pt x="48" y="171"/>
                  </a:lnTo>
                  <a:lnTo>
                    <a:pt x="144" y="125"/>
                  </a:lnTo>
                  <a:close/>
                </a:path>
              </a:pathLst>
            </a:custGeom>
            <a:blipFill dpi="0" rotWithShape="0">
              <a:blip r:embed="rId15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1" name="未知">
              <a:extLst>
                <a:ext uri="{FF2B5EF4-FFF2-40B4-BE49-F238E27FC236}">
                  <a16:creationId xmlns:a16="http://schemas.microsoft.com/office/drawing/2014/main" id="{527D735A-4A0C-EE4F-F268-6CB2901A76F3}"/>
                </a:ext>
              </a:extLst>
            </p:cNvPr>
            <p:cNvSpPr>
              <a:spLocks/>
            </p:cNvSpPr>
            <p:nvPr/>
          </p:nvSpPr>
          <p:spPr bwMode="auto">
            <a:xfrm>
              <a:off x="673" y="374"/>
              <a:ext cx="70" cy="70"/>
            </a:xfrm>
            <a:custGeom>
              <a:avLst/>
              <a:gdLst>
                <a:gd name="T0" fmla="*/ 0 w 175"/>
                <a:gd name="T1" fmla="*/ 0 h 175"/>
                <a:gd name="T2" fmla="*/ 0 w 175"/>
                <a:gd name="T3" fmla="*/ 0 h 175"/>
                <a:gd name="T4" fmla="*/ 0 w 175"/>
                <a:gd name="T5" fmla="*/ 0 h 175"/>
                <a:gd name="T6" fmla="*/ 0 w 175"/>
                <a:gd name="T7" fmla="*/ 0 h 175"/>
                <a:gd name="T8" fmla="*/ 0 w 175"/>
                <a:gd name="T9" fmla="*/ 0 h 175"/>
                <a:gd name="T10" fmla="*/ 0 w 175"/>
                <a:gd name="T11" fmla="*/ 0 h 175"/>
                <a:gd name="T12" fmla="*/ 0 w 175"/>
                <a:gd name="T13" fmla="*/ 0 h 175"/>
                <a:gd name="T14" fmla="*/ 0 w 175"/>
                <a:gd name="T15" fmla="*/ 0 h 175"/>
                <a:gd name="T16" fmla="*/ 0 w 175"/>
                <a:gd name="T17" fmla="*/ 0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5">
                  <a:moveTo>
                    <a:pt x="110" y="142"/>
                  </a:moveTo>
                  <a:lnTo>
                    <a:pt x="175" y="175"/>
                  </a:lnTo>
                  <a:lnTo>
                    <a:pt x="110" y="142"/>
                  </a:lnTo>
                  <a:lnTo>
                    <a:pt x="48" y="55"/>
                  </a:lnTo>
                  <a:lnTo>
                    <a:pt x="21" y="80"/>
                  </a:lnTo>
                  <a:lnTo>
                    <a:pt x="0" y="0"/>
                  </a:lnTo>
                  <a:lnTo>
                    <a:pt x="21" y="80"/>
                  </a:lnTo>
                  <a:lnTo>
                    <a:pt x="97" y="155"/>
                  </a:lnTo>
                  <a:lnTo>
                    <a:pt x="110" y="142"/>
                  </a:lnTo>
                  <a:close/>
                </a:path>
              </a:pathLst>
            </a:custGeom>
            <a:blipFill dpi="0" rotWithShape="0">
              <a:blip r:embed="rId16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2" name="未知">
              <a:extLst>
                <a:ext uri="{FF2B5EF4-FFF2-40B4-BE49-F238E27FC236}">
                  <a16:creationId xmlns:a16="http://schemas.microsoft.com/office/drawing/2014/main" id="{DFA92843-22BB-AD7B-0D85-F58FC5CDDCA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7" y="396"/>
              <a:ext cx="90" cy="69"/>
            </a:xfrm>
            <a:custGeom>
              <a:avLst/>
              <a:gdLst>
                <a:gd name="T0" fmla="*/ 0 w 226"/>
                <a:gd name="T1" fmla="*/ 0 h 174"/>
                <a:gd name="T2" fmla="*/ 0 w 226"/>
                <a:gd name="T3" fmla="*/ 0 h 174"/>
                <a:gd name="T4" fmla="*/ 0 w 226"/>
                <a:gd name="T5" fmla="*/ 0 h 174"/>
                <a:gd name="T6" fmla="*/ 0 w 226"/>
                <a:gd name="T7" fmla="*/ 0 h 174"/>
                <a:gd name="T8" fmla="*/ 0 w 226"/>
                <a:gd name="T9" fmla="*/ 0 h 174"/>
                <a:gd name="T10" fmla="*/ 0 w 226"/>
                <a:gd name="T11" fmla="*/ 0 h 174"/>
                <a:gd name="T12" fmla="*/ 0 w 226"/>
                <a:gd name="T13" fmla="*/ 0 h 174"/>
                <a:gd name="T14" fmla="*/ 0 w 226"/>
                <a:gd name="T15" fmla="*/ 0 h 174"/>
                <a:gd name="T16" fmla="*/ 0 w 226"/>
                <a:gd name="T17" fmla="*/ 0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26" h="174">
                  <a:moveTo>
                    <a:pt x="226" y="87"/>
                  </a:moveTo>
                  <a:lnTo>
                    <a:pt x="175" y="142"/>
                  </a:lnTo>
                  <a:lnTo>
                    <a:pt x="170" y="141"/>
                  </a:lnTo>
                  <a:lnTo>
                    <a:pt x="165" y="140"/>
                  </a:lnTo>
                  <a:lnTo>
                    <a:pt x="123" y="128"/>
                  </a:lnTo>
                  <a:lnTo>
                    <a:pt x="27" y="174"/>
                  </a:lnTo>
                  <a:lnTo>
                    <a:pt x="0" y="155"/>
                  </a:lnTo>
                  <a:lnTo>
                    <a:pt x="164" y="0"/>
                  </a:lnTo>
                  <a:lnTo>
                    <a:pt x="226" y="87"/>
                  </a:lnTo>
                  <a:close/>
                </a:path>
              </a:pathLst>
            </a:custGeom>
            <a:noFill/>
            <a:ln w="635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3" name="未知">
              <a:extLst>
                <a:ext uri="{FF2B5EF4-FFF2-40B4-BE49-F238E27FC236}">
                  <a16:creationId xmlns:a16="http://schemas.microsoft.com/office/drawing/2014/main" id="{4A43EF8F-AA61-C760-1DF4-08B1A620480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1" y="400"/>
              <a:ext cx="6" cy="7"/>
            </a:xfrm>
            <a:custGeom>
              <a:avLst/>
              <a:gdLst>
                <a:gd name="T0" fmla="*/ 0 w 15"/>
                <a:gd name="T1" fmla="*/ 0 h 17"/>
                <a:gd name="T2" fmla="*/ 0 w 15"/>
                <a:gd name="T3" fmla="*/ 0 h 17"/>
                <a:gd name="T4" fmla="*/ 0 w 15"/>
                <a:gd name="T5" fmla="*/ 0 h 17"/>
                <a:gd name="T6" fmla="*/ 0 w 15"/>
                <a:gd name="T7" fmla="*/ 0 h 17"/>
                <a:gd name="T8" fmla="*/ 0 w 15"/>
                <a:gd name="T9" fmla="*/ 0 h 17"/>
                <a:gd name="T10" fmla="*/ 0 w 15"/>
                <a:gd name="T11" fmla="*/ 0 h 1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5" h="17">
                  <a:moveTo>
                    <a:pt x="15" y="16"/>
                  </a:moveTo>
                  <a:lnTo>
                    <a:pt x="15" y="15"/>
                  </a:lnTo>
                  <a:lnTo>
                    <a:pt x="0" y="0"/>
                  </a:lnTo>
                  <a:lnTo>
                    <a:pt x="1" y="2"/>
                  </a:lnTo>
                  <a:lnTo>
                    <a:pt x="14" y="17"/>
                  </a:lnTo>
                  <a:lnTo>
                    <a:pt x="15" y="1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4" name="未知">
              <a:extLst>
                <a:ext uri="{FF2B5EF4-FFF2-40B4-BE49-F238E27FC236}">
                  <a16:creationId xmlns:a16="http://schemas.microsoft.com/office/drawing/2014/main" id="{837C868C-19DA-4251-D9A8-E8E5EE7A136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8" y="324"/>
              <a:ext cx="112" cy="112"/>
            </a:xfrm>
            <a:custGeom>
              <a:avLst/>
              <a:gdLst>
                <a:gd name="T0" fmla="*/ 0 w 278"/>
                <a:gd name="T1" fmla="*/ 0 h 279"/>
                <a:gd name="T2" fmla="*/ 0 w 278"/>
                <a:gd name="T3" fmla="*/ 0 h 279"/>
                <a:gd name="T4" fmla="*/ 0 w 278"/>
                <a:gd name="T5" fmla="*/ 0 h 279"/>
                <a:gd name="T6" fmla="*/ 0 w 278"/>
                <a:gd name="T7" fmla="*/ 0 h 279"/>
                <a:gd name="T8" fmla="*/ 0 w 278"/>
                <a:gd name="T9" fmla="*/ 0 h 279"/>
                <a:gd name="T10" fmla="*/ 0 w 278"/>
                <a:gd name="T11" fmla="*/ 0 h 279"/>
                <a:gd name="T12" fmla="*/ 0 w 278"/>
                <a:gd name="T13" fmla="*/ 0 h 279"/>
                <a:gd name="T14" fmla="*/ 0 w 278"/>
                <a:gd name="T15" fmla="*/ 0 h 279"/>
                <a:gd name="T16" fmla="*/ 0 w 278"/>
                <a:gd name="T17" fmla="*/ 0 h 279"/>
                <a:gd name="T18" fmla="*/ 0 w 278"/>
                <a:gd name="T19" fmla="*/ 0 h 279"/>
                <a:gd name="T20" fmla="*/ 0 w 278"/>
                <a:gd name="T21" fmla="*/ 0 h 279"/>
                <a:gd name="T22" fmla="*/ 0 w 278"/>
                <a:gd name="T23" fmla="*/ 0 h 279"/>
                <a:gd name="T24" fmla="*/ 0 w 278"/>
                <a:gd name="T25" fmla="*/ 0 h 279"/>
                <a:gd name="T26" fmla="*/ 0 w 278"/>
                <a:gd name="T27" fmla="*/ 0 h 279"/>
                <a:gd name="T28" fmla="*/ 0 w 278"/>
                <a:gd name="T29" fmla="*/ 0 h 279"/>
                <a:gd name="T30" fmla="*/ 0 w 278"/>
                <a:gd name="T31" fmla="*/ 0 h 279"/>
                <a:gd name="T32" fmla="*/ 0 w 278"/>
                <a:gd name="T33" fmla="*/ 0 h 279"/>
                <a:gd name="T34" fmla="*/ 0 w 278"/>
                <a:gd name="T35" fmla="*/ 0 h 279"/>
                <a:gd name="T36" fmla="*/ 0 w 278"/>
                <a:gd name="T37" fmla="*/ 0 h 279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278" h="279">
                  <a:moveTo>
                    <a:pt x="72" y="205"/>
                  </a:moveTo>
                  <a:lnTo>
                    <a:pt x="114" y="159"/>
                  </a:lnTo>
                  <a:lnTo>
                    <a:pt x="164" y="115"/>
                  </a:lnTo>
                  <a:lnTo>
                    <a:pt x="180" y="108"/>
                  </a:lnTo>
                  <a:lnTo>
                    <a:pt x="230" y="157"/>
                  </a:lnTo>
                  <a:lnTo>
                    <a:pt x="260" y="125"/>
                  </a:lnTo>
                  <a:lnTo>
                    <a:pt x="278" y="279"/>
                  </a:lnTo>
                  <a:lnTo>
                    <a:pt x="260" y="125"/>
                  </a:lnTo>
                  <a:lnTo>
                    <a:pt x="164" y="29"/>
                  </a:lnTo>
                  <a:lnTo>
                    <a:pt x="156" y="35"/>
                  </a:lnTo>
                  <a:lnTo>
                    <a:pt x="146" y="43"/>
                  </a:lnTo>
                  <a:lnTo>
                    <a:pt x="102" y="87"/>
                  </a:lnTo>
                  <a:lnTo>
                    <a:pt x="63" y="141"/>
                  </a:lnTo>
                  <a:lnTo>
                    <a:pt x="49" y="176"/>
                  </a:lnTo>
                  <a:lnTo>
                    <a:pt x="0" y="0"/>
                  </a:lnTo>
                  <a:lnTo>
                    <a:pt x="49" y="176"/>
                  </a:lnTo>
                  <a:lnTo>
                    <a:pt x="49" y="177"/>
                  </a:lnTo>
                  <a:lnTo>
                    <a:pt x="71" y="206"/>
                  </a:lnTo>
                  <a:lnTo>
                    <a:pt x="72" y="205"/>
                  </a:lnTo>
                  <a:close/>
                </a:path>
              </a:pathLst>
            </a:custGeom>
            <a:blipFill dpi="0" rotWithShape="0">
              <a:blip r:embed="rId17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5" name="未知">
              <a:extLst>
                <a:ext uri="{FF2B5EF4-FFF2-40B4-BE49-F238E27FC236}">
                  <a16:creationId xmlns:a16="http://schemas.microsoft.com/office/drawing/2014/main" id="{CD3B22D9-511D-ADE6-1DFF-A9B28E6AC4D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2" y="301"/>
              <a:ext cx="81" cy="81"/>
            </a:xfrm>
            <a:custGeom>
              <a:avLst/>
              <a:gdLst>
                <a:gd name="T0" fmla="*/ 0 w 201"/>
                <a:gd name="T1" fmla="*/ 0 h 202"/>
                <a:gd name="T2" fmla="*/ 0 w 201"/>
                <a:gd name="T3" fmla="*/ 0 h 202"/>
                <a:gd name="T4" fmla="*/ 0 w 201"/>
                <a:gd name="T5" fmla="*/ 0 h 202"/>
                <a:gd name="T6" fmla="*/ 0 w 201"/>
                <a:gd name="T7" fmla="*/ 0 h 202"/>
                <a:gd name="T8" fmla="*/ 0 w 201"/>
                <a:gd name="T9" fmla="*/ 0 h 202"/>
                <a:gd name="T10" fmla="*/ 0 w 201"/>
                <a:gd name="T11" fmla="*/ 0 h 202"/>
                <a:gd name="T12" fmla="*/ 0 w 201"/>
                <a:gd name="T13" fmla="*/ 0 h 202"/>
                <a:gd name="T14" fmla="*/ 0 w 201"/>
                <a:gd name="T15" fmla="*/ 0 h 202"/>
                <a:gd name="T16" fmla="*/ 0 w 201"/>
                <a:gd name="T17" fmla="*/ 0 h 202"/>
                <a:gd name="T18" fmla="*/ 0 w 201"/>
                <a:gd name="T19" fmla="*/ 0 h 202"/>
                <a:gd name="T20" fmla="*/ 0 w 201"/>
                <a:gd name="T21" fmla="*/ 0 h 202"/>
                <a:gd name="T22" fmla="*/ 0 w 201"/>
                <a:gd name="T23" fmla="*/ 0 h 202"/>
                <a:gd name="T24" fmla="*/ 0 w 201"/>
                <a:gd name="T25" fmla="*/ 0 h 202"/>
                <a:gd name="T26" fmla="*/ 0 w 201"/>
                <a:gd name="T27" fmla="*/ 0 h 202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201" h="202">
                  <a:moveTo>
                    <a:pt x="147" y="160"/>
                  </a:moveTo>
                  <a:lnTo>
                    <a:pt x="201" y="202"/>
                  </a:lnTo>
                  <a:lnTo>
                    <a:pt x="147" y="160"/>
                  </a:lnTo>
                  <a:lnTo>
                    <a:pt x="122" y="105"/>
                  </a:lnTo>
                  <a:lnTo>
                    <a:pt x="68" y="69"/>
                  </a:lnTo>
                  <a:lnTo>
                    <a:pt x="59" y="71"/>
                  </a:lnTo>
                  <a:lnTo>
                    <a:pt x="49" y="74"/>
                  </a:lnTo>
                  <a:lnTo>
                    <a:pt x="40" y="80"/>
                  </a:lnTo>
                  <a:lnTo>
                    <a:pt x="30" y="86"/>
                  </a:lnTo>
                  <a:lnTo>
                    <a:pt x="29" y="87"/>
                  </a:lnTo>
                  <a:lnTo>
                    <a:pt x="0" y="0"/>
                  </a:lnTo>
                  <a:lnTo>
                    <a:pt x="29" y="87"/>
                  </a:lnTo>
                  <a:lnTo>
                    <a:pt x="125" y="183"/>
                  </a:lnTo>
                  <a:lnTo>
                    <a:pt x="147" y="160"/>
                  </a:lnTo>
                  <a:close/>
                </a:path>
              </a:pathLst>
            </a:custGeom>
            <a:blipFill dpi="0" rotWithShape="0">
              <a:blip r:embed="rId18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6" name="未知">
              <a:extLst>
                <a:ext uri="{FF2B5EF4-FFF2-40B4-BE49-F238E27FC236}">
                  <a16:creationId xmlns:a16="http://schemas.microsoft.com/office/drawing/2014/main" id="{BF607342-7A13-56D7-571F-873BBB79FF09}"/>
                </a:ext>
              </a:extLst>
            </p:cNvPr>
            <p:cNvSpPr>
              <a:spLocks/>
            </p:cNvSpPr>
            <p:nvPr/>
          </p:nvSpPr>
          <p:spPr bwMode="auto">
            <a:xfrm>
              <a:off x="568" y="328"/>
              <a:ext cx="93" cy="79"/>
            </a:xfrm>
            <a:custGeom>
              <a:avLst/>
              <a:gdLst>
                <a:gd name="T0" fmla="*/ 0 w 233"/>
                <a:gd name="T1" fmla="*/ 0 h 197"/>
                <a:gd name="T2" fmla="*/ 0 w 233"/>
                <a:gd name="T3" fmla="*/ 0 h 197"/>
                <a:gd name="T4" fmla="*/ 0 w 233"/>
                <a:gd name="T5" fmla="*/ 0 h 197"/>
                <a:gd name="T6" fmla="*/ 0 w 233"/>
                <a:gd name="T7" fmla="*/ 0 h 197"/>
                <a:gd name="T8" fmla="*/ 0 w 233"/>
                <a:gd name="T9" fmla="*/ 0 h 197"/>
                <a:gd name="T10" fmla="*/ 0 w 233"/>
                <a:gd name="T11" fmla="*/ 0 h 197"/>
                <a:gd name="T12" fmla="*/ 0 w 233"/>
                <a:gd name="T13" fmla="*/ 0 h 197"/>
                <a:gd name="T14" fmla="*/ 0 w 233"/>
                <a:gd name="T15" fmla="*/ 0 h 197"/>
                <a:gd name="T16" fmla="*/ 0 w 233"/>
                <a:gd name="T17" fmla="*/ 0 h 197"/>
                <a:gd name="T18" fmla="*/ 0 w 233"/>
                <a:gd name="T19" fmla="*/ 0 h 197"/>
                <a:gd name="T20" fmla="*/ 0 w 233"/>
                <a:gd name="T21" fmla="*/ 0 h 197"/>
                <a:gd name="T22" fmla="*/ 0 w 233"/>
                <a:gd name="T23" fmla="*/ 0 h 197"/>
                <a:gd name="T24" fmla="*/ 0 w 233"/>
                <a:gd name="T25" fmla="*/ 0 h 197"/>
                <a:gd name="T26" fmla="*/ 0 w 233"/>
                <a:gd name="T27" fmla="*/ 0 h 197"/>
                <a:gd name="T28" fmla="*/ 0 w 233"/>
                <a:gd name="T29" fmla="*/ 0 h 197"/>
                <a:gd name="T30" fmla="*/ 0 w 233"/>
                <a:gd name="T31" fmla="*/ 0 h 197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233" h="197">
                  <a:moveTo>
                    <a:pt x="21" y="197"/>
                  </a:moveTo>
                  <a:lnTo>
                    <a:pt x="0" y="165"/>
                  </a:lnTo>
                  <a:lnTo>
                    <a:pt x="0" y="164"/>
                  </a:lnTo>
                  <a:lnTo>
                    <a:pt x="31" y="104"/>
                  </a:lnTo>
                  <a:lnTo>
                    <a:pt x="70" y="58"/>
                  </a:lnTo>
                  <a:lnTo>
                    <a:pt x="116" y="17"/>
                  </a:lnTo>
                  <a:lnTo>
                    <a:pt x="154" y="0"/>
                  </a:lnTo>
                  <a:lnTo>
                    <a:pt x="162" y="0"/>
                  </a:lnTo>
                  <a:lnTo>
                    <a:pt x="213" y="43"/>
                  </a:lnTo>
                  <a:lnTo>
                    <a:pt x="233" y="91"/>
                  </a:lnTo>
                  <a:lnTo>
                    <a:pt x="181" y="146"/>
                  </a:lnTo>
                  <a:lnTo>
                    <a:pt x="131" y="97"/>
                  </a:lnTo>
                  <a:lnTo>
                    <a:pt x="127" y="98"/>
                  </a:lnTo>
                  <a:lnTo>
                    <a:pt x="72" y="141"/>
                  </a:lnTo>
                  <a:lnTo>
                    <a:pt x="30" y="187"/>
                  </a:lnTo>
                  <a:lnTo>
                    <a:pt x="21" y="197"/>
                  </a:lnTo>
                  <a:close/>
                </a:path>
              </a:pathLst>
            </a:custGeom>
            <a:noFill/>
            <a:ln w="635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7" name="未知">
              <a:extLst>
                <a:ext uri="{FF2B5EF4-FFF2-40B4-BE49-F238E27FC236}">
                  <a16:creationId xmlns:a16="http://schemas.microsoft.com/office/drawing/2014/main" id="{068640D7-D6BE-DB75-3671-492C884777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" y="406"/>
              <a:ext cx="69" cy="70"/>
            </a:xfrm>
            <a:custGeom>
              <a:avLst/>
              <a:gdLst>
                <a:gd name="T0" fmla="*/ 0 w 174"/>
                <a:gd name="T1" fmla="*/ 0 h 174"/>
                <a:gd name="T2" fmla="*/ 0 w 174"/>
                <a:gd name="T3" fmla="*/ 0 h 174"/>
                <a:gd name="T4" fmla="*/ 0 w 174"/>
                <a:gd name="T5" fmla="*/ 0 h 174"/>
                <a:gd name="T6" fmla="*/ 0 w 174"/>
                <a:gd name="T7" fmla="*/ 0 h 174"/>
                <a:gd name="T8" fmla="*/ 0 w 174"/>
                <a:gd name="T9" fmla="*/ 0 h 174"/>
                <a:gd name="T10" fmla="*/ 0 w 174"/>
                <a:gd name="T11" fmla="*/ 0 h 174"/>
                <a:gd name="T12" fmla="*/ 0 w 174"/>
                <a:gd name="T13" fmla="*/ 0 h 174"/>
                <a:gd name="T14" fmla="*/ 0 w 174"/>
                <a:gd name="T15" fmla="*/ 0 h 174"/>
                <a:gd name="T16" fmla="*/ 0 w 174"/>
                <a:gd name="T17" fmla="*/ 0 h 174"/>
                <a:gd name="T18" fmla="*/ 0 w 174"/>
                <a:gd name="T19" fmla="*/ 0 h 174"/>
                <a:gd name="T20" fmla="*/ 0 w 174"/>
                <a:gd name="T21" fmla="*/ 0 h 174"/>
                <a:gd name="T22" fmla="*/ 0 w 174"/>
                <a:gd name="T23" fmla="*/ 0 h 174"/>
                <a:gd name="T24" fmla="*/ 0 w 174"/>
                <a:gd name="T25" fmla="*/ 0 h 174"/>
                <a:gd name="T26" fmla="*/ 0 w 174"/>
                <a:gd name="T27" fmla="*/ 0 h 174"/>
                <a:gd name="T28" fmla="*/ 0 w 174"/>
                <a:gd name="T29" fmla="*/ 0 h 174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74" h="174">
                  <a:moveTo>
                    <a:pt x="74" y="127"/>
                  </a:moveTo>
                  <a:lnTo>
                    <a:pt x="135" y="75"/>
                  </a:lnTo>
                  <a:lnTo>
                    <a:pt x="143" y="57"/>
                  </a:lnTo>
                  <a:lnTo>
                    <a:pt x="174" y="174"/>
                  </a:lnTo>
                  <a:lnTo>
                    <a:pt x="143" y="57"/>
                  </a:lnTo>
                  <a:lnTo>
                    <a:pt x="143" y="55"/>
                  </a:lnTo>
                  <a:lnTo>
                    <a:pt x="117" y="31"/>
                  </a:lnTo>
                  <a:lnTo>
                    <a:pt x="115" y="31"/>
                  </a:lnTo>
                  <a:lnTo>
                    <a:pt x="54" y="83"/>
                  </a:lnTo>
                  <a:lnTo>
                    <a:pt x="46" y="101"/>
                  </a:lnTo>
                  <a:lnTo>
                    <a:pt x="0" y="0"/>
                  </a:lnTo>
                  <a:lnTo>
                    <a:pt x="46" y="101"/>
                  </a:lnTo>
                  <a:lnTo>
                    <a:pt x="46" y="103"/>
                  </a:lnTo>
                  <a:lnTo>
                    <a:pt x="72" y="127"/>
                  </a:lnTo>
                  <a:lnTo>
                    <a:pt x="74" y="127"/>
                  </a:lnTo>
                  <a:close/>
                </a:path>
              </a:pathLst>
            </a:custGeom>
            <a:blipFill dpi="0" rotWithShape="0">
              <a:blip r:embed="rId19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8" name="未知">
              <a:extLst>
                <a:ext uri="{FF2B5EF4-FFF2-40B4-BE49-F238E27FC236}">
                  <a16:creationId xmlns:a16="http://schemas.microsoft.com/office/drawing/2014/main" id="{802361A7-8098-4998-B5A6-159BC2C71C43}"/>
                </a:ext>
              </a:extLst>
            </p:cNvPr>
            <p:cNvSpPr>
              <a:spLocks/>
            </p:cNvSpPr>
            <p:nvPr/>
          </p:nvSpPr>
          <p:spPr bwMode="auto">
            <a:xfrm>
              <a:off x="858" y="597"/>
              <a:ext cx="17" cy="17"/>
            </a:xfrm>
            <a:custGeom>
              <a:avLst/>
              <a:gdLst>
                <a:gd name="T0" fmla="*/ 0 w 42"/>
                <a:gd name="T1" fmla="*/ 0 h 42"/>
                <a:gd name="T2" fmla="*/ 0 w 42"/>
                <a:gd name="T3" fmla="*/ 0 h 42"/>
                <a:gd name="T4" fmla="*/ 0 w 42"/>
                <a:gd name="T5" fmla="*/ 0 h 42"/>
                <a:gd name="T6" fmla="*/ 0 w 42"/>
                <a:gd name="T7" fmla="*/ 0 h 42"/>
                <a:gd name="T8" fmla="*/ 0 w 42"/>
                <a:gd name="T9" fmla="*/ 0 h 42"/>
                <a:gd name="T10" fmla="*/ 0 w 42"/>
                <a:gd name="T11" fmla="*/ 0 h 42"/>
                <a:gd name="T12" fmla="*/ 0 w 42"/>
                <a:gd name="T13" fmla="*/ 0 h 42"/>
                <a:gd name="T14" fmla="*/ 0 w 42"/>
                <a:gd name="T15" fmla="*/ 0 h 42"/>
                <a:gd name="T16" fmla="*/ 0 w 42"/>
                <a:gd name="T17" fmla="*/ 0 h 42"/>
                <a:gd name="T18" fmla="*/ 0 w 42"/>
                <a:gd name="T19" fmla="*/ 0 h 4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2" h="42">
                  <a:moveTo>
                    <a:pt x="35" y="36"/>
                  </a:moveTo>
                  <a:lnTo>
                    <a:pt x="20" y="42"/>
                  </a:lnTo>
                  <a:lnTo>
                    <a:pt x="19" y="42"/>
                  </a:lnTo>
                  <a:lnTo>
                    <a:pt x="0" y="20"/>
                  </a:lnTo>
                  <a:lnTo>
                    <a:pt x="0" y="19"/>
                  </a:lnTo>
                  <a:lnTo>
                    <a:pt x="21" y="0"/>
                  </a:lnTo>
                  <a:lnTo>
                    <a:pt x="23" y="0"/>
                  </a:lnTo>
                  <a:lnTo>
                    <a:pt x="42" y="21"/>
                  </a:lnTo>
                  <a:lnTo>
                    <a:pt x="41" y="23"/>
                  </a:lnTo>
                  <a:lnTo>
                    <a:pt x="35" y="36"/>
                  </a:lnTo>
                  <a:close/>
                </a:path>
              </a:pathLst>
            </a:custGeom>
            <a:noFill/>
            <a:ln w="6350" cmpd="sng">
              <a:solidFill>
                <a:srgbClr val="252525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9" name="未知">
              <a:extLst>
                <a:ext uri="{FF2B5EF4-FFF2-40B4-BE49-F238E27FC236}">
                  <a16:creationId xmlns:a16="http://schemas.microsoft.com/office/drawing/2014/main" id="{41213EC4-165C-4F1B-E8D4-D6B697D6460E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" y="313"/>
              <a:ext cx="14" cy="241"/>
            </a:xfrm>
            <a:custGeom>
              <a:avLst/>
              <a:gdLst>
                <a:gd name="T0" fmla="*/ 0 w 35"/>
                <a:gd name="T1" fmla="*/ 0 h 603"/>
                <a:gd name="T2" fmla="*/ 0 w 35"/>
                <a:gd name="T3" fmla="*/ 0 h 603"/>
                <a:gd name="T4" fmla="*/ 0 w 35"/>
                <a:gd name="T5" fmla="*/ 0 h 603"/>
                <a:gd name="T6" fmla="*/ 0 w 35"/>
                <a:gd name="T7" fmla="*/ 0 h 603"/>
                <a:gd name="T8" fmla="*/ 0 w 35"/>
                <a:gd name="T9" fmla="*/ 0 h 60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" h="603">
                  <a:moveTo>
                    <a:pt x="35" y="568"/>
                  </a:moveTo>
                  <a:lnTo>
                    <a:pt x="35" y="0"/>
                  </a:lnTo>
                  <a:lnTo>
                    <a:pt x="0" y="0"/>
                  </a:lnTo>
                  <a:lnTo>
                    <a:pt x="0" y="603"/>
                  </a:lnTo>
                  <a:lnTo>
                    <a:pt x="35" y="56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90" name="未知">
              <a:extLst>
                <a:ext uri="{FF2B5EF4-FFF2-40B4-BE49-F238E27FC236}">
                  <a16:creationId xmlns:a16="http://schemas.microsoft.com/office/drawing/2014/main" id="{8FA3B439-6185-3DC7-1263-2099253AD8D5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" y="313"/>
              <a:ext cx="16" cy="227"/>
            </a:xfrm>
            <a:custGeom>
              <a:avLst/>
              <a:gdLst>
                <a:gd name="T0" fmla="*/ 0 w 40"/>
                <a:gd name="T1" fmla="*/ 0 h 568"/>
                <a:gd name="T2" fmla="*/ 0 w 40"/>
                <a:gd name="T3" fmla="*/ 0 h 568"/>
                <a:gd name="T4" fmla="*/ 0 w 40"/>
                <a:gd name="T5" fmla="*/ 0 h 568"/>
                <a:gd name="T6" fmla="*/ 0 w 40"/>
                <a:gd name="T7" fmla="*/ 0 h 568"/>
                <a:gd name="T8" fmla="*/ 0 w 40"/>
                <a:gd name="T9" fmla="*/ 0 h 5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" h="568">
                  <a:moveTo>
                    <a:pt x="40" y="528"/>
                  </a:moveTo>
                  <a:lnTo>
                    <a:pt x="40" y="0"/>
                  </a:lnTo>
                  <a:lnTo>
                    <a:pt x="0" y="0"/>
                  </a:lnTo>
                  <a:lnTo>
                    <a:pt x="0" y="568"/>
                  </a:lnTo>
                  <a:lnTo>
                    <a:pt x="40" y="528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91" name="未知">
              <a:extLst>
                <a:ext uri="{FF2B5EF4-FFF2-40B4-BE49-F238E27FC236}">
                  <a16:creationId xmlns:a16="http://schemas.microsoft.com/office/drawing/2014/main" id="{2457171E-D1CE-385C-708A-A5084AAF7EA7}"/>
                </a:ext>
              </a:extLst>
            </p:cNvPr>
            <p:cNvSpPr>
              <a:spLocks/>
            </p:cNvSpPr>
            <p:nvPr/>
          </p:nvSpPr>
          <p:spPr bwMode="auto">
            <a:xfrm>
              <a:off x="411" y="313"/>
              <a:ext cx="17" cy="211"/>
            </a:xfrm>
            <a:custGeom>
              <a:avLst/>
              <a:gdLst>
                <a:gd name="T0" fmla="*/ 0 w 41"/>
                <a:gd name="T1" fmla="*/ 0 h 528"/>
                <a:gd name="T2" fmla="*/ 0 w 41"/>
                <a:gd name="T3" fmla="*/ 0 h 528"/>
                <a:gd name="T4" fmla="*/ 0 w 41"/>
                <a:gd name="T5" fmla="*/ 0 h 528"/>
                <a:gd name="T6" fmla="*/ 0 w 41"/>
                <a:gd name="T7" fmla="*/ 0 h 528"/>
                <a:gd name="T8" fmla="*/ 0 w 41"/>
                <a:gd name="T9" fmla="*/ 0 h 52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1" h="528">
                  <a:moveTo>
                    <a:pt x="41" y="489"/>
                  </a:moveTo>
                  <a:lnTo>
                    <a:pt x="41" y="0"/>
                  </a:lnTo>
                  <a:lnTo>
                    <a:pt x="0" y="0"/>
                  </a:lnTo>
                  <a:lnTo>
                    <a:pt x="0" y="528"/>
                  </a:lnTo>
                  <a:lnTo>
                    <a:pt x="41" y="48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92" name="未知">
              <a:extLst>
                <a:ext uri="{FF2B5EF4-FFF2-40B4-BE49-F238E27FC236}">
                  <a16:creationId xmlns:a16="http://schemas.microsoft.com/office/drawing/2014/main" id="{43B3D257-C353-72D8-741C-A9D0C0577BC6}"/>
                </a:ext>
              </a:extLst>
            </p:cNvPr>
            <p:cNvSpPr>
              <a:spLocks/>
            </p:cNvSpPr>
            <p:nvPr/>
          </p:nvSpPr>
          <p:spPr bwMode="auto">
            <a:xfrm>
              <a:off x="433" y="313"/>
              <a:ext cx="0" cy="191"/>
            </a:xfrm>
            <a:custGeom>
              <a:avLst/>
              <a:gdLst>
                <a:gd name="T0" fmla="*/ 0 h 477"/>
                <a:gd name="T1" fmla="*/ 0 h 477"/>
                <a:gd name="T2" fmla="*/ 0 60000 65536"/>
                <a:gd name="T3" fmla="*/ 0 60000 65536"/>
              </a:gdLst>
              <a:ahLst/>
              <a:cxnLst>
                <a:cxn ang="T2">
                  <a:pos x="0" y="T0"/>
                </a:cxn>
                <a:cxn ang="T3">
                  <a:pos x="0" y="T1"/>
                </a:cxn>
              </a:cxnLst>
              <a:rect l="0" t="0" r="r" b="b"/>
              <a:pathLst>
                <a:path h="477">
                  <a:moveTo>
                    <a:pt x="0" y="0"/>
                  </a:moveTo>
                  <a:lnTo>
                    <a:pt x="0" y="477"/>
                  </a:lnTo>
                </a:path>
              </a:pathLst>
            </a:custGeom>
            <a:noFill/>
            <a:ln w="16471" cmpd="sng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93" name="未知">
              <a:extLst>
                <a:ext uri="{FF2B5EF4-FFF2-40B4-BE49-F238E27FC236}">
                  <a16:creationId xmlns:a16="http://schemas.microsoft.com/office/drawing/2014/main" id="{2DEEA86B-A1EF-3781-2D40-20DC99217758}"/>
                </a:ext>
              </a:extLst>
            </p:cNvPr>
            <p:cNvSpPr>
              <a:spLocks/>
            </p:cNvSpPr>
            <p:nvPr/>
          </p:nvSpPr>
          <p:spPr bwMode="auto">
            <a:xfrm>
              <a:off x="443" y="313"/>
              <a:ext cx="0" cy="180"/>
            </a:xfrm>
            <a:custGeom>
              <a:avLst/>
              <a:gdLst>
                <a:gd name="T0" fmla="*/ 0 h 451"/>
                <a:gd name="T1" fmla="*/ 0 h 451"/>
                <a:gd name="T2" fmla="*/ 0 60000 65536"/>
                <a:gd name="T3" fmla="*/ 0 60000 65536"/>
              </a:gdLst>
              <a:ahLst/>
              <a:cxnLst>
                <a:cxn ang="T2">
                  <a:pos x="0" y="T0"/>
                </a:cxn>
                <a:cxn ang="T3">
                  <a:pos x="0" y="T1"/>
                </a:cxn>
              </a:cxnLst>
              <a:rect l="0" t="0" r="r" b="b"/>
              <a:pathLst>
                <a:path h="451">
                  <a:moveTo>
                    <a:pt x="0" y="0"/>
                  </a:moveTo>
                  <a:lnTo>
                    <a:pt x="0" y="451"/>
                  </a:lnTo>
                </a:path>
              </a:pathLst>
            </a:custGeom>
            <a:noFill/>
            <a:ln w="16471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94" name="未知">
              <a:extLst>
                <a:ext uri="{FF2B5EF4-FFF2-40B4-BE49-F238E27FC236}">
                  <a16:creationId xmlns:a16="http://schemas.microsoft.com/office/drawing/2014/main" id="{6B26D8EE-C552-1B36-070E-3B453E61E178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" y="313"/>
              <a:ext cx="64" cy="241"/>
            </a:xfrm>
            <a:custGeom>
              <a:avLst/>
              <a:gdLst>
                <a:gd name="T0" fmla="*/ 0 w 160"/>
                <a:gd name="T1" fmla="*/ 0 h 604"/>
                <a:gd name="T2" fmla="*/ 0 w 160"/>
                <a:gd name="T3" fmla="*/ 0 h 604"/>
                <a:gd name="T4" fmla="*/ 0 w 160"/>
                <a:gd name="T5" fmla="*/ 0 h 604"/>
                <a:gd name="T6" fmla="*/ 0 w 160"/>
                <a:gd name="T7" fmla="*/ 0 h 604"/>
                <a:gd name="T8" fmla="*/ 0 w 160"/>
                <a:gd name="T9" fmla="*/ 0 h 60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60" h="604">
                  <a:moveTo>
                    <a:pt x="160" y="0"/>
                  </a:moveTo>
                  <a:lnTo>
                    <a:pt x="160" y="445"/>
                  </a:lnTo>
                  <a:lnTo>
                    <a:pt x="0" y="604"/>
                  </a:lnTo>
                  <a:lnTo>
                    <a:pt x="0" y="1"/>
                  </a:lnTo>
                  <a:lnTo>
                    <a:pt x="160" y="0"/>
                  </a:lnTo>
                  <a:close/>
                </a:path>
              </a:pathLst>
            </a:custGeom>
            <a:noFill/>
            <a:ln w="635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95" name="未知">
              <a:extLst>
                <a:ext uri="{FF2B5EF4-FFF2-40B4-BE49-F238E27FC236}">
                  <a16:creationId xmlns:a16="http://schemas.microsoft.com/office/drawing/2014/main" id="{7B37219F-A229-2862-D07D-3E5B475A0E68}"/>
                </a:ext>
              </a:extLst>
            </p:cNvPr>
            <p:cNvSpPr>
              <a:spLocks/>
            </p:cNvSpPr>
            <p:nvPr/>
          </p:nvSpPr>
          <p:spPr bwMode="auto">
            <a:xfrm>
              <a:off x="367" y="296"/>
              <a:ext cx="92" cy="10"/>
            </a:xfrm>
            <a:custGeom>
              <a:avLst/>
              <a:gdLst>
                <a:gd name="T0" fmla="*/ 0 w 230"/>
                <a:gd name="T1" fmla="*/ 0 h 24"/>
                <a:gd name="T2" fmla="*/ 0 w 230"/>
                <a:gd name="T3" fmla="*/ 0 h 24"/>
                <a:gd name="T4" fmla="*/ 0 w 230"/>
                <a:gd name="T5" fmla="*/ 0 h 24"/>
                <a:gd name="T6" fmla="*/ 0 w 230"/>
                <a:gd name="T7" fmla="*/ 0 h 24"/>
                <a:gd name="T8" fmla="*/ 0 w 230"/>
                <a:gd name="T9" fmla="*/ 0 h 2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30" h="24">
                  <a:moveTo>
                    <a:pt x="230" y="24"/>
                  </a:moveTo>
                  <a:lnTo>
                    <a:pt x="207" y="0"/>
                  </a:lnTo>
                  <a:lnTo>
                    <a:pt x="23" y="0"/>
                  </a:lnTo>
                  <a:lnTo>
                    <a:pt x="0" y="24"/>
                  </a:lnTo>
                  <a:lnTo>
                    <a:pt x="230" y="2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96" name="未知">
              <a:extLst>
                <a:ext uri="{FF2B5EF4-FFF2-40B4-BE49-F238E27FC236}">
                  <a16:creationId xmlns:a16="http://schemas.microsoft.com/office/drawing/2014/main" id="{4FB56A32-F118-3CB0-DAF9-154024CA3D7E}"/>
                </a:ext>
              </a:extLst>
            </p:cNvPr>
            <p:cNvSpPr>
              <a:spLocks/>
            </p:cNvSpPr>
            <p:nvPr/>
          </p:nvSpPr>
          <p:spPr bwMode="auto">
            <a:xfrm>
              <a:off x="367" y="306"/>
              <a:ext cx="92" cy="9"/>
            </a:xfrm>
            <a:custGeom>
              <a:avLst/>
              <a:gdLst>
                <a:gd name="T0" fmla="*/ 0 w 230"/>
                <a:gd name="T1" fmla="*/ 0 h 23"/>
                <a:gd name="T2" fmla="*/ 0 w 230"/>
                <a:gd name="T3" fmla="*/ 0 h 23"/>
                <a:gd name="T4" fmla="*/ 0 w 230"/>
                <a:gd name="T5" fmla="*/ 0 h 23"/>
                <a:gd name="T6" fmla="*/ 0 w 230"/>
                <a:gd name="T7" fmla="*/ 0 h 23"/>
                <a:gd name="T8" fmla="*/ 0 w 230"/>
                <a:gd name="T9" fmla="*/ 0 h 23"/>
                <a:gd name="T10" fmla="*/ 0 w 230"/>
                <a:gd name="T11" fmla="*/ 0 h 23"/>
                <a:gd name="T12" fmla="*/ 0 w 230"/>
                <a:gd name="T13" fmla="*/ 0 h 2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30" h="23">
                  <a:moveTo>
                    <a:pt x="209" y="23"/>
                  </a:moveTo>
                  <a:lnTo>
                    <a:pt x="230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23" y="23"/>
                  </a:lnTo>
                  <a:lnTo>
                    <a:pt x="207" y="23"/>
                  </a:lnTo>
                  <a:lnTo>
                    <a:pt x="209" y="2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97" name="未知">
              <a:extLst>
                <a:ext uri="{FF2B5EF4-FFF2-40B4-BE49-F238E27FC236}">
                  <a16:creationId xmlns:a16="http://schemas.microsoft.com/office/drawing/2014/main" id="{D4DED521-30FD-0665-2396-639A9D3565DE}"/>
                </a:ext>
              </a:extLst>
            </p:cNvPr>
            <p:cNvSpPr>
              <a:spLocks/>
            </p:cNvSpPr>
            <p:nvPr/>
          </p:nvSpPr>
          <p:spPr bwMode="auto">
            <a:xfrm>
              <a:off x="367" y="296"/>
              <a:ext cx="92" cy="19"/>
            </a:xfrm>
            <a:custGeom>
              <a:avLst/>
              <a:gdLst>
                <a:gd name="T0" fmla="*/ 0 w 230"/>
                <a:gd name="T1" fmla="*/ 0 h 47"/>
                <a:gd name="T2" fmla="*/ 0 w 230"/>
                <a:gd name="T3" fmla="*/ 0 h 47"/>
                <a:gd name="T4" fmla="*/ 0 w 230"/>
                <a:gd name="T5" fmla="*/ 0 h 47"/>
                <a:gd name="T6" fmla="*/ 0 w 230"/>
                <a:gd name="T7" fmla="*/ 0 h 47"/>
                <a:gd name="T8" fmla="*/ 0 w 230"/>
                <a:gd name="T9" fmla="*/ 0 h 47"/>
                <a:gd name="T10" fmla="*/ 0 w 230"/>
                <a:gd name="T11" fmla="*/ 0 h 47"/>
                <a:gd name="T12" fmla="*/ 0 w 230"/>
                <a:gd name="T13" fmla="*/ 0 h 47"/>
                <a:gd name="T14" fmla="*/ 0 w 230"/>
                <a:gd name="T15" fmla="*/ 0 h 47"/>
                <a:gd name="T16" fmla="*/ 0 w 230"/>
                <a:gd name="T17" fmla="*/ 0 h 4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30" h="47">
                  <a:moveTo>
                    <a:pt x="207" y="47"/>
                  </a:moveTo>
                  <a:lnTo>
                    <a:pt x="230" y="24"/>
                  </a:lnTo>
                  <a:lnTo>
                    <a:pt x="230" y="22"/>
                  </a:lnTo>
                  <a:lnTo>
                    <a:pt x="207" y="0"/>
                  </a:lnTo>
                  <a:lnTo>
                    <a:pt x="23" y="0"/>
                  </a:lnTo>
                  <a:lnTo>
                    <a:pt x="0" y="24"/>
                  </a:lnTo>
                  <a:lnTo>
                    <a:pt x="0" y="26"/>
                  </a:lnTo>
                  <a:lnTo>
                    <a:pt x="23" y="47"/>
                  </a:lnTo>
                  <a:lnTo>
                    <a:pt x="207" y="47"/>
                  </a:lnTo>
                  <a:close/>
                </a:path>
              </a:pathLst>
            </a:custGeom>
            <a:noFill/>
            <a:ln w="635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98" name="未知">
              <a:extLst>
                <a:ext uri="{FF2B5EF4-FFF2-40B4-BE49-F238E27FC236}">
                  <a16:creationId xmlns:a16="http://schemas.microsoft.com/office/drawing/2014/main" id="{57807E64-C9D7-65D8-D205-9FC7C5E83916}"/>
                </a:ext>
              </a:extLst>
            </p:cNvPr>
            <p:cNvSpPr>
              <a:spLocks/>
            </p:cNvSpPr>
            <p:nvPr/>
          </p:nvSpPr>
          <p:spPr bwMode="auto">
            <a:xfrm>
              <a:off x="356" y="466"/>
              <a:ext cx="109" cy="109"/>
            </a:xfrm>
            <a:custGeom>
              <a:avLst/>
              <a:gdLst>
                <a:gd name="T0" fmla="*/ 0 w 272"/>
                <a:gd name="T1" fmla="*/ 0 h 272"/>
                <a:gd name="T2" fmla="*/ 0 w 272"/>
                <a:gd name="T3" fmla="*/ 0 h 272"/>
                <a:gd name="T4" fmla="*/ 0 w 272"/>
                <a:gd name="T5" fmla="*/ 0 h 272"/>
                <a:gd name="T6" fmla="*/ 0 w 272"/>
                <a:gd name="T7" fmla="*/ 0 h 272"/>
                <a:gd name="T8" fmla="*/ 0 w 272"/>
                <a:gd name="T9" fmla="*/ 0 h 272"/>
                <a:gd name="T10" fmla="*/ 0 w 272"/>
                <a:gd name="T11" fmla="*/ 0 h 272"/>
                <a:gd name="T12" fmla="*/ 0 w 272"/>
                <a:gd name="T13" fmla="*/ 0 h 272"/>
                <a:gd name="T14" fmla="*/ 0 w 272"/>
                <a:gd name="T15" fmla="*/ 0 h 272"/>
                <a:gd name="T16" fmla="*/ 0 w 272"/>
                <a:gd name="T17" fmla="*/ 0 h 272"/>
                <a:gd name="T18" fmla="*/ 0 w 272"/>
                <a:gd name="T19" fmla="*/ 0 h 272"/>
                <a:gd name="T20" fmla="*/ 0 w 272"/>
                <a:gd name="T21" fmla="*/ 0 h 272"/>
                <a:gd name="T22" fmla="*/ 0 w 272"/>
                <a:gd name="T23" fmla="*/ 0 h 272"/>
                <a:gd name="T24" fmla="*/ 0 w 272"/>
                <a:gd name="T25" fmla="*/ 0 h 272"/>
                <a:gd name="T26" fmla="*/ 0 w 272"/>
                <a:gd name="T27" fmla="*/ 0 h 272"/>
                <a:gd name="T28" fmla="*/ 0 w 272"/>
                <a:gd name="T29" fmla="*/ 0 h 272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272" h="272">
                  <a:moveTo>
                    <a:pt x="54" y="248"/>
                  </a:moveTo>
                  <a:lnTo>
                    <a:pt x="247" y="59"/>
                  </a:lnTo>
                  <a:lnTo>
                    <a:pt x="248" y="53"/>
                  </a:lnTo>
                  <a:lnTo>
                    <a:pt x="272" y="272"/>
                  </a:lnTo>
                  <a:lnTo>
                    <a:pt x="248" y="53"/>
                  </a:lnTo>
                  <a:lnTo>
                    <a:pt x="248" y="51"/>
                  </a:lnTo>
                  <a:lnTo>
                    <a:pt x="234" y="39"/>
                  </a:lnTo>
                  <a:lnTo>
                    <a:pt x="232" y="39"/>
                  </a:lnTo>
                  <a:lnTo>
                    <a:pt x="50" y="210"/>
                  </a:lnTo>
                  <a:lnTo>
                    <a:pt x="38" y="234"/>
                  </a:lnTo>
                  <a:lnTo>
                    <a:pt x="0" y="0"/>
                  </a:lnTo>
                  <a:lnTo>
                    <a:pt x="38" y="234"/>
                  </a:lnTo>
                  <a:lnTo>
                    <a:pt x="39" y="236"/>
                  </a:lnTo>
                  <a:lnTo>
                    <a:pt x="52" y="248"/>
                  </a:lnTo>
                  <a:lnTo>
                    <a:pt x="54" y="248"/>
                  </a:lnTo>
                  <a:close/>
                </a:path>
              </a:pathLst>
            </a:custGeom>
            <a:blipFill dpi="0" rotWithShape="0">
              <a:blip r:embed="rId20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99" name="未知">
              <a:extLst>
                <a:ext uri="{FF2B5EF4-FFF2-40B4-BE49-F238E27FC236}">
                  <a16:creationId xmlns:a16="http://schemas.microsoft.com/office/drawing/2014/main" id="{02E4E41D-756C-5C84-BBD1-4CAE6F774546}"/>
                </a:ext>
              </a:extLst>
            </p:cNvPr>
            <p:cNvSpPr>
              <a:spLocks/>
            </p:cNvSpPr>
            <p:nvPr/>
          </p:nvSpPr>
          <p:spPr bwMode="auto">
            <a:xfrm>
              <a:off x="370" y="480"/>
              <a:ext cx="100" cy="101"/>
            </a:xfrm>
            <a:custGeom>
              <a:avLst/>
              <a:gdLst>
                <a:gd name="T0" fmla="*/ 0 w 252"/>
                <a:gd name="T1" fmla="*/ 0 h 252"/>
                <a:gd name="T2" fmla="*/ 0 w 252"/>
                <a:gd name="T3" fmla="*/ 0 h 252"/>
                <a:gd name="T4" fmla="*/ 0 w 252"/>
                <a:gd name="T5" fmla="*/ 0 h 252"/>
                <a:gd name="T6" fmla="*/ 0 w 252"/>
                <a:gd name="T7" fmla="*/ 0 h 252"/>
                <a:gd name="T8" fmla="*/ 0 w 252"/>
                <a:gd name="T9" fmla="*/ 0 h 252"/>
                <a:gd name="T10" fmla="*/ 0 w 252"/>
                <a:gd name="T11" fmla="*/ 0 h 252"/>
                <a:gd name="T12" fmla="*/ 0 w 252"/>
                <a:gd name="T13" fmla="*/ 0 h 252"/>
                <a:gd name="T14" fmla="*/ 0 w 252"/>
                <a:gd name="T15" fmla="*/ 0 h 252"/>
                <a:gd name="T16" fmla="*/ 0 w 252"/>
                <a:gd name="T17" fmla="*/ 0 h 25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52" h="252">
                  <a:moveTo>
                    <a:pt x="26" y="212"/>
                  </a:moveTo>
                  <a:lnTo>
                    <a:pt x="203" y="41"/>
                  </a:lnTo>
                  <a:lnTo>
                    <a:pt x="213" y="24"/>
                  </a:lnTo>
                  <a:lnTo>
                    <a:pt x="252" y="252"/>
                  </a:lnTo>
                  <a:lnTo>
                    <a:pt x="213" y="24"/>
                  </a:lnTo>
                  <a:lnTo>
                    <a:pt x="25" y="212"/>
                  </a:lnTo>
                  <a:lnTo>
                    <a:pt x="0" y="0"/>
                  </a:lnTo>
                  <a:lnTo>
                    <a:pt x="25" y="212"/>
                  </a:lnTo>
                  <a:lnTo>
                    <a:pt x="26" y="212"/>
                  </a:lnTo>
                  <a:close/>
                </a:path>
              </a:pathLst>
            </a:custGeom>
            <a:blipFill dpi="0" rotWithShape="0">
              <a:blip r:embed="rId21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00" name="未知">
              <a:extLst>
                <a:ext uri="{FF2B5EF4-FFF2-40B4-BE49-F238E27FC236}">
                  <a16:creationId xmlns:a16="http://schemas.microsoft.com/office/drawing/2014/main" id="{0C491794-5A3D-745E-8582-42064ACA5E9C}"/>
                </a:ext>
              </a:extLst>
            </p:cNvPr>
            <p:cNvSpPr>
              <a:spLocks/>
            </p:cNvSpPr>
            <p:nvPr/>
          </p:nvSpPr>
          <p:spPr bwMode="auto">
            <a:xfrm>
              <a:off x="371" y="482"/>
              <a:ext cx="84" cy="83"/>
            </a:xfrm>
            <a:custGeom>
              <a:avLst/>
              <a:gdLst>
                <a:gd name="T0" fmla="*/ 0 w 210"/>
                <a:gd name="T1" fmla="*/ 0 h 209"/>
                <a:gd name="T2" fmla="*/ 0 w 210"/>
                <a:gd name="T3" fmla="*/ 0 h 209"/>
                <a:gd name="T4" fmla="*/ 0 w 210"/>
                <a:gd name="T5" fmla="*/ 0 h 209"/>
                <a:gd name="T6" fmla="*/ 0 w 210"/>
                <a:gd name="T7" fmla="*/ 0 h 209"/>
                <a:gd name="T8" fmla="*/ 0 w 210"/>
                <a:gd name="T9" fmla="*/ 0 h 209"/>
                <a:gd name="T10" fmla="*/ 0 w 210"/>
                <a:gd name="T11" fmla="*/ 0 h 209"/>
                <a:gd name="T12" fmla="*/ 0 w 210"/>
                <a:gd name="T13" fmla="*/ 0 h 209"/>
                <a:gd name="T14" fmla="*/ 0 w 210"/>
                <a:gd name="T15" fmla="*/ 0 h 209"/>
                <a:gd name="T16" fmla="*/ 0 w 210"/>
                <a:gd name="T17" fmla="*/ 0 h 209"/>
                <a:gd name="T18" fmla="*/ 0 w 210"/>
                <a:gd name="T19" fmla="*/ 0 h 209"/>
                <a:gd name="T20" fmla="*/ 0 w 210"/>
                <a:gd name="T21" fmla="*/ 0 h 20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210" h="209">
                  <a:moveTo>
                    <a:pt x="199" y="37"/>
                  </a:moveTo>
                  <a:lnTo>
                    <a:pt x="210" y="14"/>
                  </a:lnTo>
                  <a:lnTo>
                    <a:pt x="210" y="12"/>
                  </a:lnTo>
                  <a:lnTo>
                    <a:pt x="196" y="0"/>
                  </a:lnTo>
                  <a:lnTo>
                    <a:pt x="194" y="0"/>
                  </a:lnTo>
                  <a:lnTo>
                    <a:pt x="12" y="171"/>
                  </a:lnTo>
                  <a:lnTo>
                    <a:pt x="0" y="195"/>
                  </a:lnTo>
                  <a:lnTo>
                    <a:pt x="1" y="197"/>
                  </a:lnTo>
                  <a:lnTo>
                    <a:pt x="14" y="209"/>
                  </a:lnTo>
                  <a:lnTo>
                    <a:pt x="16" y="209"/>
                  </a:lnTo>
                  <a:lnTo>
                    <a:pt x="199" y="37"/>
                  </a:lnTo>
                  <a:close/>
                </a:path>
              </a:pathLst>
            </a:custGeom>
            <a:noFill/>
            <a:ln w="635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01" name="未知">
              <a:extLst>
                <a:ext uri="{FF2B5EF4-FFF2-40B4-BE49-F238E27FC236}">
                  <a16:creationId xmlns:a16="http://schemas.microsoft.com/office/drawing/2014/main" id="{5BAE48F0-CF5A-7B38-1515-9C5064C9080A}"/>
                </a:ext>
              </a:extLst>
            </p:cNvPr>
            <p:cNvSpPr>
              <a:spLocks/>
            </p:cNvSpPr>
            <p:nvPr/>
          </p:nvSpPr>
          <p:spPr bwMode="auto">
            <a:xfrm>
              <a:off x="386" y="452"/>
              <a:ext cx="19" cy="19"/>
            </a:xfrm>
            <a:custGeom>
              <a:avLst/>
              <a:gdLst>
                <a:gd name="T0" fmla="*/ 0 w 47"/>
                <a:gd name="T1" fmla="*/ 0 h 47"/>
                <a:gd name="T2" fmla="*/ 0 w 47"/>
                <a:gd name="T3" fmla="*/ 0 h 47"/>
                <a:gd name="T4" fmla="*/ 0 w 47"/>
                <a:gd name="T5" fmla="*/ 0 h 47"/>
                <a:gd name="T6" fmla="*/ 0 w 47"/>
                <a:gd name="T7" fmla="*/ 0 h 47"/>
                <a:gd name="T8" fmla="*/ 0 w 47"/>
                <a:gd name="T9" fmla="*/ 0 h 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7" h="47">
                  <a:moveTo>
                    <a:pt x="47" y="8"/>
                  </a:moveTo>
                  <a:lnTo>
                    <a:pt x="8" y="47"/>
                  </a:lnTo>
                  <a:lnTo>
                    <a:pt x="0" y="39"/>
                  </a:lnTo>
                  <a:lnTo>
                    <a:pt x="39" y="0"/>
                  </a:lnTo>
                  <a:lnTo>
                    <a:pt x="47" y="8"/>
                  </a:lnTo>
                  <a:close/>
                </a:path>
              </a:pathLst>
            </a:custGeom>
            <a:solidFill>
              <a:srgbClr val="E86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02" name="未知">
              <a:extLst>
                <a:ext uri="{FF2B5EF4-FFF2-40B4-BE49-F238E27FC236}">
                  <a16:creationId xmlns:a16="http://schemas.microsoft.com/office/drawing/2014/main" id="{3DFEF7E1-73A7-28B7-EF84-73446BAE91C2}"/>
                </a:ext>
              </a:extLst>
            </p:cNvPr>
            <p:cNvSpPr>
              <a:spLocks/>
            </p:cNvSpPr>
            <p:nvPr/>
          </p:nvSpPr>
          <p:spPr bwMode="auto">
            <a:xfrm>
              <a:off x="386" y="452"/>
              <a:ext cx="19" cy="19"/>
            </a:xfrm>
            <a:custGeom>
              <a:avLst/>
              <a:gdLst>
                <a:gd name="T0" fmla="*/ 0 w 47"/>
                <a:gd name="T1" fmla="*/ 0 h 47"/>
                <a:gd name="T2" fmla="*/ 0 w 47"/>
                <a:gd name="T3" fmla="*/ 0 h 47"/>
                <a:gd name="T4" fmla="*/ 0 w 47"/>
                <a:gd name="T5" fmla="*/ 0 h 47"/>
                <a:gd name="T6" fmla="*/ 0 w 47"/>
                <a:gd name="T7" fmla="*/ 0 h 47"/>
                <a:gd name="T8" fmla="*/ 0 w 47"/>
                <a:gd name="T9" fmla="*/ 0 h 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7" h="47">
                  <a:moveTo>
                    <a:pt x="47" y="8"/>
                  </a:moveTo>
                  <a:lnTo>
                    <a:pt x="8" y="47"/>
                  </a:lnTo>
                  <a:lnTo>
                    <a:pt x="0" y="39"/>
                  </a:lnTo>
                  <a:lnTo>
                    <a:pt x="39" y="0"/>
                  </a:lnTo>
                  <a:lnTo>
                    <a:pt x="47" y="8"/>
                  </a:lnTo>
                  <a:close/>
                </a:path>
              </a:pathLst>
            </a:custGeom>
            <a:noFill/>
            <a:ln w="635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03" name="Rectangle 92">
              <a:extLst>
                <a:ext uri="{FF2B5EF4-FFF2-40B4-BE49-F238E27FC236}">
                  <a16:creationId xmlns:a16="http://schemas.microsoft.com/office/drawing/2014/main" id="{F8205630-D50A-A0CB-A0C5-4C1D5D8B0C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" y="444"/>
              <a:ext cx="22" cy="6"/>
            </a:xfrm>
            <a:prstGeom prst="rect">
              <a:avLst/>
            </a:prstGeom>
            <a:solidFill>
              <a:srgbClr val="E86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1pPr>
              <a:lvl2pPr marL="742950" indent="-28575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2pPr>
              <a:lvl3pPr marL="11430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3pPr>
              <a:lvl4pPr marL="16002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4pPr>
              <a:lvl5pPr marL="20574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sng" strike="noStrike" kern="1200" cap="none" spc="0" normalizeH="0" baseline="0" noProof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Arial" panose="020B0604020202020204" pitchFamily="34" charset="0"/>
                <a:ea typeface="华文新魏" panose="02010800040101010101" pitchFamily="2" charset="-122"/>
                <a:cs typeface="+mn-cs"/>
              </a:endParaRPr>
            </a:p>
          </p:txBody>
        </p:sp>
        <p:sp>
          <p:nvSpPr>
            <p:cNvPr id="104" name="Rectangle 93">
              <a:extLst>
                <a:ext uri="{FF2B5EF4-FFF2-40B4-BE49-F238E27FC236}">
                  <a16:creationId xmlns:a16="http://schemas.microsoft.com/office/drawing/2014/main" id="{DB42FAFE-F9F7-DE97-D778-ECD0E57525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8" y="444"/>
              <a:ext cx="22" cy="6"/>
            </a:xfrm>
            <a:prstGeom prst="rect">
              <a:avLst/>
            </a:prstGeom>
            <a:noFill/>
            <a:ln w="63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1pPr>
              <a:lvl2pPr marL="742950" indent="-28575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2pPr>
              <a:lvl3pPr marL="11430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3pPr>
              <a:lvl4pPr marL="16002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4pPr>
              <a:lvl5pPr marL="20574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sng" strike="noStrike" kern="1200" cap="none" spc="0" normalizeH="0" baseline="0" noProof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Arial" panose="020B0604020202020204" pitchFamily="34" charset="0"/>
                <a:ea typeface="华文新魏" panose="02010800040101010101" pitchFamily="2" charset="-122"/>
                <a:cs typeface="+mn-cs"/>
              </a:endParaRPr>
            </a:p>
          </p:txBody>
        </p:sp>
        <p:sp>
          <p:nvSpPr>
            <p:cNvPr id="105" name="未知">
              <a:extLst>
                <a:ext uri="{FF2B5EF4-FFF2-40B4-BE49-F238E27FC236}">
                  <a16:creationId xmlns:a16="http://schemas.microsoft.com/office/drawing/2014/main" id="{A33851C7-6AA2-AD2B-D1D2-B30CB9ECA6A8}"/>
                </a:ext>
              </a:extLst>
            </p:cNvPr>
            <p:cNvSpPr>
              <a:spLocks/>
            </p:cNvSpPr>
            <p:nvPr/>
          </p:nvSpPr>
          <p:spPr bwMode="auto">
            <a:xfrm>
              <a:off x="386" y="422"/>
              <a:ext cx="19" cy="18"/>
            </a:xfrm>
            <a:custGeom>
              <a:avLst/>
              <a:gdLst>
                <a:gd name="T0" fmla="*/ 0 w 47"/>
                <a:gd name="T1" fmla="*/ 0 h 47"/>
                <a:gd name="T2" fmla="*/ 0 w 47"/>
                <a:gd name="T3" fmla="*/ 0 h 47"/>
                <a:gd name="T4" fmla="*/ 0 w 47"/>
                <a:gd name="T5" fmla="*/ 0 h 47"/>
                <a:gd name="T6" fmla="*/ 0 w 47"/>
                <a:gd name="T7" fmla="*/ 0 h 47"/>
                <a:gd name="T8" fmla="*/ 0 w 47"/>
                <a:gd name="T9" fmla="*/ 0 h 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7" h="47">
                  <a:moveTo>
                    <a:pt x="47" y="39"/>
                  </a:moveTo>
                  <a:lnTo>
                    <a:pt x="39" y="47"/>
                  </a:lnTo>
                  <a:lnTo>
                    <a:pt x="0" y="8"/>
                  </a:lnTo>
                  <a:lnTo>
                    <a:pt x="8" y="0"/>
                  </a:lnTo>
                  <a:lnTo>
                    <a:pt x="47" y="39"/>
                  </a:lnTo>
                  <a:close/>
                </a:path>
              </a:pathLst>
            </a:custGeom>
            <a:solidFill>
              <a:srgbClr val="E86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06" name="未知">
              <a:extLst>
                <a:ext uri="{FF2B5EF4-FFF2-40B4-BE49-F238E27FC236}">
                  <a16:creationId xmlns:a16="http://schemas.microsoft.com/office/drawing/2014/main" id="{ECA86214-7714-EE70-B4FB-EFF86072996A}"/>
                </a:ext>
              </a:extLst>
            </p:cNvPr>
            <p:cNvSpPr>
              <a:spLocks/>
            </p:cNvSpPr>
            <p:nvPr/>
          </p:nvSpPr>
          <p:spPr bwMode="auto">
            <a:xfrm>
              <a:off x="386" y="422"/>
              <a:ext cx="19" cy="18"/>
            </a:xfrm>
            <a:custGeom>
              <a:avLst/>
              <a:gdLst>
                <a:gd name="T0" fmla="*/ 0 w 47"/>
                <a:gd name="T1" fmla="*/ 0 h 47"/>
                <a:gd name="T2" fmla="*/ 0 w 47"/>
                <a:gd name="T3" fmla="*/ 0 h 47"/>
                <a:gd name="T4" fmla="*/ 0 w 47"/>
                <a:gd name="T5" fmla="*/ 0 h 47"/>
                <a:gd name="T6" fmla="*/ 0 w 47"/>
                <a:gd name="T7" fmla="*/ 0 h 47"/>
                <a:gd name="T8" fmla="*/ 0 w 47"/>
                <a:gd name="T9" fmla="*/ 0 h 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7" h="47">
                  <a:moveTo>
                    <a:pt x="39" y="47"/>
                  </a:moveTo>
                  <a:lnTo>
                    <a:pt x="0" y="8"/>
                  </a:lnTo>
                  <a:lnTo>
                    <a:pt x="8" y="0"/>
                  </a:lnTo>
                  <a:lnTo>
                    <a:pt x="47" y="39"/>
                  </a:lnTo>
                  <a:lnTo>
                    <a:pt x="39" y="47"/>
                  </a:lnTo>
                  <a:close/>
                </a:path>
              </a:pathLst>
            </a:custGeom>
            <a:noFill/>
            <a:ln w="635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07" name="Rectangle 96">
              <a:extLst>
                <a:ext uri="{FF2B5EF4-FFF2-40B4-BE49-F238E27FC236}">
                  <a16:creationId xmlns:a16="http://schemas.microsoft.com/office/drawing/2014/main" id="{2EC232CA-1BA6-6278-4F80-0111414051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8" y="414"/>
              <a:ext cx="6" cy="22"/>
            </a:xfrm>
            <a:prstGeom prst="rect">
              <a:avLst/>
            </a:prstGeom>
            <a:solidFill>
              <a:srgbClr val="E86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1pPr>
              <a:lvl2pPr marL="742950" indent="-28575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2pPr>
              <a:lvl3pPr marL="11430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3pPr>
              <a:lvl4pPr marL="16002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4pPr>
              <a:lvl5pPr marL="20574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sng" strike="noStrike" kern="1200" cap="none" spc="0" normalizeH="0" baseline="0" noProof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Arial" panose="020B0604020202020204" pitchFamily="34" charset="0"/>
                <a:ea typeface="华文新魏" panose="02010800040101010101" pitchFamily="2" charset="-122"/>
                <a:cs typeface="+mn-cs"/>
              </a:endParaRPr>
            </a:p>
          </p:txBody>
        </p:sp>
        <p:sp>
          <p:nvSpPr>
            <p:cNvPr id="108" name="Rectangle 97">
              <a:extLst>
                <a:ext uri="{FF2B5EF4-FFF2-40B4-BE49-F238E27FC236}">
                  <a16:creationId xmlns:a16="http://schemas.microsoft.com/office/drawing/2014/main" id="{37E8E0E0-A719-03A6-7326-9AA32DC0925C}"/>
                </a:ext>
              </a:extLst>
            </p:cNvPr>
            <p:cNvSpPr>
              <a:spLocks/>
            </p:cNvSpPr>
            <p:nvPr/>
          </p:nvSpPr>
          <p:spPr bwMode="auto">
            <a:xfrm>
              <a:off x="408" y="414"/>
              <a:ext cx="6" cy="22"/>
            </a:xfrm>
            <a:prstGeom prst="rect">
              <a:avLst/>
            </a:prstGeom>
            <a:noFill/>
            <a:ln w="63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1pPr>
              <a:lvl2pPr marL="742950" indent="-28575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2pPr>
              <a:lvl3pPr marL="11430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3pPr>
              <a:lvl4pPr marL="16002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4pPr>
              <a:lvl5pPr marL="20574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sng" strike="noStrike" kern="1200" cap="none" spc="0" normalizeH="0" baseline="0" noProof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Arial" panose="020B0604020202020204" pitchFamily="34" charset="0"/>
                <a:ea typeface="华文新魏" panose="02010800040101010101" pitchFamily="2" charset="-122"/>
                <a:cs typeface="+mn-cs"/>
              </a:endParaRPr>
            </a:p>
          </p:txBody>
        </p:sp>
        <p:sp>
          <p:nvSpPr>
            <p:cNvPr id="109" name="Rectangle 98">
              <a:extLst>
                <a:ext uri="{FF2B5EF4-FFF2-40B4-BE49-F238E27FC236}">
                  <a16:creationId xmlns:a16="http://schemas.microsoft.com/office/drawing/2014/main" id="{B8A977C4-0BDE-7171-7B83-06744D4B90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" y="444"/>
              <a:ext cx="22" cy="6"/>
            </a:xfrm>
            <a:prstGeom prst="rect">
              <a:avLst/>
            </a:prstGeom>
            <a:solidFill>
              <a:srgbClr val="E86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1pPr>
              <a:lvl2pPr marL="742950" indent="-28575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2pPr>
              <a:lvl3pPr marL="11430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3pPr>
              <a:lvl4pPr marL="16002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4pPr>
              <a:lvl5pPr marL="20574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sng" strike="noStrike" kern="1200" cap="none" spc="0" normalizeH="0" baseline="0" noProof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Arial" panose="020B0604020202020204" pitchFamily="34" charset="0"/>
                <a:ea typeface="华文新魏" panose="02010800040101010101" pitchFamily="2" charset="-122"/>
                <a:cs typeface="+mn-cs"/>
              </a:endParaRPr>
            </a:p>
          </p:txBody>
        </p:sp>
        <p:sp>
          <p:nvSpPr>
            <p:cNvPr id="110" name="Rectangle 99">
              <a:extLst>
                <a:ext uri="{FF2B5EF4-FFF2-40B4-BE49-F238E27FC236}">
                  <a16:creationId xmlns:a16="http://schemas.microsoft.com/office/drawing/2014/main" id="{01186705-552C-3A7A-91E3-0B43BB3E3BC0}"/>
                </a:ext>
              </a:extLst>
            </p:cNvPr>
            <p:cNvSpPr>
              <a:spLocks/>
            </p:cNvSpPr>
            <p:nvPr/>
          </p:nvSpPr>
          <p:spPr bwMode="auto">
            <a:xfrm>
              <a:off x="422" y="444"/>
              <a:ext cx="22" cy="6"/>
            </a:xfrm>
            <a:prstGeom prst="rect">
              <a:avLst/>
            </a:prstGeom>
            <a:noFill/>
            <a:ln w="63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1pPr>
              <a:lvl2pPr marL="742950" indent="-28575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2pPr>
              <a:lvl3pPr marL="11430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3pPr>
              <a:lvl4pPr marL="16002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4pPr>
              <a:lvl5pPr marL="20574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sng" strike="noStrike" kern="1200" cap="none" spc="0" normalizeH="0" baseline="0" noProof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Arial" panose="020B0604020202020204" pitchFamily="34" charset="0"/>
                <a:ea typeface="华文新魏" panose="02010800040101010101" pitchFamily="2" charset="-122"/>
                <a:cs typeface="+mn-cs"/>
              </a:endParaRPr>
            </a:p>
          </p:txBody>
        </p:sp>
        <p:sp>
          <p:nvSpPr>
            <p:cNvPr id="111" name="未知">
              <a:extLst>
                <a:ext uri="{FF2B5EF4-FFF2-40B4-BE49-F238E27FC236}">
                  <a16:creationId xmlns:a16="http://schemas.microsoft.com/office/drawing/2014/main" id="{236B5BE8-60EA-FD35-C2E2-7D782EF118A2}"/>
                </a:ext>
              </a:extLst>
            </p:cNvPr>
            <p:cNvSpPr>
              <a:spLocks/>
            </p:cNvSpPr>
            <p:nvPr/>
          </p:nvSpPr>
          <p:spPr bwMode="auto">
            <a:xfrm>
              <a:off x="417" y="452"/>
              <a:ext cx="19" cy="19"/>
            </a:xfrm>
            <a:custGeom>
              <a:avLst/>
              <a:gdLst>
                <a:gd name="T0" fmla="*/ 0 w 47"/>
                <a:gd name="T1" fmla="*/ 0 h 47"/>
                <a:gd name="T2" fmla="*/ 0 w 47"/>
                <a:gd name="T3" fmla="*/ 0 h 47"/>
                <a:gd name="T4" fmla="*/ 0 w 47"/>
                <a:gd name="T5" fmla="*/ 0 h 47"/>
                <a:gd name="T6" fmla="*/ 0 w 47"/>
                <a:gd name="T7" fmla="*/ 0 h 47"/>
                <a:gd name="T8" fmla="*/ 0 w 47"/>
                <a:gd name="T9" fmla="*/ 0 h 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7" h="47">
                  <a:moveTo>
                    <a:pt x="47" y="39"/>
                  </a:moveTo>
                  <a:lnTo>
                    <a:pt x="39" y="47"/>
                  </a:lnTo>
                  <a:lnTo>
                    <a:pt x="0" y="8"/>
                  </a:lnTo>
                  <a:lnTo>
                    <a:pt x="8" y="0"/>
                  </a:lnTo>
                  <a:lnTo>
                    <a:pt x="47" y="39"/>
                  </a:lnTo>
                  <a:close/>
                </a:path>
              </a:pathLst>
            </a:custGeom>
            <a:solidFill>
              <a:srgbClr val="E86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12" name="未知">
              <a:extLst>
                <a:ext uri="{FF2B5EF4-FFF2-40B4-BE49-F238E27FC236}">
                  <a16:creationId xmlns:a16="http://schemas.microsoft.com/office/drawing/2014/main" id="{DFFF8107-004C-1959-C41C-3AB8053F2D41}"/>
                </a:ext>
              </a:extLst>
            </p:cNvPr>
            <p:cNvSpPr>
              <a:spLocks/>
            </p:cNvSpPr>
            <p:nvPr/>
          </p:nvSpPr>
          <p:spPr bwMode="auto">
            <a:xfrm>
              <a:off x="417" y="452"/>
              <a:ext cx="19" cy="19"/>
            </a:xfrm>
            <a:custGeom>
              <a:avLst/>
              <a:gdLst>
                <a:gd name="T0" fmla="*/ 0 w 47"/>
                <a:gd name="T1" fmla="*/ 0 h 47"/>
                <a:gd name="T2" fmla="*/ 0 w 47"/>
                <a:gd name="T3" fmla="*/ 0 h 47"/>
                <a:gd name="T4" fmla="*/ 0 w 47"/>
                <a:gd name="T5" fmla="*/ 0 h 47"/>
                <a:gd name="T6" fmla="*/ 0 w 47"/>
                <a:gd name="T7" fmla="*/ 0 h 47"/>
                <a:gd name="T8" fmla="*/ 0 w 47"/>
                <a:gd name="T9" fmla="*/ 0 h 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7" h="47">
                  <a:moveTo>
                    <a:pt x="8" y="0"/>
                  </a:moveTo>
                  <a:lnTo>
                    <a:pt x="47" y="39"/>
                  </a:lnTo>
                  <a:lnTo>
                    <a:pt x="39" y="47"/>
                  </a:lnTo>
                  <a:lnTo>
                    <a:pt x="0" y="8"/>
                  </a:lnTo>
                  <a:lnTo>
                    <a:pt x="8" y="0"/>
                  </a:lnTo>
                  <a:close/>
                </a:path>
              </a:pathLst>
            </a:custGeom>
            <a:noFill/>
            <a:ln w="635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13" name="Rectangle 102">
              <a:extLst>
                <a:ext uri="{FF2B5EF4-FFF2-40B4-BE49-F238E27FC236}">
                  <a16:creationId xmlns:a16="http://schemas.microsoft.com/office/drawing/2014/main" id="{B49DA4EA-1FD3-07BD-0DB4-F6963570DD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8" y="456"/>
              <a:ext cx="6" cy="23"/>
            </a:xfrm>
            <a:prstGeom prst="rect">
              <a:avLst/>
            </a:prstGeom>
            <a:solidFill>
              <a:srgbClr val="E86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1pPr>
              <a:lvl2pPr marL="742950" indent="-28575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2pPr>
              <a:lvl3pPr marL="11430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3pPr>
              <a:lvl4pPr marL="16002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4pPr>
              <a:lvl5pPr marL="20574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sng" strike="noStrike" kern="1200" cap="none" spc="0" normalizeH="0" baseline="0" noProof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Arial" panose="020B0604020202020204" pitchFamily="34" charset="0"/>
                <a:ea typeface="华文新魏" panose="02010800040101010101" pitchFamily="2" charset="-122"/>
                <a:cs typeface="+mn-cs"/>
              </a:endParaRPr>
            </a:p>
          </p:txBody>
        </p:sp>
        <p:sp>
          <p:nvSpPr>
            <p:cNvPr id="114" name="Rectangle 103">
              <a:extLst>
                <a:ext uri="{FF2B5EF4-FFF2-40B4-BE49-F238E27FC236}">
                  <a16:creationId xmlns:a16="http://schemas.microsoft.com/office/drawing/2014/main" id="{B6FD17C2-8471-E4E8-BF0E-20F87A3B3358}"/>
                </a:ext>
              </a:extLst>
            </p:cNvPr>
            <p:cNvSpPr>
              <a:spLocks/>
            </p:cNvSpPr>
            <p:nvPr/>
          </p:nvSpPr>
          <p:spPr bwMode="auto">
            <a:xfrm>
              <a:off x="408" y="456"/>
              <a:ext cx="6" cy="23"/>
            </a:xfrm>
            <a:prstGeom prst="rect">
              <a:avLst/>
            </a:prstGeom>
            <a:noFill/>
            <a:ln w="63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1pPr>
              <a:lvl2pPr marL="742950" indent="-28575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2pPr>
              <a:lvl3pPr marL="11430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3pPr>
              <a:lvl4pPr marL="16002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4pPr>
              <a:lvl5pPr marL="20574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sng" strike="noStrike" kern="1200" cap="none" spc="0" normalizeH="0" baseline="0" noProof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Arial" panose="020B0604020202020204" pitchFamily="34" charset="0"/>
                <a:ea typeface="华文新魏" panose="02010800040101010101" pitchFamily="2" charset="-122"/>
                <a:cs typeface="+mn-cs"/>
              </a:endParaRPr>
            </a:p>
          </p:txBody>
        </p:sp>
        <p:sp>
          <p:nvSpPr>
            <p:cNvPr id="115" name="未知">
              <a:extLst>
                <a:ext uri="{FF2B5EF4-FFF2-40B4-BE49-F238E27FC236}">
                  <a16:creationId xmlns:a16="http://schemas.microsoft.com/office/drawing/2014/main" id="{E093F46E-AF89-8983-D798-446B90607037}"/>
                </a:ext>
              </a:extLst>
            </p:cNvPr>
            <p:cNvSpPr>
              <a:spLocks/>
            </p:cNvSpPr>
            <p:nvPr/>
          </p:nvSpPr>
          <p:spPr bwMode="auto">
            <a:xfrm>
              <a:off x="417" y="422"/>
              <a:ext cx="19" cy="18"/>
            </a:xfrm>
            <a:custGeom>
              <a:avLst/>
              <a:gdLst>
                <a:gd name="T0" fmla="*/ 0 w 47"/>
                <a:gd name="T1" fmla="*/ 0 h 46"/>
                <a:gd name="T2" fmla="*/ 0 w 47"/>
                <a:gd name="T3" fmla="*/ 0 h 46"/>
                <a:gd name="T4" fmla="*/ 0 w 47"/>
                <a:gd name="T5" fmla="*/ 0 h 46"/>
                <a:gd name="T6" fmla="*/ 0 w 47"/>
                <a:gd name="T7" fmla="*/ 0 h 46"/>
                <a:gd name="T8" fmla="*/ 0 w 47"/>
                <a:gd name="T9" fmla="*/ 0 h 4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7" h="46">
                  <a:moveTo>
                    <a:pt x="47" y="8"/>
                  </a:moveTo>
                  <a:lnTo>
                    <a:pt x="8" y="46"/>
                  </a:lnTo>
                  <a:lnTo>
                    <a:pt x="0" y="38"/>
                  </a:lnTo>
                  <a:lnTo>
                    <a:pt x="39" y="0"/>
                  </a:lnTo>
                  <a:lnTo>
                    <a:pt x="47" y="8"/>
                  </a:lnTo>
                  <a:close/>
                </a:path>
              </a:pathLst>
            </a:custGeom>
            <a:solidFill>
              <a:srgbClr val="E86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16" name="未知">
              <a:extLst>
                <a:ext uri="{FF2B5EF4-FFF2-40B4-BE49-F238E27FC236}">
                  <a16:creationId xmlns:a16="http://schemas.microsoft.com/office/drawing/2014/main" id="{1C551A53-0B3C-CF7A-0284-C594A684D8EC}"/>
                </a:ext>
              </a:extLst>
            </p:cNvPr>
            <p:cNvSpPr>
              <a:spLocks/>
            </p:cNvSpPr>
            <p:nvPr/>
          </p:nvSpPr>
          <p:spPr bwMode="auto">
            <a:xfrm>
              <a:off x="417" y="422"/>
              <a:ext cx="19" cy="18"/>
            </a:xfrm>
            <a:custGeom>
              <a:avLst/>
              <a:gdLst>
                <a:gd name="T0" fmla="*/ 0 w 47"/>
                <a:gd name="T1" fmla="*/ 0 h 46"/>
                <a:gd name="T2" fmla="*/ 0 w 47"/>
                <a:gd name="T3" fmla="*/ 0 h 46"/>
                <a:gd name="T4" fmla="*/ 0 w 47"/>
                <a:gd name="T5" fmla="*/ 0 h 46"/>
                <a:gd name="T6" fmla="*/ 0 w 47"/>
                <a:gd name="T7" fmla="*/ 0 h 46"/>
                <a:gd name="T8" fmla="*/ 0 w 47"/>
                <a:gd name="T9" fmla="*/ 0 h 4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7" h="46">
                  <a:moveTo>
                    <a:pt x="0" y="38"/>
                  </a:moveTo>
                  <a:lnTo>
                    <a:pt x="39" y="0"/>
                  </a:lnTo>
                  <a:lnTo>
                    <a:pt x="47" y="8"/>
                  </a:lnTo>
                  <a:lnTo>
                    <a:pt x="8" y="46"/>
                  </a:lnTo>
                  <a:lnTo>
                    <a:pt x="0" y="38"/>
                  </a:lnTo>
                  <a:close/>
                </a:path>
              </a:pathLst>
            </a:custGeom>
            <a:noFill/>
            <a:ln w="635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17" name="未知">
              <a:extLst>
                <a:ext uri="{FF2B5EF4-FFF2-40B4-BE49-F238E27FC236}">
                  <a16:creationId xmlns:a16="http://schemas.microsoft.com/office/drawing/2014/main" id="{AD8C4B7F-58E4-F864-5295-E5188217CFCE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" y="475"/>
              <a:ext cx="42" cy="7"/>
            </a:xfrm>
            <a:custGeom>
              <a:avLst/>
              <a:gdLst>
                <a:gd name="T0" fmla="*/ 0 w 104"/>
                <a:gd name="T1" fmla="*/ 0 h 17"/>
                <a:gd name="T2" fmla="*/ 0 w 104"/>
                <a:gd name="T3" fmla="*/ 0 h 17"/>
                <a:gd name="T4" fmla="*/ 0 w 104"/>
                <a:gd name="T5" fmla="*/ 0 h 17"/>
                <a:gd name="T6" fmla="*/ 0 w 104"/>
                <a:gd name="T7" fmla="*/ 0 h 17"/>
                <a:gd name="T8" fmla="*/ 0 w 104"/>
                <a:gd name="T9" fmla="*/ 0 h 17"/>
                <a:gd name="T10" fmla="*/ 0 w 104"/>
                <a:gd name="T11" fmla="*/ 0 h 17"/>
                <a:gd name="T12" fmla="*/ 0 w 104"/>
                <a:gd name="T13" fmla="*/ 0 h 17"/>
                <a:gd name="T14" fmla="*/ 0 w 104"/>
                <a:gd name="T15" fmla="*/ 0 h 17"/>
                <a:gd name="T16" fmla="*/ 0 w 104"/>
                <a:gd name="T17" fmla="*/ 0 h 17"/>
                <a:gd name="T18" fmla="*/ 0 w 104"/>
                <a:gd name="T19" fmla="*/ 0 h 17"/>
                <a:gd name="T20" fmla="*/ 0 w 104"/>
                <a:gd name="T21" fmla="*/ 0 h 17"/>
                <a:gd name="T22" fmla="*/ 0 w 104"/>
                <a:gd name="T23" fmla="*/ 0 h 17"/>
                <a:gd name="T24" fmla="*/ 0 w 104"/>
                <a:gd name="T25" fmla="*/ 0 h 17"/>
                <a:gd name="T26" fmla="*/ 0 w 104"/>
                <a:gd name="T27" fmla="*/ 0 h 17"/>
                <a:gd name="T28" fmla="*/ 0 w 104"/>
                <a:gd name="T29" fmla="*/ 0 h 17"/>
                <a:gd name="T30" fmla="*/ 0 w 104"/>
                <a:gd name="T31" fmla="*/ 0 h 17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104" h="17">
                  <a:moveTo>
                    <a:pt x="52" y="17"/>
                  </a:moveTo>
                  <a:lnTo>
                    <a:pt x="41" y="16"/>
                  </a:lnTo>
                  <a:lnTo>
                    <a:pt x="38" y="16"/>
                  </a:lnTo>
                  <a:lnTo>
                    <a:pt x="34" y="15"/>
                  </a:lnTo>
                  <a:lnTo>
                    <a:pt x="18" y="10"/>
                  </a:lnTo>
                  <a:lnTo>
                    <a:pt x="15" y="9"/>
                  </a:lnTo>
                  <a:lnTo>
                    <a:pt x="0" y="0"/>
                  </a:lnTo>
                  <a:lnTo>
                    <a:pt x="104" y="0"/>
                  </a:lnTo>
                  <a:lnTo>
                    <a:pt x="92" y="7"/>
                  </a:lnTo>
                  <a:lnTo>
                    <a:pt x="73" y="14"/>
                  </a:lnTo>
                  <a:lnTo>
                    <a:pt x="69" y="15"/>
                  </a:lnTo>
                  <a:lnTo>
                    <a:pt x="66" y="16"/>
                  </a:lnTo>
                  <a:lnTo>
                    <a:pt x="62" y="16"/>
                  </a:lnTo>
                  <a:lnTo>
                    <a:pt x="59" y="16"/>
                  </a:lnTo>
                  <a:lnTo>
                    <a:pt x="55" y="17"/>
                  </a:lnTo>
                  <a:lnTo>
                    <a:pt x="52" y="17"/>
                  </a:lnTo>
                  <a:close/>
                </a:path>
              </a:pathLst>
            </a:custGeom>
            <a:solidFill>
              <a:srgbClr val="E86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18" name="未知">
              <a:extLst>
                <a:ext uri="{FF2B5EF4-FFF2-40B4-BE49-F238E27FC236}">
                  <a16:creationId xmlns:a16="http://schemas.microsoft.com/office/drawing/2014/main" id="{DDD8217E-5C7A-8B6D-8B6F-629543477733}"/>
                </a:ext>
              </a:extLst>
            </p:cNvPr>
            <p:cNvSpPr>
              <a:spLocks/>
            </p:cNvSpPr>
            <p:nvPr/>
          </p:nvSpPr>
          <p:spPr bwMode="auto">
            <a:xfrm>
              <a:off x="376" y="418"/>
              <a:ext cx="35" cy="57"/>
            </a:xfrm>
            <a:custGeom>
              <a:avLst/>
              <a:gdLst>
                <a:gd name="T0" fmla="*/ 0 w 89"/>
                <a:gd name="T1" fmla="*/ 0 h 144"/>
                <a:gd name="T2" fmla="*/ 0 w 89"/>
                <a:gd name="T3" fmla="*/ 0 h 144"/>
                <a:gd name="T4" fmla="*/ 0 w 89"/>
                <a:gd name="T5" fmla="*/ 0 h 144"/>
                <a:gd name="T6" fmla="*/ 0 w 89"/>
                <a:gd name="T7" fmla="*/ 0 h 144"/>
                <a:gd name="T8" fmla="*/ 0 w 89"/>
                <a:gd name="T9" fmla="*/ 0 h 144"/>
                <a:gd name="T10" fmla="*/ 0 w 89"/>
                <a:gd name="T11" fmla="*/ 0 h 144"/>
                <a:gd name="T12" fmla="*/ 0 w 89"/>
                <a:gd name="T13" fmla="*/ 0 h 144"/>
                <a:gd name="T14" fmla="*/ 0 w 89"/>
                <a:gd name="T15" fmla="*/ 0 h 144"/>
                <a:gd name="T16" fmla="*/ 0 w 89"/>
                <a:gd name="T17" fmla="*/ 0 h 144"/>
                <a:gd name="T18" fmla="*/ 0 w 89"/>
                <a:gd name="T19" fmla="*/ 0 h 144"/>
                <a:gd name="T20" fmla="*/ 0 w 89"/>
                <a:gd name="T21" fmla="*/ 0 h 144"/>
                <a:gd name="T22" fmla="*/ 0 w 89"/>
                <a:gd name="T23" fmla="*/ 0 h 144"/>
                <a:gd name="T24" fmla="*/ 0 w 89"/>
                <a:gd name="T25" fmla="*/ 0 h 144"/>
                <a:gd name="T26" fmla="*/ 0 w 89"/>
                <a:gd name="T27" fmla="*/ 0 h 144"/>
                <a:gd name="T28" fmla="*/ 0 w 89"/>
                <a:gd name="T29" fmla="*/ 0 h 144"/>
                <a:gd name="T30" fmla="*/ 0 w 89"/>
                <a:gd name="T31" fmla="*/ 0 h 144"/>
                <a:gd name="T32" fmla="*/ 0 w 89"/>
                <a:gd name="T33" fmla="*/ 0 h 144"/>
                <a:gd name="T34" fmla="*/ 0 w 89"/>
                <a:gd name="T35" fmla="*/ 0 h 144"/>
                <a:gd name="T36" fmla="*/ 0 w 89"/>
                <a:gd name="T37" fmla="*/ 0 h 144"/>
                <a:gd name="T38" fmla="*/ 0 w 89"/>
                <a:gd name="T39" fmla="*/ 0 h 144"/>
                <a:gd name="T40" fmla="*/ 0 w 89"/>
                <a:gd name="T41" fmla="*/ 0 h 144"/>
                <a:gd name="T42" fmla="*/ 0 w 89"/>
                <a:gd name="T43" fmla="*/ 0 h 144"/>
                <a:gd name="T44" fmla="*/ 0 w 89"/>
                <a:gd name="T45" fmla="*/ 0 h 144"/>
                <a:gd name="T46" fmla="*/ 0 w 89"/>
                <a:gd name="T47" fmla="*/ 0 h 144"/>
                <a:gd name="T48" fmla="*/ 0 w 89"/>
                <a:gd name="T49" fmla="*/ 0 h 144"/>
                <a:gd name="T50" fmla="*/ 0 w 89"/>
                <a:gd name="T51" fmla="*/ 0 h 144"/>
                <a:gd name="T52" fmla="*/ 0 w 89"/>
                <a:gd name="T53" fmla="*/ 0 h 144"/>
                <a:gd name="T54" fmla="*/ 0 w 89"/>
                <a:gd name="T55" fmla="*/ 0 h 144"/>
                <a:gd name="T56" fmla="*/ 0 w 89"/>
                <a:gd name="T57" fmla="*/ 0 h 144"/>
                <a:gd name="T58" fmla="*/ 0 w 89"/>
                <a:gd name="T59" fmla="*/ 0 h 144"/>
                <a:gd name="T60" fmla="*/ 0 w 89"/>
                <a:gd name="T61" fmla="*/ 0 h 144"/>
                <a:gd name="T62" fmla="*/ 0 w 89"/>
                <a:gd name="T63" fmla="*/ 0 h 144"/>
                <a:gd name="T64" fmla="*/ 0 w 89"/>
                <a:gd name="T65" fmla="*/ 0 h 144"/>
                <a:gd name="T66" fmla="*/ 0 w 89"/>
                <a:gd name="T67" fmla="*/ 0 h 144"/>
                <a:gd name="T68" fmla="*/ 0 w 89"/>
                <a:gd name="T69" fmla="*/ 0 h 144"/>
                <a:gd name="T70" fmla="*/ 0 w 89"/>
                <a:gd name="T71" fmla="*/ 0 h 144"/>
                <a:gd name="T72" fmla="*/ 0 w 89"/>
                <a:gd name="T73" fmla="*/ 0 h 144"/>
                <a:gd name="T74" fmla="*/ 0 w 89"/>
                <a:gd name="T75" fmla="*/ 0 h 144"/>
                <a:gd name="T76" fmla="*/ 0 w 89"/>
                <a:gd name="T77" fmla="*/ 0 h 144"/>
                <a:gd name="T78" fmla="*/ 0 w 89"/>
                <a:gd name="T79" fmla="*/ 0 h 144"/>
                <a:gd name="T80" fmla="*/ 0 w 89"/>
                <a:gd name="T81" fmla="*/ 0 h 144"/>
                <a:gd name="T82" fmla="*/ 0 w 89"/>
                <a:gd name="T83" fmla="*/ 0 h 144"/>
                <a:gd name="T84" fmla="*/ 0 w 89"/>
                <a:gd name="T85" fmla="*/ 0 h 144"/>
                <a:gd name="T86" fmla="*/ 0 w 89"/>
                <a:gd name="T87" fmla="*/ 0 h 144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89" h="144">
                  <a:moveTo>
                    <a:pt x="37" y="144"/>
                  </a:moveTo>
                  <a:lnTo>
                    <a:pt x="36" y="143"/>
                  </a:lnTo>
                  <a:lnTo>
                    <a:pt x="35" y="143"/>
                  </a:lnTo>
                  <a:lnTo>
                    <a:pt x="35" y="142"/>
                  </a:lnTo>
                  <a:lnTo>
                    <a:pt x="34" y="142"/>
                  </a:lnTo>
                  <a:lnTo>
                    <a:pt x="33" y="141"/>
                  </a:lnTo>
                  <a:lnTo>
                    <a:pt x="32" y="140"/>
                  </a:lnTo>
                  <a:lnTo>
                    <a:pt x="31" y="140"/>
                  </a:lnTo>
                  <a:lnTo>
                    <a:pt x="31" y="139"/>
                  </a:lnTo>
                  <a:lnTo>
                    <a:pt x="30" y="138"/>
                  </a:lnTo>
                  <a:lnTo>
                    <a:pt x="29" y="137"/>
                  </a:lnTo>
                  <a:lnTo>
                    <a:pt x="27" y="136"/>
                  </a:lnTo>
                  <a:lnTo>
                    <a:pt x="26" y="135"/>
                  </a:lnTo>
                  <a:lnTo>
                    <a:pt x="25" y="133"/>
                  </a:lnTo>
                  <a:lnTo>
                    <a:pt x="24" y="132"/>
                  </a:lnTo>
                  <a:lnTo>
                    <a:pt x="23" y="132"/>
                  </a:lnTo>
                  <a:lnTo>
                    <a:pt x="22" y="130"/>
                  </a:lnTo>
                  <a:lnTo>
                    <a:pt x="21" y="130"/>
                  </a:lnTo>
                  <a:lnTo>
                    <a:pt x="13" y="118"/>
                  </a:lnTo>
                  <a:lnTo>
                    <a:pt x="6" y="104"/>
                  </a:lnTo>
                  <a:lnTo>
                    <a:pt x="6" y="103"/>
                  </a:lnTo>
                  <a:lnTo>
                    <a:pt x="4" y="100"/>
                  </a:lnTo>
                  <a:lnTo>
                    <a:pt x="4" y="99"/>
                  </a:lnTo>
                  <a:lnTo>
                    <a:pt x="3" y="96"/>
                  </a:lnTo>
                  <a:lnTo>
                    <a:pt x="3" y="94"/>
                  </a:lnTo>
                  <a:lnTo>
                    <a:pt x="3" y="93"/>
                  </a:lnTo>
                  <a:lnTo>
                    <a:pt x="2" y="89"/>
                  </a:lnTo>
                  <a:lnTo>
                    <a:pt x="2" y="88"/>
                  </a:lnTo>
                  <a:lnTo>
                    <a:pt x="1" y="86"/>
                  </a:lnTo>
                  <a:lnTo>
                    <a:pt x="1" y="83"/>
                  </a:lnTo>
                  <a:lnTo>
                    <a:pt x="0" y="79"/>
                  </a:lnTo>
                  <a:lnTo>
                    <a:pt x="0" y="78"/>
                  </a:lnTo>
                  <a:lnTo>
                    <a:pt x="0" y="76"/>
                  </a:lnTo>
                  <a:lnTo>
                    <a:pt x="0" y="72"/>
                  </a:lnTo>
                  <a:lnTo>
                    <a:pt x="0" y="68"/>
                  </a:lnTo>
                  <a:lnTo>
                    <a:pt x="0" y="67"/>
                  </a:lnTo>
                  <a:lnTo>
                    <a:pt x="0" y="65"/>
                  </a:lnTo>
                  <a:lnTo>
                    <a:pt x="1" y="61"/>
                  </a:lnTo>
                  <a:lnTo>
                    <a:pt x="1" y="58"/>
                  </a:lnTo>
                  <a:lnTo>
                    <a:pt x="4" y="45"/>
                  </a:lnTo>
                  <a:lnTo>
                    <a:pt x="6" y="41"/>
                  </a:lnTo>
                  <a:lnTo>
                    <a:pt x="6" y="40"/>
                  </a:lnTo>
                  <a:lnTo>
                    <a:pt x="7" y="38"/>
                  </a:lnTo>
                  <a:lnTo>
                    <a:pt x="8" y="35"/>
                  </a:lnTo>
                  <a:lnTo>
                    <a:pt x="10" y="32"/>
                  </a:lnTo>
                  <a:lnTo>
                    <a:pt x="11" y="30"/>
                  </a:lnTo>
                  <a:lnTo>
                    <a:pt x="11" y="29"/>
                  </a:lnTo>
                  <a:lnTo>
                    <a:pt x="13" y="26"/>
                  </a:lnTo>
                  <a:lnTo>
                    <a:pt x="15" y="23"/>
                  </a:lnTo>
                  <a:lnTo>
                    <a:pt x="16" y="21"/>
                  </a:lnTo>
                  <a:lnTo>
                    <a:pt x="17" y="20"/>
                  </a:lnTo>
                  <a:lnTo>
                    <a:pt x="17" y="19"/>
                  </a:lnTo>
                  <a:lnTo>
                    <a:pt x="19" y="17"/>
                  </a:lnTo>
                  <a:lnTo>
                    <a:pt x="20" y="16"/>
                  </a:lnTo>
                  <a:lnTo>
                    <a:pt x="21" y="14"/>
                  </a:lnTo>
                  <a:lnTo>
                    <a:pt x="22" y="14"/>
                  </a:lnTo>
                  <a:lnTo>
                    <a:pt x="23" y="12"/>
                  </a:lnTo>
                  <a:lnTo>
                    <a:pt x="24" y="12"/>
                  </a:lnTo>
                  <a:lnTo>
                    <a:pt x="25" y="11"/>
                  </a:lnTo>
                  <a:lnTo>
                    <a:pt x="26" y="9"/>
                  </a:lnTo>
                  <a:lnTo>
                    <a:pt x="27" y="8"/>
                  </a:lnTo>
                  <a:lnTo>
                    <a:pt x="29" y="7"/>
                  </a:lnTo>
                  <a:lnTo>
                    <a:pt x="30" y="6"/>
                  </a:lnTo>
                  <a:lnTo>
                    <a:pt x="31" y="5"/>
                  </a:lnTo>
                  <a:lnTo>
                    <a:pt x="32" y="4"/>
                  </a:lnTo>
                  <a:lnTo>
                    <a:pt x="33" y="3"/>
                  </a:lnTo>
                  <a:lnTo>
                    <a:pt x="34" y="2"/>
                  </a:lnTo>
                  <a:lnTo>
                    <a:pt x="35" y="2"/>
                  </a:lnTo>
                  <a:lnTo>
                    <a:pt x="35" y="1"/>
                  </a:lnTo>
                  <a:lnTo>
                    <a:pt x="36" y="1"/>
                  </a:lnTo>
                  <a:lnTo>
                    <a:pt x="36" y="0"/>
                  </a:lnTo>
                  <a:lnTo>
                    <a:pt x="89" y="0"/>
                  </a:lnTo>
                  <a:lnTo>
                    <a:pt x="86" y="0"/>
                  </a:lnTo>
                  <a:lnTo>
                    <a:pt x="83" y="1"/>
                  </a:lnTo>
                  <a:lnTo>
                    <a:pt x="46" y="14"/>
                  </a:lnTo>
                  <a:lnTo>
                    <a:pt x="45" y="16"/>
                  </a:lnTo>
                  <a:lnTo>
                    <a:pt x="43" y="17"/>
                  </a:lnTo>
                  <a:lnTo>
                    <a:pt x="42" y="17"/>
                  </a:lnTo>
                  <a:lnTo>
                    <a:pt x="40" y="19"/>
                  </a:lnTo>
                  <a:lnTo>
                    <a:pt x="32" y="29"/>
                  </a:lnTo>
                  <a:lnTo>
                    <a:pt x="31" y="30"/>
                  </a:lnTo>
                  <a:lnTo>
                    <a:pt x="30" y="32"/>
                  </a:lnTo>
                  <a:lnTo>
                    <a:pt x="27" y="35"/>
                  </a:lnTo>
                  <a:lnTo>
                    <a:pt x="26" y="38"/>
                  </a:lnTo>
                  <a:lnTo>
                    <a:pt x="25" y="40"/>
                  </a:lnTo>
                  <a:lnTo>
                    <a:pt x="24" y="41"/>
                  </a:lnTo>
                  <a:lnTo>
                    <a:pt x="23" y="45"/>
                  </a:lnTo>
                  <a:lnTo>
                    <a:pt x="22" y="45"/>
                  </a:lnTo>
                  <a:lnTo>
                    <a:pt x="21" y="48"/>
                  </a:lnTo>
                  <a:lnTo>
                    <a:pt x="21" y="50"/>
                  </a:lnTo>
                  <a:lnTo>
                    <a:pt x="20" y="51"/>
                  </a:lnTo>
                  <a:lnTo>
                    <a:pt x="19" y="55"/>
                  </a:lnTo>
                  <a:lnTo>
                    <a:pt x="19" y="56"/>
                  </a:lnTo>
                  <a:lnTo>
                    <a:pt x="19" y="58"/>
                  </a:lnTo>
                  <a:lnTo>
                    <a:pt x="18" y="61"/>
                  </a:lnTo>
                  <a:lnTo>
                    <a:pt x="18" y="65"/>
                  </a:lnTo>
                  <a:lnTo>
                    <a:pt x="17" y="67"/>
                  </a:lnTo>
                  <a:lnTo>
                    <a:pt x="17" y="68"/>
                  </a:lnTo>
                  <a:lnTo>
                    <a:pt x="17" y="72"/>
                  </a:lnTo>
                  <a:lnTo>
                    <a:pt x="17" y="76"/>
                  </a:lnTo>
                  <a:lnTo>
                    <a:pt x="17" y="78"/>
                  </a:lnTo>
                  <a:lnTo>
                    <a:pt x="18" y="79"/>
                  </a:lnTo>
                  <a:lnTo>
                    <a:pt x="18" y="83"/>
                  </a:lnTo>
                  <a:lnTo>
                    <a:pt x="19" y="86"/>
                  </a:lnTo>
                  <a:lnTo>
                    <a:pt x="21" y="96"/>
                  </a:lnTo>
                  <a:lnTo>
                    <a:pt x="22" y="99"/>
                  </a:lnTo>
                  <a:lnTo>
                    <a:pt x="23" y="100"/>
                  </a:lnTo>
                  <a:lnTo>
                    <a:pt x="24" y="103"/>
                  </a:lnTo>
                  <a:lnTo>
                    <a:pt x="25" y="104"/>
                  </a:lnTo>
                  <a:lnTo>
                    <a:pt x="26" y="106"/>
                  </a:lnTo>
                  <a:lnTo>
                    <a:pt x="27" y="109"/>
                  </a:lnTo>
                  <a:lnTo>
                    <a:pt x="30" y="112"/>
                  </a:lnTo>
                  <a:lnTo>
                    <a:pt x="31" y="114"/>
                  </a:lnTo>
                  <a:lnTo>
                    <a:pt x="32" y="115"/>
                  </a:lnTo>
                  <a:lnTo>
                    <a:pt x="50" y="132"/>
                  </a:lnTo>
                  <a:lnTo>
                    <a:pt x="51" y="133"/>
                  </a:lnTo>
                  <a:lnTo>
                    <a:pt x="59" y="137"/>
                  </a:lnTo>
                  <a:lnTo>
                    <a:pt x="61" y="138"/>
                  </a:lnTo>
                  <a:lnTo>
                    <a:pt x="64" y="139"/>
                  </a:lnTo>
                  <a:lnTo>
                    <a:pt x="65" y="140"/>
                  </a:lnTo>
                  <a:lnTo>
                    <a:pt x="67" y="140"/>
                  </a:lnTo>
                  <a:lnTo>
                    <a:pt x="86" y="144"/>
                  </a:lnTo>
                  <a:lnTo>
                    <a:pt x="89" y="144"/>
                  </a:lnTo>
                </a:path>
              </a:pathLst>
            </a:custGeom>
            <a:solidFill>
              <a:srgbClr val="E86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19" name="未知">
              <a:extLst>
                <a:ext uri="{FF2B5EF4-FFF2-40B4-BE49-F238E27FC236}">
                  <a16:creationId xmlns:a16="http://schemas.microsoft.com/office/drawing/2014/main" id="{FF5244AE-4EEC-2D44-CB66-7E548DE2BC10}"/>
                </a:ext>
              </a:extLst>
            </p:cNvPr>
            <p:cNvSpPr>
              <a:spLocks/>
            </p:cNvSpPr>
            <p:nvPr/>
          </p:nvSpPr>
          <p:spPr bwMode="auto">
            <a:xfrm>
              <a:off x="411" y="418"/>
              <a:ext cx="35" cy="57"/>
            </a:xfrm>
            <a:custGeom>
              <a:avLst/>
              <a:gdLst>
                <a:gd name="T0" fmla="*/ 0 w 88"/>
                <a:gd name="T1" fmla="*/ 0 h 144"/>
                <a:gd name="T2" fmla="*/ 0 w 88"/>
                <a:gd name="T3" fmla="*/ 0 h 144"/>
                <a:gd name="T4" fmla="*/ 0 w 88"/>
                <a:gd name="T5" fmla="*/ 0 h 144"/>
                <a:gd name="T6" fmla="*/ 0 w 88"/>
                <a:gd name="T7" fmla="*/ 0 h 144"/>
                <a:gd name="T8" fmla="*/ 0 w 88"/>
                <a:gd name="T9" fmla="*/ 0 h 144"/>
                <a:gd name="T10" fmla="*/ 0 w 88"/>
                <a:gd name="T11" fmla="*/ 0 h 144"/>
                <a:gd name="T12" fmla="*/ 0 w 88"/>
                <a:gd name="T13" fmla="*/ 0 h 144"/>
                <a:gd name="T14" fmla="*/ 0 w 88"/>
                <a:gd name="T15" fmla="*/ 0 h 144"/>
                <a:gd name="T16" fmla="*/ 0 w 88"/>
                <a:gd name="T17" fmla="*/ 0 h 144"/>
                <a:gd name="T18" fmla="*/ 0 w 88"/>
                <a:gd name="T19" fmla="*/ 0 h 144"/>
                <a:gd name="T20" fmla="*/ 0 w 88"/>
                <a:gd name="T21" fmla="*/ 0 h 144"/>
                <a:gd name="T22" fmla="*/ 0 w 88"/>
                <a:gd name="T23" fmla="*/ 0 h 144"/>
                <a:gd name="T24" fmla="*/ 0 w 88"/>
                <a:gd name="T25" fmla="*/ 0 h 144"/>
                <a:gd name="T26" fmla="*/ 0 w 88"/>
                <a:gd name="T27" fmla="*/ 0 h 144"/>
                <a:gd name="T28" fmla="*/ 0 w 88"/>
                <a:gd name="T29" fmla="*/ 0 h 144"/>
                <a:gd name="T30" fmla="*/ 0 w 88"/>
                <a:gd name="T31" fmla="*/ 0 h 144"/>
                <a:gd name="T32" fmla="*/ 0 w 88"/>
                <a:gd name="T33" fmla="*/ 0 h 144"/>
                <a:gd name="T34" fmla="*/ 0 w 88"/>
                <a:gd name="T35" fmla="*/ 0 h 144"/>
                <a:gd name="T36" fmla="*/ 0 w 88"/>
                <a:gd name="T37" fmla="*/ 0 h 144"/>
                <a:gd name="T38" fmla="*/ 0 w 88"/>
                <a:gd name="T39" fmla="*/ 0 h 144"/>
                <a:gd name="T40" fmla="*/ 0 w 88"/>
                <a:gd name="T41" fmla="*/ 0 h 144"/>
                <a:gd name="T42" fmla="*/ 0 w 88"/>
                <a:gd name="T43" fmla="*/ 0 h 144"/>
                <a:gd name="T44" fmla="*/ 0 w 88"/>
                <a:gd name="T45" fmla="*/ 0 h 144"/>
                <a:gd name="T46" fmla="*/ 0 w 88"/>
                <a:gd name="T47" fmla="*/ 0 h 144"/>
                <a:gd name="T48" fmla="*/ 0 w 88"/>
                <a:gd name="T49" fmla="*/ 0 h 144"/>
                <a:gd name="T50" fmla="*/ 0 w 88"/>
                <a:gd name="T51" fmla="*/ 0 h 144"/>
                <a:gd name="T52" fmla="*/ 0 w 88"/>
                <a:gd name="T53" fmla="*/ 0 h 144"/>
                <a:gd name="T54" fmla="*/ 0 w 88"/>
                <a:gd name="T55" fmla="*/ 0 h 144"/>
                <a:gd name="T56" fmla="*/ 0 w 88"/>
                <a:gd name="T57" fmla="*/ 0 h 144"/>
                <a:gd name="T58" fmla="*/ 0 w 88"/>
                <a:gd name="T59" fmla="*/ 0 h 144"/>
                <a:gd name="T60" fmla="*/ 0 w 88"/>
                <a:gd name="T61" fmla="*/ 0 h 144"/>
                <a:gd name="T62" fmla="*/ 0 w 88"/>
                <a:gd name="T63" fmla="*/ 0 h 144"/>
                <a:gd name="T64" fmla="*/ 0 w 88"/>
                <a:gd name="T65" fmla="*/ 0 h 144"/>
                <a:gd name="T66" fmla="*/ 0 w 88"/>
                <a:gd name="T67" fmla="*/ 0 h 144"/>
                <a:gd name="T68" fmla="*/ 0 w 88"/>
                <a:gd name="T69" fmla="*/ 0 h 144"/>
                <a:gd name="T70" fmla="*/ 0 w 88"/>
                <a:gd name="T71" fmla="*/ 0 h 144"/>
                <a:gd name="T72" fmla="*/ 0 w 88"/>
                <a:gd name="T73" fmla="*/ 0 h 144"/>
                <a:gd name="T74" fmla="*/ 0 w 88"/>
                <a:gd name="T75" fmla="*/ 0 h 144"/>
                <a:gd name="T76" fmla="*/ 0 w 88"/>
                <a:gd name="T77" fmla="*/ 0 h 144"/>
                <a:gd name="T78" fmla="*/ 0 w 88"/>
                <a:gd name="T79" fmla="*/ 0 h 144"/>
                <a:gd name="T80" fmla="*/ 0 w 88"/>
                <a:gd name="T81" fmla="*/ 0 h 144"/>
                <a:gd name="T82" fmla="*/ 0 w 88"/>
                <a:gd name="T83" fmla="*/ 0 h 144"/>
                <a:gd name="T84" fmla="*/ 0 w 88"/>
                <a:gd name="T85" fmla="*/ 0 h 14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0" t="0" r="r" b="b"/>
              <a:pathLst>
                <a:path w="88" h="144">
                  <a:moveTo>
                    <a:pt x="0" y="144"/>
                  </a:moveTo>
                  <a:lnTo>
                    <a:pt x="24" y="140"/>
                  </a:lnTo>
                  <a:lnTo>
                    <a:pt x="25" y="139"/>
                  </a:lnTo>
                  <a:lnTo>
                    <a:pt x="35" y="135"/>
                  </a:lnTo>
                  <a:lnTo>
                    <a:pt x="49" y="124"/>
                  </a:lnTo>
                  <a:lnTo>
                    <a:pt x="50" y="123"/>
                  </a:lnTo>
                  <a:lnTo>
                    <a:pt x="59" y="112"/>
                  </a:lnTo>
                  <a:lnTo>
                    <a:pt x="61" y="109"/>
                  </a:lnTo>
                  <a:lnTo>
                    <a:pt x="62" y="107"/>
                  </a:lnTo>
                  <a:lnTo>
                    <a:pt x="63" y="105"/>
                  </a:lnTo>
                  <a:lnTo>
                    <a:pt x="64" y="105"/>
                  </a:lnTo>
                  <a:lnTo>
                    <a:pt x="65" y="102"/>
                  </a:lnTo>
                  <a:lnTo>
                    <a:pt x="66" y="99"/>
                  </a:lnTo>
                  <a:lnTo>
                    <a:pt x="67" y="97"/>
                  </a:lnTo>
                  <a:lnTo>
                    <a:pt x="68" y="94"/>
                  </a:lnTo>
                  <a:lnTo>
                    <a:pt x="69" y="92"/>
                  </a:lnTo>
                  <a:lnTo>
                    <a:pt x="70" y="89"/>
                  </a:lnTo>
                  <a:lnTo>
                    <a:pt x="70" y="86"/>
                  </a:lnTo>
                  <a:lnTo>
                    <a:pt x="71" y="83"/>
                  </a:lnTo>
                  <a:lnTo>
                    <a:pt x="71" y="81"/>
                  </a:lnTo>
                  <a:lnTo>
                    <a:pt x="71" y="79"/>
                  </a:lnTo>
                  <a:lnTo>
                    <a:pt x="71" y="78"/>
                  </a:lnTo>
                  <a:lnTo>
                    <a:pt x="71" y="75"/>
                  </a:lnTo>
                  <a:lnTo>
                    <a:pt x="71" y="72"/>
                  </a:lnTo>
                  <a:lnTo>
                    <a:pt x="71" y="69"/>
                  </a:lnTo>
                  <a:lnTo>
                    <a:pt x="71" y="66"/>
                  </a:lnTo>
                  <a:lnTo>
                    <a:pt x="71" y="65"/>
                  </a:lnTo>
                  <a:lnTo>
                    <a:pt x="71" y="63"/>
                  </a:lnTo>
                  <a:lnTo>
                    <a:pt x="71" y="61"/>
                  </a:lnTo>
                  <a:lnTo>
                    <a:pt x="70" y="58"/>
                  </a:lnTo>
                  <a:lnTo>
                    <a:pt x="70" y="55"/>
                  </a:lnTo>
                  <a:lnTo>
                    <a:pt x="69" y="52"/>
                  </a:lnTo>
                  <a:lnTo>
                    <a:pt x="68" y="50"/>
                  </a:lnTo>
                  <a:lnTo>
                    <a:pt x="55" y="26"/>
                  </a:lnTo>
                  <a:lnTo>
                    <a:pt x="54" y="26"/>
                  </a:lnTo>
                  <a:lnTo>
                    <a:pt x="52" y="23"/>
                  </a:lnTo>
                  <a:lnTo>
                    <a:pt x="50" y="21"/>
                  </a:lnTo>
                  <a:lnTo>
                    <a:pt x="49" y="20"/>
                  </a:lnTo>
                  <a:lnTo>
                    <a:pt x="48" y="19"/>
                  </a:lnTo>
                  <a:lnTo>
                    <a:pt x="46" y="17"/>
                  </a:lnTo>
                  <a:lnTo>
                    <a:pt x="44" y="16"/>
                  </a:lnTo>
                  <a:lnTo>
                    <a:pt x="43" y="15"/>
                  </a:lnTo>
                  <a:lnTo>
                    <a:pt x="42" y="14"/>
                  </a:lnTo>
                  <a:lnTo>
                    <a:pt x="30" y="7"/>
                  </a:lnTo>
                  <a:lnTo>
                    <a:pt x="27" y="6"/>
                  </a:lnTo>
                  <a:lnTo>
                    <a:pt x="0" y="0"/>
                  </a:lnTo>
                  <a:lnTo>
                    <a:pt x="52" y="0"/>
                  </a:lnTo>
                  <a:lnTo>
                    <a:pt x="52" y="1"/>
                  </a:lnTo>
                  <a:lnTo>
                    <a:pt x="53" y="1"/>
                  </a:lnTo>
                  <a:lnTo>
                    <a:pt x="54" y="2"/>
                  </a:lnTo>
                  <a:lnTo>
                    <a:pt x="55" y="2"/>
                  </a:lnTo>
                  <a:lnTo>
                    <a:pt x="56" y="3"/>
                  </a:lnTo>
                  <a:lnTo>
                    <a:pt x="57" y="4"/>
                  </a:lnTo>
                  <a:lnTo>
                    <a:pt x="57" y="5"/>
                  </a:lnTo>
                  <a:lnTo>
                    <a:pt x="58" y="5"/>
                  </a:lnTo>
                  <a:lnTo>
                    <a:pt x="59" y="6"/>
                  </a:lnTo>
                  <a:lnTo>
                    <a:pt x="60" y="7"/>
                  </a:lnTo>
                  <a:lnTo>
                    <a:pt x="61" y="8"/>
                  </a:lnTo>
                  <a:lnTo>
                    <a:pt x="63" y="9"/>
                  </a:lnTo>
                  <a:lnTo>
                    <a:pt x="64" y="11"/>
                  </a:lnTo>
                  <a:lnTo>
                    <a:pt x="65" y="12"/>
                  </a:lnTo>
                  <a:lnTo>
                    <a:pt x="67" y="14"/>
                  </a:lnTo>
                  <a:lnTo>
                    <a:pt x="67" y="15"/>
                  </a:lnTo>
                  <a:lnTo>
                    <a:pt x="68" y="16"/>
                  </a:lnTo>
                  <a:lnTo>
                    <a:pt x="70" y="17"/>
                  </a:lnTo>
                  <a:lnTo>
                    <a:pt x="71" y="19"/>
                  </a:lnTo>
                  <a:lnTo>
                    <a:pt x="72" y="20"/>
                  </a:lnTo>
                  <a:lnTo>
                    <a:pt x="73" y="21"/>
                  </a:lnTo>
                  <a:lnTo>
                    <a:pt x="74" y="23"/>
                  </a:lnTo>
                  <a:lnTo>
                    <a:pt x="75" y="26"/>
                  </a:lnTo>
                  <a:lnTo>
                    <a:pt x="76" y="26"/>
                  </a:lnTo>
                  <a:lnTo>
                    <a:pt x="77" y="28"/>
                  </a:lnTo>
                  <a:lnTo>
                    <a:pt x="78" y="30"/>
                  </a:lnTo>
                  <a:lnTo>
                    <a:pt x="79" y="32"/>
                  </a:lnTo>
                  <a:lnTo>
                    <a:pt x="80" y="35"/>
                  </a:lnTo>
                  <a:lnTo>
                    <a:pt x="81" y="37"/>
                  </a:lnTo>
                  <a:lnTo>
                    <a:pt x="82" y="39"/>
                  </a:lnTo>
                  <a:lnTo>
                    <a:pt x="82" y="40"/>
                  </a:lnTo>
                  <a:lnTo>
                    <a:pt x="83" y="42"/>
                  </a:lnTo>
                  <a:lnTo>
                    <a:pt x="84" y="45"/>
                  </a:lnTo>
                  <a:lnTo>
                    <a:pt x="85" y="47"/>
                  </a:lnTo>
                  <a:lnTo>
                    <a:pt x="86" y="50"/>
                  </a:lnTo>
                  <a:lnTo>
                    <a:pt x="86" y="52"/>
                  </a:lnTo>
                  <a:lnTo>
                    <a:pt x="87" y="55"/>
                  </a:lnTo>
                  <a:lnTo>
                    <a:pt x="87" y="58"/>
                  </a:lnTo>
                  <a:lnTo>
                    <a:pt x="88" y="61"/>
                  </a:lnTo>
                  <a:lnTo>
                    <a:pt x="88" y="63"/>
                  </a:lnTo>
                  <a:lnTo>
                    <a:pt x="88" y="65"/>
                  </a:lnTo>
                  <a:lnTo>
                    <a:pt x="88" y="66"/>
                  </a:lnTo>
                  <a:lnTo>
                    <a:pt x="88" y="69"/>
                  </a:lnTo>
                  <a:lnTo>
                    <a:pt x="88" y="72"/>
                  </a:lnTo>
                  <a:lnTo>
                    <a:pt x="88" y="75"/>
                  </a:lnTo>
                  <a:lnTo>
                    <a:pt x="88" y="78"/>
                  </a:lnTo>
                  <a:lnTo>
                    <a:pt x="85" y="97"/>
                  </a:lnTo>
                  <a:lnTo>
                    <a:pt x="84" y="99"/>
                  </a:lnTo>
                  <a:lnTo>
                    <a:pt x="83" y="102"/>
                  </a:lnTo>
                  <a:lnTo>
                    <a:pt x="82" y="105"/>
                  </a:lnTo>
                  <a:lnTo>
                    <a:pt x="81" y="107"/>
                  </a:lnTo>
                  <a:lnTo>
                    <a:pt x="80" y="109"/>
                  </a:lnTo>
                  <a:lnTo>
                    <a:pt x="79" y="112"/>
                  </a:lnTo>
                  <a:lnTo>
                    <a:pt x="78" y="114"/>
                  </a:lnTo>
                  <a:lnTo>
                    <a:pt x="77" y="116"/>
                  </a:lnTo>
                  <a:lnTo>
                    <a:pt x="76" y="118"/>
                  </a:lnTo>
                  <a:lnTo>
                    <a:pt x="75" y="119"/>
                  </a:lnTo>
                  <a:lnTo>
                    <a:pt x="74" y="121"/>
                  </a:lnTo>
                  <a:lnTo>
                    <a:pt x="64" y="133"/>
                  </a:lnTo>
                  <a:lnTo>
                    <a:pt x="63" y="135"/>
                  </a:lnTo>
                  <a:lnTo>
                    <a:pt x="59" y="138"/>
                  </a:lnTo>
                  <a:lnTo>
                    <a:pt x="58" y="139"/>
                  </a:lnTo>
                  <a:lnTo>
                    <a:pt x="57" y="140"/>
                  </a:lnTo>
                  <a:lnTo>
                    <a:pt x="56" y="141"/>
                  </a:lnTo>
                  <a:lnTo>
                    <a:pt x="55" y="142"/>
                  </a:lnTo>
                  <a:lnTo>
                    <a:pt x="54" y="142"/>
                  </a:lnTo>
                  <a:lnTo>
                    <a:pt x="53" y="143"/>
                  </a:lnTo>
                  <a:lnTo>
                    <a:pt x="52" y="143"/>
                  </a:lnTo>
                  <a:lnTo>
                    <a:pt x="52" y="144"/>
                  </a:lnTo>
                </a:path>
              </a:pathLst>
            </a:custGeom>
            <a:solidFill>
              <a:srgbClr val="E86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20" name="未知">
              <a:extLst>
                <a:ext uri="{FF2B5EF4-FFF2-40B4-BE49-F238E27FC236}">
                  <a16:creationId xmlns:a16="http://schemas.microsoft.com/office/drawing/2014/main" id="{6A8B69C3-9F46-17F1-40D7-E563429BA795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" y="411"/>
              <a:ext cx="42" cy="7"/>
            </a:xfrm>
            <a:custGeom>
              <a:avLst/>
              <a:gdLst>
                <a:gd name="T0" fmla="*/ 0 w 104"/>
                <a:gd name="T1" fmla="*/ 0 h 17"/>
                <a:gd name="T2" fmla="*/ 0 w 104"/>
                <a:gd name="T3" fmla="*/ 0 h 17"/>
                <a:gd name="T4" fmla="*/ 0 w 104"/>
                <a:gd name="T5" fmla="*/ 0 h 17"/>
                <a:gd name="T6" fmla="*/ 0 w 104"/>
                <a:gd name="T7" fmla="*/ 0 h 17"/>
                <a:gd name="T8" fmla="*/ 0 w 104"/>
                <a:gd name="T9" fmla="*/ 0 h 17"/>
                <a:gd name="T10" fmla="*/ 0 w 104"/>
                <a:gd name="T11" fmla="*/ 0 h 17"/>
                <a:gd name="T12" fmla="*/ 0 w 104"/>
                <a:gd name="T13" fmla="*/ 0 h 17"/>
                <a:gd name="T14" fmla="*/ 0 w 104"/>
                <a:gd name="T15" fmla="*/ 0 h 17"/>
                <a:gd name="T16" fmla="*/ 0 w 104"/>
                <a:gd name="T17" fmla="*/ 0 h 17"/>
                <a:gd name="T18" fmla="*/ 0 w 104"/>
                <a:gd name="T19" fmla="*/ 0 h 17"/>
                <a:gd name="T20" fmla="*/ 0 w 104"/>
                <a:gd name="T21" fmla="*/ 0 h 17"/>
                <a:gd name="T22" fmla="*/ 0 w 104"/>
                <a:gd name="T23" fmla="*/ 0 h 17"/>
                <a:gd name="T24" fmla="*/ 0 w 104"/>
                <a:gd name="T25" fmla="*/ 0 h 17"/>
                <a:gd name="T26" fmla="*/ 0 w 104"/>
                <a:gd name="T27" fmla="*/ 0 h 17"/>
                <a:gd name="T28" fmla="*/ 0 w 104"/>
                <a:gd name="T29" fmla="*/ 0 h 17"/>
                <a:gd name="T30" fmla="*/ 0 w 104"/>
                <a:gd name="T31" fmla="*/ 0 h 17"/>
                <a:gd name="T32" fmla="*/ 0 w 104"/>
                <a:gd name="T33" fmla="*/ 0 h 17"/>
                <a:gd name="T34" fmla="*/ 0 w 104"/>
                <a:gd name="T35" fmla="*/ 0 h 17"/>
                <a:gd name="T36" fmla="*/ 0 w 104"/>
                <a:gd name="T37" fmla="*/ 0 h 17"/>
                <a:gd name="T38" fmla="*/ 0 w 104"/>
                <a:gd name="T39" fmla="*/ 0 h 17"/>
                <a:gd name="T40" fmla="*/ 0 w 104"/>
                <a:gd name="T41" fmla="*/ 0 h 17"/>
                <a:gd name="T42" fmla="*/ 0 w 104"/>
                <a:gd name="T43" fmla="*/ 0 h 17"/>
                <a:gd name="T44" fmla="*/ 0 w 104"/>
                <a:gd name="T45" fmla="*/ 0 h 17"/>
                <a:gd name="T46" fmla="*/ 0 w 104"/>
                <a:gd name="T47" fmla="*/ 0 h 17"/>
                <a:gd name="T48" fmla="*/ 0 w 104"/>
                <a:gd name="T49" fmla="*/ 0 h 17"/>
                <a:gd name="T50" fmla="*/ 0 w 104"/>
                <a:gd name="T51" fmla="*/ 0 h 17"/>
                <a:gd name="T52" fmla="*/ 0 w 104"/>
                <a:gd name="T53" fmla="*/ 0 h 17"/>
                <a:gd name="T54" fmla="*/ 0 w 104"/>
                <a:gd name="T55" fmla="*/ 0 h 17"/>
                <a:gd name="T56" fmla="*/ 0 w 104"/>
                <a:gd name="T57" fmla="*/ 0 h 17"/>
                <a:gd name="T58" fmla="*/ 0 w 104"/>
                <a:gd name="T59" fmla="*/ 0 h 17"/>
                <a:gd name="T60" fmla="*/ 0 w 104"/>
                <a:gd name="T61" fmla="*/ 0 h 17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0" t="0" r="r" b="b"/>
              <a:pathLst>
                <a:path w="104" h="17">
                  <a:moveTo>
                    <a:pt x="0" y="17"/>
                  </a:moveTo>
                  <a:lnTo>
                    <a:pt x="0" y="17"/>
                  </a:lnTo>
                  <a:lnTo>
                    <a:pt x="3" y="15"/>
                  </a:lnTo>
                  <a:lnTo>
                    <a:pt x="6" y="13"/>
                  </a:lnTo>
                  <a:lnTo>
                    <a:pt x="9" y="12"/>
                  </a:lnTo>
                  <a:lnTo>
                    <a:pt x="12" y="10"/>
                  </a:lnTo>
                  <a:lnTo>
                    <a:pt x="15" y="8"/>
                  </a:lnTo>
                  <a:lnTo>
                    <a:pt x="18" y="7"/>
                  </a:lnTo>
                  <a:lnTo>
                    <a:pt x="21" y="6"/>
                  </a:lnTo>
                  <a:lnTo>
                    <a:pt x="24" y="5"/>
                  </a:lnTo>
                  <a:lnTo>
                    <a:pt x="41" y="1"/>
                  </a:lnTo>
                  <a:lnTo>
                    <a:pt x="45" y="1"/>
                  </a:lnTo>
                  <a:lnTo>
                    <a:pt x="48" y="0"/>
                  </a:lnTo>
                  <a:lnTo>
                    <a:pt x="52" y="0"/>
                  </a:lnTo>
                  <a:lnTo>
                    <a:pt x="55" y="0"/>
                  </a:lnTo>
                  <a:lnTo>
                    <a:pt x="59" y="1"/>
                  </a:lnTo>
                  <a:lnTo>
                    <a:pt x="62" y="1"/>
                  </a:lnTo>
                  <a:lnTo>
                    <a:pt x="66" y="1"/>
                  </a:lnTo>
                  <a:lnTo>
                    <a:pt x="69" y="2"/>
                  </a:lnTo>
                  <a:lnTo>
                    <a:pt x="73" y="3"/>
                  </a:lnTo>
                  <a:lnTo>
                    <a:pt x="76" y="4"/>
                  </a:lnTo>
                  <a:lnTo>
                    <a:pt x="79" y="5"/>
                  </a:lnTo>
                  <a:lnTo>
                    <a:pt x="83" y="6"/>
                  </a:lnTo>
                  <a:lnTo>
                    <a:pt x="86" y="7"/>
                  </a:lnTo>
                  <a:lnTo>
                    <a:pt x="89" y="8"/>
                  </a:lnTo>
                  <a:lnTo>
                    <a:pt x="92" y="10"/>
                  </a:lnTo>
                  <a:lnTo>
                    <a:pt x="95" y="12"/>
                  </a:lnTo>
                  <a:lnTo>
                    <a:pt x="98" y="13"/>
                  </a:lnTo>
                  <a:lnTo>
                    <a:pt x="101" y="15"/>
                  </a:lnTo>
                  <a:lnTo>
                    <a:pt x="104" y="17"/>
                  </a:lnTo>
                </a:path>
              </a:pathLst>
            </a:custGeom>
            <a:solidFill>
              <a:srgbClr val="E86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21" name="未知">
              <a:extLst>
                <a:ext uri="{FF2B5EF4-FFF2-40B4-BE49-F238E27FC236}">
                  <a16:creationId xmlns:a16="http://schemas.microsoft.com/office/drawing/2014/main" id="{D4EF0F4D-4605-0094-3357-8ABDFB928EBA}"/>
                </a:ext>
              </a:extLst>
            </p:cNvPr>
            <p:cNvSpPr>
              <a:spLocks/>
            </p:cNvSpPr>
            <p:nvPr/>
          </p:nvSpPr>
          <p:spPr bwMode="auto">
            <a:xfrm>
              <a:off x="382" y="418"/>
              <a:ext cx="58" cy="57"/>
            </a:xfrm>
            <a:custGeom>
              <a:avLst/>
              <a:gdLst>
                <a:gd name="T0" fmla="*/ 0 w 143"/>
                <a:gd name="T1" fmla="*/ 0 h 144"/>
                <a:gd name="T2" fmla="*/ 0 w 143"/>
                <a:gd name="T3" fmla="*/ 0 h 144"/>
                <a:gd name="T4" fmla="*/ 0 w 143"/>
                <a:gd name="T5" fmla="*/ 0 h 144"/>
                <a:gd name="T6" fmla="*/ 0 w 143"/>
                <a:gd name="T7" fmla="*/ 0 h 144"/>
                <a:gd name="T8" fmla="*/ 0 w 143"/>
                <a:gd name="T9" fmla="*/ 0 h 144"/>
                <a:gd name="T10" fmla="*/ 0 w 143"/>
                <a:gd name="T11" fmla="*/ 0 h 144"/>
                <a:gd name="T12" fmla="*/ 0 w 143"/>
                <a:gd name="T13" fmla="*/ 0 h 144"/>
                <a:gd name="T14" fmla="*/ 0 w 143"/>
                <a:gd name="T15" fmla="*/ 0 h 144"/>
                <a:gd name="T16" fmla="*/ 0 w 143"/>
                <a:gd name="T17" fmla="*/ 0 h 144"/>
                <a:gd name="T18" fmla="*/ 0 w 143"/>
                <a:gd name="T19" fmla="*/ 0 h 144"/>
                <a:gd name="T20" fmla="*/ 0 w 143"/>
                <a:gd name="T21" fmla="*/ 0 h 144"/>
                <a:gd name="T22" fmla="*/ 0 w 143"/>
                <a:gd name="T23" fmla="*/ 0 h 144"/>
                <a:gd name="T24" fmla="*/ 0 w 143"/>
                <a:gd name="T25" fmla="*/ 0 h 14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43" h="144">
                  <a:moveTo>
                    <a:pt x="21" y="21"/>
                  </a:moveTo>
                  <a:lnTo>
                    <a:pt x="72" y="0"/>
                  </a:lnTo>
                  <a:lnTo>
                    <a:pt x="75" y="0"/>
                  </a:lnTo>
                  <a:lnTo>
                    <a:pt x="128" y="28"/>
                  </a:lnTo>
                  <a:lnTo>
                    <a:pt x="143" y="72"/>
                  </a:lnTo>
                  <a:lnTo>
                    <a:pt x="143" y="75"/>
                  </a:lnTo>
                  <a:lnTo>
                    <a:pt x="116" y="128"/>
                  </a:lnTo>
                  <a:lnTo>
                    <a:pt x="72" y="144"/>
                  </a:lnTo>
                  <a:lnTo>
                    <a:pt x="69" y="144"/>
                  </a:lnTo>
                  <a:lnTo>
                    <a:pt x="14" y="114"/>
                  </a:lnTo>
                  <a:lnTo>
                    <a:pt x="0" y="72"/>
                  </a:lnTo>
                  <a:lnTo>
                    <a:pt x="0" y="67"/>
                  </a:lnTo>
                  <a:lnTo>
                    <a:pt x="21" y="21"/>
                  </a:lnTo>
                  <a:close/>
                </a:path>
              </a:pathLst>
            </a:custGeom>
            <a:noFill/>
            <a:ln w="635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22" name="未知">
              <a:extLst>
                <a:ext uri="{FF2B5EF4-FFF2-40B4-BE49-F238E27FC236}">
                  <a16:creationId xmlns:a16="http://schemas.microsoft.com/office/drawing/2014/main" id="{60F1143C-D603-4155-FB8B-F72D0758BEB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6" y="411"/>
              <a:ext cx="70" cy="71"/>
            </a:xfrm>
            <a:custGeom>
              <a:avLst/>
              <a:gdLst>
                <a:gd name="T0" fmla="*/ 0 w 177"/>
                <a:gd name="T1" fmla="*/ 0 h 178"/>
                <a:gd name="T2" fmla="*/ 0 w 177"/>
                <a:gd name="T3" fmla="*/ 0 h 178"/>
                <a:gd name="T4" fmla="*/ 0 w 177"/>
                <a:gd name="T5" fmla="*/ 0 h 178"/>
                <a:gd name="T6" fmla="*/ 0 w 177"/>
                <a:gd name="T7" fmla="*/ 0 h 178"/>
                <a:gd name="T8" fmla="*/ 0 w 177"/>
                <a:gd name="T9" fmla="*/ 0 h 178"/>
                <a:gd name="T10" fmla="*/ 0 w 177"/>
                <a:gd name="T11" fmla="*/ 0 h 178"/>
                <a:gd name="T12" fmla="*/ 0 w 177"/>
                <a:gd name="T13" fmla="*/ 0 h 178"/>
                <a:gd name="T14" fmla="*/ 0 w 177"/>
                <a:gd name="T15" fmla="*/ 0 h 178"/>
                <a:gd name="T16" fmla="*/ 0 w 177"/>
                <a:gd name="T17" fmla="*/ 0 h 178"/>
                <a:gd name="T18" fmla="*/ 0 w 177"/>
                <a:gd name="T19" fmla="*/ 0 h 178"/>
                <a:gd name="T20" fmla="*/ 0 w 177"/>
                <a:gd name="T21" fmla="*/ 0 h 178"/>
                <a:gd name="T22" fmla="*/ 0 w 177"/>
                <a:gd name="T23" fmla="*/ 0 h 178"/>
                <a:gd name="T24" fmla="*/ 0 w 177"/>
                <a:gd name="T25" fmla="*/ 0 h 178"/>
                <a:gd name="T26" fmla="*/ 0 w 177"/>
                <a:gd name="T27" fmla="*/ 0 h 178"/>
                <a:gd name="T28" fmla="*/ 0 w 177"/>
                <a:gd name="T29" fmla="*/ 0 h 178"/>
                <a:gd name="T30" fmla="*/ 0 w 177"/>
                <a:gd name="T31" fmla="*/ 0 h 178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177" h="178">
                  <a:moveTo>
                    <a:pt x="0" y="89"/>
                  </a:moveTo>
                  <a:lnTo>
                    <a:pt x="21" y="147"/>
                  </a:lnTo>
                  <a:lnTo>
                    <a:pt x="75" y="177"/>
                  </a:lnTo>
                  <a:lnTo>
                    <a:pt x="89" y="178"/>
                  </a:lnTo>
                  <a:lnTo>
                    <a:pt x="92" y="178"/>
                  </a:lnTo>
                  <a:lnTo>
                    <a:pt x="149" y="154"/>
                  </a:lnTo>
                  <a:lnTo>
                    <a:pt x="177" y="96"/>
                  </a:lnTo>
                  <a:lnTo>
                    <a:pt x="177" y="89"/>
                  </a:lnTo>
                  <a:lnTo>
                    <a:pt x="177" y="82"/>
                  </a:lnTo>
                  <a:lnTo>
                    <a:pt x="152" y="26"/>
                  </a:lnTo>
                  <a:lnTo>
                    <a:pt x="96" y="1"/>
                  </a:lnTo>
                  <a:lnTo>
                    <a:pt x="89" y="0"/>
                  </a:lnTo>
                  <a:lnTo>
                    <a:pt x="85" y="0"/>
                  </a:lnTo>
                  <a:lnTo>
                    <a:pt x="29" y="24"/>
                  </a:lnTo>
                  <a:lnTo>
                    <a:pt x="1" y="78"/>
                  </a:lnTo>
                  <a:lnTo>
                    <a:pt x="0" y="89"/>
                  </a:lnTo>
                  <a:close/>
                </a:path>
              </a:pathLst>
            </a:custGeom>
            <a:noFill/>
            <a:ln w="635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23" name="未知">
              <a:extLst>
                <a:ext uri="{FF2B5EF4-FFF2-40B4-BE49-F238E27FC236}">
                  <a16:creationId xmlns:a16="http://schemas.microsoft.com/office/drawing/2014/main" id="{6C0863F5-217C-8104-F473-767D45A9A46C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" y="455"/>
              <a:ext cx="20" cy="5"/>
            </a:xfrm>
            <a:custGeom>
              <a:avLst/>
              <a:gdLst>
                <a:gd name="T0" fmla="*/ 0 w 50"/>
                <a:gd name="T1" fmla="*/ 0 h 11"/>
                <a:gd name="T2" fmla="*/ 0 w 50"/>
                <a:gd name="T3" fmla="*/ 0 h 11"/>
                <a:gd name="T4" fmla="*/ 0 w 50"/>
                <a:gd name="T5" fmla="*/ 0 h 11"/>
                <a:gd name="T6" fmla="*/ 0 w 50"/>
                <a:gd name="T7" fmla="*/ 0 h 11"/>
                <a:gd name="T8" fmla="*/ 0 w 50"/>
                <a:gd name="T9" fmla="*/ 0 h 11"/>
                <a:gd name="T10" fmla="*/ 0 w 50"/>
                <a:gd name="T11" fmla="*/ 0 h 11"/>
                <a:gd name="T12" fmla="*/ 0 w 50"/>
                <a:gd name="T13" fmla="*/ 0 h 11"/>
                <a:gd name="T14" fmla="*/ 0 w 50"/>
                <a:gd name="T15" fmla="*/ 0 h 11"/>
                <a:gd name="T16" fmla="*/ 0 w 50"/>
                <a:gd name="T17" fmla="*/ 0 h 11"/>
                <a:gd name="T18" fmla="*/ 0 w 50"/>
                <a:gd name="T19" fmla="*/ 0 h 11"/>
                <a:gd name="T20" fmla="*/ 0 w 50"/>
                <a:gd name="T21" fmla="*/ 0 h 11"/>
                <a:gd name="T22" fmla="*/ 0 w 50"/>
                <a:gd name="T23" fmla="*/ 0 h 11"/>
                <a:gd name="T24" fmla="*/ 0 w 50"/>
                <a:gd name="T25" fmla="*/ 0 h 11"/>
                <a:gd name="T26" fmla="*/ 0 w 50"/>
                <a:gd name="T27" fmla="*/ 0 h 11"/>
                <a:gd name="T28" fmla="*/ 0 w 50"/>
                <a:gd name="T29" fmla="*/ 0 h 11"/>
                <a:gd name="T30" fmla="*/ 0 w 50"/>
                <a:gd name="T31" fmla="*/ 0 h 11"/>
                <a:gd name="T32" fmla="*/ 0 w 50"/>
                <a:gd name="T33" fmla="*/ 0 h 11"/>
                <a:gd name="T34" fmla="*/ 0 w 50"/>
                <a:gd name="T35" fmla="*/ 0 h 11"/>
                <a:gd name="T36" fmla="*/ 0 w 50"/>
                <a:gd name="T37" fmla="*/ 0 h 11"/>
                <a:gd name="T38" fmla="*/ 0 w 50"/>
                <a:gd name="T39" fmla="*/ 0 h 11"/>
                <a:gd name="T40" fmla="*/ 0 w 50"/>
                <a:gd name="T41" fmla="*/ 0 h 11"/>
                <a:gd name="T42" fmla="*/ 0 w 50"/>
                <a:gd name="T43" fmla="*/ 0 h 11"/>
                <a:gd name="T44" fmla="*/ 0 w 50"/>
                <a:gd name="T45" fmla="*/ 0 h 11"/>
                <a:gd name="T46" fmla="*/ 0 w 50"/>
                <a:gd name="T47" fmla="*/ 0 h 11"/>
                <a:gd name="T48" fmla="*/ 0 w 50"/>
                <a:gd name="T49" fmla="*/ 0 h 11"/>
                <a:gd name="T50" fmla="*/ 0 w 50"/>
                <a:gd name="T51" fmla="*/ 0 h 11"/>
                <a:gd name="T52" fmla="*/ 0 w 50"/>
                <a:gd name="T53" fmla="*/ 0 h 11"/>
                <a:gd name="T54" fmla="*/ 0 w 50"/>
                <a:gd name="T55" fmla="*/ 0 h 11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50" h="11">
                  <a:moveTo>
                    <a:pt x="25" y="11"/>
                  </a:moveTo>
                  <a:lnTo>
                    <a:pt x="21" y="11"/>
                  </a:lnTo>
                  <a:lnTo>
                    <a:pt x="12" y="9"/>
                  </a:lnTo>
                  <a:lnTo>
                    <a:pt x="11" y="8"/>
                  </a:lnTo>
                  <a:lnTo>
                    <a:pt x="8" y="6"/>
                  </a:lnTo>
                  <a:lnTo>
                    <a:pt x="6" y="6"/>
                  </a:lnTo>
                  <a:lnTo>
                    <a:pt x="3" y="3"/>
                  </a:lnTo>
                  <a:lnTo>
                    <a:pt x="2" y="2"/>
                  </a:lnTo>
                  <a:lnTo>
                    <a:pt x="1" y="1"/>
                  </a:lnTo>
                  <a:lnTo>
                    <a:pt x="1" y="0"/>
                  </a:lnTo>
                  <a:lnTo>
                    <a:pt x="0" y="0"/>
                  </a:lnTo>
                  <a:lnTo>
                    <a:pt x="50" y="0"/>
                  </a:lnTo>
                  <a:lnTo>
                    <a:pt x="49" y="0"/>
                  </a:lnTo>
                  <a:lnTo>
                    <a:pt x="48" y="1"/>
                  </a:lnTo>
                  <a:lnTo>
                    <a:pt x="47" y="2"/>
                  </a:lnTo>
                  <a:lnTo>
                    <a:pt x="46" y="3"/>
                  </a:lnTo>
                  <a:lnTo>
                    <a:pt x="45" y="4"/>
                  </a:lnTo>
                  <a:lnTo>
                    <a:pt x="44" y="5"/>
                  </a:lnTo>
                  <a:lnTo>
                    <a:pt x="42" y="6"/>
                  </a:lnTo>
                  <a:lnTo>
                    <a:pt x="41" y="7"/>
                  </a:lnTo>
                  <a:lnTo>
                    <a:pt x="40" y="8"/>
                  </a:lnTo>
                  <a:lnTo>
                    <a:pt x="33" y="10"/>
                  </a:lnTo>
                  <a:lnTo>
                    <a:pt x="31" y="10"/>
                  </a:lnTo>
                  <a:lnTo>
                    <a:pt x="30" y="11"/>
                  </a:lnTo>
                  <a:lnTo>
                    <a:pt x="29" y="11"/>
                  </a:lnTo>
                  <a:lnTo>
                    <a:pt x="27" y="11"/>
                  </a:lnTo>
                  <a:lnTo>
                    <a:pt x="26" y="11"/>
                  </a:lnTo>
                  <a:lnTo>
                    <a:pt x="25" y="11"/>
                  </a:lnTo>
                  <a:close/>
                </a:path>
              </a:pathLst>
            </a:custGeom>
            <a:solidFill>
              <a:srgbClr val="E86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24" name="未知">
              <a:extLst>
                <a:ext uri="{FF2B5EF4-FFF2-40B4-BE49-F238E27FC236}">
                  <a16:creationId xmlns:a16="http://schemas.microsoft.com/office/drawing/2014/main" id="{C6477CBD-27BF-2D3B-BCB1-5CF1D03F6469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" y="438"/>
              <a:ext cx="13" cy="17"/>
            </a:xfrm>
            <a:custGeom>
              <a:avLst/>
              <a:gdLst>
                <a:gd name="T0" fmla="*/ 0 w 33"/>
                <a:gd name="T1" fmla="*/ 0 h 44"/>
                <a:gd name="T2" fmla="*/ 0 w 33"/>
                <a:gd name="T3" fmla="*/ 0 h 44"/>
                <a:gd name="T4" fmla="*/ 0 w 33"/>
                <a:gd name="T5" fmla="*/ 0 h 44"/>
                <a:gd name="T6" fmla="*/ 0 w 33"/>
                <a:gd name="T7" fmla="*/ 0 h 44"/>
                <a:gd name="T8" fmla="*/ 0 w 33"/>
                <a:gd name="T9" fmla="*/ 0 h 44"/>
                <a:gd name="T10" fmla="*/ 0 w 33"/>
                <a:gd name="T11" fmla="*/ 0 h 44"/>
                <a:gd name="T12" fmla="*/ 0 w 33"/>
                <a:gd name="T13" fmla="*/ 0 h 44"/>
                <a:gd name="T14" fmla="*/ 0 w 33"/>
                <a:gd name="T15" fmla="*/ 0 h 44"/>
                <a:gd name="T16" fmla="*/ 0 w 33"/>
                <a:gd name="T17" fmla="*/ 0 h 44"/>
                <a:gd name="T18" fmla="*/ 0 w 33"/>
                <a:gd name="T19" fmla="*/ 0 h 44"/>
                <a:gd name="T20" fmla="*/ 0 w 33"/>
                <a:gd name="T21" fmla="*/ 0 h 44"/>
                <a:gd name="T22" fmla="*/ 0 w 33"/>
                <a:gd name="T23" fmla="*/ 0 h 44"/>
                <a:gd name="T24" fmla="*/ 0 w 33"/>
                <a:gd name="T25" fmla="*/ 0 h 44"/>
                <a:gd name="T26" fmla="*/ 0 w 33"/>
                <a:gd name="T27" fmla="*/ 0 h 44"/>
                <a:gd name="T28" fmla="*/ 0 w 33"/>
                <a:gd name="T29" fmla="*/ 0 h 44"/>
                <a:gd name="T30" fmla="*/ 0 w 33"/>
                <a:gd name="T31" fmla="*/ 0 h 44"/>
                <a:gd name="T32" fmla="*/ 0 w 33"/>
                <a:gd name="T33" fmla="*/ 0 h 44"/>
                <a:gd name="T34" fmla="*/ 0 w 33"/>
                <a:gd name="T35" fmla="*/ 0 h 44"/>
                <a:gd name="T36" fmla="*/ 0 w 33"/>
                <a:gd name="T37" fmla="*/ 0 h 44"/>
                <a:gd name="T38" fmla="*/ 0 w 33"/>
                <a:gd name="T39" fmla="*/ 0 h 44"/>
                <a:gd name="T40" fmla="*/ 0 w 33"/>
                <a:gd name="T41" fmla="*/ 0 h 44"/>
                <a:gd name="T42" fmla="*/ 0 w 33"/>
                <a:gd name="T43" fmla="*/ 0 h 44"/>
                <a:gd name="T44" fmla="*/ 0 w 33"/>
                <a:gd name="T45" fmla="*/ 0 h 44"/>
                <a:gd name="T46" fmla="*/ 0 w 33"/>
                <a:gd name="T47" fmla="*/ 0 h 44"/>
                <a:gd name="T48" fmla="*/ 0 w 33"/>
                <a:gd name="T49" fmla="*/ 0 h 44"/>
                <a:gd name="T50" fmla="*/ 0 w 33"/>
                <a:gd name="T51" fmla="*/ 0 h 44"/>
                <a:gd name="T52" fmla="*/ 0 w 33"/>
                <a:gd name="T53" fmla="*/ 0 h 44"/>
                <a:gd name="T54" fmla="*/ 0 w 33"/>
                <a:gd name="T55" fmla="*/ 0 h 44"/>
                <a:gd name="T56" fmla="*/ 0 w 33"/>
                <a:gd name="T57" fmla="*/ 0 h 44"/>
                <a:gd name="T58" fmla="*/ 0 w 33"/>
                <a:gd name="T59" fmla="*/ 0 h 44"/>
                <a:gd name="T60" fmla="*/ 0 w 33"/>
                <a:gd name="T61" fmla="*/ 0 h 44"/>
                <a:gd name="T62" fmla="*/ 0 w 33"/>
                <a:gd name="T63" fmla="*/ 0 h 44"/>
                <a:gd name="T64" fmla="*/ 0 w 33"/>
                <a:gd name="T65" fmla="*/ 0 h 44"/>
                <a:gd name="T66" fmla="*/ 0 w 33"/>
                <a:gd name="T67" fmla="*/ 0 h 44"/>
                <a:gd name="T68" fmla="*/ 0 w 33"/>
                <a:gd name="T69" fmla="*/ 0 h 44"/>
                <a:gd name="T70" fmla="*/ 0 w 33"/>
                <a:gd name="T71" fmla="*/ 0 h 44"/>
                <a:gd name="T72" fmla="*/ 0 w 33"/>
                <a:gd name="T73" fmla="*/ 0 h 44"/>
                <a:gd name="T74" fmla="*/ 0 w 33"/>
                <a:gd name="T75" fmla="*/ 0 h 44"/>
                <a:gd name="T76" fmla="*/ 0 w 33"/>
                <a:gd name="T77" fmla="*/ 0 h 44"/>
                <a:gd name="T78" fmla="*/ 0 w 33"/>
                <a:gd name="T79" fmla="*/ 0 h 44"/>
                <a:gd name="T80" fmla="*/ 0 w 33"/>
                <a:gd name="T81" fmla="*/ 0 h 44"/>
                <a:gd name="T82" fmla="*/ 0 w 33"/>
                <a:gd name="T83" fmla="*/ 0 h 44"/>
                <a:gd name="T84" fmla="*/ 0 w 33"/>
                <a:gd name="T85" fmla="*/ 0 h 44"/>
                <a:gd name="T86" fmla="*/ 0 w 33"/>
                <a:gd name="T87" fmla="*/ 0 h 44"/>
                <a:gd name="T88" fmla="*/ 0 w 33"/>
                <a:gd name="T89" fmla="*/ 0 h 44"/>
                <a:gd name="T90" fmla="*/ 0 w 33"/>
                <a:gd name="T91" fmla="*/ 0 h 44"/>
                <a:gd name="T92" fmla="*/ 0 w 33"/>
                <a:gd name="T93" fmla="*/ 0 h 44"/>
                <a:gd name="T94" fmla="*/ 0 w 33"/>
                <a:gd name="T95" fmla="*/ 0 h 44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33" h="44">
                  <a:moveTo>
                    <a:pt x="8" y="44"/>
                  </a:moveTo>
                  <a:lnTo>
                    <a:pt x="7" y="43"/>
                  </a:lnTo>
                  <a:lnTo>
                    <a:pt x="7" y="42"/>
                  </a:lnTo>
                  <a:lnTo>
                    <a:pt x="6" y="42"/>
                  </a:lnTo>
                  <a:lnTo>
                    <a:pt x="6" y="41"/>
                  </a:lnTo>
                  <a:lnTo>
                    <a:pt x="5" y="41"/>
                  </a:lnTo>
                  <a:lnTo>
                    <a:pt x="5" y="40"/>
                  </a:lnTo>
                  <a:lnTo>
                    <a:pt x="5" y="39"/>
                  </a:lnTo>
                  <a:lnTo>
                    <a:pt x="4" y="39"/>
                  </a:lnTo>
                  <a:lnTo>
                    <a:pt x="4" y="38"/>
                  </a:lnTo>
                  <a:lnTo>
                    <a:pt x="4" y="37"/>
                  </a:lnTo>
                  <a:lnTo>
                    <a:pt x="0" y="29"/>
                  </a:lnTo>
                  <a:lnTo>
                    <a:pt x="0" y="27"/>
                  </a:lnTo>
                  <a:lnTo>
                    <a:pt x="0" y="26"/>
                  </a:lnTo>
                  <a:lnTo>
                    <a:pt x="0" y="25"/>
                  </a:lnTo>
                  <a:lnTo>
                    <a:pt x="0" y="24"/>
                  </a:lnTo>
                  <a:lnTo>
                    <a:pt x="0" y="23"/>
                  </a:lnTo>
                  <a:lnTo>
                    <a:pt x="0" y="22"/>
                  </a:lnTo>
                  <a:lnTo>
                    <a:pt x="0" y="21"/>
                  </a:lnTo>
                  <a:lnTo>
                    <a:pt x="0" y="20"/>
                  </a:lnTo>
                  <a:lnTo>
                    <a:pt x="0" y="19"/>
                  </a:lnTo>
                  <a:lnTo>
                    <a:pt x="0" y="18"/>
                  </a:lnTo>
                  <a:lnTo>
                    <a:pt x="0" y="17"/>
                  </a:lnTo>
                  <a:lnTo>
                    <a:pt x="1" y="12"/>
                  </a:lnTo>
                  <a:lnTo>
                    <a:pt x="4" y="5"/>
                  </a:lnTo>
                  <a:lnTo>
                    <a:pt x="5" y="4"/>
                  </a:lnTo>
                  <a:lnTo>
                    <a:pt x="5" y="3"/>
                  </a:lnTo>
                  <a:lnTo>
                    <a:pt x="6" y="3"/>
                  </a:lnTo>
                  <a:lnTo>
                    <a:pt x="6" y="2"/>
                  </a:lnTo>
                  <a:lnTo>
                    <a:pt x="7" y="2"/>
                  </a:lnTo>
                  <a:lnTo>
                    <a:pt x="7" y="1"/>
                  </a:lnTo>
                  <a:lnTo>
                    <a:pt x="8" y="1"/>
                  </a:lnTo>
                  <a:lnTo>
                    <a:pt x="8" y="0"/>
                  </a:lnTo>
                  <a:lnTo>
                    <a:pt x="33" y="0"/>
                  </a:lnTo>
                  <a:lnTo>
                    <a:pt x="32" y="0"/>
                  </a:lnTo>
                  <a:lnTo>
                    <a:pt x="31" y="0"/>
                  </a:lnTo>
                  <a:lnTo>
                    <a:pt x="30" y="0"/>
                  </a:lnTo>
                  <a:lnTo>
                    <a:pt x="29" y="1"/>
                  </a:lnTo>
                  <a:lnTo>
                    <a:pt x="28" y="1"/>
                  </a:lnTo>
                  <a:lnTo>
                    <a:pt x="27" y="1"/>
                  </a:lnTo>
                  <a:lnTo>
                    <a:pt x="26" y="1"/>
                  </a:lnTo>
                  <a:lnTo>
                    <a:pt x="25" y="2"/>
                  </a:lnTo>
                  <a:lnTo>
                    <a:pt x="20" y="5"/>
                  </a:lnTo>
                  <a:lnTo>
                    <a:pt x="19" y="5"/>
                  </a:lnTo>
                  <a:lnTo>
                    <a:pt x="18" y="6"/>
                  </a:lnTo>
                  <a:lnTo>
                    <a:pt x="15" y="9"/>
                  </a:lnTo>
                  <a:lnTo>
                    <a:pt x="14" y="11"/>
                  </a:lnTo>
                  <a:lnTo>
                    <a:pt x="14" y="12"/>
                  </a:lnTo>
                  <a:lnTo>
                    <a:pt x="13" y="12"/>
                  </a:lnTo>
                  <a:lnTo>
                    <a:pt x="12" y="16"/>
                  </a:lnTo>
                  <a:lnTo>
                    <a:pt x="12" y="17"/>
                  </a:lnTo>
                  <a:lnTo>
                    <a:pt x="11" y="18"/>
                  </a:lnTo>
                  <a:lnTo>
                    <a:pt x="11" y="19"/>
                  </a:lnTo>
                  <a:lnTo>
                    <a:pt x="11" y="20"/>
                  </a:lnTo>
                  <a:lnTo>
                    <a:pt x="11" y="21"/>
                  </a:lnTo>
                  <a:lnTo>
                    <a:pt x="11" y="22"/>
                  </a:lnTo>
                  <a:lnTo>
                    <a:pt x="11" y="23"/>
                  </a:lnTo>
                  <a:lnTo>
                    <a:pt x="11" y="24"/>
                  </a:lnTo>
                  <a:lnTo>
                    <a:pt x="11" y="25"/>
                  </a:lnTo>
                  <a:lnTo>
                    <a:pt x="11" y="26"/>
                  </a:lnTo>
                  <a:lnTo>
                    <a:pt x="12" y="27"/>
                  </a:lnTo>
                  <a:lnTo>
                    <a:pt x="12" y="29"/>
                  </a:lnTo>
                  <a:lnTo>
                    <a:pt x="14" y="32"/>
                  </a:lnTo>
                  <a:lnTo>
                    <a:pt x="14" y="33"/>
                  </a:lnTo>
                  <a:lnTo>
                    <a:pt x="15" y="35"/>
                  </a:lnTo>
                  <a:lnTo>
                    <a:pt x="16" y="36"/>
                  </a:lnTo>
                  <a:lnTo>
                    <a:pt x="17" y="37"/>
                  </a:lnTo>
                  <a:lnTo>
                    <a:pt x="25" y="42"/>
                  </a:lnTo>
                  <a:lnTo>
                    <a:pt x="26" y="43"/>
                  </a:lnTo>
                  <a:lnTo>
                    <a:pt x="32" y="44"/>
                  </a:lnTo>
                  <a:lnTo>
                    <a:pt x="33" y="44"/>
                  </a:lnTo>
                </a:path>
              </a:pathLst>
            </a:custGeom>
            <a:solidFill>
              <a:srgbClr val="E86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25" name="未知">
              <a:extLst>
                <a:ext uri="{FF2B5EF4-FFF2-40B4-BE49-F238E27FC236}">
                  <a16:creationId xmlns:a16="http://schemas.microsoft.com/office/drawing/2014/main" id="{244EF73D-383C-2A5E-71A7-E48B052702C4}"/>
                </a:ext>
              </a:extLst>
            </p:cNvPr>
            <p:cNvSpPr>
              <a:spLocks/>
            </p:cNvSpPr>
            <p:nvPr/>
          </p:nvSpPr>
          <p:spPr bwMode="auto">
            <a:xfrm>
              <a:off x="411" y="438"/>
              <a:ext cx="13" cy="17"/>
            </a:xfrm>
            <a:custGeom>
              <a:avLst/>
              <a:gdLst>
                <a:gd name="T0" fmla="*/ 0 w 33"/>
                <a:gd name="T1" fmla="*/ 0 h 44"/>
                <a:gd name="T2" fmla="*/ 0 w 33"/>
                <a:gd name="T3" fmla="*/ 0 h 44"/>
                <a:gd name="T4" fmla="*/ 0 w 33"/>
                <a:gd name="T5" fmla="*/ 0 h 44"/>
                <a:gd name="T6" fmla="*/ 0 w 33"/>
                <a:gd name="T7" fmla="*/ 0 h 44"/>
                <a:gd name="T8" fmla="*/ 0 w 33"/>
                <a:gd name="T9" fmla="*/ 0 h 44"/>
                <a:gd name="T10" fmla="*/ 0 w 33"/>
                <a:gd name="T11" fmla="*/ 0 h 44"/>
                <a:gd name="T12" fmla="*/ 0 w 33"/>
                <a:gd name="T13" fmla="*/ 0 h 44"/>
                <a:gd name="T14" fmla="*/ 0 w 33"/>
                <a:gd name="T15" fmla="*/ 0 h 44"/>
                <a:gd name="T16" fmla="*/ 0 w 33"/>
                <a:gd name="T17" fmla="*/ 0 h 44"/>
                <a:gd name="T18" fmla="*/ 0 w 33"/>
                <a:gd name="T19" fmla="*/ 0 h 44"/>
                <a:gd name="T20" fmla="*/ 0 w 33"/>
                <a:gd name="T21" fmla="*/ 0 h 44"/>
                <a:gd name="T22" fmla="*/ 0 w 33"/>
                <a:gd name="T23" fmla="*/ 0 h 44"/>
                <a:gd name="T24" fmla="*/ 0 w 33"/>
                <a:gd name="T25" fmla="*/ 0 h 44"/>
                <a:gd name="T26" fmla="*/ 0 w 33"/>
                <a:gd name="T27" fmla="*/ 0 h 44"/>
                <a:gd name="T28" fmla="*/ 0 w 33"/>
                <a:gd name="T29" fmla="*/ 0 h 44"/>
                <a:gd name="T30" fmla="*/ 0 w 33"/>
                <a:gd name="T31" fmla="*/ 0 h 44"/>
                <a:gd name="T32" fmla="*/ 0 w 33"/>
                <a:gd name="T33" fmla="*/ 0 h 44"/>
                <a:gd name="T34" fmla="*/ 0 w 33"/>
                <a:gd name="T35" fmla="*/ 0 h 44"/>
                <a:gd name="T36" fmla="*/ 0 w 33"/>
                <a:gd name="T37" fmla="*/ 0 h 44"/>
                <a:gd name="T38" fmla="*/ 0 w 33"/>
                <a:gd name="T39" fmla="*/ 0 h 44"/>
                <a:gd name="T40" fmla="*/ 0 w 33"/>
                <a:gd name="T41" fmla="*/ 0 h 44"/>
                <a:gd name="T42" fmla="*/ 0 w 33"/>
                <a:gd name="T43" fmla="*/ 0 h 44"/>
                <a:gd name="T44" fmla="*/ 0 w 33"/>
                <a:gd name="T45" fmla="*/ 0 h 44"/>
                <a:gd name="T46" fmla="*/ 0 w 33"/>
                <a:gd name="T47" fmla="*/ 0 h 44"/>
                <a:gd name="T48" fmla="*/ 0 w 33"/>
                <a:gd name="T49" fmla="*/ 0 h 44"/>
                <a:gd name="T50" fmla="*/ 0 w 33"/>
                <a:gd name="T51" fmla="*/ 0 h 44"/>
                <a:gd name="T52" fmla="*/ 0 w 33"/>
                <a:gd name="T53" fmla="*/ 0 h 44"/>
                <a:gd name="T54" fmla="*/ 0 w 33"/>
                <a:gd name="T55" fmla="*/ 0 h 44"/>
                <a:gd name="T56" fmla="*/ 0 w 33"/>
                <a:gd name="T57" fmla="*/ 0 h 44"/>
                <a:gd name="T58" fmla="*/ 0 w 33"/>
                <a:gd name="T59" fmla="*/ 0 h 44"/>
                <a:gd name="T60" fmla="*/ 0 w 33"/>
                <a:gd name="T61" fmla="*/ 0 h 44"/>
                <a:gd name="T62" fmla="*/ 0 w 33"/>
                <a:gd name="T63" fmla="*/ 0 h 44"/>
                <a:gd name="T64" fmla="*/ 0 w 33"/>
                <a:gd name="T65" fmla="*/ 0 h 44"/>
                <a:gd name="T66" fmla="*/ 0 w 33"/>
                <a:gd name="T67" fmla="*/ 0 h 44"/>
                <a:gd name="T68" fmla="*/ 0 w 33"/>
                <a:gd name="T69" fmla="*/ 0 h 44"/>
                <a:gd name="T70" fmla="*/ 0 w 33"/>
                <a:gd name="T71" fmla="*/ 0 h 44"/>
                <a:gd name="T72" fmla="*/ 0 w 33"/>
                <a:gd name="T73" fmla="*/ 0 h 44"/>
                <a:gd name="T74" fmla="*/ 0 w 33"/>
                <a:gd name="T75" fmla="*/ 0 h 44"/>
                <a:gd name="T76" fmla="*/ 0 w 33"/>
                <a:gd name="T77" fmla="*/ 0 h 44"/>
                <a:gd name="T78" fmla="*/ 0 w 33"/>
                <a:gd name="T79" fmla="*/ 0 h 44"/>
                <a:gd name="T80" fmla="*/ 0 w 33"/>
                <a:gd name="T81" fmla="*/ 0 h 44"/>
                <a:gd name="T82" fmla="*/ 0 w 33"/>
                <a:gd name="T83" fmla="*/ 0 h 44"/>
                <a:gd name="T84" fmla="*/ 0 w 33"/>
                <a:gd name="T85" fmla="*/ 0 h 44"/>
                <a:gd name="T86" fmla="*/ 0 w 33"/>
                <a:gd name="T87" fmla="*/ 0 h 44"/>
                <a:gd name="T88" fmla="*/ 0 w 33"/>
                <a:gd name="T89" fmla="*/ 0 h 44"/>
                <a:gd name="T90" fmla="*/ 0 w 33"/>
                <a:gd name="T91" fmla="*/ 0 h 44"/>
                <a:gd name="T92" fmla="*/ 0 w 33"/>
                <a:gd name="T93" fmla="*/ 0 h 44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0" t="0" r="r" b="b"/>
              <a:pathLst>
                <a:path w="33" h="44">
                  <a:moveTo>
                    <a:pt x="0" y="44"/>
                  </a:moveTo>
                  <a:lnTo>
                    <a:pt x="10" y="41"/>
                  </a:lnTo>
                  <a:lnTo>
                    <a:pt x="11" y="41"/>
                  </a:lnTo>
                  <a:lnTo>
                    <a:pt x="12" y="40"/>
                  </a:lnTo>
                  <a:lnTo>
                    <a:pt x="13" y="40"/>
                  </a:lnTo>
                  <a:lnTo>
                    <a:pt x="13" y="39"/>
                  </a:lnTo>
                  <a:lnTo>
                    <a:pt x="21" y="25"/>
                  </a:lnTo>
                  <a:lnTo>
                    <a:pt x="21" y="24"/>
                  </a:lnTo>
                  <a:lnTo>
                    <a:pt x="22" y="23"/>
                  </a:lnTo>
                  <a:lnTo>
                    <a:pt x="22" y="22"/>
                  </a:lnTo>
                  <a:lnTo>
                    <a:pt x="21" y="17"/>
                  </a:lnTo>
                  <a:lnTo>
                    <a:pt x="19" y="12"/>
                  </a:lnTo>
                  <a:lnTo>
                    <a:pt x="19" y="11"/>
                  </a:lnTo>
                  <a:lnTo>
                    <a:pt x="16" y="7"/>
                  </a:lnTo>
                  <a:lnTo>
                    <a:pt x="15" y="7"/>
                  </a:lnTo>
                  <a:lnTo>
                    <a:pt x="15" y="6"/>
                  </a:lnTo>
                  <a:lnTo>
                    <a:pt x="14" y="5"/>
                  </a:lnTo>
                  <a:lnTo>
                    <a:pt x="13" y="5"/>
                  </a:lnTo>
                  <a:lnTo>
                    <a:pt x="13" y="4"/>
                  </a:lnTo>
                  <a:lnTo>
                    <a:pt x="12" y="4"/>
                  </a:lnTo>
                  <a:lnTo>
                    <a:pt x="11" y="3"/>
                  </a:lnTo>
                  <a:lnTo>
                    <a:pt x="10" y="3"/>
                  </a:lnTo>
                  <a:lnTo>
                    <a:pt x="0" y="0"/>
                  </a:lnTo>
                  <a:lnTo>
                    <a:pt x="25" y="0"/>
                  </a:lnTo>
                  <a:lnTo>
                    <a:pt x="25" y="1"/>
                  </a:lnTo>
                  <a:lnTo>
                    <a:pt x="26" y="1"/>
                  </a:lnTo>
                  <a:lnTo>
                    <a:pt x="26" y="2"/>
                  </a:lnTo>
                  <a:lnTo>
                    <a:pt x="27" y="3"/>
                  </a:lnTo>
                  <a:lnTo>
                    <a:pt x="27" y="4"/>
                  </a:lnTo>
                  <a:lnTo>
                    <a:pt x="28" y="4"/>
                  </a:lnTo>
                  <a:lnTo>
                    <a:pt x="28" y="5"/>
                  </a:lnTo>
                  <a:lnTo>
                    <a:pt x="29" y="6"/>
                  </a:lnTo>
                  <a:lnTo>
                    <a:pt x="29" y="7"/>
                  </a:lnTo>
                  <a:lnTo>
                    <a:pt x="30" y="8"/>
                  </a:lnTo>
                  <a:lnTo>
                    <a:pt x="31" y="11"/>
                  </a:lnTo>
                  <a:lnTo>
                    <a:pt x="31" y="12"/>
                  </a:lnTo>
                  <a:lnTo>
                    <a:pt x="32" y="13"/>
                  </a:lnTo>
                  <a:lnTo>
                    <a:pt x="32" y="14"/>
                  </a:lnTo>
                  <a:lnTo>
                    <a:pt x="32" y="15"/>
                  </a:lnTo>
                  <a:lnTo>
                    <a:pt x="32" y="16"/>
                  </a:lnTo>
                  <a:lnTo>
                    <a:pt x="32" y="17"/>
                  </a:lnTo>
                  <a:lnTo>
                    <a:pt x="33" y="18"/>
                  </a:lnTo>
                  <a:lnTo>
                    <a:pt x="33" y="19"/>
                  </a:lnTo>
                  <a:lnTo>
                    <a:pt x="33" y="20"/>
                  </a:lnTo>
                  <a:lnTo>
                    <a:pt x="33" y="21"/>
                  </a:lnTo>
                  <a:lnTo>
                    <a:pt x="33" y="22"/>
                  </a:lnTo>
                  <a:lnTo>
                    <a:pt x="33" y="23"/>
                  </a:lnTo>
                  <a:lnTo>
                    <a:pt x="33" y="24"/>
                  </a:lnTo>
                  <a:lnTo>
                    <a:pt x="33" y="25"/>
                  </a:lnTo>
                  <a:lnTo>
                    <a:pt x="33" y="26"/>
                  </a:lnTo>
                  <a:lnTo>
                    <a:pt x="32" y="27"/>
                  </a:lnTo>
                  <a:lnTo>
                    <a:pt x="32" y="28"/>
                  </a:lnTo>
                  <a:lnTo>
                    <a:pt x="32" y="29"/>
                  </a:lnTo>
                  <a:lnTo>
                    <a:pt x="32" y="30"/>
                  </a:lnTo>
                  <a:lnTo>
                    <a:pt x="32" y="31"/>
                  </a:lnTo>
                  <a:lnTo>
                    <a:pt x="31" y="32"/>
                  </a:lnTo>
                  <a:lnTo>
                    <a:pt x="31" y="33"/>
                  </a:lnTo>
                  <a:lnTo>
                    <a:pt x="31" y="34"/>
                  </a:lnTo>
                  <a:lnTo>
                    <a:pt x="30" y="34"/>
                  </a:lnTo>
                  <a:lnTo>
                    <a:pt x="30" y="35"/>
                  </a:lnTo>
                  <a:lnTo>
                    <a:pt x="30" y="36"/>
                  </a:lnTo>
                  <a:lnTo>
                    <a:pt x="29" y="37"/>
                  </a:lnTo>
                  <a:lnTo>
                    <a:pt x="29" y="38"/>
                  </a:lnTo>
                  <a:lnTo>
                    <a:pt x="28" y="39"/>
                  </a:lnTo>
                  <a:lnTo>
                    <a:pt x="28" y="40"/>
                  </a:lnTo>
                  <a:lnTo>
                    <a:pt x="27" y="40"/>
                  </a:lnTo>
                  <a:lnTo>
                    <a:pt x="27" y="41"/>
                  </a:lnTo>
                  <a:lnTo>
                    <a:pt x="26" y="42"/>
                  </a:lnTo>
                  <a:lnTo>
                    <a:pt x="26" y="43"/>
                  </a:lnTo>
                  <a:lnTo>
                    <a:pt x="25" y="43"/>
                  </a:lnTo>
                  <a:lnTo>
                    <a:pt x="25" y="44"/>
                  </a:lnTo>
                </a:path>
              </a:pathLst>
            </a:custGeom>
            <a:solidFill>
              <a:srgbClr val="E86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26" name="未知">
              <a:extLst>
                <a:ext uri="{FF2B5EF4-FFF2-40B4-BE49-F238E27FC236}">
                  <a16:creationId xmlns:a16="http://schemas.microsoft.com/office/drawing/2014/main" id="{BD7EDD47-5880-C4BD-1EC3-196802BC44E5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" y="433"/>
              <a:ext cx="20" cy="5"/>
            </a:xfrm>
            <a:custGeom>
              <a:avLst/>
              <a:gdLst>
                <a:gd name="T0" fmla="*/ 0 w 50"/>
                <a:gd name="T1" fmla="*/ 0 h 11"/>
                <a:gd name="T2" fmla="*/ 0 w 50"/>
                <a:gd name="T3" fmla="*/ 0 h 11"/>
                <a:gd name="T4" fmla="*/ 0 w 50"/>
                <a:gd name="T5" fmla="*/ 0 h 11"/>
                <a:gd name="T6" fmla="*/ 0 w 50"/>
                <a:gd name="T7" fmla="*/ 0 h 11"/>
                <a:gd name="T8" fmla="*/ 0 w 50"/>
                <a:gd name="T9" fmla="*/ 0 h 11"/>
                <a:gd name="T10" fmla="*/ 0 w 50"/>
                <a:gd name="T11" fmla="*/ 0 h 11"/>
                <a:gd name="T12" fmla="*/ 0 w 50"/>
                <a:gd name="T13" fmla="*/ 0 h 11"/>
                <a:gd name="T14" fmla="*/ 0 w 50"/>
                <a:gd name="T15" fmla="*/ 0 h 11"/>
                <a:gd name="T16" fmla="*/ 0 w 50"/>
                <a:gd name="T17" fmla="*/ 0 h 11"/>
                <a:gd name="T18" fmla="*/ 0 w 50"/>
                <a:gd name="T19" fmla="*/ 0 h 11"/>
                <a:gd name="T20" fmla="*/ 0 w 50"/>
                <a:gd name="T21" fmla="*/ 0 h 11"/>
                <a:gd name="T22" fmla="*/ 0 w 50"/>
                <a:gd name="T23" fmla="*/ 0 h 11"/>
                <a:gd name="T24" fmla="*/ 0 w 50"/>
                <a:gd name="T25" fmla="*/ 0 h 11"/>
                <a:gd name="T26" fmla="*/ 0 w 50"/>
                <a:gd name="T27" fmla="*/ 0 h 11"/>
                <a:gd name="T28" fmla="*/ 0 w 50"/>
                <a:gd name="T29" fmla="*/ 0 h 11"/>
                <a:gd name="T30" fmla="*/ 0 w 50"/>
                <a:gd name="T31" fmla="*/ 0 h 11"/>
                <a:gd name="T32" fmla="*/ 0 w 50"/>
                <a:gd name="T33" fmla="*/ 0 h 11"/>
                <a:gd name="T34" fmla="*/ 0 w 50"/>
                <a:gd name="T35" fmla="*/ 0 h 11"/>
                <a:gd name="T36" fmla="*/ 0 w 50"/>
                <a:gd name="T37" fmla="*/ 0 h 11"/>
                <a:gd name="T38" fmla="*/ 0 w 50"/>
                <a:gd name="T39" fmla="*/ 0 h 11"/>
                <a:gd name="T40" fmla="*/ 0 w 50"/>
                <a:gd name="T41" fmla="*/ 0 h 11"/>
                <a:gd name="T42" fmla="*/ 0 w 50"/>
                <a:gd name="T43" fmla="*/ 0 h 11"/>
                <a:gd name="T44" fmla="*/ 0 w 50"/>
                <a:gd name="T45" fmla="*/ 0 h 11"/>
                <a:gd name="T46" fmla="*/ 0 w 50"/>
                <a:gd name="T47" fmla="*/ 0 h 11"/>
                <a:gd name="T48" fmla="*/ 0 w 50"/>
                <a:gd name="T49" fmla="*/ 0 h 11"/>
                <a:gd name="T50" fmla="*/ 0 w 50"/>
                <a:gd name="T51" fmla="*/ 0 h 11"/>
                <a:gd name="T52" fmla="*/ 0 w 50"/>
                <a:gd name="T53" fmla="*/ 0 h 11"/>
                <a:gd name="T54" fmla="*/ 0 w 50"/>
                <a:gd name="T55" fmla="*/ 0 h 11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50" h="11">
                  <a:moveTo>
                    <a:pt x="0" y="11"/>
                  </a:moveTo>
                  <a:lnTo>
                    <a:pt x="3" y="8"/>
                  </a:lnTo>
                  <a:lnTo>
                    <a:pt x="4" y="7"/>
                  </a:lnTo>
                  <a:lnTo>
                    <a:pt x="5" y="6"/>
                  </a:lnTo>
                  <a:lnTo>
                    <a:pt x="6" y="5"/>
                  </a:lnTo>
                  <a:lnTo>
                    <a:pt x="8" y="5"/>
                  </a:lnTo>
                  <a:lnTo>
                    <a:pt x="12" y="2"/>
                  </a:lnTo>
                  <a:lnTo>
                    <a:pt x="21" y="0"/>
                  </a:lnTo>
                  <a:lnTo>
                    <a:pt x="22" y="0"/>
                  </a:lnTo>
                  <a:lnTo>
                    <a:pt x="23" y="0"/>
                  </a:lnTo>
                  <a:lnTo>
                    <a:pt x="25" y="0"/>
                  </a:lnTo>
                  <a:lnTo>
                    <a:pt x="26" y="0"/>
                  </a:lnTo>
                  <a:lnTo>
                    <a:pt x="27" y="0"/>
                  </a:lnTo>
                  <a:lnTo>
                    <a:pt x="29" y="0"/>
                  </a:lnTo>
                  <a:lnTo>
                    <a:pt x="30" y="0"/>
                  </a:lnTo>
                  <a:lnTo>
                    <a:pt x="31" y="1"/>
                  </a:lnTo>
                  <a:lnTo>
                    <a:pt x="33" y="1"/>
                  </a:lnTo>
                  <a:lnTo>
                    <a:pt x="34" y="1"/>
                  </a:lnTo>
                  <a:lnTo>
                    <a:pt x="35" y="2"/>
                  </a:lnTo>
                  <a:lnTo>
                    <a:pt x="40" y="4"/>
                  </a:lnTo>
                  <a:lnTo>
                    <a:pt x="41" y="4"/>
                  </a:lnTo>
                  <a:lnTo>
                    <a:pt x="42" y="5"/>
                  </a:lnTo>
                  <a:lnTo>
                    <a:pt x="43" y="5"/>
                  </a:lnTo>
                  <a:lnTo>
                    <a:pt x="46" y="8"/>
                  </a:lnTo>
                  <a:lnTo>
                    <a:pt x="47" y="9"/>
                  </a:lnTo>
                  <a:lnTo>
                    <a:pt x="48" y="10"/>
                  </a:lnTo>
                  <a:lnTo>
                    <a:pt x="49" y="11"/>
                  </a:lnTo>
                  <a:lnTo>
                    <a:pt x="50" y="11"/>
                  </a:lnTo>
                </a:path>
              </a:pathLst>
            </a:custGeom>
            <a:solidFill>
              <a:srgbClr val="E86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27" name="未知">
              <a:extLst>
                <a:ext uri="{FF2B5EF4-FFF2-40B4-BE49-F238E27FC236}">
                  <a16:creationId xmlns:a16="http://schemas.microsoft.com/office/drawing/2014/main" id="{1912386F-28A4-8468-CE47-51F9A2DC0795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" y="438"/>
              <a:ext cx="18" cy="17"/>
            </a:xfrm>
            <a:custGeom>
              <a:avLst/>
              <a:gdLst>
                <a:gd name="T0" fmla="*/ 0 w 44"/>
                <a:gd name="T1" fmla="*/ 0 h 44"/>
                <a:gd name="T2" fmla="*/ 0 w 44"/>
                <a:gd name="T3" fmla="*/ 0 h 44"/>
                <a:gd name="T4" fmla="*/ 0 w 44"/>
                <a:gd name="T5" fmla="*/ 0 h 44"/>
                <a:gd name="T6" fmla="*/ 0 w 44"/>
                <a:gd name="T7" fmla="*/ 0 h 44"/>
                <a:gd name="T8" fmla="*/ 0 w 44"/>
                <a:gd name="T9" fmla="*/ 0 h 44"/>
                <a:gd name="T10" fmla="*/ 0 w 44"/>
                <a:gd name="T11" fmla="*/ 0 h 44"/>
                <a:gd name="T12" fmla="*/ 0 w 44"/>
                <a:gd name="T13" fmla="*/ 0 h 44"/>
                <a:gd name="T14" fmla="*/ 0 w 44"/>
                <a:gd name="T15" fmla="*/ 0 h 44"/>
                <a:gd name="T16" fmla="*/ 0 w 44"/>
                <a:gd name="T17" fmla="*/ 0 h 44"/>
                <a:gd name="T18" fmla="*/ 0 w 44"/>
                <a:gd name="T19" fmla="*/ 0 h 4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4" h="44">
                  <a:moveTo>
                    <a:pt x="6" y="7"/>
                  </a:moveTo>
                  <a:lnTo>
                    <a:pt x="22" y="0"/>
                  </a:lnTo>
                  <a:lnTo>
                    <a:pt x="23" y="0"/>
                  </a:lnTo>
                  <a:lnTo>
                    <a:pt x="44" y="22"/>
                  </a:lnTo>
                  <a:lnTo>
                    <a:pt x="44" y="23"/>
                  </a:lnTo>
                  <a:lnTo>
                    <a:pt x="22" y="44"/>
                  </a:lnTo>
                  <a:lnTo>
                    <a:pt x="21" y="44"/>
                  </a:lnTo>
                  <a:lnTo>
                    <a:pt x="0" y="22"/>
                  </a:lnTo>
                  <a:lnTo>
                    <a:pt x="0" y="20"/>
                  </a:lnTo>
                  <a:lnTo>
                    <a:pt x="6" y="7"/>
                  </a:lnTo>
                  <a:close/>
                </a:path>
              </a:pathLst>
            </a:custGeom>
            <a:noFill/>
            <a:ln w="635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28" name="未知">
              <a:extLst>
                <a:ext uri="{FF2B5EF4-FFF2-40B4-BE49-F238E27FC236}">
                  <a16:creationId xmlns:a16="http://schemas.microsoft.com/office/drawing/2014/main" id="{058C23CA-0A30-AEEC-3C88-35167401EF0F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" y="433"/>
              <a:ext cx="26" cy="27"/>
            </a:xfrm>
            <a:custGeom>
              <a:avLst/>
              <a:gdLst>
                <a:gd name="T0" fmla="*/ 0 w 66"/>
                <a:gd name="T1" fmla="*/ 0 h 66"/>
                <a:gd name="T2" fmla="*/ 0 w 66"/>
                <a:gd name="T3" fmla="*/ 0 h 66"/>
                <a:gd name="T4" fmla="*/ 0 w 66"/>
                <a:gd name="T5" fmla="*/ 0 h 66"/>
                <a:gd name="T6" fmla="*/ 0 w 66"/>
                <a:gd name="T7" fmla="*/ 0 h 66"/>
                <a:gd name="T8" fmla="*/ 0 w 66"/>
                <a:gd name="T9" fmla="*/ 0 h 66"/>
                <a:gd name="T10" fmla="*/ 0 w 66"/>
                <a:gd name="T11" fmla="*/ 0 h 66"/>
                <a:gd name="T12" fmla="*/ 0 w 66"/>
                <a:gd name="T13" fmla="*/ 0 h 66"/>
                <a:gd name="T14" fmla="*/ 0 w 66"/>
                <a:gd name="T15" fmla="*/ 0 h 6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66" h="66">
                  <a:moveTo>
                    <a:pt x="0" y="33"/>
                  </a:moveTo>
                  <a:lnTo>
                    <a:pt x="33" y="66"/>
                  </a:lnTo>
                  <a:lnTo>
                    <a:pt x="34" y="66"/>
                  </a:lnTo>
                  <a:lnTo>
                    <a:pt x="66" y="33"/>
                  </a:lnTo>
                  <a:lnTo>
                    <a:pt x="66" y="30"/>
                  </a:lnTo>
                  <a:lnTo>
                    <a:pt x="33" y="0"/>
                  </a:lnTo>
                  <a:lnTo>
                    <a:pt x="31" y="0"/>
                  </a:lnTo>
                  <a:lnTo>
                    <a:pt x="0" y="33"/>
                  </a:lnTo>
                  <a:close/>
                </a:path>
              </a:pathLst>
            </a:custGeom>
            <a:noFill/>
            <a:ln w="635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29" name="未知">
              <a:extLst>
                <a:ext uri="{FF2B5EF4-FFF2-40B4-BE49-F238E27FC236}">
                  <a16:creationId xmlns:a16="http://schemas.microsoft.com/office/drawing/2014/main" id="{3555B25D-2872-57DC-AFBF-95E34F4F0DA9}"/>
                </a:ext>
              </a:extLst>
            </p:cNvPr>
            <p:cNvSpPr>
              <a:spLocks/>
            </p:cNvSpPr>
            <p:nvPr/>
          </p:nvSpPr>
          <p:spPr bwMode="auto">
            <a:xfrm>
              <a:off x="342" y="372"/>
              <a:ext cx="44" cy="45"/>
            </a:xfrm>
            <a:custGeom>
              <a:avLst/>
              <a:gdLst>
                <a:gd name="T0" fmla="*/ 0 w 109"/>
                <a:gd name="T1" fmla="*/ 0 h 112"/>
                <a:gd name="T2" fmla="*/ 0 w 109"/>
                <a:gd name="T3" fmla="*/ 0 h 112"/>
                <a:gd name="T4" fmla="*/ 0 w 109"/>
                <a:gd name="T5" fmla="*/ 0 h 112"/>
                <a:gd name="T6" fmla="*/ 0 w 109"/>
                <a:gd name="T7" fmla="*/ 0 h 112"/>
                <a:gd name="T8" fmla="*/ 0 w 109"/>
                <a:gd name="T9" fmla="*/ 0 h 112"/>
                <a:gd name="T10" fmla="*/ 0 w 109"/>
                <a:gd name="T11" fmla="*/ 0 h 112"/>
                <a:gd name="T12" fmla="*/ 0 w 109"/>
                <a:gd name="T13" fmla="*/ 0 h 112"/>
                <a:gd name="T14" fmla="*/ 0 w 109"/>
                <a:gd name="T15" fmla="*/ 0 h 112"/>
                <a:gd name="T16" fmla="*/ 0 w 109"/>
                <a:gd name="T17" fmla="*/ 0 h 112"/>
                <a:gd name="T18" fmla="*/ 0 w 109"/>
                <a:gd name="T19" fmla="*/ 0 h 112"/>
                <a:gd name="T20" fmla="*/ 0 w 109"/>
                <a:gd name="T21" fmla="*/ 0 h 112"/>
                <a:gd name="T22" fmla="*/ 0 w 109"/>
                <a:gd name="T23" fmla="*/ 0 h 112"/>
                <a:gd name="T24" fmla="*/ 0 w 109"/>
                <a:gd name="T25" fmla="*/ 0 h 112"/>
                <a:gd name="T26" fmla="*/ 0 w 109"/>
                <a:gd name="T27" fmla="*/ 0 h 112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09" h="112">
                  <a:moveTo>
                    <a:pt x="90" y="74"/>
                  </a:moveTo>
                  <a:lnTo>
                    <a:pt x="109" y="112"/>
                  </a:lnTo>
                  <a:lnTo>
                    <a:pt x="90" y="74"/>
                  </a:lnTo>
                  <a:lnTo>
                    <a:pt x="44" y="35"/>
                  </a:lnTo>
                  <a:lnTo>
                    <a:pt x="43" y="35"/>
                  </a:lnTo>
                  <a:lnTo>
                    <a:pt x="42" y="36"/>
                  </a:lnTo>
                  <a:lnTo>
                    <a:pt x="42" y="37"/>
                  </a:lnTo>
                  <a:lnTo>
                    <a:pt x="0" y="0"/>
                  </a:lnTo>
                  <a:lnTo>
                    <a:pt x="42" y="37"/>
                  </a:lnTo>
                  <a:lnTo>
                    <a:pt x="42" y="38"/>
                  </a:lnTo>
                  <a:lnTo>
                    <a:pt x="83" y="85"/>
                  </a:lnTo>
                  <a:lnTo>
                    <a:pt x="85" y="86"/>
                  </a:lnTo>
                  <a:lnTo>
                    <a:pt x="90" y="74"/>
                  </a:lnTo>
                  <a:close/>
                </a:path>
              </a:pathLst>
            </a:custGeom>
            <a:blipFill dpi="0" rotWithShape="0">
              <a:blip r:embed="rId22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30" name="未知">
              <a:extLst>
                <a:ext uri="{FF2B5EF4-FFF2-40B4-BE49-F238E27FC236}">
                  <a16:creationId xmlns:a16="http://schemas.microsoft.com/office/drawing/2014/main" id="{6F65D3E3-612C-758E-9B29-7267C0A5FEE2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" y="385"/>
              <a:ext cx="26" cy="38"/>
            </a:xfrm>
            <a:custGeom>
              <a:avLst/>
              <a:gdLst>
                <a:gd name="T0" fmla="*/ 0 w 66"/>
                <a:gd name="T1" fmla="*/ 0 h 94"/>
                <a:gd name="T2" fmla="*/ 0 w 66"/>
                <a:gd name="T3" fmla="*/ 0 h 94"/>
                <a:gd name="T4" fmla="*/ 0 w 66"/>
                <a:gd name="T5" fmla="*/ 0 h 94"/>
                <a:gd name="T6" fmla="*/ 0 w 66"/>
                <a:gd name="T7" fmla="*/ 0 h 94"/>
                <a:gd name="T8" fmla="*/ 0 w 66"/>
                <a:gd name="T9" fmla="*/ 0 h 94"/>
                <a:gd name="T10" fmla="*/ 0 w 66"/>
                <a:gd name="T11" fmla="*/ 0 h 94"/>
                <a:gd name="T12" fmla="*/ 0 w 66"/>
                <a:gd name="T13" fmla="*/ 0 h 94"/>
                <a:gd name="T14" fmla="*/ 0 w 66"/>
                <a:gd name="T15" fmla="*/ 0 h 94"/>
                <a:gd name="T16" fmla="*/ 0 w 66"/>
                <a:gd name="T17" fmla="*/ 0 h 94"/>
                <a:gd name="T18" fmla="*/ 0 w 66"/>
                <a:gd name="T19" fmla="*/ 0 h 94"/>
                <a:gd name="T20" fmla="*/ 0 w 66"/>
                <a:gd name="T21" fmla="*/ 0 h 94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66" h="94">
                  <a:moveTo>
                    <a:pt x="22" y="59"/>
                  </a:moveTo>
                  <a:lnTo>
                    <a:pt x="24" y="56"/>
                  </a:lnTo>
                  <a:lnTo>
                    <a:pt x="66" y="94"/>
                  </a:lnTo>
                  <a:lnTo>
                    <a:pt x="24" y="56"/>
                  </a:lnTo>
                  <a:lnTo>
                    <a:pt x="23" y="55"/>
                  </a:lnTo>
                  <a:lnTo>
                    <a:pt x="16" y="42"/>
                  </a:lnTo>
                  <a:lnTo>
                    <a:pt x="11" y="54"/>
                  </a:lnTo>
                  <a:lnTo>
                    <a:pt x="0" y="0"/>
                  </a:lnTo>
                  <a:lnTo>
                    <a:pt x="11" y="54"/>
                  </a:lnTo>
                  <a:lnTo>
                    <a:pt x="21" y="59"/>
                  </a:lnTo>
                  <a:lnTo>
                    <a:pt x="22" y="59"/>
                  </a:lnTo>
                  <a:close/>
                </a:path>
              </a:pathLst>
            </a:custGeom>
            <a:blipFill dpi="0" rotWithShape="0">
              <a:blip r:embed="rId23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31" name="未知">
              <a:extLst>
                <a:ext uri="{FF2B5EF4-FFF2-40B4-BE49-F238E27FC236}">
                  <a16:creationId xmlns:a16="http://schemas.microsoft.com/office/drawing/2014/main" id="{310542A4-7900-9F81-D4E4-F69AA9DE700E}"/>
                </a:ext>
              </a:extLst>
            </p:cNvPr>
            <p:cNvSpPr>
              <a:spLocks/>
            </p:cNvSpPr>
            <p:nvPr/>
          </p:nvSpPr>
          <p:spPr bwMode="auto">
            <a:xfrm>
              <a:off x="359" y="386"/>
              <a:ext cx="23" cy="23"/>
            </a:xfrm>
            <a:custGeom>
              <a:avLst/>
              <a:gdLst>
                <a:gd name="T0" fmla="*/ 0 w 56"/>
                <a:gd name="T1" fmla="*/ 0 h 56"/>
                <a:gd name="T2" fmla="*/ 0 w 56"/>
                <a:gd name="T3" fmla="*/ 0 h 56"/>
                <a:gd name="T4" fmla="*/ 0 w 56"/>
                <a:gd name="T5" fmla="*/ 0 h 56"/>
                <a:gd name="T6" fmla="*/ 0 w 56"/>
                <a:gd name="T7" fmla="*/ 0 h 56"/>
                <a:gd name="T8" fmla="*/ 0 w 56"/>
                <a:gd name="T9" fmla="*/ 0 h 56"/>
                <a:gd name="T10" fmla="*/ 0 w 56"/>
                <a:gd name="T11" fmla="*/ 0 h 56"/>
                <a:gd name="T12" fmla="*/ 0 w 56"/>
                <a:gd name="T13" fmla="*/ 0 h 56"/>
                <a:gd name="T14" fmla="*/ 0 w 56"/>
                <a:gd name="T15" fmla="*/ 0 h 56"/>
                <a:gd name="T16" fmla="*/ 0 w 56"/>
                <a:gd name="T17" fmla="*/ 0 h 56"/>
                <a:gd name="T18" fmla="*/ 0 w 56"/>
                <a:gd name="T19" fmla="*/ 0 h 56"/>
                <a:gd name="T20" fmla="*/ 0 w 56"/>
                <a:gd name="T21" fmla="*/ 0 h 56"/>
                <a:gd name="T22" fmla="*/ 0 w 56"/>
                <a:gd name="T23" fmla="*/ 0 h 56"/>
                <a:gd name="T24" fmla="*/ 0 w 56"/>
                <a:gd name="T25" fmla="*/ 0 h 5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56" h="56">
                  <a:moveTo>
                    <a:pt x="26" y="37"/>
                  </a:moveTo>
                  <a:lnTo>
                    <a:pt x="53" y="56"/>
                  </a:lnTo>
                  <a:lnTo>
                    <a:pt x="54" y="56"/>
                  </a:lnTo>
                  <a:lnTo>
                    <a:pt x="56" y="53"/>
                  </a:lnTo>
                  <a:lnTo>
                    <a:pt x="55" y="52"/>
                  </a:lnTo>
                  <a:lnTo>
                    <a:pt x="15" y="7"/>
                  </a:lnTo>
                  <a:lnTo>
                    <a:pt x="2" y="0"/>
                  </a:lnTo>
                  <a:lnTo>
                    <a:pt x="1" y="0"/>
                  </a:lnTo>
                  <a:lnTo>
                    <a:pt x="0" y="1"/>
                  </a:lnTo>
                  <a:lnTo>
                    <a:pt x="0" y="2"/>
                  </a:lnTo>
                  <a:lnTo>
                    <a:pt x="0" y="3"/>
                  </a:lnTo>
                  <a:lnTo>
                    <a:pt x="26" y="37"/>
                  </a:lnTo>
                  <a:close/>
                </a:path>
              </a:pathLst>
            </a:custGeom>
            <a:noFill/>
            <a:ln w="635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32" name="未知">
              <a:extLst>
                <a:ext uri="{FF2B5EF4-FFF2-40B4-BE49-F238E27FC236}">
                  <a16:creationId xmlns:a16="http://schemas.microsoft.com/office/drawing/2014/main" id="{E584689B-DA08-55DD-325B-01AE9ED3C32F}"/>
                </a:ext>
              </a:extLst>
            </p:cNvPr>
            <p:cNvSpPr>
              <a:spLocks/>
            </p:cNvSpPr>
            <p:nvPr/>
          </p:nvSpPr>
          <p:spPr bwMode="auto">
            <a:xfrm>
              <a:off x="301" y="366"/>
              <a:ext cx="110" cy="110"/>
            </a:xfrm>
            <a:custGeom>
              <a:avLst/>
              <a:gdLst>
                <a:gd name="T0" fmla="*/ 0 w 276"/>
                <a:gd name="T1" fmla="*/ 0 h 276"/>
                <a:gd name="T2" fmla="*/ 0 w 276"/>
                <a:gd name="T3" fmla="*/ 0 h 276"/>
                <a:gd name="T4" fmla="*/ 0 w 276"/>
                <a:gd name="T5" fmla="*/ 0 h 276"/>
                <a:gd name="T6" fmla="*/ 0 w 276"/>
                <a:gd name="T7" fmla="*/ 0 h 276"/>
                <a:gd name="T8" fmla="*/ 0 w 276"/>
                <a:gd name="T9" fmla="*/ 0 h 276"/>
                <a:gd name="T10" fmla="*/ 0 w 276"/>
                <a:gd name="T11" fmla="*/ 0 h 276"/>
                <a:gd name="T12" fmla="*/ 0 w 276"/>
                <a:gd name="T13" fmla="*/ 0 h 276"/>
                <a:gd name="T14" fmla="*/ 0 w 276"/>
                <a:gd name="T15" fmla="*/ 0 h 276"/>
                <a:gd name="T16" fmla="*/ 0 w 276"/>
                <a:gd name="T17" fmla="*/ 0 h 276"/>
                <a:gd name="T18" fmla="*/ 0 w 276"/>
                <a:gd name="T19" fmla="*/ 0 h 276"/>
                <a:gd name="T20" fmla="*/ 0 w 276"/>
                <a:gd name="T21" fmla="*/ 0 h 276"/>
                <a:gd name="T22" fmla="*/ 0 w 276"/>
                <a:gd name="T23" fmla="*/ 0 h 27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276" h="276">
                  <a:moveTo>
                    <a:pt x="36" y="243"/>
                  </a:moveTo>
                  <a:lnTo>
                    <a:pt x="233" y="54"/>
                  </a:lnTo>
                  <a:lnTo>
                    <a:pt x="243" y="35"/>
                  </a:lnTo>
                  <a:lnTo>
                    <a:pt x="276" y="276"/>
                  </a:lnTo>
                  <a:lnTo>
                    <a:pt x="243" y="35"/>
                  </a:lnTo>
                  <a:lnTo>
                    <a:pt x="243" y="33"/>
                  </a:lnTo>
                  <a:lnTo>
                    <a:pt x="231" y="20"/>
                  </a:lnTo>
                  <a:lnTo>
                    <a:pt x="20" y="232"/>
                  </a:lnTo>
                  <a:lnTo>
                    <a:pt x="0" y="0"/>
                  </a:lnTo>
                  <a:lnTo>
                    <a:pt x="20" y="232"/>
                  </a:lnTo>
                  <a:lnTo>
                    <a:pt x="34" y="243"/>
                  </a:lnTo>
                  <a:lnTo>
                    <a:pt x="36" y="243"/>
                  </a:lnTo>
                  <a:close/>
                </a:path>
              </a:pathLst>
            </a:custGeom>
            <a:blipFill dpi="0" rotWithShape="0">
              <a:blip r:embed="rId24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33" name="未知">
              <a:extLst>
                <a:ext uri="{FF2B5EF4-FFF2-40B4-BE49-F238E27FC236}">
                  <a16:creationId xmlns:a16="http://schemas.microsoft.com/office/drawing/2014/main" id="{220A50F8-0B20-80A1-C2E8-4472DC794799}"/>
                </a:ext>
              </a:extLst>
            </p:cNvPr>
            <p:cNvSpPr>
              <a:spLocks/>
            </p:cNvSpPr>
            <p:nvPr/>
          </p:nvSpPr>
          <p:spPr bwMode="auto">
            <a:xfrm>
              <a:off x="296" y="362"/>
              <a:ext cx="105" cy="104"/>
            </a:xfrm>
            <a:custGeom>
              <a:avLst/>
              <a:gdLst>
                <a:gd name="T0" fmla="*/ 0 w 262"/>
                <a:gd name="T1" fmla="*/ 0 h 261"/>
                <a:gd name="T2" fmla="*/ 0 w 262"/>
                <a:gd name="T3" fmla="*/ 0 h 261"/>
                <a:gd name="T4" fmla="*/ 0 w 262"/>
                <a:gd name="T5" fmla="*/ 0 h 261"/>
                <a:gd name="T6" fmla="*/ 0 w 262"/>
                <a:gd name="T7" fmla="*/ 0 h 261"/>
                <a:gd name="T8" fmla="*/ 0 w 262"/>
                <a:gd name="T9" fmla="*/ 0 h 261"/>
                <a:gd name="T10" fmla="*/ 0 w 262"/>
                <a:gd name="T11" fmla="*/ 0 h 261"/>
                <a:gd name="T12" fmla="*/ 0 w 262"/>
                <a:gd name="T13" fmla="*/ 0 h 261"/>
                <a:gd name="T14" fmla="*/ 0 w 262"/>
                <a:gd name="T15" fmla="*/ 0 h 261"/>
                <a:gd name="T16" fmla="*/ 0 w 262"/>
                <a:gd name="T17" fmla="*/ 0 h 261"/>
                <a:gd name="T18" fmla="*/ 0 w 262"/>
                <a:gd name="T19" fmla="*/ 0 h 261"/>
                <a:gd name="T20" fmla="*/ 0 w 262"/>
                <a:gd name="T21" fmla="*/ 0 h 261"/>
                <a:gd name="T22" fmla="*/ 0 w 262"/>
                <a:gd name="T23" fmla="*/ 0 h 261"/>
                <a:gd name="T24" fmla="*/ 0 w 262"/>
                <a:gd name="T25" fmla="*/ 0 h 261"/>
                <a:gd name="T26" fmla="*/ 0 w 262"/>
                <a:gd name="T27" fmla="*/ 0 h 261"/>
                <a:gd name="T28" fmla="*/ 0 w 262"/>
                <a:gd name="T29" fmla="*/ 0 h 261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262" h="261">
                  <a:moveTo>
                    <a:pt x="242" y="30"/>
                  </a:moveTo>
                  <a:lnTo>
                    <a:pt x="262" y="261"/>
                  </a:lnTo>
                  <a:lnTo>
                    <a:pt x="242" y="30"/>
                  </a:lnTo>
                  <a:lnTo>
                    <a:pt x="240" y="30"/>
                  </a:lnTo>
                  <a:lnTo>
                    <a:pt x="239" y="29"/>
                  </a:lnTo>
                  <a:lnTo>
                    <a:pt x="237" y="30"/>
                  </a:lnTo>
                  <a:lnTo>
                    <a:pt x="40" y="218"/>
                  </a:lnTo>
                  <a:lnTo>
                    <a:pt x="30" y="238"/>
                  </a:lnTo>
                  <a:lnTo>
                    <a:pt x="0" y="0"/>
                  </a:lnTo>
                  <a:lnTo>
                    <a:pt x="30" y="238"/>
                  </a:lnTo>
                  <a:lnTo>
                    <a:pt x="30" y="240"/>
                  </a:lnTo>
                  <a:lnTo>
                    <a:pt x="30" y="241"/>
                  </a:lnTo>
                  <a:lnTo>
                    <a:pt x="31" y="242"/>
                  </a:lnTo>
                  <a:lnTo>
                    <a:pt x="242" y="30"/>
                  </a:lnTo>
                  <a:close/>
                </a:path>
              </a:pathLst>
            </a:custGeom>
            <a:blipFill dpi="0" rotWithShape="0">
              <a:blip r:embed="rId12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34" name="未知">
              <a:extLst>
                <a:ext uri="{FF2B5EF4-FFF2-40B4-BE49-F238E27FC236}">
                  <a16:creationId xmlns:a16="http://schemas.microsoft.com/office/drawing/2014/main" id="{830C70FB-0261-70CB-3097-50B25E2BBBC6}"/>
                </a:ext>
              </a:extLst>
            </p:cNvPr>
            <p:cNvSpPr>
              <a:spLocks/>
            </p:cNvSpPr>
            <p:nvPr/>
          </p:nvSpPr>
          <p:spPr bwMode="auto">
            <a:xfrm>
              <a:off x="308" y="373"/>
              <a:ext cx="90" cy="90"/>
            </a:xfrm>
            <a:custGeom>
              <a:avLst/>
              <a:gdLst>
                <a:gd name="T0" fmla="*/ 0 w 224"/>
                <a:gd name="T1" fmla="*/ 0 h 224"/>
                <a:gd name="T2" fmla="*/ 0 w 224"/>
                <a:gd name="T3" fmla="*/ 0 h 224"/>
                <a:gd name="T4" fmla="*/ 0 w 224"/>
                <a:gd name="T5" fmla="*/ 0 h 224"/>
                <a:gd name="T6" fmla="*/ 0 w 224"/>
                <a:gd name="T7" fmla="*/ 0 h 224"/>
                <a:gd name="T8" fmla="*/ 0 w 224"/>
                <a:gd name="T9" fmla="*/ 0 h 224"/>
                <a:gd name="T10" fmla="*/ 0 w 224"/>
                <a:gd name="T11" fmla="*/ 0 h 224"/>
                <a:gd name="T12" fmla="*/ 0 w 224"/>
                <a:gd name="T13" fmla="*/ 0 h 224"/>
                <a:gd name="T14" fmla="*/ 0 w 224"/>
                <a:gd name="T15" fmla="*/ 0 h 224"/>
                <a:gd name="T16" fmla="*/ 0 w 224"/>
                <a:gd name="T17" fmla="*/ 0 h 224"/>
                <a:gd name="T18" fmla="*/ 0 w 224"/>
                <a:gd name="T19" fmla="*/ 0 h 224"/>
                <a:gd name="T20" fmla="*/ 0 w 224"/>
                <a:gd name="T21" fmla="*/ 0 h 224"/>
                <a:gd name="T22" fmla="*/ 0 w 224"/>
                <a:gd name="T23" fmla="*/ 0 h 22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224" h="224">
                  <a:moveTo>
                    <a:pt x="4" y="220"/>
                  </a:moveTo>
                  <a:lnTo>
                    <a:pt x="0" y="209"/>
                  </a:lnTo>
                  <a:lnTo>
                    <a:pt x="0" y="207"/>
                  </a:lnTo>
                  <a:lnTo>
                    <a:pt x="189" y="10"/>
                  </a:lnTo>
                  <a:lnTo>
                    <a:pt x="209" y="0"/>
                  </a:lnTo>
                  <a:lnTo>
                    <a:pt x="210" y="1"/>
                  </a:lnTo>
                  <a:lnTo>
                    <a:pt x="224" y="16"/>
                  </a:lnTo>
                  <a:lnTo>
                    <a:pt x="224" y="17"/>
                  </a:lnTo>
                  <a:lnTo>
                    <a:pt x="35" y="215"/>
                  </a:lnTo>
                  <a:lnTo>
                    <a:pt x="15" y="224"/>
                  </a:lnTo>
                  <a:lnTo>
                    <a:pt x="14" y="224"/>
                  </a:lnTo>
                  <a:lnTo>
                    <a:pt x="4" y="220"/>
                  </a:lnTo>
                  <a:close/>
                </a:path>
              </a:pathLst>
            </a:custGeom>
            <a:noFill/>
            <a:ln w="635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35" name="未知">
              <a:extLst>
                <a:ext uri="{FF2B5EF4-FFF2-40B4-BE49-F238E27FC236}">
                  <a16:creationId xmlns:a16="http://schemas.microsoft.com/office/drawing/2014/main" id="{BBBB2CDC-34DA-EE97-C03B-5515E56DA428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" y="405"/>
              <a:ext cx="2" cy="23"/>
            </a:xfrm>
            <a:custGeom>
              <a:avLst/>
              <a:gdLst>
                <a:gd name="T0" fmla="*/ 0 w 5"/>
                <a:gd name="T1" fmla="*/ 0 h 57"/>
                <a:gd name="T2" fmla="*/ 0 w 5"/>
                <a:gd name="T3" fmla="*/ 0 h 57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5" h="57">
                  <a:moveTo>
                    <a:pt x="0" y="0"/>
                  </a:moveTo>
                  <a:lnTo>
                    <a:pt x="5" y="57"/>
                  </a:lnTo>
                </a:path>
              </a:pathLst>
            </a:custGeom>
            <a:noFill/>
            <a:ln w="3175" cmpd="sng">
              <a:solidFill>
                <a:srgbClr val="6666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36" name="未知">
              <a:extLst>
                <a:ext uri="{FF2B5EF4-FFF2-40B4-BE49-F238E27FC236}">
                  <a16:creationId xmlns:a16="http://schemas.microsoft.com/office/drawing/2014/main" id="{8AA9A97F-440D-E1E6-1FA6-C88F7854076D}"/>
                </a:ext>
              </a:extLst>
            </p:cNvPr>
            <p:cNvSpPr>
              <a:spLocks/>
            </p:cNvSpPr>
            <p:nvPr/>
          </p:nvSpPr>
          <p:spPr bwMode="auto">
            <a:xfrm>
              <a:off x="356" y="405"/>
              <a:ext cx="2" cy="23"/>
            </a:xfrm>
            <a:custGeom>
              <a:avLst/>
              <a:gdLst>
                <a:gd name="T0" fmla="*/ 0 w 5"/>
                <a:gd name="T1" fmla="*/ 0 h 57"/>
                <a:gd name="T2" fmla="*/ 0 w 5"/>
                <a:gd name="T3" fmla="*/ 0 h 57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5" h="57">
                  <a:moveTo>
                    <a:pt x="0" y="0"/>
                  </a:moveTo>
                  <a:lnTo>
                    <a:pt x="5" y="57"/>
                  </a:lnTo>
                </a:path>
              </a:pathLst>
            </a:custGeom>
            <a:noFill/>
            <a:ln w="3175" cmpd="sng">
              <a:solidFill>
                <a:srgbClr val="BEBEBE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37" name="未知">
              <a:extLst>
                <a:ext uri="{FF2B5EF4-FFF2-40B4-BE49-F238E27FC236}">
                  <a16:creationId xmlns:a16="http://schemas.microsoft.com/office/drawing/2014/main" id="{AD168869-EC56-3B2C-CF5C-2E484E9DE917}"/>
                </a:ext>
              </a:extLst>
            </p:cNvPr>
            <p:cNvSpPr>
              <a:spLocks/>
            </p:cNvSpPr>
            <p:nvPr/>
          </p:nvSpPr>
          <p:spPr bwMode="auto">
            <a:xfrm>
              <a:off x="334" y="425"/>
              <a:ext cx="2" cy="23"/>
            </a:xfrm>
            <a:custGeom>
              <a:avLst/>
              <a:gdLst>
                <a:gd name="T0" fmla="*/ 0 w 6"/>
                <a:gd name="T1" fmla="*/ 0 h 57"/>
                <a:gd name="T2" fmla="*/ 0 w 6"/>
                <a:gd name="T3" fmla="*/ 0 h 57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6" h="57">
                  <a:moveTo>
                    <a:pt x="0" y="0"/>
                  </a:moveTo>
                  <a:lnTo>
                    <a:pt x="6" y="57"/>
                  </a:lnTo>
                </a:path>
              </a:pathLst>
            </a:custGeom>
            <a:noFill/>
            <a:ln w="3175" cmpd="sng">
              <a:solidFill>
                <a:srgbClr val="6666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38" name="未知">
              <a:extLst>
                <a:ext uri="{FF2B5EF4-FFF2-40B4-BE49-F238E27FC236}">
                  <a16:creationId xmlns:a16="http://schemas.microsoft.com/office/drawing/2014/main" id="{6CCBC5E5-D449-12AC-65AA-FD49CEB844F1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" y="425"/>
              <a:ext cx="3" cy="23"/>
            </a:xfrm>
            <a:custGeom>
              <a:avLst/>
              <a:gdLst>
                <a:gd name="T0" fmla="*/ 0 w 6"/>
                <a:gd name="T1" fmla="*/ 0 h 57"/>
                <a:gd name="T2" fmla="*/ 1 w 6"/>
                <a:gd name="T3" fmla="*/ 0 h 57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6" h="57">
                  <a:moveTo>
                    <a:pt x="0" y="0"/>
                  </a:moveTo>
                  <a:lnTo>
                    <a:pt x="6" y="57"/>
                  </a:lnTo>
                </a:path>
              </a:pathLst>
            </a:custGeom>
            <a:noFill/>
            <a:ln w="3175" cmpd="sng">
              <a:solidFill>
                <a:srgbClr val="BEBEBE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39" name="未知">
              <a:extLst>
                <a:ext uri="{FF2B5EF4-FFF2-40B4-BE49-F238E27FC236}">
                  <a16:creationId xmlns:a16="http://schemas.microsoft.com/office/drawing/2014/main" id="{4662A893-F109-7297-6627-F5A13B652694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" y="436"/>
              <a:ext cx="2" cy="22"/>
            </a:xfrm>
            <a:custGeom>
              <a:avLst/>
              <a:gdLst>
                <a:gd name="T0" fmla="*/ 0 w 5"/>
                <a:gd name="T1" fmla="*/ 0 h 56"/>
                <a:gd name="T2" fmla="*/ 0 w 5"/>
                <a:gd name="T3" fmla="*/ 0 h 56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5" h="56">
                  <a:moveTo>
                    <a:pt x="0" y="0"/>
                  </a:moveTo>
                  <a:lnTo>
                    <a:pt x="5" y="56"/>
                  </a:lnTo>
                </a:path>
              </a:pathLst>
            </a:custGeom>
            <a:noFill/>
            <a:ln w="3175" cmpd="sng">
              <a:solidFill>
                <a:srgbClr val="6666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40" name="未知">
              <a:extLst>
                <a:ext uri="{FF2B5EF4-FFF2-40B4-BE49-F238E27FC236}">
                  <a16:creationId xmlns:a16="http://schemas.microsoft.com/office/drawing/2014/main" id="{E8329F2C-3718-EA0C-902F-74A3CBD4720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" y="436"/>
              <a:ext cx="2" cy="22"/>
            </a:xfrm>
            <a:custGeom>
              <a:avLst/>
              <a:gdLst>
                <a:gd name="T0" fmla="*/ 0 w 5"/>
                <a:gd name="T1" fmla="*/ 0 h 56"/>
                <a:gd name="T2" fmla="*/ 0 w 5"/>
                <a:gd name="T3" fmla="*/ 0 h 56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5" h="56">
                  <a:moveTo>
                    <a:pt x="0" y="0"/>
                  </a:moveTo>
                  <a:lnTo>
                    <a:pt x="5" y="56"/>
                  </a:lnTo>
                </a:path>
              </a:pathLst>
            </a:custGeom>
            <a:noFill/>
            <a:ln w="3175" cmpd="sng">
              <a:solidFill>
                <a:srgbClr val="BEBEBE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41" name="未知">
              <a:extLst>
                <a:ext uri="{FF2B5EF4-FFF2-40B4-BE49-F238E27FC236}">
                  <a16:creationId xmlns:a16="http://schemas.microsoft.com/office/drawing/2014/main" id="{70B14691-6908-1302-CDBD-3C3944BD1276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" y="415"/>
              <a:ext cx="2" cy="23"/>
            </a:xfrm>
            <a:custGeom>
              <a:avLst/>
              <a:gdLst>
                <a:gd name="T0" fmla="*/ 0 w 5"/>
                <a:gd name="T1" fmla="*/ 0 h 57"/>
                <a:gd name="T2" fmla="*/ 0 w 5"/>
                <a:gd name="T3" fmla="*/ 0 h 57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5" h="57">
                  <a:moveTo>
                    <a:pt x="0" y="0"/>
                  </a:moveTo>
                  <a:lnTo>
                    <a:pt x="5" y="57"/>
                  </a:lnTo>
                </a:path>
              </a:pathLst>
            </a:custGeom>
            <a:noFill/>
            <a:ln w="3175" cmpd="sng">
              <a:solidFill>
                <a:srgbClr val="6666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42" name="未知">
              <a:extLst>
                <a:ext uri="{FF2B5EF4-FFF2-40B4-BE49-F238E27FC236}">
                  <a16:creationId xmlns:a16="http://schemas.microsoft.com/office/drawing/2014/main" id="{830F9CC3-D081-BD85-FA80-F4519B08146F}"/>
                </a:ext>
              </a:extLst>
            </p:cNvPr>
            <p:cNvSpPr>
              <a:spLocks/>
            </p:cNvSpPr>
            <p:nvPr/>
          </p:nvSpPr>
          <p:spPr bwMode="auto">
            <a:xfrm>
              <a:off x="345" y="415"/>
              <a:ext cx="3" cy="23"/>
            </a:xfrm>
            <a:custGeom>
              <a:avLst/>
              <a:gdLst>
                <a:gd name="T0" fmla="*/ 0 w 6"/>
                <a:gd name="T1" fmla="*/ 0 h 57"/>
                <a:gd name="T2" fmla="*/ 1 w 6"/>
                <a:gd name="T3" fmla="*/ 0 h 57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6" h="57">
                  <a:moveTo>
                    <a:pt x="0" y="0"/>
                  </a:moveTo>
                  <a:lnTo>
                    <a:pt x="6" y="57"/>
                  </a:lnTo>
                </a:path>
              </a:pathLst>
            </a:custGeom>
            <a:noFill/>
            <a:ln w="3175" cmpd="sng">
              <a:solidFill>
                <a:srgbClr val="BEBEBE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43" name="未知">
              <a:extLst>
                <a:ext uri="{FF2B5EF4-FFF2-40B4-BE49-F238E27FC236}">
                  <a16:creationId xmlns:a16="http://schemas.microsoft.com/office/drawing/2014/main" id="{BF857371-BCEF-C1EC-D0E7-05F879E5525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" y="396"/>
              <a:ext cx="2" cy="22"/>
            </a:xfrm>
            <a:custGeom>
              <a:avLst/>
              <a:gdLst>
                <a:gd name="T0" fmla="*/ 0 w 5"/>
                <a:gd name="T1" fmla="*/ 0 h 56"/>
                <a:gd name="T2" fmla="*/ 0 w 5"/>
                <a:gd name="T3" fmla="*/ 0 h 56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5" h="56">
                  <a:moveTo>
                    <a:pt x="0" y="0"/>
                  </a:moveTo>
                  <a:lnTo>
                    <a:pt x="5" y="56"/>
                  </a:lnTo>
                </a:path>
              </a:pathLst>
            </a:custGeom>
            <a:noFill/>
            <a:ln w="3175" cmpd="sng">
              <a:solidFill>
                <a:srgbClr val="6666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44" name="未知">
              <a:extLst>
                <a:ext uri="{FF2B5EF4-FFF2-40B4-BE49-F238E27FC236}">
                  <a16:creationId xmlns:a16="http://schemas.microsoft.com/office/drawing/2014/main" id="{64A81982-4580-487B-3430-3CA5C2AD02C3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" y="396"/>
              <a:ext cx="2" cy="22"/>
            </a:xfrm>
            <a:custGeom>
              <a:avLst/>
              <a:gdLst>
                <a:gd name="T0" fmla="*/ 0 w 5"/>
                <a:gd name="T1" fmla="*/ 0 h 56"/>
                <a:gd name="T2" fmla="*/ 0 w 5"/>
                <a:gd name="T3" fmla="*/ 0 h 56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5" h="56">
                  <a:moveTo>
                    <a:pt x="0" y="0"/>
                  </a:moveTo>
                  <a:lnTo>
                    <a:pt x="5" y="56"/>
                  </a:lnTo>
                </a:path>
              </a:pathLst>
            </a:custGeom>
            <a:noFill/>
            <a:ln w="3175" cmpd="sng">
              <a:solidFill>
                <a:srgbClr val="BEBEBE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45" name="未知">
              <a:extLst>
                <a:ext uri="{FF2B5EF4-FFF2-40B4-BE49-F238E27FC236}">
                  <a16:creationId xmlns:a16="http://schemas.microsoft.com/office/drawing/2014/main" id="{521BA62E-E4D4-D2C3-4F18-51C368A785F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" y="433"/>
              <a:ext cx="251" cy="251"/>
            </a:xfrm>
            <a:custGeom>
              <a:avLst/>
              <a:gdLst>
                <a:gd name="T0" fmla="*/ 0 w 627"/>
                <a:gd name="T1" fmla="*/ 0 h 627"/>
                <a:gd name="T2" fmla="*/ 0 w 627"/>
                <a:gd name="T3" fmla="*/ 0 h 627"/>
                <a:gd name="T4" fmla="*/ 0 w 627"/>
                <a:gd name="T5" fmla="*/ 0 h 627"/>
                <a:gd name="T6" fmla="*/ 0 w 627"/>
                <a:gd name="T7" fmla="*/ 0 h 627"/>
                <a:gd name="T8" fmla="*/ 0 w 627"/>
                <a:gd name="T9" fmla="*/ 0 h 627"/>
                <a:gd name="T10" fmla="*/ 0 w 627"/>
                <a:gd name="T11" fmla="*/ 0 h 627"/>
                <a:gd name="T12" fmla="*/ 0 w 627"/>
                <a:gd name="T13" fmla="*/ 0 h 627"/>
                <a:gd name="T14" fmla="*/ 0 w 627"/>
                <a:gd name="T15" fmla="*/ 0 h 627"/>
                <a:gd name="T16" fmla="*/ 0 w 627"/>
                <a:gd name="T17" fmla="*/ 0 h 627"/>
                <a:gd name="T18" fmla="*/ 0 w 627"/>
                <a:gd name="T19" fmla="*/ 0 h 627"/>
                <a:gd name="T20" fmla="*/ 0 w 627"/>
                <a:gd name="T21" fmla="*/ 0 h 627"/>
                <a:gd name="T22" fmla="*/ 0 w 627"/>
                <a:gd name="T23" fmla="*/ 0 h 627"/>
                <a:gd name="T24" fmla="*/ 0 w 627"/>
                <a:gd name="T25" fmla="*/ 0 h 627"/>
                <a:gd name="T26" fmla="*/ 0 w 627"/>
                <a:gd name="T27" fmla="*/ 0 h 627"/>
                <a:gd name="T28" fmla="*/ 0 w 627"/>
                <a:gd name="T29" fmla="*/ 0 h 627"/>
                <a:gd name="T30" fmla="*/ 0 w 627"/>
                <a:gd name="T31" fmla="*/ 0 h 627"/>
                <a:gd name="T32" fmla="*/ 0 w 627"/>
                <a:gd name="T33" fmla="*/ 0 h 627"/>
                <a:gd name="T34" fmla="*/ 0 w 627"/>
                <a:gd name="T35" fmla="*/ 0 h 6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627" h="627">
                  <a:moveTo>
                    <a:pt x="93" y="547"/>
                  </a:moveTo>
                  <a:lnTo>
                    <a:pt x="535" y="110"/>
                  </a:lnTo>
                  <a:lnTo>
                    <a:pt x="548" y="83"/>
                  </a:lnTo>
                  <a:lnTo>
                    <a:pt x="627" y="627"/>
                  </a:lnTo>
                  <a:lnTo>
                    <a:pt x="548" y="83"/>
                  </a:lnTo>
                  <a:lnTo>
                    <a:pt x="548" y="80"/>
                  </a:lnTo>
                  <a:lnTo>
                    <a:pt x="508" y="34"/>
                  </a:lnTo>
                  <a:lnTo>
                    <a:pt x="498" y="32"/>
                  </a:lnTo>
                  <a:lnTo>
                    <a:pt x="495" y="32"/>
                  </a:lnTo>
                  <a:lnTo>
                    <a:pt x="426" y="89"/>
                  </a:lnTo>
                  <a:lnTo>
                    <a:pt x="34" y="481"/>
                  </a:lnTo>
                  <a:lnTo>
                    <a:pt x="33" y="490"/>
                  </a:lnTo>
                  <a:lnTo>
                    <a:pt x="0" y="0"/>
                  </a:lnTo>
                  <a:lnTo>
                    <a:pt x="33" y="490"/>
                  </a:lnTo>
                  <a:lnTo>
                    <a:pt x="34" y="494"/>
                  </a:lnTo>
                  <a:lnTo>
                    <a:pt x="68" y="545"/>
                  </a:lnTo>
                  <a:lnTo>
                    <a:pt x="90" y="547"/>
                  </a:lnTo>
                  <a:lnTo>
                    <a:pt x="93" y="547"/>
                  </a:lnTo>
                  <a:close/>
                </a:path>
              </a:pathLst>
            </a:custGeom>
            <a:blipFill dpi="0" rotWithShape="0">
              <a:blip r:embed="rId25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46" name="未知">
              <a:extLst>
                <a:ext uri="{FF2B5EF4-FFF2-40B4-BE49-F238E27FC236}">
                  <a16:creationId xmlns:a16="http://schemas.microsoft.com/office/drawing/2014/main" id="{242BAEB9-21F3-EFA0-279C-1BA942DEDF65}"/>
                </a:ext>
              </a:extLst>
            </p:cNvPr>
            <p:cNvSpPr>
              <a:spLocks/>
            </p:cNvSpPr>
            <p:nvPr/>
          </p:nvSpPr>
          <p:spPr bwMode="auto">
            <a:xfrm>
              <a:off x="96" y="414"/>
              <a:ext cx="224" cy="225"/>
            </a:xfrm>
            <a:custGeom>
              <a:avLst/>
              <a:gdLst>
                <a:gd name="T0" fmla="*/ 0 w 562"/>
                <a:gd name="T1" fmla="*/ 0 h 563"/>
                <a:gd name="T2" fmla="*/ 0 w 562"/>
                <a:gd name="T3" fmla="*/ 0 h 563"/>
                <a:gd name="T4" fmla="*/ 0 w 562"/>
                <a:gd name="T5" fmla="*/ 0 h 563"/>
                <a:gd name="T6" fmla="*/ 0 w 562"/>
                <a:gd name="T7" fmla="*/ 0 h 563"/>
                <a:gd name="T8" fmla="*/ 0 w 562"/>
                <a:gd name="T9" fmla="*/ 0 h 563"/>
                <a:gd name="T10" fmla="*/ 0 w 562"/>
                <a:gd name="T11" fmla="*/ 0 h 563"/>
                <a:gd name="T12" fmla="*/ 0 w 562"/>
                <a:gd name="T13" fmla="*/ 0 h 563"/>
                <a:gd name="T14" fmla="*/ 0 w 562"/>
                <a:gd name="T15" fmla="*/ 0 h 563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562" h="563">
                  <a:moveTo>
                    <a:pt x="473" y="137"/>
                  </a:moveTo>
                  <a:lnTo>
                    <a:pt x="562" y="563"/>
                  </a:lnTo>
                  <a:lnTo>
                    <a:pt x="473" y="137"/>
                  </a:lnTo>
                  <a:lnTo>
                    <a:pt x="94" y="500"/>
                  </a:lnTo>
                  <a:lnTo>
                    <a:pt x="82" y="529"/>
                  </a:lnTo>
                  <a:lnTo>
                    <a:pt x="0" y="0"/>
                  </a:lnTo>
                  <a:lnTo>
                    <a:pt x="82" y="529"/>
                  </a:lnTo>
                  <a:lnTo>
                    <a:pt x="473" y="137"/>
                  </a:lnTo>
                  <a:close/>
                </a:path>
              </a:pathLst>
            </a:custGeom>
            <a:blipFill dpi="0" rotWithShape="0">
              <a:blip r:embed="rId26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47" name="未知">
              <a:extLst>
                <a:ext uri="{FF2B5EF4-FFF2-40B4-BE49-F238E27FC236}">
                  <a16:creationId xmlns:a16="http://schemas.microsoft.com/office/drawing/2014/main" id="{08401184-746B-84DB-8001-30DBE9A214D2}"/>
                </a:ext>
              </a:extLst>
            </p:cNvPr>
            <p:cNvSpPr>
              <a:spLocks/>
            </p:cNvSpPr>
            <p:nvPr/>
          </p:nvSpPr>
          <p:spPr bwMode="auto">
            <a:xfrm>
              <a:off x="300" y="419"/>
              <a:ext cx="102" cy="101"/>
            </a:xfrm>
            <a:custGeom>
              <a:avLst/>
              <a:gdLst>
                <a:gd name="T0" fmla="*/ 0 w 253"/>
                <a:gd name="T1" fmla="*/ 0 h 252"/>
                <a:gd name="T2" fmla="*/ 0 w 253"/>
                <a:gd name="T3" fmla="*/ 0 h 252"/>
                <a:gd name="T4" fmla="*/ 0 w 253"/>
                <a:gd name="T5" fmla="*/ 0 h 252"/>
                <a:gd name="T6" fmla="*/ 0 w 253"/>
                <a:gd name="T7" fmla="*/ 0 h 252"/>
                <a:gd name="T8" fmla="*/ 0 w 253"/>
                <a:gd name="T9" fmla="*/ 0 h 252"/>
                <a:gd name="T10" fmla="*/ 0 w 253"/>
                <a:gd name="T11" fmla="*/ 0 h 252"/>
                <a:gd name="T12" fmla="*/ 0 w 253"/>
                <a:gd name="T13" fmla="*/ 0 h 252"/>
                <a:gd name="T14" fmla="*/ 0 w 253"/>
                <a:gd name="T15" fmla="*/ 0 h 252"/>
                <a:gd name="T16" fmla="*/ 0 w 253"/>
                <a:gd name="T17" fmla="*/ 0 h 252"/>
                <a:gd name="T18" fmla="*/ 0 w 253"/>
                <a:gd name="T19" fmla="*/ 0 h 252"/>
                <a:gd name="T20" fmla="*/ 0 w 253"/>
                <a:gd name="T21" fmla="*/ 0 h 25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253" h="252">
                  <a:moveTo>
                    <a:pt x="233" y="152"/>
                  </a:moveTo>
                  <a:lnTo>
                    <a:pt x="253" y="252"/>
                  </a:lnTo>
                  <a:lnTo>
                    <a:pt x="233" y="152"/>
                  </a:lnTo>
                  <a:lnTo>
                    <a:pt x="95" y="21"/>
                  </a:lnTo>
                  <a:lnTo>
                    <a:pt x="19" y="97"/>
                  </a:lnTo>
                  <a:lnTo>
                    <a:pt x="0" y="0"/>
                  </a:lnTo>
                  <a:lnTo>
                    <a:pt x="19" y="97"/>
                  </a:lnTo>
                  <a:lnTo>
                    <a:pt x="58" y="138"/>
                  </a:lnTo>
                  <a:lnTo>
                    <a:pt x="110" y="124"/>
                  </a:lnTo>
                  <a:lnTo>
                    <a:pt x="207" y="170"/>
                  </a:lnTo>
                  <a:lnTo>
                    <a:pt x="233" y="152"/>
                  </a:lnTo>
                  <a:close/>
                </a:path>
              </a:pathLst>
            </a:custGeom>
            <a:blipFill dpi="0" rotWithShape="0">
              <a:blip r:embed="rId27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48" name="未知">
              <a:extLst>
                <a:ext uri="{FF2B5EF4-FFF2-40B4-BE49-F238E27FC236}">
                  <a16:creationId xmlns:a16="http://schemas.microsoft.com/office/drawing/2014/main" id="{489C5618-4950-B2BF-8945-48D30A892B6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7" y="396"/>
              <a:ext cx="70" cy="70"/>
            </a:xfrm>
            <a:custGeom>
              <a:avLst/>
              <a:gdLst>
                <a:gd name="T0" fmla="*/ 0 w 174"/>
                <a:gd name="T1" fmla="*/ 0 h 175"/>
                <a:gd name="T2" fmla="*/ 0 w 174"/>
                <a:gd name="T3" fmla="*/ 0 h 175"/>
                <a:gd name="T4" fmla="*/ 0 w 174"/>
                <a:gd name="T5" fmla="*/ 0 h 175"/>
                <a:gd name="T6" fmla="*/ 0 w 174"/>
                <a:gd name="T7" fmla="*/ 0 h 175"/>
                <a:gd name="T8" fmla="*/ 0 w 174"/>
                <a:gd name="T9" fmla="*/ 0 h 175"/>
                <a:gd name="T10" fmla="*/ 0 w 174"/>
                <a:gd name="T11" fmla="*/ 0 h 175"/>
                <a:gd name="T12" fmla="*/ 0 w 174"/>
                <a:gd name="T13" fmla="*/ 0 h 175"/>
                <a:gd name="T14" fmla="*/ 0 w 174"/>
                <a:gd name="T15" fmla="*/ 0 h 175"/>
                <a:gd name="T16" fmla="*/ 0 w 174"/>
                <a:gd name="T17" fmla="*/ 0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5">
                  <a:moveTo>
                    <a:pt x="153" y="80"/>
                  </a:moveTo>
                  <a:lnTo>
                    <a:pt x="174" y="175"/>
                  </a:lnTo>
                  <a:lnTo>
                    <a:pt x="153" y="80"/>
                  </a:lnTo>
                  <a:lnTo>
                    <a:pt x="128" y="55"/>
                  </a:lnTo>
                  <a:lnTo>
                    <a:pt x="65" y="143"/>
                  </a:lnTo>
                  <a:lnTo>
                    <a:pt x="0" y="0"/>
                  </a:lnTo>
                  <a:lnTo>
                    <a:pt x="65" y="143"/>
                  </a:lnTo>
                  <a:lnTo>
                    <a:pt x="77" y="156"/>
                  </a:lnTo>
                  <a:lnTo>
                    <a:pt x="153" y="80"/>
                  </a:lnTo>
                  <a:close/>
                </a:path>
              </a:pathLst>
            </a:custGeom>
            <a:blipFill dpi="0" rotWithShape="0">
              <a:blip r:embed="rId28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49" name="未知">
              <a:extLst>
                <a:ext uri="{FF2B5EF4-FFF2-40B4-BE49-F238E27FC236}">
                  <a16:creationId xmlns:a16="http://schemas.microsoft.com/office/drawing/2014/main" id="{47B9B1A3-4C70-457E-F2D7-8BC646FDFBBF}"/>
                </a:ext>
              </a:extLst>
            </p:cNvPr>
            <p:cNvSpPr>
              <a:spLocks/>
            </p:cNvSpPr>
            <p:nvPr/>
          </p:nvSpPr>
          <p:spPr bwMode="auto">
            <a:xfrm>
              <a:off x="303" y="418"/>
              <a:ext cx="91" cy="69"/>
            </a:xfrm>
            <a:custGeom>
              <a:avLst/>
              <a:gdLst>
                <a:gd name="T0" fmla="*/ 0 w 226"/>
                <a:gd name="T1" fmla="*/ 0 h 174"/>
                <a:gd name="T2" fmla="*/ 0 w 226"/>
                <a:gd name="T3" fmla="*/ 0 h 174"/>
                <a:gd name="T4" fmla="*/ 0 w 226"/>
                <a:gd name="T5" fmla="*/ 0 h 174"/>
                <a:gd name="T6" fmla="*/ 0 w 226"/>
                <a:gd name="T7" fmla="*/ 0 h 174"/>
                <a:gd name="T8" fmla="*/ 0 w 226"/>
                <a:gd name="T9" fmla="*/ 0 h 174"/>
                <a:gd name="T10" fmla="*/ 0 w 226"/>
                <a:gd name="T11" fmla="*/ 0 h 174"/>
                <a:gd name="T12" fmla="*/ 0 w 226"/>
                <a:gd name="T13" fmla="*/ 0 h 174"/>
                <a:gd name="T14" fmla="*/ 0 w 226"/>
                <a:gd name="T15" fmla="*/ 0 h 174"/>
                <a:gd name="T16" fmla="*/ 0 w 226"/>
                <a:gd name="T17" fmla="*/ 0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26" h="174">
                  <a:moveTo>
                    <a:pt x="0" y="88"/>
                  </a:moveTo>
                  <a:lnTo>
                    <a:pt x="51" y="142"/>
                  </a:lnTo>
                  <a:lnTo>
                    <a:pt x="56" y="141"/>
                  </a:lnTo>
                  <a:lnTo>
                    <a:pt x="61" y="140"/>
                  </a:lnTo>
                  <a:lnTo>
                    <a:pt x="103" y="128"/>
                  </a:lnTo>
                  <a:lnTo>
                    <a:pt x="200" y="174"/>
                  </a:lnTo>
                  <a:lnTo>
                    <a:pt x="226" y="156"/>
                  </a:lnTo>
                  <a:lnTo>
                    <a:pt x="63" y="0"/>
                  </a:lnTo>
                  <a:lnTo>
                    <a:pt x="0" y="88"/>
                  </a:lnTo>
                  <a:close/>
                </a:path>
              </a:pathLst>
            </a:custGeom>
            <a:noFill/>
            <a:ln w="635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50" name="未知">
              <a:extLst>
                <a:ext uri="{FF2B5EF4-FFF2-40B4-BE49-F238E27FC236}">
                  <a16:creationId xmlns:a16="http://schemas.microsoft.com/office/drawing/2014/main" id="{8AA2A76B-017E-9A76-58D7-3EA05CD5655D}"/>
                </a:ext>
              </a:extLst>
            </p:cNvPr>
            <p:cNvSpPr>
              <a:spLocks/>
            </p:cNvSpPr>
            <p:nvPr/>
          </p:nvSpPr>
          <p:spPr bwMode="auto">
            <a:xfrm>
              <a:off x="443" y="421"/>
              <a:ext cx="7" cy="9"/>
            </a:xfrm>
            <a:custGeom>
              <a:avLst/>
              <a:gdLst>
                <a:gd name="T0" fmla="*/ 0 w 18"/>
                <a:gd name="T1" fmla="*/ 0 h 21"/>
                <a:gd name="T2" fmla="*/ 0 w 18"/>
                <a:gd name="T3" fmla="*/ 0 h 21"/>
                <a:gd name="T4" fmla="*/ 0 w 18"/>
                <a:gd name="T5" fmla="*/ 0 h 21"/>
                <a:gd name="T6" fmla="*/ 0 w 18"/>
                <a:gd name="T7" fmla="*/ 0 h 21"/>
                <a:gd name="T8" fmla="*/ 0 w 18"/>
                <a:gd name="T9" fmla="*/ 0 h 21"/>
                <a:gd name="T10" fmla="*/ 0 w 18"/>
                <a:gd name="T11" fmla="*/ 0 h 2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8" h="21">
                  <a:moveTo>
                    <a:pt x="5" y="17"/>
                  </a:moveTo>
                  <a:lnTo>
                    <a:pt x="18" y="0"/>
                  </a:lnTo>
                  <a:lnTo>
                    <a:pt x="0" y="19"/>
                  </a:lnTo>
                  <a:lnTo>
                    <a:pt x="2" y="20"/>
                  </a:lnTo>
                  <a:lnTo>
                    <a:pt x="2" y="21"/>
                  </a:lnTo>
                  <a:lnTo>
                    <a:pt x="5" y="1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51" name="未知">
              <a:extLst>
                <a:ext uri="{FF2B5EF4-FFF2-40B4-BE49-F238E27FC236}">
                  <a16:creationId xmlns:a16="http://schemas.microsoft.com/office/drawing/2014/main" id="{D8093514-EFB9-7A20-1961-4F87C47AF567}"/>
                </a:ext>
              </a:extLst>
            </p:cNvPr>
            <p:cNvSpPr>
              <a:spLocks/>
            </p:cNvSpPr>
            <p:nvPr/>
          </p:nvSpPr>
          <p:spPr bwMode="auto">
            <a:xfrm>
              <a:off x="360" y="346"/>
              <a:ext cx="112" cy="112"/>
            </a:xfrm>
            <a:custGeom>
              <a:avLst/>
              <a:gdLst>
                <a:gd name="T0" fmla="*/ 0 w 279"/>
                <a:gd name="T1" fmla="*/ 0 h 279"/>
                <a:gd name="T2" fmla="*/ 0 w 279"/>
                <a:gd name="T3" fmla="*/ 0 h 279"/>
                <a:gd name="T4" fmla="*/ 0 w 279"/>
                <a:gd name="T5" fmla="*/ 0 h 279"/>
                <a:gd name="T6" fmla="*/ 0 w 279"/>
                <a:gd name="T7" fmla="*/ 0 h 279"/>
                <a:gd name="T8" fmla="*/ 0 w 279"/>
                <a:gd name="T9" fmla="*/ 0 h 279"/>
                <a:gd name="T10" fmla="*/ 0 w 279"/>
                <a:gd name="T11" fmla="*/ 0 h 279"/>
                <a:gd name="T12" fmla="*/ 0 w 279"/>
                <a:gd name="T13" fmla="*/ 0 h 279"/>
                <a:gd name="T14" fmla="*/ 0 w 279"/>
                <a:gd name="T15" fmla="*/ 0 h 279"/>
                <a:gd name="T16" fmla="*/ 0 w 279"/>
                <a:gd name="T17" fmla="*/ 0 h 279"/>
                <a:gd name="T18" fmla="*/ 0 w 279"/>
                <a:gd name="T19" fmla="*/ 0 h 279"/>
                <a:gd name="T20" fmla="*/ 0 w 279"/>
                <a:gd name="T21" fmla="*/ 0 h 279"/>
                <a:gd name="T22" fmla="*/ 0 w 279"/>
                <a:gd name="T23" fmla="*/ 0 h 279"/>
                <a:gd name="T24" fmla="*/ 0 w 279"/>
                <a:gd name="T25" fmla="*/ 0 h 279"/>
                <a:gd name="T26" fmla="*/ 0 w 279"/>
                <a:gd name="T27" fmla="*/ 0 h 279"/>
                <a:gd name="T28" fmla="*/ 0 w 279"/>
                <a:gd name="T29" fmla="*/ 0 h 279"/>
                <a:gd name="T30" fmla="*/ 0 w 279"/>
                <a:gd name="T31" fmla="*/ 0 h 279"/>
                <a:gd name="T32" fmla="*/ 0 w 279"/>
                <a:gd name="T33" fmla="*/ 0 h 279"/>
                <a:gd name="T34" fmla="*/ 0 w 279"/>
                <a:gd name="T35" fmla="*/ 0 h 279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79" h="279">
                  <a:moveTo>
                    <a:pt x="225" y="188"/>
                  </a:moveTo>
                  <a:lnTo>
                    <a:pt x="230" y="177"/>
                  </a:lnTo>
                  <a:lnTo>
                    <a:pt x="279" y="279"/>
                  </a:lnTo>
                  <a:lnTo>
                    <a:pt x="230" y="177"/>
                  </a:lnTo>
                  <a:lnTo>
                    <a:pt x="230" y="175"/>
                  </a:lnTo>
                  <a:lnTo>
                    <a:pt x="199" y="116"/>
                  </a:lnTo>
                  <a:lnTo>
                    <a:pt x="160" y="69"/>
                  </a:lnTo>
                  <a:lnTo>
                    <a:pt x="115" y="29"/>
                  </a:lnTo>
                  <a:lnTo>
                    <a:pt x="19" y="125"/>
                  </a:lnTo>
                  <a:lnTo>
                    <a:pt x="0" y="0"/>
                  </a:lnTo>
                  <a:lnTo>
                    <a:pt x="19" y="125"/>
                  </a:lnTo>
                  <a:lnTo>
                    <a:pt x="50" y="157"/>
                  </a:lnTo>
                  <a:lnTo>
                    <a:pt x="99" y="108"/>
                  </a:lnTo>
                  <a:lnTo>
                    <a:pt x="104" y="110"/>
                  </a:lnTo>
                  <a:lnTo>
                    <a:pt x="158" y="153"/>
                  </a:lnTo>
                  <a:lnTo>
                    <a:pt x="201" y="199"/>
                  </a:lnTo>
                  <a:lnTo>
                    <a:pt x="207" y="207"/>
                  </a:lnTo>
                  <a:lnTo>
                    <a:pt x="225" y="188"/>
                  </a:lnTo>
                  <a:close/>
                </a:path>
              </a:pathLst>
            </a:custGeom>
            <a:blipFill dpi="0" rotWithShape="0">
              <a:blip r:embed="rId29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52" name="未知">
              <a:extLst>
                <a:ext uri="{FF2B5EF4-FFF2-40B4-BE49-F238E27FC236}">
                  <a16:creationId xmlns:a16="http://schemas.microsoft.com/office/drawing/2014/main" id="{C1FEA83B-995A-8BF8-DE5D-928C2D8A2111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" y="323"/>
              <a:ext cx="81" cy="81"/>
            </a:xfrm>
            <a:custGeom>
              <a:avLst/>
              <a:gdLst>
                <a:gd name="T0" fmla="*/ 0 w 202"/>
                <a:gd name="T1" fmla="*/ 0 h 202"/>
                <a:gd name="T2" fmla="*/ 0 w 202"/>
                <a:gd name="T3" fmla="*/ 0 h 202"/>
                <a:gd name="T4" fmla="*/ 0 w 202"/>
                <a:gd name="T5" fmla="*/ 0 h 202"/>
                <a:gd name="T6" fmla="*/ 0 w 202"/>
                <a:gd name="T7" fmla="*/ 0 h 202"/>
                <a:gd name="T8" fmla="*/ 0 w 202"/>
                <a:gd name="T9" fmla="*/ 0 h 202"/>
                <a:gd name="T10" fmla="*/ 0 w 202"/>
                <a:gd name="T11" fmla="*/ 0 h 202"/>
                <a:gd name="T12" fmla="*/ 0 w 202"/>
                <a:gd name="T13" fmla="*/ 0 h 202"/>
                <a:gd name="T14" fmla="*/ 0 w 202"/>
                <a:gd name="T15" fmla="*/ 0 h 202"/>
                <a:gd name="T16" fmla="*/ 0 w 202"/>
                <a:gd name="T17" fmla="*/ 0 h 202"/>
                <a:gd name="T18" fmla="*/ 0 w 202"/>
                <a:gd name="T19" fmla="*/ 0 h 202"/>
                <a:gd name="T20" fmla="*/ 0 w 202"/>
                <a:gd name="T21" fmla="*/ 0 h 20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202" h="202">
                  <a:moveTo>
                    <a:pt x="173" y="87"/>
                  </a:moveTo>
                  <a:lnTo>
                    <a:pt x="202" y="202"/>
                  </a:lnTo>
                  <a:lnTo>
                    <a:pt x="173" y="87"/>
                  </a:lnTo>
                  <a:lnTo>
                    <a:pt x="135" y="69"/>
                  </a:lnTo>
                  <a:lnTo>
                    <a:pt x="126" y="70"/>
                  </a:lnTo>
                  <a:lnTo>
                    <a:pt x="75" y="113"/>
                  </a:lnTo>
                  <a:lnTo>
                    <a:pt x="55" y="160"/>
                  </a:lnTo>
                  <a:lnTo>
                    <a:pt x="0" y="0"/>
                  </a:lnTo>
                  <a:lnTo>
                    <a:pt x="55" y="160"/>
                  </a:lnTo>
                  <a:lnTo>
                    <a:pt x="77" y="183"/>
                  </a:lnTo>
                  <a:lnTo>
                    <a:pt x="173" y="87"/>
                  </a:lnTo>
                  <a:close/>
                </a:path>
              </a:pathLst>
            </a:custGeom>
            <a:blipFill dpi="0" rotWithShape="0">
              <a:blip r:embed="rId30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53" name="未知">
              <a:extLst>
                <a:ext uri="{FF2B5EF4-FFF2-40B4-BE49-F238E27FC236}">
                  <a16:creationId xmlns:a16="http://schemas.microsoft.com/office/drawing/2014/main" id="{33A30534-C202-1620-651E-3DAF7671B766}"/>
                </a:ext>
              </a:extLst>
            </p:cNvPr>
            <p:cNvSpPr>
              <a:spLocks/>
            </p:cNvSpPr>
            <p:nvPr/>
          </p:nvSpPr>
          <p:spPr bwMode="auto">
            <a:xfrm>
              <a:off x="359" y="350"/>
              <a:ext cx="93" cy="80"/>
            </a:xfrm>
            <a:custGeom>
              <a:avLst/>
              <a:gdLst>
                <a:gd name="T0" fmla="*/ 0 w 233"/>
                <a:gd name="T1" fmla="*/ 0 h 198"/>
                <a:gd name="T2" fmla="*/ 0 w 233"/>
                <a:gd name="T3" fmla="*/ 0 h 198"/>
                <a:gd name="T4" fmla="*/ 0 w 233"/>
                <a:gd name="T5" fmla="*/ 0 h 198"/>
                <a:gd name="T6" fmla="*/ 0 w 233"/>
                <a:gd name="T7" fmla="*/ 0 h 198"/>
                <a:gd name="T8" fmla="*/ 0 w 233"/>
                <a:gd name="T9" fmla="*/ 0 h 198"/>
                <a:gd name="T10" fmla="*/ 0 w 233"/>
                <a:gd name="T11" fmla="*/ 0 h 198"/>
                <a:gd name="T12" fmla="*/ 0 w 233"/>
                <a:gd name="T13" fmla="*/ 0 h 198"/>
                <a:gd name="T14" fmla="*/ 0 w 233"/>
                <a:gd name="T15" fmla="*/ 0 h 198"/>
                <a:gd name="T16" fmla="*/ 0 w 233"/>
                <a:gd name="T17" fmla="*/ 0 h 198"/>
                <a:gd name="T18" fmla="*/ 0 w 233"/>
                <a:gd name="T19" fmla="*/ 0 h 198"/>
                <a:gd name="T20" fmla="*/ 0 w 233"/>
                <a:gd name="T21" fmla="*/ 0 h 198"/>
                <a:gd name="T22" fmla="*/ 0 w 233"/>
                <a:gd name="T23" fmla="*/ 0 h 198"/>
                <a:gd name="T24" fmla="*/ 0 w 233"/>
                <a:gd name="T25" fmla="*/ 0 h 198"/>
                <a:gd name="T26" fmla="*/ 0 w 233"/>
                <a:gd name="T27" fmla="*/ 0 h 198"/>
                <a:gd name="T28" fmla="*/ 0 w 233"/>
                <a:gd name="T29" fmla="*/ 0 h 198"/>
                <a:gd name="T30" fmla="*/ 0 w 233"/>
                <a:gd name="T31" fmla="*/ 0 h 198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233" h="198">
                  <a:moveTo>
                    <a:pt x="212" y="198"/>
                  </a:moveTo>
                  <a:lnTo>
                    <a:pt x="233" y="166"/>
                  </a:lnTo>
                  <a:lnTo>
                    <a:pt x="233" y="164"/>
                  </a:lnTo>
                  <a:lnTo>
                    <a:pt x="202" y="105"/>
                  </a:lnTo>
                  <a:lnTo>
                    <a:pt x="163" y="58"/>
                  </a:lnTo>
                  <a:lnTo>
                    <a:pt x="117" y="18"/>
                  </a:lnTo>
                  <a:lnTo>
                    <a:pt x="80" y="0"/>
                  </a:lnTo>
                  <a:lnTo>
                    <a:pt x="71" y="1"/>
                  </a:lnTo>
                  <a:lnTo>
                    <a:pt x="20" y="44"/>
                  </a:lnTo>
                  <a:lnTo>
                    <a:pt x="0" y="91"/>
                  </a:lnTo>
                  <a:lnTo>
                    <a:pt x="53" y="146"/>
                  </a:lnTo>
                  <a:lnTo>
                    <a:pt x="102" y="97"/>
                  </a:lnTo>
                  <a:lnTo>
                    <a:pt x="107" y="99"/>
                  </a:lnTo>
                  <a:lnTo>
                    <a:pt x="161" y="142"/>
                  </a:lnTo>
                  <a:lnTo>
                    <a:pt x="204" y="188"/>
                  </a:lnTo>
                  <a:lnTo>
                    <a:pt x="212" y="198"/>
                  </a:lnTo>
                  <a:close/>
                </a:path>
              </a:pathLst>
            </a:custGeom>
            <a:noFill/>
            <a:ln w="635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54" name="未知">
              <a:extLst>
                <a:ext uri="{FF2B5EF4-FFF2-40B4-BE49-F238E27FC236}">
                  <a16:creationId xmlns:a16="http://schemas.microsoft.com/office/drawing/2014/main" id="{93FB09B9-57CA-E746-2476-4BC54FDA5C87}"/>
                </a:ext>
              </a:extLst>
            </p:cNvPr>
            <p:cNvSpPr>
              <a:spLocks/>
            </p:cNvSpPr>
            <p:nvPr/>
          </p:nvSpPr>
          <p:spPr bwMode="auto">
            <a:xfrm>
              <a:off x="290" y="428"/>
              <a:ext cx="70" cy="70"/>
            </a:xfrm>
            <a:custGeom>
              <a:avLst/>
              <a:gdLst>
                <a:gd name="T0" fmla="*/ 0 w 174"/>
                <a:gd name="T1" fmla="*/ 0 h 174"/>
                <a:gd name="T2" fmla="*/ 0 w 174"/>
                <a:gd name="T3" fmla="*/ 0 h 174"/>
                <a:gd name="T4" fmla="*/ 0 w 174"/>
                <a:gd name="T5" fmla="*/ 0 h 174"/>
                <a:gd name="T6" fmla="*/ 0 w 174"/>
                <a:gd name="T7" fmla="*/ 0 h 174"/>
                <a:gd name="T8" fmla="*/ 0 w 174"/>
                <a:gd name="T9" fmla="*/ 0 h 174"/>
                <a:gd name="T10" fmla="*/ 0 w 174"/>
                <a:gd name="T11" fmla="*/ 0 h 174"/>
                <a:gd name="T12" fmla="*/ 0 w 174"/>
                <a:gd name="T13" fmla="*/ 0 h 174"/>
                <a:gd name="T14" fmla="*/ 0 w 174"/>
                <a:gd name="T15" fmla="*/ 0 h 174"/>
                <a:gd name="T16" fmla="*/ 0 w 174"/>
                <a:gd name="T17" fmla="*/ 0 h 174"/>
                <a:gd name="T18" fmla="*/ 0 w 174"/>
                <a:gd name="T19" fmla="*/ 0 h 174"/>
                <a:gd name="T20" fmla="*/ 0 w 174"/>
                <a:gd name="T21" fmla="*/ 0 h 174"/>
                <a:gd name="T22" fmla="*/ 0 w 174"/>
                <a:gd name="T23" fmla="*/ 0 h 174"/>
                <a:gd name="T24" fmla="*/ 0 w 174"/>
                <a:gd name="T25" fmla="*/ 0 h 174"/>
                <a:gd name="T26" fmla="*/ 0 w 174"/>
                <a:gd name="T27" fmla="*/ 0 h 174"/>
                <a:gd name="T28" fmla="*/ 0 w 174"/>
                <a:gd name="T29" fmla="*/ 0 h 174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74" h="174">
                  <a:moveTo>
                    <a:pt x="104" y="128"/>
                  </a:moveTo>
                  <a:lnTo>
                    <a:pt x="128" y="102"/>
                  </a:lnTo>
                  <a:lnTo>
                    <a:pt x="174" y="174"/>
                  </a:lnTo>
                  <a:lnTo>
                    <a:pt x="128" y="102"/>
                  </a:lnTo>
                  <a:lnTo>
                    <a:pt x="128" y="100"/>
                  </a:lnTo>
                  <a:lnTo>
                    <a:pt x="76" y="39"/>
                  </a:lnTo>
                  <a:lnTo>
                    <a:pt x="57" y="31"/>
                  </a:lnTo>
                  <a:lnTo>
                    <a:pt x="55" y="31"/>
                  </a:lnTo>
                  <a:lnTo>
                    <a:pt x="31" y="57"/>
                  </a:lnTo>
                  <a:lnTo>
                    <a:pt x="0" y="0"/>
                  </a:lnTo>
                  <a:lnTo>
                    <a:pt x="31" y="57"/>
                  </a:lnTo>
                  <a:lnTo>
                    <a:pt x="31" y="59"/>
                  </a:lnTo>
                  <a:lnTo>
                    <a:pt x="83" y="120"/>
                  </a:lnTo>
                  <a:lnTo>
                    <a:pt x="102" y="128"/>
                  </a:lnTo>
                  <a:lnTo>
                    <a:pt x="104" y="128"/>
                  </a:lnTo>
                  <a:close/>
                </a:path>
              </a:pathLst>
            </a:custGeom>
            <a:blipFill dpi="0" rotWithShape="0">
              <a:blip r:embed="rId31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55" name="未知">
              <a:extLst>
                <a:ext uri="{FF2B5EF4-FFF2-40B4-BE49-F238E27FC236}">
                  <a16:creationId xmlns:a16="http://schemas.microsoft.com/office/drawing/2014/main" id="{8E7B9672-392D-BEF6-3325-68CB8325868A}"/>
                </a:ext>
              </a:extLst>
            </p:cNvPr>
            <p:cNvSpPr>
              <a:spLocks/>
            </p:cNvSpPr>
            <p:nvPr/>
          </p:nvSpPr>
          <p:spPr bwMode="auto">
            <a:xfrm>
              <a:off x="146" y="620"/>
              <a:ext cx="16" cy="16"/>
            </a:xfrm>
            <a:custGeom>
              <a:avLst/>
              <a:gdLst>
                <a:gd name="T0" fmla="*/ 0 w 41"/>
                <a:gd name="T1" fmla="*/ 0 h 41"/>
                <a:gd name="T2" fmla="*/ 0 w 41"/>
                <a:gd name="T3" fmla="*/ 0 h 41"/>
                <a:gd name="T4" fmla="*/ 0 w 41"/>
                <a:gd name="T5" fmla="*/ 0 h 41"/>
                <a:gd name="T6" fmla="*/ 0 w 41"/>
                <a:gd name="T7" fmla="*/ 0 h 41"/>
                <a:gd name="T8" fmla="*/ 0 w 41"/>
                <a:gd name="T9" fmla="*/ 0 h 41"/>
                <a:gd name="T10" fmla="*/ 0 w 41"/>
                <a:gd name="T11" fmla="*/ 0 h 41"/>
                <a:gd name="T12" fmla="*/ 0 w 41"/>
                <a:gd name="T13" fmla="*/ 0 h 41"/>
                <a:gd name="T14" fmla="*/ 0 w 41"/>
                <a:gd name="T15" fmla="*/ 0 h 41"/>
                <a:gd name="T16" fmla="*/ 0 w 41"/>
                <a:gd name="T17" fmla="*/ 0 h 4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41" h="41">
                  <a:moveTo>
                    <a:pt x="21" y="0"/>
                  </a:moveTo>
                  <a:lnTo>
                    <a:pt x="41" y="20"/>
                  </a:lnTo>
                  <a:lnTo>
                    <a:pt x="41" y="22"/>
                  </a:lnTo>
                  <a:lnTo>
                    <a:pt x="21" y="41"/>
                  </a:lnTo>
                  <a:lnTo>
                    <a:pt x="19" y="41"/>
                  </a:lnTo>
                  <a:lnTo>
                    <a:pt x="0" y="21"/>
                  </a:lnTo>
                  <a:lnTo>
                    <a:pt x="0" y="19"/>
                  </a:lnTo>
                  <a:lnTo>
                    <a:pt x="20" y="0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56" name="未知">
              <a:extLst>
                <a:ext uri="{FF2B5EF4-FFF2-40B4-BE49-F238E27FC236}">
                  <a16:creationId xmlns:a16="http://schemas.microsoft.com/office/drawing/2014/main" id="{564517A2-B1BB-687F-A5C7-CDE3855A8052}"/>
                </a:ext>
              </a:extLst>
            </p:cNvPr>
            <p:cNvSpPr>
              <a:spLocks/>
            </p:cNvSpPr>
            <p:nvPr/>
          </p:nvSpPr>
          <p:spPr bwMode="auto">
            <a:xfrm>
              <a:off x="146" y="620"/>
              <a:ext cx="16" cy="16"/>
            </a:xfrm>
            <a:custGeom>
              <a:avLst/>
              <a:gdLst>
                <a:gd name="T0" fmla="*/ 0 w 41"/>
                <a:gd name="T1" fmla="*/ 0 h 41"/>
                <a:gd name="T2" fmla="*/ 0 w 41"/>
                <a:gd name="T3" fmla="*/ 0 h 41"/>
                <a:gd name="T4" fmla="*/ 0 w 41"/>
                <a:gd name="T5" fmla="*/ 0 h 41"/>
                <a:gd name="T6" fmla="*/ 0 w 41"/>
                <a:gd name="T7" fmla="*/ 0 h 41"/>
                <a:gd name="T8" fmla="*/ 0 w 41"/>
                <a:gd name="T9" fmla="*/ 0 h 41"/>
                <a:gd name="T10" fmla="*/ 0 w 41"/>
                <a:gd name="T11" fmla="*/ 0 h 41"/>
                <a:gd name="T12" fmla="*/ 0 w 41"/>
                <a:gd name="T13" fmla="*/ 0 h 41"/>
                <a:gd name="T14" fmla="*/ 0 w 41"/>
                <a:gd name="T15" fmla="*/ 0 h 41"/>
                <a:gd name="T16" fmla="*/ 0 w 41"/>
                <a:gd name="T17" fmla="*/ 0 h 41"/>
                <a:gd name="T18" fmla="*/ 0 w 41"/>
                <a:gd name="T19" fmla="*/ 0 h 4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1" h="41">
                  <a:moveTo>
                    <a:pt x="6" y="36"/>
                  </a:moveTo>
                  <a:lnTo>
                    <a:pt x="21" y="41"/>
                  </a:lnTo>
                  <a:lnTo>
                    <a:pt x="22" y="41"/>
                  </a:lnTo>
                  <a:lnTo>
                    <a:pt x="41" y="20"/>
                  </a:lnTo>
                  <a:lnTo>
                    <a:pt x="41" y="18"/>
                  </a:lnTo>
                  <a:lnTo>
                    <a:pt x="20" y="0"/>
                  </a:lnTo>
                  <a:lnTo>
                    <a:pt x="18" y="0"/>
                  </a:lnTo>
                  <a:lnTo>
                    <a:pt x="0" y="21"/>
                  </a:lnTo>
                  <a:lnTo>
                    <a:pt x="0" y="23"/>
                  </a:lnTo>
                  <a:lnTo>
                    <a:pt x="6" y="36"/>
                  </a:lnTo>
                  <a:close/>
                </a:path>
              </a:pathLst>
            </a:custGeom>
            <a:noFill/>
            <a:ln w="6350" cmpd="sng">
              <a:solidFill>
                <a:srgbClr val="252525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57" name="未知">
              <a:extLst>
                <a:ext uri="{FF2B5EF4-FFF2-40B4-BE49-F238E27FC236}">
                  <a16:creationId xmlns:a16="http://schemas.microsoft.com/office/drawing/2014/main" id="{144E25A9-C836-E2A2-DB80-A80CE9C27302}"/>
                </a:ext>
              </a:extLst>
            </p:cNvPr>
            <p:cNvSpPr>
              <a:spLocks/>
            </p:cNvSpPr>
            <p:nvPr/>
          </p:nvSpPr>
          <p:spPr bwMode="auto">
            <a:xfrm>
              <a:off x="314" y="153"/>
              <a:ext cx="202" cy="170"/>
            </a:xfrm>
            <a:custGeom>
              <a:avLst/>
              <a:gdLst>
                <a:gd name="T0" fmla="*/ 0 w 505"/>
                <a:gd name="T1" fmla="*/ 0 h 425"/>
                <a:gd name="T2" fmla="*/ 0 w 505"/>
                <a:gd name="T3" fmla="*/ 0 h 425"/>
                <a:gd name="T4" fmla="*/ 0 w 505"/>
                <a:gd name="T5" fmla="*/ 0 h 425"/>
                <a:gd name="T6" fmla="*/ 0 w 505"/>
                <a:gd name="T7" fmla="*/ 0 h 425"/>
                <a:gd name="T8" fmla="*/ 0 w 505"/>
                <a:gd name="T9" fmla="*/ 0 h 425"/>
                <a:gd name="T10" fmla="*/ 0 w 505"/>
                <a:gd name="T11" fmla="*/ 0 h 425"/>
                <a:gd name="T12" fmla="*/ 0 w 505"/>
                <a:gd name="T13" fmla="*/ 0 h 425"/>
                <a:gd name="T14" fmla="*/ 0 w 505"/>
                <a:gd name="T15" fmla="*/ 0 h 425"/>
                <a:gd name="T16" fmla="*/ 0 w 505"/>
                <a:gd name="T17" fmla="*/ 0 h 425"/>
                <a:gd name="T18" fmla="*/ 0 w 505"/>
                <a:gd name="T19" fmla="*/ 0 h 425"/>
                <a:gd name="T20" fmla="*/ 0 w 505"/>
                <a:gd name="T21" fmla="*/ 0 h 425"/>
                <a:gd name="T22" fmla="*/ 0 w 505"/>
                <a:gd name="T23" fmla="*/ 0 h 425"/>
                <a:gd name="T24" fmla="*/ 0 w 505"/>
                <a:gd name="T25" fmla="*/ 0 h 425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505" h="425">
                  <a:moveTo>
                    <a:pt x="505" y="377"/>
                  </a:moveTo>
                  <a:lnTo>
                    <a:pt x="444" y="408"/>
                  </a:lnTo>
                  <a:lnTo>
                    <a:pt x="368" y="420"/>
                  </a:lnTo>
                  <a:lnTo>
                    <a:pt x="293" y="424"/>
                  </a:lnTo>
                  <a:lnTo>
                    <a:pt x="252" y="425"/>
                  </a:lnTo>
                  <a:lnTo>
                    <a:pt x="231" y="425"/>
                  </a:lnTo>
                  <a:lnTo>
                    <a:pt x="154" y="421"/>
                  </a:lnTo>
                  <a:lnTo>
                    <a:pt x="88" y="413"/>
                  </a:lnTo>
                  <a:lnTo>
                    <a:pt x="28" y="399"/>
                  </a:lnTo>
                  <a:lnTo>
                    <a:pt x="0" y="377"/>
                  </a:lnTo>
                  <a:lnTo>
                    <a:pt x="0" y="0"/>
                  </a:lnTo>
                  <a:lnTo>
                    <a:pt x="505" y="0"/>
                  </a:lnTo>
                  <a:lnTo>
                    <a:pt x="505" y="37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58" name="未知">
              <a:extLst>
                <a:ext uri="{FF2B5EF4-FFF2-40B4-BE49-F238E27FC236}">
                  <a16:creationId xmlns:a16="http://schemas.microsoft.com/office/drawing/2014/main" id="{37AC866D-1D0D-603C-B122-9CAE74DEDAB7}"/>
                </a:ext>
              </a:extLst>
            </p:cNvPr>
            <p:cNvSpPr>
              <a:spLocks/>
            </p:cNvSpPr>
            <p:nvPr/>
          </p:nvSpPr>
          <p:spPr bwMode="auto">
            <a:xfrm>
              <a:off x="314" y="153"/>
              <a:ext cx="202" cy="170"/>
            </a:xfrm>
            <a:custGeom>
              <a:avLst/>
              <a:gdLst>
                <a:gd name="T0" fmla="*/ 0 w 505"/>
                <a:gd name="T1" fmla="*/ 0 h 425"/>
                <a:gd name="T2" fmla="*/ 0 w 505"/>
                <a:gd name="T3" fmla="*/ 0 h 425"/>
                <a:gd name="T4" fmla="*/ 0 w 505"/>
                <a:gd name="T5" fmla="*/ 0 h 425"/>
                <a:gd name="T6" fmla="*/ 0 w 505"/>
                <a:gd name="T7" fmla="*/ 0 h 425"/>
                <a:gd name="T8" fmla="*/ 0 w 505"/>
                <a:gd name="T9" fmla="*/ 0 h 425"/>
                <a:gd name="T10" fmla="*/ 0 w 505"/>
                <a:gd name="T11" fmla="*/ 0 h 425"/>
                <a:gd name="T12" fmla="*/ 0 w 505"/>
                <a:gd name="T13" fmla="*/ 0 h 425"/>
                <a:gd name="T14" fmla="*/ 0 w 505"/>
                <a:gd name="T15" fmla="*/ 0 h 425"/>
                <a:gd name="T16" fmla="*/ 0 w 505"/>
                <a:gd name="T17" fmla="*/ 0 h 425"/>
                <a:gd name="T18" fmla="*/ 0 w 505"/>
                <a:gd name="T19" fmla="*/ 0 h 425"/>
                <a:gd name="T20" fmla="*/ 0 w 505"/>
                <a:gd name="T21" fmla="*/ 0 h 425"/>
                <a:gd name="T22" fmla="*/ 0 w 505"/>
                <a:gd name="T23" fmla="*/ 0 h 425"/>
                <a:gd name="T24" fmla="*/ 0 w 505"/>
                <a:gd name="T25" fmla="*/ 0 h 425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505" h="425">
                  <a:moveTo>
                    <a:pt x="0" y="0"/>
                  </a:moveTo>
                  <a:lnTo>
                    <a:pt x="0" y="377"/>
                  </a:lnTo>
                  <a:lnTo>
                    <a:pt x="0" y="381"/>
                  </a:lnTo>
                  <a:lnTo>
                    <a:pt x="60" y="408"/>
                  </a:lnTo>
                  <a:lnTo>
                    <a:pt x="136" y="420"/>
                  </a:lnTo>
                  <a:lnTo>
                    <a:pt x="211" y="424"/>
                  </a:lnTo>
                  <a:lnTo>
                    <a:pt x="252" y="425"/>
                  </a:lnTo>
                  <a:lnTo>
                    <a:pt x="273" y="425"/>
                  </a:lnTo>
                  <a:lnTo>
                    <a:pt x="350" y="421"/>
                  </a:lnTo>
                  <a:lnTo>
                    <a:pt x="416" y="413"/>
                  </a:lnTo>
                  <a:lnTo>
                    <a:pt x="477" y="399"/>
                  </a:lnTo>
                  <a:lnTo>
                    <a:pt x="505" y="377"/>
                  </a:lnTo>
                  <a:lnTo>
                    <a:pt x="505" y="0"/>
                  </a:lnTo>
                </a:path>
              </a:pathLst>
            </a:custGeom>
            <a:noFill/>
            <a:ln w="1270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59" name="未知">
              <a:extLst>
                <a:ext uri="{FF2B5EF4-FFF2-40B4-BE49-F238E27FC236}">
                  <a16:creationId xmlns:a16="http://schemas.microsoft.com/office/drawing/2014/main" id="{E16E66D3-7EDD-119C-077C-CE96CCE76DC3}"/>
                </a:ext>
              </a:extLst>
            </p:cNvPr>
            <p:cNvSpPr>
              <a:spLocks/>
            </p:cNvSpPr>
            <p:nvPr/>
          </p:nvSpPr>
          <p:spPr bwMode="auto">
            <a:xfrm>
              <a:off x="322" y="166"/>
              <a:ext cx="185" cy="144"/>
            </a:xfrm>
            <a:custGeom>
              <a:avLst/>
              <a:gdLst>
                <a:gd name="T0" fmla="*/ 0 w 464"/>
                <a:gd name="T1" fmla="*/ 0 h 361"/>
                <a:gd name="T2" fmla="*/ 0 w 464"/>
                <a:gd name="T3" fmla="*/ 0 h 361"/>
                <a:gd name="T4" fmla="*/ 0 w 464"/>
                <a:gd name="T5" fmla="*/ 0 h 361"/>
                <a:gd name="T6" fmla="*/ 0 w 464"/>
                <a:gd name="T7" fmla="*/ 0 h 361"/>
                <a:gd name="T8" fmla="*/ 0 w 464"/>
                <a:gd name="T9" fmla="*/ 0 h 361"/>
                <a:gd name="T10" fmla="*/ 0 w 464"/>
                <a:gd name="T11" fmla="*/ 0 h 361"/>
                <a:gd name="T12" fmla="*/ 0 w 464"/>
                <a:gd name="T13" fmla="*/ 0 h 361"/>
                <a:gd name="T14" fmla="*/ 0 w 464"/>
                <a:gd name="T15" fmla="*/ 0 h 361"/>
                <a:gd name="T16" fmla="*/ 0 w 464"/>
                <a:gd name="T17" fmla="*/ 0 h 361"/>
                <a:gd name="T18" fmla="*/ 0 w 464"/>
                <a:gd name="T19" fmla="*/ 0 h 361"/>
                <a:gd name="T20" fmla="*/ 0 w 464"/>
                <a:gd name="T21" fmla="*/ 0 h 361"/>
                <a:gd name="T22" fmla="*/ 0 w 464"/>
                <a:gd name="T23" fmla="*/ 0 h 361"/>
                <a:gd name="T24" fmla="*/ 0 w 464"/>
                <a:gd name="T25" fmla="*/ 0 h 36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64" h="361">
                  <a:moveTo>
                    <a:pt x="464" y="320"/>
                  </a:moveTo>
                  <a:lnTo>
                    <a:pt x="405" y="347"/>
                  </a:lnTo>
                  <a:lnTo>
                    <a:pt x="335" y="356"/>
                  </a:lnTo>
                  <a:lnTo>
                    <a:pt x="267" y="361"/>
                  </a:lnTo>
                  <a:lnTo>
                    <a:pt x="232" y="361"/>
                  </a:lnTo>
                  <a:lnTo>
                    <a:pt x="214" y="361"/>
                  </a:lnTo>
                  <a:lnTo>
                    <a:pt x="146" y="358"/>
                  </a:lnTo>
                  <a:lnTo>
                    <a:pt x="85" y="351"/>
                  </a:lnTo>
                  <a:lnTo>
                    <a:pt x="19" y="336"/>
                  </a:lnTo>
                  <a:lnTo>
                    <a:pt x="0" y="320"/>
                  </a:lnTo>
                  <a:lnTo>
                    <a:pt x="0" y="0"/>
                  </a:lnTo>
                  <a:lnTo>
                    <a:pt x="464" y="0"/>
                  </a:lnTo>
                  <a:lnTo>
                    <a:pt x="464" y="320"/>
                  </a:lnTo>
                  <a:close/>
                </a:path>
              </a:pathLst>
            </a:custGeom>
            <a:solidFill>
              <a:srgbClr val="E86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60" name="未知">
              <a:extLst>
                <a:ext uri="{FF2B5EF4-FFF2-40B4-BE49-F238E27FC236}">
                  <a16:creationId xmlns:a16="http://schemas.microsoft.com/office/drawing/2014/main" id="{6FB43B4A-A41A-BDC9-D8A1-2E7D249880F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2" y="148"/>
              <a:ext cx="185" cy="33"/>
            </a:xfrm>
            <a:custGeom>
              <a:avLst/>
              <a:gdLst>
                <a:gd name="T0" fmla="*/ 0 w 464"/>
                <a:gd name="T1" fmla="*/ 0 h 82"/>
                <a:gd name="T2" fmla="*/ 0 w 464"/>
                <a:gd name="T3" fmla="*/ 0 h 82"/>
                <a:gd name="T4" fmla="*/ 0 w 464"/>
                <a:gd name="T5" fmla="*/ 0 h 82"/>
                <a:gd name="T6" fmla="*/ 0 w 464"/>
                <a:gd name="T7" fmla="*/ 0 h 82"/>
                <a:gd name="T8" fmla="*/ 0 w 464"/>
                <a:gd name="T9" fmla="*/ 0 h 82"/>
                <a:gd name="T10" fmla="*/ 0 w 464"/>
                <a:gd name="T11" fmla="*/ 0 h 82"/>
                <a:gd name="T12" fmla="*/ 0 w 464"/>
                <a:gd name="T13" fmla="*/ 0 h 82"/>
                <a:gd name="T14" fmla="*/ 0 w 464"/>
                <a:gd name="T15" fmla="*/ 0 h 82"/>
                <a:gd name="T16" fmla="*/ 0 w 464"/>
                <a:gd name="T17" fmla="*/ 0 h 82"/>
                <a:gd name="T18" fmla="*/ 0 w 464"/>
                <a:gd name="T19" fmla="*/ 0 h 82"/>
                <a:gd name="T20" fmla="*/ 0 w 464"/>
                <a:gd name="T21" fmla="*/ 0 h 82"/>
                <a:gd name="T22" fmla="*/ 0 w 464"/>
                <a:gd name="T23" fmla="*/ 0 h 82"/>
                <a:gd name="T24" fmla="*/ 0 w 464"/>
                <a:gd name="T25" fmla="*/ 0 h 82"/>
                <a:gd name="T26" fmla="*/ 0 w 464"/>
                <a:gd name="T27" fmla="*/ 0 h 82"/>
                <a:gd name="T28" fmla="*/ 0 w 464"/>
                <a:gd name="T29" fmla="*/ 0 h 82"/>
                <a:gd name="T30" fmla="*/ 0 w 464"/>
                <a:gd name="T31" fmla="*/ 0 h 82"/>
                <a:gd name="T32" fmla="*/ 0 w 464"/>
                <a:gd name="T33" fmla="*/ 0 h 82"/>
                <a:gd name="T34" fmla="*/ 0 w 464"/>
                <a:gd name="T35" fmla="*/ 0 h 82"/>
                <a:gd name="T36" fmla="*/ 0 w 464"/>
                <a:gd name="T37" fmla="*/ 0 h 82"/>
                <a:gd name="T38" fmla="*/ 0 w 464"/>
                <a:gd name="T39" fmla="*/ 0 h 82"/>
                <a:gd name="T40" fmla="*/ 0 w 464"/>
                <a:gd name="T41" fmla="*/ 0 h 82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464" h="82">
                  <a:moveTo>
                    <a:pt x="250" y="0"/>
                  </a:moveTo>
                  <a:lnTo>
                    <a:pt x="318" y="3"/>
                  </a:lnTo>
                  <a:lnTo>
                    <a:pt x="379" y="10"/>
                  </a:lnTo>
                  <a:lnTo>
                    <a:pt x="445" y="25"/>
                  </a:lnTo>
                  <a:lnTo>
                    <a:pt x="464" y="41"/>
                  </a:lnTo>
                  <a:lnTo>
                    <a:pt x="464" y="44"/>
                  </a:lnTo>
                  <a:lnTo>
                    <a:pt x="405" y="68"/>
                  </a:lnTo>
                  <a:lnTo>
                    <a:pt x="335" y="77"/>
                  </a:lnTo>
                  <a:lnTo>
                    <a:pt x="267" y="81"/>
                  </a:lnTo>
                  <a:lnTo>
                    <a:pt x="232" y="82"/>
                  </a:lnTo>
                  <a:lnTo>
                    <a:pt x="214" y="82"/>
                  </a:lnTo>
                  <a:lnTo>
                    <a:pt x="146" y="79"/>
                  </a:lnTo>
                  <a:lnTo>
                    <a:pt x="85" y="72"/>
                  </a:lnTo>
                  <a:lnTo>
                    <a:pt x="19" y="57"/>
                  </a:lnTo>
                  <a:lnTo>
                    <a:pt x="0" y="41"/>
                  </a:lnTo>
                  <a:lnTo>
                    <a:pt x="1" y="38"/>
                  </a:lnTo>
                  <a:lnTo>
                    <a:pt x="59" y="15"/>
                  </a:lnTo>
                  <a:lnTo>
                    <a:pt x="130" y="5"/>
                  </a:lnTo>
                  <a:lnTo>
                    <a:pt x="197" y="1"/>
                  </a:lnTo>
                  <a:lnTo>
                    <a:pt x="232" y="0"/>
                  </a:lnTo>
                  <a:lnTo>
                    <a:pt x="250" y="0"/>
                  </a:lnTo>
                  <a:close/>
                </a:path>
              </a:pathLst>
            </a:custGeom>
            <a:solidFill>
              <a:srgbClr val="F1B1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61" name="未知">
              <a:extLst>
                <a:ext uri="{FF2B5EF4-FFF2-40B4-BE49-F238E27FC236}">
                  <a16:creationId xmlns:a16="http://schemas.microsoft.com/office/drawing/2014/main" id="{63BEAEA4-372C-B84F-3D6B-404C2D825CC9}"/>
                </a:ext>
              </a:extLst>
            </p:cNvPr>
            <p:cNvSpPr>
              <a:spLocks/>
            </p:cNvSpPr>
            <p:nvPr/>
          </p:nvSpPr>
          <p:spPr bwMode="auto">
            <a:xfrm>
              <a:off x="314" y="134"/>
              <a:ext cx="202" cy="38"/>
            </a:xfrm>
            <a:custGeom>
              <a:avLst/>
              <a:gdLst>
                <a:gd name="T0" fmla="*/ 0 w 505"/>
                <a:gd name="T1" fmla="*/ 0 h 96"/>
                <a:gd name="T2" fmla="*/ 0 w 505"/>
                <a:gd name="T3" fmla="*/ 0 h 96"/>
                <a:gd name="T4" fmla="*/ 0 w 505"/>
                <a:gd name="T5" fmla="*/ 0 h 96"/>
                <a:gd name="T6" fmla="*/ 0 w 505"/>
                <a:gd name="T7" fmla="*/ 0 h 96"/>
                <a:gd name="T8" fmla="*/ 0 w 505"/>
                <a:gd name="T9" fmla="*/ 0 h 96"/>
                <a:gd name="T10" fmla="*/ 0 w 505"/>
                <a:gd name="T11" fmla="*/ 0 h 96"/>
                <a:gd name="T12" fmla="*/ 0 w 505"/>
                <a:gd name="T13" fmla="*/ 0 h 96"/>
                <a:gd name="T14" fmla="*/ 0 w 505"/>
                <a:gd name="T15" fmla="*/ 0 h 96"/>
                <a:gd name="T16" fmla="*/ 0 w 505"/>
                <a:gd name="T17" fmla="*/ 0 h 96"/>
                <a:gd name="T18" fmla="*/ 0 w 505"/>
                <a:gd name="T19" fmla="*/ 0 h 96"/>
                <a:gd name="T20" fmla="*/ 0 w 505"/>
                <a:gd name="T21" fmla="*/ 0 h 96"/>
                <a:gd name="T22" fmla="*/ 0 w 505"/>
                <a:gd name="T23" fmla="*/ 0 h 96"/>
                <a:gd name="T24" fmla="*/ 0 w 505"/>
                <a:gd name="T25" fmla="*/ 0 h 96"/>
                <a:gd name="T26" fmla="*/ 0 w 505"/>
                <a:gd name="T27" fmla="*/ 0 h 96"/>
                <a:gd name="T28" fmla="*/ 0 w 505"/>
                <a:gd name="T29" fmla="*/ 0 h 96"/>
                <a:gd name="T30" fmla="*/ 0 w 505"/>
                <a:gd name="T31" fmla="*/ 0 h 96"/>
                <a:gd name="T32" fmla="*/ 0 w 505"/>
                <a:gd name="T33" fmla="*/ 0 h 96"/>
                <a:gd name="T34" fmla="*/ 0 w 505"/>
                <a:gd name="T35" fmla="*/ 0 h 96"/>
                <a:gd name="T36" fmla="*/ 0 w 505"/>
                <a:gd name="T37" fmla="*/ 0 h 96"/>
                <a:gd name="T38" fmla="*/ 0 w 505"/>
                <a:gd name="T39" fmla="*/ 0 h 9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505" h="96">
                  <a:moveTo>
                    <a:pt x="252" y="96"/>
                  </a:moveTo>
                  <a:lnTo>
                    <a:pt x="191" y="94"/>
                  </a:lnTo>
                  <a:lnTo>
                    <a:pt x="119" y="89"/>
                  </a:lnTo>
                  <a:lnTo>
                    <a:pt x="48" y="76"/>
                  </a:lnTo>
                  <a:lnTo>
                    <a:pt x="0" y="48"/>
                  </a:lnTo>
                  <a:lnTo>
                    <a:pt x="0" y="44"/>
                  </a:lnTo>
                  <a:lnTo>
                    <a:pt x="60" y="16"/>
                  </a:lnTo>
                  <a:lnTo>
                    <a:pt x="136" y="5"/>
                  </a:lnTo>
                  <a:lnTo>
                    <a:pt x="211" y="0"/>
                  </a:lnTo>
                  <a:lnTo>
                    <a:pt x="252" y="0"/>
                  </a:lnTo>
                  <a:lnTo>
                    <a:pt x="273" y="0"/>
                  </a:lnTo>
                  <a:lnTo>
                    <a:pt x="350" y="3"/>
                  </a:lnTo>
                  <a:lnTo>
                    <a:pt x="416" y="11"/>
                  </a:lnTo>
                  <a:lnTo>
                    <a:pt x="477" y="26"/>
                  </a:lnTo>
                  <a:lnTo>
                    <a:pt x="505" y="48"/>
                  </a:lnTo>
                  <a:lnTo>
                    <a:pt x="504" y="52"/>
                  </a:lnTo>
                  <a:lnTo>
                    <a:pt x="444" y="79"/>
                  </a:lnTo>
                  <a:lnTo>
                    <a:pt x="368" y="91"/>
                  </a:lnTo>
                  <a:lnTo>
                    <a:pt x="293" y="95"/>
                  </a:lnTo>
                  <a:lnTo>
                    <a:pt x="252" y="96"/>
                  </a:lnTo>
                  <a:close/>
                </a:path>
              </a:pathLst>
            </a:custGeom>
            <a:noFill/>
            <a:ln w="1270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62" name="未知">
              <a:extLst>
                <a:ext uri="{FF2B5EF4-FFF2-40B4-BE49-F238E27FC236}">
                  <a16:creationId xmlns:a16="http://schemas.microsoft.com/office/drawing/2014/main" id="{EAFD2668-FE74-7899-69F5-521F0920C082}"/>
                </a:ext>
              </a:extLst>
            </p:cNvPr>
            <p:cNvSpPr>
              <a:spLocks/>
            </p:cNvSpPr>
            <p:nvPr/>
          </p:nvSpPr>
          <p:spPr bwMode="auto">
            <a:xfrm>
              <a:off x="737" y="154"/>
              <a:ext cx="0" cy="70"/>
            </a:xfrm>
            <a:custGeom>
              <a:avLst/>
              <a:gdLst>
                <a:gd name="T0" fmla="*/ 1 w 1"/>
                <a:gd name="T1" fmla="*/ 0 h 176"/>
                <a:gd name="T2" fmla="*/ 0 w 1"/>
                <a:gd name="T3" fmla="*/ 0 h 176"/>
                <a:gd name="T4" fmla="*/ 0 w 1"/>
                <a:gd name="T5" fmla="*/ 0 h 176"/>
                <a:gd name="T6" fmla="*/ 0 w 1"/>
                <a:gd name="T7" fmla="*/ 0 h 176"/>
                <a:gd name="T8" fmla="*/ 0 w 1"/>
                <a:gd name="T9" fmla="*/ 0 h 176"/>
                <a:gd name="T10" fmla="*/ 0 w 1"/>
                <a:gd name="T11" fmla="*/ 0 h 176"/>
                <a:gd name="T12" fmla="*/ 0 w 1"/>
                <a:gd name="T13" fmla="*/ 0 h 176"/>
                <a:gd name="T14" fmla="*/ 0 w 1"/>
                <a:gd name="T15" fmla="*/ 0 h 176"/>
                <a:gd name="T16" fmla="*/ 0 w 1"/>
                <a:gd name="T17" fmla="*/ 0 h 176"/>
                <a:gd name="T18" fmla="*/ 0 w 1"/>
                <a:gd name="T19" fmla="*/ 0 h 176"/>
                <a:gd name="T20" fmla="*/ 0 w 1"/>
                <a:gd name="T21" fmla="*/ 0 h 176"/>
                <a:gd name="T22" fmla="*/ 0 w 1"/>
                <a:gd name="T23" fmla="*/ 0 h 176"/>
                <a:gd name="T24" fmla="*/ 0 w 1"/>
                <a:gd name="T25" fmla="*/ 0 h 176"/>
                <a:gd name="T26" fmla="*/ 0 w 1"/>
                <a:gd name="T27" fmla="*/ 0 h 176"/>
                <a:gd name="T28" fmla="*/ 0 w 1"/>
                <a:gd name="T29" fmla="*/ 0 h 176"/>
                <a:gd name="T30" fmla="*/ 0 w 1"/>
                <a:gd name="T31" fmla="*/ 0 h 176"/>
                <a:gd name="T32" fmla="*/ 0 w 1"/>
                <a:gd name="T33" fmla="*/ 0 h 176"/>
                <a:gd name="T34" fmla="*/ 0 w 1"/>
                <a:gd name="T35" fmla="*/ 0 h 176"/>
                <a:gd name="T36" fmla="*/ 1 w 1"/>
                <a:gd name="T37" fmla="*/ 0 h 176"/>
                <a:gd name="T38" fmla="*/ 1 w 1"/>
                <a:gd name="T39" fmla="*/ 0 h 17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1" h="176">
                  <a:moveTo>
                    <a:pt x="1" y="0"/>
                  </a:moveTo>
                  <a:lnTo>
                    <a:pt x="0" y="0"/>
                  </a:lnTo>
                  <a:lnTo>
                    <a:pt x="0" y="1"/>
                  </a:lnTo>
                  <a:lnTo>
                    <a:pt x="0" y="2"/>
                  </a:lnTo>
                  <a:lnTo>
                    <a:pt x="0" y="30"/>
                  </a:lnTo>
                  <a:lnTo>
                    <a:pt x="0" y="38"/>
                  </a:lnTo>
                  <a:lnTo>
                    <a:pt x="0" y="46"/>
                  </a:lnTo>
                  <a:lnTo>
                    <a:pt x="0" y="54"/>
                  </a:lnTo>
                  <a:lnTo>
                    <a:pt x="0" y="64"/>
                  </a:lnTo>
                  <a:lnTo>
                    <a:pt x="0" y="73"/>
                  </a:lnTo>
                  <a:lnTo>
                    <a:pt x="0" y="84"/>
                  </a:lnTo>
                  <a:lnTo>
                    <a:pt x="0" y="95"/>
                  </a:lnTo>
                  <a:lnTo>
                    <a:pt x="0" y="106"/>
                  </a:lnTo>
                  <a:lnTo>
                    <a:pt x="0" y="118"/>
                  </a:lnTo>
                  <a:lnTo>
                    <a:pt x="0" y="130"/>
                  </a:lnTo>
                  <a:lnTo>
                    <a:pt x="0" y="142"/>
                  </a:lnTo>
                  <a:lnTo>
                    <a:pt x="0" y="155"/>
                  </a:lnTo>
                  <a:lnTo>
                    <a:pt x="0" y="167"/>
                  </a:lnTo>
                  <a:lnTo>
                    <a:pt x="1" y="17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63" name="未知">
              <a:extLst>
                <a:ext uri="{FF2B5EF4-FFF2-40B4-BE49-F238E27FC236}">
                  <a16:creationId xmlns:a16="http://schemas.microsoft.com/office/drawing/2014/main" id="{CD6A4D55-492E-6EEE-86E4-3CE5B2CF806B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" y="154"/>
              <a:ext cx="0" cy="92"/>
            </a:xfrm>
            <a:custGeom>
              <a:avLst/>
              <a:gdLst>
                <a:gd name="T0" fmla="*/ 0 h 230"/>
                <a:gd name="T1" fmla="*/ 0 h 230"/>
                <a:gd name="T2" fmla="*/ 0 60000 65536"/>
                <a:gd name="T3" fmla="*/ 0 60000 65536"/>
              </a:gdLst>
              <a:ahLst/>
              <a:cxnLst>
                <a:cxn ang="T2">
                  <a:pos x="0" y="T0"/>
                </a:cxn>
                <a:cxn ang="T3">
                  <a:pos x="0" y="T1"/>
                </a:cxn>
              </a:cxnLst>
              <a:rect l="0" t="0" r="r" b="b"/>
              <a:pathLst>
                <a:path h="230">
                  <a:moveTo>
                    <a:pt x="0" y="0"/>
                  </a:moveTo>
                  <a:lnTo>
                    <a:pt x="0" y="230"/>
                  </a:lnTo>
                </a:path>
              </a:pathLst>
            </a:custGeom>
            <a:noFill/>
            <a:ln w="25158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64" name="未知">
              <a:extLst>
                <a:ext uri="{FF2B5EF4-FFF2-40B4-BE49-F238E27FC236}">
                  <a16:creationId xmlns:a16="http://schemas.microsoft.com/office/drawing/2014/main" id="{5C9E4C7E-1F6C-F0AD-2F43-5B0D3DF41BDB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" y="154"/>
              <a:ext cx="0" cy="110"/>
            </a:xfrm>
            <a:custGeom>
              <a:avLst/>
              <a:gdLst>
                <a:gd name="T0" fmla="*/ 0 h 274"/>
                <a:gd name="T1" fmla="*/ 0 h 274"/>
                <a:gd name="T2" fmla="*/ 0 60000 65536"/>
                <a:gd name="T3" fmla="*/ 0 60000 65536"/>
              </a:gdLst>
              <a:ahLst/>
              <a:cxnLst>
                <a:cxn ang="T2">
                  <a:pos x="0" y="T0"/>
                </a:cxn>
                <a:cxn ang="T3">
                  <a:pos x="0" y="T1"/>
                </a:cxn>
              </a:cxnLst>
              <a:rect l="0" t="0" r="r" b="b"/>
              <a:pathLst>
                <a:path h="274">
                  <a:moveTo>
                    <a:pt x="0" y="0"/>
                  </a:moveTo>
                  <a:lnTo>
                    <a:pt x="0" y="274"/>
                  </a:lnTo>
                </a:path>
              </a:pathLst>
            </a:custGeom>
            <a:noFill/>
            <a:ln w="25158" cmpd="sng">
              <a:solidFill>
                <a:srgbClr val="33333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65" name="未知">
              <a:extLst>
                <a:ext uri="{FF2B5EF4-FFF2-40B4-BE49-F238E27FC236}">
                  <a16:creationId xmlns:a16="http://schemas.microsoft.com/office/drawing/2014/main" id="{B18C348D-8522-A11B-7D1C-08A2BD414961}"/>
                </a:ext>
              </a:extLst>
            </p:cNvPr>
            <p:cNvSpPr>
              <a:spLocks/>
            </p:cNvSpPr>
            <p:nvPr/>
          </p:nvSpPr>
          <p:spPr bwMode="auto">
            <a:xfrm>
              <a:off x="777" y="154"/>
              <a:ext cx="0" cy="119"/>
            </a:xfrm>
            <a:custGeom>
              <a:avLst/>
              <a:gdLst>
                <a:gd name="T0" fmla="*/ 0 h 297"/>
                <a:gd name="T1" fmla="*/ 0 h 297"/>
                <a:gd name="T2" fmla="*/ 0 60000 65536"/>
                <a:gd name="T3" fmla="*/ 0 60000 65536"/>
              </a:gdLst>
              <a:ahLst/>
              <a:cxnLst>
                <a:cxn ang="T2">
                  <a:pos x="0" y="T0"/>
                </a:cxn>
                <a:cxn ang="T3">
                  <a:pos x="0" y="T1"/>
                </a:cxn>
              </a:cxnLst>
              <a:rect l="0" t="0" r="r" b="b"/>
              <a:pathLst>
                <a:path h="297">
                  <a:moveTo>
                    <a:pt x="0" y="0"/>
                  </a:moveTo>
                  <a:lnTo>
                    <a:pt x="0" y="297"/>
                  </a:lnTo>
                </a:path>
              </a:pathLst>
            </a:custGeom>
            <a:noFill/>
            <a:ln w="25158" cmpd="sng">
              <a:solidFill>
                <a:srgbClr val="6666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66" name="未知">
              <a:extLst>
                <a:ext uri="{FF2B5EF4-FFF2-40B4-BE49-F238E27FC236}">
                  <a16:creationId xmlns:a16="http://schemas.microsoft.com/office/drawing/2014/main" id="{34BA18D7-7DFB-EB65-A272-0BE4A1FF5010}"/>
                </a:ext>
              </a:extLst>
            </p:cNvPr>
            <p:cNvSpPr>
              <a:spLocks/>
            </p:cNvSpPr>
            <p:nvPr/>
          </p:nvSpPr>
          <p:spPr bwMode="auto">
            <a:xfrm>
              <a:off x="793" y="154"/>
              <a:ext cx="0" cy="123"/>
            </a:xfrm>
            <a:custGeom>
              <a:avLst/>
              <a:gdLst>
                <a:gd name="T0" fmla="*/ 0 h 307"/>
                <a:gd name="T1" fmla="*/ 0 h 307"/>
                <a:gd name="T2" fmla="*/ 0 60000 65536"/>
                <a:gd name="T3" fmla="*/ 0 60000 65536"/>
              </a:gdLst>
              <a:ahLst/>
              <a:cxnLst>
                <a:cxn ang="T2">
                  <a:pos x="0" y="T0"/>
                </a:cxn>
                <a:cxn ang="T3">
                  <a:pos x="0" y="T1"/>
                </a:cxn>
              </a:cxnLst>
              <a:rect l="0" t="0" r="r" b="b"/>
              <a:pathLst>
                <a:path h="307">
                  <a:moveTo>
                    <a:pt x="0" y="0"/>
                  </a:moveTo>
                  <a:lnTo>
                    <a:pt x="0" y="307"/>
                  </a:lnTo>
                </a:path>
              </a:pathLst>
            </a:custGeom>
            <a:noFill/>
            <a:ln w="25158" cmpd="sng">
              <a:solidFill>
                <a:srgbClr val="99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67" name="未知">
              <a:extLst>
                <a:ext uri="{FF2B5EF4-FFF2-40B4-BE49-F238E27FC236}">
                  <a16:creationId xmlns:a16="http://schemas.microsoft.com/office/drawing/2014/main" id="{359C4AFC-7F42-E2C5-9F20-1311FAE419B5}"/>
                </a:ext>
              </a:extLst>
            </p:cNvPr>
            <p:cNvSpPr>
              <a:spLocks/>
            </p:cNvSpPr>
            <p:nvPr/>
          </p:nvSpPr>
          <p:spPr bwMode="auto">
            <a:xfrm>
              <a:off x="808" y="154"/>
              <a:ext cx="0" cy="124"/>
            </a:xfrm>
            <a:custGeom>
              <a:avLst/>
              <a:gdLst>
                <a:gd name="T0" fmla="*/ 0 h 309"/>
                <a:gd name="T1" fmla="*/ 0 h 309"/>
                <a:gd name="T2" fmla="*/ 0 60000 65536"/>
                <a:gd name="T3" fmla="*/ 0 60000 65536"/>
              </a:gdLst>
              <a:ahLst/>
              <a:cxnLst>
                <a:cxn ang="T2">
                  <a:pos x="0" y="T0"/>
                </a:cxn>
                <a:cxn ang="T3">
                  <a:pos x="0" y="T1"/>
                </a:cxn>
              </a:cxnLst>
              <a:rect l="0" t="0" r="r" b="b"/>
              <a:pathLst>
                <a:path h="309">
                  <a:moveTo>
                    <a:pt x="0" y="0"/>
                  </a:moveTo>
                  <a:lnTo>
                    <a:pt x="0" y="309"/>
                  </a:lnTo>
                </a:path>
              </a:pathLst>
            </a:custGeom>
            <a:noFill/>
            <a:ln w="25158" cmpd="sng">
              <a:solidFill>
                <a:srgbClr val="CCCCC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68" name="未知">
              <a:extLst>
                <a:ext uri="{FF2B5EF4-FFF2-40B4-BE49-F238E27FC236}">
                  <a16:creationId xmlns:a16="http://schemas.microsoft.com/office/drawing/2014/main" id="{843C004F-15DD-ABB0-C4D1-278C77619C47}"/>
                </a:ext>
              </a:extLst>
            </p:cNvPr>
            <p:cNvSpPr>
              <a:spLocks/>
            </p:cNvSpPr>
            <p:nvPr/>
          </p:nvSpPr>
          <p:spPr bwMode="auto">
            <a:xfrm>
              <a:off x="824" y="154"/>
              <a:ext cx="0" cy="120"/>
            </a:xfrm>
            <a:custGeom>
              <a:avLst/>
              <a:gdLst>
                <a:gd name="T0" fmla="*/ 0 h 301"/>
                <a:gd name="T1" fmla="*/ 0 h 301"/>
                <a:gd name="T2" fmla="*/ 0 60000 65536"/>
                <a:gd name="T3" fmla="*/ 0 60000 65536"/>
              </a:gdLst>
              <a:ahLst/>
              <a:cxnLst>
                <a:cxn ang="T2">
                  <a:pos x="0" y="T0"/>
                </a:cxn>
                <a:cxn ang="T3">
                  <a:pos x="0" y="T1"/>
                </a:cxn>
              </a:cxnLst>
              <a:rect l="0" t="0" r="r" b="b"/>
              <a:pathLst>
                <a:path h="301">
                  <a:moveTo>
                    <a:pt x="0" y="0"/>
                  </a:moveTo>
                  <a:lnTo>
                    <a:pt x="0" y="301"/>
                  </a:lnTo>
                </a:path>
              </a:pathLst>
            </a:custGeom>
            <a:noFill/>
            <a:ln w="25158" cmpd="sng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69" name="未知">
              <a:extLst>
                <a:ext uri="{FF2B5EF4-FFF2-40B4-BE49-F238E27FC236}">
                  <a16:creationId xmlns:a16="http://schemas.microsoft.com/office/drawing/2014/main" id="{6AEED263-3249-9F2A-07FE-C60907E2876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9" y="154"/>
              <a:ext cx="0" cy="114"/>
            </a:xfrm>
            <a:custGeom>
              <a:avLst/>
              <a:gdLst>
                <a:gd name="T0" fmla="*/ 0 h 285"/>
                <a:gd name="T1" fmla="*/ 0 h 285"/>
                <a:gd name="T2" fmla="*/ 0 60000 65536"/>
                <a:gd name="T3" fmla="*/ 0 60000 65536"/>
              </a:gdLst>
              <a:ahLst/>
              <a:cxnLst>
                <a:cxn ang="T2">
                  <a:pos x="0" y="T0"/>
                </a:cxn>
                <a:cxn ang="T3">
                  <a:pos x="0" y="T1"/>
                </a:cxn>
              </a:cxnLst>
              <a:rect l="0" t="0" r="r" b="b"/>
              <a:pathLst>
                <a:path h="285">
                  <a:moveTo>
                    <a:pt x="0" y="0"/>
                  </a:moveTo>
                  <a:lnTo>
                    <a:pt x="0" y="285"/>
                  </a:lnTo>
                </a:path>
              </a:pathLst>
            </a:custGeom>
            <a:noFill/>
            <a:ln w="21564" cmpd="sng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70" name="未知">
              <a:extLst>
                <a:ext uri="{FF2B5EF4-FFF2-40B4-BE49-F238E27FC236}">
                  <a16:creationId xmlns:a16="http://schemas.microsoft.com/office/drawing/2014/main" id="{B18EA6A1-6B1F-4FE3-3990-D5A5C9EA0A18}"/>
                </a:ext>
              </a:extLst>
            </p:cNvPr>
            <p:cNvSpPr>
              <a:spLocks/>
            </p:cNvSpPr>
            <p:nvPr/>
          </p:nvSpPr>
          <p:spPr bwMode="auto">
            <a:xfrm>
              <a:off x="853" y="154"/>
              <a:ext cx="0" cy="103"/>
            </a:xfrm>
            <a:custGeom>
              <a:avLst/>
              <a:gdLst>
                <a:gd name="T0" fmla="*/ 0 h 258"/>
                <a:gd name="T1" fmla="*/ 0 h 258"/>
                <a:gd name="T2" fmla="*/ 0 60000 65536"/>
                <a:gd name="T3" fmla="*/ 0 60000 65536"/>
              </a:gdLst>
              <a:ahLst/>
              <a:cxnLst>
                <a:cxn ang="T2">
                  <a:pos x="0" y="T0"/>
                </a:cxn>
                <a:cxn ang="T3">
                  <a:pos x="0" y="T1"/>
                </a:cxn>
              </a:cxnLst>
              <a:rect l="0" t="0" r="r" b="b"/>
              <a:pathLst>
                <a:path h="258">
                  <a:moveTo>
                    <a:pt x="0" y="0"/>
                  </a:moveTo>
                  <a:lnTo>
                    <a:pt x="0" y="258"/>
                  </a:lnTo>
                </a:path>
              </a:pathLst>
            </a:custGeom>
            <a:noFill/>
            <a:ln w="21564" cmpd="sng">
              <a:solidFill>
                <a:srgbClr val="7E7E7E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71" name="未知">
              <a:extLst>
                <a:ext uri="{FF2B5EF4-FFF2-40B4-BE49-F238E27FC236}">
                  <a16:creationId xmlns:a16="http://schemas.microsoft.com/office/drawing/2014/main" id="{4B4DD645-BDB8-1B48-8DD6-125380CACC58}"/>
                </a:ext>
              </a:extLst>
            </p:cNvPr>
            <p:cNvSpPr>
              <a:spLocks/>
            </p:cNvSpPr>
            <p:nvPr/>
          </p:nvSpPr>
          <p:spPr bwMode="auto">
            <a:xfrm>
              <a:off x="866" y="154"/>
              <a:ext cx="0" cy="82"/>
            </a:xfrm>
            <a:custGeom>
              <a:avLst/>
              <a:gdLst>
                <a:gd name="T0" fmla="*/ 0 h 205"/>
                <a:gd name="T1" fmla="*/ 0 h 205"/>
                <a:gd name="T2" fmla="*/ 0 60000 65536"/>
                <a:gd name="T3" fmla="*/ 0 60000 65536"/>
              </a:gdLst>
              <a:ahLst/>
              <a:cxnLst>
                <a:cxn ang="T2">
                  <a:pos x="0" y="T0"/>
                </a:cxn>
                <a:cxn ang="T3">
                  <a:pos x="0" y="T1"/>
                </a:cxn>
              </a:cxnLst>
              <a:rect l="0" t="0" r="r" b="b"/>
              <a:pathLst>
                <a:path h="205">
                  <a:moveTo>
                    <a:pt x="0" y="0"/>
                  </a:moveTo>
                  <a:lnTo>
                    <a:pt x="0" y="205"/>
                  </a:lnTo>
                </a:path>
              </a:pathLst>
            </a:custGeom>
            <a:noFill/>
            <a:ln w="21564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72" name="未知">
              <a:extLst>
                <a:ext uri="{FF2B5EF4-FFF2-40B4-BE49-F238E27FC236}">
                  <a16:creationId xmlns:a16="http://schemas.microsoft.com/office/drawing/2014/main" id="{820DC27D-CCF0-AFE8-6642-8577409C1590}"/>
                </a:ext>
              </a:extLst>
            </p:cNvPr>
            <p:cNvSpPr>
              <a:spLocks/>
            </p:cNvSpPr>
            <p:nvPr/>
          </p:nvSpPr>
          <p:spPr bwMode="auto">
            <a:xfrm>
              <a:off x="737" y="154"/>
              <a:ext cx="133" cy="124"/>
            </a:xfrm>
            <a:custGeom>
              <a:avLst/>
              <a:gdLst>
                <a:gd name="T0" fmla="*/ 0 w 333"/>
                <a:gd name="T1" fmla="*/ 0 h 309"/>
                <a:gd name="T2" fmla="*/ 0 w 333"/>
                <a:gd name="T3" fmla="*/ 0 h 309"/>
                <a:gd name="T4" fmla="*/ 0 w 333"/>
                <a:gd name="T5" fmla="*/ 0 h 309"/>
                <a:gd name="T6" fmla="*/ 0 w 333"/>
                <a:gd name="T7" fmla="*/ 0 h 309"/>
                <a:gd name="T8" fmla="*/ 0 w 333"/>
                <a:gd name="T9" fmla="*/ 0 h 309"/>
                <a:gd name="T10" fmla="*/ 0 w 333"/>
                <a:gd name="T11" fmla="*/ 0 h 309"/>
                <a:gd name="T12" fmla="*/ 0 w 333"/>
                <a:gd name="T13" fmla="*/ 0 h 309"/>
                <a:gd name="T14" fmla="*/ 0 w 333"/>
                <a:gd name="T15" fmla="*/ 0 h 309"/>
                <a:gd name="T16" fmla="*/ 0 w 333"/>
                <a:gd name="T17" fmla="*/ 0 h 309"/>
                <a:gd name="T18" fmla="*/ 0 w 333"/>
                <a:gd name="T19" fmla="*/ 0 h 309"/>
                <a:gd name="T20" fmla="*/ 0 w 333"/>
                <a:gd name="T21" fmla="*/ 0 h 309"/>
                <a:gd name="T22" fmla="*/ 0 w 333"/>
                <a:gd name="T23" fmla="*/ 0 h 309"/>
                <a:gd name="T24" fmla="*/ 0 w 333"/>
                <a:gd name="T25" fmla="*/ 0 h 309"/>
                <a:gd name="T26" fmla="*/ 0 w 333"/>
                <a:gd name="T27" fmla="*/ 0 h 309"/>
                <a:gd name="T28" fmla="*/ 0 w 333"/>
                <a:gd name="T29" fmla="*/ 0 h 309"/>
                <a:gd name="T30" fmla="*/ 0 w 333"/>
                <a:gd name="T31" fmla="*/ 0 h 309"/>
                <a:gd name="T32" fmla="*/ 0 w 333"/>
                <a:gd name="T33" fmla="*/ 0 h 309"/>
                <a:gd name="T34" fmla="*/ 0 w 333"/>
                <a:gd name="T35" fmla="*/ 0 h 309"/>
                <a:gd name="T36" fmla="*/ 0 w 333"/>
                <a:gd name="T37" fmla="*/ 0 h 309"/>
                <a:gd name="T38" fmla="*/ 0 w 333"/>
                <a:gd name="T39" fmla="*/ 0 h 309"/>
                <a:gd name="T40" fmla="*/ 0 w 333"/>
                <a:gd name="T41" fmla="*/ 0 h 309"/>
                <a:gd name="T42" fmla="*/ 0 w 333"/>
                <a:gd name="T43" fmla="*/ 0 h 309"/>
                <a:gd name="T44" fmla="*/ 0 w 333"/>
                <a:gd name="T45" fmla="*/ 0 h 309"/>
                <a:gd name="T46" fmla="*/ 0 w 333"/>
                <a:gd name="T47" fmla="*/ 0 h 309"/>
                <a:gd name="T48" fmla="*/ 0 w 333"/>
                <a:gd name="T49" fmla="*/ 0 h 309"/>
                <a:gd name="T50" fmla="*/ 0 w 333"/>
                <a:gd name="T51" fmla="*/ 0 h 309"/>
                <a:gd name="T52" fmla="*/ 0 w 333"/>
                <a:gd name="T53" fmla="*/ 0 h 309"/>
                <a:gd name="T54" fmla="*/ 0 w 333"/>
                <a:gd name="T55" fmla="*/ 0 h 309"/>
                <a:gd name="T56" fmla="*/ 0 w 333"/>
                <a:gd name="T57" fmla="*/ 0 h 309"/>
                <a:gd name="T58" fmla="*/ 0 w 333"/>
                <a:gd name="T59" fmla="*/ 0 h 309"/>
                <a:gd name="T60" fmla="*/ 0 w 333"/>
                <a:gd name="T61" fmla="*/ 0 h 309"/>
                <a:gd name="T62" fmla="*/ 0 w 333"/>
                <a:gd name="T63" fmla="*/ 0 h 309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333" h="309">
                  <a:moveTo>
                    <a:pt x="166" y="309"/>
                  </a:moveTo>
                  <a:lnTo>
                    <a:pt x="101" y="297"/>
                  </a:lnTo>
                  <a:lnTo>
                    <a:pt x="48" y="264"/>
                  </a:lnTo>
                  <a:lnTo>
                    <a:pt x="13" y="215"/>
                  </a:lnTo>
                  <a:lnTo>
                    <a:pt x="0" y="155"/>
                  </a:lnTo>
                  <a:lnTo>
                    <a:pt x="0" y="142"/>
                  </a:lnTo>
                  <a:lnTo>
                    <a:pt x="0" y="130"/>
                  </a:lnTo>
                  <a:lnTo>
                    <a:pt x="0" y="118"/>
                  </a:lnTo>
                  <a:lnTo>
                    <a:pt x="0" y="106"/>
                  </a:lnTo>
                  <a:lnTo>
                    <a:pt x="0" y="95"/>
                  </a:lnTo>
                  <a:lnTo>
                    <a:pt x="0" y="84"/>
                  </a:lnTo>
                  <a:lnTo>
                    <a:pt x="0" y="73"/>
                  </a:lnTo>
                  <a:lnTo>
                    <a:pt x="0" y="64"/>
                  </a:lnTo>
                  <a:lnTo>
                    <a:pt x="0" y="54"/>
                  </a:lnTo>
                  <a:lnTo>
                    <a:pt x="0" y="46"/>
                  </a:lnTo>
                  <a:lnTo>
                    <a:pt x="0" y="38"/>
                  </a:lnTo>
                  <a:lnTo>
                    <a:pt x="0" y="30"/>
                  </a:lnTo>
                  <a:lnTo>
                    <a:pt x="0" y="24"/>
                  </a:lnTo>
                  <a:lnTo>
                    <a:pt x="0" y="0"/>
                  </a:lnTo>
                  <a:lnTo>
                    <a:pt x="34" y="0"/>
                  </a:lnTo>
                  <a:lnTo>
                    <a:pt x="65" y="0"/>
                  </a:lnTo>
                  <a:lnTo>
                    <a:pt x="93" y="0"/>
                  </a:lnTo>
                  <a:lnTo>
                    <a:pt x="118" y="0"/>
                  </a:lnTo>
                  <a:lnTo>
                    <a:pt x="140" y="0"/>
                  </a:lnTo>
                  <a:lnTo>
                    <a:pt x="161" y="0"/>
                  </a:lnTo>
                  <a:lnTo>
                    <a:pt x="179" y="0"/>
                  </a:lnTo>
                  <a:lnTo>
                    <a:pt x="195" y="0"/>
                  </a:lnTo>
                  <a:lnTo>
                    <a:pt x="209" y="0"/>
                  </a:lnTo>
                  <a:lnTo>
                    <a:pt x="222" y="0"/>
                  </a:lnTo>
                  <a:lnTo>
                    <a:pt x="234" y="0"/>
                  </a:lnTo>
                  <a:lnTo>
                    <a:pt x="245" y="0"/>
                  </a:lnTo>
                  <a:lnTo>
                    <a:pt x="256" y="0"/>
                  </a:lnTo>
                  <a:lnTo>
                    <a:pt x="266" y="0"/>
                  </a:lnTo>
                  <a:lnTo>
                    <a:pt x="276" y="0"/>
                  </a:lnTo>
                  <a:lnTo>
                    <a:pt x="286" y="0"/>
                  </a:lnTo>
                  <a:lnTo>
                    <a:pt x="297" y="0"/>
                  </a:lnTo>
                  <a:lnTo>
                    <a:pt x="308" y="0"/>
                  </a:lnTo>
                  <a:lnTo>
                    <a:pt x="320" y="0"/>
                  </a:lnTo>
                  <a:lnTo>
                    <a:pt x="333" y="0"/>
                  </a:lnTo>
                  <a:lnTo>
                    <a:pt x="333" y="10"/>
                  </a:lnTo>
                  <a:lnTo>
                    <a:pt x="333" y="19"/>
                  </a:lnTo>
                  <a:lnTo>
                    <a:pt x="333" y="27"/>
                  </a:lnTo>
                  <a:lnTo>
                    <a:pt x="333" y="35"/>
                  </a:lnTo>
                  <a:lnTo>
                    <a:pt x="333" y="42"/>
                  </a:lnTo>
                  <a:lnTo>
                    <a:pt x="333" y="48"/>
                  </a:lnTo>
                  <a:lnTo>
                    <a:pt x="333" y="54"/>
                  </a:lnTo>
                  <a:lnTo>
                    <a:pt x="333" y="60"/>
                  </a:lnTo>
                  <a:lnTo>
                    <a:pt x="333" y="66"/>
                  </a:lnTo>
                  <a:lnTo>
                    <a:pt x="333" y="72"/>
                  </a:lnTo>
                  <a:lnTo>
                    <a:pt x="333" y="77"/>
                  </a:lnTo>
                  <a:lnTo>
                    <a:pt x="333" y="84"/>
                  </a:lnTo>
                  <a:lnTo>
                    <a:pt x="333" y="90"/>
                  </a:lnTo>
                  <a:lnTo>
                    <a:pt x="333" y="97"/>
                  </a:lnTo>
                  <a:lnTo>
                    <a:pt x="333" y="104"/>
                  </a:lnTo>
                  <a:lnTo>
                    <a:pt x="333" y="113"/>
                  </a:lnTo>
                  <a:lnTo>
                    <a:pt x="333" y="122"/>
                  </a:lnTo>
                  <a:lnTo>
                    <a:pt x="333" y="132"/>
                  </a:lnTo>
                  <a:lnTo>
                    <a:pt x="333" y="143"/>
                  </a:lnTo>
                  <a:lnTo>
                    <a:pt x="333" y="155"/>
                  </a:lnTo>
                  <a:lnTo>
                    <a:pt x="332" y="167"/>
                  </a:lnTo>
                  <a:lnTo>
                    <a:pt x="314" y="226"/>
                  </a:lnTo>
                  <a:lnTo>
                    <a:pt x="275" y="272"/>
                  </a:lnTo>
                  <a:lnTo>
                    <a:pt x="219" y="301"/>
                  </a:lnTo>
                  <a:lnTo>
                    <a:pt x="166" y="309"/>
                  </a:lnTo>
                  <a:close/>
                </a:path>
              </a:pathLst>
            </a:custGeom>
            <a:noFill/>
            <a:ln w="635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73" name="未知">
              <a:extLst>
                <a:ext uri="{FF2B5EF4-FFF2-40B4-BE49-F238E27FC236}">
                  <a16:creationId xmlns:a16="http://schemas.microsoft.com/office/drawing/2014/main" id="{83F57FC5-5E02-C8DA-5D82-5D4E3ED34B00}"/>
                </a:ext>
              </a:extLst>
            </p:cNvPr>
            <p:cNvSpPr>
              <a:spLocks/>
            </p:cNvSpPr>
            <p:nvPr/>
          </p:nvSpPr>
          <p:spPr bwMode="auto">
            <a:xfrm>
              <a:off x="701" y="52"/>
              <a:ext cx="173" cy="173"/>
            </a:xfrm>
            <a:custGeom>
              <a:avLst/>
              <a:gdLst>
                <a:gd name="T0" fmla="*/ 0 w 433"/>
                <a:gd name="T1" fmla="*/ 0 h 433"/>
                <a:gd name="T2" fmla="*/ 0 w 433"/>
                <a:gd name="T3" fmla="*/ 0 h 433"/>
                <a:gd name="T4" fmla="*/ 0 w 433"/>
                <a:gd name="T5" fmla="*/ 0 h 433"/>
                <a:gd name="T6" fmla="*/ 0 w 433"/>
                <a:gd name="T7" fmla="*/ 0 h 433"/>
                <a:gd name="T8" fmla="*/ 0 w 433"/>
                <a:gd name="T9" fmla="*/ 0 h 433"/>
                <a:gd name="T10" fmla="*/ 0 w 433"/>
                <a:gd name="T11" fmla="*/ 0 h 433"/>
                <a:gd name="T12" fmla="*/ 0 w 433"/>
                <a:gd name="T13" fmla="*/ 0 h 433"/>
                <a:gd name="T14" fmla="*/ 0 w 433"/>
                <a:gd name="T15" fmla="*/ 0 h 433"/>
                <a:gd name="T16" fmla="*/ 0 w 433"/>
                <a:gd name="T17" fmla="*/ 0 h 433"/>
                <a:gd name="T18" fmla="*/ 0 w 433"/>
                <a:gd name="T19" fmla="*/ 0 h 433"/>
                <a:gd name="T20" fmla="*/ 0 w 433"/>
                <a:gd name="T21" fmla="*/ 0 h 433"/>
                <a:gd name="T22" fmla="*/ 0 w 433"/>
                <a:gd name="T23" fmla="*/ 0 h 433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433" h="433">
                  <a:moveTo>
                    <a:pt x="392" y="219"/>
                  </a:moveTo>
                  <a:lnTo>
                    <a:pt x="433" y="433"/>
                  </a:lnTo>
                  <a:lnTo>
                    <a:pt x="392" y="219"/>
                  </a:lnTo>
                  <a:lnTo>
                    <a:pt x="93" y="219"/>
                  </a:lnTo>
                  <a:lnTo>
                    <a:pt x="91" y="219"/>
                  </a:lnTo>
                  <a:lnTo>
                    <a:pt x="58" y="254"/>
                  </a:lnTo>
                  <a:lnTo>
                    <a:pt x="0" y="0"/>
                  </a:lnTo>
                  <a:lnTo>
                    <a:pt x="58" y="254"/>
                  </a:lnTo>
                  <a:lnTo>
                    <a:pt x="59" y="257"/>
                  </a:lnTo>
                  <a:lnTo>
                    <a:pt x="93" y="289"/>
                  </a:lnTo>
                  <a:lnTo>
                    <a:pt x="322" y="289"/>
                  </a:lnTo>
                  <a:lnTo>
                    <a:pt x="392" y="219"/>
                  </a:lnTo>
                  <a:close/>
                </a:path>
              </a:pathLst>
            </a:custGeom>
            <a:blipFill dpi="0" rotWithShape="0">
              <a:blip r:embed="rId32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74" name="未知">
              <a:extLst>
                <a:ext uri="{FF2B5EF4-FFF2-40B4-BE49-F238E27FC236}">
                  <a16:creationId xmlns:a16="http://schemas.microsoft.com/office/drawing/2014/main" id="{C59FBDCE-4DD7-FEA1-5358-E8F6EE6934EC}"/>
                </a:ext>
              </a:extLst>
            </p:cNvPr>
            <p:cNvSpPr>
              <a:spLocks/>
            </p:cNvSpPr>
            <p:nvPr/>
          </p:nvSpPr>
          <p:spPr bwMode="auto">
            <a:xfrm>
              <a:off x="772" y="123"/>
              <a:ext cx="133" cy="133"/>
            </a:xfrm>
            <a:custGeom>
              <a:avLst/>
              <a:gdLst>
                <a:gd name="T0" fmla="*/ 0 w 332"/>
                <a:gd name="T1" fmla="*/ 0 h 331"/>
                <a:gd name="T2" fmla="*/ 0 w 332"/>
                <a:gd name="T3" fmla="*/ 0 h 331"/>
                <a:gd name="T4" fmla="*/ 0 w 332"/>
                <a:gd name="T5" fmla="*/ 0 h 331"/>
                <a:gd name="T6" fmla="*/ 0 w 332"/>
                <a:gd name="T7" fmla="*/ 0 h 331"/>
                <a:gd name="T8" fmla="*/ 0 w 332"/>
                <a:gd name="T9" fmla="*/ 0 h 331"/>
                <a:gd name="T10" fmla="*/ 0 w 332"/>
                <a:gd name="T11" fmla="*/ 0 h 331"/>
                <a:gd name="T12" fmla="*/ 0 w 332"/>
                <a:gd name="T13" fmla="*/ 0 h 331"/>
                <a:gd name="T14" fmla="*/ 0 w 332"/>
                <a:gd name="T15" fmla="*/ 0 h 331"/>
                <a:gd name="T16" fmla="*/ 0 w 332"/>
                <a:gd name="T17" fmla="*/ 0 h 331"/>
                <a:gd name="T18" fmla="*/ 0 w 332"/>
                <a:gd name="T19" fmla="*/ 0 h 331"/>
                <a:gd name="T20" fmla="*/ 0 w 332"/>
                <a:gd name="T21" fmla="*/ 0 h 331"/>
                <a:gd name="T22" fmla="*/ 0 w 332"/>
                <a:gd name="T23" fmla="*/ 0 h 331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332" h="331">
                  <a:moveTo>
                    <a:pt x="240" y="111"/>
                  </a:moveTo>
                  <a:lnTo>
                    <a:pt x="272" y="76"/>
                  </a:lnTo>
                  <a:lnTo>
                    <a:pt x="332" y="331"/>
                  </a:lnTo>
                  <a:lnTo>
                    <a:pt x="272" y="76"/>
                  </a:lnTo>
                  <a:lnTo>
                    <a:pt x="272" y="74"/>
                  </a:lnTo>
                  <a:lnTo>
                    <a:pt x="237" y="41"/>
                  </a:lnTo>
                  <a:lnTo>
                    <a:pt x="214" y="41"/>
                  </a:lnTo>
                  <a:lnTo>
                    <a:pt x="144" y="111"/>
                  </a:lnTo>
                  <a:lnTo>
                    <a:pt x="0" y="0"/>
                  </a:lnTo>
                  <a:lnTo>
                    <a:pt x="144" y="111"/>
                  </a:lnTo>
                  <a:lnTo>
                    <a:pt x="237" y="111"/>
                  </a:lnTo>
                  <a:lnTo>
                    <a:pt x="240" y="111"/>
                  </a:lnTo>
                  <a:close/>
                </a:path>
              </a:pathLst>
            </a:custGeom>
            <a:blipFill dpi="0" rotWithShape="0">
              <a:blip r:embed="rId33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75" name="未知">
              <a:extLst>
                <a:ext uri="{FF2B5EF4-FFF2-40B4-BE49-F238E27FC236}">
                  <a16:creationId xmlns:a16="http://schemas.microsoft.com/office/drawing/2014/main" id="{96024E64-61B2-A261-4AAC-B975F19036E5}"/>
                </a:ext>
              </a:extLst>
            </p:cNvPr>
            <p:cNvSpPr>
              <a:spLocks/>
            </p:cNvSpPr>
            <p:nvPr/>
          </p:nvSpPr>
          <p:spPr bwMode="auto">
            <a:xfrm>
              <a:off x="724" y="140"/>
              <a:ext cx="157" cy="28"/>
            </a:xfrm>
            <a:custGeom>
              <a:avLst/>
              <a:gdLst>
                <a:gd name="T0" fmla="*/ 0 w 392"/>
                <a:gd name="T1" fmla="*/ 0 h 70"/>
                <a:gd name="T2" fmla="*/ 0 w 392"/>
                <a:gd name="T3" fmla="*/ 0 h 70"/>
                <a:gd name="T4" fmla="*/ 0 w 392"/>
                <a:gd name="T5" fmla="*/ 0 h 70"/>
                <a:gd name="T6" fmla="*/ 0 w 392"/>
                <a:gd name="T7" fmla="*/ 0 h 70"/>
                <a:gd name="T8" fmla="*/ 0 w 392"/>
                <a:gd name="T9" fmla="*/ 0 h 70"/>
                <a:gd name="T10" fmla="*/ 0 w 392"/>
                <a:gd name="T11" fmla="*/ 0 h 70"/>
                <a:gd name="T12" fmla="*/ 0 w 392"/>
                <a:gd name="T13" fmla="*/ 0 h 70"/>
                <a:gd name="T14" fmla="*/ 0 w 392"/>
                <a:gd name="T15" fmla="*/ 0 h 70"/>
                <a:gd name="T16" fmla="*/ 0 w 392"/>
                <a:gd name="T17" fmla="*/ 0 h 7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392" h="70">
                  <a:moveTo>
                    <a:pt x="35" y="70"/>
                  </a:moveTo>
                  <a:lnTo>
                    <a:pt x="0" y="35"/>
                  </a:lnTo>
                  <a:lnTo>
                    <a:pt x="1" y="33"/>
                  </a:lnTo>
                  <a:lnTo>
                    <a:pt x="35" y="0"/>
                  </a:lnTo>
                  <a:lnTo>
                    <a:pt x="357" y="0"/>
                  </a:lnTo>
                  <a:lnTo>
                    <a:pt x="392" y="35"/>
                  </a:lnTo>
                  <a:lnTo>
                    <a:pt x="392" y="38"/>
                  </a:lnTo>
                  <a:lnTo>
                    <a:pt x="357" y="70"/>
                  </a:lnTo>
                  <a:lnTo>
                    <a:pt x="35" y="70"/>
                  </a:lnTo>
                  <a:close/>
                </a:path>
              </a:pathLst>
            </a:custGeom>
            <a:noFill/>
            <a:ln w="635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76" name="未知">
              <a:extLst>
                <a:ext uri="{FF2B5EF4-FFF2-40B4-BE49-F238E27FC236}">
                  <a16:creationId xmlns:a16="http://schemas.microsoft.com/office/drawing/2014/main" id="{ED27DBD3-B7A7-9D43-B5E3-3C45C0B240CA}"/>
                </a:ext>
              </a:extLst>
            </p:cNvPr>
            <p:cNvSpPr>
              <a:spLocks/>
            </p:cNvSpPr>
            <p:nvPr/>
          </p:nvSpPr>
          <p:spPr bwMode="auto">
            <a:xfrm>
              <a:off x="852" y="80"/>
              <a:ext cx="194" cy="29"/>
            </a:xfrm>
            <a:custGeom>
              <a:avLst/>
              <a:gdLst>
                <a:gd name="T0" fmla="*/ 0 w 485"/>
                <a:gd name="T1" fmla="*/ 0 h 73"/>
                <a:gd name="T2" fmla="*/ 0 w 485"/>
                <a:gd name="T3" fmla="*/ 0 h 73"/>
                <a:gd name="T4" fmla="*/ 0 w 485"/>
                <a:gd name="T5" fmla="*/ 0 h 73"/>
                <a:gd name="T6" fmla="*/ 0 w 485"/>
                <a:gd name="T7" fmla="*/ 0 h 73"/>
                <a:gd name="T8" fmla="*/ 0 w 485"/>
                <a:gd name="T9" fmla="*/ 0 h 73"/>
                <a:gd name="T10" fmla="*/ 0 w 485"/>
                <a:gd name="T11" fmla="*/ 0 h 73"/>
                <a:gd name="T12" fmla="*/ 0 w 485"/>
                <a:gd name="T13" fmla="*/ 0 h 73"/>
                <a:gd name="T14" fmla="*/ 0 w 485"/>
                <a:gd name="T15" fmla="*/ 0 h 73"/>
                <a:gd name="T16" fmla="*/ 0 w 485"/>
                <a:gd name="T17" fmla="*/ 0 h 73"/>
                <a:gd name="T18" fmla="*/ 0 w 485"/>
                <a:gd name="T19" fmla="*/ 0 h 73"/>
                <a:gd name="T20" fmla="*/ 0 w 485"/>
                <a:gd name="T21" fmla="*/ 0 h 73"/>
                <a:gd name="T22" fmla="*/ 0 w 485"/>
                <a:gd name="T23" fmla="*/ 0 h 73"/>
                <a:gd name="T24" fmla="*/ 0 w 485"/>
                <a:gd name="T25" fmla="*/ 0 h 73"/>
                <a:gd name="T26" fmla="*/ 0 w 485"/>
                <a:gd name="T27" fmla="*/ 0 h 73"/>
                <a:gd name="T28" fmla="*/ 0 w 485"/>
                <a:gd name="T29" fmla="*/ 0 h 73"/>
                <a:gd name="T30" fmla="*/ 0 w 485"/>
                <a:gd name="T31" fmla="*/ 0 h 73"/>
                <a:gd name="T32" fmla="*/ 0 w 485"/>
                <a:gd name="T33" fmla="*/ 0 h 73"/>
                <a:gd name="T34" fmla="*/ 0 w 485"/>
                <a:gd name="T35" fmla="*/ 0 h 73"/>
                <a:gd name="T36" fmla="*/ 0 w 485"/>
                <a:gd name="T37" fmla="*/ 0 h 73"/>
                <a:gd name="T38" fmla="*/ 0 w 485"/>
                <a:gd name="T39" fmla="*/ 0 h 73"/>
                <a:gd name="T40" fmla="*/ 0 w 485"/>
                <a:gd name="T41" fmla="*/ 0 h 73"/>
                <a:gd name="T42" fmla="*/ 0 w 485"/>
                <a:gd name="T43" fmla="*/ 0 h 73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485" h="73">
                  <a:moveTo>
                    <a:pt x="425" y="0"/>
                  </a:moveTo>
                  <a:lnTo>
                    <a:pt x="484" y="10"/>
                  </a:lnTo>
                  <a:lnTo>
                    <a:pt x="485" y="12"/>
                  </a:lnTo>
                  <a:lnTo>
                    <a:pt x="484" y="14"/>
                  </a:lnTo>
                  <a:lnTo>
                    <a:pt x="429" y="38"/>
                  </a:lnTo>
                  <a:lnTo>
                    <a:pt x="362" y="51"/>
                  </a:lnTo>
                  <a:lnTo>
                    <a:pt x="291" y="60"/>
                  </a:lnTo>
                  <a:lnTo>
                    <a:pt x="212" y="66"/>
                  </a:lnTo>
                  <a:lnTo>
                    <a:pt x="148" y="70"/>
                  </a:lnTo>
                  <a:lnTo>
                    <a:pt x="88" y="73"/>
                  </a:lnTo>
                  <a:lnTo>
                    <a:pt x="53" y="73"/>
                  </a:lnTo>
                  <a:lnTo>
                    <a:pt x="38" y="73"/>
                  </a:lnTo>
                  <a:lnTo>
                    <a:pt x="0" y="68"/>
                  </a:lnTo>
                  <a:lnTo>
                    <a:pt x="1" y="65"/>
                  </a:lnTo>
                  <a:lnTo>
                    <a:pt x="66" y="47"/>
                  </a:lnTo>
                  <a:lnTo>
                    <a:pt x="144" y="32"/>
                  </a:lnTo>
                  <a:lnTo>
                    <a:pt x="207" y="21"/>
                  </a:lnTo>
                  <a:lnTo>
                    <a:pt x="267" y="12"/>
                  </a:lnTo>
                  <a:lnTo>
                    <a:pt x="330" y="4"/>
                  </a:lnTo>
                  <a:lnTo>
                    <a:pt x="393" y="0"/>
                  </a:lnTo>
                  <a:lnTo>
                    <a:pt x="415" y="0"/>
                  </a:lnTo>
                  <a:lnTo>
                    <a:pt x="425" y="0"/>
                  </a:lnTo>
                  <a:close/>
                </a:path>
              </a:pathLst>
            </a:custGeom>
            <a:solidFill>
              <a:srgbClr val="F1B1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177" name="Group 166">
            <a:extLst>
              <a:ext uri="{FF2B5EF4-FFF2-40B4-BE49-F238E27FC236}">
                <a16:creationId xmlns:a16="http://schemas.microsoft.com/office/drawing/2014/main" id="{7A3986D0-2172-30FB-3D12-0194C1134654}"/>
              </a:ext>
            </a:extLst>
          </p:cNvPr>
          <p:cNvGrpSpPr>
            <a:grpSpLocks/>
          </p:cNvGrpSpPr>
          <p:nvPr/>
        </p:nvGrpSpPr>
        <p:grpSpPr bwMode="auto">
          <a:xfrm>
            <a:off x="1517649" y="2739309"/>
            <a:ext cx="4060825" cy="3716338"/>
            <a:chOff x="0" y="0"/>
            <a:chExt cx="2558" cy="2341"/>
          </a:xfrm>
        </p:grpSpPr>
        <p:sp>
          <p:nvSpPr>
            <p:cNvPr id="178" name="Text Box 167">
              <a:extLst>
                <a:ext uri="{FF2B5EF4-FFF2-40B4-BE49-F238E27FC236}">
                  <a16:creationId xmlns:a16="http://schemas.microsoft.com/office/drawing/2014/main" id="{144D0270-3299-4107-0062-16D9997792E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9" y="2141"/>
              <a:ext cx="306" cy="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1pPr>
              <a:lvl2pPr marL="742950" indent="-28575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2pPr>
              <a:lvl3pPr marL="11430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3pPr>
              <a:lvl4pPr marL="16002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4pPr>
              <a:lvl5pPr marL="20574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64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0">
                  <a:ln>
                    <a:noFill/>
                  </a:ln>
                  <a:solidFill>
                    <a:srgbClr val="008000"/>
                  </a:solidFill>
                  <a:effectLst/>
                  <a:uLnTx/>
                  <a:uFillTx/>
                  <a:latin typeface="Verdana" panose="020B0604030504040204" pitchFamily="34" charset="0"/>
                  <a:ea typeface="宋体" panose="02010600030101010101" pitchFamily="2" charset="-122"/>
                  <a:cs typeface="Times New Roman" panose="02020603050405020304" pitchFamily="18" charset="0"/>
                </a:rPr>
                <a:t>C</a:t>
              </a:r>
              <a:r>
                <a:rPr kumimoji="0" lang="zh-CN" altLang="zh-CN" sz="2000" b="0" i="0" u="none" strike="noStrike" kern="1200" cap="none" spc="0" normalizeH="0" baseline="-25000" noProof="0">
                  <a:ln>
                    <a:noFill/>
                  </a:ln>
                  <a:solidFill>
                    <a:srgbClr val="008000"/>
                  </a:solidFill>
                  <a:effectLst/>
                  <a:uLnTx/>
                  <a:uFillTx/>
                  <a:latin typeface="Verdana" panose="020B0604030504040204" pitchFamily="34" charset="0"/>
                  <a:ea typeface="宋体" panose="02010600030101010101" pitchFamily="2" charset="-122"/>
                  <a:cs typeface="Times New Roman" panose="02020603050405020304" pitchFamily="18" charset="0"/>
                </a:rPr>
                <a:t>4</a:t>
              </a:r>
            </a:p>
          </p:txBody>
        </p:sp>
        <p:grpSp>
          <p:nvGrpSpPr>
            <p:cNvPr id="179" name="Group 168">
              <a:extLst>
                <a:ext uri="{FF2B5EF4-FFF2-40B4-BE49-F238E27FC236}">
                  <a16:creationId xmlns:a16="http://schemas.microsoft.com/office/drawing/2014/main" id="{E1684EDC-4358-41DB-6761-5E1DB1D95FD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0"/>
              <a:ext cx="2558" cy="2092"/>
              <a:chOff x="0" y="0"/>
              <a:chExt cx="2558" cy="2092"/>
            </a:xfrm>
          </p:grpSpPr>
          <p:sp>
            <p:nvSpPr>
              <p:cNvPr id="180" name="Text Box 169">
                <a:extLst>
                  <a:ext uri="{FF2B5EF4-FFF2-40B4-BE49-F238E27FC236}">
                    <a16:creationId xmlns:a16="http://schemas.microsoft.com/office/drawing/2014/main" id="{D8D9F336-CFBE-2D2E-22F3-EDC474B527D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383" y="211"/>
                <a:ext cx="175" cy="1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1pPr>
                <a:lvl2pPr marL="742950" indent="-28575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2pPr>
                <a:lvl3pPr marL="11430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3pPr>
                <a:lvl4pPr marL="16002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4pPr>
                <a:lvl5pPr marL="20574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64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8000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C</a:t>
                </a:r>
                <a:r>
                  <a:rPr kumimoji="0" lang="zh-CN" altLang="zh-CN" sz="1800" b="0" i="0" u="none" strike="noStrike" kern="1200" cap="none" spc="0" normalizeH="0" baseline="-25000" noProof="0">
                    <a:ln>
                      <a:noFill/>
                    </a:ln>
                    <a:solidFill>
                      <a:srgbClr val="008000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0</a:t>
                </a:r>
              </a:p>
            </p:txBody>
          </p:sp>
          <p:sp>
            <p:nvSpPr>
              <p:cNvPr id="181" name="Text Box 170">
                <a:extLst>
                  <a:ext uri="{FF2B5EF4-FFF2-40B4-BE49-F238E27FC236}">
                    <a16:creationId xmlns:a16="http://schemas.microsoft.com/office/drawing/2014/main" id="{F296F291-8F7B-DFC8-65F8-961449DECEB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364" y="412"/>
                <a:ext cx="198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1pPr>
                <a:lvl2pPr marL="742950" indent="-28575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2pPr>
                <a:lvl3pPr marL="11430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3pPr>
                <a:lvl4pPr marL="16002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4pPr>
                <a:lvl5pPr marL="20574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64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G</a:t>
                </a:r>
                <a:r>
                  <a:rPr kumimoji="0" lang="en-US" altLang="zh-CN" sz="1800" b="0" i="0" u="none" strike="noStrike" kern="1200" cap="none" spc="0" normalizeH="0" baseline="-25000" noProof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0</a:t>
                </a:r>
                <a:endParaRPr kumimoji="0" lang="zh-CN" altLang="zh-CN" sz="1800" b="0" i="0" u="none" strike="noStrike" kern="1200" cap="none" spc="0" normalizeH="0" baseline="-2500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Verdana" panose="020B0604030504040204" pitchFamily="34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2" name="Text Box 171">
                <a:extLst>
                  <a:ext uri="{FF2B5EF4-FFF2-40B4-BE49-F238E27FC236}">
                    <a16:creationId xmlns:a16="http://schemas.microsoft.com/office/drawing/2014/main" id="{A96C541A-B564-B711-2491-BCD505B1054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064" y="661"/>
                <a:ext cx="185" cy="1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1pPr>
                <a:lvl2pPr marL="742950" indent="-28575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2pPr>
                <a:lvl3pPr marL="11430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3pPr>
                <a:lvl4pPr marL="16002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4pPr>
                <a:lvl5pPr marL="20574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64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ED7D31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P</a:t>
                </a:r>
                <a:r>
                  <a:rPr kumimoji="0" lang="en-US" altLang="zh-CN" sz="1800" b="0" i="0" u="none" strike="noStrike" kern="1200" cap="none" spc="0" normalizeH="0" baseline="-25000" noProof="0">
                    <a:ln>
                      <a:noFill/>
                    </a:ln>
                    <a:solidFill>
                      <a:srgbClr val="ED7D31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0</a:t>
                </a:r>
                <a:endParaRPr kumimoji="0" lang="zh-CN" altLang="zh-CN" sz="1800" b="0" i="0" u="none" strike="noStrike" kern="1200" cap="none" spc="0" normalizeH="0" baseline="-25000" noProof="0">
                  <a:ln>
                    <a:noFill/>
                  </a:ln>
                  <a:solidFill>
                    <a:srgbClr val="ED7D31"/>
                  </a:solidFill>
                  <a:effectLst/>
                  <a:uLnTx/>
                  <a:uFillTx/>
                  <a:latin typeface="Verdana" panose="020B0604030504040204" pitchFamily="34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3" name="Text Box 172">
                <a:extLst>
                  <a:ext uri="{FF2B5EF4-FFF2-40B4-BE49-F238E27FC236}">
                    <a16:creationId xmlns:a16="http://schemas.microsoft.com/office/drawing/2014/main" id="{B7E0BC3E-5D90-0502-E711-DDA060B749B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33" y="832"/>
                <a:ext cx="201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1pPr>
                <a:lvl2pPr marL="742950" indent="-28575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2pPr>
                <a:lvl3pPr marL="11430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3pPr>
                <a:lvl4pPr marL="16002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4pPr>
                <a:lvl5pPr marL="20574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64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G</a:t>
                </a:r>
                <a:r>
                  <a:rPr kumimoji="0" lang="en-US" altLang="zh-CN" sz="1800" b="0" i="0" u="none" strike="noStrike" kern="1200" cap="none" spc="0" normalizeH="0" baseline="-25000" noProof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1</a:t>
                </a:r>
                <a:endParaRPr kumimoji="0" lang="zh-CN" altLang="zh-CN" sz="1800" b="0" i="0" u="none" strike="noStrike" kern="1200" cap="none" spc="0" normalizeH="0" baseline="-2500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Verdana" panose="020B0604030504040204" pitchFamily="34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4" name="Text Box 173">
                <a:extLst>
                  <a:ext uri="{FF2B5EF4-FFF2-40B4-BE49-F238E27FC236}">
                    <a16:creationId xmlns:a16="http://schemas.microsoft.com/office/drawing/2014/main" id="{F2B88C3B-4B0A-79C4-BFAC-80DA73061A5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678" y="1070"/>
                <a:ext cx="185" cy="1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1pPr>
                <a:lvl2pPr marL="742950" indent="-28575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2pPr>
                <a:lvl3pPr marL="11430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3pPr>
                <a:lvl4pPr marL="16002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4pPr>
                <a:lvl5pPr marL="20574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64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ED7D31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P</a:t>
                </a:r>
                <a:r>
                  <a:rPr kumimoji="0" lang="en-US" altLang="zh-CN" sz="1800" b="0" i="0" u="none" strike="noStrike" kern="1200" cap="none" spc="0" normalizeH="0" baseline="-25000" noProof="0">
                    <a:ln>
                      <a:noFill/>
                    </a:ln>
                    <a:solidFill>
                      <a:srgbClr val="ED7D31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1</a:t>
                </a:r>
                <a:endParaRPr kumimoji="0" lang="zh-CN" altLang="zh-CN" sz="1800" b="0" i="0" u="none" strike="noStrike" kern="1200" cap="none" spc="0" normalizeH="0" baseline="-25000" noProof="0">
                  <a:ln>
                    <a:noFill/>
                  </a:ln>
                  <a:solidFill>
                    <a:srgbClr val="ED7D31"/>
                  </a:solidFill>
                  <a:effectLst/>
                  <a:uLnTx/>
                  <a:uFillTx/>
                  <a:latin typeface="Verdana" panose="020B0604030504040204" pitchFamily="34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5" name="Text Box 174">
                <a:extLst>
                  <a:ext uri="{FF2B5EF4-FFF2-40B4-BE49-F238E27FC236}">
                    <a16:creationId xmlns:a16="http://schemas.microsoft.com/office/drawing/2014/main" id="{D566971D-D599-F83D-5109-C305E69B07A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96" y="1263"/>
                <a:ext cx="198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1pPr>
                <a:lvl2pPr marL="742950" indent="-28575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2pPr>
                <a:lvl3pPr marL="11430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3pPr>
                <a:lvl4pPr marL="16002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4pPr>
                <a:lvl5pPr marL="20574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64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G</a:t>
                </a:r>
                <a:r>
                  <a:rPr kumimoji="0" lang="en-US" altLang="zh-CN" sz="1800" b="0" i="0" u="none" strike="noStrike" kern="1200" cap="none" spc="0" normalizeH="0" baseline="-25000" noProof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2</a:t>
                </a:r>
                <a:endParaRPr kumimoji="0" lang="zh-CN" altLang="zh-CN" sz="1800" b="0" i="0" u="none" strike="noStrike" kern="1200" cap="none" spc="0" normalizeH="0" baseline="-2500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Verdana" panose="020B0604030504040204" pitchFamily="34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6" name="Text Box 175">
                <a:extLst>
                  <a:ext uri="{FF2B5EF4-FFF2-40B4-BE49-F238E27FC236}">
                    <a16:creationId xmlns:a16="http://schemas.microsoft.com/office/drawing/2014/main" id="{1D14EC84-01F5-FB31-314E-052F7ADF9EF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252" y="1468"/>
                <a:ext cx="185" cy="1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1pPr>
                <a:lvl2pPr marL="742950" indent="-28575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2pPr>
                <a:lvl3pPr marL="11430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3pPr>
                <a:lvl4pPr marL="16002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4pPr>
                <a:lvl5pPr marL="20574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64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ED7D31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P</a:t>
                </a:r>
                <a:r>
                  <a:rPr kumimoji="0" lang="en-US" altLang="zh-CN" sz="1800" b="0" i="0" u="none" strike="noStrike" kern="1200" cap="none" spc="0" normalizeH="0" baseline="-25000" noProof="0">
                    <a:ln>
                      <a:noFill/>
                    </a:ln>
                    <a:solidFill>
                      <a:srgbClr val="ED7D31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2</a:t>
                </a:r>
                <a:endParaRPr kumimoji="0" lang="zh-CN" altLang="zh-CN" sz="1800" b="0" i="0" u="none" strike="noStrike" kern="1200" cap="none" spc="0" normalizeH="0" baseline="-25000" noProof="0">
                  <a:ln>
                    <a:noFill/>
                  </a:ln>
                  <a:solidFill>
                    <a:srgbClr val="ED7D31"/>
                  </a:solidFill>
                  <a:effectLst/>
                  <a:uLnTx/>
                  <a:uFillTx/>
                  <a:latin typeface="Verdana" panose="020B0604030504040204" pitchFamily="34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7" name="Text Box 176">
                <a:extLst>
                  <a:ext uri="{FF2B5EF4-FFF2-40B4-BE49-F238E27FC236}">
                    <a16:creationId xmlns:a16="http://schemas.microsoft.com/office/drawing/2014/main" id="{A3867281-01B2-5759-D58C-4BEF6644C65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0" y="1734"/>
                <a:ext cx="198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1pPr>
                <a:lvl2pPr marL="742950" indent="-28575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2pPr>
                <a:lvl3pPr marL="11430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3pPr>
                <a:lvl4pPr marL="16002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4pPr>
                <a:lvl5pPr marL="20574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64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G</a:t>
                </a:r>
                <a:r>
                  <a:rPr kumimoji="0" lang="en-US" altLang="zh-CN" sz="1800" b="0" i="0" u="none" strike="noStrike" kern="1200" cap="none" spc="0" normalizeH="0" baseline="-25000" noProof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3</a:t>
                </a:r>
                <a:endParaRPr kumimoji="0" lang="zh-CN" altLang="zh-CN" sz="1800" b="0" i="0" u="none" strike="noStrike" kern="1200" cap="none" spc="0" normalizeH="0" baseline="-2500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Verdana" panose="020B0604030504040204" pitchFamily="34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8" name="Text Box 177">
                <a:extLst>
                  <a:ext uri="{FF2B5EF4-FFF2-40B4-BE49-F238E27FC236}">
                    <a16:creationId xmlns:a16="http://schemas.microsoft.com/office/drawing/2014/main" id="{A2EAEF7A-A6B6-7895-788C-66BE6314E86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16" y="1848"/>
                <a:ext cx="182" cy="1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1pPr>
                <a:lvl2pPr marL="742950" indent="-28575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2pPr>
                <a:lvl3pPr marL="11430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3pPr>
                <a:lvl4pPr marL="16002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4pPr>
                <a:lvl5pPr marL="20574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64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ED7D31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P</a:t>
                </a:r>
                <a:r>
                  <a:rPr kumimoji="0" lang="en-US" altLang="zh-CN" sz="1800" b="0" i="0" u="none" strike="noStrike" kern="1200" cap="none" spc="0" normalizeH="0" baseline="-25000" noProof="0">
                    <a:ln>
                      <a:noFill/>
                    </a:ln>
                    <a:solidFill>
                      <a:srgbClr val="ED7D31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3</a:t>
                </a:r>
                <a:endParaRPr kumimoji="0" lang="zh-CN" altLang="zh-CN" sz="1800" b="0" i="0" u="none" strike="noStrike" kern="1200" cap="none" spc="0" normalizeH="0" baseline="-25000" noProof="0">
                  <a:ln>
                    <a:noFill/>
                  </a:ln>
                  <a:solidFill>
                    <a:srgbClr val="ED7D31"/>
                  </a:solidFill>
                  <a:effectLst/>
                  <a:uLnTx/>
                  <a:uFillTx/>
                  <a:latin typeface="Verdana" panose="020B0604030504040204" pitchFamily="34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9" name="未知">
                <a:extLst>
                  <a:ext uri="{FF2B5EF4-FFF2-40B4-BE49-F238E27FC236}">
                    <a16:creationId xmlns:a16="http://schemas.microsoft.com/office/drawing/2014/main" id="{2E82F46B-EAFD-5A2F-8C13-54228CD8B6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40" y="0"/>
                <a:ext cx="92" cy="71"/>
              </a:xfrm>
              <a:custGeom>
                <a:avLst/>
                <a:gdLst>
                  <a:gd name="T0" fmla="*/ 0 w 230"/>
                  <a:gd name="T1" fmla="*/ 0 h 179"/>
                  <a:gd name="T2" fmla="*/ 0 w 230"/>
                  <a:gd name="T3" fmla="*/ 0 h 179"/>
                  <a:gd name="T4" fmla="*/ 0 w 230"/>
                  <a:gd name="T5" fmla="*/ 0 h 179"/>
                  <a:gd name="T6" fmla="*/ 0 w 230"/>
                  <a:gd name="T7" fmla="*/ 0 h 179"/>
                  <a:gd name="T8" fmla="*/ 0 w 230"/>
                  <a:gd name="T9" fmla="*/ 0 h 179"/>
                  <a:gd name="T10" fmla="*/ 0 w 230"/>
                  <a:gd name="T11" fmla="*/ 0 h 179"/>
                  <a:gd name="T12" fmla="*/ 0 w 230"/>
                  <a:gd name="T13" fmla="*/ 0 h 179"/>
                  <a:gd name="T14" fmla="*/ 0 w 230"/>
                  <a:gd name="T15" fmla="*/ 0 h 179"/>
                  <a:gd name="T16" fmla="*/ 0 w 230"/>
                  <a:gd name="T17" fmla="*/ 0 h 179"/>
                  <a:gd name="T18" fmla="*/ 0 w 230"/>
                  <a:gd name="T19" fmla="*/ 0 h 179"/>
                  <a:gd name="T20" fmla="*/ 0 w 230"/>
                  <a:gd name="T21" fmla="*/ 0 h 179"/>
                  <a:gd name="T22" fmla="*/ 0 w 230"/>
                  <a:gd name="T23" fmla="*/ 0 h 179"/>
                  <a:gd name="T24" fmla="*/ 0 w 230"/>
                  <a:gd name="T25" fmla="*/ 0 h 179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230" h="179">
                    <a:moveTo>
                      <a:pt x="0" y="73"/>
                    </a:moveTo>
                    <a:lnTo>
                      <a:pt x="27" y="52"/>
                    </a:lnTo>
                    <a:lnTo>
                      <a:pt x="34" y="46"/>
                    </a:lnTo>
                    <a:lnTo>
                      <a:pt x="88" y="9"/>
                    </a:lnTo>
                    <a:lnTo>
                      <a:pt x="120" y="0"/>
                    </a:lnTo>
                    <a:lnTo>
                      <a:pt x="128" y="1"/>
                    </a:lnTo>
                    <a:lnTo>
                      <a:pt x="183" y="46"/>
                    </a:lnTo>
                    <a:lnTo>
                      <a:pt x="213" y="103"/>
                    </a:lnTo>
                    <a:lnTo>
                      <a:pt x="230" y="162"/>
                    </a:lnTo>
                    <a:lnTo>
                      <a:pt x="230" y="168"/>
                    </a:lnTo>
                    <a:lnTo>
                      <a:pt x="230" y="173"/>
                    </a:lnTo>
                    <a:lnTo>
                      <a:pt x="229" y="177"/>
                    </a:lnTo>
                    <a:lnTo>
                      <a:pt x="227" y="179"/>
                    </a:lnTo>
                  </a:path>
                </a:pathLst>
              </a:custGeom>
              <a:noFill/>
              <a:ln w="1270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90" name="未知">
                <a:extLst>
                  <a:ext uri="{FF2B5EF4-FFF2-40B4-BE49-F238E27FC236}">
                    <a16:creationId xmlns:a16="http://schemas.microsoft.com/office/drawing/2014/main" id="{3DB9C379-1860-F8BC-4C87-7EEE3FC616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54" y="14"/>
                <a:ext cx="63" cy="54"/>
              </a:xfrm>
              <a:custGeom>
                <a:avLst/>
                <a:gdLst>
                  <a:gd name="T0" fmla="*/ 0 w 158"/>
                  <a:gd name="T1" fmla="*/ 0 h 136"/>
                  <a:gd name="T2" fmla="*/ 0 w 158"/>
                  <a:gd name="T3" fmla="*/ 0 h 136"/>
                  <a:gd name="T4" fmla="*/ 0 w 158"/>
                  <a:gd name="T5" fmla="*/ 0 h 136"/>
                  <a:gd name="T6" fmla="*/ 0 w 158"/>
                  <a:gd name="T7" fmla="*/ 0 h 136"/>
                  <a:gd name="T8" fmla="*/ 0 w 158"/>
                  <a:gd name="T9" fmla="*/ 0 h 136"/>
                  <a:gd name="T10" fmla="*/ 0 w 158"/>
                  <a:gd name="T11" fmla="*/ 0 h 136"/>
                  <a:gd name="T12" fmla="*/ 0 w 158"/>
                  <a:gd name="T13" fmla="*/ 0 h 136"/>
                  <a:gd name="T14" fmla="*/ 0 w 158"/>
                  <a:gd name="T15" fmla="*/ 0 h 136"/>
                  <a:gd name="T16" fmla="*/ 0 w 158"/>
                  <a:gd name="T17" fmla="*/ 0 h 136"/>
                  <a:gd name="T18" fmla="*/ 0 w 158"/>
                  <a:gd name="T19" fmla="*/ 0 h 136"/>
                  <a:gd name="T20" fmla="*/ 0 w 158"/>
                  <a:gd name="T21" fmla="*/ 0 h 136"/>
                  <a:gd name="T22" fmla="*/ 0 w 158"/>
                  <a:gd name="T23" fmla="*/ 0 h 1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158" h="136">
                    <a:moveTo>
                      <a:pt x="0" y="57"/>
                    </a:moveTo>
                    <a:lnTo>
                      <a:pt x="17" y="42"/>
                    </a:lnTo>
                    <a:lnTo>
                      <a:pt x="22" y="37"/>
                    </a:lnTo>
                    <a:lnTo>
                      <a:pt x="72" y="2"/>
                    </a:lnTo>
                    <a:lnTo>
                      <a:pt x="84" y="0"/>
                    </a:lnTo>
                    <a:lnTo>
                      <a:pt x="90" y="0"/>
                    </a:lnTo>
                    <a:lnTo>
                      <a:pt x="134" y="49"/>
                    </a:lnTo>
                    <a:lnTo>
                      <a:pt x="155" y="109"/>
                    </a:lnTo>
                    <a:lnTo>
                      <a:pt x="158" y="127"/>
                    </a:lnTo>
                    <a:lnTo>
                      <a:pt x="157" y="131"/>
                    </a:lnTo>
                    <a:lnTo>
                      <a:pt x="157" y="134"/>
                    </a:lnTo>
                    <a:lnTo>
                      <a:pt x="156" y="136"/>
                    </a:lnTo>
                  </a:path>
                </a:pathLst>
              </a:custGeom>
              <a:noFill/>
              <a:ln w="1270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91" name="未知">
                <a:extLst>
                  <a:ext uri="{FF2B5EF4-FFF2-40B4-BE49-F238E27FC236}">
                    <a16:creationId xmlns:a16="http://schemas.microsoft.com/office/drawing/2014/main" id="{1C2F8A2C-CD9F-7C74-2102-1EA18C4609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46" y="11"/>
                <a:ext cx="258" cy="218"/>
              </a:xfrm>
              <a:custGeom>
                <a:avLst/>
                <a:gdLst>
                  <a:gd name="T0" fmla="*/ 0 w 644"/>
                  <a:gd name="T1" fmla="*/ 0 h 546"/>
                  <a:gd name="T2" fmla="*/ 0 w 644"/>
                  <a:gd name="T3" fmla="*/ 0 h 546"/>
                  <a:gd name="T4" fmla="*/ 0 w 644"/>
                  <a:gd name="T5" fmla="*/ 0 h 546"/>
                  <a:gd name="T6" fmla="*/ 0 w 644"/>
                  <a:gd name="T7" fmla="*/ 0 h 546"/>
                  <a:gd name="T8" fmla="*/ 0 w 644"/>
                  <a:gd name="T9" fmla="*/ 0 h 546"/>
                  <a:gd name="T10" fmla="*/ 0 w 644"/>
                  <a:gd name="T11" fmla="*/ 0 h 546"/>
                  <a:gd name="T12" fmla="*/ 0 w 644"/>
                  <a:gd name="T13" fmla="*/ 0 h 546"/>
                  <a:gd name="T14" fmla="*/ 0 w 644"/>
                  <a:gd name="T15" fmla="*/ 0 h 546"/>
                  <a:gd name="T16" fmla="*/ 0 w 644"/>
                  <a:gd name="T17" fmla="*/ 0 h 546"/>
                  <a:gd name="T18" fmla="*/ 0 w 644"/>
                  <a:gd name="T19" fmla="*/ 0 h 546"/>
                  <a:gd name="T20" fmla="*/ 0 w 644"/>
                  <a:gd name="T21" fmla="*/ 0 h 546"/>
                  <a:gd name="T22" fmla="*/ 0 w 644"/>
                  <a:gd name="T23" fmla="*/ 0 h 546"/>
                  <a:gd name="T24" fmla="*/ 0 w 644"/>
                  <a:gd name="T25" fmla="*/ 0 h 546"/>
                  <a:gd name="T26" fmla="*/ 0 w 644"/>
                  <a:gd name="T27" fmla="*/ 0 h 546"/>
                  <a:gd name="T28" fmla="*/ 0 w 644"/>
                  <a:gd name="T29" fmla="*/ 0 h 546"/>
                  <a:gd name="T30" fmla="*/ 0 w 644"/>
                  <a:gd name="T31" fmla="*/ 0 h 546"/>
                  <a:gd name="T32" fmla="*/ 0 w 644"/>
                  <a:gd name="T33" fmla="*/ 0 h 546"/>
                  <a:gd name="T34" fmla="*/ 0 w 644"/>
                  <a:gd name="T35" fmla="*/ 0 h 546"/>
                  <a:gd name="T36" fmla="*/ 0 w 644"/>
                  <a:gd name="T37" fmla="*/ 0 h 546"/>
                  <a:gd name="T38" fmla="*/ 0 w 644"/>
                  <a:gd name="T39" fmla="*/ 0 h 546"/>
                  <a:gd name="T40" fmla="*/ 0 w 644"/>
                  <a:gd name="T41" fmla="*/ 0 h 546"/>
                  <a:gd name="T42" fmla="*/ 0 w 644"/>
                  <a:gd name="T43" fmla="*/ 0 h 546"/>
                  <a:gd name="T44" fmla="*/ 0 w 644"/>
                  <a:gd name="T45" fmla="*/ 0 h 546"/>
                  <a:gd name="T46" fmla="*/ 0 w 644"/>
                  <a:gd name="T47" fmla="*/ 0 h 546"/>
                  <a:gd name="T48" fmla="*/ 0 w 644"/>
                  <a:gd name="T49" fmla="*/ 0 h 546"/>
                  <a:gd name="T50" fmla="*/ 0 w 644"/>
                  <a:gd name="T51" fmla="*/ 0 h 546"/>
                  <a:gd name="T52" fmla="*/ 0 w 644"/>
                  <a:gd name="T53" fmla="*/ 0 h 546"/>
                  <a:gd name="T54" fmla="*/ 0 w 644"/>
                  <a:gd name="T55" fmla="*/ 0 h 546"/>
                  <a:gd name="T56" fmla="*/ 0 w 644"/>
                  <a:gd name="T57" fmla="*/ 0 h 546"/>
                  <a:gd name="T58" fmla="*/ 0 w 644"/>
                  <a:gd name="T59" fmla="*/ 0 h 546"/>
                  <a:gd name="T60" fmla="*/ 0 w 644"/>
                  <a:gd name="T61" fmla="*/ 0 h 546"/>
                  <a:gd name="T62" fmla="*/ 0 w 644"/>
                  <a:gd name="T63" fmla="*/ 0 h 546"/>
                  <a:gd name="T64" fmla="*/ 0 w 644"/>
                  <a:gd name="T65" fmla="*/ 0 h 546"/>
                  <a:gd name="T66" fmla="*/ 0 w 644"/>
                  <a:gd name="T67" fmla="*/ 0 h 546"/>
                  <a:gd name="T68" fmla="*/ 0 w 644"/>
                  <a:gd name="T69" fmla="*/ 0 h 546"/>
                  <a:gd name="T70" fmla="*/ 0 w 644"/>
                  <a:gd name="T71" fmla="*/ 0 h 546"/>
                  <a:gd name="T72" fmla="*/ 0 w 644"/>
                  <a:gd name="T73" fmla="*/ 0 h 54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0" t="0" r="r" b="b"/>
                <a:pathLst>
                  <a:path w="644" h="546">
                    <a:moveTo>
                      <a:pt x="169" y="3"/>
                    </a:moveTo>
                    <a:lnTo>
                      <a:pt x="220" y="42"/>
                    </a:lnTo>
                    <a:lnTo>
                      <a:pt x="274" y="74"/>
                    </a:lnTo>
                    <a:lnTo>
                      <a:pt x="282" y="79"/>
                    </a:lnTo>
                    <a:lnTo>
                      <a:pt x="290" y="83"/>
                    </a:lnTo>
                    <a:lnTo>
                      <a:pt x="296" y="87"/>
                    </a:lnTo>
                    <a:lnTo>
                      <a:pt x="302" y="91"/>
                    </a:lnTo>
                    <a:lnTo>
                      <a:pt x="307" y="94"/>
                    </a:lnTo>
                    <a:lnTo>
                      <a:pt x="311" y="96"/>
                    </a:lnTo>
                    <a:lnTo>
                      <a:pt x="315" y="99"/>
                    </a:lnTo>
                    <a:lnTo>
                      <a:pt x="383" y="124"/>
                    </a:lnTo>
                    <a:lnTo>
                      <a:pt x="463" y="147"/>
                    </a:lnTo>
                    <a:lnTo>
                      <a:pt x="523" y="164"/>
                    </a:lnTo>
                    <a:lnTo>
                      <a:pt x="597" y="184"/>
                    </a:lnTo>
                    <a:lnTo>
                      <a:pt x="641" y="197"/>
                    </a:lnTo>
                    <a:lnTo>
                      <a:pt x="644" y="214"/>
                    </a:lnTo>
                    <a:lnTo>
                      <a:pt x="640" y="275"/>
                    </a:lnTo>
                    <a:lnTo>
                      <a:pt x="616" y="345"/>
                    </a:lnTo>
                    <a:lnTo>
                      <a:pt x="577" y="416"/>
                    </a:lnTo>
                    <a:lnTo>
                      <a:pt x="528" y="478"/>
                    </a:lnTo>
                    <a:lnTo>
                      <a:pt x="474" y="525"/>
                    </a:lnTo>
                    <a:lnTo>
                      <a:pt x="400" y="546"/>
                    </a:lnTo>
                    <a:lnTo>
                      <a:pt x="399" y="544"/>
                    </a:lnTo>
                    <a:lnTo>
                      <a:pt x="344" y="487"/>
                    </a:lnTo>
                    <a:lnTo>
                      <a:pt x="299" y="440"/>
                    </a:lnTo>
                    <a:lnTo>
                      <a:pt x="252" y="389"/>
                    </a:lnTo>
                    <a:lnTo>
                      <a:pt x="211" y="343"/>
                    </a:lnTo>
                    <a:lnTo>
                      <a:pt x="175" y="300"/>
                    </a:lnTo>
                    <a:lnTo>
                      <a:pt x="170" y="294"/>
                    </a:lnTo>
                    <a:lnTo>
                      <a:pt x="105" y="270"/>
                    </a:lnTo>
                    <a:lnTo>
                      <a:pt x="41" y="261"/>
                    </a:lnTo>
                    <a:lnTo>
                      <a:pt x="30" y="260"/>
                    </a:lnTo>
                    <a:lnTo>
                      <a:pt x="0" y="251"/>
                    </a:lnTo>
                    <a:lnTo>
                      <a:pt x="0" y="249"/>
                    </a:lnTo>
                    <a:lnTo>
                      <a:pt x="4" y="246"/>
                    </a:lnTo>
                    <a:lnTo>
                      <a:pt x="167" y="0"/>
                    </a:lnTo>
                    <a:lnTo>
                      <a:pt x="169" y="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92" name="未知">
                <a:extLst>
                  <a:ext uri="{FF2B5EF4-FFF2-40B4-BE49-F238E27FC236}">
                    <a16:creationId xmlns:a16="http://schemas.microsoft.com/office/drawing/2014/main" id="{B542F4C8-90CB-511B-C44B-644FA1DE8A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46" y="11"/>
                <a:ext cx="258" cy="218"/>
              </a:xfrm>
              <a:custGeom>
                <a:avLst/>
                <a:gdLst>
                  <a:gd name="T0" fmla="*/ 0 w 645"/>
                  <a:gd name="T1" fmla="*/ 0 h 546"/>
                  <a:gd name="T2" fmla="*/ 0 w 645"/>
                  <a:gd name="T3" fmla="*/ 0 h 546"/>
                  <a:gd name="T4" fmla="*/ 0 w 645"/>
                  <a:gd name="T5" fmla="*/ 0 h 546"/>
                  <a:gd name="T6" fmla="*/ 0 w 645"/>
                  <a:gd name="T7" fmla="*/ 0 h 546"/>
                  <a:gd name="T8" fmla="*/ 0 w 645"/>
                  <a:gd name="T9" fmla="*/ 0 h 546"/>
                  <a:gd name="T10" fmla="*/ 0 w 645"/>
                  <a:gd name="T11" fmla="*/ 0 h 546"/>
                  <a:gd name="T12" fmla="*/ 0 w 645"/>
                  <a:gd name="T13" fmla="*/ 0 h 546"/>
                  <a:gd name="T14" fmla="*/ 0 w 645"/>
                  <a:gd name="T15" fmla="*/ 0 h 546"/>
                  <a:gd name="T16" fmla="*/ 0 w 645"/>
                  <a:gd name="T17" fmla="*/ 0 h 546"/>
                  <a:gd name="T18" fmla="*/ 0 w 645"/>
                  <a:gd name="T19" fmla="*/ 0 h 546"/>
                  <a:gd name="T20" fmla="*/ 0 w 645"/>
                  <a:gd name="T21" fmla="*/ 0 h 546"/>
                  <a:gd name="T22" fmla="*/ 0 w 645"/>
                  <a:gd name="T23" fmla="*/ 0 h 546"/>
                  <a:gd name="T24" fmla="*/ 0 w 645"/>
                  <a:gd name="T25" fmla="*/ 0 h 546"/>
                  <a:gd name="T26" fmla="*/ 0 w 645"/>
                  <a:gd name="T27" fmla="*/ 0 h 546"/>
                  <a:gd name="T28" fmla="*/ 0 w 645"/>
                  <a:gd name="T29" fmla="*/ 0 h 546"/>
                  <a:gd name="T30" fmla="*/ 0 w 645"/>
                  <a:gd name="T31" fmla="*/ 0 h 546"/>
                  <a:gd name="T32" fmla="*/ 0 w 645"/>
                  <a:gd name="T33" fmla="*/ 0 h 546"/>
                  <a:gd name="T34" fmla="*/ 0 w 645"/>
                  <a:gd name="T35" fmla="*/ 0 h 546"/>
                  <a:gd name="T36" fmla="*/ 0 w 645"/>
                  <a:gd name="T37" fmla="*/ 0 h 546"/>
                  <a:gd name="T38" fmla="*/ 0 w 645"/>
                  <a:gd name="T39" fmla="*/ 0 h 546"/>
                  <a:gd name="T40" fmla="*/ 0 w 645"/>
                  <a:gd name="T41" fmla="*/ 0 h 546"/>
                  <a:gd name="T42" fmla="*/ 0 w 645"/>
                  <a:gd name="T43" fmla="*/ 0 h 546"/>
                  <a:gd name="T44" fmla="*/ 0 w 645"/>
                  <a:gd name="T45" fmla="*/ 0 h 546"/>
                  <a:gd name="T46" fmla="*/ 0 w 645"/>
                  <a:gd name="T47" fmla="*/ 0 h 546"/>
                  <a:gd name="T48" fmla="*/ 0 w 645"/>
                  <a:gd name="T49" fmla="*/ 0 h 546"/>
                  <a:gd name="T50" fmla="*/ 0 w 645"/>
                  <a:gd name="T51" fmla="*/ 0 h 546"/>
                  <a:gd name="T52" fmla="*/ 0 w 645"/>
                  <a:gd name="T53" fmla="*/ 0 h 546"/>
                  <a:gd name="T54" fmla="*/ 0 w 645"/>
                  <a:gd name="T55" fmla="*/ 0 h 546"/>
                  <a:gd name="T56" fmla="*/ 0 w 645"/>
                  <a:gd name="T57" fmla="*/ 0 h 546"/>
                  <a:gd name="T58" fmla="*/ 0 w 645"/>
                  <a:gd name="T59" fmla="*/ 0 h 546"/>
                  <a:gd name="T60" fmla="*/ 0 w 645"/>
                  <a:gd name="T61" fmla="*/ 0 h 546"/>
                  <a:gd name="T62" fmla="*/ 0 w 645"/>
                  <a:gd name="T63" fmla="*/ 0 h 546"/>
                  <a:gd name="T64" fmla="*/ 0 w 645"/>
                  <a:gd name="T65" fmla="*/ 0 h 546"/>
                  <a:gd name="T66" fmla="*/ 0 w 645"/>
                  <a:gd name="T67" fmla="*/ 0 h 546"/>
                  <a:gd name="T68" fmla="*/ 0 w 645"/>
                  <a:gd name="T69" fmla="*/ 0 h 546"/>
                  <a:gd name="T70" fmla="*/ 0 w 645"/>
                  <a:gd name="T71" fmla="*/ 0 h 546"/>
                  <a:gd name="T72" fmla="*/ 0 w 645"/>
                  <a:gd name="T73" fmla="*/ 0 h 546"/>
                  <a:gd name="T74" fmla="*/ 0 w 645"/>
                  <a:gd name="T75" fmla="*/ 0 h 54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0" t="0" r="r" b="b"/>
                <a:pathLst>
                  <a:path w="645" h="546">
                    <a:moveTo>
                      <a:pt x="4" y="246"/>
                    </a:moveTo>
                    <a:lnTo>
                      <a:pt x="0" y="249"/>
                    </a:lnTo>
                    <a:lnTo>
                      <a:pt x="0" y="251"/>
                    </a:lnTo>
                    <a:lnTo>
                      <a:pt x="2" y="253"/>
                    </a:lnTo>
                    <a:lnTo>
                      <a:pt x="53" y="263"/>
                    </a:lnTo>
                    <a:lnTo>
                      <a:pt x="66" y="264"/>
                    </a:lnTo>
                    <a:lnTo>
                      <a:pt x="131" y="276"/>
                    </a:lnTo>
                    <a:lnTo>
                      <a:pt x="181" y="308"/>
                    </a:lnTo>
                    <a:lnTo>
                      <a:pt x="189" y="318"/>
                    </a:lnTo>
                    <a:lnTo>
                      <a:pt x="237" y="373"/>
                    </a:lnTo>
                    <a:lnTo>
                      <a:pt x="283" y="423"/>
                    </a:lnTo>
                    <a:lnTo>
                      <a:pt x="330" y="472"/>
                    </a:lnTo>
                    <a:lnTo>
                      <a:pt x="380" y="525"/>
                    </a:lnTo>
                    <a:lnTo>
                      <a:pt x="400" y="546"/>
                    </a:lnTo>
                    <a:lnTo>
                      <a:pt x="418" y="546"/>
                    </a:lnTo>
                    <a:lnTo>
                      <a:pt x="492" y="512"/>
                    </a:lnTo>
                    <a:lnTo>
                      <a:pt x="546" y="459"/>
                    </a:lnTo>
                    <a:lnTo>
                      <a:pt x="592" y="393"/>
                    </a:lnTo>
                    <a:lnTo>
                      <a:pt x="626" y="321"/>
                    </a:lnTo>
                    <a:lnTo>
                      <a:pt x="644" y="253"/>
                    </a:lnTo>
                    <a:lnTo>
                      <a:pt x="645" y="233"/>
                    </a:lnTo>
                    <a:lnTo>
                      <a:pt x="644" y="214"/>
                    </a:lnTo>
                    <a:lnTo>
                      <a:pt x="641" y="197"/>
                    </a:lnTo>
                    <a:lnTo>
                      <a:pt x="597" y="184"/>
                    </a:lnTo>
                    <a:lnTo>
                      <a:pt x="558" y="173"/>
                    </a:lnTo>
                    <a:lnTo>
                      <a:pt x="491" y="155"/>
                    </a:lnTo>
                    <a:lnTo>
                      <a:pt x="418" y="134"/>
                    </a:lnTo>
                    <a:lnTo>
                      <a:pt x="358" y="116"/>
                    </a:lnTo>
                    <a:lnTo>
                      <a:pt x="307" y="94"/>
                    </a:lnTo>
                    <a:lnTo>
                      <a:pt x="302" y="91"/>
                    </a:lnTo>
                    <a:lnTo>
                      <a:pt x="296" y="87"/>
                    </a:lnTo>
                    <a:lnTo>
                      <a:pt x="290" y="83"/>
                    </a:lnTo>
                    <a:lnTo>
                      <a:pt x="282" y="79"/>
                    </a:lnTo>
                    <a:lnTo>
                      <a:pt x="274" y="74"/>
                    </a:lnTo>
                    <a:lnTo>
                      <a:pt x="266" y="69"/>
                    </a:lnTo>
                    <a:lnTo>
                      <a:pt x="212" y="36"/>
                    </a:lnTo>
                    <a:lnTo>
                      <a:pt x="169" y="3"/>
                    </a:lnTo>
                    <a:lnTo>
                      <a:pt x="167" y="0"/>
                    </a:lnTo>
                  </a:path>
                </a:pathLst>
              </a:custGeom>
              <a:noFill/>
              <a:ln w="1270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93" name="未知">
                <a:extLst>
                  <a:ext uri="{FF2B5EF4-FFF2-40B4-BE49-F238E27FC236}">
                    <a16:creationId xmlns:a16="http://schemas.microsoft.com/office/drawing/2014/main" id="{2EF94DAD-FDE3-5CA6-5AFE-1E9718DA6D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44" y="10"/>
                <a:ext cx="70" cy="102"/>
              </a:xfrm>
              <a:custGeom>
                <a:avLst/>
                <a:gdLst>
                  <a:gd name="T0" fmla="*/ 0 w 174"/>
                  <a:gd name="T1" fmla="*/ 0 h 253"/>
                  <a:gd name="T2" fmla="*/ 0 w 174"/>
                  <a:gd name="T3" fmla="*/ 0 h 253"/>
                  <a:gd name="T4" fmla="*/ 0 w 174"/>
                  <a:gd name="T5" fmla="*/ 0 h 253"/>
                  <a:gd name="T6" fmla="*/ 0 w 174"/>
                  <a:gd name="T7" fmla="*/ 0 h 253"/>
                  <a:gd name="T8" fmla="*/ 0 w 174"/>
                  <a:gd name="T9" fmla="*/ 0 h 253"/>
                  <a:gd name="T10" fmla="*/ 0 w 174"/>
                  <a:gd name="T11" fmla="*/ 0 h 253"/>
                  <a:gd name="T12" fmla="*/ 0 w 174"/>
                  <a:gd name="T13" fmla="*/ 0 h 253"/>
                  <a:gd name="T14" fmla="*/ 0 w 174"/>
                  <a:gd name="T15" fmla="*/ 0 h 253"/>
                  <a:gd name="T16" fmla="*/ 0 w 174"/>
                  <a:gd name="T17" fmla="*/ 0 h 253"/>
                  <a:gd name="T18" fmla="*/ 0 w 174"/>
                  <a:gd name="T19" fmla="*/ 0 h 253"/>
                  <a:gd name="T20" fmla="*/ 0 w 174"/>
                  <a:gd name="T21" fmla="*/ 0 h 253"/>
                  <a:gd name="T22" fmla="*/ 0 w 174"/>
                  <a:gd name="T23" fmla="*/ 0 h 253"/>
                  <a:gd name="T24" fmla="*/ 0 w 174"/>
                  <a:gd name="T25" fmla="*/ 0 h 253"/>
                  <a:gd name="T26" fmla="*/ 0 w 174"/>
                  <a:gd name="T27" fmla="*/ 0 h 253"/>
                  <a:gd name="T28" fmla="*/ 0 w 174"/>
                  <a:gd name="T29" fmla="*/ 0 h 253"/>
                  <a:gd name="T30" fmla="*/ 0 w 174"/>
                  <a:gd name="T31" fmla="*/ 0 h 253"/>
                  <a:gd name="T32" fmla="*/ 0 w 174"/>
                  <a:gd name="T33" fmla="*/ 0 h 253"/>
                  <a:gd name="T34" fmla="*/ 0 w 174"/>
                  <a:gd name="T35" fmla="*/ 0 h 253"/>
                  <a:gd name="T36" fmla="*/ 0 w 174"/>
                  <a:gd name="T37" fmla="*/ 0 h 253"/>
                  <a:gd name="T38" fmla="*/ 0 w 174"/>
                  <a:gd name="T39" fmla="*/ 0 h 253"/>
                  <a:gd name="T40" fmla="*/ 0 w 174"/>
                  <a:gd name="T41" fmla="*/ 0 h 253"/>
                  <a:gd name="T42" fmla="*/ 0 w 174"/>
                  <a:gd name="T43" fmla="*/ 0 h 253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0" t="0" r="r" b="b"/>
                <a:pathLst>
                  <a:path w="174" h="253">
                    <a:moveTo>
                      <a:pt x="105" y="139"/>
                    </a:moveTo>
                    <a:lnTo>
                      <a:pt x="64" y="195"/>
                    </a:lnTo>
                    <a:lnTo>
                      <a:pt x="19" y="244"/>
                    </a:lnTo>
                    <a:lnTo>
                      <a:pt x="4" y="253"/>
                    </a:lnTo>
                    <a:lnTo>
                      <a:pt x="2" y="253"/>
                    </a:lnTo>
                    <a:lnTo>
                      <a:pt x="1" y="251"/>
                    </a:lnTo>
                    <a:lnTo>
                      <a:pt x="0" y="249"/>
                    </a:lnTo>
                    <a:lnTo>
                      <a:pt x="0" y="246"/>
                    </a:lnTo>
                    <a:lnTo>
                      <a:pt x="1" y="242"/>
                    </a:lnTo>
                    <a:lnTo>
                      <a:pt x="27" y="183"/>
                    </a:lnTo>
                    <a:lnTo>
                      <a:pt x="62" y="125"/>
                    </a:lnTo>
                    <a:lnTo>
                      <a:pt x="97" y="75"/>
                    </a:lnTo>
                    <a:lnTo>
                      <a:pt x="140" y="23"/>
                    </a:lnTo>
                    <a:lnTo>
                      <a:pt x="170" y="0"/>
                    </a:lnTo>
                    <a:lnTo>
                      <a:pt x="172" y="1"/>
                    </a:lnTo>
                    <a:lnTo>
                      <a:pt x="173" y="2"/>
                    </a:lnTo>
                    <a:lnTo>
                      <a:pt x="174" y="4"/>
                    </a:lnTo>
                    <a:lnTo>
                      <a:pt x="174" y="7"/>
                    </a:lnTo>
                    <a:lnTo>
                      <a:pt x="173" y="11"/>
                    </a:lnTo>
                    <a:lnTo>
                      <a:pt x="147" y="71"/>
                    </a:lnTo>
                    <a:lnTo>
                      <a:pt x="112" y="128"/>
                    </a:lnTo>
                    <a:lnTo>
                      <a:pt x="105" y="139"/>
                    </a:lnTo>
                    <a:close/>
                  </a:path>
                </a:pathLst>
              </a:custGeom>
              <a:noFill/>
              <a:ln w="1270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94" name="未知">
                <a:extLst>
                  <a:ext uri="{FF2B5EF4-FFF2-40B4-BE49-F238E27FC236}">
                    <a16:creationId xmlns:a16="http://schemas.microsoft.com/office/drawing/2014/main" id="{B007AE3B-51BF-73AB-6807-E38A7297A3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62" y="79"/>
                <a:ext cx="235" cy="142"/>
              </a:xfrm>
              <a:custGeom>
                <a:avLst/>
                <a:gdLst>
                  <a:gd name="T0" fmla="*/ 0 w 587"/>
                  <a:gd name="T1" fmla="*/ 0 h 355"/>
                  <a:gd name="T2" fmla="*/ 0 w 587"/>
                  <a:gd name="T3" fmla="*/ 0 h 355"/>
                  <a:gd name="T4" fmla="*/ 0 w 587"/>
                  <a:gd name="T5" fmla="*/ 0 h 355"/>
                  <a:gd name="T6" fmla="*/ 0 w 587"/>
                  <a:gd name="T7" fmla="*/ 0 h 355"/>
                  <a:gd name="T8" fmla="*/ 0 w 587"/>
                  <a:gd name="T9" fmla="*/ 0 h 355"/>
                  <a:gd name="T10" fmla="*/ 0 w 587"/>
                  <a:gd name="T11" fmla="*/ 0 h 355"/>
                  <a:gd name="T12" fmla="*/ 0 w 587"/>
                  <a:gd name="T13" fmla="*/ 0 h 355"/>
                  <a:gd name="T14" fmla="*/ 0 w 587"/>
                  <a:gd name="T15" fmla="*/ 0 h 355"/>
                  <a:gd name="T16" fmla="*/ 0 w 587"/>
                  <a:gd name="T17" fmla="*/ 0 h 355"/>
                  <a:gd name="T18" fmla="*/ 0 w 587"/>
                  <a:gd name="T19" fmla="*/ 0 h 355"/>
                  <a:gd name="T20" fmla="*/ 0 w 587"/>
                  <a:gd name="T21" fmla="*/ 0 h 355"/>
                  <a:gd name="T22" fmla="*/ 0 w 587"/>
                  <a:gd name="T23" fmla="*/ 0 h 355"/>
                  <a:gd name="T24" fmla="*/ 0 w 587"/>
                  <a:gd name="T25" fmla="*/ 0 h 355"/>
                  <a:gd name="T26" fmla="*/ 0 w 587"/>
                  <a:gd name="T27" fmla="*/ 0 h 355"/>
                  <a:gd name="T28" fmla="*/ 0 w 587"/>
                  <a:gd name="T29" fmla="*/ 0 h 355"/>
                  <a:gd name="T30" fmla="*/ 0 w 587"/>
                  <a:gd name="T31" fmla="*/ 0 h 355"/>
                  <a:gd name="T32" fmla="*/ 0 w 587"/>
                  <a:gd name="T33" fmla="*/ 0 h 355"/>
                  <a:gd name="T34" fmla="*/ 0 w 587"/>
                  <a:gd name="T35" fmla="*/ 0 h 355"/>
                  <a:gd name="T36" fmla="*/ 0 w 587"/>
                  <a:gd name="T37" fmla="*/ 0 h 355"/>
                  <a:gd name="T38" fmla="*/ 0 w 587"/>
                  <a:gd name="T39" fmla="*/ 0 h 355"/>
                  <a:gd name="T40" fmla="*/ 0 w 587"/>
                  <a:gd name="T41" fmla="*/ 0 h 355"/>
                  <a:gd name="T42" fmla="*/ 0 w 587"/>
                  <a:gd name="T43" fmla="*/ 0 h 355"/>
                  <a:gd name="T44" fmla="*/ 0 w 587"/>
                  <a:gd name="T45" fmla="*/ 0 h 355"/>
                  <a:gd name="T46" fmla="*/ 0 w 587"/>
                  <a:gd name="T47" fmla="*/ 0 h 355"/>
                  <a:gd name="T48" fmla="*/ 0 w 587"/>
                  <a:gd name="T49" fmla="*/ 0 h 355"/>
                  <a:gd name="T50" fmla="*/ 0 w 587"/>
                  <a:gd name="T51" fmla="*/ 0 h 355"/>
                  <a:gd name="T52" fmla="*/ 0 w 587"/>
                  <a:gd name="T53" fmla="*/ 0 h 355"/>
                  <a:gd name="T54" fmla="*/ 0 w 587"/>
                  <a:gd name="T55" fmla="*/ 0 h 355"/>
                  <a:gd name="T56" fmla="*/ 0 w 587"/>
                  <a:gd name="T57" fmla="*/ 0 h 355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0" t="0" r="r" b="b"/>
                <a:pathLst>
                  <a:path w="587" h="355">
                    <a:moveTo>
                      <a:pt x="443" y="0"/>
                    </a:moveTo>
                    <a:lnTo>
                      <a:pt x="505" y="15"/>
                    </a:lnTo>
                    <a:lnTo>
                      <a:pt x="562" y="34"/>
                    </a:lnTo>
                    <a:lnTo>
                      <a:pt x="587" y="64"/>
                    </a:lnTo>
                    <a:lnTo>
                      <a:pt x="586" y="77"/>
                    </a:lnTo>
                    <a:lnTo>
                      <a:pt x="567" y="145"/>
                    </a:lnTo>
                    <a:lnTo>
                      <a:pt x="539" y="205"/>
                    </a:lnTo>
                    <a:lnTo>
                      <a:pt x="502" y="263"/>
                    </a:lnTo>
                    <a:lnTo>
                      <a:pt x="459" y="312"/>
                    </a:lnTo>
                    <a:lnTo>
                      <a:pt x="399" y="352"/>
                    </a:lnTo>
                    <a:lnTo>
                      <a:pt x="384" y="355"/>
                    </a:lnTo>
                    <a:lnTo>
                      <a:pt x="380" y="354"/>
                    </a:lnTo>
                    <a:lnTo>
                      <a:pt x="326" y="302"/>
                    </a:lnTo>
                    <a:lnTo>
                      <a:pt x="275" y="243"/>
                    </a:lnTo>
                    <a:lnTo>
                      <a:pt x="262" y="227"/>
                    </a:lnTo>
                    <a:lnTo>
                      <a:pt x="212" y="169"/>
                    </a:lnTo>
                    <a:lnTo>
                      <a:pt x="164" y="124"/>
                    </a:lnTo>
                    <a:lnTo>
                      <a:pt x="109" y="89"/>
                    </a:lnTo>
                    <a:lnTo>
                      <a:pt x="50" y="74"/>
                    </a:lnTo>
                    <a:lnTo>
                      <a:pt x="0" y="69"/>
                    </a:lnTo>
                    <a:lnTo>
                      <a:pt x="2" y="69"/>
                    </a:lnTo>
                    <a:lnTo>
                      <a:pt x="63" y="58"/>
                    </a:lnTo>
                    <a:lnTo>
                      <a:pt x="147" y="44"/>
                    </a:lnTo>
                    <a:lnTo>
                      <a:pt x="212" y="34"/>
                    </a:lnTo>
                    <a:lnTo>
                      <a:pt x="278" y="24"/>
                    </a:lnTo>
                    <a:lnTo>
                      <a:pt x="339" y="14"/>
                    </a:lnTo>
                    <a:lnTo>
                      <a:pt x="410" y="4"/>
                    </a:lnTo>
                    <a:lnTo>
                      <a:pt x="441" y="0"/>
                    </a:lnTo>
                    <a:lnTo>
                      <a:pt x="443" y="0"/>
                    </a:lnTo>
                    <a:close/>
                  </a:path>
                </a:pathLst>
              </a:custGeom>
              <a:solidFill>
                <a:srgbClr val="E866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95" name="未知">
                <a:extLst>
                  <a:ext uri="{FF2B5EF4-FFF2-40B4-BE49-F238E27FC236}">
                    <a16:creationId xmlns:a16="http://schemas.microsoft.com/office/drawing/2014/main" id="{C1A18064-1917-7944-D8C0-EE8DBB4C72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0" y="182"/>
                <a:ext cx="1868" cy="1868"/>
              </a:xfrm>
              <a:custGeom>
                <a:avLst/>
                <a:gdLst>
                  <a:gd name="T0" fmla="*/ 0 w 4670"/>
                  <a:gd name="T1" fmla="*/ 0 h 4671"/>
                  <a:gd name="T2" fmla="*/ 0 w 4670"/>
                  <a:gd name="T3" fmla="*/ 0 h 4671"/>
                  <a:gd name="T4" fmla="*/ 0 w 4670"/>
                  <a:gd name="T5" fmla="*/ 0 h 4671"/>
                  <a:gd name="T6" fmla="*/ 0 w 4670"/>
                  <a:gd name="T7" fmla="*/ 0 h 4671"/>
                  <a:gd name="T8" fmla="*/ 0 w 4670"/>
                  <a:gd name="T9" fmla="*/ 0 h 4671"/>
                  <a:gd name="T10" fmla="*/ 0 w 4670"/>
                  <a:gd name="T11" fmla="*/ 0 h 4671"/>
                  <a:gd name="T12" fmla="*/ 0 w 4670"/>
                  <a:gd name="T13" fmla="*/ 0 h 4671"/>
                  <a:gd name="T14" fmla="*/ 0 w 4670"/>
                  <a:gd name="T15" fmla="*/ 0 h 4671"/>
                  <a:gd name="T16" fmla="*/ 0 w 4670"/>
                  <a:gd name="T17" fmla="*/ 0 h 4671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4670" h="4671">
                    <a:moveTo>
                      <a:pt x="4653" y="173"/>
                    </a:moveTo>
                    <a:lnTo>
                      <a:pt x="4670" y="4671"/>
                    </a:lnTo>
                    <a:lnTo>
                      <a:pt x="4653" y="173"/>
                    </a:lnTo>
                    <a:lnTo>
                      <a:pt x="4513" y="34"/>
                    </a:lnTo>
                    <a:lnTo>
                      <a:pt x="34" y="4513"/>
                    </a:lnTo>
                    <a:lnTo>
                      <a:pt x="0" y="0"/>
                    </a:lnTo>
                    <a:lnTo>
                      <a:pt x="34" y="4513"/>
                    </a:lnTo>
                    <a:lnTo>
                      <a:pt x="173" y="4653"/>
                    </a:lnTo>
                    <a:lnTo>
                      <a:pt x="4653" y="173"/>
                    </a:lnTo>
                    <a:close/>
                  </a:path>
                </a:pathLst>
              </a:custGeom>
              <a:blipFill dpi="0" rotWithShape="0">
                <a:blip r:embed="rId34"/>
                <a:srcRect/>
                <a:stretch>
                  <a:fillRect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96" name="未知">
                <a:extLst>
                  <a:ext uri="{FF2B5EF4-FFF2-40B4-BE49-F238E27FC236}">
                    <a16:creationId xmlns:a16="http://schemas.microsoft.com/office/drawing/2014/main" id="{AF033DF7-7D79-FE93-A772-5B2737C41D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2" y="244"/>
                <a:ext cx="1833" cy="1833"/>
              </a:xfrm>
              <a:custGeom>
                <a:avLst/>
                <a:gdLst>
                  <a:gd name="T0" fmla="*/ 0 w 4581"/>
                  <a:gd name="T1" fmla="*/ 0 h 4581"/>
                  <a:gd name="T2" fmla="*/ 0 w 4581"/>
                  <a:gd name="T3" fmla="*/ 0 h 4581"/>
                  <a:gd name="T4" fmla="*/ 0 w 4581"/>
                  <a:gd name="T5" fmla="*/ 0 h 4581"/>
                  <a:gd name="T6" fmla="*/ 0 w 4581"/>
                  <a:gd name="T7" fmla="*/ 0 h 4581"/>
                  <a:gd name="T8" fmla="*/ 0 w 4581"/>
                  <a:gd name="T9" fmla="*/ 0 h 4581"/>
                  <a:gd name="T10" fmla="*/ 0 w 4581"/>
                  <a:gd name="T11" fmla="*/ 0 h 4581"/>
                  <a:gd name="T12" fmla="*/ 0 w 4581"/>
                  <a:gd name="T13" fmla="*/ 0 h 4581"/>
                  <a:gd name="T14" fmla="*/ 0 w 4581"/>
                  <a:gd name="T15" fmla="*/ 0 h 4581"/>
                  <a:gd name="T16" fmla="*/ 0 w 4581"/>
                  <a:gd name="T17" fmla="*/ 0 h 4581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4581" h="4581">
                    <a:moveTo>
                      <a:pt x="4544" y="65"/>
                    </a:moveTo>
                    <a:lnTo>
                      <a:pt x="4581" y="4581"/>
                    </a:lnTo>
                    <a:lnTo>
                      <a:pt x="4544" y="65"/>
                    </a:lnTo>
                    <a:lnTo>
                      <a:pt x="4497" y="17"/>
                    </a:lnTo>
                    <a:lnTo>
                      <a:pt x="17" y="4497"/>
                    </a:lnTo>
                    <a:lnTo>
                      <a:pt x="0" y="0"/>
                    </a:lnTo>
                    <a:lnTo>
                      <a:pt x="17" y="4497"/>
                    </a:lnTo>
                    <a:lnTo>
                      <a:pt x="65" y="4545"/>
                    </a:lnTo>
                    <a:lnTo>
                      <a:pt x="4544" y="65"/>
                    </a:lnTo>
                    <a:close/>
                  </a:path>
                </a:pathLst>
              </a:custGeom>
              <a:blipFill dpi="0" rotWithShape="0">
                <a:blip r:embed="rId35"/>
                <a:srcRect/>
                <a:stretch>
                  <a:fillRect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97" name="未知">
                <a:extLst>
                  <a:ext uri="{FF2B5EF4-FFF2-40B4-BE49-F238E27FC236}">
                    <a16:creationId xmlns:a16="http://schemas.microsoft.com/office/drawing/2014/main" id="{5BA12DEE-455C-29CE-34F0-060CAE95FC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4" y="196"/>
                <a:ext cx="1866" cy="1866"/>
              </a:xfrm>
              <a:custGeom>
                <a:avLst/>
                <a:gdLst>
                  <a:gd name="T0" fmla="*/ 0 w 4666"/>
                  <a:gd name="T1" fmla="*/ 0 h 4667"/>
                  <a:gd name="T2" fmla="*/ 0 w 4666"/>
                  <a:gd name="T3" fmla="*/ 0 h 4667"/>
                  <a:gd name="T4" fmla="*/ 0 w 4666"/>
                  <a:gd name="T5" fmla="*/ 0 h 4667"/>
                  <a:gd name="T6" fmla="*/ 0 w 4666"/>
                  <a:gd name="T7" fmla="*/ 0 h 4667"/>
                  <a:gd name="T8" fmla="*/ 0 w 4666"/>
                  <a:gd name="T9" fmla="*/ 0 h 466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666" h="4667">
                    <a:moveTo>
                      <a:pt x="187" y="4667"/>
                    </a:moveTo>
                    <a:lnTo>
                      <a:pt x="0" y="4479"/>
                    </a:lnTo>
                    <a:lnTo>
                      <a:pt x="4479" y="0"/>
                    </a:lnTo>
                    <a:lnTo>
                      <a:pt x="4666" y="187"/>
                    </a:lnTo>
                    <a:lnTo>
                      <a:pt x="187" y="4667"/>
                    </a:lnTo>
                    <a:close/>
                  </a:path>
                </a:pathLst>
              </a:custGeom>
              <a:noFill/>
              <a:ln w="63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98" name="未知">
                <a:extLst>
                  <a:ext uri="{FF2B5EF4-FFF2-40B4-BE49-F238E27FC236}">
                    <a16:creationId xmlns:a16="http://schemas.microsoft.com/office/drawing/2014/main" id="{A909E3BC-BFD8-4BC9-E689-0592BE8FE5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8" y="1622"/>
                <a:ext cx="14" cy="241"/>
              </a:xfrm>
              <a:custGeom>
                <a:avLst/>
                <a:gdLst>
                  <a:gd name="T0" fmla="*/ 0 w 35"/>
                  <a:gd name="T1" fmla="*/ 0 h 603"/>
                  <a:gd name="T2" fmla="*/ 0 w 35"/>
                  <a:gd name="T3" fmla="*/ 0 h 603"/>
                  <a:gd name="T4" fmla="*/ 0 w 35"/>
                  <a:gd name="T5" fmla="*/ 0 h 603"/>
                  <a:gd name="T6" fmla="*/ 0 w 35"/>
                  <a:gd name="T7" fmla="*/ 0 h 603"/>
                  <a:gd name="T8" fmla="*/ 0 w 35"/>
                  <a:gd name="T9" fmla="*/ 0 h 60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" h="603">
                    <a:moveTo>
                      <a:pt x="35" y="569"/>
                    </a:moveTo>
                    <a:lnTo>
                      <a:pt x="35" y="0"/>
                    </a:lnTo>
                    <a:lnTo>
                      <a:pt x="0" y="0"/>
                    </a:lnTo>
                    <a:lnTo>
                      <a:pt x="0" y="603"/>
                    </a:lnTo>
                    <a:lnTo>
                      <a:pt x="35" y="56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99" name="未知">
                <a:extLst>
                  <a:ext uri="{FF2B5EF4-FFF2-40B4-BE49-F238E27FC236}">
                    <a16:creationId xmlns:a16="http://schemas.microsoft.com/office/drawing/2014/main" id="{D729CA40-FE63-C229-5F9E-43F0595684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2" y="1622"/>
                <a:ext cx="16" cy="227"/>
              </a:xfrm>
              <a:custGeom>
                <a:avLst/>
                <a:gdLst>
                  <a:gd name="T0" fmla="*/ 0 w 40"/>
                  <a:gd name="T1" fmla="*/ 0 h 569"/>
                  <a:gd name="T2" fmla="*/ 0 w 40"/>
                  <a:gd name="T3" fmla="*/ 0 h 569"/>
                  <a:gd name="T4" fmla="*/ 0 w 40"/>
                  <a:gd name="T5" fmla="*/ 0 h 569"/>
                  <a:gd name="T6" fmla="*/ 0 w 40"/>
                  <a:gd name="T7" fmla="*/ 0 h 569"/>
                  <a:gd name="T8" fmla="*/ 0 w 40"/>
                  <a:gd name="T9" fmla="*/ 0 h 56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0" h="569">
                    <a:moveTo>
                      <a:pt x="40" y="529"/>
                    </a:moveTo>
                    <a:lnTo>
                      <a:pt x="40" y="0"/>
                    </a:lnTo>
                    <a:lnTo>
                      <a:pt x="0" y="0"/>
                    </a:lnTo>
                    <a:lnTo>
                      <a:pt x="0" y="569"/>
                    </a:lnTo>
                    <a:lnTo>
                      <a:pt x="40" y="529"/>
                    </a:lnTo>
                    <a:close/>
                  </a:path>
                </a:pathLst>
              </a:custGeom>
              <a:solidFill>
                <a:srgbClr val="8080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00" name="未知">
                <a:extLst>
                  <a:ext uri="{FF2B5EF4-FFF2-40B4-BE49-F238E27FC236}">
                    <a16:creationId xmlns:a16="http://schemas.microsoft.com/office/drawing/2014/main" id="{CD257FBA-6D80-6CC5-A6B7-B43F2E9AE2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8" y="1622"/>
                <a:ext cx="16" cy="211"/>
              </a:xfrm>
              <a:custGeom>
                <a:avLst/>
                <a:gdLst>
                  <a:gd name="T0" fmla="*/ 0 w 41"/>
                  <a:gd name="T1" fmla="*/ 0 h 529"/>
                  <a:gd name="T2" fmla="*/ 0 w 41"/>
                  <a:gd name="T3" fmla="*/ 0 h 529"/>
                  <a:gd name="T4" fmla="*/ 0 w 41"/>
                  <a:gd name="T5" fmla="*/ 0 h 529"/>
                  <a:gd name="T6" fmla="*/ 0 w 41"/>
                  <a:gd name="T7" fmla="*/ 0 h 529"/>
                  <a:gd name="T8" fmla="*/ 0 w 41"/>
                  <a:gd name="T9" fmla="*/ 0 h 52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1" h="529">
                    <a:moveTo>
                      <a:pt x="41" y="489"/>
                    </a:moveTo>
                    <a:lnTo>
                      <a:pt x="41" y="0"/>
                    </a:lnTo>
                    <a:lnTo>
                      <a:pt x="0" y="0"/>
                    </a:lnTo>
                    <a:lnTo>
                      <a:pt x="0" y="529"/>
                    </a:lnTo>
                    <a:lnTo>
                      <a:pt x="41" y="48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01" name="未知">
                <a:extLst>
                  <a:ext uri="{FF2B5EF4-FFF2-40B4-BE49-F238E27FC236}">
                    <a16:creationId xmlns:a16="http://schemas.microsoft.com/office/drawing/2014/main" id="{2D71CB20-7EC4-7799-70D4-55A82F7403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9" y="1622"/>
                <a:ext cx="0" cy="190"/>
              </a:xfrm>
              <a:custGeom>
                <a:avLst/>
                <a:gdLst>
                  <a:gd name="T0" fmla="*/ 0 h 476"/>
                  <a:gd name="T1" fmla="*/ 0 h 476"/>
                  <a:gd name="T2" fmla="*/ 0 60000 65536"/>
                  <a:gd name="T3" fmla="*/ 0 60000 65536"/>
                </a:gdLst>
                <a:ahLst/>
                <a:cxnLst>
                  <a:cxn ang="T2">
                    <a:pos x="0" y="T0"/>
                  </a:cxn>
                  <a:cxn ang="T3">
                    <a:pos x="0" y="T1"/>
                  </a:cxn>
                </a:cxnLst>
                <a:rect l="0" t="0" r="r" b="b"/>
                <a:pathLst>
                  <a:path h="476">
                    <a:moveTo>
                      <a:pt x="0" y="0"/>
                    </a:moveTo>
                    <a:lnTo>
                      <a:pt x="0" y="476"/>
                    </a:lnTo>
                  </a:path>
                </a:pathLst>
              </a:custGeom>
              <a:noFill/>
              <a:ln w="16471" cmpd="sng">
                <a:solidFill>
                  <a:srgbClr val="FFFF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02" name="未知">
                <a:extLst>
                  <a:ext uri="{FF2B5EF4-FFF2-40B4-BE49-F238E27FC236}">
                    <a16:creationId xmlns:a16="http://schemas.microsoft.com/office/drawing/2014/main" id="{D1973A80-D25C-0E6E-4B83-209132C0B3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" y="1622"/>
                <a:ext cx="0" cy="180"/>
              </a:xfrm>
              <a:custGeom>
                <a:avLst/>
                <a:gdLst>
                  <a:gd name="T0" fmla="*/ 0 h 450"/>
                  <a:gd name="T1" fmla="*/ 0 h 450"/>
                  <a:gd name="T2" fmla="*/ 0 60000 65536"/>
                  <a:gd name="T3" fmla="*/ 0 60000 65536"/>
                </a:gdLst>
                <a:ahLst/>
                <a:cxnLst>
                  <a:cxn ang="T2">
                    <a:pos x="0" y="T0"/>
                  </a:cxn>
                  <a:cxn ang="T3">
                    <a:pos x="0" y="T1"/>
                  </a:cxn>
                </a:cxnLst>
                <a:rect l="0" t="0" r="r" b="b"/>
                <a:pathLst>
                  <a:path h="450">
                    <a:moveTo>
                      <a:pt x="0" y="0"/>
                    </a:moveTo>
                    <a:lnTo>
                      <a:pt x="0" y="450"/>
                    </a:lnTo>
                  </a:path>
                </a:pathLst>
              </a:custGeom>
              <a:noFill/>
              <a:ln w="16471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03" name="未知">
                <a:extLst>
                  <a:ext uri="{FF2B5EF4-FFF2-40B4-BE49-F238E27FC236}">
                    <a16:creationId xmlns:a16="http://schemas.microsoft.com/office/drawing/2014/main" id="{1280C4E0-6438-6582-7B41-6E88D4AD84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8" y="1622"/>
                <a:ext cx="64" cy="241"/>
              </a:xfrm>
              <a:custGeom>
                <a:avLst/>
                <a:gdLst>
                  <a:gd name="T0" fmla="*/ 0 w 160"/>
                  <a:gd name="T1" fmla="*/ 0 h 603"/>
                  <a:gd name="T2" fmla="*/ 0 w 160"/>
                  <a:gd name="T3" fmla="*/ 0 h 603"/>
                  <a:gd name="T4" fmla="*/ 0 w 160"/>
                  <a:gd name="T5" fmla="*/ 0 h 603"/>
                  <a:gd name="T6" fmla="*/ 0 w 160"/>
                  <a:gd name="T7" fmla="*/ 0 h 603"/>
                  <a:gd name="T8" fmla="*/ 0 w 160"/>
                  <a:gd name="T9" fmla="*/ 0 h 60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60" h="603">
                    <a:moveTo>
                      <a:pt x="160" y="0"/>
                    </a:moveTo>
                    <a:lnTo>
                      <a:pt x="160" y="445"/>
                    </a:lnTo>
                    <a:lnTo>
                      <a:pt x="0" y="603"/>
                    </a:lnTo>
                    <a:lnTo>
                      <a:pt x="0" y="0"/>
                    </a:lnTo>
                    <a:lnTo>
                      <a:pt x="160" y="0"/>
                    </a:lnTo>
                    <a:close/>
                  </a:path>
                </a:pathLst>
              </a:custGeom>
              <a:noFill/>
              <a:ln w="63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04" name="未知">
                <a:extLst>
                  <a:ext uri="{FF2B5EF4-FFF2-40B4-BE49-F238E27FC236}">
                    <a16:creationId xmlns:a16="http://schemas.microsoft.com/office/drawing/2014/main" id="{41E3F10A-CCCD-78FB-2DD7-E79F42EBD7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2" y="1776"/>
                <a:ext cx="109" cy="109"/>
              </a:xfrm>
              <a:custGeom>
                <a:avLst/>
                <a:gdLst>
                  <a:gd name="T0" fmla="*/ 0 w 272"/>
                  <a:gd name="T1" fmla="*/ 0 h 272"/>
                  <a:gd name="T2" fmla="*/ 0 w 272"/>
                  <a:gd name="T3" fmla="*/ 0 h 272"/>
                  <a:gd name="T4" fmla="*/ 0 w 272"/>
                  <a:gd name="T5" fmla="*/ 0 h 272"/>
                  <a:gd name="T6" fmla="*/ 0 w 272"/>
                  <a:gd name="T7" fmla="*/ 0 h 272"/>
                  <a:gd name="T8" fmla="*/ 0 w 272"/>
                  <a:gd name="T9" fmla="*/ 0 h 272"/>
                  <a:gd name="T10" fmla="*/ 0 w 272"/>
                  <a:gd name="T11" fmla="*/ 0 h 272"/>
                  <a:gd name="T12" fmla="*/ 0 w 272"/>
                  <a:gd name="T13" fmla="*/ 0 h 272"/>
                  <a:gd name="T14" fmla="*/ 0 w 272"/>
                  <a:gd name="T15" fmla="*/ 0 h 272"/>
                  <a:gd name="T16" fmla="*/ 0 w 272"/>
                  <a:gd name="T17" fmla="*/ 0 h 272"/>
                  <a:gd name="T18" fmla="*/ 0 w 272"/>
                  <a:gd name="T19" fmla="*/ 0 h 272"/>
                  <a:gd name="T20" fmla="*/ 0 w 272"/>
                  <a:gd name="T21" fmla="*/ 0 h 272"/>
                  <a:gd name="T22" fmla="*/ 0 w 272"/>
                  <a:gd name="T23" fmla="*/ 0 h 272"/>
                  <a:gd name="T24" fmla="*/ 0 w 272"/>
                  <a:gd name="T25" fmla="*/ 0 h 272"/>
                  <a:gd name="T26" fmla="*/ 0 w 272"/>
                  <a:gd name="T27" fmla="*/ 0 h 272"/>
                  <a:gd name="T28" fmla="*/ 0 w 272"/>
                  <a:gd name="T29" fmla="*/ 0 h 272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272" h="272">
                    <a:moveTo>
                      <a:pt x="54" y="248"/>
                    </a:moveTo>
                    <a:lnTo>
                      <a:pt x="247" y="59"/>
                    </a:lnTo>
                    <a:lnTo>
                      <a:pt x="248" y="53"/>
                    </a:lnTo>
                    <a:lnTo>
                      <a:pt x="272" y="272"/>
                    </a:lnTo>
                    <a:lnTo>
                      <a:pt x="248" y="53"/>
                    </a:lnTo>
                    <a:lnTo>
                      <a:pt x="248" y="51"/>
                    </a:lnTo>
                    <a:lnTo>
                      <a:pt x="234" y="39"/>
                    </a:lnTo>
                    <a:lnTo>
                      <a:pt x="232" y="39"/>
                    </a:lnTo>
                    <a:lnTo>
                      <a:pt x="50" y="211"/>
                    </a:lnTo>
                    <a:lnTo>
                      <a:pt x="39" y="234"/>
                    </a:lnTo>
                    <a:lnTo>
                      <a:pt x="0" y="0"/>
                    </a:lnTo>
                    <a:lnTo>
                      <a:pt x="39" y="234"/>
                    </a:lnTo>
                    <a:lnTo>
                      <a:pt x="39" y="236"/>
                    </a:lnTo>
                    <a:lnTo>
                      <a:pt x="52" y="248"/>
                    </a:lnTo>
                    <a:lnTo>
                      <a:pt x="54" y="248"/>
                    </a:lnTo>
                    <a:close/>
                  </a:path>
                </a:pathLst>
              </a:custGeom>
              <a:blipFill dpi="0" rotWithShape="0">
                <a:blip r:embed="rId20"/>
                <a:srcRect/>
                <a:stretch>
                  <a:fillRect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05" name="未知">
                <a:extLst>
                  <a:ext uri="{FF2B5EF4-FFF2-40B4-BE49-F238E27FC236}">
                    <a16:creationId xmlns:a16="http://schemas.microsoft.com/office/drawing/2014/main" id="{3B7E2EC1-9984-1259-D069-598A7B90B4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6" y="1790"/>
                <a:ext cx="101" cy="101"/>
              </a:xfrm>
              <a:custGeom>
                <a:avLst/>
                <a:gdLst>
                  <a:gd name="T0" fmla="*/ 0 w 252"/>
                  <a:gd name="T1" fmla="*/ 0 h 252"/>
                  <a:gd name="T2" fmla="*/ 0 w 252"/>
                  <a:gd name="T3" fmla="*/ 0 h 252"/>
                  <a:gd name="T4" fmla="*/ 0 w 252"/>
                  <a:gd name="T5" fmla="*/ 0 h 252"/>
                  <a:gd name="T6" fmla="*/ 0 w 252"/>
                  <a:gd name="T7" fmla="*/ 0 h 252"/>
                  <a:gd name="T8" fmla="*/ 0 w 252"/>
                  <a:gd name="T9" fmla="*/ 0 h 252"/>
                  <a:gd name="T10" fmla="*/ 0 w 252"/>
                  <a:gd name="T11" fmla="*/ 0 h 252"/>
                  <a:gd name="T12" fmla="*/ 0 w 252"/>
                  <a:gd name="T13" fmla="*/ 0 h 252"/>
                  <a:gd name="T14" fmla="*/ 0 w 252"/>
                  <a:gd name="T15" fmla="*/ 0 h 252"/>
                  <a:gd name="T16" fmla="*/ 0 w 252"/>
                  <a:gd name="T17" fmla="*/ 0 h 252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252" h="252">
                    <a:moveTo>
                      <a:pt x="26" y="212"/>
                    </a:moveTo>
                    <a:lnTo>
                      <a:pt x="203" y="42"/>
                    </a:lnTo>
                    <a:lnTo>
                      <a:pt x="213" y="24"/>
                    </a:lnTo>
                    <a:lnTo>
                      <a:pt x="252" y="252"/>
                    </a:lnTo>
                    <a:lnTo>
                      <a:pt x="213" y="24"/>
                    </a:lnTo>
                    <a:lnTo>
                      <a:pt x="25" y="212"/>
                    </a:lnTo>
                    <a:lnTo>
                      <a:pt x="0" y="0"/>
                    </a:lnTo>
                    <a:lnTo>
                      <a:pt x="25" y="212"/>
                    </a:lnTo>
                    <a:lnTo>
                      <a:pt x="26" y="212"/>
                    </a:lnTo>
                    <a:close/>
                  </a:path>
                </a:pathLst>
              </a:custGeom>
              <a:blipFill dpi="0" rotWithShape="0">
                <a:blip r:embed="rId21"/>
                <a:srcRect/>
                <a:stretch>
                  <a:fillRect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06" name="未知">
                <a:extLst>
                  <a:ext uri="{FF2B5EF4-FFF2-40B4-BE49-F238E27FC236}">
                    <a16:creationId xmlns:a16="http://schemas.microsoft.com/office/drawing/2014/main" id="{067E7DAD-74D9-C086-AC76-A5808A1CD7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8" y="1792"/>
                <a:ext cx="84" cy="84"/>
              </a:xfrm>
              <a:custGeom>
                <a:avLst/>
                <a:gdLst>
                  <a:gd name="T0" fmla="*/ 0 w 209"/>
                  <a:gd name="T1" fmla="*/ 0 h 209"/>
                  <a:gd name="T2" fmla="*/ 0 w 209"/>
                  <a:gd name="T3" fmla="*/ 0 h 209"/>
                  <a:gd name="T4" fmla="*/ 0 w 209"/>
                  <a:gd name="T5" fmla="*/ 0 h 209"/>
                  <a:gd name="T6" fmla="*/ 0 w 209"/>
                  <a:gd name="T7" fmla="*/ 0 h 209"/>
                  <a:gd name="T8" fmla="*/ 0 w 209"/>
                  <a:gd name="T9" fmla="*/ 0 h 209"/>
                  <a:gd name="T10" fmla="*/ 0 w 209"/>
                  <a:gd name="T11" fmla="*/ 0 h 209"/>
                  <a:gd name="T12" fmla="*/ 0 w 209"/>
                  <a:gd name="T13" fmla="*/ 0 h 209"/>
                  <a:gd name="T14" fmla="*/ 0 w 209"/>
                  <a:gd name="T15" fmla="*/ 0 h 209"/>
                  <a:gd name="T16" fmla="*/ 0 w 209"/>
                  <a:gd name="T17" fmla="*/ 0 h 209"/>
                  <a:gd name="T18" fmla="*/ 0 w 209"/>
                  <a:gd name="T19" fmla="*/ 0 h 209"/>
                  <a:gd name="T20" fmla="*/ 0 w 209"/>
                  <a:gd name="T21" fmla="*/ 0 h 209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209" h="209">
                    <a:moveTo>
                      <a:pt x="198" y="38"/>
                    </a:moveTo>
                    <a:lnTo>
                      <a:pt x="209" y="14"/>
                    </a:lnTo>
                    <a:lnTo>
                      <a:pt x="209" y="12"/>
                    </a:lnTo>
                    <a:lnTo>
                      <a:pt x="195" y="0"/>
                    </a:lnTo>
                    <a:lnTo>
                      <a:pt x="193" y="0"/>
                    </a:lnTo>
                    <a:lnTo>
                      <a:pt x="11" y="172"/>
                    </a:lnTo>
                    <a:lnTo>
                      <a:pt x="0" y="195"/>
                    </a:lnTo>
                    <a:lnTo>
                      <a:pt x="0" y="197"/>
                    </a:lnTo>
                    <a:lnTo>
                      <a:pt x="13" y="209"/>
                    </a:lnTo>
                    <a:lnTo>
                      <a:pt x="15" y="209"/>
                    </a:lnTo>
                    <a:lnTo>
                      <a:pt x="198" y="38"/>
                    </a:lnTo>
                    <a:close/>
                  </a:path>
                </a:pathLst>
              </a:custGeom>
              <a:noFill/>
              <a:ln w="63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07" name="未知">
                <a:extLst>
                  <a:ext uri="{FF2B5EF4-FFF2-40B4-BE49-F238E27FC236}">
                    <a16:creationId xmlns:a16="http://schemas.microsoft.com/office/drawing/2014/main" id="{CF0E0560-44CE-D2D3-FCC4-80095DA6CA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12" y="848"/>
                <a:ext cx="19" cy="19"/>
              </a:xfrm>
              <a:custGeom>
                <a:avLst/>
                <a:gdLst>
                  <a:gd name="T0" fmla="*/ 0 w 47"/>
                  <a:gd name="T1" fmla="*/ 0 h 47"/>
                  <a:gd name="T2" fmla="*/ 0 w 47"/>
                  <a:gd name="T3" fmla="*/ 0 h 47"/>
                  <a:gd name="T4" fmla="*/ 0 w 47"/>
                  <a:gd name="T5" fmla="*/ 0 h 47"/>
                  <a:gd name="T6" fmla="*/ 0 w 47"/>
                  <a:gd name="T7" fmla="*/ 0 h 47"/>
                  <a:gd name="T8" fmla="*/ 0 w 47"/>
                  <a:gd name="T9" fmla="*/ 0 h 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7" h="47">
                    <a:moveTo>
                      <a:pt x="47" y="39"/>
                    </a:moveTo>
                    <a:lnTo>
                      <a:pt x="39" y="47"/>
                    </a:lnTo>
                    <a:lnTo>
                      <a:pt x="0" y="8"/>
                    </a:lnTo>
                    <a:lnTo>
                      <a:pt x="8" y="0"/>
                    </a:lnTo>
                    <a:lnTo>
                      <a:pt x="47" y="39"/>
                    </a:lnTo>
                    <a:close/>
                  </a:path>
                </a:pathLst>
              </a:custGeom>
              <a:solidFill>
                <a:srgbClr val="E866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08" name="未知">
                <a:extLst>
                  <a:ext uri="{FF2B5EF4-FFF2-40B4-BE49-F238E27FC236}">
                    <a16:creationId xmlns:a16="http://schemas.microsoft.com/office/drawing/2014/main" id="{DCE62C4A-00A7-BA77-EDBE-B1FE11BE40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12" y="848"/>
                <a:ext cx="19" cy="19"/>
              </a:xfrm>
              <a:custGeom>
                <a:avLst/>
                <a:gdLst>
                  <a:gd name="T0" fmla="*/ 0 w 47"/>
                  <a:gd name="T1" fmla="*/ 0 h 47"/>
                  <a:gd name="T2" fmla="*/ 0 w 47"/>
                  <a:gd name="T3" fmla="*/ 0 h 47"/>
                  <a:gd name="T4" fmla="*/ 0 w 47"/>
                  <a:gd name="T5" fmla="*/ 0 h 47"/>
                  <a:gd name="T6" fmla="*/ 0 w 47"/>
                  <a:gd name="T7" fmla="*/ 0 h 47"/>
                  <a:gd name="T8" fmla="*/ 0 w 47"/>
                  <a:gd name="T9" fmla="*/ 0 h 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7" h="47">
                    <a:moveTo>
                      <a:pt x="0" y="8"/>
                    </a:moveTo>
                    <a:lnTo>
                      <a:pt x="39" y="47"/>
                    </a:lnTo>
                    <a:lnTo>
                      <a:pt x="47" y="39"/>
                    </a:lnTo>
                    <a:lnTo>
                      <a:pt x="8" y="0"/>
                    </a:lnTo>
                    <a:lnTo>
                      <a:pt x="0" y="8"/>
                    </a:lnTo>
                    <a:close/>
                  </a:path>
                </a:pathLst>
              </a:custGeom>
              <a:noFill/>
              <a:ln w="63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09" name="Rectangle 198">
                <a:extLst>
                  <a:ext uri="{FF2B5EF4-FFF2-40B4-BE49-F238E27FC236}">
                    <a16:creationId xmlns:a16="http://schemas.microsoft.com/office/drawing/2014/main" id="{44FF5FEB-6492-47D9-93D7-3C33E38377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17" y="839"/>
                <a:ext cx="22" cy="6"/>
              </a:xfrm>
              <a:prstGeom prst="rect">
                <a:avLst/>
              </a:prstGeom>
              <a:solidFill>
                <a:srgbClr val="E866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1pPr>
                <a:lvl2pPr marL="742950" indent="-28575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2pPr>
                <a:lvl3pPr marL="11430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3pPr>
                <a:lvl4pPr marL="16002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4pPr>
                <a:lvl5pPr marL="20574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1" i="0" u="sng" strike="noStrike" kern="1200" cap="none" spc="0" normalizeH="0" baseline="0" noProof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Arial" panose="020B0604020202020204" pitchFamily="34" charset="0"/>
                  <a:ea typeface="华文新魏" panose="02010800040101010101" pitchFamily="2" charset="-122"/>
                  <a:cs typeface="+mn-cs"/>
                </a:endParaRPr>
              </a:p>
            </p:txBody>
          </p:sp>
          <p:sp>
            <p:nvSpPr>
              <p:cNvPr id="210" name="Rectangle 199">
                <a:extLst>
                  <a:ext uri="{FF2B5EF4-FFF2-40B4-BE49-F238E27FC236}">
                    <a16:creationId xmlns:a16="http://schemas.microsoft.com/office/drawing/2014/main" id="{47D2849F-05D6-8030-2DE8-A0FEF54B6B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17" y="839"/>
                <a:ext cx="22" cy="6"/>
              </a:xfrm>
              <a:prstGeom prst="rect">
                <a:avLst/>
              </a:prstGeom>
              <a:noFill/>
              <a:ln w="635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1pPr>
                <a:lvl2pPr marL="742950" indent="-28575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2pPr>
                <a:lvl3pPr marL="11430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3pPr>
                <a:lvl4pPr marL="16002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4pPr>
                <a:lvl5pPr marL="20574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1" i="0" u="sng" strike="noStrike" kern="1200" cap="none" spc="0" normalizeH="0" baseline="0" noProof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Arial" panose="020B0604020202020204" pitchFamily="34" charset="0"/>
                  <a:ea typeface="华文新魏" panose="02010800040101010101" pitchFamily="2" charset="-122"/>
                  <a:cs typeface="+mn-cs"/>
                </a:endParaRPr>
              </a:p>
            </p:txBody>
          </p:sp>
          <p:sp>
            <p:nvSpPr>
              <p:cNvPr id="211" name="未知">
                <a:extLst>
                  <a:ext uri="{FF2B5EF4-FFF2-40B4-BE49-F238E27FC236}">
                    <a16:creationId xmlns:a16="http://schemas.microsoft.com/office/drawing/2014/main" id="{FB90B728-362D-34AC-3DC3-216AFFE57B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12" y="817"/>
                <a:ext cx="19" cy="19"/>
              </a:xfrm>
              <a:custGeom>
                <a:avLst/>
                <a:gdLst>
                  <a:gd name="T0" fmla="*/ 0 w 47"/>
                  <a:gd name="T1" fmla="*/ 0 h 47"/>
                  <a:gd name="T2" fmla="*/ 0 w 47"/>
                  <a:gd name="T3" fmla="*/ 0 h 47"/>
                  <a:gd name="T4" fmla="*/ 0 w 47"/>
                  <a:gd name="T5" fmla="*/ 0 h 47"/>
                  <a:gd name="T6" fmla="*/ 0 w 47"/>
                  <a:gd name="T7" fmla="*/ 0 h 47"/>
                  <a:gd name="T8" fmla="*/ 0 w 47"/>
                  <a:gd name="T9" fmla="*/ 0 h 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7" h="47">
                    <a:moveTo>
                      <a:pt x="47" y="8"/>
                    </a:moveTo>
                    <a:lnTo>
                      <a:pt x="8" y="47"/>
                    </a:lnTo>
                    <a:lnTo>
                      <a:pt x="0" y="39"/>
                    </a:lnTo>
                    <a:lnTo>
                      <a:pt x="39" y="0"/>
                    </a:lnTo>
                    <a:lnTo>
                      <a:pt x="47" y="8"/>
                    </a:lnTo>
                    <a:close/>
                  </a:path>
                </a:pathLst>
              </a:custGeom>
              <a:solidFill>
                <a:srgbClr val="E866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12" name="未知">
                <a:extLst>
                  <a:ext uri="{FF2B5EF4-FFF2-40B4-BE49-F238E27FC236}">
                    <a16:creationId xmlns:a16="http://schemas.microsoft.com/office/drawing/2014/main" id="{4ABC3649-E349-1447-5A71-C88539FFC0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12" y="817"/>
                <a:ext cx="19" cy="19"/>
              </a:xfrm>
              <a:custGeom>
                <a:avLst/>
                <a:gdLst>
                  <a:gd name="T0" fmla="*/ 0 w 47"/>
                  <a:gd name="T1" fmla="*/ 0 h 47"/>
                  <a:gd name="T2" fmla="*/ 0 w 47"/>
                  <a:gd name="T3" fmla="*/ 0 h 47"/>
                  <a:gd name="T4" fmla="*/ 0 w 47"/>
                  <a:gd name="T5" fmla="*/ 0 h 47"/>
                  <a:gd name="T6" fmla="*/ 0 w 47"/>
                  <a:gd name="T7" fmla="*/ 0 h 47"/>
                  <a:gd name="T8" fmla="*/ 0 w 47"/>
                  <a:gd name="T9" fmla="*/ 0 h 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7" h="47">
                    <a:moveTo>
                      <a:pt x="8" y="47"/>
                    </a:moveTo>
                    <a:lnTo>
                      <a:pt x="47" y="8"/>
                    </a:lnTo>
                    <a:lnTo>
                      <a:pt x="39" y="0"/>
                    </a:lnTo>
                    <a:lnTo>
                      <a:pt x="0" y="39"/>
                    </a:lnTo>
                    <a:lnTo>
                      <a:pt x="8" y="47"/>
                    </a:lnTo>
                    <a:close/>
                  </a:path>
                </a:pathLst>
              </a:custGeom>
              <a:noFill/>
              <a:ln w="63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13" name="Rectangle 202">
                <a:extLst>
                  <a:ext uri="{FF2B5EF4-FFF2-40B4-BE49-F238E27FC236}">
                    <a16:creationId xmlns:a16="http://schemas.microsoft.com/office/drawing/2014/main" id="{109123C7-7B66-FC5D-C9D1-6FE244F942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04" y="809"/>
                <a:ext cx="6" cy="22"/>
              </a:xfrm>
              <a:prstGeom prst="rect">
                <a:avLst/>
              </a:prstGeom>
              <a:solidFill>
                <a:srgbClr val="E866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1pPr>
                <a:lvl2pPr marL="742950" indent="-28575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2pPr>
                <a:lvl3pPr marL="11430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3pPr>
                <a:lvl4pPr marL="16002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4pPr>
                <a:lvl5pPr marL="20574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1" i="0" u="sng" strike="noStrike" kern="1200" cap="none" spc="0" normalizeH="0" baseline="0" noProof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Arial" panose="020B0604020202020204" pitchFamily="34" charset="0"/>
                  <a:ea typeface="华文新魏" panose="02010800040101010101" pitchFamily="2" charset="-122"/>
                  <a:cs typeface="+mn-cs"/>
                </a:endParaRPr>
              </a:p>
            </p:txBody>
          </p:sp>
          <p:sp>
            <p:nvSpPr>
              <p:cNvPr id="214" name="Rectangle 203">
                <a:extLst>
                  <a:ext uri="{FF2B5EF4-FFF2-40B4-BE49-F238E27FC236}">
                    <a16:creationId xmlns:a16="http://schemas.microsoft.com/office/drawing/2014/main" id="{CD948892-492D-3CE6-AFF9-C6C2CD5598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04" y="809"/>
                <a:ext cx="6" cy="22"/>
              </a:xfrm>
              <a:prstGeom prst="rect">
                <a:avLst/>
              </a:prstGeom>
              <a:noFill/>
              <a:ln w="635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1pPr>
                <a:lvl2pPr marL="742950" indent="-28575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2pPr>
                <a:lvl3pPr marL="11430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3pPr>
                <a:lvl4pPr marL="16002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4pPr>
                <a:lvl5pPr marL="20574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1" i="0" u="sng" strike="noStrike" kern="1200" cap="none" spc="0" normalizeH="0" baseline="0" noProof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Arial" panose="020B0604020202020204" pitchFamily="34" charset="0"/>
                  <a:ea typeface="华文新魏" panose="02010800040101010101" pitchFamily="2" charset="-122"/>
                  <a:cs typeface="+mn-cs"/>
                </a:endParaRPr>
              </a:p>
            </p:txBody>
          </p:sp>
          <p:sp>
            <p:nvSpPr>
              <p:cNvPr id="215" name="Rectangle 204">
                <a:extLst>
                  <a:ext uri="{FF2B5EF4-FFF2-40B4-BE49-F238E27FC236}">
                    <a16:creationId xmlns:a16="http://schemas.microsoft.com/office/drawing/2014/main" id="{55D05AAD-5DF8-FCF9-E4F5-7A7DE32B8D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74" y="839"/>
                <a:ext cx="22" cy="6"/>
              </a:xfrm>
              <a:prstGeom prst="rect">
                <a:avLst/>
              </a:prstGeom>
              <a:solidFill>
                <a:srgbClr val="E866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1pPr>
                <a:lvl2pPr marL="742950" indent="-28575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2pPr>
                <a:lvl3pPr marL="11430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3pPr>
                <a:lvl4pPr marL="16002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4pPr>
                <a:lvl5pPr marL="20574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1" i="0" u="sng" strike="noStrike" kern="1200" cap="none" spc="0" normalizeH="0" baseline="0" noProof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Arial" panose="020B0604020202020204" pitchFamily="34" charset="0"/>
                  <a:ea typeface="华文新魏" panose="02010800040101010101" pitchFamily="2" charset="-122"/>
                  <a:cs typeface="+mn-cs"/>
                </a:endParaRPr>
              </a:p>
            </p:txBody>
          </p:sp>
          <p:sp>
            <p:nvSpPr>
              <p:cNvPr id="216" name="Rectangle 205">
                <a:extLst>
                  <a:ext uri="{FF2B5EF4-FFF2-40B4-BE49-F238E27FC236}">
                    <a16:creationId xmlns:a16="http://schemas.microsoft.com/office/drawing/2014/main" id="{4947CA9D-FBD9-E80B-F096-1DD714041D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74" y="839"/>
                <a:ext cx="22" cy="6"/>
              </a:xfrm>
              <a:prstGeom prst="rect">
                <a:avLst/>
              </a:prstGeom>
              <a:noFill/>
              <a:ln w="635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1pPr>
                <a:lvl2pPr marL="742950" indent="-28575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2pPr>
                <a:lvl3pPr marL="11430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3pPr>
                <a:lvl4pPr marL="16002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4pPr>
                <a:lvl5pPr marL="20574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1" i="0" u="sng" strike="noStrike" kern="1200" cap="none" spc="0" normalizeH="0" baseline="0" noProof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Arial" panose="020B0604020202020204" pitchFamily="34" charset="0"/>
                  <a:ea typeface="华文新魏" panose="02010800040101010101" pitchFamily="2" charset="-122"/>
                  <a:cs typeface="+mn-cs"/>
                </a:endParaRPr>
              </a:p>
            </p:txBody>
          </p:sp>
          <p:sp>
            <p:nvSpPr>
              <p:cNvPr id="217" name="未知">
                <a:extLst>
                  <a:ext uri="{FF2B5EF4-FFF2-40B4-BE49-F238E27FC236}">
                    <a16:creationId xmlns:a16="http://schemas.microsoft.com/office/drawing/2014/main" id="{8A6CDCAE-31A3-8C40-C48D-6B5C27E513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82" y="848"/>
                <a:ext cx="18" cy="19"/>
              </a:xfrm>
              <a:custGeom>
                <a:avLst/>
                <a:gdLst>
                  <a:gd name="T0" fmla="*/ 0 w 47"/>
                  <a:gd name="T1" fmla="*/ 0 h 47"/>
                  <a:gd name="T2" fmla="*/ 0 w 47"/>
                  <a:gd name="T3" fmla="*/ 0 h 47"/>
                  <a:gd name="T4" fmla="*/ 0 w 47"/>
                  <a:gd name="T5" fmla="*/ 0 h 47"/>
                  <a:gd name="T6" fmla="*/ 0 w 47"/>
                  <a:gd name="T7" fmla="*/ 0 h 47"/>
                  <a:gd name="T8" fmla="*/ 0 w 47"/>
                  <a:gd name="T9" fmla="*/ 0 h 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7" h="47">
                    <a:moveTo>
                      <a:pt x="47" y="8"/>
                    </a:moveTo>
                    <a:lnTo>
                      <a:pt x="8" y="47"/>
                    </a:lnTo>
                    <a:lnTo>
                      <a:pt x="0" y="39"/>
                    </a:lnTo>
                    <a:lnTo>
                      <a:pt x="39" y="0"/>
                    </a:lnTo>
                    <a:lnTo>
                      <a:pt x="47" y="8"/>
                    </a:lnTo>
                    <a:close/>
                  </a:path>
                </a:pathLst>
              </a:custGeom>
              <a:solidFill>
                <a:srgbClr val="E866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18" name="未知">
                <a:extLst>
                  <a:ext uri="{FF2B5EF4-FFF2-40B4-BE49-F238E27FC236}">
                    <a16:creationId xmlns:a16="http://schemas.microsoft.com/office/drawing/2014/main" id="{C24E101A-27A2-27D5-5FF7-30F549753C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82" y="848"/>
                <a:ext cx="18" cy="19"/>
              </a:xfrm>
              <a:custGeom>
                <a:avLst/>
                <a:gdLst>
                  <a:gd name="T0" fmla="*/ 0 w 47"/>
                  <a:gd name="T1" fmla="*/ 0 h 47"/>
                  <a:gd name="T2" fmla="*/ 0 w 47"/>
                  <a:gd name="T3" fmla="*/ 0 h 47"/>
                  <a:gd name="T4" fmla="*/ 0 w 47"/>
                  <a:gd name="T5" fmla="*/ 0 h 47"/>
                  <a:gd name="T6" fmla="*/ 0 w 47"/>
                  <a:gd name="T7" fmla="*/ 0 h 47"/>
                  <a:gd name="T8" fmla="*/ 0 w 47"/>
                  <a:gd name="T9" fmla="*/ 0 h 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7" h="47">
                    <a:moveTo>
                      <a:pt x="39" y="0"/>
                    </a:moveTo>
                    <a:lnTo>
                      <a:pt x="0" y="39"/>
                    </a:lnTo>
                    <a:lnTo>
                      <a:pt x="8" y="47"/>
                    </a:lnTo>
                    <a:lnTo>
                      <a:pt x="47" y="8"/>
                    </a:lnTo>
                    <a:lnTo>
                      <a:pt x="39" y="0"/>
                    </a:lnTo>
                    <a:close/>
                  </a:path>
                </a:pathLst>
              </a:custGeom>
              <a:noFill/>
              <a:ln w="63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19" name="未知">
                <a:extLst>
                  <a:ext uri="{FF2B5EF4-FFF2-40B4-BE49-F238E27FC236}">
                    <a16:creationId xmlns:a16="http://schemas.microsoft.com/office/drawing/2014/main" id="{466DE75D-78AD-2F2F-F6C4-A42CE04E97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04" y="852"/>
                <a:ext cx="5" cy="23"/>
              </a:xfrm>
              <a:custGeom>
                <a:avLst/>
                <a:gdLst>
                  <a:gd name="T0" fmla="*/ 0 w 12"/>
                  <a:gd name="T1" fmla="*/ 0 h 57"/>
                  <a:gd name="T2" fmla="*/ 0 w 12"/>
                  <a:gd name="T3" fmla="*/ 0 h 57"/>
                  <a:gd name="T4" fmla="*/ 0 w 12"/>
                  <a:gd name="T5" fmla="*/ 0 h 57"/>
                  <a:gd name="T6" fmla="*/ 0 w 12"/>
                  <a:gd name="T7" fmla="*/ 0 h 57"/>
                  <a:gd name="T8" fmla="*/ 0 w 12"/>
                  <a:gd name="T9" fmla="*/ 0 h 5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2" h="57">
                    <a:moveTo>
                      <a:pt x="12" y="57"/>
                    </a:moveTo>
                    <a:lnTo>
                      <a:pt x="0" y="57"/>
                    </a:lnTo>
                    <a:lnTo>
                      <a:pt x="0" y="0"/>
                    </a:lnTo>
                    <a:lnTo>
                      <a:pt x="12" y="0"/>
                    </a:lnTo>
                    <a:lnTo>
                      <a:pt x="12" y="57"/>
                    </a:lnTo>
                    <a:close/>
                  </a:path>
                </a:pathLst>
              </a:custGeom>
              <a:solidFill>
                <a:srgbClr val="E866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20" name="未知">
                <a:extLst>
                  <a:ext uri="{FF2B5EF4-FFF2-40B4-BE49-F238E27FC236}">
                    <a16:creationId xmlns:a16="http://schemas.microsoft.com/office/drawing/2014/main" id="{6666CEAE-440D-B670-893B-8DF0CE8131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04" y="852"/>
                <a:ext cx="5" cy="23"/>
              </a:xfrm>
              <a:custGeom>
                <a:avLst/>
                <a:gdLst>
                  <a:gd name="T0" fmla="*/ 0 w 12"/>
                  <a:gd name="T1" fmla="*/ 0 h 57"/>
                  <a:gd name="T2" fmla="*/ 0 w 12"/>
                  <a:gd name="T3" fmla="*/ 0 h 57"/>
                  <a:gd name="T4" fmla="*/ 0 w 12"/>
                  <a:gd name="T5" fmla="*/ 0 h 57"/>
                  <a:gd name="T6" fmla="*/ 0 w 12"/>
                  <a:gd name="T7" fmla="*/ 0 h 57"/>
                  <a:gd name="T8" fmla="*/ 0 w 12"/>
                  <a:gd name="T9" fmla="*/ 0 h 5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2" h="57">
                    <a:moveTo>
                      <a:pt x="0" y="0"/>
                    </a:moveTo>
                    <a:lnTo>
                      <a:pt x="0" y="57"/>
                    </a:lnTo>
                    <a:lnTo>
                      <a:pt x="12" y="57"/>
                    </a:lnTo>
                    <a:lnTo>
                      <a:pt x="12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63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21" name="未知">
                <a:extLst>
                  <a:ext uri="{FF2B5EF4-FFF2-40B4-BE49-F238E27FC236}">
                    <a16:creationId xmlns:a16="http://schemas.microsoft.com/office/drawing/2014/main" id="{4BE8F362-6AE3-CDD3-BD21-C8C3A71C5B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82" y="817"/>
                <a:ext cx="18" cy="19"/>
              </a:xfrm>
              <a:custGeom>
                <a:avLst/>
                <a:gdLst>
                  <a:gd name="T0" fmla="*/ 0 w 47"/>
                  <a:gd name="T1" fmla="*/ 0 h 46"/>
                  <a:gd name="T2" fmla="*/ 0 w 47"/>
                  <a:gd name="T3" fmla="*/ 0 h 46"/>
                  <a:gd name="T4" fmla="*/ 0 w 47"/>
                  <a:gd name="T5" fmla="*/ 0 h 46"/>
                  <a:gd name="T6" fmla="*/ 0 w 47"/>
                  <a:gd name="T7" fmla="*/ 0 h 46"/>
                  <a:gd name="T8" fmla="*/ 0 w 47"/>
                  <a:gd name="T9" fmla="*/ 0 h 4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7" h="46">
                    <a:moveTo>
                      <a:pt x="47" y="38"/>
                    </a:moveTo>
                    <a:lnTo>
                      <a:pt x="39" y="46"/>
                    </a:lnTo>
                    <a:lnTo>
                      <a:pt x="0" y="8"/>
                    </a:lnTo>
                    <a:lnTo>
                      <a:pt x="8" y="0"/>
                    </a:lnTo>
                    <a:lnTo>
                      <a:pt x="47" y="38"/>
                    </a:lnTo>
                    <a:close/>
                  </a:path>
                </a:pathLst>
              </a:custGeom>
              <a:solidFill>
                <a:srgbClr val="E866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22" name="未知">
                <a:extLst>
                  <a:ext uri="{FF2B5EF4-FFF2-40B4-BE49-F238E27FC236}">
                    <a16:creationId xmlns:a16="http://schemas.microsoft.com/office/drawing/2014/main" id="{8F020E85-88D1-026B-1ABB-C76BF430E1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82" y="817"/>
                <a:ext cx="18" cy="19"/>
              </a:xfrm>
              <a:custGeom>
                <a:avLst/>
                <a:gdLst>
                  <a:gd name="T0" fmla="*/ 0 w 47"/>
                  <a:gd name="T1" fmla="*/ 0 h 46"/>
                  <a:gd name="T2" fmla="*/ 0 w 47"/>
                  <a:gd name="T3" fmla="*/ 0 h 46"/>
                  <a:gd name="T4" fmla="*/ 0 w 47"/>
                  <a:gd name="T5" fmla="*/ 0 h 46"/>
                  <a:gd name="T6" fmla="*/ 0 w 47"/>
                  <a:gd name="T7" fmla="*/ 0 h 46"/>
                  <a:gd name="T8" fmla="*/ 0 w 47"/>
                  <a:gd name="T9" fmla="*/ 0 h 4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7" h="46">
                    <a:moveTo>
                      <a:pt x="47" y="38"/>
                    </a:moveTo>
                    <a:lnTo>
                      <a:pt x="8" y="0"/>
                    </a:lnTo>
                    <a:lnTo>
                      <a:pt x="0" y="8"/>
                    </a:lnTo>
                    <a:lnTo>
                      <a:pt x="39" y="46"/>
                    </a:lnTo>
                    <a:lnTo>
                      <a:pt x="47" y="38"/>
                    </a:lnTo>
                    <a:close/>
                  </a:path>
                </a:pathLst>
              </a:custGeom>
              <a:noFill/>
              <a:ln w="63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23" name="未知">
                <a:extLst>
                  <a:ext uri="{FF2B5EF4-FFF2-40B4-BE49-F238E27FC236}">
                    <a16:creationId xmlns:a16="http://schemas.microsoft.com/office/drawing/2014/main" id="{CD713F18-A67A-D5F4-C6F3-D5451E7030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86" y="871"/>
                <a:ext cx="41" cy="7"/>
              </a:xfrm>
              <a:custGeom>
                <a:avLst/>
                <a:gdLst>
                  <a:gd name="T0" fmla="*/ 0 w 104"/>
                  <a:gd name="T1" fmla="*/ 0 h 17"/>
                  <a:gd name="T2" fmla="*/ 0 w 104"/>
                  <a:gd name="T3" fmla="*/ 0 h 17"/>
                  <a:gd name="T4" fmla="*/ 0 w 104"/>
                  <a:gd name="T5" fmla="*/ 0 h 17"/>
                  <a:gd name="T6" fmla="*/ 0 w 104"/>
                  <a:gd name="T7" fmla="*/ 0 h 17"/>
                  <a:gd name="T8" fmla="*/ 0 w 104"/>
                  <a:gd name="T9" fmla="*/ 0 h 17"/>
                  <a:gd name="T10" fmla="*/ 0 w 104"/>
                  <a:gd name="T11" fmla="*/ 0 h 17"/>
                  <a:gd name="T12" fmla="*/ 0 w 104"/>
                  <a:gd name="T13" fmla="*/ 0 h 17"/>
                  <a:gd name="T14" fmla="*/ 0 w 104"/>
                  <a:gd name="T15" fmla="*/ 0 h 17"/>
                  <a:gd name="T16" fmla="*/ 0 w 104"/>
                  <a:gd name="T17" fmla="*/ 0 h 17"/>
                  <a:gd name="T18" fmla="*/ 0 w 104"/>
                  <a:gd name="T19" fmla="*/ 0 h 17"/>
                  <a:gd name="T20" fmla="*/ 0 w 104"/>
                  <a:gd name="T21" fmla="*/ 0 h 17"/>
                  <a:gd name="T22" fmla="*/ 0 w 104"/>
                  <a:gd name="T23" fmla="*/ 0 h 17"/>
                  <a:gd name="T24" fmla="*/ 0 w 104"/>
                  <a:gd name="T25" fmla="*/ 0 h 17"/>
                  <a:gd name="T26" fmla="*/ 0 w 104"/>
                  <a:gd name="T27" fmla="*/ 0 h 17"/>
                  <a:gd name="T28" fmla="*/ 0 w 104"/>
                  <a:gd name="T29" fmla="*/ 0 h 17"/>
                  <a:gd name="T30" fmla="*/ 0 w 104"/>
                  <a:gd name="T31" fmla="*/ 0 h 17"/>
                  <a:gd name="T32" fmla="*/ 0 w 104"/>
                  <a:gd name="T33" fmla="*/ 0 h 17"/>
                  <a:gd name="T34" fmla="*/ 0 w 104"/>
                  <a:gd name="T35" fmla="*/ 0 h 17"/>
                  <a:gd name="T36" fmla="*/ 0 w 104"/>
                  <a:gd name="T37" fmla="*/ 0 h 17"/>
                  <a:gd name="T38" fmla="*/ 0 w 104"/>
                  <a:gd name="T39" fmla="*/ 0 h 17"/>
                  <a:gd name="T40" fmla="*/ 0 w 104"/>
                  <a:gd name="T41" fmla="*/ 0 h 17"/>
                  <a:gd name="T42" fmla="*/ 0 w 104"/>
                  <a:gd name="T43" fmla="*/ 0 h 17"/>
                  <a:gd name="T44" fmla="*/ 0 w 104"/>
                  <a:gd name="T45" fmla="*/ 0 h 17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104" h="17">
                    <a:moveTo>
                      <a:pt x="52" y="17"/>
                    </a:moveTo>
                    <a:lnTo>
                      <a:pt x="35" y="15"/>
                    </a:lnTo>
                    <a:lnTo>
                      <a:pt x="31" y="14"/>
                    </a:lnTo>
                    <a:lnTo>
                      <a:pt x="3" y="2"/>
                    </a:lnTo>
                    <a:lnTo>
                      <a:pt x="0" y="0"/>
                    </a:lnTo>
                    <a:lnTo>
                      <a:pt x="104" y="0"/>
                    </a:lnTo>
                    <a:lnTo>
                      <a:pt x="101" y="2"/>
                    </a:lnTo>
                    <a:lnTo>
                      <a:pt x="98" y="4"/>
                    </a:lnTo>
                    <a:lnTo>
                      <a:pt x="95" y="5"/>
                    </a:lnTo>
                    <a:lnTo>
                      <a:pt x="92" y="7"/>
                    </a:lnTo>
                    <a:lnTo>
                      <a:pt x="89" y="9"/>
                    </a:lnTo>
                    <a:lnTo>
                      <a:pt x="86" y="10"/>
                    </a:lnTo>
                    <a:lnTo>
                      <a:pt x="83" y="11"/>
                    </a:lnTo>
                    <a:lnTo>
                      <a:pt x="80" y="12"/>
                    </a:lnTo>
                    <a:lnTo>
                      <a:pt x="76" y="13"/>
                    </a:lnTo>
                    <a:lnTo>
                      <a:pt x="73" y="14"/>
                    </a:lnTo>
                    <a:lnTo>
                      <a:pt x="70" y="15"/>
                    </a:lnTo>
                    <a:lnTo>
                      <a:pt x="66" y="16"/>
                    </a:lnTo>
                    <a:lnTo>
                      <a:pt x="63" y="16"/>
                    </a:lnTo>
                    <a:lnTo>
                      <a:pt x="56" y="17"/>
                    </a:lnTo>
                    <a:lnTo>
                      <a:pt x="52" y="17"/>
                    </a:lnTo>
                    <a:close/>
                  </a:path>
                </a:pathLst>
              </a:custGeom>
              <a:solidFill>
                <a:srgbClr val="E866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24" name="未知">
                <a:extLst>
                  <a:ext uri="{FF2B5EF4-FFF2-40B4-BE49-F238E27FC236}">
                    <a16:creationId xmlns:a16="http://schemas.microsoft.com/office/drawing/2014/main" id="{AD7F8C8E-12D3-E319-C326-F7D5360968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71" y="813"/>
                <a:ext cx="35" cy="58"/>
              </a:xfrm>
              <a:custGeom>
                <a:avLst/>
                <a:gdLst>
                  <a:gd name="T0" fmla="*/ 0 w 89"/>
                  <a:gd name="T1" fmla="*/ 0 h 144"/>
                  <a:gd name="T2" fmla="*/ 0 w 89"/>
                  <a:gd name="T3" fmla="*/ 0 h 144"/>
                  <a:gd name="T4" fmla="*/ 0 w 89"/>
                  <a:gd name="T5" fmla="*/ 0 h 144"/>
                  <a:gd name="T6" fmla="*/ 0 w 89"/>
                  <a:gd name="T7" fmla="*/ 0 h 144"/>
                  <a:gd name="T8" fmla="*/ 0 w 89"/>
                  <a:gd name="T9" fmla="*/ 0 h 144"/>
                  <a:gd name="T10" fmla="*/ 0 w 89"/>
                  <a:gd name="T11" fmla="*/ 0 h 144"/>
                  <a:gd name="T12" fmla="*/ 0 w 89"/>
                  <a:gd name="T13" fmla="*/ 0 h 144"/>
                  <a:gd name="T14" fmla="*/ 0 w 89"/>
                  <a:gd name="T15" fmla="*/ 0 h 144"/>
                  <a:gd name="T16" fmla="*/ 0 w 89"/>
                  <a:gd name="T17" fmla="*/ 0 h 144"/>
                  <a:gd name="T18" fmla="*/ 0 w 89"/>
                  <a:gd name="T19" fmla="*/ 0 h 144"/>
                  <a:gd name="T20" fmla="*/ 0 w 89"/>
                  <a:gd name="T21" fmla="*/ 0 h 144"/>
                  <a:gd name="T22" fmla="*/ 0 w 89"/>
                  <a:gd name="T23" fmla="*/ 0 h 144"/>
                  <a:gd name="T24" fmla="*/ 0 w 89"/>
                  <a:gd name="T25" fmla="*/ 0 h 144"/>
                  <a:gd name="T26" fmla="*/ 0 w 89"/>
                  <a:gd name="T27" fmla="*/ 0 h 144"/>
                  <a:gd name="T28" fmla="*/ 0 w 89"/>
                  <a:gd name="T29" fmla="*/ 0 h 144"/>
                  <a:gd name="T30" fmla="*/ 0 w 89"/>
                  <a:gd name="T31" fmla="*/ 0 h 144"/>
                  <a:gd name="T32" fmla="*/ 0 w 89"/>
                  <a:gd name="T33" fmla="*/ 0 h 144"/>
                  <a:gd name="T34" fmla="*/ 0 w 89"/>
                  <a:gd name="T35" fmla="*/ 0 h 144"/>
                  <a:gd name="T36" fmla="*/ 0 w 89"/>
                  <a:gd name="T37" fmla="*/ 0 h 144"/>
                  <a:gd name="T38" fmla="*/ 0 w 89"/>
                  <a:gd name="T39" fmla="*/ 0 h 144"/>
                  <a:gd name="T40" fmla="*/ 0 w 89"/>
                  <a:gd name="T41" fmla="*/ 0 h 144"/>
                  <a:gd name="T42" fmla="*/ 0 w 89"/>
                  <a:gd name="T43" fmla="*/ 0 h 144"/>
                  <a:gd name="T44" fmla="*/ 0 w 89"/>
                  <a:gd name="T45" fmla="*/ 0 h 144"/>
                  <a:gd name="T46" fmla="*/ 0 w 89"/>
                  <a:gd name="T47" fmla="*/ 0 h 144"/>
                  <a:gd name="T48" fmla="*/ 0 w 89"/>
                  <a:gd name="T49" fmla="*/ 0 h 144"/>
                  <a:gd name="T50" fmla="*/ 0 w 89"/>
                  <a:gd name="T51" fmla="*/ 0 h 144"/>
                  <a:gd name="T52" fmla="*/ 0 w 89"/>
                  <a:gd name="T53" fmla="*/ 0 h 144"/>
                  <a:gd name="T54" fmla="*/ 0 w 89"/>
                  <a:gd name="T55" fmla="*/ 0 h 144"/>
                  <a:gd name="T56" fmla="*/ 0 w 89"/>
                  <a:gd name="T57" fmla="*/ 0 h 144"/>
                  <a:gd name="T58" fmla="*/ 0 w 89"/>
                  <a:gd name="T59" fmla="*/ 0 h 144"/>
                  <a:gd name="T60" fmla="*/ 0 w 89"/>
                  <a:gd name="T61" fmla="*/ 0 h 144"/>
                  <a:gd name="T62" fmla="*/ 0 w 89"/>
                  <a:gd name="T63" fmla="*/ 0 h 144"/>
                  <a:gd name="T64" fmla="*/ 0 w 89"/>
                  <a:gd name="T65" fmla="*/ 0 h 144"/>
                  <a:gd name="T66" fmla="*/ 0 w 89"/>
                  <a:gd name="T67" fmla="*/ 0 h 144"/>
                  <a:gd name="T68" fmla="*/ 0 w 89"/>
                  <a:gd name="T69" fmla="*/ 0 h 144"/>
                  <a:gd name="T70" fmla="*/ 0 w 89"/>
                  <a:gd name="T71" fmla="*/ 0 h 144"/>
                  <a:gd name="T72" fmla="*/ 0 w 89"/>
                  <a:gd name="T73" fmla="*/ 0 h 144"/>
                  <a:gd name="T74" fmla="*/ 0 w 89"/>
                  <a:gd name="T75" fmla="*/ 0 h 144"/>
                  <a:gd name="T76" fmla="*/ 0 w 89"/>
                  <a:gd name="T77" fmla="*/ 0 h 144"/>
                  <a:gd name="T78" fmla="*/ 0 w 89"/>
                  <a:gd name="T79" fmla="*/ 0 h 144"/>
                  <a:gd name="T80" fmla="*/ 0 w 89"/>
                  <a:gd name="T81" fmla="*/ 0 h 144"/>
                  <a:gd name="T82" fmla="*/ 0 w 89"/>
                  <a:gd name="T83" fmla="*/ 0 h 144"/>
                  <a:gd name="T84" fmla="*/ 0 w 89"/>
                  <a:gd name="T85" fmla="*/ 0 h 144"/>
                  <a:gd name="T86" fmla="*/ 0 w 89"/>
                  <a:gd name="T87" fmla="*/ 0 h 144"/>
                  <a:gd name="T88" fmla="*/ 0 w 89"/>
                  <a:gd name="T89" fmla="*/ 0 h 144"/>
                  <a:gd name="T90" fmla="*/ 0 w 89"/>
                  <a:gd name="T91" fmla="*/ 0 h 144"/>
                  <a:gd name="T92" fmla="*/ 0 w 89"/>
                  <a:gd name="T93" fmla="*/ 0 h 144"/>
                  <a:gd name="T94" fmla="*/ 0 w 89"/>
                  <a:gd name="T95" fmla="*/ 0 h 144"/>
                  <a:gd name="T96" fmla="*/ 0 w 89"/>
                  <a:gd name="T97" fmla="*/ 0 h 144"/>
                  <a:gd name="T98" fmla="*/ 0 w 89"/>
                  <a:gd name="T99" fmla="*/ 0 h 144"/>
                  <a:gd name="T100" fmla="*/ 0 w 89"/>
                  <a:gd name="T101" fmla="*/ 0 h 144"/>
                  <a:gd name="T102" fmla="*/ 0 w 89"/>
                  <a:gd name="T103" fmla="*/ 0 h 144"/>
                  <a:gd name="T104" fmla="*/ 0 w 89"/>
                  <a:gd name="T105" fmla="*/ 0 h 144"/>
                  <a:gd name="T106" fmla="*/ 0 w 89"/>
                  <a:gd name="T107" fmla="*/ 0 h 144"/>
                  <a:gd name="T108" fmla="*/ 0 w 89"/>
                  <a:gd name="T109" fmla="*/ 0 h 144"/>
                  <a:gd name="T110" fmla="*/ 0 w 89"/>
                  <a:gd name="T111" fmla="*/ 0 h 144"/>
                  <a:gd name="T112" fmla="*/ 0 w 89"/>
                  <a:gd name="T113" fmla="*/ 0 h 144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</a:gdLst>
                <a:ahLst/>
                <a:cxnLst>
                  <a:cxn ang="T114">
                    <a:pos x="T0" y="T1"/>
                  </a:cxn>
                  <a:cxn ang="T115">
                    <a:pos x="T2" y="T3"/>
                  </a:cxn>
                  <a:cxn ang="T116">
                    <a:pos x="T4" y="T5"/>
                  </a:cxn>
                  <a:cxn ang="T117">
                    <a:pos x="T6" y="T7"/>
                  </a:cxn>
                  <a:cxn ang="T118">
                    <a:pos x="T8" y="T9"/>
                  </a:cxn>
                  <a:cxn ang="T119">
                    <a:pos x="T10" y="T11"/>
                  </a:cxn>
                  <a:cxn ang="T120">
                    <a:pos x="T12" y="T13"/>
                  </a:cxn>
                  <a:cxn ang="T121">
                    <a:pos x="T14" y="T15"/>
                  </a:cxn>
                  <a:cxn ang="T122">
                    <a:pos x="T16" y="T17"/>
                  </a:cxn>
                  <a:cxn ang="T123">
                    <a:pos x="T18" y="T19"/>
                  </a:cxn>
                  <a:cxn ang="T124">
                    <a:pos x="T20" y="T21"/>
                  </a:cxn>
                  <a:cxn ang="T125">
                    <a:pos x="T22" y="T23"/>
                  </a:cxn>
                  <a:cxn ang="T126">
                    <a:pos x="T24" y="T25"/>
                  </a:cxn>
                  <a:cxn ang="T127">
                    <a:pos x="T26" y="T27"/>
                  </a:cxn>
                  <a:cxn ang="T128">
                    <a:pos x="T28" y="T29"/>
                  </a:cxn>
                  <a:cxn ang="T129">
                    <a:pos x="T30" y="T31"/>
                  </a:cxn>
                  <a:cxn ang="T130">
                    <a:pos x="T32" y="T33"/>
                  </a:cxn>
                  <a:cxn ang="T131">
                    <a:pos x="T34" y="T35"/>
                  </a:cxn>
                  <a:cxn ang="T132">
                    <a:pos x="T36" y="T37"/>
                  </a:cxn>
                  <a:cxn ang="T133">
                    <a:pos x="T38" y="T39"/>
                  </a:cxn>
                  <a:cxn ang="T134">
                    <a:pos x="T40" y="T41"/>
                  </a:cxn>
                  <a:cxn ang="T135">
                    <a:pos x="T42" y="T43"/>
                  </a:cxn>
                  <a:cxn ang="T136">
                    <a:pos x="T44" y="T45"/>
                  </a:cxn>
                  <a:cxn ang="T137">
                    <a:pos x="T46" y="T47"/>
                  </a:cxn>
                  <a:cxn ang="T138">
                    <a:pos x="T48" y="T49"/>
                  </a:cxn>
                  <a:cxn ang="T139">
                    <a:pos x="T50" y="T51"/>
                  </a:cxn>
                  <a:cxn ang="T140">
                    <a:pos x="T52" y="T53"/>
                  </a:cxn>
                  <a:cxn ang="T141">
                    <a:pos x="T54" y="T55"/>
                  </a:cxn>
                  <a:cxn ang="T142">
                    <a:pos x="T56" y="T57"/>
                  </a:cxn>
                  <a:cxn ang="T143">
                    <a:pos x="T58" y="T59"/>
                  </a:cxn>
                  <a:cxn ang="T144">
                    <a:pos x="T60" y="T61"/>
                  </a:cxn>
                  <a:cxn ang="T145">
                    <a:pos x="T62" y="T63"/>
                  </a:cxn>
                  <a:cxn ang="T146">
                    <a:pos x="T64" y="T65"/>
                  </a:cxn>
                  <a:cxn ang="T147">
                    <a:pos x="T66" y="T67"/>
                  </a:cxn>
                  <a:cxn ang="T148">
                    <a:pos x="T68" y="T69"/>
                  </a:cxn>
                  <a:cxn ang="T149">
                    <a:pos x="T70" y="T71"/>
                  </a:cxn>
                  <a:cxn ang="T150">
                    <a:pos x="T72" y="T73"/>
                  </a:cxn>
                  <a:cxn ang="T151">
                    <a:pos x="T74" y="T75"/>
                  </a:cxn>
                  <a:cxn ang="T152">
                    <a:pos x="T76" y="T77"/>
                  </a:cxn>
                  <a:cxn ang="T153">
                    <a:pos x="T78" y="T79"/>
                  </a:cxn>
                  <a:cxn ang="T154">
                    <a:pos x="T80" y="T81"/>
                  </a:cxn>
                  <a:cxn ang="T155">
                    <a:pos x="T82" y="T83"/>
                  </a:cxn>
                  <a:cxn ang="T156">
                    <a:pos x="T84" y="T85"/>
                  </a:cxn>
                  <a:cxn ang="T157">
                    <a:pos x="T86" y="T87"/>
                  </a:cxn>
                  <a:cxn ang="T158">
                    <a:pos x="T88" y="T89"/>
                  </a:cxn>
                  <a:cxn ang="T159">
                    <a:pos x="T90" y="T91"/>
                  </a:cxn>
                  <a:cxn ang="T160">
                    <a:pos x="T92" y="T93"/>
                  </a:cxn>
                  <a:cxn ang="T161">
                    <a:pos x="T94" y="T95"/>
                  </a:cxn>
                  <a:cxn ang="T162">
                    <a:pos x="T96" y="T97"/>
                  </a:cxn>
                  <a:cxn ang="T163">
                    <a:pos x="T98" y="T99"/>
                  </a:cxn>
                  <a:cxn ang="T164">
                    <a:pos x="T100" y="T101"/>
                  </a:cxn>
                  <a:cxn ang="T165">
                    <a:pos x="T102" y="T103"/>
                  </a:cxn>
                  <a:cxn ang="T166">
                    <a:pos x="T104" y="T105"/>
                  </a:cxn>
                  <a:cxn ang="T167">
                    <a:pos x="T106" y="T107"/>
                  </a:cxn>
                  <a:cxn ang="T168">
                    <a:pos x="T108" y="T109"/>
                  </a:cxn>
                  <a:cxn ang="T169">
                    <a:pos x="T110" y="T111"/>
                  </a:cxn>
                  <a:cxn ang="T170">
                    <a:pos x="T112" y="T113"/>
                  </a:cxn>
                </a:cxnLst>
                <a:rect l="0" t="0" r="r" b="b"/>
                <a:pathLst>
                  <a:path w="89" h="144">
                    <a:moveTo>
                      <a:pt x="37" y="144"/>
                    </a:moveTo>
                    <a:lnTo>
                      <a:pt x="37" y="143"/>
                    </a:lnTo>
                    <a:lnTo>
                      <a:pt x="36" y="143"/>
                    </a:lnTo>
                    <a:lnTo>
                      <a:pt x="35" y="142"/>
                    </a:lnTo>
                    <a:lnTo>
                      <a:pt x="34" y="142"/>
                    </a:lnTo>
                    <a:lnTo>
                      <a:pt x="33" y="141"/>
                    </a:lnTo>
                    <a:lnTo>
                      <a:pt x="32" y="140"/>
                    </a:lnTo>
                    <a:lnTo>
                      <a:pt x="31" y="139"/>
                    </a:lnTo>
                    <a:lnTo>
                      <a:pt x="30" y="138"/>
                    </a:lnTo>
                    <a:lnTo>
                      <a:pt x="29" y="137"/>
                    </a:lnTo>
                    <a:lnTo>
                      <a:pt x="28" y="136"/>
                    </a:lnTo>
                    <a:lnTo>
                      <a:pt x="26" y="135"/>
                    </a:lnTo>
                    <a:lnTo>
                      <a:pt x="25" y="133"/>
                    </a:lnTo>
                    <a:lnTo>
                      <a:pt x="24" y="132"/>
                    </a:lnTo>
                    <a:lnTo>
                      <a:pt x="22" y="130"/>
                    </a:lnTo>
                    <a:lnTo>
                      <a:pt x="21" y="129"/>
                    </a:lnTo>
                    <a:lnTo>
                      <a:pt x="21" y="128"/>
                    </a:lnTo>
                    <a:lnTo>
                      <a:pt x="19" y="127"/>
                    </a:lnTo>
                    <a:lnTo>
                      <a:pt x="18" y="125"/>
                    </a:lnTo>
                    <a:lnTo>
                      <a:pt x="17" y="124"/>
                    </a:lnTo>
                    <a:lnTo>
                      <a:pt x="16" y="123"/>
                    </a:lnTo>
                    <a:lnTo>
                      <a:pt x="15" y="121"/>
                    </a:lnTo>
                    <a:lnTo>
                      <a:pt x="14" y="119"/>
                    </a:lnTo>
                    <a:lnTo>
                      <a:pt x="13" y="118"/>
                    </a:lnTo>
                    <a:lnTo>
                      <a:pt x="12" y="116"/>
                    </a:lnTo>
                    <a:lnTo>
                      <a:pt x="11" y="114"/>
                    </a:lnTo>
                    <a:lnTo>
                      <a:pt x="10" y="112"/>
                    </a:lnTo>
                    <a:lnTo>
                      <a:pt x="9" y="109"/>
                    </a:lnTo>
                    <a:lnTo>
                      <a:pt x="8" y="107"/>
                    </a:lnTo>
                    <a:lnTo>
                      <a:pt x="7" y="105"/>
                    </a:lnTo>
                    <a:lnTo>
                      <a:pt x="6" y="102"/>
                    </a:lnTo>
                    <a:lnTo>
                      <a:pt x="5" y="99"/>
                    </a:lnTo>
                    <a:lnTo>
                      <a:pt x="4" y="97"/>
                    </a:lnTo>
                    <a:lnTo>
                      <a:pt x="3" y="94"/>
                    </a:lnTo>
                    <a:lnTo>
                      <a:pt x="3" y="92"/>
                    </a:lnTo>
                    <a:lnTo>
                      <a:pt x="2" y="89"/>
                    </a:lnTo>
                    <a:lnTo>
                      <a:pt x="0" y="72"/>
                    </a:lnTo>
                    <a:lnTo>
                      <a:pt x="1" y="69"/>
                    </a:lnTo>
                    <a:lnTo>
                      <a:pt x="1" y="66"/>
                    </a:lnTo>
                    <a:lnTo>
                      <a:pt x="1" y="65"/>
                    </a:lnTo>
                    <a:lnTo>
                      <a:pt x="1" y="63"/>
                    </a:lnTo>
                    <a:lnTo>
                      <a:pt x="1" y="61"/>
                    </a:lnTo>
                    <a:lnTo>
                      <a:pt x="3" y="50"/>
                    </a:lnTo>
                    <a:lnTo>
                      <a:pt x="4" y="47"/>
                    </a:lnTo>
                    <a:lnTo>
                      <a:pt x="5" y="45"/>
                    </a:lnTo>
                    <a:lnTo>
                      <a:pt x="6" y="42"/>
                    </a:lnTo>
                    <a:lnTo>
                      <a:pt x="7" y="39"/>
                    </a:lnTo>
                    <a:lnTo>
                      <a:pt x="8" y="37"/>
                    </a:lnTo>
                    <a:lnTo>
                      <a:pt x="9" y="35"/>
                    </a:lnTo>
                    <a:lnTo>
                      <a:pt x="10" y="32"/>
                    </a:lnTo>
                    <a:lnTo>
                      <a:pt x="11" y="30"/>
                    </a:lnTo>
                    <a:lnTo>
                      <a:pt x="12" y="28"/>
                    </a:lnTo>
                    <a:lnTo>
                      <a:pt x="13" y="26"/>
                    </a:lnTo>
                    <a:lnTo>
                      <a:pt x="14" y="26"/>
                    </a:lnTo>
                    <a:lnTo>
                      <a:pt x="15" y="23"/>
                    </a:lnTo>
                    <a:lnTo>
                      <a:pt x="16" y="21"/>
                    </a:lnTo>
                    <a:lnTo>
                      <a:pt x="17" y="20"/>
                    </a:lnTo>
                    <a:lnTo>
                      <a:pt x="18" y="19"/>
                    </a:lnTo>
                    <a:lnTo>
                      <a:pt x="19" y="17"/>
                    </a:lnTo>
                    <a:lnTo>
                      <a:pt x="21" y="16"/>
                    </a:lnTo>
                    <a:lnTo>
                      <a:pt x="21" y="15"/>
                    </a:lnTo>
                    <a:lnTo>
                      <a:pt x="22" y="14"/>
                    </a:lnTo>
                    <a:lnTo>
                      <a:pt x="24" y="12"/>
                    </a:lnTo>
                    <a:lnTo>
                      <a:pt x="25" y="11"/>
                    </a:lnTo>
                    <a:lnTo>
                      <a:pt x="26" y="9"/>
                    </a:lnTo>
                    <a:lnTo>
                      <a:pt x="28" y="8"/>
                    </a:lnTo>
                    <a:lnTo>
                      <a:pt x="29" y="7"/>
                    </a:lnTo>
                    <a:lnTo>
                      <a:pt x="30" y="6"/>
                    </a:lnTo>
                    <a:lnTo>
                      <a:pt x="31" y="5"/>
                    </a:lnTo>
                    <a:lnTo>
                      <a:pt x="32" y="4"/>
                    </a:lnTo>
                    <a:lnTo>
                      <a:pt x="33" y="3"/>
                    </a:lnTo>
                    <a:lnTo>
                      <a:pt x="34" y="2"/>
                    </a:lnTo>
                    <a:lnTo>
                      <a:pt x="35" y="2"/>
                    </a:lnTo>
                    <a:lnTo>
                      <a:pt x="36" y="1"/>
                    </a:lnTo>
                    <a:lnTo>
                      <a:pt x="37" y="1"/>
                    </a:lnTo>
                    <a:lnTo>
                      <a:pt x="37" y="0"/>
                    </a:lnTo>
                    <a:lnTo>
                      <a:pt x="89" y="0"/>
                    </a:lnTo>
                    <a:lnTo>
                      <a:pt x="86" y="0"/>
                    </a:lnTo>
                    <a:lnTo>
                      <a:pt x="83" y="1"/>
                    </a:lnTo>
                    <a:lnTo>
                      <a:pt x="54" y="9"/>
                    </a:lnTo>
                    <a:lnTo>
                      <a:pt x="34" y="26"/>
                    </a:lnTo>
                    <a:lnTo>
                      <a:pt x="33" y="28"/>
                    </a:lnTo>
                    <a:lnTo>
                      <a:pt x="26" y="39"/>
                    </a:lnTo>
                    <a:lnTo>
                      <a:pt x="25" y="39"/>
                    </a:lnTo>
                    <a:lnTo>
                      <a:pt x="20" y="52"/>
                    </a:lnTo>
                    <a:lnTo>
                      <a:pt x="17" y="72"/>
                    </a:lnTo>
                    <a:lnTo>
                      <a:pt x="18" y="75"/>
                    </a:lnTo>
                    <a:lnTo>
                      <a:pt x="18" y="78"/>
                    </a:lnTo>
                    <a:lnTo>
                      <a:pt x="18" y="79"/>
                    </a:lnTo>
                    <a:lnTo>
                      <a:pt x="18" y="81"/>
                    </a:lnTo>
                    <a:lnTo>
                      <a:pt x="34" y="118"/>
                    </a:lnTo>
                    <a:lnTo>
                      <a:pt x="35" y="119"/>
                    </a:lnTo>
                    <a:lnTo>
                      <a:pt x="46" y="129"/>
                    </a:lnTo>
                    <a:lnTo>
                      <a:pt x="47" y="130"/>
                    </a:lnTo>
                    <a:lnTo>
                      <a:pt x="49" y="132"/>
                    </a:lnTo>
                    <a:lnTo>
                      <a:pt x="52" y="133"/>
                    </a:lnTo>
                    <a:lnTo>
                      <a:pt x="54" y="135"/>
                    </a:lnTo>
                    <a:lnTo>
                      <a:pt x="57" y="136"/>
                    </a:lnTo>
                    <a:lnTo>
                      <a:pt x="72" y="142"/>
                    </a:lnTo>
                    <a:lnTo>
                      <a:pt x="75" y="142"/>
                    </a:lnTo>
                    <a:lnTo>
                      <a:pt x="78" y="143"/>
                    </a:lnTo>
                    <a:lnTo>
                      <a:pt x="81" y="143"/>
                    </a:lnTo>
                    <a:lnTo>
                      <a:pt x="83" y="143"/>
                    </a:lnTo>
                    <a:lnTo>
                      <a:pt x="86" y="144"/>
                    </a:lnTo>
                    <a:lnTo>
                      <a:pt x="89" y="144"/>
                    </a:lnTo>
                  </a:path>
                </a:pathLst>
              </a:custGeom>
              <a:solidFill>
                <a:srgbClr val="E866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25" name="未知">
                <a:extLst>
                  <a:ext uri="{FF2B5EF4-FFF2-40B4-BE49-F238E27FC236}">
                    <a16:creationId xmlns:a16="http://schemas.microsoft.com/office/drawing/2014/main" id="{AA3243B2-770B-68A3-7C54-D48BD602DC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06" y="813"/>
                <a:ext cx="36" cy="58"/>
              </a:xfrm>
              <a:custGeom>
                <a:avLst/>
                <a:gdLst>
                  <a:gd name="T0" fmla="*/ 0 w 89"/>
                  <a:gd name="T1" fmla="*/ 0 h 144"/>
                  <a:gd name="T2" fmla="*/ 0 w 89"/>
                  <a:gd name="T3" fmla="*/ 0 h 144"/>
                  <a:gd name="T4" fmla="*/ 0 w 89"/>
                  <a:gd name="T5" fmla="*/ 0 h 144"/>
                  <a:gd name="T6" fmla="*/ 0 w 89"/>
                  <a:gd name="T7" fmla="*/ 0 h 144"/>
                  <a:gd name="T8" fmla="*/ 0 w 89"/>
                  <a:gd name="T9" fmla="*/ 0 h 144"/>
                  <a:gd name="T10" fmla="*/ 0 w 89"/>
                  <a:gd name="T11" fmla="*/ 0 h 144"/>
                  <a:gd name="T12" fmla="*/ 0 w 89"/>
                  <a:gd name="T13" fmla="*/ 0 h 144"/>
                  <a:gd name="T14" fmla="*/ 0 w 89"/>
                  <a:gd name="T15" fmla="*/ 0 h 144"/>
                  <a:gd name="T16" fmla="*/ 0 w 89"/>
                  <a:gd name="T17" fmla="*/ 0 h 144"/>
                  <a:gd name="T18" fmla="*/ 0 w 89"/>
                  <a:gd name="T19" fmla="*/ 0 h 144"/>
                  <a:gd name="T20" fmla="*/ 0 w 89"/>
                  <a:gd name="T21" fmla="*/ 0 h 144"/>
                  <a:gd name="T22" fmla="*/ 0 w 89"/>
                  <a:gd name="T23" fmla="*/ 0 h 144"/>
                  <a:gd name="T24" fmla="*/ 0 w 89"/>
                  <a:gd name="T25" fmla="*/ 0 h 144"/>
                  <a:gd name="T26" fmla="*/ 0 w 89"/>
                  <a:gd name="T27" fmla="*/ 0 h 144"/>
                  <a:gd name="T28" fmla="*/ 0 w 89"/>
                  <a:gd name="T29" fmla="*/ 0 h 144"/>
                  <a:gd name="T30" fmla="*/ 0 w 89"/>
                  <a:gd name="T31" fmla="*/ 0 h 144"/>
                  <a:gd name="T32" fmla="*/ 0 w 89"/>
                  <a:gd name="T33" fmla="*/ 0 h 144"/>
                  <a:gd name="T34" fmla="*/ 0 w 89"/>
                  <a:gd name="T35" fmla="*/ 0 h 144"/>
                  <a:gd name="T36" fmla="*/ 0 w 89"/>
                  <a:gd name="T37" fmla="*/ 0 h 144"/>
                  <a:gd name="T38" fmla="*/ 0 w 89"/>
                  <a:gd name="T39" fmla="*/ 0 h 144"/>
                  <a:gd name="T40" fmla="*/ 0 w 89"/>
                  <a:gd name="T41" fmla="*/ 0 h 144"/>
                  <a:gd name="T42" fmla="*/ 0 w 89"/>
                  <a:gd name="T43" fmla="*/ 0 h 144"/>
                  <a:gd name="T44" fmla="*/ 0 w 89"/>
                  <a:gd name="T45" fmla="*/ 0 h 144"/>
                  <a:gd name="T46" fmla="*/ 0 w 89"/>
                  <a:gd name="T47" fmla="*/ 0 h 144"/>
                  <a:gd name="T48" fmla="*/ 0 w 89"/>
                  <a:gd name="T49" fmla="*/ 0 h 144"/>
                  <a:gd name="T50" fmla="*/ 0 w 89"/>
                  <a:gd name="T51" fmla="*/ 0 h 144"/>
                  <a:gd name="T52" fmla="*/ 0 w 89"/>
                  <a:gd name="T53" fmla="*/ 0 h 144"/>
                  <a:gd name="T54" fmla="*/ 0 w 89"/>
                  <a:gd name="T55" fmla="*/ 0 h 144"/>
                  <a:gd name="T56" fmla="*/ 0 w 89"/>
                  <a:gd name="T57" fmla="*/ 0 h 144"/>
                  <a:gd name="T58" fmla="*/ 0 w 89"/>
                  <a:gd name="T59" fmla="*/ 0 h 144"/>
                  <a:gd name="T60" fmla="*/ 0 w 89"/>
                  <a:gd name="T61" fmla="*/ 0 h 144"/>
                  <a:gd name="T62" fmla="*/ 0 w 89"/>
                  <a:gd name="T63" fmla="*/ 0 h 144"/>
                  <a:gd name="T64" fmla="*/ 0 w 89"/>
                  <a:gd name="T65" fmla="*/ 0 h 144"/>
                  <a:gd name="T66" fmla="*/ 0 w 89"/>
                  <a:gd name="T67" fmla="*/ 0 h 144"/>
                  <a:gd name="T68" fmla="*/ 0 w 89"/>
                  <a:gd name="T69" fmla="*/ 0 h 144"/>
                  <a:gd name="T70" fmla="*/ 0 w 89"/>
                  <a:gd name="T71" fmla="*/ 0 h 144"/>
                  <a:gd name="T72" fmla="*/ 0 w 89"/>
                  <a:gd name="T73" fmla="*/ 0 h 144"/>
                  <a:gd name="T74" fmla="*/ 0 w 89"/>
                  <a:gd name="T75" fmla="*/ 0 h 144"/>
                  <a:gd name="T76" fmla="*/ 0 w 89"/>
                  <a:gd name="T77" fmla="*/ 0 h 144"/>
                  <a:gd name="T78" fmla="*/ 0 w 89"/>
                  <a:gd name="T79" fmla="*/ 0 h 144"/>
                  <a:gd name="T80" fmla="*/ 0 w 89"/>
                  <a:gd name="T81" fmla="*/ 0 h 144"/>
                  <a:gd name="T82" fmla="*/ 0 w 89"/>
                  <a:gd name="T83" fmla="*/ 0 h 144"/>
                  <a:gd name="T84" fmla="*/ 0 w 89"/>
                  <a:gd name="T85" fmla="*/ 0 h 144"/>
                  <a:gd name="T86" fmla="*/ 0 w 89"/>
                  <a:gd name="T87" fmla="*/ 0 h 144"/>
                  <a:gd name="T88" fmla="*/ 0 w 89"/>
                  <a:gd name="T89" fmla="*/ 0 h 144"/>
                  <a:gd name="T90" fmla="*/ 0 w 89"/>
                  <a:gd name="T91" fmla="*/ 0 h 144"/>
                  <a:gd name="T92" fmla="*/ 0 w 89"/>
                  <a:gd name="T93" fmla="*/ 0 h 144"/>
                  <a:gd name="T94" fmla="*/ 0 w 89"/>
                  <a:gd name="T95" fmla="*/ 0 h 144"/>
                  <a:gd name="T96" fmla="*/ 0 w 89"/>
                  <a:gd name="T97" fmla="*/ 0 h 144"/>
                  <a:gd name="T98" fmla="*/ 0 w 89"/>
                  <a:gd name="T99" fmla="*/ 0 h 144"/>
                  <a:gd name="T100" fmla="*/ 0 w 89"/>
                  <a:gd name="T101" fmla="*/ 0 h 144"/>
                  <a:gd name="T102" fmla="*/ 0 w 89"/>
                  <a:gd name="T103" fmla="*/ 0 h 144"/>
                  <a:gd name="T104" fmla="*/ 0 w 89"/>
                  <a:gd name="T105" fmla="*/ 0 h 144"/>
                  <a:gd name="T106" fmla="*/ 0 w 89"/>
                  <a:gd name="T107" fmla="*/ 0 h 144"/>
                  <a:gd name="T108" fmla="*/ 0 w 89"/>
                  <a:gd name="T109" fmla="*/ 0 h 144"/>
                  <a:gd name="T110" fmla="*/ 0 w 89"/>
                  <a:gd name="T111" fmla="*/ 0 h 144"/>
                  <a:gd name="T112" fmla="*/ 0 w 89"/>
                  <a:gd name="T113" fmla="*/ 0 h 144"/>
                  <a:gd name="T114" fmla="*/ 0 w 89"/>
                  <a:gd name="T115" fmla="*/ 0 h 144"/>
                  <a:gd name="T116" fmla="*/ 0 w 89"/>
                  <a:gd name="T117" fmla="*/ 0 h 144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</a:gdLst>
                <a:ahLst/>
                <a:cxnLst>
                  <a:cxn ang="T118">
                    <a:pos x="T0" y="T1"/>
                  </a:cxn>
                  <a:cxn ang="T119">
                    <a:pos x="T2" y="T3"/>
                  </a:cxn>
                  <a:cxn ang="T120">
                    <a:pos x="T4" y="T5"/>
                  </a:cxn>
                  <a:cxn ang="T121">
                    <a:pos x="T6" y="T7"/>
                  </a:cxn>
                  <a:cxn ang="T122">
                    <a:pos x="T8" y="T9"/>
                  </a:cxn>
                  <a:cxn ang="T123">
                    <a:pos x="T10" y="T11"/>
                  </a:cxn>
                  <a:cxn ang="T124">
                    <a:pos x="T12" y="T13"/>
                  </a:cxn>
                  <a:cxn ang="T125">
                    <a:pos x="T14" y="T15"/>
                  </a:cxn>
                  <a:cxn ang="T126">
                    <a:pos x="T16" y="T17"/>
                  </a:cxn>
                  <a:cxn ang="T127">
                    <a:pos x="T18" y="T19"/>
                  </a:cxn>
                  <a:cxn ang="T128">
                    <a:pos x="T20" y="T21"/>
                  </a:cxn>
                  <a:cxn ang="T129">
                    <a:pos x="T22" y="T23"/>
                  </a:cxn>
                  <a:cxn ang="T130">
                    <a:pos x="T24" y="T25"/>
                  </a:cxn>
                  <a:cxn ang="T131">
                    <a:pos x="T26" y="T27"/>
                  </a:cxn>
                  <a:cxn ang="T132">
                    <a:pos x="T28" y="T29"/>
                  </a:cxn>
                  <a:cxn ang="T133">
                    <a:pos x="T30" y="T31"/>
                  </a:cxn>
                  <a:cxn ang="T134">
                    <a:pos x="T32" y="T33"/>
                  </a:cxn>
                  <a:cxn ang="T135">
                    <a:pos x="T34" y="T35"/>
                  </a:cxn>
                  <a:cxn ang="T136">
                    <a:pos x="T36" y="T37"/>
                  </a:cxn>
                  <a:cxn ang="T137">
                    <a:pos x="T38" y="T39"/>
                  </a:cxn>
                  <a:cxn ang="T138">
                    <a:pos x="T40" y="T41"/>
                  </a:cxn>
                  <a:cxn ang="T139">
                    <a:pos x="T42" y="T43"/>
                  </a:cxn>
                  <a:cxn ang="T140">
                    <a:pos x="T44" y="T45"/>
                  </a:cxn>
                  <a:cxn ang="T141">
                    <a:pos x="T46" y="T47"/>
                  </a:cxn>
                  <a:cxn ang="T142">
                    <a:pos x="T48" y="T49"/>
                  </a:cxn>
                  <a:cxn ang="T143">
                    <a:pos x="T50" y="T51"/>
                  </a:cxn>
                  <a:cxn ang="T144">
                    <a:pos x="T52" y="T53"/>
                  </a:cxn>
                  <a:cxn ang="T145">
                    <a:pos x="T54" y="T55"/>
                  </a:cxn>
                  <a:cxn ang="T146">
                    <a:pos x="T56" y="T57"/>
                  </a:cxn>
                  <a:cxn ang="T147">
                    <a:pos x="T58" y="T59"/>
                  </a:cxn>
                  <a:cxn ang="T148">
                    <a:pos x="T60" y="T61"/>
                  </a:cxn>
                  <a:cxn ang="T149">
                    <a:pos x="T62" y="T63"/>
                  </a:cxn>
                  <a:cxn ang="T150">
                    <a:pos x="T64" y="T65"/>
                  </a:cxn>
                  <a:cxn ang="T151">
                    <a:pos x="T66" y="T67"/>
                  </a:cxn>
                  <a:cxn ang="T152">
                    <a:pos x="T68" y="T69"/>
                  </a:cxn>
                  <a:cxn ang="T153">
                    <a:pos x="T70" y="T71"/>
                  </a:cxn>
                  <a:cxn ang="T154">
                    <a:pos x="T72" y="T73"/>
                  </a:cxn>
                  <a:cxn ang="T155">
                    <a:pos x="T74" y="T75"/>
                  </a:cxn>
                  <a:cxn ang="T156">
                    <a:pos x="T76" y="T77"/>
                  </a:cxn>
                  <a:cxn ang="T157">
                    <a:pos x="T78" y="T79"/>
                  </a:cxn>
                  <a:cxn ang="T158">
                    <a:pos x="T80" y="T81"/>
                  </a:cxn>
                  <a:cxn ang="T159">
                    <a:pos x="T82" y="T83"/>
                  </a:cxn>
                  <a:cxn ang="T160">
                    <a:pos x="T84" y="T85"/>
                  </a:cxn>
                  <a:cxn ang="T161">
                    <a:pos x="T86" y="T87"/>
                  </a:cxn>
                  <a:cxn ang="T162">
                    <a:pos x="T88" y="T89"/>
                  </a:cxn>
                  <a:cxn ang="T163">
                    <a:pos x="T90" y="T91"/>
                  </a:cxn>
                  <a:cxn ang="T164">
                    <a:pos x="T92" y="T93"/>
                  </a:cxn>
                  <a:cxn ang="T165">
                    <a:pos x="T94" y="T95"/>
                  </a:cxn>
                  <a:cxn ang="T166">
                    <a:pos x="T96" y="T97"/>
                  </a:cxn>
                  <a:cxn ang="T167">
                    <a:pos x="T98" y="T99"/>
                  </a:cxn>
                  <a:cxn ang="T168">
                    <a:pos x="T100" y="T101"/>
                  </a:cxn>
                  <a:cxn ang="T169">
                    <a:pos x="T102" y="T103"/>
                  </a:cxn>
                  <a:cxn ang="T170">
                    <a:pos x="T104" y="T105"/>
                  </a:cxn>
                  <a:cxn ang="T171">
                    <a:pos x="T106" y="T107"/>
                  </a:cxn>
                  <a:cxn ang="T172">
                    <a:pos x="T108" y="T109"/>
                  </a:cxn>
                  <a:cxn ang="T173">
                    <a:pos x="T110" y="T111"/>
                  </a:cxn>
                  <a:cxn ang="T174">
                    <a:pos x="T112" y="T113"/>
                  </a:cxn>
                  <a:cxn ang="T175">
                    <a:pos x="T114" y="T115"/>
                  </a:cxn>
                  <a:cxn ang="T176">
                    <a:pos x="T116" y="T117"/>
                  </a:cxn>
                </a:cxnLst>
                <a:rect l="0" t="0" r="r" b="b"/>
                <a:pathLst>
                  <a:path w="89" h="144">
                    <a:moveTo>
                      <a:pt x="0" y="144"/>
                    </a:moveTo>
                    <a:lnTo>
                      <a:pt x="17" y="142"/>
                    </a:lnTo>
                    <a:lnTo>
                      <a:pt x="30" y="137"/>
                    </a:lnTo>
                    <a:lnTo>
                      <a:pt x="39" y="132"/>
                    </a:lnTo>
                    <a:lnTo>
                      <a:pt x="40" y="132"/>
                    </a:lnTo>
                    <a:lnTo>
                      <a:pt x="42" y="130"/>
                    </a:lnTo>
                    <a:lnTo>
                      <a:pt x="43" y="130"/>
                    </a:lnTo>
                    <a:lnTo>
                      <a:pt x="44" y="128"/>
                    </a:lnTo>
                    <a:lnTo>
                      <a:pt x="46" y="127"/>
                    </a:lnTo>
                    <a:lnTo>
                      <a:pt x="47" y="127"/>
                    </a:lnTo>
                    <a:lnTo>
                      <a:pt x="49" y="125"/>
                    </a:lnTo>
                    <a:lnTo>
                      <a:pt x="49" y="124"/>
                    </a:lnTo>
                    <a:lnTo>
                      <a:pt x="51" y="123"/>
                    </a:lnTo>
                    <a:lnTo>
                      <a:pt x="52" y="121"/>
                    </a:lnTo>
                    <a:lnTo>
                      <a:pt x="55" y="118"/>
                    </a:lnTo>
                    <a:lnTo>
                      <a:pt x="57" y="115"/>
                    </a:lnTo>
                    <a:lnTo>
                      <a:pt x="58" y="114"/>
                    </a:lnTo>
                    <a:lnTo>
                      <a:pt x="59" y="112"/>
                    </a:lnTo>
                    <a:lnTo>
                      <a:pt x="61" y="109"/>
                    </a:lnTo>
                    <a:lnTo>
                      <a:pt x="63" y="106"/>
                    </a:lnTo>
                    <a:lnTo>
                      <a:pt x="64" y="104"/>
                    </a:lnTo>
                    <a:lnTo>
                      <a:pt x="65" y="103"/>
                    </a:lnTo>
                    <a:lnTo>
                      <a:pt x="66" y="99"/>
                    </a:lnTo>
                    <a:lnTo>
                      <a:pt x="67" y="99"/>
                    </a:lnTo>
                    <a:lnTo>
                      <a:pt x="68" y="96"/>
                    </a:lnTo>
                    <a:lnTo>
                      <a:pt x="68" y="94"/>
                    </a:lnTo>
                    <a:lnTo>
                      <a:pt x="69" y="93"/>
                    </a:lnTo>
                    <a:lnTo>
                      <a:pt x="70" y="89"/>
                    </a:lnTo>
                    <a:lnTo>
                      <a:pt x="70" y="88"/>
                    </a:lnTo>
                    <a:lnTo>
                      <a:pt x="70" y="86"/>
                    </a:lnTo>
                    <a:lnTo>
                      <a:pt x="72" y="72"/>
                    </a:lnTo>
                    <a:lnTo>
                      <a:pt x="72" y="68"/>
                    </a:lnTo>
                    <a:lnTo>
                      <a:pt x="72" y="66"/>
                    </a:lnTo>
                    <a:lnTo>
                      <a:pt x="71" y="65"/>
                    </a:lnTo>
                    <a:lnTo>
                      <a:pt x="71" y="61"/>
                    </a:lnTo>
                    <a:lnTo>
                      <a:pt x="70" y="58"/>
                    </a:lnTo>
                    <a:lnTo>
                      <a:pt x="70" y="56"/>
                    </a:lnTo>
                    <a:lnTo>
                      <a:pt x="70" y="55"/>
                    </a:lnTo>
                    <a:lnTo>
                      <a:pt x="57" y="29"/>
                    </a:lnTo>
                    <a:lnTo>
                      <a:pt x="55" y="26"/>
                    </a:lnTo>
                    <a:lnTo>
                      <a:pt x="52" y="23"/>
                    </a:lnTo>
                    <a:lnTo>
                      <a:pt x="51" y="21"/>
                    </a:lnTo>
                    <a:lnTo>
                      <a:pt x="49" y="20"/>
                    </a:lnTo>
                    <a:lnTo>
                      <a:pt x="49" y="19"/>
                    </a:lnTo>
                    <a:lnTo>
                      <a:pt x="35" y="9"/>
                    </a:lnTo>
                    <a:lnTo>
                      <a:pt x="33" y="8"/>
                    </a:lnTo>
                    <a:lnTo>
                      <a:pt x="24" y="4"/>
                    </a:lnTo>
                    <a:lnTo>
                      <a:pt x="22" y="4"/>
                    </a:lnTo>
                    <a:lnTo>
                      <a:pt x="0" y="0"/>
                    </a:lnTo>
                    <a:lnTo>
                      <a:pt x="52" y="0"/>
                    </a:lnTo>
                    <a:lnTo>
                      <a:pt x="53" y="1"/>
                    </a:lnTo>
                    <a:lnTo>
                      <a:pt x="54" y="1"/>
                    </a:lnTo>
                    <a:lnTo>
                      <a:pt x="54" y="2"/>
                    </a:lnTo>
                    <a:lnTo>
                      <a:pt x="55" y="2"/>
                    </a:lnTo>
                    <a:lnTo>
                      <a:pt x="56" y="3"/>
                    </a:lnTo>
                    <a:lnTo>
                      <a:pt x="57" y="4"/>
                    </a:lnTo>
                    <a:lnTo>
                      <a:pt x="58" y="4"/>
                    </a:lnTo>
                    <a:lnTo>
                      <a:pt x="58" y="5"/>
                    </a:lnTo>
                    <a:lnTo>
                      <a:pt x="59" y="6"/>
                    </a:lnTo>
                    <a:lnTo>
                      <a:pt x="60" y="7"/>
                    </a:lnTo>
                    <a:lnTo>
                      <a:pt x="62" y="8"/>
                    </a:lnTo>
                    <a:lnTo>
                      <a:pt x="63" y="9"/>
                    </a:lnTo>
                    <a:lnTo>
                      <a:pt x="64" y="11"/>
                    </a:lnTo>
                    <a:lnTo>
                      <a:pt x="65" y="12"/>
                    </a:lnTo>
                    <a:lnTo>
                      <a:pt x="66" y="12"/>
                    </a:lnTo>
                    <a:lnTo>
                      <a:pt x="67" y="14"/>
                    </a:lnTo>
                    <a:lnTo>
                      <a:pt x="68" y="14"/>
                    </a:lnTo>
                    <a:lnTo>
                      <a:pt x="69" y="16"/>
                    </a:lnTo>
                    <a:lnTo>
                      <a:pt x="70" y="17"/>
                    </a:lnTo>
                    <a:lnTo>
                      <a:pt x="71" y="19"/>
                    </a:lnTo>
                    <a:lnTo>
                      <a:pt x="72" y="20"/>
                    </a:lnTo>
                    <a:lnTo>
                      <a:pt x="73" y="21"/>
                    </a:lnTo>
                    <a:lnTo>
                      <a:pt x="74" y="23"/>
                    </a:lnTo>
                    <a:lnTo>
                      <a:pt x="76" y="26"/>
                    </a:lnTo>
                    <a:lnTo>
                      <a:pt x="78" y="29"/>
                    </a:lnTo>
                    <a:lnTo>
                      <a:pt x="78" y="30"/>
                    </a:lnTo>
                    <a:lnTo>
                      <a:pt x="79" y="32"/>
                    </a:lnTo>
                    <a:lnTo>
                      <a:pt x="89" y="72"/>
                    </a:lnTo>
                    <a:lnTo>
                      <a:pt x="89" y="76"/>
                    </a:lnTo>
                    <a:lnTo>
                      <a:pt x="89" y="78"/>
                    </a:lnTo>
                    <a:lnTo>
                      <a:pt x="89" y="79"/>
                    </a:lnTo>
                    <a:lnTo>
                      <a:pt x="88" y="83"/>
                    </a:lnTo>
                    <a:lnTo>
                      <a:pt x="88" y="86"/>
                    </a:lnTo>
                    <a:lnTo>
                      <a:pt x="85" y="99"/>
                    </a:lnTo>
                    <a:lnTo>
                      <a:pt x="83" y="103"/>
                    </a:lnTo>
                    <a:lnTo>
                      <a:pt x="83" y="104"/>
                    </a:lnTo>
                    <a:lnTo>
                      <a:pt x="82" y="106"/>
                    </a:lnTo>
                    <a:lnTo>
                      <a:pt x="81" y="109"/>
                    </a:lnTo>
                    <a:lnTo>
                      <a:pt x="79" y="112"/>
                    </a:lnTo>
                    <a:lnTo>
                      <a:pt x="78" y="114"/>
                    </a:lnTo>
                    <a:lnTo>
                      <a:pt x="78" y="115"/>
                    </a:lnTo>
                    <a:lnTo>
                      <a:pt x="76" y="118"/>
                    </a:lnTo>
                    <a:lnTo>
                      <a:pt x="74" y="121"/>
                    </a:lnTo>
                    <a:lnTo>
                      <a:pt x="73" y="123"/>
                    </a:lnTo>
                    <a:lnTo>
                      <a:pt x="72" y="124"/>
                    </a:lnTo>
                    <a:lnTo>
                      <a:pt x="72" y="125"/>
                    </a:lnTo>
                    <a:lnTo>
                      <a:pt x="70" y="127"/>
                    </a:lnTo>
                    <a:lnTo>
                      <a:pt x="69" y="128"/>
                    </a:lnTo>
                    <a:lnTo>
                      <a:pt x="68" y="130"/>
                    </a:lnTo>
                    <a:lnTo>
                      <a:pt x="62" y="136"/>
                    </a:lnTo>
                    <a:lnTo>
                      <a:pt x="60" y="137"/>
                    </a:lnTo>
                    <a:lnTo>
                      <a:pt x="59" y="138"/>
                    </a:lnTo>
                    <a:lnTo>
                      <a:pt x="58" y="139"/>
                    </a:lnTo>
                    <a:lnTo>
                      <a:pt x="58" y="140"/>
                    </a:lnTo>
                    <a:lnTo>
                      <a:pt x="57" y="140"/>
                    </a:lnTo>
                    <a:lnTo>
                      <a:pt x="56" y="141"/>
                    </a:lnTo>
                    <a:lnTo>
                      <a:pt x="55" y="142"/>
                    </a:lnTo>
                    <a:lnTo>
                      <a:pt x="54" y="142"/>
                    </a:lnTo>
                    <a:lnTo>
                      <a:pt x="54" y="143"/>
                    </a:lnTo>
                    <a:lnTo>
                      <a:pt x="53" y="143"/>
                    </a:lnTo>
                    <a:lnTo>
                      <a:pt x="52" y="144"/>
                    </a:lnTo>
                  </a:path>
                </a:pathLst>
              </a:custGeom>
              <a:solidFill>
                <a:srgbClr val="E866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26" name="未知">
                <a:extLst>
                  <a:ext uri="{FF2B5EF4-FFF2-40B4-BE49-F238E27FC236}">
                    <a16:creationId xmlns:a16="http://schemas.microsoft.com/office/drawing/2014/main" id="{C18DCA5F-F947-7C24-A5AA-009D1D54BA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86" y="806"/>
                <a:ext cx="41" cy="7"/>
              </a:xfrm>
              <a:custGeom>
                <a:avLst/>
                <a:gdLst>
                  <a:gd name="T0" fmla="*/ 0 w 104"/>
                  <a:gd name="T1" fmla="*/ 0 h 17"/>
                  <a:gd name="T2" fmla="*/ 0 w 104"/>
                  <a:gd name="T3" fmla="*/ 0 h 17"/>
                  <a:gd name="T4" fmla="*/ 0 w 104"/>
                  <a:gd name="T5" fmla="*/ 0 h 17"/>
                  <a:gd name="T6" fmla="*/ 0 w 104"/>
                  <a:gd name="T7" fmla="*/ 0 h 17"/>
                  <a:gd name="T8" fmla="*/ 0 w 104"/>
                  <a:gd name="T9" fmla="*/ 0 h 17"/>
                  <a:gd name="T10" fmla="*/ 0 w 104"/>
                  <a:gd name="T11" fmla="*/ 0 h 17"/>
                  <a:gd name="T12" fmla="*/ 0 w 104"/>
                  <a:gd name="T13" fmla="*/ 0 h 17"/>
                  <a:gd name="T14" fmla="*/ 0 w 104"/>
                  <a:gd name="T15" fmla="*/ 0 h 17"/>
                  <a:gd name="T16" fmla="*/ 0 w 104"/>
                  <a:gd name="T17" fmla="*/ 0 h 17"/>
                  <a:gd name="T18" fmla="*/ 0 w 104"/>
                  <a:gd name="T19" fmla="*/ 0 h 17"/>
                  <a:gd name="T20" fmla="*/ 0 w 104"/>
                  <a:gd name="T21" fmla="*/ 0 h 17"/>
                  <a:gd name="T22" fmla="*/ 0 w 104"/>
                  <a:gd name="T23" fmla="*/ 0 h 17"/>
                  <a:gd name="T24" fmla="*/ 0 w 104"/>
                  <a:gd name="T25" fmla="*/ 0 h 17"/>
                  <a:gd name="T26" fmla="*/ 0 w 104"/>
                  <a:gd name="T27" fmla="*/ 0 h 17"/>
                  <a:gd name="T28" fmla="*/ 0 w 104"/>
                  <a:gd name="T29" fmla="*/ 0 h 17"/>
                  <a:gd name="T30" fmla="*/ 0 w 104"/>
                  <a:gd name="T31" fmla="*/ 0 h 17"/>
                  <a:gd name="T32" fmla="*/ 0 w 104"/>
                  <a:gd name="T33" fmla="*/ 0 h 17"/>
                  <a:gd name="T34" fmla="*/ 0 w 104"/>
                  <a:gd name="T35" fmla="*/ 0 h 17"/>
                  <a:gd name="T36" fmla="*/ 0 w 104"/>
                  <a:gd name="T37" fmla="*/ 0 h 17"/>
                  <a:gd name="T38" fmla="*/ 0 w 104"/>
                  <a:gd name="T39" fmla="*/ 0 h 17"/>
                  <a:gd name="T40" fmla="*/ 0 w 104"/>
                  <a:gd name="T41" fmla="*/ 0 h 17"/>
                  <a:gd name="T42" fmla="*/ 0 w 104"/>
                  <a:gd name="T43" fmla="*/ 0 h 17"/>
                  <a:gd name="T44" fmla="*/ 0 w 104"/>
                  <a:gd name="T45" fmla="*/ 0 h 17"/>
                  <a:gd name="T46" fmla="*/ 0 w 104"/>
                  <a:gd name="T47" fmla="*/ 0 h 17"/>
                  <a:gd name="T48" fmla="*/ 0 w 104"/>
                  <a:gd name="T49" fmla="*/ 0 h 17"/>
                  <a:gd name="T50" fmla="*/ 0 w 104"/>
                  <a:gd name="T51" fmla="*/ 0 h 17"/>
                  <a:gd name="T52" fmla="*/ 0 w 104"/>
                  <a:gd name="T53" fmla="*/ 0 h 17"/>
                  <a:gd name="T54" fmla="*/ 0 w 104"/>
                  <a:gd name="T55" fmla="*/ 0 h 17"/>
                  <a:gd name="T56" fmla="*/ 0 w 104"/>
                  <a:gd name="T57" fmla="*/ 0 h 17"/>
                  <a:gd name="T58" fmla="*/ 0 w 104"/>
                  <a:gd name="T59" fmla="*/ 0 h 17"/>
                  <a:gd name="T60" fmla="*/ 0 w 104"/>
                  <a:gd name="T61" fmla="*/ 0 h 17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</a:gdLst>
                <a:ahLst/>
                <a:cxnLst>
                  <a:cxn ang="T62">
                    <a:pos x="T0" y="T1"/>
                  </a:cxn>
                  <a:cxn ang="T63">
                    <a:pos x="T2" y="T3"/>
                  </a:cxn>
                  <a:cxn ang="T64">
                    <a:pos x="T4" y="T5"/>
                  </a:cxn>
                  <a:cxn ang="T65">
                    <a:pos x="T6" y="T7"/>
                  </a:cxn>
                  <a:cxn ang="T66">
                    <a:pos x="T8" y="T9"/>
                  </a:cxn>
                  <a:cxn ang="T67">
                    <a:pos x="T10" y="T11"/>
                  </a:cxn>
                  <a:cxn ang="T68">
                    <a:pos x="T12" y="T13"/>
                  </a:cxn>
                  <a:cxn ang="T69">
                    <a:pos x="T14" y="T15"/>
                  </a:cxn>
                  <a:cxn ang="T70">
                    <a:pos x="T16" y="T17"/>
                  </a:cxn>
                  <a:cxn ang="T71">
                    <a:pos x="T18" y="T19"/>
                  </a:cxn>
                  <a:cxn ang="T72">
                    <a:pos x="T20" y="T21"/>
                  </a:cxn>
                  <a:cxn ang="T73">
                    <a:pos x="T22" y="T23"/>
                  </a:cxn>
                  <a:cxn ang="T74">
                    <a:pos x="T24" y="T25"/>
                  </a:cxn>
                  <a:cxn ang="T75">
                    <a:pos x="T26" y="T27"/>
                  </a:cxn>
                  <a:cxn ang="T76">
                    <a:pos x="T28" y="T29"/>
                  </a:cxn>
                  <a:cxn ang="T77">
                    <a:pos x="T30" y="T31"/>
                  </a:cxn>
                  <a:cxn ang="T78">
                    <a:pos x="T32" y="T33"/>
                  </a:cxn>
                  <a:cxn ang="T79">
                    <a:pos x="T34" y="T35"/>
                  </a:cxn>
                  <a:cxn ang="T80">
                    <a:pos x="T36" y="T37"/>
                  </a:cxn>
                  <a:cxn ang="T81">
                    <a:pos x="T38" y="T39"/>
                  </a:cxn>
                  <a:cxn ang="T82">
                    <a:pos x="T40" y="T41"/>
                  </a:cxn>
                  <a:cxn ang="T83">
                    <a:pos x="T42" y="T43"/>
                  </a:cxn>
                  <a:cxn ang="T84">
                    <a:pos x="T44" y="T45"/>
                  </a:cxn>
                  <a:cxn ang="T85">
                    <a:pos x="T46" y="T47"/>
                  </a:cxn>
                  <a:cxn ang="T86">
                    <a:pos x="T48" y="T49"/>
                  </a:cxn>
                  <a:cxn ang="T87">
                    <a:pos x="T50" y="T51"/>
                  </a:cxn>
                  <a:cxn ang="T88">
                    <a:pos x="T52" y="T53"/>
                  </a:cxn>
                  <a:cxn ang="T89">
                    <a:pos x="T54" y="T55"/>
                  </a:cxn>
                  <a:cxn ang="T90">
                    <a:pos x="T56" y="T57"/>
                  </a:cxn>
                  <a:cxn ang="T91">
                    <a:pos x="T58" y="T59"/>
                  </a:cxn>
                  <a:cxn ang="T92">
                    <a:pos x="T60" y="T61"/>
                  </a:cxn>
                </a:cxnLst>
                <a:rect l="0" t="0" r="r" b="b"/>
                <a:pathLst>
                  <a:path w="104" h="17">
                    <a:moveTo>
                      <a:pt x="0" y="17"/>
                    </a:moveTo>
                    <a:lnTo>
                      <a:pt x="0" y="17"/>
                    </a:lnTo>
                    <a:lnTo>
                      <a:pt x="3" y="15"/>
                    </a:lnTo>
                    <a:lnTo>
                      <a:pt x="6" y="13"/>
                    </a:lnTo>
                    <a:lnTo>
                      <a:pt x="9" y="12"/>
                    </a:lnTo>
                    <a:lnTo>
                      <a:pt x="12" y="10"/>
                    </a:lnTo>
                    <a:lnTo>
                      <a:pt x="15" y="8"/>
                    </a:lnTo>
                    <a:lnTo>
                      <a:pt x="18" y="7"/>
                    </a:lnTo>
                    <a:lnTo>
                      <a:pt x="21" y="6"/>
                    </a:lnTo>
                    <a:lnTo>
                      <a:pt x="25" y="5"/>
                    </a:lnTo>
                    <a:lnTo>
                      <a:pt x="28" y="4"/>
                    </a:lnTo>
                    <a:lnTo>
                      <a:pt x="31" y="3"/>
                    </a:lnTo>
                    <a:lnTo>
                      <a:pt x="35" y="2"/>
                    </a:lnTo>
                    <a:lnTo>
                      <a:pt x="38" y="1"/>
                    </a:lnTo>
                    <a:lnTo>
                      <a:pt x="42" y="1"/>
                    </a:lnTo>
                    <a:lnTo>
                      <a:pt x="45" y="1"/>
                    </a:lnTo>
                    <a:lnTo>
                      <a:pt x="49" y="0"/>
                    </a:lnTo>
                    <a:lnTo>
                      <a:pt x="52" y="0"/>
                    </a:lnTo>
                    <a:lnTo>
                      <a:pt x="56" y="0"/>
                    </a:lnTo>
                    <a:lnTo>
                      <a:pt x="59" y="1"/>
                    </a:lnTo>
                    <a:lnTo>
                      <a:pt x="76" y="4"/>
                    </a:lnTo>
                    <a:lnTo>
                      <a:pt x="80" y="5"/>
                    </a:lnTo>
                    <a:lnTo>
                      <a:pt x="83" y="6"/>
                    </a:lnTo>
                    <a:lnTo>
                      <a:pt x="86" y="7"/>
                    </a:lnTo>
                    <a:lnTo>
                      <a:pt x="89" y="8"/>
                    </a:lnTo>
                    <a:lnTo>
                      <a:pt x="92" y="10"/>
                    </a:lnTo>
                    <a:lnTo>
                      <a:pt x="95" y="12"/>
                    </a:lnTo>
                    <a:lnTo>
                      <a:pt x="98" y="13"/>
                    </a:lnTo>
                    <a:lnTo>
                      <a:pt x="101" y="15"/>
                    </a:lnTo>
                    <a:lnTo>
                      <a:pt x="104" y="17"/>
                    </a:lnTo>
                  </a:path>
                </a:pathLst>
              </a:custGeom>
              <a:solidFill>
                <a:srgbClr val="E866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27" name="未知">
                <a:extLst>
                  <a:ext uri="{FF2B5EF4-FFF2-40B4-BE49-F238E27FC236}">
                    <a16:creationId xmlns:a16="http://schemas.microsoft.com/office/drawing/2014/main" id="{5F13A1AE-3483-3DDB-D1B5-CAB5855832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78" y="813"/>
                <a:ext cx="57" cy="58"/>
              </a:xfrm>
              <a:custGeom>
                <a:avLst/>
                <a:gdLst>
                  <a:gd name="T0" fmla="*/ 0 w 144"/>
                  <a:gd name="T1" fmla="*/ 0 h 144"/>
                  <a:gd name="T2" fmla="*/ 0 w 144"/>
                  <a:gd name="T3" fmla="*/ 0 h 144"/>
                  <a:gd name="T4" fmla="*/ 0 w 144"/>
                  <a:gd name="T5" fmla="*/ 0 h 144"/>
                  <a:gd name="T6" fmla="*/ 0 w 144"/>
                  <a:gd name="T7" fmla="*/ 0 h 144"/>
                  <a:gd name="T8" fmla="*/ 0 w 144"/>
                  <a:gd name="T9" fmla="*/ 0 h 144"/>
                  <a:gd name="T10" fmla="*/ 0 w 144"/>
                  <a:gd name="T11" fmla="*/ 0 h 144"/>
                  <a:gd name="T12" fmla="*/ 0 w 144"/>
                  <a:gd name="T13" fmla="*/ 0 h 144"/>
                  <a:gd name="T14" fmla="*/ 0 w 144"/>
                  <a:gd name="T15" fmla="*/ 0 h 144"/>
                  <a:gd name="T16" fmla="*/ 0 w 144"/>
                  <a:gd name="T17" fmla="*/ 0 h 144"/>
                  <a:gd name="T18" fmla="*/ 0 w 144"/>
                  <a:gd name="T19" fmla="*/ 0 h 144"/>
                  <a:gd name="T20" fmla="*/ 0 w 144"/>
                  <a:gd name="T21" fmla="*/ 0 h 144"/>
                  <a:gd name="T22" fmla="*/ 0 w 144"/>
                  <a:gd name="T23" fmla="*/ 0 h 144"/>
                  <a:gd name="T24" fmla="*/ 0 w 144"/>
                  <a:gd name="T25" fmla="*/ 0 h 144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144" h="144">
                    <a:moveTo>
                      <a:pt x="123" y="123"/>
                    </a:moveTo>
                    <a:lnTo>
                      <a:pt x="72" y="144"/>
                    </a:lnTo>
                    <a:lnTo>
                      <a:pt x="69" y="144"/>
                    </a:lnTo>
                    <a:lnTo>
                      <a:pt x="16" y="116"/>
                    </a:lnTo>
                    <a:lnTo>
                      <a:pt x="0" y="72"/>
                    </a:lnTo>
                    <a:lnTo>
                      <a:pt x="1" y="69"/>
                    </a:lnTo>
                    <a:lnTo>
                      <a:pt x="28" y="16"/>
                    </a:lnTo>
                    <a:lnTo>
                      <a:pt x="72" y="0"/>
                    </a:lnTo>
                    <a:lnTo>
                      <a:pt x="75" y="0"/>
                    </a:lnTo>
                    <a:lnTo>
                      <a:pt x="130" y="30"/>
                    </a:lnTo>
                    <a:lnTo>
                      <a:pt x="144" y="72"/>
                    </a:lnTo>
                    <a:lnTo>
                      <a:pt x="144" y="78"/>
                    </a:lnTo>
                    <a:lnTo>
                      <a:pt x="123" y="123"/>
                    </a:lnTo>
                    <a:close/>
                  </a:path>
                </a:pathLst>
              </a:custGeom>
              <a:noFill/>
              <a:ln w="63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28" name="未知">
                <a:extLst>
                  <a:ext uri="{FF2B5EF4-FFF2-40B4-BE49-F238E27FC236}">
                    <a16:creationId xmlns:a16="http://schemas.microsoft.com/office/drawing/2014/main" id="{A802F18B-750D-FAB2-E5F8-84DF795348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71" y="806"/>
                <a:ext cx="71" cy="72"/>
              </a:xfrm>
              <a:custGeom>
                <a:avLst/>
                <a:gdLst>
                  <a:gd name="T0" fmla="*/ 0 w 178"/>
                  <a:gd name="T1" fmla="*/ 0 h 178"/>
                  <a:gd name="T2" fmla="*/ 0 w 178"/>
                  <a:gd name="T3" fmla="*/ 0 h 178"/>
                  <a:gd name="T4" fmla="*/ 0 w 178"/>
                  <a:gd name="T5" fmla="*/ 0 h 178"/>
                  <a:gd name="T6" fmla="*/ 0 w 178"/>
                  <a:gd name="T7" fmla="*/ 0 h 178"/>
                  <a:gd name="T8" fmla="*/ 0 w 178"/>
                  <a:gd name="T9" fmla="*/ 0 h 178"/>
                  <a:gd name="T10" fmla="*/ 0 w 178"/>
                  <a:gd name="T11" fmla="*/ 0 h 178"/>
                  <a:gd name="T12" fmla="*/ 0 w 178"/>
                  <a:gd name="T13" fmla="*/ 0 h 178"/>
                  <a:gd name="T14" fmla="*/ 0 w 178"/>
                  <a:gd name="T15" fmla="*/ 0 h 178"/>
                  <a:gd name="T16" fmla="*/ 0 w 178"/>
                  <a:gd name="T17" fmla="*/ 0 h 178"/>
                  <a:gd name="T18" fmla="*/ 0 w 178"/>
                  <a:gd name="T19" fmla="*/ 0 h 178"/>
                  <a:gd name="T20" fmla="*/ 0 w 178"/>
                  <a:gd name="T21" fmla="*/ 0 h 178"/>
                  <a:gd name="T22" fmla="*/ 0 w 178"/>
                  <a:gd name="T23" fmla="*/ 0 h 178"/>
                  <a:gd name="T24" fmla="*/ 0 w 178"/>
                  <a:gd name="T25" fmla="*/ 0 h 178"/>
                  <a:gd name="T26" fmla="*/ 0 w 178"/>
                  <a:gd name="T27" fmla="*/ 0 h 178"/>
                  <a:gd name="T28" fmla="*/ 0 w 178"/>
                  <a:gd name="T29" fmla="*/ 0 h 178"/>
                  <a:gd name="T30" fmla="*/ 0 w 178"/>
                  <a:gd name="T31" fmla="*/ 0 h 178"/>
                  <a:gd name="T32" fmla="*/ 0 w 178"/>
                  <a:gd name="T33" fmla="*/ 0 h 178"/>
                  <a:gd name="T34" fmla="*/ 0 w 178"/>
                  <a:gd name="T35" fmla="*/ 0 h 178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178" h="178">
                    <a:moveTo>
                      <a:pt x="152" y="26"/>
                    </a:moveTo>
                    <a:lnTo>
                      <a:pt x="96" y="1"/>
                    </a:lnTo>
                    <a:lnTo>
                      <a:pt x="89" y="0"/>
                    </a:lnTo>
                    <a:lnTo>
                      <a:pt x="86" y="0"/>
                    </a:lnTo>
                    <a:lnTo>
                      <a:pt x="29" y="24"/>
                    </a:lnTo>
                    <a:lnTo>
                      <a:pt x="1" y="82"/>
                    </a:lnTo>
                    <a:lnTo>
                      <a:pt x="0" y="89"/>
                    </a:lnTo>
                    <a:lnTo>
                      <a:pt x="1" y="96"/>
                    </a:lnTo>
                    <a:lnTo>
                      <a:pt x="26" y="152"/>
                    </a:lnTo>
                    <a:lnTo>
                      <a:pt x="82" y="177"/>
                    </a:lnTo>
                    <a:lnTo>
                      <a:pt x="89" y="178"/>
                    </a:lnTo>
                    <a:lnTo>
                      <a:pt x="93" y="178"/>
                    </a:lnTo>
                    <a:lnTo>
                      <a:pt x="149" y="154"/>
                    </a:lnTo>
                    <a:lnTo>
                      <a:pt x="177" y="100"/>
                    </a:lnTo>
                    <a:lnTo>
                      <a:pt x="178" y="89"/>
                    </a:lnTo>
                    <a:lnTo>
                      <a:pt x="178" y="85"/>
                    </a:lnTo>
                    <a:lnTo>
                      <a:pt x="154" y="29"/>
                    </a:lnTo>
                    <a:lnTo>
                      <a:pt x="152" y="26"/>
                    </a:lnTo>
                    <a:close/>
                  </a:path>
                </a:pathLst>
              </a:custGeom>
              <a:noFill/>
              <a:ln w="63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29" name="未知">
                <a:extLst>
                  <a:ext uri="{FF2B5EF4-FFF2-40B4-BE49-F238E27FC236}">
                    <a16:creationId xmlns:a16="http://schemas.microsoft.com/office/drawing/2014/main" id="{070DA206-4EA8-46BC-D3BF-F0C17B0F3B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96" y="851"/>
                <a:ext cx="20" cy="4"/>
              </a:xfrm>
              <a:custGeom>
                <a:avLst/>
                <a:gdLst>
                  <a:gd name="T0" fmla="*/ 0 w 50"/>
                  <a:gd name="T1" fmla="*/ 0 h 11"/>
                  <a:gd name="T2" fmla="*/ 0 w 50"/>
                  <a:gd name="T3" fmla="*/ 0 h 11"/>
                  <a:gd name="T4" fmla="*/ 0 w 50"/>
                  <a:gd name="T5" fmla="*/ 0 h 11"/>
                  <a:gd name="T6" fmla="*/ 0 w 50"/>
                  <a:gd name="T7" fmla="*/ 0 h 11"/>
                  <a:gd name="T8" fmla="*/ 0 w 50"/>
                  <a:gd name="T9" fmla="*/ 0 h 11"/>
                  <a:gd name="T10" fmla="*/ 0 w 50"/>
                  <a:gd name="T11" fmla="*/ 0 h 11"/>
                  <a:gd name="T12" fmla="*/ 0 w 50"/>
                  <a:gd name="T13" fmla="*/ 0 h 11"/>
                  <a:gd name="T14" fmla="*/ 0 w 50"/>
                  <a:gd name="T15" fmla="*/ 0 h 11"/>
                  <a:gd name="T16" fmla="*/ 0 w 50"/>
                  <a:gd name="T17" fmla="*/ 0 h 11"/>
                  <a:gd name="T18" fmla="*/ 0 w 50"/>
                  <a:gd name="T19" fmla="*/ 0 h 11"/>
                  <a:gd name="T20" fmla="*/ 0 w 50"/>
                  <a:gd name="T21" fmla="*/ 0 h 11"/>
                  <a:gd name="T22" fmla="*/ 0 w 50"/>
                  <a:gd name="T23" fmla="*/ 0 h 11"/>
                  <a:gd name="T24" fmla="*/ 0 w 50"/>
                  <a:gd name="T25" fmla="*/ 0 h 11"/>
                  <a:gd name="T26" fmla="*/ 0 w 50"/>
                  <a:gd name="T27" fmla="*/ 0 h 11"/>
                  <a:gd name="T28" fmla="*/ 0 w 50"/>
                  <a:gd name="T29" fmla="*/ 0 h 11"/>
                  <a:gd name="T30" fmla="*/ 0 w 50"/>
                  <a:gd name="T31" fmla="*/ 0 h 11"/>
                  <a:gd name="T32" fmla="*/ 0 w 50"/>
                  <a:gd name="T33" fmla="*/ 0 h 11"/>
                  <a:gd name="T34" fmla="*/ 0 w 50"/>
                  <a:gd name="T35" fmla="*/ 0 h 11"/>
                  <a:gd name="T36" fmla="*/ 0 w 50"/>
                  <a:gd name="T37" fmla="*/ 0 h 11"/>
                  <a:gd name="T38" fmla="*/ 0 w 50"/>
                  <a:gd name="T39" fmla="*/ 0 h 11"/>
                  <a:gd name="T40" fmla="*/ 0 w 50"/>
                  <a:gd name="T41" fmla="*/ 0 h 11"/>
                  <a:gd name="T42" fmla="*/ 0 w 50"/>
                  <a:gd name="T43" fmla="*/ 0 h 11"/>
                  <a:gd name="T44" fmla="*/ 0 w 50"/>
                  <a:gd name="T45" fmla="*/ 0 h 11"/>
                  <a:gd name="T46" fmla="*/ 0 w 50"/>
                  <a:gd name="T47" fmla="*/ 0 h 11"/>
                  <a:gd name="T48" fmla="*/ 0 w 50"/>
                  <a:gd name="T49" fmla="*/ 0 h 11"/>
                  <a:gd name="T50" fmla="*/ 0 w 50"/>
                  <a:gd name="T51" fmla="*/ 0 h 11"/>
                  <a:gd name="T52" fmla="*/ 0 w 50"/>
                  <a:gd name="T53" fmla="*/ 0 h 11"/>
                  <a:gd name="T54" fmla="*/ 0 w 50"/>
                  <a:gd name="T55" fmla="*/ 0 h 11"/>
                  <a:gd name="T56" fmla="*/ 0 w 50"/>
                  <a:gd name="T57" fmla="*/ 0 h 11"/>
                  <a:gd name="T58" fmla="*/ 0 w 50"/>
                  <a:gd name="T59" fmla="*/ 0 h 11"/>
                  <a:gd name="T60" fmla="*/ 0 w 50"/>
                  <a:gd name="T61" fmla="*/ 0 h 11"/>
                  <a:gd name="T62" fmla="*/ 0 w 50"/>
                  <a:gd name="T63" fmla="*/ 0 h 11"/>
                  <a:gd name="T64" fmla="*/ 0 w 50"/>
                  <a:gd name="T65" fmla="*/ 0 h 11"/>
                  <a:gd name="T66" fmla="*/ 0 w 50"/>
                  <a:gd name="T67" fmla="*/ 0 h 11"/>
                  <a:gd name="T68" fmla="*/ 0 w 50"/>
                  <a:gd name="T69" fmla="*/ 0 h 11"/>
                  <a:gd name="T70" fmla="*/ 0 w 50"/>
                  <a:gd name="T71" fmla="*/ 0 h 11"/>
                  <a:gd name="T72" fmla="*/ 0 w 50"/>
                  <a:gd name="T73" fmla="*/ 0 h 11"/>
                  <a:gd name="T74" fmla="*/ 0 w 50"/>
                  <a:gd name="T75" fmla="*/ 0 h 11"/>
                  <a:gd name="T76" fmla="*/ 0 w 50"/>
                  <a:gd name="T77" fmla="*/ 0 h 11"/>
                  <a:gd name="T78" fmla="*/ 0 w 50"/>
                  <a:gd name="T79" fmla="*/ 0 h 11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</a:gdLst>
                <a:ahLst/>
                <a:cxnLst>
                  <a:cxn ang="T80">
                    <a:pos x="T0" y="T1"/>
                  </a:cxn>
                  <a:cxn ang="T81">
                    <a:pos x="T2" y="T3"/>
                  </a:cxn>
                  <a:cxn ang="T82">
                    <a:pos x="T4" y="T5"/>
                  </a:cxn>
                  <a:cxn ang="T83">
                    <a:pos x="T6" y="T7"/>
                  </a:cxn>
                  <a:cxn ang="T84">
                    <a:pos x="T8" y="T9"/>
                  </a:cxn>
                  <a:cxn ang="T85">
                    <a:pos x="T10" y="T11"/>
                  </a:cxn>
                  <a:cxn ang="T86">
                    <a:pos x="T12" y="T13"/>
                  </a:cxn>
                  <a:cxn ang="T87">
                    <a:pos x="T14" y="T15"/>
                  </a:cxn>
                  <a:cxn ang="T88">
                    <a:pos x="T16" y="T17"/>
                  </a:cxn>
                  <a:cxn ang="T89">
                    <a:pos x="T18" y="T19"/>
                  </a:cxn>
                  <a:cxn ang="T90">
                    <a:pos x="T20" y="T21"/>
                  </a:cxn>
                  <a:cxn ang="T91">
                    <a:pos x="T22" y="T23"/>
                  </a:cxn>
                  <a:cxn ang="T92">
                    <a:pos x="T24" y="T25"/>
                  </a:cxn>
                  <a:cxn ang="T93">
                    <a:pos x="T26" y="T27"/>
                  </a:cxn>
                  <a:cxn ang="T94">
                    <a:pos x="T28" y="T29"/>
                  </a:cxn>
                  <a:cxn ang="T95">
                    <a:pos x="T30" y="T31"/>
                  </a:cxn>
                  <a:cxn ang="T96">
                    <a:pos x="T32" y="T33"/>
                  </a:cxn>
                  <a:cxn ang="T97">
                    <a:pos x="T34" y="T35"/>
                  </a:cxn>
                  <a:cxn ang="T98">
                    <a:pos x="T36" y="T37"/>
                  </a:cxn>
                  <a:cxn ang="T99">
                    <a:pos x="T38" y="T39"/>
                  </a:cxn>
                  <a:cxn ang="T100">
                    <a:pos x="T40" y="T41"/>
                  </a:cxn>
                  <a:cxn ang="T101">
                    <a:pos x="T42" y="T43"/>
                  </a:cxn>
                  <a:cxn ang="T102">
                    <a:pos x="T44" y="T45"/>
                  </a:cxn>
                  <a:cxn ang="T103">
                    <a:pos x="T46" y="T47"/>
                  </a:cxn>
                  <a:cxn ang="T104">
                    <a:pos x="T48" y="T49"/>
                  </a:cxn>
                  <a:cxn ang="T105">
                    <a:pos x="T50" y="T51"/>
                  </a:cxn>
                  <a:cxn ang="T106">
                    <a:pos x="T52" y="T53"/>
                  </a:cxn>
                  <a:cxn ang="T107">
                    <a:pos x="T54" y="T55"/>
                  </a:cxn>
                  <a:cxn ang="T108">
                    <a:pos x="T56" y="T57"/>
                  </a:cxn>
                  <a:cxn ang="T109">
                    <a:pos x="T58" y="T59"/>
                  </a:cxn>
                  <a:cxn ang="T110">
                    <a:pos x="T60" y="T61"/>
                  </a:cxn>
                  <a:cxn ang="T111">
                    <a:pos x="T62" y="T63"/>
                  </a:cxn>
                  <a:cxn ang="T112">
                    <a:pos x="T64" y="T65"/>
                  </a:cxn>
                  <a:cxn ang="T113">
                    <a:pos x="T66" y="T67"/>
                  </a:cxn>
                  <a:cxn ang="T114">
                    <a:pos x="T68" y="T69"/>
                  </a:cxn>
                  <a:cxn ang="T115">
                    <a:pos x="T70" y="T71"/>
                  </a:cxn>
                  <a:cxn ang="T116">
                    <a:pos x="T72" y="T73"/>
                  </a:cxn>
                  <a:cxn ang="T117">
                    <a:pos x="T74" y="T75"/>
                  </a:cxn>
                  <a:cxn ang="T118">
                    <a:pos x="T76" y="T77"/>
                  </a:cxn>
                  <a:cxn ang="T119">
                    <a:pos x="T78" y="T79"/>
                  </a:cxn>
                </a:cxnLst>
                <a:rect l="0" t="0" r="r" b="b"/>
                <a:pathLst>
                  <a:path w="50" h="11">
                    <a:moveTo>
                      <a:pt x="25" y="11"/>
                    </a:moveTo>
                    <a:lnTo>
                      <a:pt x="24" y="11"/>
                    </a:lnTo>
                    <a:lnTo>
                      <a:pt x="23" y="11"/>
                    </a:lnTo>
                    <a:lnTo>
                      <a:pt x="21" y="11"/>
                    </a:lnTo>
                    <a:lnTo>
                      <a:pt x="20" y="11"/>
                    </a:lnTo>
                    <a:lnTo>
                      <a:pt x="19" y="10"/>
                    </a:lnTo>
                    <a:lnTo>
                      <a:pt x="17" y="10"/>
                    </a:lnTo>
                    <a:lnTo>
                      <a:pt x="16" y="10"/>
                    </a:lnTo>
                    <a:lnTo>
                      <a:pt x="15" y="9"/>
                    </a:lnTo>
                    <a:lnTo>
                      <a:pt x="14" y="9"/>
                    </a:lnTo>
                    <a:lnTo>
                      <a:pt x="12" y="9"/>
                    </a:lnTo>
                    <a:lnTo>
                      <a:pt x="11" y="8"/>
                    </a:lnTo>
                    <a:lnTo>
                      <a:pt x="10" y="7"/>
                    </a:lnTo>
                    <a:lnTo>
                      <a:pt x="9" y="7"/>
                    </a:lnTo>
                    <a:lnTo>
                      <a:pt x="8" y="6"/>
                    </a:lnTo>
                    <a:lnTo>
                      <a:pt x="5" y="4"/>
                    </a:lnTo>
                    <a:lnTo>
                      <a:pt x="4" y="3"/>
                    </a:lnTo>
                    <a:lnTo>
                      <a:pt x="3" y="2"/>
                    </a:lnTo>
                    <a:lnTo>
                      <a:pt x="2" y="1"/>
                    </a:lnTo>
                    <a:lnTo>
                      <a:pt x="1" y="0"/>
                    </a:lnTo>
                    <a:lnTo>
                      <a:pt x="0" y="0"/>
                    </a:lnTo>
                    <a:lnTo>
                      <a:pt x="50" y="0"/>
                    </a:lnTo>
                    <a:lnTo>
                      <a:pt x="49" y="0"/>
                    </a:lnTo>
                    <a:lnTo>
                      <a:pt x="49" y="1"/>
                    </a:lnTo>
                    <a:lnTo>
                      <a:pt x="48" y="2"/>
                    </a:lnTo>
                    <a:lnTo>
                      <a:pt x="47" y="3"/>
                    </a:lnTo>
                    <a:lnTo>
                      <a:pt x="46" y="4"/>
                    </a:lnTo>
                    <a:lnTo>
                      <a:pt x="45" y="5"/>
                    </a:lnTo>
                    <a:lnTo>
                      <a:pt x="43" y="6"/>
                    </a:lnTo>
                    <a:lnTo>
                      <a:pt x="42" y="6"/>
                    </a:lnTo>
                    <a:lnTo>
                      <a:pt x="41" y="7"/>
                    </a:lnTo>
                    <a:lnTo>
                      <a:pt x="40" y="7"/>
                    </a:lnTo>
                    <a:lnTo>
                      <a:pt x="39" y="8"/>
                    </a:lnTo>
                    <a:lnTo>
                      <a:pt x="38" y="9"/>
                    </a:lnTo>
                    <a:lnTo>
                      <a:pt x="37" y="9"/>
                    </a:lnTo>
                    <a:lnTo>
                      <a:pt x="30" y="11"/>
                    </a:lnTo>
                    <a:lnTo>
                      <a:pt x="29" y="11"/>
                    </a:lnTo>
                    <a:lnTo>
                      <a:pt x="28" y="11"/>
                    </a:lnTo>
                    <a:lnTo>
                      <a:pt x="26" y="11"/>
                    </a:lnTo>
                    <a:lnTo>
                      <a:pt x="25" y="11"/>
                    </a:lnTo>
                    <a:close/>
                  </a:path>
                </a:pathLst>
              </a:custGeom>
              <a:solidFill>
                <a:srgbClr val="E866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30" name="未知">
                <a:extLst>
                  <a:ext uri="{FF2B5EF4-FFF2-40B4-BE49-F238E27FC236}">
                    <a16:creationId xmlns:a16="http://schemas.microsoft.com/office/drawing/2014/main" id="{5FA02A89-DFF3-29D8-1243-259C249A19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93" y="833"/>
                <a:ext cx="13" cy="18"/>
              </a:xfrm>
              <a:custGeom>
                <a:avLst/>
                <a:gdLst>
                  <a:gd name="T0" fmla="*/ 0 w 33"/>
                  <a:gd name="T1" fmla="*/ 0 h 44"/>
                  <a:gd name="T2" fmla="*/ 0 w 33"/>
                  <a:gd name="T3" fmla="*/ 0 h 44"/>
                  <a:gd name="T4" fmla="*/ 0 w 33"/>
                  <a:gd name="T5" fmla="*/ 0 h 44"/>
                  <a:gd name="T6" fmla="*/ 0 w 33"/>
                  <a:gd name="T7" fmla="*/ 0 h 44"/>
                  <a:gd name="T8" fmla="*/ 0 w 33"/>
                  <a:gd name="T9" fmla="*/ 0 h 44"/>
                  <a:gd name="T10" fmla="*/ 0 w 33"/>
                  <a:gd name="T11" fmla="*/ 0 h 44"/>
                  <a:gd name="T12" fmla="*/ 0 w 33"/>
                  <a:gd name="T13" fmla="*/ 0 h 44"/>
                  <a:gd name="T14" fmla="*/ 0 w 33"/>
                  <a:gd name="T15" fmla="*/ 0 h 44"/>
                  <a:gd name="T16" fmla="*/ 0 w 33"/>
                  <a:gd name="T17" fmla="*/ 0 h 44"/>
                  <a:gd name="T18" fmla="*/ 0 w 33"/>
                  <a:gd name="T19" fmla="*/ 0 h 44"/>
                  <a:gd name="T20" fmla="*/ 0 w 33"/>
                  <a:gd name="T21" fmla="*/ 0 h 44"/>
                  <a:gd name="T22" fmla="*/ 0 w 33"/>
                  <a:gd name="T23" fmla="*/ 0 h 44"/>
                  <a:gd name="T24" fmla="*/ 0 w 33"/>
                  <a:gd name="T25" fmla="*/ 0 h 44"/>
                  <a:gd name="T26" fmla="*/ 0 w 33"/>
                  <a:gd name="T27" fmla="*/ 0 h 44"/>
                  <a:gd name="T28" fmla="*/ 0 w 33"/>
                  <a:gd name="T29" fmla="*/ 0 h 44"/>
                  <a:gd name="T30" fmla="*/ 0 w 33"/>
                  <a:gd name="T31" fmla="*/ 0 h 44"/>
                  <a:gd name="T32" fmla="*/ 0 w 33"/>
                  <a:gd name="T33" fmla="*/ 0 h 44"/>
                  <a:gd name="T34" fmla="*/ 0 w 33"/>
                  <a:gd name="T35" fmla="*/ 0 h 44"/>
                  <a:gd name="T36" fmla="*/ 0 w 33"/>
                  <a:gd name="T37" fmla="*/ 0 h 44"/>
                  <a:gd name="T38" fmla="*/ 0 w 33"/>
                  <a:gd name="T39" fmla="*/ 0 h 44"/>
                  <a:gd name="T40" fmla="*/ 0 w 33"/>
                  <a:gd name="T41" fmla="*/ 0 h 44"/>
                  <a:gd name="T42" fmla="*/ 0 w 33"/>
                  <a:gd name="T43" fmla="*/ 0 h 44"/>
                  <a:gd name="T44" fmla="*/ 0 w 33"/>
                  <a:gd name="T45" fmla="*/ 0 h 44"/>
                  <a:gd name="T46" fmla="*/ 0 w 33"/>
                  <a:gd name="T47" fmla="*/ 0 h 44"/>
                  <a:gd name="T48" fmla="*/ 0 w 33"/>
                  <a:gd name="T49" fmla="*/ 0 h 44"/>
                  <a:gd name="T50" fmla="*/ 0 w 33"/>
                  <a:gd name="T51" fmla="*/ 0 h 44"/>
                  <a:gd name="T52" fmla="*/ 0 w 33"/>
                  <a:gd name="T53" fmla="*/ 0 h 44"/>
                  <a:gd name="T54" fmla="*/ 0 w 33"/>
                  <a:gd name="T55" fmla="*/ 0 h 44"/>
                  <a:gd name="T56" fmla="*/ 0 w 33"/>
                  <a:gd name="T57" fmla="*/ 0 h 44"/>
                  <a:gd name="T58" fmla="*/ 0 w 33"/>
                  <a:gd name="T59" fmla="*/ 0 h 44"/>
                  <a:gd name="T60" fmla="*/ 0 w 33"/>
                  <a:gd name="T61" fmla="*/ 0 h 44"/>
                  <a:gd name="T62" fmla="*/ 0 w 33"/>
                  <a:gd name="T63" fmla="*/ 0 h 44"/>
                  <a:gd name="T64" fmla="*/ 0 w 33"/>
                  <a:gd name="T65" fmla="*/ 0 h 44"/>
                  <a:gd name="T66" fmla="*/ 0 w 33"/>
                  <a:gd name="T67" fmla="*/ 0 h 44"/>
                  <a:gd name="T68" fmla="*/ 0 w 33"/>
                  <a:gd name="T69" fmla="*/ 0 h 44"/>
                  <a:gd name="T70" fmla="*/ 0 w 33"/>
                  <a:gd name="T71" fmla="*/ 0 h 44"/>
                  <a:gd name="T72" fmla="*/ 0 w 33"/>
                  <a:gd name="T73" fmla="*/ 0 h 44"/>
                  <a:gd name="T74" fmla="*/ 0 w 33"/>
                  <a:gd name="T75" fmla="*/ 0 h 44"/>
                  <a:gd name="T76" fmla="*/ 0 w 33"/>
                  <a:gd name="T77" fmla="*/ 0 h 44"/>
                  <a:gd name="T78" fmla="*/ 0 w 33"/>
                  <a:gd name="T79" fmla="*/ 0 h 44"/>
                  <a:gd name="T80" fmla="*/ 0 w 33"/>
                  <a:gd name="T81" fmla="*/ 0 h 44"/>
                  <a:gd name="T82" fmla="*/ 0 w 33"/>
                  <a:gd name="T83" fmla="*/ 0 h 44"/>
                  <a:gd name="T84" fmla="*/ 0 w 33"/>
                  <a:gd name="T85" fmla="*/ 0 h 44"/>
                  <a:gd name="T86" fmla="*/ 0 w 33"/>
                  <a:gd name="T87" fmla="*/ 0 h 44"/>
                  <a:gd name="T88" fmla="*/ 0 w 33"/>
                  <a:gd name="T89" fmla="*/ 0 h 44"/>
                  <a:gd name="T90" fmla="*/ 0 w 33"/>
                  <a:gd name="T91" fmla="*/ 0 h 44"/>
                  <a:gd name="T92" fmla="*/ 0 w 33"/>
                  <a:gd name="T93" fmla="*/ 0 h 44"/>
                  <a:gd name="T94" fmla="*/ 0 w 33"/>
                  <a:gd name="T95" fmla="*/ 0 h 44"/>
                  <a:gd name="T96" fmla="*/ 0 w 33"/>
                  <a:gd name="T97" fmla="*/ 0 h 44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0" t="0" r="r" b="b"/>
                <a:pathLst>
                  <a:path w="33" h="44">
                    <a:moveTo>
                      <a:pt x="8" y="44"/>
                    </a:moveTo>
                    <a:lnTo>
                      <a:pt x="8" y="43"/>
                    </a:lnTo>
                    <a:lnTo>
                      <a:pt x="7" y="43"/>
                    </a:lnTo>
                    <a:lnTo>
                      <a:pt x="7" y="42"/>
                    </a:lnTo>
                    <a:lnTo>
                      <a:pt x="6" y="41"/>
                    </a:lnTo>
                    <a:lnTo>
                      <a:pt x="5" y="40"/>
                    </a:lnTo>
                    <a:lnTo>
                      <a:pt x="5" y="39"/>
                    </a:lnTo>
                    <a:lnTo>
                      <a:pt x="4" y="38"/>
                    </a:lnTo>
                    <a:lnTo>
                      <a:pt x="4" y="37"/>
                    </a:lnTo>
                    <a:lnTo>
                      <a:pt x="3" y="36"/>
                    </a:lnTo>
                    <a:lnTo>
                      <a:pt x="3" y="35"/>
                    </a:lnTo>
                    <a:lnTo>
                      <a:pt x="3" y="34"/>
                    </a:lnTo>
                    <a:lnTo>
                      <a:pt x="2" y="34"/>
                    </a:lnTo>
                    <a:lnTo>
                      <a:pt x="2" y="33"/>
                    </a:lnTo>
                    <a:lnTo>
                      <a:pt x="2" y="32"/>
                    </a:lnTo>
                    <a:lnTo>
                      <a:pt x="1" y="31"/>
                    </a:lnTo>
                    <a:lnTo>
                      <a:pt x="1" y="30"/>
                    </a:lnTo>
                    <a:lnTo>
                      <a:pt x="1" y="29"/>
                    </a:lnTo>
                    <a:lnTo>
                      <a:pt x="1" y="28"/>
                    </a:lnTo>
                    <a:lnTo>
                      <a:pt x="0" y="27"/>
                    </a:lnTo>
                    <a:lnTo>
                      <a:pt x="0" y="26"/>
                    </a:lnTo>
                    <a:lnTo>
                      <a:pt x="0" y="25"/>
                    </a:lnTo>
                    <a:lnTo>
                      <a:pt x="0" y="24"/>
                    </a:lnTo>
                    <a:lnTo>
                      <a:pt x="0" y="23"/>
                    </a:lnTo>
                    <a:lnTo>
                      <a:pt x="0" y="22"/>
                    </a:lnTo>
                    <a:lnTo>
                      <a:pt x="0" y="21"/>
                    </a:lnTo>
                    <a:lnTo>
                      <a:pt x="0" y="20"/>
                    </a:lnTo>
                    <a:lnTo>
                      <a:pt x="0" y="19"/>
                    </a:lnTo>
                    <a:lnTo>
                      <a:pt x="0" y="18"/>
                    </a:lnTo>
                    <a:lnTo>
                      <a:pt x="0" y="17"/>
                    </a:lnTo>
                    <a:lnTo>
                      <a:pt x="1" y="16"/>
                    </a:lnTo>
                    <a:lnTo>
                      <a:pt x="1" y="15"/>
                    </a:lnTo>
                    <a:lnTo>
                      <a:pt x="1" y="14"/>
                    </a:lnTo>
                    <a:lnTo>
                      <a:pt x="1" y="13"/>
                    </a:lnTo>
                    <a:lnTo>
                      <a:pt x="2" y="12"/>
                    </a:lnTo>
                    <a:lnTo>
                      <a:pt x="2" y="11"/>
                    </a:lnTo>
                    <a:lnTo>
                      <a:pt x="2" y="10"/>
                    </a:lnTo>
                    <a:lnTo>
                      <a:pt x="3" y="10"/>
                    </a:lnTo>
                    <a:lnTo>
                      <a:pt x="3" y="9"/>
                    </a:lnTo>
                    <a:lnTo>
                      <a:pt x="3" y="8"/>
                    </a:lnTo>
                    <a:lnTo>
                      <a:pt x="4" y="7"/>
                    </a:lnTo>
                    <a:lnTo>
                      <a:pt x="4" y="6"/>
                    </a:lnTo>
                    <a:lnTo>
                      <a:pt x="5" y="5"/>
                    </a:lnTo>
                    <a:lnTo>
                      <a:pt x="5" y="4"/>
                    </a:lnTo>
                    <a:lnTo>
                      <a:pt x="6" y="3"/>
                    </a:lnTo>
                    <a:lnTo>
                      <a:pt x="7" y="2"/>
                    </a:lnTo>
                    <a:lnTo>
                      <a:pt x="7" y="1"/>
                    </a:lnTo>
                    <a:lnTo>
                      <a:pt x="8" y="1"/>
                    </a:lnTo>
                    <a:lnTo>
                      <a:pt x="8" y="0"/>
                    </a:lnTo>
                    <a:lnTo>
                      <a:pt x="33" y="0"/>
                    </a:lnTo>
                    <a:lnTo>
                      <a:pt x="32" y="0"/>
                    </a:lnTo>
                    <a:lnTo>
                      <a:pt x="31" y="0"/>
                    </a:lnTo>
                    <a:lnTo>
                      <a:pt x="30" y="1"/>
                    </a:lnTo>
                    <a:lnTo>
                      <a:pt x="29" y="1"/>
                    </a:lnTo>
                    <a:lnTo>
                      <a:pt x="20" y="5"/>
                    </a:lnTo>
                    <a:lnTo>
                      <a:pt x="12" y="17"/>
                    </a:lnTo>
                    <a:lnTo>
                      <a:pt x="12" y="18"/>
                    </a:lnTo>
                    <a:lnTo>
                      <a:pt x="12" y="19"/>
                    </a:lnTo>
                    <a:lnTo>
                      <a:pt x="11" y="20"/>
                    </a:lnTo>
                    <a:lnTo>
                      <a:pt x="11" y="21"/>
                    </a:lnTo>
                    <a:lnTo>
                      <a:pt x="11" y="22"/>
                    </a:lnTo>
                    <a:lnTo>
                      <a:pt x="14" y="32"/>
                    </a:lnTo>
                    <a:lnTo>
                      <a:pt x="14" y="33"/>
                    </a:lnTo>
                    <a:lnTo>
                      <a:pt x="23" y="41"/>
                    </a:lnTo>
                    <a:lnTo>
                      <a:pt x="29" y="43"/>
                    </a:lnTo>
                    <a:lnTo>
                      <a:pt x="30" y="43"/>
                    </a:lnTo>
                    <a:lnTo>
                      <a:pt x="31" y="44"/>
                    </a:lnTo>
                    <a:lnTo>
                      <a:pt x="32" y="44"/>
                    </a:lnTo>
                    <a:lnTo>
                      <a:pt x="33" y="44"/>
                    </a:lnTo>
                  </a:path>
                </a:pathLst>
              </a:custGeom>
              <a:solidFill>
                <a:srgbClr val="E866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31" name="未知">
                <a:extLst>
                  <a:ext uri="{FF2B5EF4-FFF2-40B4-BE49-F238E27FC236}">
                    <a16:creationId xmlns:a16="http://schemas.microsoft.com/office/drawing/2014/main" id="{51964106-33A0-71E9-5339-4C202E4A3F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06" y="833"/>
                <a:ext cx="14" cy="18"/>
              </a:xfrm>
              <a:custGeom>
                <a:avLst/>
                <a:gdLst>
                  <a:gd name="T0" fmla="*/ 0 w 33"/>
                  <a:gd name="T1" fmla="*/ 0 h 44"/>
                  <a:gd name="T2" fmla="*/ 0 w 33"/>
                  <a:gd name="T3" fmla="*/ 0 h 44"/>
                  <a:gd name="T4" fmla="*/ 0 w 33"/>
                  <a:gd name="T5" fmla="*/ 0 h 44"/>
                  <a:gd name="T6" fmla="*/ 0 w 33"/>
                  <a:gd name="T7" fmla="*/ 0 h 44"/>
                  <a:gd name="T8" fmla="*/ 0 w 33"/>
                  <a:gd name="T9" fmla="*/ 0 h 44"/>
                  <a:gd name="T10" fmla="*/ 0 w 33"/>
                  <a:gd name="T11" fmla="*/ 0 h 44"/>
                  <a:gd name="T12" fmla="*/ 0 w 33"/>
                  <a:gd name="T13" fmla="*/ 0 h 44"/>
                  <a:gd name="T14" fmla="*/ 0 w 33"/>
                  <a:gd name="T15" fmla="*/ 0 h 44"/>
                  <a:gd name="T16" fmla="*/ 0 w 33"/>
                  <a:gd name="T17" fmla="*/ 0 h 44"/>
                  <a:gd name="T18" fmla="*/ 0 w 33"/>
                  <a:gd name="T19" fmla="*/ 0 h 44"/>
                  <a:gd name="T20" fmla="*/ 0 w 33"/>
                  <a:gd name="T21" fmla="*/ 0 h 44"/>
                  <a:gd name="T22" fmla="*/ 0 w 33"/>
                  <a:gd name="T23" fmla="*/ 0 h 44"/>
                  <a:gd name="T24" fmla="*/ 0 w 33"/>
                  <a:gd name="T25" fmla="*/ 0 h 44"/>
                  <a:gd name="T26" fmla="*/ 0 w 33"/>
                  <a:gd name="T27" fmla="*/ 0 h 44"/>
                  <a:gd name="T28" fmla="*/ 0 w 33"/>
                  <a:gd name="T29" fmla="*/ 0 h 44"/>
                  <a:gd name="T30" fmla="*/ 0 w 33"/>
                  <a:gd name="T31" fmla="*/ 0 h 44"/>
                  <a:gd name="T32" fmla="*/ 0 w 33"/>
                  <a:gd name="T33" fmla="*/ 0 h 44"/>
                  <a:gd name="T34" fmla="*/ 0 w 33"/>
                  <a:gd name="T35" fmla="*/ 0 h 44"/>
                  <a:gd name="T36" fmla="*/ 0 w 33"/>
                  <a:gd name="T37" fmla="*/ 0 h 44"/>
                  <a:gd name="T38" fmla="*/ 0 w 33"/>
                  <a:gd name="T39" fmla="*/ 0 h 44"/>
                  <a:gd name="T40" fmla="*/ 0 w 33"/>
                  <a:gd name="T41" fmla="*/ 0 h 44"/>
                  <a:gd name="T42" fmla="*/ 0 w 33"/>
                  <a:gd name="T43" fmla="*/ 0 h 44"/>
                  <a:gd name="T44" fmla="*/ 0 w 33"/>
                  <a:gd name="T45" fmla="*/ 0 h 44"/>
                  <a:gd name="T46" fmla="*/ 0 w 33"/>
                  <a:gd name="T47" fmla="*/ 0 h 44"/>
                  <a:gd name="T48" fmla="*/ 0 w 33"/>
                  <a:gd name="T49" fmla="*/ 0 h 44"/>
                  <a:gd name="T50" fmla="*/ 0 w 33"/>
                  <a:gd name="T51" fmla="*/ 0 h 44"/>
                  <a:gd name="T52" fmla="*/ 0 w 33"/>
                  <a:gd name="T53" fmla="*/ 0 h 44"/>
                  <a:gd name="T54" fmla="*/ 0 w 33"/>
                  <a:gd name="T55" fmla="*/ 0 h 44"/>
                  <a:gd name="T56" fmla="*/ 0 w 33"/>
                  <a:gd name="T57" fmla="*/ 0 h 44"/>
                  <a:gd name="T58" fmla="*/ 0 w 33"/>
                  <a:gd name="T59" fmla="*/ 0 h 44"/>
                  <a:gd name="T60" fmla="*/ 0 w 33"/>
                  <a:gd name="T61" fmla="*/ 0 h 44"/>
                  <a:gd name="T62" fmla="*/ 0 w 33"/>
                  <a:gd name="T63" fmla="*/ 0 h 44"/>
                  <a:gd name="T64" fmla="*/ 0 w 33"/>
                  <a:gd name="T65" fmla="*/ 0 h 44"/>
                  <a:gd name="T66" fmla="*/ 0 w 33"/>
                  <a:gd name="T67" fmla="*/ 0 h 44"/>
                  <a:gd name="T68" fmla="*/ 0 w 33"/>
                  <a:gd name="T69" fmla="*/ 0 h 44"/>
                  <a:gd name="T70" fmla="*/ 0 w 33"/>
                  <a:gd name="T71" fmla="*/ 0 h 44"/>
                  <a:gd name="T72" fmla="*/ 0 w 33"/>
                  <a:gd name="T73" fmla="*/ 0 h 44"/>
                  <a:gd name="T74" fmla="*/ 0 w 33"/>
                  <a:gd name="T75" fmla="*/ 0 h 44"/>
                  <a:gd name="T76" fmla="*/ 0 w 33"/>
                  <a:gd name="T77" fmla="*/ 0 h 44"/>
                  <a:gd name="T78" fmla="*/ 0 w 33"/>
                  <a:gd name="T79" fmla="*/ 0 h 44"/>
                  <a:gd name="T80" fmla="*/ 0 w 33"/>
                  <a:gd name="T81" fmla="*/ 0 h 44"/>
                  <a:gd name="T82" fmla="*/ 0 w 33"/>
                  <a:gd name="T83" fmla="*/ 0 h 44"/>
                  <a:gd name="T84" fmla="*/ 0 w 33"/>
                  <a:gd name="T85" fmla="*/ 0 h 44"/>
                  <a:gd name="T86" fmla="*/ 0 w 33"/>
                  <a:gd name="T87" fmla="*/ 0 h 44"/>
                  <a:gd name="T88" fmla="*/ 0 w 33"/>
                  <a:gd name="T89" fmla="*/ 0 h 44"/>
                  <a:gd name="T90" fmla="*/ 0 w 33"/>
                  <a:gd name="T91" fmla="*/ 0 h 44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</a:gdLst>
                <a:ahLst/>
                <a:cxnLst>
                  <a:cxn ang="T92">
                    <a:pos x="T0" y="T1"/>
                  </a:cxn>
                  <a:cxn ang="T93">
                    <a:pos x="T2" y="T3"/>
                  </a:cxn>
                  <a:cxn ang="T94">
                    <a:pos x="T4" y="T5"/>
                  </a:cxn>
                  <a:cxn ang="T95">
                    <a:pos x="T6" y="T7"/>
                  </a:cxn>
                  <a:cxn ang="T96">
                    <a:pos x="T8" y="T9"/>
                  </a:cxn>
                  <a:cxn ang="T97">
                    <a:pos x="T10" y="T11"/>
                  </a:cxn>
                  <a:cxn ang="T98">
                    <a:pos x="T12" y="T13"/>
                  </a:cxn>
                  <a:cxn ang="T99">
                    <a:pos x="T14" y="T15"/>
                  </a:cxn>
                  <a:cxn ang="T100">
                    <a:pos x="T16" y="T17"/>
                  </a:cxn>
                  <a:cxn ang="T101">
                    <a:pos x="T18" y="T19"/>
                  </a:cxn>
                  <a:cxn ang="T102">
                    <a:pos x="T20" y="T21"/>
                  </a:cxn>
                  <a:cxn ang="T103">
                    <a:pos x="T22" y="T23"/>
                  </a:cxn>
                  <a:cxn ang="T104">
                    <a:pos x="T24" y="T25"/>
                  </a:cxn>
                  <a:cxn ang="T105">
                    <a:pos x="T26" y="T27"/>
                  </a:cxn>
                  <a:cxn ang="T106">
                    <a:pos x="T28" y="T29"/>
                  </a:cxn>
                  <a:cxn ang="T107">
                    <a:pos x="T30" y="T31"/>
                  </a:cxn>
                  <a:cxn ang="T108">
                    <a:pos x="T32" y="T33"/>
                  </a:cxn>
                  <a:cxn ang="T109">
                    <a:pos x="T34" y="T35"/>
                  </a:cxn>
                  <a:cxn ang="T110">
                    <a:pos x="T36" y="T37"/>
                  </a:cxn>
                  <a:cxn ang="T111">
                    <a:pos x="T38" y="T39"/>
                  </a:cxn>
                  <a:cxn ang="T112">
                    <a:pos x="T40" y="T41"/>
                  </a:cxn>
                  <a:cxn ang="T113">
                    <a:pos x="T42" y="T43"/>
                  </a:cxn>
                  <a:cxn ang="T114">
                    <a:pos x="T44" y="T45"/>
                  </a:cxn>
                  <a:cxn ang="T115">
                    <a:pos x="T46" y="T47"/>
                  </a:cxn>
                  <a:cxn ang="T116">
                    <a:pos x="T48" y="T49"/>
                  </a:cxn>
                  <a:cxn ang="T117">
                    <a:pos x="T50" y="T51"/>
                  </a:cxn>
                  <a:cxn ang="T118">
                    <a:pos x="T52" y="T53"/>
                  </a:cxn>
                  <a:cxn ang="T119">
                    <a:pos x="T54" y="T55"/>
                  </a:cxn>
                  <a:cxn ang="T120">
                    <a:pos x="T56" y="T57"/>
                  </a:cxn>
                  <a:cxn ang="T121">
                    <a:pos x="T58" y="T59"/>
                  </a:cxn>
                  <a:cxn ang="T122">
                    <a:pos x="T60" y="T61"/>
                  </a:cxn>
                  <a:cxn ang="T123">
                    <a:pos x="T62" y="T63"/>
                  </a:cxn>
                  <a:cxn ang="T124">
                    <a:pos x="T64" y="T65"/>
                  </a:cxn>
                  <a:cxn ang="T125">
                    <a:pos x="T66" y="T67"/>
                  </a:cxn>
                  <a:cxn ang="T126">
                    <a:pos x="T68" y="T69"/>
                  </a:cxn>
                  <a:cxn ang="T127">
                    <a:pos x="T70" y="T71"/>
                  </a:cxn>
                  <a:cxn ang="T128">
                    <a:pos x="T72" y="T73"/>
                  </a:cxn>
                  <a:cxn ang="T129">
                    <a:pos x="T74" y="T75"/>
                  </a:cxn>
                  <a:cxn ang="T130">
                    <a:pos x="T76" y="T77"/>
                  </a:cxn>
                  <a:cxn ang="T131">
                    <a:pos x="T78" y="T79"/>
                  </a:cxn>
                  <a:cxn ang="T132">
                    <a:pos x="T80" y="T81"/>
                  </a:cxn>
                  <a:cxn ang="T133">
                    <a:pos x="T82" y="T83"/>
                  </a:cxn>
                  <a:cxn ang="T134">
                    <a:pos x="T84" y="T85"/>
                  </a:cxn>
                  <a:cxn ang="T135">
                    <a:pos x="T86" y="T87"/>
                  </a:cxn>
                  <a:cxn ang="T136">
                    <a:pos x="T88" y="T89"/>
                  </a:cxn>
                  <a:cxn ang="T137">
                    <a:pos x="T90" y="T91"/>
                  </a:cxn>
                </a:cxnLst>
                <a:rect l="0" t="0" r="r" b="b"/>
                <a:pathLst>
                  <a:path w="33" h="44">
                    <a:moveTo>
                      <a:pt x="0" y="44"/>
                    </a:moveTo>
                    <a:lnTo>
                      <a:pt x="4" y="43"/>
                    </a:lnTo>
                    <a:lnTo>
                      <a:pt x="5" y="43"/>
                    </a:lnTo>
                    <a:lnTo>
                      <a:pt x="6" y="43"/>
                    </a:lnTo>
                    <a:lnTo>
                      <a:pt x="7" y="43"/>
                    </a:lnTo>
                    <a:lnTo>
                      <a:pt x="8" y="42"/>
                    </a:lnTo>
                    <a:lnTo>
                      <a:pt x="17" y="36"/>
                    </a:lnTo>
                    <a:lnTo>
                      <a:pt x="18" y="35"/>
                    </a:lnTo>
                    <a:lnTo>
                      <a:pt x="19" y="33"/>
                    </a:lnTo>
                    <a:lnTo>
                      <a:pt x="19" y="32"/>
                    </a:lnTo>
                    <a:lnTo>
                      <a:pt x="20" y="32"/>
                    </a:lnTo>
                    <a:lnTo>
                      <a:pt x="20" y="31"/>
                    </a:lnTo>
                    <a:lnTo>
                      <a:pt x="20" y="30"/>
                    </a:lnTo>
                    <a:lnTo>
                      <a:pt x="21" y="29"/>
                    </a:lnTo>
                    <a:lnTo>
                      <a:pt x="21" y="27"/>
                    </a:lnTo>
                    <a:lnTo>
                      <a:pt x="21" y="26"/>
                    </a:lnTo>
                    <a:lnTo>
                      <a:pt x="22" y="25"/>
                    </a:lnTo>
                    <a:lnTo>
                      <a:pt x="22" y="24"/>
                    </a:lnTo>
                    <a:lnTo>
                      <a:pt x="22" y="23"/>
                    </a:lnTo>
                    <a:lnTo>
                      <a:pt x="22" y="22"/>
                    </a:lnTo>
                    <a:lnTo>
                      <a:pt x="21" y="18"/>
                    </a:lnTo>
                    <a:lnTo>
                      <a:pt x="21" y="17"/>
                    </a:lnTo>
                    <a:lnTo>
                      <a:pt x="20" y="13"/>
                    </a:lnTo>
                    <a:lnTo>
                      <a:pt x="20" y="12"/>
                    </a:lnTo>
                    <a:lnTo>
                      <a:pt x="12" y="4"/>
                    </a:lnTo>
                    <a:lnTo>
                      <a:pt x="11" y="3"/>
                    </a:lnTo>
                    <a:lnTo>
                      <a:pt x="10" y="3"/>
                    </a:lnTo>
                    <a:lnTo>
                      <a:pt x="9" y="2"/>
                    </a:lnTo>
                    <a:lnTo>
                      <a:pt x="8" y="2"/>
                    </a:lnTo>
                    <a:lnTo>
                      <a:pt x="7" y="1"/>
                    </a:lnTo>
                    <a:lnTo>
                      <a:pt x="0" y="0"/>
                    </a:lnTo>
                    <a:lnTo>
                      <a:pt x="25" y="0"/>
                    </a:lnTo>
                    <a:lnTo>
                      <a:pt x="25" y="1"/>
                    </a:lnTo>
                    <a:lnTo>
                      <a:pt x="26" y="1"/>
                    </a:lnTo>
                    <a:lnTo>
                      <a:pt x="26" y="2"/>
                    </a:lnTo>
                    <a:lnTo>
                      <a:pt x="27" y="2"/>
                    </a:lnTo>
                    <a:lnTo>
                      <a:pt x="27" y="3"/>
                    </a:lnTo>
                    <a:lnTo>
                      <a:pt x="28" y="3"/>
                    </a:lnTo>
                    <a:lnTo>
                      <a:pt x="28" y="4"/>
                    </a:lnTo>
                    <a:lnTo>
                      <a:pt x="28" y="5"/>
                    </a:lnTo>
                    <a:lnTo>
                      <a:pt x="29" y="5"/>
                    </a:lnTo>
                    <a:lnTo>
                      <a:pt x="32" y="12"/>
                    </a:lnTo>
                    <a:lnTo>
                      <a:pt x="32" y="13"/>
                    </a:lnTo>
                    <a:lnTo>
                      <a:pt x="33" y="17"/>
                    </a:lnTo>
                    <a:lnTo>
                      <a:pt x="33" y="18"/>
                    </a:lnTo>
                    <a:lnTo>
                      <a:pt x="33" y="19"/>
                    </a:lnTo>
                    <a:lnTo>
                      <a:pt x="33" y="20"/>
                    </a:lnTo>
                    <a:lnTo>
                      <a:pt x="33" y="21"/>
                    </a:lnTo>
                    <a:lnTo>
                      <a:pt x="33" y="22"/>
                    </a:lnTo>
                    <a:lnTo>
                      <a:pt x="33" y="23"/>
                    </a:lnTo>
                    <a:lnTo>
                      <a:pt x="33" y="24"/>
                    </a:lnTo>
                    <a:lnTo>
                      <a:pt x="33" y="25"/>
                    </a:lnTo>
                    <a:lnTo>
                      <a:pt x="33" y="29"/>
                    </a:lnTo>
                    <a:lnTo>
                      <a:pt x="32" y="30"/>
                    </a:lnTo>
                    <a:lnTo>
                      <a:pt x="32" y="31"/>
                    </a:lnTo>
                    <a:lnTo>
                      <a:pt x="32" y="32"/>
                    </a:lnTo>
                    <a:lnTo>
                      <a:pt x="30" y="36"/>
                    </a:lnTo>
                    <a:lnTo>
                      <a:pt x="30" y="37"/>
                    </a:lnTo>
                    <a:lnTo>
                      <a:pt x="29" y="37"/>
                    </a:lnTo>
                    <a:lnTo>
                      <a:pt x="29" y="38"/>
                    </a:lnTo>
                    <a:lnTo>
                      <a:pt x="29" y="39"/>
                    </a:lnTo>
                    <a:lnTo>
                      <a:pt x="28" y="39"/>
                    </a:lnTo>
                    <a:lnTo>
                      <a:pt x="28" y="40"/>
                    </a:lnTo>
                    <a:lnTo>
                      <a:pt x="28" y="41"/>
                    </a:lnTo>
                    <a:lnTo>
                      <a:pt x="27" y="41"/>
                    </a:lnTo>
                    <a:lnTo>
                      <a:pt x="27" y="42"/>
                    </a:lnTo>
                    <a:lnTo>
                      <a:pt x="26" y="42"/>
                    </a:lnTo>
                    <a:lnTo>
                      <a:pt x="26" y="43"/>
                    </a:lnTo>
                    <a:lnTo>
                      <a:pt x="25" y="43"/>
                    </a:lnTo>
                    <a:lnTo>
                      <a:pt x="25" y="44"/>
                    </a:lnTo>
                  </a:path>
                </a:pathLst>
              </a:custGeom>
              <a:solidFill>
                <a:srgbClr val="E866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32" name="未知">
                <a:extLst>
                  <a:ext uri="{FF2B5EF4-FFF2-40B4-BE49-F238E27FC236}">
                    <a16:creationId xmlns:a16="http://schemas.microsoft.com/office/drawing/2014/main" id="{23B763A4-AD2F-43FD-D48E-7A0C57F40B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96" y="829"/>
                <a:ext cx="20" cy="4"/>
              </a:xfrm>
              <a:custGeom>
                <a:avLst/>
                <a:gdLst>
                  <a:gd name="T0" fmla="*/ 0 w 50"/>
                  <a:gd name="T1" fmla="*/ 0 h 11"/>
                  <a:gd name="T2" fmla="*/ 0 w 50"/>
                  <a:gd name="T3" fmla="*/ 0 h 11"/>
                  <a:gd name="T4" fmla="*/ 0 w 50"/>
                  <a:gd name="T5" fmla="*/ 0 h 11"/>
                  <a:gd name="T6" fmla="*/ 0 w 50"/>
                  <a:gd name="T7" fmla="*/ 0 h 11"/>
                  <a:gd name="T8" fmla="*/ 0 w 50"/>
                  <a:gd name="T9" fmla="*/ 0 h 11"/>
                  <a:gd name="T10" fmla="*/ 0 w 50"/>
                  <a:gd name="T11" fmla="*/ 0 h 11"/>
                  <a:gd name="T12" fmla="*/ 0 w 50"/>
                  <a:gd name="T13" fmla="*/ 0 h 11"/>
                  <a:gd name="T14" fmla="*/ 0 w 50"/>
                  <a:gd name="T15" fmla="*/ 0 h 11"/>
                  <a:gd name="T16" fmla="*/ 0 w 50"/>
                  <a:gd name="T17" fmla="*/ 0 h 11"/>
                  <a:gd name="T18" fmla="*/ 0 w 50"/>
                  <a:gd name="T19" fmla="*/ 0 h 11"/>
                  <a:gd name="T20" fmla="*/ 0 w 50"/>
                  <a:gd name="T21" fmla="*/ 0 h 11"/>
                  <a:gd name="T22" fmla="*/ 0 w 50"/>
                  <a:gd name="T23" fmla="*/ 0 h 11"/>
                  <a:gd name="T24" fmla="*/ 0 w 50"/>
                  <a:gd name="T25" fmla="*/ 0 h 11"/>
                  <a:gd name="T26" fmla="*/ 0 w 50"/>
                  <a:gd name="T27" fmla="*/ 0 h 11"/>
                  <a:gd name="T28" fmla="*/ 0 w 50"/>
                  <a:gd name="T29" fmla="*/ 0 h 11"/>
                  <a:gd name="T30" fmla="*/ 0 w 50"/>
                  <a:gd name="T31" fmla="*/ 0 h 11"/>
                  <a:gd name="T32" fmla="*/ 0 w 50"/>
                  <a:gd name="T33" fmla="*/ 0 h 11"/>
                  <a:gd name="T34" fmla="*/ 0 w 50"/>
                  <a:gd name="T35" fmla="*/ 0 h 11"/>
                  <a:gd name="T36" fmla="*/ 0 w 50"/>
                  <a:gd name="T37" fmla="*/ 0 h 11"/>
                  <a:gd name="T38" fmla="*/ 0 w 50"/>
                  <a:gd name="T39" fmla="*/ 0 h 11"/>
                  <a:gd name="T40" fmla="*/ 0 w 50"/>
                  <a:gd name="T41" fmla="*/ 0 h 11"/>
                  <a:gd name="T42" fmla="*/ 0 w 50"/>
                  <a:gd name="T43" fmla="*/ 0 h 11"/>
                  <a:gd name="T44" fmla="*/ 0 w 50"/>
                  <a:gd name="T45" fmla="*/ 0 h 11"/>
                  <a:gd name="T46" fmla="*/ 0 w 50"/>
                  <a:gd name="T47" fmla="*/ 0 h 11"/>
                  <a:gd name="T48" fmla="*/ 0 w 50"/>
                  <a:gd name="T49" fmla="*/ 0 h 11"/>
                  <a:gd name="T50" fmla="*/ 0 w 50"/>
                  <a:gd name="T51" fmla="*/ 0 h 11"/>
                  <a:gd name="T52" fmla="*/ 0 w 50"/>
                  <a:gd name="T53" fmla="*/ 0 h 11"/>
                  <a:gd name="T54" fmla="*/ 0 w 50"/>
                  <a:gd name="T55" fmla="*/ 0 h 11"/>
                  <a:gd name="T56" fmla="*/ 0 w 50"/>
                  <a:gd name="T57" fmla="*/ 0 h 11"/>
                  <a:gd name="T58" fmla="*/ 0 w 50"/>
                  <a:gd name="T59" fmla="*/ 0 h 11"/>
                  <a:gd name="T60" fmla="*/ 0 w 50"/>
                  <a:gd name="T61" fmla="*/ 0 h 11"/>
                  <a:gd name="T62" fmla="*/ 0 w 50"/>
                  <a:gd name="T63" fmla="*/ 0 h 11"/>
                  <a:gd name="T64" fmla="*/ 0 w 50"/>
                  <a:gd name="T65" fmla="*/ 0 h 11"/>
                  <a:gd name="T66" fmla="*/ 0 w 50"/>
                  <a:gd name="T67" fmla="*/ 0 h 11"/>
                  <a:gd name="T68" fmla="*/ 0 w 50"/>
                  <a:gd name="T69" fmla="*/ 0 h 11"/>
                  <a:gd name="T70" fmla="*/ 0 w 50"/>
                  <a:gd name="T71" fmla="*/ 0 h 11"/>
                  <a:gd name="T72" fmla="*/ 0 w 50"/>
                  <a:gd name="T73" fmla="*/ 0 h 11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0" t="0" r="r" b="b"/>
                <a:pathLst>
                  <a:path w="50" h="11">
                    <a:moveTo>
                      <a:pt x="0" y="11"/>
                    </a:moveTo>
                    <a:lnTo>
                      <a:pt x="1" y="11"/>
                    </a:lnTo>
                    <a:lnTo>
                      <a:pt x="2" y="10"/>
                    </a:lnTo>
                    <a:lnTo>
                      <a:pt x="3" y="9"/>
                    </a:lnTo>
                    <a:lnTo>
                      <a:pt x="4" y="8"/>
                    </a:lnTo>
                    <a:lnTo>
                      <a:pt x="5" y="7"/>
                    </a:lnTo>
                    <a:lnTo>
                      <a:pt x="6" y="6"/>
                    </a:lnTo>
                    <a:lnTo>
                      <a:pt x="7" y="5"/>
                    </a:lnTo>
                    <a:lnTo>
                      <a:pt x="11" y="3"/>
                    </a:lnTo>
                    <a:lnTo>
                      <a:pt x="12" y="2"/>
                    </a:lnTo>
                    <a:lnTo>
                      <a:pt x="14" y="2"/>
                    </a:lnTo>
                    <a:lnTo>
                      <a:pt x="15" y="2"/>
                    </a:lnTo>
                    <a:lnTo>
                      <a:pt x="16" y="1"/>
                    </a:lnTo>
                    <a:lnTo>
                      <a:pt x="17" y="1"/>
                    </a:lnTo>
                    <a:lnTo>
                      <a:pt x="19" y="1"/>
                    </a:lnTo>
                    <a:lnTo>
                      <a:pt x="20" y="0"/>
                    </a:lnTo>
                    <a:lnTo>
                      <a:pt x="21" y="0"/>
                    </a:lnTo>
                    <a:lnTo>
                      <a:pt x="23" y="0"/>
                    </a:lnTo>
                    <a:lnTo>
                      <a:pt x="24" y="0"/>
                    </a:lnTo>
                    <a:lnTo>
                      <a:pt x="25" y="0"/>
                    </a:lnTo>
                    <a:lnTo>
                      <a:pt x="26" y="0"/>
                    </a:lnTo>
                    <a:lnTo>
                      <a:pt x="28" y="0"/>
                    </a:lnTo>
                    <a:lnTo>
                      <a:pt x="29" y="0"/>
                    </a:lnTo>
                    <a:lnTo>
                      <a:pt x="30" y="0"/>
                    </a:lnTo>
                    <a:lnTo>
                      <a:pt x="34" y="1"/>
                    </a:lnTo>
                    <a:lnTo>
                      <a:pt x="35" y="2"/>
                    </a:lnTo>
                    <a:lnTo>
                      <a:pt x="37" y="2"/>
                    </a:lnTo>
                    <a:lnTo>
                      <a:pt x="38" y="2"/>
                    </a:lnTo>
                    <a:lnTo>
                      <a:pt x="39" y="3"/>
                    </a:lnTo>
                    <a:lnTo>
                      <a:pt x="43" y="5"/>
                    </a:lnTo>
                    <a:lnTo>
                      <a:pt x="45" y="6"/>
                    </a:lnTo>
                    <a:lnTo>
                      <a:pt x="46" y="7"/>
                    </a:lnTo>
                    <a:lnTo>
                      <a:pt x="47" y="8"/>
                    </a:lnTo>
                    <a:lnTo>
                      <a:pt x="48" y="9"/>
                    </a:lnTo>
                    <a:lnTo>
                      <a:pt x="49" y="10"/>
                    </a:lnTo>
                    <a:lnTo>
                      <a:pt x="49" y="11"/>
                    </a:lnTo>
                    <a:lnTo>
                      <a:pt x="50" y="11"/>
                    </a:lnTo>
                  </a:path>
                </a:pathLst>
              </a:custGeom>
              <a:solidFill>
                <a:srgbClr val="E866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33" name="未知">
                <a:extLst>
                  <a:ext uri="{FF2B5EF4-FFF2-40B4-BE49-F238E27FC236}">
                    <a16:creationId xmlns:a16="http://schemas.microsoft.com/office/drawing/2014/main" id="{94046F63-4CC9-AD24-8287-0C5203F911D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98" y="833"/>
                <a:ext cx="17" cy="18"/>
              </a:xfrm>
              <a:custGeom>
                <a:avLst/>
                <a:gdLst>
                  <a:gd name="T0" fmla="*/ 0 w 44"/>
                  <a:gd name="T1" fmla="*/ 0 h 44"/>
                  <a:gd name="T2" fmla="*/ 0 w 44"/>
                  <a:gd name="T3" fmla="*/ 0 h 44"/>
                  <a:gd name="T4" fmla="*/ 0 w 44"/>
                  <a:gd name="T5" fmla="*/ 0 h 44"/>
                  <a:gd name="T6" fmla="*/ 0 w 44"/>
                  <a:gd name="T7" fmla="*/ 0 h 44"/>
                  <a:gd name="T8" fmla="*/ 0 w 44"/>
                  <a:gd name="T9" fmla="*/ 0 h 44"/>
                  <a:gd name="T10" fmla="*/ 0 w 44"/>
                  <a:gd name="T11" fmla="*/ 0 h 44"/>
                  <a:gd name="T12" fmla="*/ 0 w 44"/>
                  <a:gd name="T13" fmla="*/ 0 h 44"/>
                  <a:gd name="T14" fmla="*/ 0 w 44"/>
                  <a:gd name="T15" fmla="*/ 0 h 44"/>
                  <a:gd name="T16" fmla="*/ 0 w 44"/>
                  <a:gd name="T17" fmla="*/ 0 h 44"/>
                  <a:gd name="T18" fmla="*/ 0 w 44"/>
                  <a:gd name="T19" fmla="*/ 0 h 44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44" h="44">
                    <a:moveTo>
                      <a:pt x="38" y="37"/>
                    </a:moveTo>
                    <a:lnTo>
                      <a:pt x="22" y="44"/>
                    </a:lnTo>
                    <a:lnTo>
                      <a:pt x="21" y="44"/>
                    </a:lnTo>
                    <a:lnTo>
                      <a:pt x="0" y="22"/>
                    </a:lnTo>
                    <a:lnTo>
                      <a:pt x="0" y="21"/>
                    </a:lnTo>
                    <a:lnTo>
                      <a:pt x="22" y="0"/>
                    </a:lnTo>
                    <a:lnTo>
                      <a:pt x="23" y="0"/>
                    </a:lnTo>
                    <a:lnTo>
                      <a:pt x="44" y="22"/>
                    </a:lnTo>
                    <a:lnTo>
                      <a:pt x="44" y="24"/>
                    </a:lnTo>
                    <a:lnTo>
                      <a:pt x="38" y="37"/>
                    </a:lnTo>
                    <a:close/>
                  </a:path>
                </a:pathLst>
              </a:custGeom>
              <a:noFill/>
              <a:ln w="63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34" name="未知">
                <a:extLst>
                  <a:ext uri="{FF2B5EF4-FFF2-40B4-BE49-F238E27FC236}">
                    <a16:creationId xmlns:a16="http://schemas.microsoft.com/office/drawing/2014/main" id="{37E9B0F7-A7B8-AA42-DF2C-703C9BADF5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93" y="829"/>
                <a:ext cx="27" cy="26"/>
              </a:xfrm>
              <a:custGeom>
                <a:avLst/>
                <a:gdLst>
                  <a:gd name="T0" fmla="*/ 0 w 66"/>
                  <a:gd name="T1" fmla="*/ 0 h 66"/>
                  <a:gd name="T2" fmla="*/ 0 w 66"/>
                  <a:gd name="T3" fmla="*/ 0 h 66"/>
                  <a:gd name="T4" fmla="*/ 0 w 66"/>
                  <a:gd name="T5" fmla="*/ 0 h 66"/>
                  <a:gd name="T6" fmla="*/ 0 w 66"/>
                  <a:gd name="T7" fmla="*/ 0 h 66"/>
                  <a:gd name="T8" fmla="*/ 0 w 66"/>
                  <a:gd name="T9" fmla="*/ 0 h 66"/>
                  <a:gd name="T10" fmla="*/ 0 w 66"/>
                  <a:gd name="T11" fmla="*/ 0 h 66"/>
                  <a:gd name="T12" fmla="*/ 0 w 66"/>
                  <a:gd name="T13" fmla="*/ 0 h 66"/>
                  <a:gd name="T14" fmla="*/ 0 w 66"/>
                  <a:gd name="T15" fmla="*/ 0 h 66"/>
                  <a:gd name="T16" fmla="*/ 0 w 66"/>
                  <a:gd name="T17" fmla="*/ 0 h 66"/>
                  <a:gd name="T18" fmla="*/ 0 w 66"/>
                  <a:gd name="T19" fmla="*/ 0 h 6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66" h="66">
                    <a:moveTo>
                      <a:pt x="57" y="10"/>
                    </a:moveTo>
                    <a:lnTo>
                      <a:pt x="33" y="0"/>
                    </a:lnTo>
                    <a:lnTo>
                      <a:pt x="32" y="0"/>
                    </a:lnTo>
                    <a:lnTo>
                      <a:pt x="0" y="33"/>
                    </a:lnTo>
                    <a:lnTo>
                      <a:pt x="0" y="36"/>
                    </a:lnTo>
                    <a:lnTo>
                      <a:pt x="33" y="66"/>
                    </a:lnTo>
                    <a:lnTo>
                      <a:pt x="34" y="66"/>
                    </a:lnTo>
                    <a:lnTo>
                      <a:pt x="66" y="33"/>
                    </a:lnTo>
                    <a:lnTo>
                      <a:pt x="66" y="32"/>
                    </a:lnTo>
                    <a:lnTo>
                      <a:pt x="57" y="10"/>
                    </a:lnTo>
                    <a:close/>
                  </a:path>
                </a:pathLst>
              </a:custGeom>
              <a:noFill/>
              <a:ln w="63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35" name="未知">
                <a:extLst>
                  <a:ext uri="{FF2B5EF4-FFF2-40B4-BE49-F238E27FC236}">
                    <a16:creationId xmlns:a16="http://schemas.microsoft.com/office/drawing/2014/main" id="{BE49E7EF-4543-F250-10A8-0AC52C9979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32" y="768"/>
                <a:ext cx="43" cy="45"/>
              </a:xfrm>
              <a:custGeom>
                <a:avLst/>
                <a:gdLst>
                  <a:gd name="T0" fmla="*/ 0 w 109"/>
                  <a:gd name="T1" fmla="*/ 0 h 112"/>
                  <a:gd name="T2" fmla="*/ 0 w 109"/>
                  <a:gd name="T3" fmla="*/ 0 h 112"/>
                  <a:gd name="T4" fmla="*/ 0 w 109"/>
                  <a:gd name="T5" fmla="*/ 0 h 112"/>
                  <a:gd name="T6" fmla="*/ 0 w 109"/>
                  <a:gd name="T7" fmla="*/ 0 h 112"/>
                  <a:gd name="T8" fmla="*/ 0 w 109"/>
                  <a:gd name="T9" fmla="*/ 0 h 112"/>
                  <a:gd name="T10" fmla="*/ 0 w 109"/>
                  <a:gd name="T11" fmla="*/ 0 h 112"/>
                  <a:gd name="T12" fmla="*/ 0 w 109"/>
                  <a:gd name="T13" fmla="*/ 0 h 112"/>
                  <a:gd name="T14" fmla="*/ 0 w 109"/>
                  <a:gd name="T15" fmla="*/ 0 h 112"/>
                  <a:gd name="T16" fmla="*/ 0 w 109"/>
                  <a:gd name="T17" fmla="*/ 0 h 112"/>
                  <a:gd name="T18" fmla="*/ 0 w 109"/>
                  <a:gd name="T19" fmla="*/ 0 h 112"/>
                  <a:gd name="T20" fmla="*/ 0 w 109"/>
                  <a:gd name="T21" fmla="*/ 0 h 112"/>
                  <a:gd name="T22" fmla="*/ 0 w 109"/>
                  <a:gd name="T23" fmla="*/ 0 h 112"/>
                  <a:gd name="T24" fmla="*/ 0 w 109"/>
                  <a:gd name="T25" fmla="*/ 0 h 112"/>
                  <a:gd name="T26" fmla="*/ 0 w 109"/>
                  <a:gd name="T27" fmla="*/ 0 h 112"/>
                  <a:gd name="T28" fmla="*/ 0 w 109"/>
                  <a:gd name="T29" fmla="*/ 0 h 112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109" h="112">
                    <a:moveTo>
                      <a:pt x="25" y="86"/>
                    </a:moveTo>
                    <a:lnTo>
                      <a:pt x="66" y="41"/>
                    </a:lnTo>
                    <a:lnTo>
                      <a:pt x="67" y="37"/>
                    </a:lnTo>
                    <a:lnTo>
                      <a:pt x="109" y="112"/>
                    </a:lnTo>
                    <a:lnTo>
                      <a:pt x="67" y="37"/>
                    </a:lnTo>
                    <a:lnTo>
                      <a:pt x="67" y="36"/>
                    </a:lnTo>
                    <a:lnTo>
                      <a:pt x="66" y="35"/>
                    </a:lnTo>
                    <a:lnTo>
                      <a:pt x="65" y="35"/>
                    </a:lnTo>
                    <a:lnTo>
                      <a:pt x="64" y="35"/>
                    </a:lnTo>
                    <a:lnTo>
                      <a:pt x="18" y="74"/>
                    </a:lnTo>
                    <a:lnTo>
                      <a:pt x="0" y="0"/>
                    </a:lnTo>
                    <a:lnTo>
                      <a:pt x="18" y="74"/>
                    </a:lnTo>
                    <a:lnTo>
                      <a:pt x="24" y="87"/>
                    </a:lnTo>
                    <a:lnTo>
                      <a:pt x="25" y="86"/>
                    </a:lnTo>
                    <a:close/>
                  </a:path>
                </a:pathLst>
              </a:custGeom>
              <a:blipFill dpi="0" rotWithShape="0">
                <a:blip r:embed="rId9"/>
                <a:srcRect/>
                <a:stretch>
                  <a:fillRect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36" name="未知">
                <a:extLst>
                  <a:ext uri="{FF2B5EF4-FFF2-40B4-BE49-F238E27FC236}">
                    <a16:creationId xmlns:a16="http://schemas.microsoft.com/office/drawing/2014/main" id="{06384845-8696-C97D-A906-6A59523093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19" y="781"/>
                <a:ext cx="27" cy="37"/>
              </a:xfrm>
              <a:custGeom>
                <a:avLst/>
                <a:gdLst>
                  <a:gd name="T0" fmla="*/ 0 w 67"/>
                  <a:gd name="T1" fmla="*/ 0 h 94"/>
                  <a:gd name="T2" fmla="*/ 0 w 67"/>
                  <a:gd name="T3" fmla="*/ 0 h 94"/>
                  <a:gd name="T4" fmla="*/ 0 w 67"/>
                  <a:gd name="T5" fmla="*/ 0 h 94"/>
                  <a:gd name="T6" fmla="*/ 0 w 67"/>
                  <a:gd name="T7" fmla="*/ 0 h 94"/>
                  <a:gd name="T8" fmla="*/ 0 w 67"/>
                  <a:gd name="T9" fmla="*/ 0 h 94"/>
                  <a:gd name="T10" fmla="*/ 0 w 67"/>
                  <a:gd name="T11" fmla="*/ 0 h 94"/>
                  <a:gd name="T12" fmla="*/ 0 w 67"/>
                  <a:gd name="T13" fmla="*/ 0 h 94"/>
                  <a:gd name="T14" fmla="*/ 0 w 67"/>
                  <a:gd name="T15" fmla="*/ 0 h 94"/>
                  <a:gd name="T16" fmla="*/ 0 w 67"/>
                  <a:gd name="T17" fmla="*/ 0 h 94"/>
                  <a:gd name="T18" fmla="*/ 0 w 67"/>
                  <a:gd name="T19" fmla="*/ 0 h 94"/>
                  <a:gd name="T20" fmla="*/ 0 w 67"/>
                  <a:gd name="T21" fmla="*/ 0 h 94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67" h="94">
                    <a:moveTo>
                      <a:pt x="47" y="59"/>
                    </a:moveTo>
                    <a:lnTo>
                      <a:pt x="56" y="55"/>
                    </a:lnTo>
                    <a:lnTo>
                      <a:pt x="67" y="94"/>
                    </a:lnTo>
                    <a:lnTo>
                      <a:pt x="56" y="55"/>
                    </a:lnTo>
                    <a:lnTo>
                      <a:pt x="50" y="42"/>
                    </a:lnTo>
                    <a:lnTo>
                      <a:pt x="43" y="56"/>
                    </a:lnTo>
                    <a:lnTo>
                      <a:pt x="0" y="0"/>
                    </a:lnTo>
                    <a:lnTo>
                      <a:pt x="43" y="56"/>
                    </a:lnTo>
                    <a:lnTo>
                      <a:pt x="43" y="57"/>
                    </a:lnTo>
                    <a:lnTo>
                      <a:pt x="46" y="59"/>
                    </a:lnTo>
                    <a:lnTo>
                      <a:pt x="47" y="59"/>
                    </a:lnTo>
                    <a:close/>
                  </a:path>
                </a:pathLst>
              </a:custGeom>
              <a:blipFill dpi="0" rotWithShape="0">
                <a:blip r:embed="rId10"/>
                <a:srcRect/>
                <a:stretch>
                  <a:fillRect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37" name="未知">
                <a:extLst>
                  <a:ext uri="{FF2B5EF4-FFF2-40B4-BE49-F238E27FC236}">
                    <a16:creationId xmlns:a16="http://schemas.microsoft.com/office/drawing/2014/main" id="{60F54332-2E23-94F0-EF5A-FA0B77BD84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36" y="782"/>
                <a:ext cx="22" cy="22"/>
              </a:xfrm>
              <a:custGeom>
                <a:avLst/>
                <a:gdLst>
                  <a:gd name="T0" fmla="*/ 0 w 56"/>
                  <a:gd name="T1" fmla="*/ 0 h 56"/>
                  <a:gd name="T2" fmla="*/ 0 w 56"/>
                  <a:gd name="T3" fmla="*/ 0 h 56"/>
                  <a:gd name="T4" fmla="*/ 0 w 56"/>
                  <a:gd name="T5" fmla="*/ 0 h 56"/>
                  <a:gd name="T6" fmla="*/ 0 w 56"/>
                  <a:gd name="T7" fmla="*/ 0 h 56"/>
                  <a:gd name="T8" fmla="*/ 0 w 56"/>
                  <a:gd name="T9" fmla="*/ 0 h 56"/>
                  <a:gd name="T10" fmla="*/ 0 w 56"/>
                  <a:gd name="T11" fmla="*/ 0 h 56"/>
                  <a:gd name="T12" fmla="*/ 0 w 56"/>
                  <a:gd name="T13" fmla="*/ 0 h 56"/>
                  <a:gd name="T14" fmla="*/ 0 w 56"/>
                  <a:gd name="T15" fmla="*/ 0 h 56"/>
                  <a:gd name="T16" fmla="*/ 0 w 56"/>
                  <a:gd name="T17" fmla="*/ 0 h 56"/>
                  <a:gd name="T18" fmla="*/ 0 w 56"/>
                  <a:gd name="T19" fmla="*/ 0 h 56"/>
                  <a:gd name="T20" fmla="*/ 0 w 56"/>
                  <a:gd name="T21" fmla="*/ 0 h 56"/>
                  <a:gd name="T22" fmla="*/ 0 w 56"/>
                  <a:gd name="T23" fmla="*/ 0 h 56"/>
                  <a:gd name="T24" fmla="*/ 0 w 56"/>
                  <a:gd name="T25" fmla="*/ 0 h 5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56" h="56">
                    <a:moveTo>
                      <a:pt x="30" y="37"/>
                    </a:moveTo>
                    <a:lnTo>
                      <a:pt x="3" y="56"/>
                    </a:lnTo>
                    <a:lnTo>
                      <a:pt x="2" y="56"/>
                    </a:lnTo>
                    <a:lnTo>
                      <a:pt x="0" y="53"/>
                    </a:lnTo>
                    <a:lnTo>
                      <a:pt x="1" y="52"/>
                    </a:lnTo>
                    <a:lnTo>
                      <a:pt x="41" y="7"/>
                    </a:lnTo>
                    <a:lnTo>
                      <a:pt x="54" y="0"/>
                    </a:lnTo>
                    <a:lnTo>
                      <a:pt x="55" y="0"/>
                    </a:lnTo>
                    <a:lnTo>
                      <a:pt x="56" y="1"/>
                    </a:lnTo>
                    <a:lnTo>
                      <a:pt x="56" y="2"/>
                    </a:lnTo>
                    <a:lnTo>
                      <a:pt x="56" y="3"/>
                    </a:lnTo>
                    <a:lnTo>
                      <a:pt x="30" y="37"/>
                    </a:lnTo>
                    <a:close/>
                  </a:path>
                </a:pathLst>
              </a:custGeom>
              <a:noFill/>
              <a:ln w="63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38" name="未知">
                <a:extLst>
                  <a:ext uri="{FF2B5EF4-FFF2-40B4-BE49-F238E27FC236}">
                    <a16:creationId xmlns:a16="http://schemas.microsoft.com/office/drawing/2014/main" id="{74E37C66-4C97-D2F6-33C9-61DC76A182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06" y="762"/>
                <a:ext cx="111" cy="110"/>
              </a:xfrm>
              <a:custGeom>
                <a:avLst/>
                <a:gdLst>
                  <a:gd name="T0" fmla="*/ 0 w 276"/>
                  <a:gd name="T1" fmla="*/ 0 h 275"/>
                  <a:gd name="T2" fmla="*/ 0 w 276"/>
                  <a:gd name="T3" fmla="*/ 0 h 275"/>
                  <a:gd name="T4" fmla="*/ 0 w 276"/>
                  <a:gd name="T5" fmla="*/ 0 h 275"/>
                  <a:gd name="T6" fmla="*/ 0 w 276"/>
                  <a:gd name="T7" fmla="*/ 0 h 275"/>
                  <a:gd name="T8" fmla="*/ 0 w 276"/>
                  <a:gd name="T9" fmla="*/ 0 h 275"/>
                  <a:gd name="T10" fmla="*/ 0 w 276"/>
                  <a:gd name="T11" fmla="*/ 0 h 275"/>
                  <a:gd name="T12" fmla="*/ 0 w 276"/>
                  <a:gd name="T13" fmla="*/ 0 h 275"/>
                  <a:gd name="T14" fmla="*/ 0 w 276"/>
                  <a:gd name="T15" fmla="*/ 0 h 275"/>
                  <a:gd name="T16" fmla="*/ 0 w 276"/>
                  <a:gd name="T17" fmla="*/ 0 h 275"/>
                  <a:gd name="T18" fmla="*/ 0 w 276"/>
                  <a:gd name="T19" fmla="*/ 0 h 275"/>
                  <a:gd name="T20" fmla="*/ 0 w 276"/>
                  <a:gd name="T21" fmla="*/ 0 h 275"/>
                  <a:gd name="T22" fmla="*/ 0 w 276"/>
                  <a:gd name="T23" fmla="*/ 0 h 275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276" h="275">
                    <a:moveTo>
                      <a:pt x="243" y="242"/>
                    </a:moveTo>
                    <a:lnTo>
                      <a:pt x="256" y="231"/>
                    </a:lnTo>
                    <a:lnTo>
                      <a:pt x="276" y="275"/>
                    </a:lnTo>
                    <a:lnTo>
                      <a:pt x="256" y="231"/>
                    </a:lnTo>
                    <a:lnTo>
                      <a:pt x="44" y="19"/>
                    </a:lnTo>
                    <a:lnTo>
                      <a:pt x="33" y="34"/>
                    </a:lnTo>
                    <a:lnTo>
                      <a:pt x="0" y="0"/>
                    </a:lnTo>
                    <a:lnTo>
                      <a:pt x="33" y="34"/>
                    </a:lnTo>
                    <a:lnTo>
                      <a:pt x="33" y="35"/>
                    </a:lnTo>
                    <a:lnTo>
                      <a:pt x="222" y="233"/>
                    </a:lnTo>
                    <a:lnTo>
                      <a:pt x="242" y="242"/>
                    </a:lnTo>
                    <a:lnTo>
                      <a:pt x="243" y="242"/>
                    </a:lnTo>
                    <a:close/>
                  </a:path>
                </a:pathLst>
              </a:custGeom>
              <a:blipFill dpi="0" rotWithShape="0">
                <a:blip r:embed="rId11"/>
                <a:srcRect/>
                <a:stretch>
                  <a:fillRect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39" name="未知">
                <a:extLst>
                  <a:ext uri="{FF2B5EF4-FFF2-40B4-BE49-F238E27FC236}">
                    <a16:creationId xmlns:a16="http://schemas.microsoft.com/office/drawing/2014/main" id="{04C5C776-059C-990E-B315-A37575C589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16" y="757"/>
                <a:ext cx="105" cy="105"/>
              </a:xfrm>
              <a:custGeom>
                <a:avLst/>
                <a:gdLst>
                  <a:gd name="T0" fmla="*/ 0 w 262"/>
                  <a:gd name="T1" fmla="*/ 0 h 262"/>
                  <a:gd name="T2" fmla="*/ 0 w 262"/>
                  <a:gd name="T3" fmla="*/ 0 h 262"/>
                  <a:gd name="T4" fmla="*/ 0 w 262"/>
                  <a:gd name="T5" fmla="*/ 0 h 262"/>
                  <a:gd name="T6" fmla="*/ 0 w 262"/>
                  <a:gd name="T7" fmla="*/ 0 h 262"/>
                  <a:gd name="T8" fmla="*/ 0 w 262"/>
                  <a:gd name="T9" fmla="*/ 0 h 262"/>
                  <a:gd name="T10" fmla="*/ 0 w 262"/>
                  <a:gd name="T11" fmla="*/ 0 h 262"/>
                  <a:gd name="T12" fmla="*/ 0 w 262"/>
                  <a:gd name="T13" fmla="*/ 0 h 262"/>
                  <a:gd name="T14" fmla="*/ 0 w 262"/>
                  <a:gd name="T15" fmla="*/ 0 h 262"/>
                  <a:gd name="T16" fmla="*/ 0 w 262"/>
                  <a:gd name="T17" fmla="*/ 0 h 262"/>
                  <a:gd name="T18" fmla="*/ 0 w 262"/>
                  <a:gd name="T19" fmla="*/ 0 h 262"/>
                  <a:gd name="T20" fmla="*/ 0 w 262"/>
                  <a:gd name="T21" fmla="*/ 0 h 262"/>
                  <a:gd name="T22" fmla="*/ 0 w 262"/>
                  <a:gd name="T23" fmla="*/ 0 h 262"/>
                  <a:gd name="T24" fmla="*/ 0 w 262"/>
                  <a:gd name="T25" fmla="*/ 0 h 262"/>
                  <a:gd name="T26" fmla="*/ 0 w 262"/>
                  <a:gd name="T27" fmla="*/ 0 h 262"/>
                  <a:gd name="T28" fmla="*/ 0 w 262"/>
                  <a:gd name="T29" fmla="*/ 0 h 262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262" h="262">
                    <a:moveTo>
                      <a:pt x="233" y="241"/>
                    </a:moveTo>
                    <a:lnTo>
                      <a:pt x="233" y="240"/>
                    </a:lnTo>
                    <a:lnTo>
                      <a:pt x="233" y="238"/>
                    </a:lnTo>
                    <a:lnTo>
                      <a:pt x="262" y="262"/>
                    </a:lnTo>
                    <a:lnTo>
                      <a:pt x="233" y="238"/>
                    </a:lnTo>
                    <a:lnTo>
                      <a:pt x="233" y="236"/>
                    </a:lnTo>
                    <a:lnTo>
                      <a:pt x="44" y="39"/>
                    </a:lnTo>
                    <a:lnTo>
                      <a:pt x="24" y="29"/>
                    </a:lnTo>
                    <a:lnTo>
                      <a:pt x="23" y="29"/>
                    </a:lnTo>
                    <a:lnTo>
                      <a:pt x="21" y="30"/>
                    </a:lnTo>
                    <a:lnTo>
                      <a:pt x="20" y="30"/>
                    </a:lnTo>
                    <a:lnTo>
                      <a:pt x="0" y="0"/>
                    </a:lnTo>
                    <a:lnTo>
                      <a:pt x="20" y="30"/>
                    </a:lnTo>
                    <a:lnTo>
                      <a:pt x="232" y="242"/>
                    </a:lnTo>
                    <a:lnTo>
                      <a:pt x="233" y="241"/>
                    </a:lnTo>
                    <a:close/>
                  </a:path>
                </a:pathLst>
              </a:custGeom>
              <a:blipFill dpi="0" rotWithShape="0">
                <a:blip r:embed="rId12"/>
                <a:srcRect/>
                <a:stretch>
                  <a:fillRect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40" name="未知">
                <a:extLst>
                  <a:ext uri="{FF2B5EF4-FFF2-40B4-BE49-F238E27FC236}">
                    <a16:creationId xmlns:a16="http://schemas.microsoft.com/office/drawing/2014/main" id="{C9A3998C-A00A-F765-7B1C-43E5902116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20" y="769"/>
                <a:ext cx="89" cy="89"/>
              </a:xfrm>
              <a:custGeom>
                <a:avLst/>
                <a:gdLst>
                  <a:gd name="T0" fmla="*/ 0 w 224"/>
                  <a:gd name="T1" fmla="*/ 0 h 224"/>
                  <a:gd name="T2" fmla="*/ 0 w 224"/>
                  <a:gd name="T3" fmla="*/ 0 h 224"/>
                  <a:gd name="T4" fmla="*/ 0 w 224"/>
                  <a:gd name="T5" fmla="*/ 0 h 224"/>
                  <a:gd name="T6" fmla="*/ 0 w 224"/>
                  <a:gd name="T7" fmla="*/ 0 h 224"/>
                  <a:gd name="T8" fmla="*/ 0 w 224"/>
                  <a:gd name="T9" fmla="*/ 0 h 224"/>
                  <a:gd name="T10" fmla="*/ 0 w 224"/>
                  <a:gd name="T11" fmla="*/ 0 h 224"/>
                  <a:gd name="T12" fmla="*/ 0 w 224"/>
                  <a:gd name="T13" fmla="*/ 0 h 224"/>
                  <a:gd name="T14" fmla="*/ 0 w 224"/>
                  <a:gd name="T15" fmla="*/ 0 h 224"/>
                  <a:gd name="T16" fmla="*/ 0 w 224"/>
                  <a:gd name="T17" fmla="*/ 0 h 224"/>
                  <a:gd name="T18" fmla="*/ 0 w 224"/>
                  <a:gd name="T19" fmla="*/ 0 h 224"/>
                  <a:gd name="T20" fmla="*/ 0 w 224"/>
                  <a:gd name="T21" fmla="*/ 0 h 224"/>
                  <a:gd name="T22" fmla="*/ 0 w 224"/>
                  <a:gd name="T23" fmla="*/ 0 h 224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224" h="224">
                    <a:moveTo>
                      <a:pt x="220" y="220"/>
                    </a:moveTo>
                    <a:lnTo>
                      <a:pt x="224" y="209"/>
                    </a:lnTo>
                    <a:lnTo>
                      <a:pt x="224" y="207"/>
                    </a:lnTo>
                    <a:lnTo>
                      <a:pt x="35" y="10"/>
                    </a:lnTo>
                    <a:lnTo>
                      <a:pt x="15" y="0"/>
                    </a:lnTo>
                    <a:lnTo>
                      <a:pt x="14" y="0"/>
                    </a:lnTo>
                    <a:lnTo>
                      <a:pt x="0" y="16"/>
                    </a:lnTo>
                    <a:lnTo>
                      <a:pt x="0" y="17"/>
                    </a:lnTo>
                    <a:lnTo>
                      <a:pt x="189" y="215"/>
                    </a:lnTo>
                    <a:lnTo>
                      <a:pt x="209" y="224"/>
                    </a:lnTo>
                    <a:lnTo>
                      <a:pt x="210" y="224"/>
                    </a:lnTo>
                    <a:lnTo>
                      <a:pt x="220" y="220"/>
                    </a:lnTo>
                    <a:close/>
                  </a:path>
                </a:pathLst>
              </a:custGeom>
              <a:noFill/>
              <a:ln w="63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41" name="未知">
                <a:extLst>
                  <a:ext uri="{FF2B5EF4-FFF2-40B4-BE49-F238E27FC236}">
                    <a16:creationId xmlns:a16="http://schemas.microsoft.com/office/drawing/2014/main" id="{F7194127-E7E9-D0D5-ACBC-C3DF377364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61" y="800"/>
                <a:ext cx="2" cy="23"/>
              </a:xfrm>
              <a:custGeom>
                <a:avLst/>
                <a:gdLst>
                  <a:gd name="T0" fmla="*/ 0 w 5"/>
                  <a:gd name="T1" fmla="*/ 0 h 57"/>
                  <a:gd name="T2" fmla="*/ 0 w 5"/>
                  <a:gd name="T3" fmla="*/ 0 h 57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5" h="57">
                    <a:moveTo>
                      <a:pt x="5" y="0"/>
                    </a:moveTo>
                    <a:lnTo>
                      <a:pt x="0" y="57"/>
                    </a:lnTo>
                  </a:path>
                </a:pathLst>
              </a:custGeom>
              <a:noFill/>
              <a:ln w="3175" cmpd="sng">
                <a:solidFill>
                  <a:srgbClr val="6666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42" name="未知">
                <a:extLst>
                  <a:ext uri="{FF2B5EF4-FFF2-40B4-BE49-F238E27FC236}">
                    <a16:creationId xmlns:a16="http://schemas.microsoft.com/office/drawing/2014/main" id="{E016EA47-8225-6D77-C9DB-67717D0746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60" y="800"/>
                <a:ext cx="2" cy="23"/>
              </a:xfrm>
              <a:custGeom>
                <a:avLst/>
                <a:gdLst>
                  <a:gd name="T0" fmla="*/ 0 w 5"/>
                  <a:gd name="T1" fmla="*/ 0 h 57"/>
                  <a:gd name="T2" fmla="*/ 0 w 5"/>
                  <a:gd name="T3" fmla="*/ 0 h 57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5" h="57">
                    <a:moveTo>
                      <a:pt x="5" y="0"/>
                    </a:moveTo>
                    <a:lnTo>
                      <a:pt x="0" y="57"/>
                    </a:lnTo>
                  </a:path>
                </a:pathLst>
              </a:custGeom>
              <a:noFill/>
              <a:ln w="3175" cmpd="sng">
                <a:solidFill>
                  <a:srgbClr val="BEBEBE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43" name="未知">
                <a:extLst>
                  <a:ext uri="{FF2B5EF4-FFF2-40B4-BE49-F238E27FC236}">
                    <a16:creationId xmlns:a16="http://schemas.microsoft.com/office/drawing/2014/main" id="{A5D58D2C-F5C3-AA6A-2FEC-2C0D944630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81" y="821"/>
                <a:ext cx="2" cy="23"/>
              </a:xfrm>
              <a:custGeom>
                <a:avLst/>
                <a:gdLst>
                  <a:gd name="T0" fmla="*/ 0 w 5"/>
                  <a:gd name="T1" fmla="*/ 0 h 57"/>
                  <a:gd name="T2" fmla="*/ 0 w 5"/>
                  <a:gd name="T3" fmla="*/ 0 h 57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5" h="57">
                    <a:moveTo>
                      <a:pt x="5" y="0"/>
                    </a:moveTo>
                    <a:lnTo>
                      <a:pt x="0" y="57"/>
                    </a:lnTo>
                  </a:path>
                </a:pathLst>
              </a:custGeom>
              <a:noFill/>
              <a:ln w="3175" cmpd="sng">
                <a:solidFill>
                  <a:srgbClr val="6666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44" name="未知">
                <a:extLst>
                  <a:ext uri="{FF2B5EF4-FFF2-40B4-BE49-F238E27FC236}">
                    <a16:creationId xmlns:a16="http://schemas.microsoft.com/office/drawing/2014/main" id="{0F70EF3F-6B7D-0F10-320A-4C3A4D2257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80" y="821"/>
                <a:ext cx="2" cy="23"/>
              </a:xfrm>
              <a:custGeom>
                <a:avLst/>
                <a:gdLst>
                  <a:gd name="T0" fmla="*/ 0 w 6"/>
                  <a:gd name="T1" fmla="*/ 0 h 57"/>
                  <a:gd name="T2" fmla="*/ 0 w 6"/>
                  <a:gd name="T3" fmla="*/ 0 h 57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6" h="57">
                    <a:moveTo>
                      <a:pt x="6" y="0"/>
                    </a:moveTo>
                    <a:lnTo>
                      <a:pt x="0" y="57"/>
                    </a:lnTo>
                  </a:path>
                </a:pathLst>
              </a:custGeom>
              <a:noFill/>
              <a:ln w="3175" cmpd="sng">
                <a:solidFill>
                  <a:srgbClr val="BEBEBE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45" name="未知">
                <a:extLst>
                  <a:ext uri="{FF2B5EF4-FFF2-40B4-BE49-F238E27FC236}">
                    <a16:creationId xmlns:a16="http://schemas.microsoft.com/office/drawing/2014/main" id="{F426956A-60AE-0FE0-3331-6C8F6E99F3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92" y="831"/>
                <a:ext cx="2" cy="23"/>
              </a:xfrm>
              <a:custGeom>
                <a:avLst/>
                <a:gdLst>
                  <a:gd name="T0" fmla="*/ 0 w 5"/>
                  <a:gd name="T1" fmla="*/ 0 h 56"/>
                  <a:gd name="T2" fmla="*/ 0 w 5"/>
                  <a:gd name="T3" fmla="*/ 0 h 56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5" h="56">
                    <a:moveTo>
                      <a:pt x="5" y="0"/>
                    </a:moveTo>
                    <a:lnTo>
                      <a:pt x="0" y="56"/>
                    </a:lnTo>
                  </a:path>
                </a:pathLst>
              </a:custGeom>
              <a:noFill/>
              <a:ln w="3175" cmpd="sng">
                <a:solidFill>
                  <a:srgbClr val="6666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46" name="未知">
                <a:extLst>
                  <a:ext uri="{FF2B5EF4-FFF2-40B4-BE49-F238E27FC236}">
                    <a16:creationId xmlns:a16="http://schemas.microsoft.com/office/drawing/2014/main" id="{D81204DE-979B-DEC1-0130-82A72A023E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90" y="831"/>
                <a:ext cx="2" cy="23"/>
              </a:xfrm>
              <a:custGeom>
                <a:avLst/>
                <a:gdLst>
                  <a:gd name="T0" fmla="*/ 0 w 5"/>
                  <a:gd name="T1" fmla="*/ 0 h 56"/>
                  <a:gd name="T2" fmla="*/ 0 w 5"/>
                  <a:gd name="T3" fmla="*/ 0 h 56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5" h="56">
                    <a:moveTo>
                      <a:pt x="5" y="0"/>
                    </a:moveTo>
                    <a:lnTo>
                      <a:pt x="0" y="56"/>
                    </a:lnTo>
                  </a:path>
                </a:pathLst>
              </a:custGeom>
              <a:noFill/>
              <a:ln w="3175" cmpd="sng">
                <a:solidFill>
                  <a:srgbClr val="BEBEBE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47" name="未知">
                <a:extLst>
                  <a:ext uri="{FF2B5EF4-FFF2-40B4-BE49-F238E27FC236}">
                    <a16:creationId xmlns:a16="http://schemas.microsoft.com/office/drawing/2014/main" id="{40D0007E-6DAE-A798-C560-EFC2F5F2A9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71" y="811"/>
                <a:ext cx="2" cy="23"/>
              </a:xfrm>
              <a:custGeom>
                <a:avLst/>
                <a:gdLst>
                  <a:gd name="T0" fmla="*/ 0 w 5"/>
                  <a:gd name="T1" fmla="*/ 0 h 57"/>
                  <a:gd name="T2" fmla="*/ 0 w 5"/>
                  <a:gd name="T3" fmla="*/ 0 h 57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5" h="57">
                    <a:moveTo>
                      <a:pt x="5" y="0"/>
                    </a:moveTo>
                    <a:lnTo>
                      <a:pt x="0" y="57"/>
                    </a:lnTo>
                  </a:path>
                </a:pathLst>
              </a:custGeom>
              <a:noFill/>
              <a:ln w="3175" cmpd="sng">
                <a:solidFill>
                  <a:srgbClr val="6666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48" name="未知">
                <a:extLst>
                  <a:ext uri="{FF2B5EF4-FFF2-40B4-BE49-F238E27FC236}">
                    <a16:creationId xmlns:a16="http://schemas.microsoft.com/office/drawing/2014/main" id="{D34B69BC-8D5B-3746-58DF-204FB59B44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70" y="811"/>
                <a:ext cx="2" cy="23"/>
              </a:xfrm>
              <a:custGeom>
                <a:avLst/>
                <a:gdLst>
                  <a:gd name="T0" fmla="*/ 0 w 6"/>
                  <a:gd name="T1" fmla="*/ 0 h 57"/>
                  <a:gd name="T2" fmla="*/ 0 w 6"/>
                  <a:gd name="T3" fmla="*/ 0 h 57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6" h="57">
                    <a:moveTo>
                      <a:pt x="6" y="0"/>
                    </a:moveTo>
                    <a:lnTo>
                      <a:pt x="0" y="57"/>
                    </a:lnTo>
                  </a:path>
                </a:pathLst>
              </a:custGeom>
              <a:noFill/>
              <a:ln w="3175" cmpd="sng">
                <a:solidFill>
                  <a:srgbClr val="BEBEBE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49" name="未知">
                <a:extLst>
                  <a:ext uri="{FF2B5EF4-FFF2-40B4-BE49-F238E27FC236}">
                    <a16:creationId xmlns:a16="http://schemas.microsoft.com/office/drawing/2014/main" id="{7F59A654-945B-46A4-CF0F-91B7A3F827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52" y="792"/>
                <a:ext cx="2" cy="22"/>
              </a:xfrm>
              <a:custGeom>
                <a:avLst/>
                <a:gdLst>
                  <a:gd name="T0" fmla="*/ 0 w 5"/>
                  <a:gd name="T1" fmla="*/ 0 h 56"/>
                  <a:gd name="T2" fmla="*/ 0 w 5"/>
                  <a:gd name="T3" fmla="*/ 0 h 56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5" h="56">
                    <a:moveTo>
                      <a:pt x="5" y="0"/>
                    </a:moveTo>
                    <a:lnTo>
                      <a:pt x="0" y="56"/>
                    </a:lnTo>
                  </a:path>
                </a:pathLst>
              </a:custGeom>
              <a:noFill/>
              <a:ln w="3175" cmpd="sng">
                <a:solidFill>
                  <a:srgbClr val="6666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50" name="未知">
                <a:extLst>
                  <a:ext uri="{FF2B5EF4-FFF2-40B4-BE49-F238E27FC236}">
                    <a16:creationId xmlns:a16="http://schemas.microsoft.com/office/drawing/2014/main" id="{A376ABCF-3741-39C1-A9AF-590B473EAE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51" y="792"/>
                <a:ext cx="2" cy="22"/>
              </a:xfrm>
              <a:custGeom>
                <a:avLst/>
                <a:gdLst>
                  <a:gd name="T0" fmla="*/ 0 w 5"/>
                  <a:gd name="T1" fmla="*/ 0 h 56"/>
                  <a:gd name="T2" fmla="*/ 0 w 5"/>
                  <a:gd name="T3" fmla="*/ 0 h 56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5" h="56">
                    <a:moveTo>
                      <a:pt x="5" y="0"/>
                    </a:moveTo>
                    <a:lnTo>
                      <a:pt x="0" y="56"/>
                    </a:lnTo>
                  </a:path>
                </a:pathLst>
              </a:custGeom>
              <a:noFill/>
              <a:ln w="3175" cmpd="sng">
                <a:solidFill>
                  <a:srgbClr val="BEBEBE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51" name="未知">
                <a:extLst>
                  <a:ext uri="{FF2B5EF4-FFF2-40B4-BE49-F238E27FC236}">
                    <a16:creationId xmlns:a16="http://schemas.microsoft.com/office/drawing/2014/main" id="{CB4C32D5-9AB6-6351-3E7C-DE62A0870B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52" y="829"/>
                <a:ext cx="251" cy="251"/>
              </a:xfrm>
              <a:custGeom>
                <a:avLst/>
                <a:gdLst>
                  <a:gd name="T0" fmla="*/ 0 w 627"/>
                  <a:gd name="T1" fmla="*/ 0 h 627"/>
                  <a:gd name="T2" fmla="*/ 0 w 627"/>
                  <a:gd name="T3" fmla="*/ 0 h 627"/>
                  <a:gd name="T4" fmla="*/ 0 w 627"/>
                  <a:gd name="T5" fmla="*/ 0 h 627"/>
                  <a:gd name="T6" fmla="*/ 0 w 627"/>
                  <a:gd name="T7" fmla="*/ 0 h 627"/>
                  <a:gd name="T8" fmla="*/ 0 w 627"/>
                  <a:gd name="T9" fmla="*/ 0 h 627"/>
                  <a:gd name="T10" fmla="*/ 0 w 627"/>
                  <a:gd name="T11" fmla="*/ 0 h 627"/>
                  <a:gd name="T12" fmla="*/ 0 w 627"/>
                  <a:gd name="T13" fmla="*/ 0 h 627"/>
                  <a:gd name="T14" fmla="*/ 0 w 627"/>
                  <a:gd name="T15" fmla="*/ 0 h 627"/>
                  <a:gd name="T16" fmla="*/ 0 w 627"/>
                  <a:gd name="T17" fmla="*/ 0 h 627"/>
                  <a:gd name="T18" fmla="*/ 0 w 627"/>
                  <a:gd name="T19" fmla="*/ 0 h 627"/>
                  <a:gd name="T20" fmla="*/ 0 w 627"/>
                  <a:gd name="T21" fmla="*/ 0 h 627"/>
                  <a:gd name="T22" fmla="*/ 0 w 627"/>
                  <a:gd name="T23" fmla="*/ 0 h 627"/>
                  <a:gd name="T24" fmla="*/ 0 w 627"/>
                  <a:gd name="T25" fmla="*/ 0 h 627"/>
                  <a:gd name="T26" fmla="*/ 0 w 627"/>
                  <a:gd name="T27" fmla="*/ 0 h 627"/>
                  <a:gd name="T28" fmla="*/ 0 w 627"/>
                  <a:gd name="T29" fmla="*/ 0 h 627"/>
                  <a:gd name="T30" fmla="*/ 0 w 627"/>
                  <a:gd name="T31" fmla="*/ 0 h 627"/>
                  <a:gd name="T32" fmla="*/ 0 w 627"/>
                  <a:gd name="T33" fmla="*/ 0 h 627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627" h="627">
                    <a:moveTo>
                      <a:pt x="540" y="546"/>
                    </a:moveTo>
                    <a:lnTo>
                      <a:pt x="591" y="511"/>
                    </a:lnTo>
                    <a:lnTo>
                      <a:pt x="594" y="489"/>
                    </a:lnTo>
                    <a:lnTo>
                      <a:pt x="627" y="627"/>
                    </a:lnTo>
                    <a:lnTo>
                      <a:pt x="594" y="489"/>
                    </a:lnTo>
                    <a:lnTo>
                      <a:pt x="593" y="486"/>
                    </a:lnTo>
                    <a:lnTo>
                      <a:pt x="180" y="67"/>
                    </a:lnTo>
                    <a:lnTo>
                      <a:pt x="129" y="31"/>
                    </a:lnTo>
                    <a:lnTo>
                      <a:pt x="127" y="31"/>
                    </a:lnTo>
                    <a:lnTo>
                      <a:pt x="80" y="72"/>
                    </a:lnTo>
                    <a:lnTo>
                      <a:pt x="79" y="82"/>
                    </a:lnTo>
                    <a:lnTo>
                      <a:pt x="0" y="0"/>
                    </a:lnTo>
                    <a:lnTo>
                      <a:pt x="79" y="82"/>
                    </a:lnTo>
                    <a:lnTo>
                      <a:pt x="79" y="84"/>
                    </a:lnTo>
                    <a:lnTo>
                      <a:pt x="499" y="533"/>
                    </a:lnTo>
                    <a:lnTo>
                      <a:pt x="537" y="546"/>
                    </a:lnTo>
                    <a:lnTo>
                      <a:pt x="540" y="546"/>
                    </a:lnTo>
                    <a:close/>
                  </a:path>
                </a:pathLst>
              </a:custGeom>
              <a:blipFill dpi="0" rotWithShape="0">
                <a:blip r:embed="rId13"/>
                <a:srcRect/>
                <a:stretch>
                  <a:fillRect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52" name="未知">
                <a:extLst>
                  <a:ext uri="{FF2B5EF4-FFF2-40B4-BE49-F238E27FC236}">
                    <a16:creationId xmlns:a16="http://schemas.microsoft.com/office/drawing/2014/main" id="{B3FD441E-1FF1-BF12-DF69-0AE13AE524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97" y="809"/>
                <a:ext cx="225" cy="225"/>
              </a:xfrm>
              <a:custGeom>
                <a:avLst/>
                <a:gdLst>
                  <a:gd name="T0" fmla="*/ 0 w 563"/>
                  <a:gd name="T1" fmla="*/ 0 h 563"/>
                  <a:gd name="T2" fmla="*/ 0 w 563"/>
                  <a:gd name="T3" fmla="*/ 0 h 563"/>
                  <a:gd name="T4" fmla="*/ 0 w 563"/>
                  <a:gd name="T5" fmla="*/ 0 h 563"/>
                  <a:gd name="T6" fmla="*/ 0 w 563"/>
                  <a:gd name="T7" fmla="*/ 0 h 563"/>
                  <a:gd name="T8" fmla="*/ 0 w 563"/>
                  <a:gd name="T9" fmla="*/ 0 h 563"/>
                  <a:gd name="T10" fmla="*/ 0 w 563"/>
                  <a:gd name="T11" fmla="*/ 0 h 563"/>
                  <a:gd name="T12" fmla="*/ 0 w 563"/>
                  <a:gd name="T13" fmla="*/ 0 h 563"/>
                  <a:gd name="T14" fmla="*/ 0 w 563"/>
                  <a:gd name="T15" fmla="*/ 0 h 563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563" h="563">
                    <a:moveTo>
                      <a:pt x="481" y="528"/>
                    </a:moveTo>
                    <a:lnTo>
                      <a:pt x="68" y="116"/>
                    </a:lnTo>
                    <a:lnTo>
                      <a:pt x="0" y="0"/>
                    </a:lnTo>
                    <a:lnTo>
                      <a:pt x="68" y="116"/>
                    </a:lnTo>
                    <a:lnTo>
                      <a:pt x="481" y="530"/>
                    </a:lnTo>
                    <a:lnTo>
                      <a:pt x="563" y="563"/>
                    </a:lnTo>
                    <a:lnTo>
                      <a:pt x="481" y="530"/>
                    </a:lnTo>
                    <a:lnTo>
                      <a:pt x="481" y="528"/>
                    </a:lnTo>
                    <a:close/>
                  </a:path>
                </a:pathLst>
              </a:custGeom>
              <a:blipFill dpi="0" rotWithShape="0">
                <a:blip r:embed="rId14"/>
                <a:srcRect/>
                <a:stretch>
                  <a:fillRect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53" name="未知">
                <a:extLst>
                  <a:ext uri="{FF2B5EF4-FFF2-40B4-BE49-F238E27FC236}">
                    <a16:creationId xmlns:a16="http://schemas.microsoft.com/office/drawing/2014/main" id="{0C3804F6-33A0-C74C-00CD-1360DD2DC5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16" y="815"/>
                <a:ext cx="101" cy="101"/>
              </a:xfrm>
              <a:custGeom>
                <a:avLst/>
                <a:gdLst>
                  <a:gd name="T0" fmla="*/ 0 w 253"/>
                  <a:gd name="T1" fmla="*/ 0 h 253"/>
                  <a:gd name="T2" fmla="*/ 0 w 253"/>
                  <a:gd name="T3" fmla="*/ 0 h 253"/>
                  <a:gd name="T4" fmla="*/ 0 w 253"/>
                  <a:gd name="T5" fmla="*/ 0 h 253"/>
                  <a:gd name="T6" fmla="*/ 0 w 253"/>
                  <a:gd name="T7" fmla="*/ 0 h 253"/>
                  <a:gd name="T8" fmla="*/ 0 w 253"/>
                  <a:gd name="T9" fmla="*/ 0 h 253"/>
                  <a:gd name="T10" fmla="*/ 0 w 253"/>
                  <a:gd name="T11" fmla="*/ 0 h 253"/>
                  <a:gd name="T12" fmla="*/ 0 w 253"/>
                  <a:gd name="T13" fmla="*/ 0 h 253"/>
                  <a:gd name="T14" fmla="*/ 0 w 253"/>
                  <a:gd name="T15" fmla="*/ 0 h 253"/>
                  <a:gd name="T16" fmla="*/ 0 w 253"/>
                  <a:gd name="T17" fmla="*/ 0 h 253"/>
                  <a:gd name="T18" fmla="*/ 0 w 253"/>
                  <a:gd name="T19" fmla="*/ 0 h 25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53" h="253">
                    <a:moveTo>
                      <a:pt x="144" y="124"/>
                    </a:moveTo>
                    <a:lnTo>
                      <a:pt x="234" y="97"/>
                    </a:lnTo>
                    <a:lnTo>
                      <a:pt x="253" y="253"/>
                    </a:lnTo>
                    <a:lnTo>
                      <a:pt x="234" y="97"/>
                    </a:lnTo>
                    <a:lnTo>
                      <a:pt x="158" y="21"/>
                    </a:lnTo>
                    <a:lnTo>
                      <a:pt x="21" y="152"/>
                    </a:lnTo>
                    <a:lnTo>
                      <a:pt x="0" y="0"/>
                    </a:lnTo>
                    <a:lnTo>
                      <a:pt x="21" y="152"/>
                    </a:lnTo>
                    <a:lnTo>
                      <a:pt x="47" y="170"/>
                    </a:lnTo>
                    <a:lnTo>
                      <a:pt x="144" y="124"/>
                    </a:lnTo>
                    <a:close/>
                  </a:path>
                </a:pathLst>
              </a:custGeom>
              <a:blipFill dpi="0" rotWithShape="0">
                <a:blip r:embed="rId15"/>
                <a:srcRect/>
                <a:stretch>
                  <a:fillRect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54" name="未知">
                <a:extLst>
                  <a:ext uri="{FF2B5EF4-FFF2-40B4-BE49-F238E27FC236}">
                    <a16:creationId xmlns:a16="http://schemas.microsoft.com/office/drawing/2014/main" id="{984B31EA-3C2F-F9B6-9ED5-11AD41D5D4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70" y="791"/>
                <a:ext cx="70" cy="70"/>
              </a:xfrm>
              <a:custGeom>
                <a:avLst/>
                <a:gdLst>
                  <a:gd name="T0" fmla="*/ 0 w 175"/>
                  <a:gd name="T1" fmla="*/ 0 h 175"/>
                  <a:gd name="T2" fmla="*/ 0 w 175"/>
                  <a:gd name="T3" fmla="*/ 0 h 175"/>
                  <a:gd name="T4" fmla="*/ 0 w 175"/>
                  <a:gd name="T5" fmla="*/ 0 h 175"/>
                  <a:gd name="T6" fmla="*/ 0 w 175"/>
                  <a:gd name="T7" fmla="*/ 0 h 175"/>
                  <a:gd name="T8" fmla="*/ 0 w 175"/>
                  <a:gd name="T9" fmla="*/ 0 h 175"/>
                  <a:gd name="T10" fmla="*/ 0 w 175"/>
                  <a:gd name="T11" fmla="*/ 0 h 175"/>
                  <a:gd name="T12" fmla="*/ 0 w 175"/>
                  <a:gd name="T13" fmla="*/ 0 h 175"/>
                  <a:gd name="T14" fmla="*/ 0 w 175"/>
                  <a:gd name="T15" fmla="*/ 0 h 175"/>
                  <a:gd name="T16" fmla="*/ 0 w 175"/>
                  <a:gd name="T17" fmla="*/ 0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5" h="175">
                    <a:moveTo>
                      <a:pt x="110" y="143"/>
                    </a:moveTo>
                    <a:lnTo>
                      <a:pt x="175" y="175"/>
                    </a:lnTo>
                    <a:lnTo>
                      <a:pt x="110" y="143"/>
                    </a:lnTo>
                    <a:lnTo>
                      <a:pt x="47" y="55"/>
                    </a:lnTo>
                    <a:lnTo>
                      <a:pt x="21" y="80"/>
                    </a:lnTo>
                    <a:lnTo>
                      <a:pt x="0" y="0"/>
                    </a:lnTo>
                    <a:lnTo>
                      <a:pt x="21" y="80"/>
                    </a:lnTo>
                    <a:lnTo>
                      <a:pt x="97" y="156"/>
                    </a:lnTo>
                    <a:lnTo>
                      <a:pt x="110" y="143"/>
                    </a:lnTo>
                    <a:close/>
                  </a:path>
                </a:pathLst>
              </a:custGeom>
              <a:blipFill dpi="0" rotWithShape="0">
                <a:blip r:embed="rId16"/>
                <a:srcRect/>
                <a:stretch>
                  <a:fillRect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55" name="未知">
                <a:extLst>
                  <a:ext uri="{FF2B5EF4-FFF2-40B4-BE49-F238E27FC236}">
                    <a16:creationId xmlns:a16="http://schemas.microsoft.com/office/drawing/2014/main" id="{1D4F4B99-F6BA-F863-441E-69A1EFBE00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24" y="813"/>
                <a:ext cx="90" cy="70"/>
              </a:xfrm>
              <a:custGeom>
                <a:avLst/>
                <a:gdLst>
                  <a:gd name="T0" fmla="*/ 0 w 226"/>
                  <a:gd name="T1" fmla="*/ 0 h 174"/>
                  <a:gd name="T2" fmla="*/ 0 w 226"/>
                  <a:gd name="T3" fmla="*/ 0 h 174"/>
                  <a:gd name="T4" fmla="*/ 0 w 226"/>
                  <a:gd name="T5" fmla="*/ 0 h 174"/>
                  <a:gd name="T6" fmla="*/ 0 w 226"/>
                  <a:gd name="T7" fmla="*/ 0 h 174"/>
                  <a:gd name="T8" fmla="*/ 0 w 226"/>
                  <a:gd name="T9" fmla="*/ 0 h 174"/>
                  <a:gd name="T10" fmla="*/ 0 w 226"/>
                  <a:gd name="T11" fmla="*/ 0 h 174"/>
                  <a:gd name="T12" fmla="*/ 0 w 226"/>
                  <a:gd name="T13" fmla="*/ 0 h 174"/>
                  <a:gd name="T14" fmla="*/ 0 w 226"/>
                  <a:gd name="T15" fmla="*/ 0 h 174"/>
                  <a:gd name="T16" fmla="*/ 0 w 226"/>
                  <a:gd name="T17" fmla="*/ 0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226" h="174">
                    <a:moveTo>
                      <a:pt x="226" y="88"/>
                    </a:moveTo>
                    <a:lnTo>
                      <a:pt x="174" y="142"/>
                    </a:lnTo>
                    <a:lnTo>
                      <a:pt x="170" y="141"/>
                    </a:lnTo>
                    <a:lnTo>
                      <a:pt x="165" y="140"/>
                    </a:lnTo>
                    <a:lnTo>
                      <a:pt x="123" y="128"/>
                    </a:lnTo>
                    <a:lnTo>
                      <a:pt x="26" y="174"/>
                    </a:lnTo>
                    <a:lnTo>
                      <a:pt x="0" y="156"/>
                    </a:lnTo>
                    <a:lnTo>
                      <a:pt x="163" y="0"/>
                    </a:lnTo>
                    <a:lnTo>
                      <a:pt x="226" y="88"/>
                    </a:lnTo>
                    <a:close/>
                  </a:path>
                </a:pathLst>
              </a:custGeom>
              <a:noFill/>
              <a:ln w="63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56" name="未知">
                <a:extLst>
                  <a:ext uri="{FF2B5EF4-FFF2-40B4-BE49-F238E27FC236}">
                    <a16:creationId xmlns:a16="http://schemas.microsoft.com/office/drawing/2014/main" id="{AE606FB4-4BD6-12D6-7CC8-C3ED650507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68" y="818"/>
                <a:ext cx="6" cy="7"/>
              </a:xfrm>
              <a:custGeom>
                <a:avLst/>
                <a:gdLst>
                  <a:gd name="T0" fmla="*/ 0 w 15"/>
                  <a:gd name="T1" fmla="*/ 0 h 17"/>
                  <a:gd name="T2" fmla="*/ 0 w 15"/>
                  <a:gd name="T3" fmla="*/ 0 h 17"/>
                  <a:gd name="T4" fmla="*/ 0 w 15"/>
                  <a:gd name="T5" fmla="*/ 0 h 17"/>
                  <a:gd name="T6" fmla="*/ 0 w 15"/>
                  <a:gd name="T7" fmla="*/ 0 h 17"/>
                  <a:gd name="T8" fmla="*/ 0 w 15"/>
                  <a:gd name="T9" fmla="*/ 0 h 17"/>
                  <a:gd name="T10" fmla="*/ 0 w 15"/>
                  <a:gd name="T11" fmla="*/ 0 h 1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5" h="17">
                    <a:moveTo>
                      <a:pt x="14" y="16"/>
                    </a:moveTo>
                    <a:lnTo>
                      <a:pt x="15" y="15"/>
                    </a:lnTo>
                    <a:lnTo>
                      <a:pt x="0" y="0"/>
                    </a:lnTo>
                    <a:lnTo>
                      <a:pt x="1" y="1"/>
                    </a:lnTo>
                    <a:lnTo>
                      <a:pt x="14" y="17"/>
                    </a:lnTo>
                    <a:lnTo>
                      <a:pt x="14" y="1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57" name="未知">
                <a:extLst>
                  <a:ext uri="{FF2B5EF4-FFF2-40B4-BE49-F238E27FC236}">
                    <a16:creationId xmlns:a16="http://schemas.microsoft.com/office/drawing/2014/main" id="{461C821F-2221-6943-AB27-14251B062C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45" y="742"/>
                <a:ext cx="112" cy="111"/>
              </a:xfrm>
              <a:custGeom>
                <a:avLst/>
                <a:gdLst>
                  <a:gd name="T0" fmla="*/ 0 w 279"/>
                  <a:gd name="T1" fmla="*/ 0 h 279"/>
                  <a:gd name="T2" fmla="*/ 0 w 279"/>
                  <a:gd name="T3" fmla="*/ 0 h 279"/>
                  <a:gd name="T4" fmla="*/ 0 w 279"/>
                  <a:gd name="T5" fmla="*/ 0 h 279"/>
                  <a:gd name="T6" fmla="*/ 0 w 279"/>
                  <a:gd name="T7" fmla="*/ 0 h 279"/>
                  <a:gd name="T8" fmla="*/ 0 w 279"/>
                  <a:gd name="T9" fmla="*/ 0 h 279"/>
                  <a:gd name="T10" fmla="*/ 0 w 279"/>
                  <a:gd name="T11" fmla="*/ 0 h 279"/>
                  <a:gd name="T12" fmla="*/ 0 w 279"/>
                  <a:gd name="T13" fmla="*/ 0 h 279"/>
                  <a:gd name="T14" fmla="*/ 0 w 279"/>
                  <a:gd name="T15" fmla="*/ 0 h 279"/>
                  <a:gd name="T16" fmla="*/ 0 w 279"/>
                  <a:gd name="T17" fmla="*/ 0 h 279"/>
                  <a:gd name="T18" fmla="*/ 0 w 279"/>
                  <a:gd name="T19" fmla="*/ 0 h 279"/>
                  <a:gd name="T20" fmla="*/ 0 w 279"/>
                  <a:gd name="T21" fmla="*/ 0 h 279"/>
                  <a:gd name="T22" fmla="*/ 0 w 279"/>
                  <a:gd name="T23" fmla="*/ 0 h 279"/>
                  <a:gd name="T24" fmla="*/ 0 w 279"/>
                  <a:gd name="T25" fmla="*/ 0 h 279"/>
                  <a:gd name="T26" fmla="*/ 0 w 279"/>
                  <a:gd name="T27" fmla="*/ 0 h 279"/>
                  <a:gd name="T28" fmla="*/ 0 w 279"/>
                  <a:gd name="T29" fmla="*/ 0 h 279"/>
                  <a:gd name="T30" fmla="*/ 0 w 279"/>
                  <a:gd name="T31" fmla="*/ 0 h 279"/>
                  <a:gd name="T32" fmla="*/ 0 w 279"/>
                  <a:gd name="T33" fmla="*/ 0 h 279"/>
                  <a:gd name="T34" fmla="*/ 0 w 279"/>
                  <a:gd name="T35" fmla="*/ 0 h 279"/>
                  <a:gd name="T36" fmla="*/ 0 w 279"/>
                  <a:gd name="T37" fmla="*/ 0 h 279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0" t="0" r="r" b="b"/>
                <a:pathLst>
                  <a:path w="279" h="279">
                    <a:moveTo>
                      <a:pt x="73" y="206"/>
                    </a:moveTo>
                    <a:lnTo>
                      <a:pt x="115" y="160"/>
                    </a:lnTo>
                    <a:lnTo>
                      <a:pt x="165" y="116"/>
                    </a:lnTo>
                    <a:lnTo>
                      <a:pt x="181" y="108"/>
                    </a:lnTo>
                    <a:lnTo>
                      <a:pt x="230" y="157"/>
                    </a:lnTo>
                    <a:lnTo>
                      <a:pt x="261" y="126"/>
                    </a:lnTo>
                    <a:lnTo>
                      <a:pt x="279" y="279"/>
                    </a:lnTo>
                    <a:lnTo>
                      <a:pt x="261" y="126"/>
                    </a:lnTo>
                    <a:lnTo>
                      <a:pt x="165" y="30"/>
                    </a:lnTo>
                    <a:lnTo>
                      <a:pt x="157" y="36"/>
                    </a:lnTo>
                    <a:lnTo>
                      <a:pt x="147" y="43"/>
                    </a:lnTo>
                    <a:lnTo>
                      <a:pt x="103" y="88"/>
                    </a:lnTo>
                    <a:lnTo>
                      <a:pt x="64" y="142"/>
                    </a:lnTo>
                    <a:lnTo>
                      <a:pt x="50" y="177"/>
                    </a:lnTo>
                    <a:lnTo>
                      <a:pt x="0" y="0"/>
                    </a:lnTo>
                    <a:lnTo>
                      <a:pt x="50" y="177"/>
                    </a:lnTo>
                    <a:lnTo>
                      <a:pt x="50" y="178"/>
                    </a:lnTo>
                    <a:lnTo>
                      <a:pt x="72" y="207"/>
                    </a:lnTo>
                    <a:lnTo>
                      <a:pt x="73" y="206"/>
                    </a:lnTo>
                    <a:close/>
                  </a:path>
                </a:pathLst>
              </a:custGeom>
              <a:blipFill dpi="0" rotWithShape="0">
                <a:blip r:embed="rId17"/>
                <a:srcRect/>
                <a:stretch>
                  <a:fillRect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58" name="未知">
                <a:extLst>
                  <a:ext uri="{FF2B5EF4-FFF2-40B4-BE49-F238E27FC236}">
                    <a16:creationId xmlns:a16="http://schemas.microsoft.com/office/drawing/2014/main" id="{43C43F38-3B64-A78B-8C35-21140D1AE7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99" y="719"/>
                <a:ext cx="81" cy="80"/>
              </a:xfrm>
              <a:custGeom>
                <a:avLst/>
                <a:gdLst>
                  <a:gd name="T0" fmla="*/ 0 w 202"/>
                  <a:gd name="T1" fmla="*/ 0 h 201"/>
                  <a:gd name="T2" fmla="*/ 0 w 202"/>
                  <a:gd name="T3" fmla="*/ 0 h 201"/>
                  <a:gd name="T4" fmla="*/ 0 w 202"/>
                  <a:gd name="T5" fmla="*/ 0 h 201"/>
                  <a:gd name="T6" fmla="*/ 0 w 202"/>
                  <a:gd name="T7" fmla="*/ 0 h 201"/>
                  <a:gd name="T8" fmla="*/ 0 w 202"/>
                  <a:gd name="T9" fmla="*/ 0 h 201"/>
                  <a:gd name="T10" fmla="*/ 0 w 202"/>
                  <a:gd name="T11" fmla="*/ 0 h 201"/>
                  <a:gd name="T12" fmla="*/ 0 w 202"/>
                  <a:gd name="T13" fmla="*/ 0 h 201"/>
                  <a:gd name="T14" fmla="*/ 0 w 202"/>
                  <a:gd name="T15" fmla="*/ 0 h 201"/>
                  <a:gd name="T16" fmla="*/ 0 w 202"/>
                  <a:gd name="T17" fmla="*/ 0 h 201"/>
                  <a:gd name="T18" fmla="*/ 0 w 202"/>
                  <a:gd name="T19" fmla="*/ 0 h 201"/>
                  <a:gd name="T20" fmla="*/ 0 w 202"/>
                  <a:gd name="T21" fmla="*/ 0 h 201"/>
                  <a:gd name="T22" fmla="*/ 0 w 202"/>
                  <a:gd name="T23" fmla="*/ 0 h 201"/>
                  <a:gd name="T24" fmla="*/ 0 w 202"/>
                  <a:gd name="T25" fmla="*/ 0 h 201"/>
                  <a:gd name="T26" fmla="*/ 0 w 202"/>
                  <a:gd name="T27" fmla="*/ 0 h 201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202" h="201">
                    <a:moveTo>
                      <a:pt x="148" y="159"/>
                    </a:moveTo>
                    <a:lnTo>
                      <a:pt x="202" y="201"/>
                    </a:lnTo>
                    <a:lnTo>
                      <a:pt x="148" y="159"/>
                    </a:lnTo>
                    <a:lnTo>
                      <a:pt x="123" y="104"/>
                    </a:lnTo>
                    <a:lnTo>
                      <a:pt x="68" y="68"/>
                    </a:lnTo>
                    <a:lnTo>
                      <a:pt x="60" y="70"/>
                    </a:lnTo>
                    <a:lnTo>
                      <a:pt x="50" y="74"/>
                    </a:lnTo>
                    <a:lnTo>
                      <a:pt x="41" y="79"/>
                    </a:lnTo>
                    <a:lnTo>
                      <a:pt x="31" y="86"/>
                    </a:lnTo>
                    <a:lnTo>
                      <a:pt x="30" y="87"/>
                    </a:lnTo>
                    <a:lnTo>
                      <a:pt x="0" y="0"/>
                    </a:lnTo>
                    <a:lnTo>
                      <a:pt x="30" y="87"/>
                    </a:lnTo>
                    <a:lnTo>
                      <a:pt x="126" y="183"/>
                    </a:lnTo>
                    <a:lnTo>
                      <a:pt x="148" y="159"/>
                    </a:lnTo>
                    <a:close/>
                  </a:path>
                </a:pathLst>
              </a:custGeom>
              <a:blipFill dpi="0" rotWithShape="0">
                <a:blip r:embed="rId18"/>
                <a:srcRect/>
                <a:stretch>
                  <a:fillRect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59" name="未知">
                <a:extLst>
                  <a:ext uri="{FF2B5EF4-FFF2-40B4-BE49-F238E27FC236}">
                    <a16:creationId xmlns:a16="http://schemas.microsoft.com/office/drawing/2014/main" id="{9FE5C787-9C64-9965-2288-BD2432EBB1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65" y="746"/>
                <a:ext cx="93" cy="79"/>
              </a:xfrm>
              <a:custGeom>
                <a:avLst/>
                <a:gdLst>
                  <a:gd name="T0" fmla="*/ 0 w 233"/>
                  <a:gd name="T1" fmla="*/ 0 h 198"/>
                  <a:gd name="T2" fmla="*/ 0 w 233"/>
                  <a:gd name="T3" fmla="*/ 0 h 198"/>
                  <a:gd name="T4" fmla="*/ 0 w 233"/>
                  <a:gd name="T5" fmla="*/ 0 h 198"/>
                  <a:gd name="T6" fmla="*/ 0 w 233"/>
                  <a:gd name="T7" fmla="*/ 0 h 198"/>
                  <a:gd name="T8" fmla="*/ 0 w 233"/>
                  <a:gd name="T9" fmla="*/ 0 h 198"/>
                  <a:gd name="T10" fmla="*/ 0 w 233"/>
                  <a:gd name="T11" fmla="*/ 0 h 198"/>
                  <a:gd name="T12" fmla="*/ 0 w 233"/>
                  <a:gd name="T13" fmla="*/ 0 h 198"/>
                  <a:gd name="T14" fmla="*/ 0 w 233"/>
                  <a:gd name="T15" fmla="*/ 0 h 198"/>
                  <a:gd name="T16" fmla="*/ 0 w 233"/>
                  <a:gd name="T17" fmla="*/ 0 h 198"/>
                  <a:gd name="T18" fmla="*/ 0 w 233"/>
                  <a:gd name="T19" fmla="*/ 0 h 198"/>
                  <a:gd name="T20" fmla="*/ 0 w 233"/>
                  <a:gd name="T21" fmla="*/ 0 h 198"/>
                  <a:gd name="T22" fmla="*/ 0 w 233"/>
                  <a:gd name="T23" fmla="*/ 0 h 198"/>
                  <a:gd name="T24" fmla="*/ 0 w 233"/>
                  <a:gd name="T25" fmla="*/ 0 h 198"/>
                  <a:gd name="T26" fmla="*/ 0 w 233"/>
                  <a:gd name="T27" fmla="*/ 0 h 198"/>
                  <a:gd name="T28" fmla="*/ 0 w 233"/>
                  <a:gd name="T29" fmla="*/ 0 h 198"/>
                  <a:gd name="T30" fmla="*/ 0 w 233"/>
                  <a:gd name="T31" fmla="*/ 0 h 198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233" h="198">
                    <a:moveTo>
                      <a:pt x="21" y="198"/>
                    </a:moveTo>
                    <a:lnTo>
                      <a:pt x="0" y="166"/>
                    </a:lnTo>
                    <a:lnTo>
                      <a:pt x="0" y="164"/>
                    </a:lnTo>
                    <a:lnTo>
                      <a:pt x="31" y="105"/>
                    </a:lnTo>
                    <a:lnTo>
                      <a:pt x="70" y="58"/>
                    </a:lnTo>
                    <a:lnTo>
                      <a:pt x="116" y="18"/>
                    </a:lnTo>
                    <a:lnTo>
                      <a:pt x="153" y="0"/>
                    </a:lnTo>
                    <a:lnTo>
                      <a:pt x="162" y="1"/>
                    </a:lnTo>
                    <a:lnTo>
                      <a:pt x="213" y="44"/>
                    </a:lnTo>
                    <a:lnTo>
                      <a:pt x="233" y="91"/>
                    </a:lnTo>
                    <a:lnTo>
                      <a:pt x="180" y="146"/>
                    </a:lnTo>
                    <a:lnTo>
                      <a:pt x="131" y="97"/>
                    </a:lnTo>
                    <a:lnTo>
                      <a:pt x="126" y="99"/>
                    </a:lnTo>
                    <a:lnTo>
                      <a:pt x="72" y="142"/>
                    </a:lnTo>
                    <a:lnTo>
                      <a:pt x="29" y="188"/>
                    </a:lnTo>
                    <a:lnTo>
                      <a:pt x="21" y="198"/>
                    </a:lnTo>
                    <a:close/>
                  </a:path>
                </a:pathLst>
              </a:custGeom>
              <a:noFill/>
              <a:ln w="63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60" name="未知">
                <a:extLst>
                  <a:ext uri="{FF2B5EF4-FFF2-40B4-BE49-F238E27FC236}">
                    <a16:creationId xmlns:a16="http://schemas.microsoft.com/office/drawing/2014/main" id="{FD02ABAE-9565-86F1-3764-18A5F4909E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58" y="824"/>
                <a:ext cx="70" cy="70"/>
              </a:xfrm>
              <a:custGeom>
                <a:avLst/>
                <a:gdLst>
                  <a:gd name="T0" fmla="*/ 0 w 175"/>
                  <a:gd name="T1" fmla="*/ 0 h 175"/>
                  <a:gd name="T2" fmla="*/ 0 w 175"/>
                  <a:gd name="T3" fmla="*/ 0 h 175"/>
                  <a:gd name="T4" fmla="*/ 0 w 175"/>
                  <a:gd name="T5" fmla="*/ 0 h 175"/>
                  <a:gd name="T6" fmla="*/ 0 w 175"/>
                  <a:gd name="T7" fmla="*/ 0 h 175"/>
                  <a:gd name="T8" fmla="*/ 0 w 175"/>
                  <a:gd name="T9" fmla="*/ 0 h 175"/>
                  <a:gd name="T10" fmla="*/ 0 w 175"/>
                  <a:gd name="T11" fmla="*/ 0 h 175"/>
                  <a:gd name="T12" fmla="*/ 0 w 175"/>
                  <a:gd name="T13" fmla="*/ 0 h 175"/>
                  <a:gd name="T14" fmla="*/ 0 w 175"/>
                  <a:gd name="T15" fmla="*/ 0 h 175"/>
                  <a:gd name="T16" fmla="*/ 0 w 175"/>
                  <a:gd name="T17" fmla="*/ 0 h 175"/>
                  <a:gd name="T18" fmla="*/ 0 w 175"/>
                  <a:gd name="T19" fmla="*/ 0 h 175"/>
                  <a:gd name="T20" fmla="*/ 0 w 175"/>
                  <a:gd name="T21" fmla="*/ 0 h 175"/>
                  <a:gd name="T22" fmla="*/ 0 w 175"/>
                  <a:gd name="T23" fmla="*/ 0 h 175"/>
                  <a:gd name="T24" fmla="*/ 0 w 175"/>
                  <a:gd name="T25" fmla="*/ 0 h 175"/>
                  <a:gd name="T26" fmla="*/ 0 w 175"/>
                  <a:gd name="T27" fmla="*/ 0 h 175"/>
                  <a:gd name="T28" fmla="*/ 0 w 175"/>
                  <a:gd name="T29" fmla="*/ 0 h 175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175" h="175">
                    <a:moveTo>
                      <a:pt x="75" y="128"/>
                    </a:moveTo>
                    <a:lnTo>
                      <a:pt x="136" y="76"/>
                    </a:lnTo>
                    <a:lnTo>
                      <a:pt x="144" y="57"/>
                    </a:lnTo>
                    <a:lnTo>
                      <a:pt x="175" y="175"/>
                    </a:lnTo>
                    <a:lnTo>
                      <a:pt x="144" y="57"/>
                    </a:lnTo>
                    <a:lnTo>
                      <a:pt x="144" y="55"/>
                    </a:lnTo>
                    <a:lnTo>
                      <a:pt x="118" y="31"/>
                    </a:lnTo>
                    <a:lnTo>
                      <a:pt x="116" y="31"/>
                    </a:lnTo>
                    <a:lnTo>
                      <a:pt x="55" y="83"/>
                    </a:lnTo>
                    <a:lnTo>
                      <a:pt x="47" y="102"/>
                    </a:lnTo>
                    <a:lnTo>
                      <a:pt x="0" y="0"/>
                    </a:lnTo>
                    <a:lnTo>
                      <a:pt x="47" y="102"/>
                    </a:lnTo>
                    <a:lnTo>
                      <a:pt x="47" y="104"/>
                    </a:lnTo>
                    <a:lnTo>
                      <a:pt x="73" y="128"/>
                    </a:lnTo>
                    <a:lnTo>
                      <a:pt x="75" y="128"/>
                    </a:lnTo>
                    <a:close/>
                  </a:path>
                </a:pathLst>
              </a:custGeom>
              <a:blipFill dpi="0" rotWithShape="0">
                <a:blip r:embed="rId19"/>
                <a:srcRect/>
                <a:stretch>
                  <a:fillRect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61" name="未知">
                <a:extLst>
                  <a:ext uri="{FF2B5EF4-FFF2-40B4-BE49-F238E27FC236}">
                    <a16:creationId xmlns:a16="http://schemas.microsoft.com/office/drawing/2014/main" id="{B76B56C5-B181-02C1-3A6B-FAF4EBF9D5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5" y="1015"/>
                <a:ext cx="17" cy="17"/>
              </a:xfrm>
              <a:custGeom>
                <a:avLst/>
                <a:gdLst>
                  <a:gd name="T0" fmla="*/ 0 w 41"/>
                  <a:gd name="T1" fmla="*/ 0 h 41"/>
                  <a:gd name="T2" fmla="*/ 0 w 41"/>
                  <a:gd name="T3" fmla="*/ 0 h 41"/>
                  <a:gd name="T4" fmla="*/ 0 w 41"/>
                  <a:gd name="T5" fmla="*/ 0 h 41"/>
                  <a:gd name="T6" fmla="*/ 0 w 41"/>
                  <a:gd name="T7" fmla="*/ 0 h 41"/>
                  <a:gd name="T8" fmla="*/ 0 w 41"/>
                  <a:gd name="T9" fmla="*/ 0 h 41"/>
                  <a:gd name="T10" fmla="*/ 0 w 41"/>
                  <a:gd name="T11" fmla="*/ 0 h 41"/>
                  <a:gd name="T12" fmla="*/ 0 w 41"/>
                  <a:gd name="T13" fmla="*/ 0 h 41"/>
                  <a:gd name="T14" fmla="*/ 0 w 41"/>
                  <a:gd name="T15" fmla="*/ 0 h 41"/>
                  <a:gd name="T16" fmla="*/ 0 w 41"/>
                  <a:gd name="T17" fmla="*/ 0 h 41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41" h="41">
                    <a:moveTo>
                      <a:pt x="23" y="0"/>
                    </a:moveTo>
                    <a:lnTo>
                      <a:pt x="41" y="21"/>
                    </a:lnTo>
                    <a:lnTo>
                      <a:pt x="41" y="23"/>
                    </a:lnTo>
                    <a:lnTo>
                      <a:pt x="20" y="41"/>
                    </a:lnTo>
                    <a:lnTo>
                      <a:pt x="18" y="41"/>
                    </a:lnTo>
                    <a:lnTo>
                      <a:pt x="0" y="20"/>
                    </a:lnTo>
                    <a:lnTo>
                      <a:pt x="0" y="18"/>
                    </a:lnTo>
                    <a:lnTo>
                      <a:pt x="21" y="0"/>
                    </a:lnTo>
                    <a:lnTo>
                      <a:pt x="2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62" name="未知">
                <a:extLst>
                  <a:ext uri="{FF2B5EF4-FFF2-40B4-BE49-F238E27FC236}">
                    <a16:creationId xmlns:a16="http://schemas.microsoft.com/office/drawing/2014/main" id="{8B267D82-1677-0126-4C7C-1359D0077B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5" y="1015"/>
                <a:ext cx="17" cy="17"/>
              </a:xfrm>
              <a:custGeom>
                <a:avLst/>
                <a:gdLst>
                  <a:gd name="T0" fmla="*/ 0 w 41"/>
                  <a:gd name="T1" fmla="*/ 0 h 41"/>
                  <a:gd name="T2" fmla="*/ 0 w 41"/>
                  <a:gd name="T3" fmla="*/ 0 h 41"/>
                  <a:gd name="T4" fmla="*/ 0 w 41"/>
                  <a:gd name="T5" fmla="*/ 0 h 41"/>
                  <a:gd name="T6" fmla="*/ 0 w 41"/>
                  <a:gd name="T7" fmla="*/ 0 h 41"/>
                  <a:gd name="T8" fmla="*/ 0 w 41"/>
                  <a:gd name="T9" fmla="*/ 0 h 41"/>
                  <a:gd name="T10" fmla="*/ 0 w 41"/>
                  <a:gd name="T11" fmla="*/ 0 h 41"/>
                  <a:gd name="T12" fmla="*/ 0 w 41"/>
                  <a:gd name="T13" fmla="*/ 0 h 41"/>
                  <a:gd name="T14" fmla="*/ 0 w 41"/>
                  <a:gd name="T15" fmla="*/ 0 h 41"/>
                  <a:gd name="T16" fmla="*/ 0 w 41"/>
                  <a:gd name="T17" fmla="*/ 0 h 41"/>
                  <a:gd name="T18" fmla="*/ 0 w 41"/>
                  <a:gd name="T19" fmla="*/ 0 h 4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41" h="41">
                    <a:moveTo>
                      <a:pt x="35" y="36"/>
                    </a:moveTo>
                    <a:lnTo>
                      <a:pt x="20" y="41"/>
                    </a:lnTo>
                    <a:lnTo>
                      <a:pt x="18" y="41"/>
                    </a:lnTo>
                    <a:lnTo>
                      <a:pt x="0" y="20"/>
                    </a:lnTo>
                    <a:lnTo>
                      <a:pt x="0" y="18"/>
                    </a:lnTo>
                    <a:lnTo>
                      <a:pt x="21" y="0"/>
                    </a:lnTo>
                    <a:lnTo>
                      <a:pt x="23" y="0"/>
                    </a:lnTo>
                    <a:lnTo>
                      <a:pt x="41" y="21"/>
                    </a:lnTo>
                    <a:lnTo>
                      <a:pt x="41" y="23"/>
                    </a:lnTo>
                    <a:lnTo>
                      <a:pt x="35" y="36"/>
                    </a:lnTo>
                    <a:close/>
                  </a:path>
                </a:pathLst>
              </a:custGeom>
              <a:noFill/>
              <a:ln w="6350" cmpd="sng">
                <a:solidFill>
                  <a:srgbClr val="252525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63" name="未知">
                <a:extLst>
                  <a:ext uri="{FF2B5EF4-FFF2-40B4-BE49-F238E27FC236}">
                    <a16:creationId xmlns:a16="http://schemas.microsoft.com/office/drawing/2014/main" id="{3FD083EF-E072-E03F-8BE3-F29E213AA5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88" y="1261"/>
                <a:ext cx="21" cy="21"/>
              </a:xfrm>
              <a:custGeom>
                <a:avLst/>
                <a:gdLst>
                  <a:gd name="T0" fmla="*/ 0 w 52"/>
                  <a:gd name="T1" fmla="*/ 0 h 52"/>
                  <a:gd name="T2" fmla="*/ 0 w 52"/>
                  <a:gd name="T3" fmla="*/ 0 h 52"/>
                  <a:gd name="T4" fmla="*/ 0 w 52"/>
                  <a:gd name="T5" fmla="*/ 0 h 52"/>
                  <a:gd name="T6" fmla="*/ 0 w 52"/>
                  <a:gd name="T7" fmla="*/ 0 h 52"/>
                  <a:gd name="T8" fmla="*/ 0 w 52"/>
                  <a:gd name="T9" fmla="*/ 0 h 5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52" h="52">
                    <a:moveTo>
                      <a:pt x="52" y="43"/>
                    </a:moveTo>
                    <a:lnTo>
                      <a:pt x="43" y="52"/>
                    </a:lnTo>
                    <a:lnTo>
                      <a:pt x="0" y="9"/>
                    </a:lnTo>
                    <a:lnTo>
                      <a:pt x="8" y="0"/>
                    </a:lnTo>
                    <a:lnTo>
                      <a:pt x="52" y="43"/>
                    </a:lnTo>
                    <a:close/>
                  </a:path>
                </a:pathLst>
              </a:custGeom>
              <a:solidFill>
                <a:srgbClr val="E866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64" name="未知">
                <a:extLst>
                  <a:ext uri="{FF2B5EF4-FFF2-40B4-BE49-F238E27FC236}">
                    <a16:creationId xmlns:a16="http://schemas.microsoft.com/office/drawing/2014/main" id="{451F8618-2168-7DC2-FF48-6757FE85BD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88" y="1261"/>
                <a:ext cx="21" cy="21"/>
              </a:xfrm>
              <a:custGeom>
                <a:avLst/>
                <a:gdLst>
                  <a:gd name="T0" fmla="*/ 0 w 52"/>
                  <a:gd name="T1" fmla="*/ 0 h 52"/>
                  <a:gd name="T2" fmla="*/ 0 w 52"/>
                  <a:gd name="T3" fmla="*/ 0 h 52"/>
                  <a:gd name="T4" fmla="*/ 0 w 52"/>
                  <a:gd name="T5" fmla="*/ 0 h 52"/>
                  <a:gd name="T6" fmla="*/ 0 w 52"/>
                  <a:gd name="T7" fmla="*/ 0 h 52"/>
                  <a:gd name="T8" fmla="*/ 0 w 52"/>
                  <a:gd name="T9" fmla="*/ 0 h 5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52" h="52">
                    <a:moveTo>
                      <a:pt x="0" y="9"/>
                    </a:moveTo>
                    <a:lnTo>
                      <a:pt x="43" y="52"/>
                    </a:lnTo>
                    <a:lnTo>
                      <a:pt x="52" y="43"/>
                    </a:lnTo>
                    <a:lnTo>
                      <a:pt x="8" y="0"/>
                    </a:lnTo>
                    <a:lnTo>
                      <a:pt x="0" y="9"/>
                    </a:lnTo>
                    <a:close/>
                  </a:path>
                </a:pathLst>
              </a:custGeom>
              <a:noFill/>
              <a:ln w="63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65" name="Rectangle 254">
                <a:extLst>
                  <a:ext uri="{FF2B5EF4-FFF2-40B4-BE49-F238E27FC236}">
                    <a16:creationId xmlns:a16="http://schemas.microsoft.com/office/drawing/2014/main" id="{F6DE856E-37CA-EC55-5AC2-B61CA6CC69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94" y="1251"/>
                <a:ext cx="24" cy="6"/>
              </a:xfrm>
              <a:prstGeom prst="rect">
                <a:avLst/>
              </a:prstGeom>
              <a:solidFill>
                <a:srgbClr val="E866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1pPr>
                <a:lvl2pPr marL="742950" indent="-28575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2pPr>
                <a:lvl3pPr marL="11430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3pPr>
                <a:lvl4pPr marL="16002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4pPr>
                <a:lvl5pPr marL="20574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1" i="0" u="sng" strike="noStrike" kern="1200" cap="none" spc="0" normalizeH="0" baseline="0" noProof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Arial" panose="020B0604020202020204" pitchFamily="34" charset="0"/>
                  <a:ea typeface="华文新魏" panose="02010800040101010101" pitchFamily="2" charset="-122"/>
                  <a:cs typeface="+mn-cs"/>
                </a:endParaRPr>
              </a:p>
            </p:txBody>
          </p:sp>
          <p:sp>
            <p:nvSpPr>
              <p:cNvPr id="266" name="Rectangle 255">
                <a:extLst>
                  <a:ext uri="{FF2B5EF4-FFF2-40B4-BE49-F238E27FC236}">
                    <a16:creationId xmlns:a16="http://schemas.microsoft.com/office/drawing/2014/main" id="{A5A2CF74-D0AC-2751-358B-A5B42CA172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94" y="1251"/>
                <a:ext cx="24" cy="6"/>
              </a:xfrm>
              <a:prstGeom prst="rect">
                <a:avLst/>
              </a:prstGeom>
              <a:noFill/>
              <a:ln w="635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1pPr>
                <a:lvl2pPr marL="742950" indent="-28575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2pPr>
                <a:lvl3pPr marL="11430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3pPr>
                <a:lvl4pPr marL="16002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4pPr>
                <a:lvl5pPr marL="20574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1" i="0" u="sng" strike="noStrike" kern="1200" cap="none" spc="0" normalizeH="0" baseline="0" noProof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Arial" panose="020B0604020202020204" pitchFamily="34" charset="0"/>
                  <a:ea typeface="华文新魏" panose="02010800040101010101" pitchFamily="2" charset="-122"/>
                  <a:cs typeface="+mn-cs"/>
                </a:endParaRPr>
              </a:p>
            </p:txBody>
          </p:sp>
          <p:sp>
            <p:nvSpPr>
              <p:cNvPr id="267" name="未知">
                <a:extLst>
                  <a:ext uri="{FF2B5EF4-FFF2-40B4-BE49-F238E27FC236}">
                    <a16:creationId xmlns:a16="http://schemas.microsoft.com/office/drawing/2014/main" id="{81231E1F-056F-BD09-3BEA-0FA693491C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88" y="1226"/>
                <a:ext cx="21" cy="21"/>
              </a:xfrm>
              <a:custGeom>
                <a:avLst/>
                <a:gdLst>
                  <a:gd name="T0" fmla="*/ 0 w 51"/>
                  <a:gd name="T1" fmla="*/ 0 h 52"/>
                  <a:gd name="T2" fmla="*/ 0 w 51"/>
                  <a:gd name="T3" fmla="*/ 0 h 52"/>
                  <a:gd name="T4" fmla="*/ 0 w 51"/>
                  <a:gd name="T5" fmla="*/ 0 h 52"/>
                  <a:gd name="T6" fmla="*/ 0 w 51"/>
                  <a:gd name="T7" fmla="*/ 0 h 52"/>
                  <a:gd name="T8" fmla="*/ 0 w 51"/>
                  <a:gd name="T9" fmla="*/ 0 h 5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51" h="52">
                    <a:moveTo>
                      <a:pt x="51" y="9"/>
                    </a:moveTo>
                    <a:lnTo>
                      <a:pt x="8" y="52"/>
                    </a:lnTo>
                    <a:lnTo>
                      <a:pt x="0" y="43"/>
                    </a:lnTo>
                    <a:lnTo>
                      <a:pt x="43" y="0"/>
                    </a:lnTo>
                    <a:lnTo>
                      <a:pt x="51" y="9"/>
                    </a:lnTo>
                    <a:close/>
                  </a:path>
                </a:pathLst>
              </a:custGeom>
              <a:solidFill>
                <a:srgbClr val="E866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68" name="未知">
                <a:extLst>
                  <a:ext uri="{FF2B5EF4-FFF2-40B4-BE49-F238E27FC236}">
                    <a16:creationId xmlns:a16="http://schemas.microsoft.com/office/drawing/2014/main" id="{8736E314-1204-5F21-0B75-06C12F5195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88" y="1226"/>
                <a:ext cx="21" cy="21"/>
              </a:xfrm>
              <a:custGeom>
                <a:avLst/>
                <a:gdLst>
                  <a:gd name="T0" fmla="*/ 0 w 51"/>
                  <a:gd name="T1" fmla="*/ 0 h 52"/>
                  <a:gd name="T2" fmla="*/ 0 w 51"/>
                  <a:gd name="T3" fmla="*/ 0 h 52"/>
                  <a:gd name="T4" fmla="*/ 0 w 51"/>
                  <a:gd name="T5" fmla="*/ 0 h 52"/>
                  <a:gd name="T6" fmla="*/ 0 w 51"/>
                  <a:gd name="T7" fmla="*/ 0 h 52"/>
                  <a:gd name="T8" fmla="*/ 0 w 51"/>
                  <a:gd name="T9" fmla="*/ 0 h 5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51" h="52">
                    <a:moveTo>
                      <a:pt x="8" y="52"/>
                    </a:moveTo>
                    <a:lnTo>
                      <a:pt x="51" y="9"/>
                    </a:lnTo>
                    <a:lnTo>
                      <a:pt x="43" y="0"/>
                    </a:lnTo>
                    <a:lnTo>
                      <a:pt x="0" y="43"/>
                    </a:lnTo>
                    <a:lnTo>
                      <a:pt x="8" y="52"/>
                    </a:lnTo>
                    <a:close/>
                  </a:path>
                </a:pathLst>
              </a:custGeom>
              <a:noFill/>
              <a:ln w="63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69" name="Rectangle 258">
                <a:extLst>
                  <a:ext uri="{FF2B5EF4-FFF2-40B4-BE49-F238E27FC236}">
                    <a16:creationId xmlns:a16="http://schemas.microsoft.com/office/drawing/2014/main" id="{85510FD7-E0F8-6BE7-6ADE-F5A7CF482D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79" y="1218"/>
                <a:ext cx="6" cy="24"/>
              </a:xfrm>
              <a:prstGeom prst="rect">
                <a:avLst/>
              </a:prstGeom>
              <a:solidFill>
                <a:srgbClr val="E866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1pPr>
                <a:lvl2pPr marL="742950" indent="-28575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2pPr>
                <a:lvl3pPr marL="11430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3pPr>
                <a:lvl4pPr marL="16002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4pPr>
                <a:lvl5pPr marL="20574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1" i="0" u="sng" strike="noStrike" kern="1200" cap="none" spc="0" normalizeH="0" baseline="0" noProof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Arial" panose="020B0604020202020204" pitchFamily="34" charset="0"/>
                  <a:ea typeface="华文新魏" panose="02010800040101010101" pitchFamily="2" charset="-122"/>
                  <a:cs typeface="+mn-cs"/>
                </a:endParaRPr>
              </a:p>
            </p:txBody>
          </p:sp>
          <p:sp>
            <p:nvSpPr>
              <p:cNvPr id="270" name="Rectangle 259">
                <a:extLst>
                  <a:ext uri="{FF2B5EF4-FFF2-40B4-BE49-F238E27FC236}">
                    <a16:creationId xmlns:a16="http://schemas.microsoft.com/office/drawing/2014/main" id="{0E902B37-AA8D-5CBF-8846-145FE2B910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79" y="1218"/>
                <a:ext cx="6" cy="24"/>
              </a:xfrm>
              <a:prstGeom prst="rect">
                <a:avLst/>
              </a:prstGeom>
              <a:noFill/>
              <a:ln w="635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1pPr>
                <a:lvl2pPr marL="742950" indent="-28575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2pPr>
                <a:lvl3pPr marL="11430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3pPr>
                <a:lvl4pPr marL="16002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4pPr>
                <a:lvl5pPr marL="20574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1" i="0" u="sng" strike="noStrike" kern="1200" cap="none" spc="0" normalizeH="0" baseline="0" noProof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Arial" panose="020B0604020202020204" pitchFamily="34" charset="0"/>
                  <a:ea typeface="华文新魏" panose="02010800040101010101" pitchFamily="2" charset="-122"/>
                  <a:cs typeface="+mn-cs"/>
                </a:endParaRPr>
              </a:p>
            </p:txBody>
          </p:sp>
          <p:sp>
            <p:nvSpPr>
              <p:cNvPr id="271" name="Rectangle 260">
                <a:extLst>
                  <a:ext uri="{FF2B5EF4-FFF2-40B4-BE49-F238E27FC236}">
                    <a16:creationId xmlns:a16="http://schemas.microsoft.com/office/drawing/2014/main" id="{16DDA4BB-DFD1-8E82-04FE-1AC82A0EA3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45" y="1251"/>
                <a:ext cx="25" cy="6"/>
              </a:xfrm>
              <a:prstGeom prst="rect">
                <a:avLst/>
              </a:prstGeom>
              <a:solidFill>
                <a:srgbClr val="E866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1pPr>
                <a:lvl2pPr marL="742950" indent="-28575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2pPr>
                <a:lvl3pPr marL="11430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3pPr>
                <a:lvl4pPr marL="16002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4pPr>
                <a:lvl5pPr marL="20574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1" i="0" u="sng" strike="noStrike" kern="1200" cap="none" spc="0" normalizeH="0" baseline="0" noProof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Arial" panose="020B0604020202020204" pitchFamily="34" charset="0"/>
                  <a:ea typeface="华文新魏" panose="02010800040101010101" pitchFamily="2" charset="-122"/>
                  <a:cs typeface="+mn-cs"/>
                </a:endParaRPr>
              </a:p>
            </p:txBody>
          </p:sp>
          <p:sp>
            <p:nvSpPr>
              <p:cNvPr id="272" name="Rectangle 261">
                <a:extLst>
                  <a:ext uri="{FF2B5EF4-FFF2-40B4-BE49-F238E27FC236}">
                    <a16:creationId xmlns:a16="http://schemas.microsoft.com/office/drawing/2014/main" id="{40228083-8361-EEDE-037B-A3410E5CB7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45" y="1251"/>
                <a:ext cx="25" cy="6"/>
              </a:xfrm>
              <a:prstGeom prst="rect">
                <a:avLst/>
              </a:prstGeom>
              <a:noFill/>
              <a:ln w="635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1pPr>
                <a:lvl2pPr marL="742950" indent="-28575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2pPr>
                <a:lvl3pPr marL="11430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3pPr>
                <a:lvl4pPr marL="16002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4pPr>
                <a:lvl5pPr marL="20574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1" i="0" u="sng" strike="noStrike" kern="1200" cap="none" spc="0" normalizeH="0" baseline="0" noProof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Arial" panose="020B0604020202020204" pitchFamily="34" charset="0"/>
                  <a:ea typeface="华文新魏" panose="02010800040101010101" pitchFamily="2" charset="-122"/>
                  <a:cs typeface="+mn-cs"/>
                </a:endParaRPr>
              </a:p>
            </p:txBody>
          </p:sp>
          <p:sp>
            <p:nvSpPr>
              <p:cNvPr id="273" name="未知">
                <a:extLst>
                  <a:ext uri="{FF2B5EF4-FFF2-40B4-BE49-F238E27FC236}">
                    <a16:creationId xmlns:a16="http://schemas.microsoft.com/office/drawing/2014/main" id="{AB2A3F3C-49DD-5B40-2CB4-E9F90FCC50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54" y="1261"/>
                <a:ext cx="21" cy="21"/>
              </a:xfrm>
              <a:custGeom>
                <a:avLst/>
                <a:gdLst>
                  <a:gd name="T0" fmla="*/ 0 w 52"/>
                  <a:gd name="T1" fmla="*/ 0 h 52"/>
                  <a:gd name="T2" fmla="*/ 0 w 52"/>
                  <a:gd name="T3" fmla="*/ 0 h 52"/>
                  <a:gd name="T4" fmla="*/ 0 w 52"/>
                  <a:gd name="T5" fmla="*/ 0 h 52"/>
                  <a:gd name="T6" fmla="*/ 0 w 52"/>
                  <a:gd name="T7" fmla="*/ 0 h 52"/>
                  <a:gd name="T8" fmla="*/ 0 w 52"/>
                  <a:gd name="T9" fmla="*/ 0 h 5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52" h="52">
                    <a:moveTo>
                      <a:pt x="52" y="9"/>
                    </a:moveTo>
                    <a:lnTo>
                      <a:pt x="9" y="52"/>
                    </a:lnTo>
                    <a:lnTo>
                      <a:pt x="0" y="43"/>
                    </a:lnTo>
                    <a:lnTo>
                      <a:pt x="43" y="0"/>
                    </a:lnTo>
                    <a:lnTo>
                      <a:pt x="52" y="9"/>
                    </a:lnTo>
                    <a:close/>
                  </a:path>
                </a:pathLst>
              </a:custGeom>
              <a:solidFill>
                <a:srgbClr val="E866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74" name="未知">
                <a:extLst>
                  <a:ext uri="{FF2B5EF4-FFF2-40B4-BE49-F238E27FC236}">
                    <a16:creationId xmlns:a16="http://schemas.microsoft.com/office/drawing/2014/main" id="{84BDD619-CAA9-6A38-8F3C-D90237E823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54" y="1261"/>
                <a:ext cx="21" cy="21"/>
              </a:xfrm>
              <a:custGeom>
                <a:avLst/>
                <a:gdLst>
                  <a:gd name="T0" fmla="*/ 0 w 52"/>
                  <a:gd name="T1" fmla="*/ 0 h 52"/>
                  <a:gd name="T2" fmla="*/ 0 w 52"/>
                  <a:gd name="T3" fmla="*/ 0 h 52"/>
                  <a:gd name="T4" fmla="*/ 0 w 52"/>
                  <a:gd name="T5" fmla="*/ 0 h 52"/>
                  <a:gd name="T6" fmla="*/ 0 w 52"/>
                  <a:gd name="T7" fmla="*/ 0 h 52"/>
                  <a:gd name="T8" fmla="*/ 0 w 52"/>
                  <a:gd name="T9" fmla="*/ 0 h 5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52" h="52">
                    <a:moveTo>
                      <a:pt x="43" y="0"/>
                    </a:moveTo>
                    <a:lnTo>
                      <a:pt x="0" y="43"/>
                    </a:lnTo>
                    <a:lnTo>
                      <a:pt x="9" y="52"/>
                    </a:lnTo>
                    <a:lnTo>
                      <a:pt x="52" y="9"/>
                    </a:lnTo>
                    <a:lnTo>
                      <a:pt x="43" y="0"/>
                    </a:lnTo>
                    <a:close/>
                  </a:path>
                </a:pathLst>
              </a:custGeom>
              <a:noFill/>
              <a:ln w="63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75" name="Rectangle 264">
                <a:extLst>
                  <a:ext uri="{FF2B5EF4-FFF2-40B4-BE49-F238E27FC236}">
                    <a16:creationId xmlns:a16="http://schemas.microsoft.com/office/drawing/2014/main" id="{47940C6A-7413-BDCC-C024-62D9F64E4B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79" y="1265"/>
                <a:ext cx="6" cy="25"/>
              </a:xfrm>
              <a:prstGeom prst="rect">
                <a:avLst/>
              </a:prstGeom>
              <a:solidFill>
                <a:srgbClr val="E866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1pPr>
                <a:lvl2pPr marL="742950" indent="-28575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2pPr>
                <a:lvl3pPr marL="11430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3pPr>
                <a:lvl4pPr marL="16002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4pPr>
                <a:lvl5pPr marL="20574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1" i="0" u="sng" strike="noStrike" kern="1200" cap="none" spc="0" normalizeH="0" baseline="0" noProof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Arial" panose="020B0604020202020204" pitchFamily="34" charset="0"/>
                  <a:ea typeface="华文新魏" panose="02010800040101010101" pitchFamily="2" charset="-122"/>
                  <a:cs typeface="+mn-cs"/>
                </a:endParaRPr>
              </a:p>
            </p:txBody>
          </p:sp>
          <p:sp>
            <p:nvSpPr>
              <p:cNvPr id="276" name="Rectangle 265">
                <a:extLst>
                  <a:ext uri="{FF2B5EF4-FFF2-40B4-BE49-F238E27FC236}">
                    <a16:creationId xmlns:a16="http://schemas.microsoft.com/office/drawing/2014/main" id="{9ADCA385-8503-009C-9C02-DB4681F8FB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79" y="1265"/>
                <a:ext cx="6" cy="25"/>
              </a:xfrm>
              <a:prstGeom prst="rect">
                <a:avLst/>
              </a:prstGeom>
              <a:noFill/>
              <a:ln w="635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1pPr>
                <a:lvl2pPr marL="742950" indent="-28575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2pPr>
                <a:lvl3pPr marL="11430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3pPr>
                <a:lvl4pPr marL="16002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4pPr>
                <a:lvl5pPr marL="20574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1" i="0" u="sng" strike="noStrike" kern="1200" cap="none" spc="0" normalizeH="0" baseline="0" noProof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Arial" panose="020B0604020202020204" pitchFamily="34" charset="0"/>
                  <a:ea typeface="华文新魏" panose="02010800040101010101" pitchFamily="2" charset="-122"/>
                  <a:cs typeface="+mn-cs"/>
                </a:endParaRPr>
              </a:p>
            </p:txBody>
          </p:sp>
          <p:sp>
            <p:nvSpPr>
              <p:cNvPr id="277" name="未知">
                <a:extLst>
                  <a:ext uri="{FF2B5EF4-FFF2-40B4-BE49-F238E27FC236}">
                    <a16:creationId xmlns:a16="http://schemas.microsoft.com/office/drawing/2014/main" id="{EB2CD380-52BE-12AB-5408-59A797017B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54" y="1226"/>
                <a:ext cx="21" cy="21"/>
              </a:xfrm>
              <a:custGeom>
                <a:avLst/>
                <a:gdLst>
                  <a:gd name="T0" fmla="*/ 0 w 52"/>
                  <a:gd name="T1" fmla="*/ 0 h 52"/>
                  <a:gd name="T2" fmla="*/ 0 w 52"/>
                  <a:gd name="T3" fmla="*/ 0 h 52"/>
                  <a:gd name="T4" fmla="*/ 0 w 52"/>
                  <a:gd name="T5" fmla="*/ 0 h 52"/>
                  <a:gd name="T6" fmla="*/ 0 w 52"/>
                  <a:gd name="T7" fmla="*/ 0 h 52"/>
                  <a:gd name="T8" fmla="*/ 0 w 52"/>
                  <a:gd name="T9" fmla="*/ 0 h 5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52" h="52">
                    <a:moveTo>
                      <a:pt x="52" y="43"/>
                    </a:moveTo>
                    <a:lnTo>
                      <a:pt x="43" y="52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52" y="43"/>
                    </a:lnTo>
                    <a:close/>
                  </a:path>
                </a:pathLst>
              </a:custGeom>
              <a:solidFill>
                <a:srgbClr val="E866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78" name="未知">
                <a:extLst>
                  <a:ext uri="{FF2B5EF4-FFF2-40B4-BE49-F238E27FC236}">
                    <a16:creationId xmlns:a16="http://schemas.microsoft.com/office/drawing/2014/main" id="{9F5AC55C-48E0-AB06-865A-0B51B611DC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54" y="1226"/>
                <a:ext cx="21" cy="21"/>
              </a:xfrm>
              <a:custGeom>
                <a:avLst/>
                <a:gdLst>
                  <a:gd name="T0" fmla="*/ 0 w 52"/>
                  <a:gd name="T1" fmla="*/ 0 h 52"/>
                  <a:gd name="T2" fmla="*/ 0 w 52"/>
                  <a:gd name="T3" fmla="*/ 0 h 52"/>
                  <a:gd name="T4" fmla="*/ 0 w 52"/>
                  <a:gd name="T5" fmla="*/ 0 h 52"/>
                  <a:gd name="T6" fmla="*/ 0 w 52"/>
                  <a:gd name="T7" fmla="*/ 0 h 52"/>
                  <a:gd name="T8" fmla="*/ 0 w 52"/>
                  <a:gd name="T9" fmla="*/ 0 h 5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52" h="52">
                    <a:moveTo>
                      <a:pt x="52" y="43"/>
                    </a:moveTo>
                    <a:lnTo>
                      <a:pt x="9" y="0"/>
                    </a:lnTo>
                    <a:lnTo>
                      <a:pt x="0" y="9"/>
                    </a:lnTo>
                    <a:lnTo>
                      <a:pt x="43" y="52"/>
                    </a:lnTo>
                    <a:lnTo>
                      <a:pt x="52" y="43"/>
                    </a:lnTo>
                    <a:close/>
                  </a:path>
                </a:pathLst>
              </a:custGeom>
              <a:noFill/>
              <a:ln w="63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79" name="未知">
                <a:extLst>
                  <a:ext uri="{FF2B5EF4-FFF2-40B4-BE49-F238E27FC236}">
                    <a16:creationId xmlns:a16="http://schemas.microsoft.com/office/drawing/2014/main" id="{6BC43CD3-330C-6574-FBCD-DFCE12723D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58" y="1286"/>
                <a:ext cx="47" cy="7"/>
              </a:xfrm>
              <a:custGeom>
                <a:avLst/>
                <a:gdLst>
                  <a:gd name="T0" fmla="*/ 0 w 116"/>
                  <a:gd name="T1" fmla="*/ 0 h 18"/>
                  <a:gd name="T2" fmla="*/ 0 w 116"/>
                  <a:gd name="T3" fmla="*/ 0 h 18"/>
                  <a:gd name="T4" fmla="*/ 0 w 116"/>
                  <a:gd name="T5" fmla="*/ 0 h 18"/>
                  <a:gd name="T6" fmla="*/ 0 w 116"/>
                  <a:gd name="T7" fmla="*/ 0 h 18"/>
                  <a:gd name="T8" fmla="*/ 0 w 116"/>
                  <a:gd name="T9" fmla="*/ 0 h 18"/>
                  <a:gd name="T10" fmla="*/ 0 w 116"/>
                  <a:gd name="T11" fmla="*/ 0 h 18"/>
                  <a:gd name="T12" fmla="*/ 0 w 116"/>
                  <a:gd name="T13" fmla="*/ 0 h 18"/>
                  <a:gd name="T14" fmla="*/ 0 w 116"/>
                  <a:gd name="T15" fmla="*/ 0 h 18"/>
                  <a:gd name="T16" fmla="*/ 0 w 116"/>
                  <a:gd name="T17" fmla="*/ 0 h 18"/>
                  <a:gd name="T18" fmla="*/ 0 w 116"/>
                  <a:gd name="T19" fmla="*/ 0 h 18"/>
                  <a:gd name="T20" fmla="*/ 0 w 116"/>
                  <a:gd name="T21" fmla="*/ 0 h 18"/>
                  <a:gd name="T22" fmla="*/ 0 w 116"/>
                  <a:gd name="T23" fmla="*/ 0 h 18"/>
                  <a:gd name="T24" fmla="*/ 0 w 116"/>
                  <a:gd name="T25" fmla="*/ 0 h 18"/>
                  <a:gd name="T26" fmla="*/ 0 w 116"/>
                  <a:gd name="T27" fmla="*/ 0 h 18"/>
                  <a:gd name="T28" fmla="*/ 0 w 116"/>
                  <a:gd name="T29" fmla="*/ 0 h 18"/>
                  <a:gd name="T30" fmla="*/ 0 w 116"/>
                  <a:gd name="T31" fmla="*/ 0 h 18"/>
                  <a:gd name="T32" fmla="*/ 0 w 116"/>
                  <a:gd name="T33" fmla="*/ 0 h 18"/>
                  <a:gd name="T34" fmla="*/ 0 w 116"/>
                  <a:gd name="T35" fmla="*/ 0 h 18"/>
                  <a:gd name="T36" fmla="*/ 0 w 116"/>
                  <a:gd name="T37" fmla="*/ 0 h 18"/>
                  <a:gd name="T38" fmla="*/ 0 w 116"/>
                  <a:gd name="T39" fmla="*/ 0 h 18"/>
                  <a:gd name="T40" fmla="*/ 0 w 116"/>
                  <a:gd name="T41" fmla="*/ 0 h 18"/>
                  <a:gd name="T42" fmla="*/ 0 w 116"/>
                  <a:gd name="T43" fmla="*/ 0 h 18"/>
                  <a:gd name="T44" fmla="*/ 0 w 116"/>
                  <a:gd name="T45" fmla="*/ 0 h 18"/>
                  <a:gd name="T46" fmla="*/ 0 w 116"/>
                  <a:gd name="T47" fmla="*/ 0 h 18"/>
                  <a:gd name="T48" fmla="*/ 0 w 116"/>
                  <a:gd name="T49" fmla="*/ 0 h 18"/>
                  <a:gd name="T50" fmla="*/ 0 w 116"/>
                  <a:gd name="T51" fmla="*/ 0 h 18"/>
                  <a:gd name="T52" fmla="*/ 0 w 116"/>
                  <a:gd name="T53" fmla="*/ 0 h 18"/>
                  <a:gd name="T54" fmla="*/ 0 w 116"/>
                  <a:gd name="T55" fmla="*/ 0 h 18"/>
                  <a:gd name="T56" fmla="*/ 0 w 116"/>
                  <a:gd name="T57" fmla="*/ 0 h 18"/>
                  <a:gd name="T58" fmla="*/ 0 w 116"/>
                  <a:gd name="T59" fmla="*/ 0 h 18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</a:gdLst>
                <a:ahLst/>
                <a:cxnLst>
                  <a:cxn ang="T60">
                    <a:pos x="T0" y="T1"/>
                  </a:cxn>
                  <a:cxn ang="T61">
                    <a:pos x="T2" y="T3"/>
                  </a:cxn>
                  <a:cxn ang="T62">
                    <a:pos x="T4" y="T5"/>
                  </a:cxn>
                  <a:cxn ang="T63">
                    <a:pos x="T6" y="T7"/>
                  </a:cxn>
                  <a:cxn ang="T64">
                    <a:pos x="T8" y="T9"/>
                  </a:cxn>
                  <a:cxn ang="T65">
                    <a:pos x="T10" y="T11"/>
                  </a:cxn>
                  <a:cxn ang="T66">
                    <a:pos x="T12" y="T13"/>
                  </a:cxn>
                  <a:cxn ang="T67">
                    <a:pos x="T14" y="T15"/>
                  </a:cxn>
                  <a:cxn ang="T68">
                    <a:pos x="T16" y="T17"/>
                  </a:cxn>
                  <a:cxn ang="T69">
                    <a:pos x="T18" y="T19"/>
                  </a:cxn>
                  <a:cxn ang="T70">
                    <a:pos x="T20" y="T21"/>
                  </a:cxn>
                  <a:cxn ang="T71">
                    <a:pos x="T22" y="T23"/>
                  </a:cxn>
                  <a:cxn ang="T72">
                    <a:pos x="T24" y="T25"/>
                  </a:cxn>
                  <a:cxn ang="T73">
                    <a:pos x="T26" y="T27"/>
                  </a:cxn>
                  <a:cxn ang="T74">
                    <a:pos x="T28" y="T29"/>
                  </a:cxn>
                  <a:cxn ang="T75">
                    <a:pos x="T30" y="T31"/>
                  </a:cxn>
                  <a:cxn ang="T76">
                    <a:pos x="T32" y="T33"/>
                  </a:cxn>
                  <a:cxn ang="T77">
                    <a:pos x="T34" y="T35"/>
                  </a:cxn>
                  <a:cxn ang="T78">
                    <a:pos x="T36" y="T37"/>
                  </a:cxn>
                  <a:cxn ang="T79">
                    <a:pos x="T38" y="T39"/>
                  </a:cxn>
                  <a:cxn ang="T80">
                    <a:pos x="T40" y="T41"/>
                  </a:cxn>
                  <a:cxn ang="T81">
                    <a:pos x="T42" y="T43"/>
                  </a:cxn>
                  <a:cxn ang="T82">
                    <a:pos x="T44" y="T45"/>
                  </a:cxn>
                  <a:cxn ang="T83">
                    <a:pos x="T46" y="T47"/>
                  </a:cxn>
                  <a:cxn ang="T84">
                    <a:pos x="T48" y="T49"/>
                  </a:cxn>
                  <a:cxn ang="T85">
                    <a:pos x="T50" y="T51"/>
                  </a:cxn>
                  <a:cxn ang="T86">
                    <a:pos x="T52" y="T53"/>
                  </a:cxn>
                  <a:cxn ang="T87">
                    <a:pos x="T54" y="T55"/>
                  </a:cxn>
                  <a:cxn ang="T88">
                    <a:pos x="T56" y="T57"/>
                  </a:cxn>
                  <a:cxn ang="T89">
                    <a:pos x="T58" y="T59"/>
                  </a:cxn>
                </a:cxnLst>
                <a:rect l="0" t="0" r="r" b="b"/>
                <a:pathLst>
                  <a:path w="116" h="18">
                    <a:moveTo>
                      <a:pt x="58" y="18"/>
                    </a:moveTo>
                    <a:lnTo>
                      <a:pt x="38" y="17"/>
                    </a:lnTo>
                    <a:lnTo>
                      <a:pt x="35" y="16"/>
                    </a:lnTo>
                    <a:lnTo>
                      <a:pt x="31" y="15"/>
                    </a:lnTo>
                    <a:lnTo>
                      <a:pt x="27" y="14"/>
                    </a:lnTo>
                    <a:lnTo>
                      <a:pt x="24" y="12"/>
                    </a:lnTo>
                    <a:lnTo>
                      <a:pt x="20" y="11"/>
                    </a:lnTo>
                    <a:lnTo>
                      <a:pt x="17" y="9"/>
                    </a:lnTo>
                    <a:lnTo>
                      <a:pt x="13" y="8"/>
                    </a:lnTo>
                    <a:lnTo>
                      <a:pt x="10" y="6"/>
                    </a:lnTo>
                    <a:lnTo>
                      <a:pt x="6" y="4"/>
                    </a:lnTo>
                    <a:lnTo>
                      <a:pt x="3" y="2"/>
                    </a:lnTo>
                    <a:lnTo>
                      <a:pt x="0" y="0"/>
                    </a:lnTo>
                    <a:lnTo>
                      <a:pt x="116" y="0"/>
                    </a:lnTo>
                    <a:lnTo>
                      <a:pt x="109" y="4"/>
                    </a:lnTo>
                    <a:lnTo>
                      <a:pt x="106" y="6"/>
                    </a:lnTo>
                    <a:lnTo>
                      <a:pt x="103" y="8"/>
                    </a:lnTo>
                    <a:lnTo>
                      <a:pt x="99" y="9"/>
                    </a:lnTo>
                    <a:lnTo>
                      <a:pt x="96" y="11"/>
                    </a:lnTo>
                    <a:lnTo>
                      <a:pt x="92" y="12"/>
                    </a:lnTo>
                    <a:lnTo>
                      <a:pt x="88" y="14"/>
                    </a:lnTo>
                    <a:lnTo>
                      <a:pt x="85" y="15"/>
                    </a:lnTo>
                    <a:lnTo>
                      <a:pt x="81" y="16"/>
                    </a:lnTo>
                    <a:lnTo>
                      <a:pt x="77" y="17"/>
                    </a:lnTo>
                    <a:lnTo>
                      <a:pt x="73" y="17"/>
                    </a:lnTo>
                    <a:lnTo>
                      <a:pt x="70" y="18"/>
                    </a:lnTo>
                    <a:lnTo>
                      <a:pt x="66" y="18"/>
                    </a:lnTo>
                    <a:lnTo>
                      <a:pt x="62" y="18"/>
                    </a:lnTo>
                    <a:lnTo>
                      <a:pt x="58" y="18"/>
                    </a:lnTo>
                    <a:close/>
                  </a:path>
                </a:pathLst>
              </a:custGeom>
              <a:solidFill>
                <a:srgbClr val="E866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80" name="未知">
                <a:extLst>
                  <a:ext uri="{FF2B5EF4-FFF2-40B4-BE49-F238E27FC236}">
                    <a16:creationId xmlns:a16="http://schemas.microsoft.com/office/drawing/2014/main" id="{CEC16ECB-7ECE-3205-B103-06D3F8D83F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42" y="1222"/>
                <a:ext cx="40" cy="64"/>
              </a:xfrm>
              <a:custGeom>
                <a:avLst/>
                <a:gdLst>
                  <a:gd name="T0" fmla="*/ 0 w 99"/>
                  <a:gd name="T1" fmla="*/ 0 h 160"/>
                  <a:gd name="T2" fmla="*/ 0 w 99"/>
                  <a:gd name="T3" fmla="*/ 0 h 160"/>
                  <a:gd name="T4" fmla="*/ 0 w 99"/>
                  <a:gd name="T5" fmla="*/ 0 h 160"/>
                  <a:gd name="T6" fmla="*/ 0 w 99"/>
                  <a:gd name="T7" fmla="*/ 0 h 160"/>
                  <a:gd name="T8" fmla="*/ 0 w 99"/>
                  <a:gd name="T9" fmla="*/ 0 h 160"/>
                  <a:gd name="T10" fmla="*/ 0 w 99"/>
                  <a:gd name="T11" fmla="*/ 0 h 160"/>
                  <a:gd name="T12" fmla="*/ 0 w 99"/>
                  <a:gd name="T13" fmla="*/ 0 h 160"/>
                  <a:gd name="T14" fmla="*/ 0 w 99"/>
                  <a:gd name="T15" fmla="*/ 0 h 160"/>
                  <a:gd name="T16" fmla="*/ 0 w 99"/>
                  <a:gd name="T17" fmla="*/ 0 h 160"/>
                  <a:gd name="T18" fmla="*/ 0 w 99"/>
                  <a:gd name="T19" fmla="*/ 0 h 160"/>
                  <a:gd name="T20" fmla="*/ 0 w 99"/>
                  <a:gd name="T21" fmla="*/ 0 h 160"/>
                  <a:gd name="T22" fmla="*/ 0 w 99"/>
                  <a:gd name="T23" fmla="*/ 0 h 160"/>
                  <a:gd name="T24" fmla="*/ 0 w 99"/>
                  <a:gd name="T25" fmla="*/ 0 h 160"/>
                  <a:gd name="T26" fmla="*/ 0 w 99"/>
                  <a:gd name="T27" fmla="*/ 0 h 160"/>
                  <a:gd name="T28" fmla="*/ 0 w 99"/>
                  <a:gd name="T29" fmla="*/ 0 h 160"/>
                  <a:gd name="T30" fmla="*/ 0 w 99"/>
                  <a:gd name="T31" fmla="*/ 0 h 160"/>
                  <a:gd name="T32" fmla="*/ 0 w 99"/>
                  <a:gd name="T33" fmla="*/ 0 h 160"/>
                  <a:gd name="T34" fmla="*/ 0 w 99"/>
                  <a:gd name="T35" fmla="*/ 0 h 160"/>
                  <a:gd name="T36" fmla="*/ 0 w 99"/>
                  <a:gd name="T37" fmla="*/ 0 h 160"/>
                  <a:gd name="T38" fmla="*/ 0 w 99"/>
                  <a:gd name="T39" fmla="*/ 0 h 160"/>
                  <a:gd name="T40" fmla="*/ 0 w 99"/>
                  <a:gd name="T41" fmla="*/ 0 h 160"/>
                  <a:gd name="T42" fmla="*/ 0 w 99"/>
                  <a:gd name="T43" fmla="*/ 0 h 160"/>
                  <a:gd name="T44" fmla="*/ 0 w 99"/>
                  <a:gd name="T45" fmla="*/ 0 h 160"/>
                  <a:gd name="T46" fmla="*/ 0 w 99"/>
                  <a:gd name="T47" fmla="*/ 0 h 160"/>
                  <a:gd name="T48" fmla="*/ 0 w 99"/>
                  <a:gd name="T49" fmla="*/ 0 h 160"/>
                  <a:gd name="T50" fmla="*/ 0 w 99"/>
                  <a:gd name="T51" fmla="*/ 0 h 160"/>
                  <a:gd name="T52" fmla="*/ 0 w 99"/>
                  <a:gd name="T53" fmla="*/ 0 h 160"/>
                  <a:gd name="T54" fmla="*/ 0 w 99"/>
                  <a:gd name="T55" fmla="*/ 0 h 160"/>
                  <a:gd name="T56" fmla="*/ 0 w 99"/>
                  <a:gd name="T57" fmla="*/ 0 h 160"/>
                  <a:gd name="T58" fmla="*/ 0 w 99"/>
                  <a:gd name="T59" fmla="*/ 0 h 160"/>
                  <a:gd name="T60" fmla="*/ 0 w 99"/>
                  <a:gd name="T61" fmla="*/ 0 h 160"/>
                  <a:gd name="T62" fmla="*/ 0 w 99"/>
                  <a:gd name="T63" fmla="*/ 0 h 160"/>
                  <a:gd name="T64" fmla="*/ 0 w 99"/>
                  <a:gd name="T65" fmla="*/ 0 h 160"/>
                  <a:gd name="T66" fmla="*/ 0 w 99"/>
                  <a:gd name="T67" fmla="*/ 0 h 160"/>
                  <a:gd name="T68" fmla="*/ 0 w 99"/>
                  <a:gd name="T69" fmla="*/ 0 h 160"/>
                  <a:gd name="T70" fmla="*/ 0 w 99"/>
                  <a:gd name="T71" fmla="*/ 0 h 160"/>
                  <a:gd name="T72" fmla="*/ 0 w 99"/>
                  <a:gd name="T73" fmla="*/ 0 h 160"/>
                  <a:gd name="T74" fmla="*/ 0 w 99"/>
                  <a:gd name="T75" fmla="*/ 0 h 160"/>
                  <a:gd name="T76" fmla="*/ 0 w 99"/>
                  <a:gd name="T77" fmla="*/ 0 h 160"/>
                  <a:gd name="T78" fmla="*/ 0 w 99"/>
                  <a:gd name="T79" fmla="*/ 0 h 160"/>
                  <a:gd name="T80" fmla="*/ 0 w 99"/>
                  <a:gd name="T81" fmla="*/ 0 h 160"/>
                  <a:gd name="T82" fmla="*/ 0 w 99"/>
                  <a:gd name="T83" fmla="*/ 0 h 160"/>
                  <a:gd name="T84" fmla="*/ 0 w 99"/>
                  <a:gd name="T85" fmla="*/ 0 h 160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0" t="0" r="r" b="b"/>
                <a:pathLst>
                  <a:path w="99" h="160">
                    <a:moveTo>
                      <a:pt x="41" y="160"/>
                    </a:moveTo>
                    <a:lnTo>
                      <a:pt x="40" y="159"/>
                    </a:lnTo>
                    <a:lnTo>
                      <a:pt x="39" y="159"/>
                    </a:lnTo>
                    <a:lnTo>
                      <a:pt x="39" y="158"/>
                    </a:lnTo>
                    <a:lnTo>
                      <a:pt x="38" y="157"/>
                    </a:lnTo>
                    <a:lnTo>
                      <a:pt x="37" y="157"/>
                    </a:lnTo>
                    <a:lnTo>
                      <a:pt x="36" y="156"/>
                    </a:lnTo>
                    <a:lnTo>
                      <a:pt x="35" y="155"/>
                    </a:lnTo>
                    <a:lnTo>
                      <a:pt x="33" y="154"/>
                    </a:lnTo>
                    <a:lnTo>
                      <a:pt x="32" y="152"/>
                    </a:lnTo>
                    <a:lnTo>
                      <a:pt x="31" y="151"/>
                    </a:lnTo>
                    <a:lnTo>
                      <a:pt x="29" y="150"/>
                    </a:lnTo>
                    <a:lnTo>
                      <a:pt x="28" y="148"/>
                    </a:lnTo>
                    <a:lnTo>
                      <a:pt x="26" y="146"/>
                    </a:lnTo>
                    <a:lnTo>
                      <a:pt x="24" y="144"/>
                    </a:lnTo>
                    <a:lnTo>
                      <a:pt x="23" y="143"/>
                    </a:lnTo>
                    <a:lnTo>
                      <a:pt x="21" y="141"/>
                    </a:lnTo>
                    <a:lnTo>
                      <a:pt x="20" y="138"/>
                    </a:lnTo>
                    <a:lnTo>
                      <a:pt x="19" y="137"/>
                    </a:lnTo>
                    <a:lnTo>
                      <a:pt x="18" y="136"/>
                    </a:lnTo>
                    <a:lnTo>
                      <a:pt x="16" y="134"/>
                    </a:lnTo>
                    <a:lnTo>
                      <a:pt x="15" y="132"/>
                    </a:lnTo>
                    <a:lnTo>
                      <a:pt x="14" y="131"/>
                    </a:lnTo>
                    <a:lnTo>
                      <a:pt x="13" y="129"/>
                    </a:lnTo>
                    <a:lnTo>
                      <a:pt x="12" y="127"/>
                    </a:lnTo>
                    <a:lnTo>
                      <a:pt x="11" y="124"/>
                    </a:lnTo>
                    <a:lnTo>
                      <a:pt x="10" y="121"/>
                    </a:lnTo>
                    <a:lnTo>
                      <a:pt x="8" y="119"/>
                    </a:lnTo>
                    <a:lnTo>
                      <a:pt x="8" y="117"/>
                    </a:lnTo>
                    <a:lnTo>
                      <a:pt x="7" y="116"/>
                    </a:lnTo>
                    <a:lnTo>
                      <a:pt x="6" y="113"/>
                    </a:lnTo>
                    <a:lnTo>
                      <a:pt x="5" y="110"/>
                    </a:lnTo>
                    <a:lnTo>
                      <a:pt x="4" y="108"/>
                    </a:lnTo>
                    <a:lnTo>
                      <a:pt x="3" y="105"/>
                    </a:lnTo>
                    <a:lnTo>
                      <a:pt x="3" y="102"/>
                    </a:lnTo>
                    <a:lnTo>
                      <a:pt x="2" y="99"/>
                    </a:lnTo>
                    <a:lnTo>
                      <a:pt x="2" y="96"/>
                    </a:lnTo>
                    <a:lnTo>
                      <a:pt x="1" y="95"/>
                    </a:lnTo>
                    <a:lnTo>
                      <a:pt x="1" y="93"/>
                    </a:lnTo>
                    <a:lnTo>
                      <a:pt x="1" y="89"/>
                    </a:lnTo>
                    <a:lnTo>
                      <a:pt x="1" y="87"/>
                    </a:lnTo>
                    <a:lnTo>
                      <a:pt x="1" y="86"/>
                    </a:lnTo>
                    <a:lnTo>
                      <a:pt x="0" y="83"/>
                    </a:lnTo>
                    <a:lnTo>
                      <a:pt x="0" y="80"/>
                    </a:lnTo>
                    <a:lnTo>
                      <a:pt x="0" y="77"/>
                    </a:lnTo>
                    <a:lnTo>
                      <a:pt x="1" y="74"/>
                    </a:lnTo>
                    <a:lnTo>
                      <a:pt x="1" y="72"/>
                    </a:lnTo>
                    <a:lnTo>
                      <a:pt x="1" y="70"/>
                    </a:lnTo>
                    <a:lnTo>
                      <a:pt x="1" y="67"/>
                    </a:lnTo>
                    <a:lnTo>
                      <a:pt x="1" y="65"/>
                    </a:lnTo>
                    <a:lnTo>
                      <a:pt x="2" y="64"/>
                    </a:lnTo>
                    <a:lnTo>
                      <a:pt x="2" y="61"/>
                    </a:lnTo>
                    <a:lnTo>
                      <a:pt x="3" y="58"/>
                    </a:lnTo>
                    <a:lnTo>
                      <a:pt x="3" y="57"/>
                    </a:lnTo>
                    <a:lnTo>
                      <a:pt x="3" y="55"/>
                    </a:lnTo>
                    <a:lnTo>
                      <a:pt x="4" y="52"/>
                    </a:lnTo>
                    <a:lnTo>
                      <a:pt x="5" y="50"/>
                    </a:lnTo>
                    <a:lnTo>
                      <a:pt x="5" y="49"/>
                    </a:lnTo>
                    <a:lnTo>
                      <a:pt x="6" y="47"/>
                    </a:lnTo>
                    <a:lnTo>
                      <a:pt x="7" y="44"/>
                    </a:lnTo>
                    <a:lnTo>
                      <a:pt x="8" y="43"/>
                    </a:lnTo>
                    <a:lnTo>
                      <a:pt x="8" y="41"/>
                    </a:lnTo>
                    <a:lnTo>
                      <a:pt x="10" y="38"/>
                    </a:lnTo>
                    <a:lnTo>
                      <a:pt x="11" y="36"/>
                    </a:lnTo>
                    <a:lnTo>
                      <a:pt x="12" y="33"/>
                    </a:lnTo>
                    <a:lnTo>
                      <a:pt x="13" y="31"/>
                    </a:lnTo>
                    <a:lnTo>
                      <a:pt x="14" y="29"/>
                    </a:lnTo>
                    <a:lnTo>
                      <a:pt x="15" y="28"/>
                    </a:lnTo>
                    <a:lnTo>
                      <a:pt x="16" y="26"/>
                    </a:lnTo>
                    <a:lnTo>
                      <a:pt x="18" y="24"/>
                    </a:lnTo>
                    <a:lnTo>
                      <a:pt x="19" y="22"/>
                    </a:lnTo>
                    <a:lnTo>
                      <a:pt x="20" y="21"/>
                    </a:lnTo>
                    <a:lnTo>
                      <a:pt x="21" y="19"/>
                    </a:lnTo>
                    <a:lnTo>
                      <a:pt x="23" y="17"/>
                    </a:lnTo>
                    <a:lnTo>
                      <a:pt x="24" y="16"/>
                    </a:lnTo>
                    <a:lnTo>
                      <a:pt x="24" y="15"/>
                    </a:lnTo>
                    <a:lnTo>
                      <a:pt x="26" y="14"/>
                    </a:lnTo>
                    <a:lnTo>
                      <a:pt x="28" y="12"/>
                    </a:lnTo>
                    <a:lnTo>
                      <a:pt x="29" y="10"/>
                    </a:lnTo>
                    <a:lnTo>
                      <a:pt x="31" y="9"/>
                    </a:lnTo>
                    <a:lnTo>
                      <a:pt x="36" y="4"/>
                    </a:lnTo>
                    <a:lnTo>
                      <a:pt x="37" y="3"/>
                    </a:lnTo>
                    <a:lnTo>
                      <a:pt x="38" y="2"/>
                    </a:lnTo>
                    <a:lnTo>
                      <a:pt x="39" y="2"/>
                    </a:lnTo>
                    <a:lnTo>
                      <a:pt x="39" y="1"/>
                    </a:lnTo>
                    <a:lnTo>
                      <a:pt x="40" y="1"/>
                    </a:lnTo>
                    <a:lnTo>
                      <a:pt x="41" y="0"/>
                    </a:lnTo>
                    <a:lnTo>
                      <a:pt x="99" y="0"/>
                    </a:lnTo>
                    <a:lnTo>
                      <a:pt x="96" y="0"/>
                    </a:lnTo>
                    <a:lnTo>
                      <a:pt x="92" y="1"/>
                    </a:lnTo>
                    <a:lnTo>
                      <a:pt x="72" y="5"/>
                    </a:lnTo>
                    <a:lnTo>
                      <a:pt x="71" y="5"/>
                    </a:lnTo>
                    <a:lnTo>
                      <a:pt x="60" y="10"/>
                    </a:lnTo>
                    <a:lnTo>
                      <a:pt x="57" y="12"/>
                    </a:lnTo>
                    <a:lnTo>
                      <a:pt x="55" y="14"/>
                    </a:lnTo>
                    <a:lnTo>
                      <a:pt x="52" y="15"/>
                    </a:lnTo>
                    <a:lnTo>
                      <a:pt x="51" y="16"/>
                    </a:lnTo>
                    <a:lnTo>
                      <a:pt x="50" y="17"/>
                    </a:lnTo>
                    <a:lnTo>
                      <a:pt x="47" y="19"/>
                    </a:lnTo>
                    <a:lnTo>
                      <a:pt x="45" y="21"/>
                    </a:lnTo>
                    <a:lnTo>
                      <a:pt x="44" y="22"/>
                    </a:lnTo>
                    <a:lnTo>
                      <a:pt x="43" y="24"/>
                    </a:lnTo>
                    <a:lnTo>
                      <a:pt x="25" y="50"/>
                    </a:lnTo>
                    <a:lnTo>
                      <a:pt x="24" y="52"/>
                    </a:lnTo>
                    <a:lnTo>
                      <a:pt x="20" y="72"/>
                    </a:lnTo>
                    <a:lnTo>
                      <a:pt x="19" y="74"/>
                    </a:lnTo>
                    <a:lnTo>
                      <a:pt x="19" y="77"/>
                    </a:lnTo>
                    <a:lnTo>
                      <a:pt x="19" y="80"/>
                    </a:lnTo>
                    <a:lnTo>
                      <a:pt x="19" y="83"/>
                    </a:lnTo>
                    <a:lnTo>
                      <a:pt x="19" y="86"/>
                    </a:lnTo>
                    <a:lnTo>
                      <a:pt x="20" y="87"/>
                    </a:lnTo>
                    <a:lnTo>
                      <a:pt x="20" y="89"/>
                    </a:lnTo>
                    <a:lnTo>
                      <a:pt x="38" y="131"/>
                    </a:lnTo>
                    <a:lnTo>
                      <a:pt x="38" y="132"/>
                    </a:lnTo>
                    <a:lnTo>
                      <a:pt x="40" y="134"/>
                    </a:lnTo>
                    <a:lnTo>
                      <a:pt x="43" y="136"/>
                    </a:lnTo>
                    <a:lnTo>
                      <a:pt x="44" y="137"/>
                    </a:lnTo>
                    <a:lnTo>
                      <a:pt x="45" y="138"/>
                    </a:lnTo>
                    <a:lnTo>
                      <a:pt x="72" y="155"/>
                    </a:lnTo>
                    <a:lnTo>
                      <a:pt x="74" y="156"/>
                    </a:lnTo>
                    <a:lnTo>
                      <a:pt x="96" y="160"/>
                    </a:lnTo>
                    <a:lnTo>
                      <a:pt x="99" y="160"/>
                    </a:lnTo>
                  </a:path>
                </a:pathLst>
              </a:custGeom>
              <a:solidFill>
                <a:srgbClr val="E866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81" name="未知">
                <a:extLst>
                  <a:ext uri="{FF2B5EF4-FFF2-40B4-BE49-F238E27FC236}">
                    <a16:creationId xmlns:a16="http://schemas.microsoft.com/office/drawing/2014/main" id="{222F86F0-4F58-857D-1631-F4CB98140E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82" y="1222"/>
                <a:ext cx="39" cy="64"/>
              </a:xfrm>
              <a:custGeom>
                <a:avLst/>
                <a:gdLst>
                  <a:gd name="T0" fmla="*/ 0 w 98"/>
                  <a:gd name="T1" fmla="*/ 0 h 160"/>
                  <a:gd name="T2" fmla="*/ 0 w 98"/>
                  <a:gd name="T3" fmla="*/ 0 h 160"/>
                  <a:gd name="T4" fmla="*/ 0 w 98"/>
                  <a:gd name="T5" fmla="*/ 0 h 160"/>
                  <a:gd name="T6" fmla="*/ 0 w 98"/>
                  <a:gd name="T7" fmla="*/ 0 h 160"/>
                  <a:gd name="T8" fmla="*/ 0 w 98"/>
                  <a:gd name="T9" fmla="*/ 0 h 160"/>
                  <a:gd name="T10" fmla="*/ 0 w 98"/>
                  <a:gd name="T11" fmla="*/ 0 h 160"/>
                  <a:gd name="T12" fmla="*/ 0 w 98"/>
                  <a:gd name="T13" fmla="*/ 0 h 160"/>
                  <a:gd name="T14" fmla="*/ 0 w 98"/>
                  <a:gd name="T15" fmla="*/ 0 h 160"/>
                  <a:gd name="T16" fmla="*/ 0 w 98"/>
                  <a:gd name="T17" fmla="*/ 0 h 160"/>
                  <a:gd name="T18" fmla="*/ 0 w 98"/>
                  <a:gd name="T19" fmla="*/ 0 h 160"/>
                  <a:gd name="T20" fmla="*/ 0 w 98"/>
                  <a:gd name="T21" fmla="*/ 0 h 160"/>
                  <a:gd name="T22" fmla="*/ 0 w 98"/>
                  <a:gd name="T23" fmla="*/ 0 h 160"/>
                  <a:gd name="T24" fmla="*/ 0 w 98"/>
                  <a:gd name="T25" fmla="*/ 0 h 160"/>
                  <a:gd name="T26" fmla="*/ 0 w 98"/>
                  <a:gd name="T27" fmla="*/ 0 h 160"/>
                  <a:gd name="T28" fmla="*/ 0 w 98"/>
                  <a:gd name="T29" fmla="*/ 0 h 160"/>
                  <a:gd name="T30" fmla="*/ 0 w 98"/>
                  <a:gd name="T31" fmla="*/ 0 h 160"/>
                  <a:gd name="T32" fmla="*/ 0 w 98"/>
                  <a:gd name="T33" fmla="*/ 0 h 160"/>
                  <a:gd name="T34" fmla="*/ 0 w 98"/>
                  <a:gd name="T35" fmla="*/ 0 h 160"/>
                  <a:gd name="T36" fmla="*/ 0 w 98"/>
                  <a:gd name="T37" fmla="*/ 0 h 160"/>
                  <a:gd name="T38" fmla="*/ 0 w 98"/>
                  <a:gd name="T39" fmla="*/ 0 h 160"/>
                  <a:gd name="T40" fmla="*/ 0 w 98"/>
                  <a:gd name="T41" fmla="*/ 0 h 160"/>
                  <a:gd name="T42" fmla="*/ 0 w 98"/>
                  <a:gd name="T43" fmla="*/ 0 h 160"/>
                  <a:gd name="T44" fmla="*/ 0 w 98"/>
                  <a:gd name="T45" fmla="*/ 0 h 160"/>
                  <a:gd name="T46" fmla="*/ 0 w 98"/>
                  <a:gd name="T47" fmla="*/ 0 h 160"/>
                  <a:gd name="T48" fmla="*/ 0 w 98"/>
                  <a:gd name="T49" fmla="*/ 0 h 160"/>
                  <a:gd name="T50" fmla="*/ 0 w 98"/>
                  <a:gd name="T51" fmla="*/ 0 h 160"/>
                  <a:gd name="T52" fmla="*/ 0 w 98"/>
                  <a:gd name="T53" fmla="*/ 0 h 160"/>
                  <a:gd name="T54" fmla="*/ 0 w 98"/>
                  <a:gd name="T55" fmla="*/ 0 h 160"/>
                  <a:gd name="T56" fmla="*/ 0 w 98"/>
                  <a:gd name="T57" fmla="*/ 0 h 160"/>
                  <a:gd name="T58" fmla="*/ 0 w 98"/>
                  <a:gd name="T59" fmla="*/ 0 h 160"/>
                  <a:gd name="T60" fmla="*/ 0 w 98"/>
                  <a:gd name="T61" fmla="*/ 0 h 160"/>
                  <a:gd name="T62" fmla="*/ 0 w 98"/>
                  <a:gd name="T63" fmla="*/ 0 h 160"/>
                  <a:gd name="T64" fmla="*/ 0 w 98"/>
                  <a:gd name="T65" fmla="*/ 0 h 160"/>
                  <a:gd name="T66" fmla="*/ 0 w 98"/>
                  <a:gd name="T67" fmla="*/ 0 h 160"/>
                  <a:gd name="T68" fmla="*/ 0 w 98"/>
                  <a:gd name="T69" fmla="*/ 0 h 160"/>
                  <a:gd name="T70" fmla="*/ 0 w 98"/>
                  <a:gd name="T71" fmla="*/ 0 h 160"/>
                  <a:gd name="T72" fmla="*/ 0 w 98"/>
                  <a:gd name="T73" fmla="*/ 0 h 160"/>
                  <a:gd name="T74" fmla="*/ 0 w 98"/>
                  <a:gd name="T75" fmla="*/ 0 h 160"/>
                  <a:gd name="T76" fmla="*/ 0 w 98"/>
                  <a:gd name="T77" fmla="*/ 0 h 160"/>
                  <a:gd name="T78" fmla="*/ 0 w 98"/>
                  <a:gd name="T79" fmla="*/ 0 h 160"/>
                  <a:gd name="T80" fmla="*/ 0 w 98"/>
                  <a:gd name="T81" fmla="*/ 0 h 160"/>
                  <a:gd name="T82" fmla="*/ 0 w 98"/>
                  <a:gd name="T83" fmla="*/ 0 h 160"/>
                  <a:gd name="T84" fmla="*/ 0 w 98"/>
                  <a:gd name="T85" fmla="*/ 0 h 160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0" t="0" r="r" b="b"/>
                <a:pathLst>
                  <a:path w="98" h="160">
                    <a:moveTo>
                      <a:pt x="0" y="160"/>
                    </a:moveTo>
                    <a:lnTo>
                      <a:pt x="27" y="155"/>
                    </a:lnTo>
                    <a:lnTo>
                      <a:pt x="30" y="154"/>
                    </a:lnTo>
                    <a:lnTo>
                      <a:pt x="33" y="152"/>
                    </a:lnTo>
                    <a:lnTo>
                      <a:pt x="47" y="144"/>
                    </a:lnTo>
                    <a:lnTo>
                      <a:pt x="49" y="143"/>
                    </a:lnTo>
                    <a:lnTo>
                      <a:pt x="61" y="131"/>
                    </a:lnTo>
                    <a:lnTo>
                      <a:pt x="63" y="128"/>
                    </a:lnTo>
                    <a:lnTo>
                      <a:pt x="70" y="118"/>
                    </a:lnTo>
                    <a:lnTo>
                      <a:pt x="71" y="116"/>
                    </a:lnTo>
                    <a:lnTo>
                      <a:pt x="72" y="114"/>
                    </a:lnTo>
                    <a:lnTo>
                      <a:pt x="73" y="110"/>
                    </a:lnTo>
                    <a:lnTo>
                      <a:pt x="74" y="110"/>
                    </a:lnTo>
                    <a:lnTo>
                      <a:pt x="75" y="107"/>
                    </a:lnTo>
                    <a:lnTo>
                      <a:pt x="76" y="104"/>
                    </a:lnTo>
                    <a:lnTo>
                      <a:pt x="76" y="103"/>
                    </a:lnTo>
                    <a:lnTo>
                      <a:pt x="77" y="99"/>
                    </a:lnTo>
                    <a:lnTo>
                      <a:pt x="77" y="98"/>
                    </a:lnTo>
                    <a:lnTo>
                      <a:pt x="78" y="95"/>
                    </a:lnTo>
                    <a:lnTo>
                      <a:pt x="78" y="92"/>
                    </a:lnTo>
                    <a:lnTo>
                      <a:pt x="79" y="92"/>
                    </a:lnTo>
                    <a:lnTo>
                      <a:pt x="79" y="88"/>
                    </a:lnTo>
                    <a:lnTo>
                      <a:pt x="79" y="86"/>
                    </a:lnTo>
                    <a:lnTo>
                      <a:pt x="79" y="84"/>
                    </a:lnTo>
                    <a:lnTo>
                      <a:pt x="79" y="80"/>
                    </a:lnTo>
                    <a:lnTo>
                      <a:pt x="79" y="76"/>
                    </a:lnTo>
                    <a:lnTo>
                      <a:pt x="79" y="74"/>
                    </a:lnTo>
                    <a:lnTo>
                      <a:pt x="79" y="72"/>
                    </a:lnTo>
                    <a:lnTo>
                      <a:pt x="79" y="68"/>
                    </a:lnTo>
                    <a:lnTo>
                      <a:pt x="78" y="68"/>
                    </a:lnTo>
                    <a:lnTo>
                      <a:pt x="78" y="64"/>
                    </a:lnTo>
                    <a:lnTo>
                      <a:pt x="77" y="62"/>
                    </a:lnTo>
                    <a:lnTo>
                      <a:pt x="77" y="61"/>
                    </a:lnTo>
                    <a:lnTo>
                      <a:pt x="76" y="57"/>
                    </a:lnTo>
                    <a:lnTo>
                      <a:pt x="76" y="56"/>
                    </a:lnTo>
                    <a:lnTo>
                      <a:pt x="75" y="53"/>
                    </a:lnTo>
                    <a:lnTo>
                      <a:pt x="74" y="50"/>
                    </a:lnTo>
                    <a:lnTo>
                      <a:pt x="73" y="49"/>
                    </a:lnTo>
                    <a:lnTo>
                      <a:pt x="72" y="46"/>
                    </a:lnTo>
                    <a:lnTo>
                      <a:pt x="71" y="44"/>
                    </a:lnTo>
                    <a:lnTo>
                      <a:pt x="70" y="42"/>
                    </a:lnTo>
                    <a:lnTo>
                      <a:pt x="68" y="39"/>
                    </a:lnTo>
                    <a:lnTo>
                      <a:pt x="66" y="35"/>
                    </a:lnTo>
                    <a:lnTo>
                      <a:pt x="65" y="33"/>
                    </a:lnTo>
                    <a:lnTo>
                      <a:pt x="63" y="32"/>
                    </a:lnTo>
                    <a:lnTo>
                      <a:pt x="61" y="29"/>
                    </a:lnTo>
                    <a:lnTo>
                      <a:pt x="51" y="19"/>
                    </a:lnTo>
                    <a:lnTo>
                      <a:pt x="49" y="17"/>
                    </a:lnTo>
                    <a:lnTo>
                      <a:pt x="47" y="16"/>
                    </a:lnTo>
                    <a:lnTo>
                      <a:pt x="47" y="15"/>
                    </a:lnTo>
                    <a:lnTo>
                      <a:pt x="44" y="14"/>
                    </a:lnTo>
                    <a:lnTo>
                      <a:pt x="43" y="13"/>
                    </a:lnTo>
                    <a:lnTo>
                      <a:pt x="41" y="12"/>
                    </a:lnTo>
                    <a:lnTo>
                      <a:pt x="39" y="10"/>
                    </a:lnTo>
                    <a:lnTo>
                      <a:pt x="27" y="5"/>
                    </a:lnTo>
                    <a:lnTo>
                      <a:pt x="24" y="4"/>
                    </a:lnTo>
                    <a:lnTo>
                      <a:pt x="0" y="0"/>
                    </a:lnTo>
                    <a:lnTo>
                      <a:pt x="58" y="0"/>
                    </a:lnTo>
                    <a:lnTo>
                      <a:pt x="58" y="1"/>
                    </a:lnTo>
                    <a:lnTo>
                      <a:pt x="59" y="1"/>
                    </a:lnTo>
                    <a:lnTo>
                      <a:pt x="60" y="2"/>
                    </a:lnTo>
                    <a:lnTo>
                      <a:pt x="61" y="2"/>
                    </a:lnTo>
                    <a:lnTo>
                      <a:pt x="62" y="3"/>
                    </a:lnTo>
                    <a:lnTo>
                      <a:pt x="63" y="4"/>
                    </a:lnTo>
                    <a:lnTo>
                      <a:pt x="64" y="5"/>
                    </a:lnTo>
                    <a:lnTo>
                      <a:pt x="65" y="6"/>
                    </a:lnTo>
                    <a:lnTo>
                      <a:pt x="67" y="8"/>
                    </a:lnTo>
                    <a:lnTo>
                      <a:pt x="68" y="9"/>
                    </a:lnTo>
                    <a:lnTo>
                      <a:pt x="70" y="10"/>
                    </a:lnTo>
                    <a:lnTo>
                      <a:pt x="71" y="12"/>
                    </a:lnTo>
                    <a:lnTo>
                      <a:pt x="72" y="13"/>
                    </a:lnTo>
                    <a:lnTo>
                      <a:pt x="73" y="14"/>
                    </a:lnTo>
                    <a:lnTo>
                      <a:pt x="74" y="15"/>
                    </a:lnTo>
                    <a:lnTo>
                      <a:pt x="75" y="16"/>
                    </a:lnTo>
                    <a:lnTo>
                      <a:pt x="81" y="24"/>
                    </a:lnTo>
                    <a:lnTo>
                      <a:pt x="82" y="25"/>
                    </a:lnTo>
                    <a:lnTo>
                      <a:pt x="89" y="39"/>
                    </a:lnTo>
                    <a:lnTo>
                      <a:pt x="91" y="42"/>
                    </a:lnTo>
                    <a:lnTo>
                      <a:pt x="92" y="44"/>
                    </a:lnTo>
                    <a:lnTo>
                      <a:pt x="92" y="46"/>
                    </a:lnTo>
                    <a:lnTo>
                      <a:pt x="94" y="49"/>
                    </a:lnTo>
                    <a:lnTo>
                      <a:pt x="94" y="50"/>
                    </a:lnTo>
                    <a:lnTo>
                      <a:pt x="95" y="53"/>
                    </a:lnTo>
                    <a:lnTo>
                      <a:pt x="95" y="56"/>
                    </a:lnTo>
                    <a:lnTo>
                      <a:pt x="96" y="57"/>
                    </a:lnTo>
                    <a:lnTo>
                      <a:pt x="96" y="61"/>
                    </a:lnTo>
                    <a:lnTo>
                      <a:pt x="97" y="62"/>
                    </a:lnTo>
                    <a:lnTo>
                      <a:pt x="97" y="64"/>
                    </a:lnTo>
                    <a:lnTo>
                      <a:pt x="98" y="68"/>
                    </a:lnTo>
                    <a:lnTo>
                      <a:pt x="98" y="72"/>
                    </a:lnTo>
                    <a:lnTo>
                      <a:pt x="98" y="74"/>
                    </a:lnTo>
                    <a:lnTo>
                      <a:pt x="98" y="76"/>
                    </a:lnTo>
                    <a:lnTo>
                      <a:pt x="98" y="80"/>
                    </a:lnTo>
                    <a:lnTo>
                      <a:pt x="98" y="84"/>
                    </a:lnTo>
                    <a:lnTo>
                      <a:pt x="98" y="86"/>
                    </a:lnTo>
                    <a:lnTo>
                      <a:pt x="98" y="88"/>
                    </a:lnTo>
                    <a:lnTo>
                      <a:pt x="98" y="92"/>
                    </a:lnTo>
                    <a:lnTo>
                      <a:pt x="97" y="95"/>
                    </a:lnTo>
                    <a:lnTo>
                      <a:pt x="89" y="121"/>
                    </a:lnTo>
                    <a:lnTo>
                      <a:pt x="84" y="131"/>
                    </a:lnTo>
                    <a:lnTo>
                      <a:pt x="82" y="135"/>
                    </a:lnTo>
                    <a:lnTo>
                      <a:pt x="81" y="136"/>
                    </a:lnTo>
                    <a:lnTo>
                      <a:pt x="80" y="138"/>
                    </a:lnTo>
                    <a:lnTo>
                      <a:pt x="79" y="138"/>
                    </a:lnTo>
                    <a:lnTo>
                      <a:pt x="78" y="141"/>
                    </a:lnTo>
                    <a:lnTo>
                      <a:pt x="77" y="141"/>
                    </a:lnTo>
                    <a:lnTo>
                      <a:pt x="76" y="143"/>
                    </a:lnTo>
                    <a:lnTo>
                      <a:pt x="75" y="144"/>
                    </a:lnTo>
                    <a:lnTo>
                      <a:pt x="74" y="144"/>
                    </a:lnTo>
                    <a:lnTo>
                      <a:pt x="73" y="146"/>
                    </a:lnTo>
                    <a:lnTo>
                      <a:pt x="72" y="147"/>
                    </a:lnTo>
                    <a:lnTo>
                      <a:pt x="71" y="148"/>
                    </a:lnTo>
                    <a:lnTo>
                      <a:pt x="70" y="149"/>
                    </a:lnTo>
                    <a:lnTo>
                      <a:pt x="68" y="151"/>
                    </a:lnTo>
                    <a:lnTo>
                      <a:pt x="67" y="152"/>
                    </a:lnTo>
                    <a:lnTo>
                      <a:pt x="65" y="154"/>
                    </a:lnTo>
                    <a:lnTo>
                      <a:pt x="64" y="155"/>
                    </a:lnTo>
                    <a:lnTo>
                      <a:pt x="63" y="156"/>
                    </a:lnTo>
                    <a:lnTo>
                      <a:pt x="62" y="157"/>
                    </a:lnTo>
                    <a:lnTo>
                      <a:pt x="61" y="157"/>
                    </a:lnTo>
                    <a:lnTo>
                      <a:pt x="60" y="158"/>
                    </a:lnTo>
                    <a:lnTo>
                      <a:pt x="59" y="159"/>
                    </a:lnTo>
                    <a:lnTo>
                      <a:pt x="58" y="159"/>
                    </a:lnTo>
                    <a:lnTo>
                      <a:pt x="58" y="160"/>
                    </a:lnTo>
                  </a:path>
                </a:pathLst>
              </a:custGeom>
              <a:solidFill>
                <a:srgbClr val="E866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82" name="未知">
                <a:extLst>
                  <a:ext uri="{FF2B5EF4-FFF2-40B4-BE49-F238E27FC236}">
                    <a16:creationId xmlns:a16="http://schemas.microsoft.com/office/drawing/2014/main" id="{79989D38-A7D5-5D53-E272-20C3499EE4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58" y="1214"/>
                <a:ext cx="47" cy="8"/>
              </a:xfrm>
              <a:custGeom>
                <a:avLst/>
                <a:gdLst>
                  <a:gd name="T0" fmla="*/ 0 w 116"/>
                  <a:gd name="T1" fmla="*/ 0 h 19"/>
                  <a:gd name="T2" fmla="*/ 0 w 116"/>
                  <a:gd name="T3" fmla="*/ 0 h 19"/>
                  <a:gd name="T4" fmla="*/ 0 w 116"/>
                  <a:gd name="T5" fmla="*/ 0 h 19"/>
                  <a:gd name="T6" fmla="*/ 0 w 116"/>
                  <a:gd name="T7" fmla="*/ 0 h 19"/>
                  <a:gd name="T8" fmla="*/ 0 w 116"/>
                  <a:gd name="T9" fmla="*/ 0 h 19"/>
                  <a:gd name="T10" fmla="*/ 0 w 116"/>
                  <a:gd name="T11" fmla="*/ 0 h 19"/>
                  <a:gd name="T12" fmla="*/ 0 w 116"/>
                  <a:gd name="T13" fmla="*/ 0 h 19"/>
                  <a:gd name="T14" fmla="*/ 0 w 116"/>
                  <a:gd name="T15" fmla="*/ 0 h 19"/>
                  <a:gd name="T16" fmla="*/ 0 w 116"/>
                  <a:gd name="T17" fmla="*/ 0 h 19"/>
                  <a:gd name="T18" fmla="*/ 0 w 116"/>
                  <a:gd name="T19" fmla="*/ 0 h 19"/>
                  <a:gd name="T20" fmla="*/ 0 w 116"/>
                  <a:gd name="T21" fmla="*/ 0 h 19"/>
                  <a:gd name="T22" fmla="*/ 0 w 116"/>
                  <a:gd name="T23" fmla="*/ 0 h 19"/>
                  <a:gd name="T24" fmla="*/ 0 w 116"/>
                  <a:gd name="T25" fmla="*/ 0 h 19"/>
                  <a:gd name="T26" fmla="*/ 0 w 116"/>
                  <a:gd name="T27" fmla="*/ 0 h 19"/>
                  <a:gd name="T28" fmla="*/ 0 w 116"/>
                  <a:gd name="T29" fmla="*/ 0 h 19"/>
                  <a:gd name="T30" fmla="*/ 0 w 116"/>
                  <a:gd name="T31" fmla="*/ 0 h 19"/>
                  <a:gd name="T32" fmla="*/ 0 w 116"/>
                  <a:gd name="T33" fmla="*/ 0 h 19"/>
                  <a:gd name="T34" fmla="*/ 0 w 116"/>
                  <a:gd name="T35" fmla="*/ 0 h 19"/>
                  <a:gd name="T36" fmla="*/ 0 w 116"/>
                  <a:gd name="T37" fmla="*/ 0 h 19"/>
                  <a:gd name="T38" fmla="*/ 0 w 116"/>
                  <a:gd name="T39" fmla="*/ 0 h 19"/>
                  <a:gd name="T40" fmla="*/ 0 w 116"/>
                  <a:gd name="T41" fmla="*/ 0 h 19"/>
                  <a:gd name="T42" fmla="*/ 0 w 116"/>
                  <a:gd name="T43" fmla="*/ 0 h 19"/>
                  <a:gd name="T44" fmla="*/ 0 w 116"/>
                  <a:gd name="T45" fmla="*/ 0 h 19"/>
                  <a:gd name="T46" fmla="*/ 0 w 116"/>
                  <a:gd name="T47" fmla="*/ 0 h 19"/>
                  <a:gd name="T48" fmla="*/ 0 w 116"/>
                  <a:gd name="T49" fmla="*/ 0 h 19"/>
                  <a:gd name="T50" fmla="*/ 0 w 116"/>
                  <a:gd name="T51" fmla="*/ 0 h 19"/>
                  <a:gd name="T52" fmla="*/ 0 w 116"/>
                  <a:gd name="T53" fmla="*/ 0 h 19"/>
                  <a:gd name="T54" fmla="*/ 0 w 116"/>
                  <a:gd name="T55" fmla="*/ 0 h 19"/>
                  <a:gd name="T56" fmla="*/ 0 w 116"/>
                  <a:gd name="T57" fmla="*/ 0 h 19"/>
                  <a:gd name="T58" fmla="*/ 0 w 116"/>
                  <a:gd name="T59" fmla="*/ 0 h 19"/>
                  <a:gd name="T60" fmla="*/ 0 w 116"/>
                  <a:gd name="T61" fmla="*/ 0 h 19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</a:gdLst>
                <a:ahLst/>
                <a:cxnLst>
                  <a:cxn ang="T62">
                    <a:pos x="T0" y="T1"/>
                  </a:cxn>
                  <a:cxn ang="T63">
                    <a:pos x="T2" y="T3"/>
                  </a:cxn>
                  <a:cxn ang="T64">
                    <a:pos x="T4" y="T5"/>
                  </a:cxn>
                  <a:cxn ang="T65">
                    <a:pos x="T6" y="T7"/>
                  </a:cxn>
                  <a:cxn ang="T66">
                    <a:pos x="T8" y="T9"/>
                  </a:cxn>
                  <a:cxn ang="T67">
                    <a:pos x="T10" y="T11"/>
                  </a:cxn>
                  <a:cxn ang="T68">
                    <a:pos x="T12" y="T13"/>
                  </a:cxn>
                  <a:cxn ang="T69">
                    <a:pos x="T14" y="T15"/>
                  </a:cxn>
                  <a:cxn ang="T70">
                    <a:pos x="T16" y="T17"/>
                  </a:cxn>
                  <a:cxn ang="T71">
                    <a:pos x="T18" y="T19"/>
                  </a:cxn>
                  <a:cxn ang="T72">
                    <a:pos x="T20" y="T21"/>
                  </a:cxn>
                  <a:cxn ang="T73">
                    <a:pos x="T22" y="T23"/>
                  </a:cxn>
                  <a:cxn ang="T74">
                    <a:pos x="T24" y="T25"/>
                  </a:cxn>
                  <a:cxn ang="T75">
                    <a:pos x="T26" y="T27"/>
                  </a:cxn>
                  <a:cxn ang="T76">
                    <a:pos x="T28" y="T29"/>
                  </a:cxn>
                  <a:cxn ang="T77">
                    <a:pos x="T30" y="T31"/>
                  </a:cxn>
                  <a:cxn ang="T78">
                    <a:pos x="T32" y="T33"/>
                  </a:cxn>
                  <a:cxn ang="T79">
                    <a:pos x="T34" y="T35"/>
                  </a:cxn>
                  <a:cxn ang="T80">
                    <a:pos x="T36" y="T37"/>
                  </a:cxn>
                  <a:cxn ang="T81">
                    <a:pos x="T38" y="T39"/>
                  </a:cxn>
                  <a:cxn ang="T82">
                    <a:pos x="T40" y="T41"/>
                  </a:cxn>
                  <a:cxn ang="T83">
                    <a:pos x="T42" y="T43"/>
                  </a:cxn>
                  <a:cxn ang="T84">
                    <a:pos x="T44" y="T45"/>
                  </a:cxn>
                  <a:cxn ang="T85">
                    <a:pos x="T46" y="T47"/>
                  </a:cxn>
                  <a:cxn ang="T86">
                    <a:pos x="T48" y="T49"/>
                  </a:cxn>
                  <a:cxn ang="T87">
                    <a:pos x="T50" y="T51"/>
                  </a:cxn>
                  <a:cxn ang="T88">
                    <a:pos x="T52" y="T53"/>
                  </a:cxn>
                  <a:cxn ang="T89">
                    <a:pos x="T54" y="T55"/>
                  </a:cxn>
                  <a:cxn ang="T90">
                    <a:pos x="T56" y="T57"/>
                  </a:cxn>
                  <a:cxn ang="T91">
                    <a:pos x="T58" y="T59"/>
                  </a:cxn>
                  <a:cxn ang="T92">
                    <a:pos x="T60" y="T61"/>
                  </a:cxn>
                </a:cxnLst>
                <a:rect l="0" t="0" r="r" b="b"/>
                <a:pathLst>
                  <a:path w="116" h="19">
                    <a:moveTo>
                      <a:pt x="0" y="19"/>
                    </a:moveTo>
                    <a:lnTo>
                      <a:pt x="0" y="19"/>
                    </a:lnTo>
                    <a:lnTo>
                      <a:pt x="3" y="17"/>
                    </a:lnTo>
                    <a:lnTo>
                      <a:pt x="6" y="15"/>
                    </a:lnTo>
                    <a:lnTo>
                      <a:pt x="10" y="13"/>
                    </a:lnTo>
                    <a:lnTo>
                      <a:pt x="13" y="11"/>
                    </a:lnTo>
                    <a:lnTo>
                      <a:pt x="17" y="9"/>
                    </a:lnTo>
                    <a:lnTo>
                      <a:pt x="20" y="8"/>
                    </a:lnTo>
                    <a:lnTo>
                      <a:pt x="24" y="6"/>
                    </a:lnTo>
                    <a:lnTo>
                      <a:pt x="27" y="5"/>
                    </a:lnTo>
                    <a:lnTo>
                      <a:pt x="31" y="4"/>
                    </a:lnTo>
                    <a:lnTo>
                      <a:pt x="35" y="3"/>
                    </a:lnTo>
                    <a:lnTo>
                      <a:pt x="38" y="2"/>
                    </a:lnTo>
                    <a:lnTo>
                      <a:pt x="42" y="2"/>
                    </a:lnTo>
                    <a:lnTo>
                      <a:pt x="46" y="1"/>
                    </a:lnTo>
                    <a:lnTo>
                      <a:pt x="50" y="1"/>
                    </a:lnTo>
                    <a:lnTo>
                      <a:pt x="54" y="0"/>
                    </a:lnTo>
                    <a:lnTo>
                      <a:pt x="58" y="0"/>
                    </a:lnTo>
                    <a:lnTo>
                      <a:pt x="62" y="0"/>
                    </a:lnTo>
                    <a:lnTo>
                      <a:pt x="66" y="1"/>
                    </a:lnTo>
                    <a:lnTo>
                      <a:pt x="70" y="1"/>
                    </a:lnTo>
                    <a:lnTo>
                      <a:pt x="73" y="2"/>
                    </a:lnTo>
                    <a:lnTo>
                      <a:pt x="92" y="6"/>
                    </a:lnTo>
                    <a:lnTo>
                      <a:pt x="96" y="8"/>
                    </a:lnTo>
                    <a:lnTo>
                      <a:pt x="99" y="9"/>
                    </a:lnTo>
                    <a:lnTo>
                      <a:pt x="103" y="11"/>
                    </a:lnTo>
                    <a:lnTo>
                      <a:pt x="106" y="13"/>
                    </a:lnTo>
                    <a:lnTo>
                      <a:pt x="109" y="15"/>
                    </a:lnTo>
                    <a:lnTo>
                      <a:pt x="112" y="17"/>
                    </a:lnTo>
                    <a:lnTo>
                      <a:pt x="116" y="19"/>
                    </a:lnTo>
                  </a:path>
                </a:pathLst>
              </a:custGeom>
              <a:solidFill>
                <a:srgbClr val="E866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83" name="未知">
                <a:extLst>
                  <a:ext uri="{FF2B5EF4-FFF2-40B4-BE49-F238E27FC236}">
                    <a16:creationId xmlns:a16="http://schemas.microsoft.com/office/drawing/2014/main" id="{A245F96C-C6BA-5A6D-D460-8A328B5DE3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50" y="1222"/>
                <a:ext cx="63" cy="64"/>
              </a:xfrm>
              <a:custGeom>
                <a:avLst/>
                <a:gdLst>
                  <a:gd name="T0" fmla="*/ 0 w 159"/>
                  <a:gd name="T1" fmla="*/ 0 h 160"/>
                  <a:gd name="T2" fmla="*/ 0 w 159"/>
                  <a:gd name="T3" fmla="*/ 0 h 160"/>
                  <a:gd name="T4" fmla="*/ 0 w 159"/>
                  <a:gd name="T5" fmla="*/ 0 h 160"/>
                  <a:gd name="T6" fmla="*/ 0 w 159"/>
                  <a:gd name="T7" fmla="*/ 0 h 160"/>
                  <a:gd name="T8" fmla="*/ 0 w 159"/>
                  <a:gd name="T9" fmla="*/ 0 h 160"/>
                  <a:gd name="T10" fmla="*/ 0 w 159"/>
                  <a:gd name="T11" fmla="*/ 0 h 160"/>
                  <a:gd name="T12" fmla="*/ 0 w 159"/>
                  <a:gd name="T13" fmla="*/ 0 h 160"/>
                  <a:gd name="T14" fmla="*/ 0 w 159"/>
                  <a:gd name="T15" fmla="*/ 0 h 160"/>
                  <a:gd name="T16" fmla="*/ 0 w 159"/>
                  <a:gd name="T17" fmla="*/ 0 h 160"/>
                  <a:gd name="T18" fmla="*/ 0 w 159"/>
                  <a:gd name="T19" fmla="*/ 0 h 160"/>
                  <a:gd name="T20" fmla="*/ 0 w 159"/>
                  <a:gd name="T21" fmla="*/ 0 h 160"/>
                  <a:gd name="T22" fmla="*/ 0 w 159"/>
                  <a:gd name="T23" fmla="*/ 0 h 160"/>
                  <a:gd name="T24" fmla="*/ 0 w 159"/>
                  <a:gd name="T25" fmla="*/ 0 h 160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159" h="160">
                    <a:moveTo>
                      <a:pt x="136" y="136"/>
                    </a:moveTo>
                    <a:lnTo>
                      <a:pt x="80" y="160"/>
                    </a:lnTo>
                    <a:lnTo>
                      <a:pt x="77" y="160"/>
                    </a:lnTo>
                    <a:lnTo>
                      <a:pt x="21" y="134"/>
                    </a:lnTo>
                    <a:lnTo>
                      <a:pt x="0" y="80"/>
                    </a:lnTo>
                    <a:lnTo>
                      <a:pt x="0" y="77"/>
                    </a:lnTo>
                    <a:lnTo>
                      <a:pt x="26" y="21"/>
                    </a:lnTo>
                    <a:lnTo>
                      <a:pt x="80" y="0"/>
                    </a:lnTo>
                    <a:lnTo>
                      <a:pt x="83" y="0"/>
                    </a:lnTo>
                    <a:lnTo>
                      <a:pt x="141" y="28"/>
                    </a:lnTo>
                    <a:lnTo>
                      <a:pt x="159" y="80"/>
                    </a:lnTo>
                    <a:lnTo>
                      <a:pt x="159" y="86"/>
                    </a:lnTo>
                    <a:lnTo>
                      <a:pt x="136" y="136"/>
                    </a:lnTo>
                    <a:close/>
                  </a:path>
                </a:pathLst>
              </a:custGeom>
              <a:noFill/>
              <a:ln w="63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84" name="未知">
                <a:extLst>
                  <a:ext uri="{FF2B5EF4-FFF2-40B4-BE49-F238E27FC236}">
                    <a16:creationId xmlns:a16="http://schemas.microsoft.com/office/drawing/2014/main" id="{607088CC-7648-1EC3-F2D2-94DBDCCB1A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42" y="1214"/>
                <a:ext cx="79" cy="79"/>
              </a:xfrm>
              <a:custGeom>
                <a:avLst/>
                <a:gdLst>
                  <a:gd name="T0" fmla="*/ 0 w 197"/>
                  <a:gd name="T1" fmla="*/ 0 h 197"/>
                  <a:gd name="T2" fmla="*/ 0 w 197"/>
                  <a:gd name="T3" fmla="*/ 0 h 197"/>
                  <a:gd name="T4" fmla="*/ 0 w 197"/>
                  <a:gd name="T5" fmla="*/ 0 h 197"/>
                  <a:gd name="T6" fmla="*/ 0 w 197"/>
                  <a:gd name="T7" fmla="*/ 0 h 197"/>
                  <a:gd name="T8" fmla="*/ 0 w 197"/>
                  <a:gd name="T9" fmla="*/ 0 h 197"/>
                  <a:gd name="T10" fmla="*/ 0 w 197"/>
                  <a:gd name="T11" fmla="*/ 0 h 197"/>
                  <a:gd name="T12" fmla="*/ 0 w 197"/>
                  <a:gd name="T13" fmla="*/ 0 h 197"/>
                  <a:gd name="T14" fmla="*/ 0 w 197"/>
                  <a:gd name="T15" fmla="*/ 0 h 197"/>
                  <a:gd name="T16" fmla="*/ 0 w 197"/>
                  <a:gd name="T17" fmla="*/ 0 h 197"/>
                  <a:gd name="T18" fmla="*/ 0 w 197"/>
                  <a:gd name="T19" fmla="*/ 0 h 197"/>
                  <a:gd name="T20" fmla="*/ 0 w 197"/>
                  <a:gd name="T21" fmla="*/ 0 h 197"/>
                  <a:gd name="T22" fmla="*/ 0 w 197"/>
                  <a:gd name="T23" fmla="*/ 0 h 197"/>
                  <a:gd name="T24" fmla="*/ 0 w 197"/>
                  <a:gd name="T25" fmla="*/ 0 h 197"/>
                  <a:gd name="T26" fmla="*/ 0 w 197"/>
                  <a:gd name="T27" fmla="*/ 0 h 197"/>
                  <a:gd name="T28" fmla="*/ 0 w 197"/>
                  <a:gd name="T29" fmla="*/ 0 h 197"/>
                  <a:gd name="T30" fmla="*/ 0 w 197"/>
                  <a:gd name="T31" fmla="*/ 0 h 197"/>
                  <a:gd name="T32" fmla="*/ 0 w 197"/>
                  <a:gd name="T33" fmla="*/ 0 h 197"/>
                  <a:gd name="T34" fmla="*/ 0 w 197"/>
                  <a:gd name="T35" fmla="*/ 0 h 197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197" h="197">
                    <a:moveTo>
                      <a:pt x="169" y="29"/>
                    </a:moveTo>
                    <a:lnTo>
                      <a:pt x="114" y="2"/>
                    </a:lnTo>
                    <a:lnTo>
                      <a:pt x="99" y="0"/>
                    </a:lnTo>
                    <a:lnTo>
                      <a:pt x="95" y="0"/>
                    </a:lnTo>
                    <a:lnTo>
                      <a:pt x="38" y="21"/>
                    </a:lnTo>
                    <a:lnTo>
                      <a:pt x="3" y="76"/>
                    </a:lnTo>
                    <a:lnTo>
                      <a:pt x="0" y="99"/>
                    </a:lnTo>
                    <a:lnTo>
                      <a:pt x="1" y="106"/>
                    </a:lnTo>
                    <a:lnTo>
                      <a:pt x="24" y="163"/>
                    </a:lnTo>
                    <a:lnTo>
                      <a:pt x="76" y="195"/>
                    </a:lnTo>
                    <a:lnTo>
                      <a:pt x="99" y="197"/>
                    </a:lnTo>
                    <a:lnTo>
                      <a:pt x="103" y="197"/>
                    </a:lnTo>
                    <a:lnTo>
                      <a:pt x="160" y="176"/>
                    </a:lnTo>
                    <a:lnTo>
                      <a:pt x="194" y="126"/>
                    </a:lnTo>
                    <a:lnTo>
                      <a:pt x="197" y="99"/>
                    </a:lnTo>
                    <a:lnTo>
                      <a:pt x="197" y="95"/>
                    </a:lnTo>
                    <a:lnTo>
                      <a:pt x="176" y="38"/>
                    </a:lnTo>
                    <a:lnTo>
                      <a:pt x="169" y="29"/>
                    </a:lnTo>
                    <a:close/>
                  </a:path>
                </a:pathLst>
              </a:custGeom>
              <a:noFill/>
              <a:ln w="63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85" name="未知">
                <a:extLst>
                  <a:ext uri="{FF2B5EF4-FFF2-40B4-BE49-F238E27FC236}">
                    <a16:creationId xmlns:a16="http://schemas.microsoft.com/office/drawing/2014/main" id="{D77ECCD3-81E0-7338-9082-B35D4443A4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70" y="1264"/>
                <a:ext cx="23" cy="5"/>
              </a:xfrm>
              <a:custGeom>
                <a:avLst/>
                <a:gdLst>
                  <a:gd name="T0" fmla="*/ 0 w 56"/>
                  <a:gd name="T1" fmla="*/ 0 h 13"/>
                  <a:gd name="T2" fmla="*/ 0 w 56"/>
                  <a:gd name="T3" fmla="*/ 0 h 13"/>
                  <a:gd name="T4" fmla="*/ 0 w 56"/>
                  <a:gd name="T5" fmla="*/ 0 h 13"/>
                  <a:gd name="T6" fmla="*/ 0 w 56"/>
                  <a:gd name="T7" fmla="*/ 0 h 13"/>
                  <a:gd name="T8" fmla="*/ 0 w 56"/>
                  <a:gd name="T9" fmla="*/ 0 h 13"/>
                  <a:gd name="T10" fmla="*/ 0 w 56"/>
                  <a:gd name="T11" fmla="*/ 0 h 13"/>
                  <a:gd name="T12" fmla="*/ 0 w 56"/>
                  <a:gd name="T13" fmla="*/ 0 h 13"/>
                  <a:gd name="T14" fmla="*/ 0 w 56"/>
                  <a:gd name="T15" fmla="*/ 0 h 13"/>
                  <a:gd name="T16" fmla="*/ 0 w 56"/>
                  <a:gd name="T17" fmla="*/ 0 h 13"/>
                  <a:gd name="T18" fmla="*/ 0 w 56"/>
                  <a:gd name="T19" fmla="*/ 0 h 13"/>
                  <a:gd name="T20" fmla="*/ 0 w 56"/>
                  <a:gd name="T21" fmla="*/ 0 h 13"/>
                  <a:gd name="T22" fmla="*/ 0 w 56"/>
                  <a:gd name="T23" fmla="*/ 0 h 13"/>
                  <a:gd name="T24" fmla="*/ 0 w 56"/>
                  <a:gd name="T25" fmla="*/ 0 h 13"/>
                  <a:gd name="T26" fmla="*/ 0 w 56"/>
                  <a:gd name="T27" fmla="*/ 0 h 13"/>
                  <a:gd name="T28" fmla="*/ 0 w 56"/>
                  <a:gd name="T29" fmla="*/ 0 h 13"/>
                  <a:gd name="T30" fmla="*/ 0 w 56"/>
                  <a:gd name="T31" fmla="*/ 0 h 13"/>
                  <a:gd name="T32" fmla="*/ 0 w 56"/>
                  <a:gd name="T33" fmla="*/ 0 h 13"/>
                  <a:gd name="T34" fmla="*/ 0 w 56"/>
                  <a:gd name="T35" fmla="*/ 0 h 13"/>
                  <a:gd name="T36" fmla="*/ 0 w 56"/>
                  <a:gd name="T37" fmla="*/ 0 h 13"/>
                  <a:gd name="T38" fmla="*/ 0 w 56"/>
                  <a:gd name="T39" fmla="*/ 0 h 13"/>
                  <a:gd name="T40" fmla="*/ 0 w 56"/>
                  <a:gd name="T41" fmla="*/ 0 h 13"/>
                  <a:gd name="T42" fmla="*/ 0 w 56"/>
                  <a:gd name="T43" fmla="*/ 0 h 13"/>
                  <a:gd name="T44" fmla="*/ 0 w 56"/>
                  <a:gd name="T45" fmla="*/ 0 h 13"/>
                  <a:gd name="T46" fmla="*/ 0 w 56"/>
                  <a:gd name="T47" fmla="*/ 0 h 13"/>
                  <a:gd name="T48" fmla="*/ 0 w 56"/>
                  <a:gd name="T49" fmla="*/ 0 h 13"/>
                  <a:gd name="T50" fmla="*/ 0 w 56"/>
                  <a:gd name="T51" fmla="*/ 0 h 13"/>
                  <a:gd name="T52" fmla="*/ 0 w 56"/>
                  <a:gd name="T53" fmla="*/ 0 h 13"/>
                  <a:gd name="T54" fmla="*/ 0 w 56"/>
                  <a:gd name="T55" fmla="*/ 0 h 13"/>
                  <a:gd name="T56" fmla="*/ 0 w 56"/>
                  <a:gd name="T57" fmla="*/ 0 h 13"/>
                  <a:gd name="T58" fmla="*/ 0 w 56"/>
                  <a:gd name="T59" fmla="*/ 0 h 13"/>
                  <a:gd name="T60" fmla="*/ 0 w 56"/>
                  <a:gd name="T61" fmla="*/ 0 h 13"/>
                  <a:gd name="T62" fmla="*/ 0 w 56"/>
                  <a:gd name="T63" fmla="*/ 0 h 13"/>
                  <a:gd name="T64" fmla="*/ 0 w 56"/>
                  <a:gd name="T65" fmla="*/ 0 h 13"/>
                  <a:gd name="T66" fmla="*/ 0 w 56"/>
                  <a:gd name="T67" fmla="*/ 0 h 13"/>
                  <a:gd name="T68" fmla="*/ 0 w 56"/>
                  <a:gd name="T69" fmla="*/ 0 h 13"/>
                  <a:gd name="T70" fmla="*/ 0 w 56"/>
                  <a:gd name="T71" fmla="*/ 0 h 13"/>
                  <a:gd name="T72" fmla="*/ 0 w 56"/>
                  <a:gd name="T73" fmla="*/ 0 h 13"/>
                  <a:gd name="T74" fmla="*/ 0 w 56"/>
                  <a:gd name="T75" fmla="*/ 0 h 13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0" t="0" r="r" b="b"/>
                <a:pathLst>
                  <a:path w="56" h="13">
                    <a:moveTo>
                      <a:pt x="28" y="13"/>
                    </a:moveTo>
                    <a:lnTo>
                      <a:pt x="26" y="13"/>
                    </a:lnTo>
                    <a:lnTo>
                      <a:pt x="25" y="13"/>
                    </a:lnTo>
                    <a:lnTo>
                      <a:pt x="23" y="12"/>
                    </a:lnTo>
                    <a:lnTo>
                      <a:pt x="22" y="12"/>
                    </a:lnTo>
                    <a:lnTo>
                      <a:pt x="21" y="12"/>
                    </a:lnTo>
                    <a:lnTo>
                      <a:pt x="19" y="12"/>
                    </a:lnTo>
                    <a:lnTo>
                      <a:pt x="18" y="11"/>
                    </a:lnTo>
                    <a:lnTo>
                      <a:pt x="16" y="11"/>
                    </a:lnTo>
                    <a:lnTo>
                      <a:pt x="15" y="10"/>
                    </a:lnTo>
                    <a:lnTo>
                      <a:pt x="14" y="10"/>
                    </a:lnTo>
                    <a:lnTo>
                      <a:pt x="12" y="9"/>
                    </a:lnTo>
                    <a:lnTo>
                      <a:pt x="11" y="9"/>
                    </a:lnTo>
                    <a:lnTo>
                      <a:pt x="10" y="8"/>
                    </a:lnTo>
                    <a:lnTo>
                      <a:pt x="9" y="7"/>
                    </a:lnTo>
                    <a:lnTo>
                      <a:pt x="4" y="4"/>
                    </a:lnTo>
                    <a:lnTo>
                      <a:pt x="3" y="3"/>
                    </a:lnTo>
                    <a:lnTo>
                      <a:pt x="2" y="2"/>
                    </a:lnTo>
                    <a:lnTo>
                      <a:pt x="1" y="1"/>
                    </a:lnTo>
                    <a:lnTo>
                      <a:pt x="0" y="0"/>
                    </a:lnTo>
                    <a:lnTo>
                      <a:pt x="56" y="0"/>
                    </a:lnTo>
                    <a:lnTo>
                      <a:pt x="55" y="1"/>
                    </a:lnTo>
                    <a:lnTo>
                      <a:pt x="54" y="2"/>
                    </a:lnTo>
                    <a:lnTo>
                      <a:pt x="53" y="3"/>
                    </a:lnTo>
                    <a:lnTo>
                      <a:pt x="52" y="4"/>
                    </a:lnTo>
                    <a:lnTo>
                      <a:pt x="51" y="5"/>
                    </a:lnTo>
                    <a:lnTo>
                      <a:pt x="47" y="7"/>
                    </a:lnTo>
                    <a:lnTo>
                      <a:pt x="46" y="8"/>
                    </a:lnTo>
                    <a:lnTo>
                      <a:pt x="44" y="9"/>
                    </a:lnTo>
                    <a:lnTo>
                      <a:pt x="43" y="9"/>
                    </a:lnTo>
                    <a:lnTo>
                      <a:pt x="42" y="10"/>
                    </a:lnTo>
                    <a:lnTo>
                      <a:pt x="41" y="10"/>
                    </a:lnTo>
                    <a:lnTo>
                      <a:pt x="39" y="11"/>
                    </a:lnTo>
                    <a:lnTo>
                      <a:pt x="34" y="12"/>
                    </a:lnTo>
                    <a:lnTo>
                      <a:pt x="32" y="12"/>
                    </a:lnTo>
                    <a:lnTo>
                      <a:pt x="31" y="13"/>
                    </a:lnTo>
                    <a:lnTo>
                      <a:pt x="29" y="13"/>
                    </a:lnTo>
                    <a:lnTo>
                      <a:pt x="28" y="13"/>
                    </a:lnTo>
                    <a:close/>
                  </a:path>
                </a:pathLst>
              </a:custGeom>
              <a:solidFill>
                <a:srgbClr val="E866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86" name="未知">
                <a:extLst>
                  <a:ext uri="{FF2B5EF4-FFF2-40B4-BE49-F238E27FC236}">
                    <a16:creationId xmlns:a16="http://schemas.microsoft.com/office/drawing/2014/main" id="{76201136-21E1-513F-9D61-B1323FFF37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7" y="1244"/>
                <a:ext cx="15" cy="20"/>
              </a:xfrm>
              <a:custGeom>
                <a:avLst/>
                <a:gdLst>
                  <a:gd name="T0" fmla="*/ 0 w 37"/>
                  <a:gd name="T1" fmla="*/ 0 h 48"/>
                  <a:gd name="T2" fmla="*/ 0 w 37"/>
                  <a:gd name="T3" fmla="*/ 0 h 48"/>
                  <a:gd name="T4" fmla="*/ 0 w 37"/>
                  <a:gd name="T5" fmla="*/ 0 h 48"/>
                  <a:gd name="T6" fmla="*/ 0 w 37"/>
                  <a:gd name="T7" fmla="*/ 0 h 48"/>
                  <a:gd name="T8" fmla="*/ 0 w 37"/>
                  <a:gd name="T9" fmla="*/ 0 h 48"/>
                  <a:gd name="T10" fmla="*/ 0 w 37"/>
                  <a:gd name="T11" fmla="*/ 0 h 48"/>
                  <a:gd name="T12" fmla="*/ 0 w 37"/>
                  <a:gd name="T13" fmla="*/ 0 h 48"/>
                  <a:gd name="T14" fmla="*/ 0 w 37"/>
                  <a:gd name="T15" fmla="*/ 0 h 48"/>
                  <a:gd name="T16" fmla="*/ 0 w 37"/>
                  <a:gd name="T17" fmla="*/ 0 h 48"/>
                  <a:gd name="T18" fmla="*/ 0 w 37"/>
                  <a:gd name="T19" fmla="*/ 0 h 48"/>
                  <a:gd name="T20" fmla="*/ 0 w 37"/>
                  <a:gd name="T21" fmla="*/ 0 h 48"/>
                  <a:gd name="T22" fmla="*/ 0 w 37"/>
                  <a:gd name="T23" fmla="*/ 0 h 48"/>
                  <a:gd name="T24" fmla="*/ 0 w 37"/>
                  <a:gd name="T25" fmla="*/ 0 h 48"/>
                  <a:gd name="T26" fmla="*/ 0 w 37"/>
                  <a:gd name="T27" fmla="*/ 0 h 48"/>
                  <a:gd name="T28" fmla="*/ 0 w 37"/>
                  <a:gd name="T29" fmla="*/ 0 h 48"/>
                  <a:gd name="T30" fmla="*/ 0 w 37"/>
                  <a:gd name="T31" fmla="*/ 0 h 48"/>
                  <a:gd name="T32" fmla="*/ 0 w 37"/>
                  <a:gd name="T33" fmla="*/ 0 h 48"/>
                  <a:gd name="T34" fmla="*/ 0 w 37"/>
                  <a:gd name="T35" fmla="*/ 0 h 48"/>
                  <a:gd name="T36" fmla="*/ 0 w 37"/>
                  <a:gd name="T37" fmla="*/ 0 h 48"/>
                  <a:gd name="T38" fmla="*/ 0 w 37"/>
                  <a:gd name="T39" fmla="*/ 0 h 48"/>
                  <a:gd name="T40" fmla="*/ 0 w 37"/>
                  <a:gd name="T41" fmla="*/ 0 h 48"/>
                  <a:gd name="T42" fmla="*/ 0 w 37"/>
                  <a:gd name="T43" fmla="*/ 0 h 48"/>
                  <a:gd name="T44" fmla="*/ 0 w 37"/>
                  <a:gd name="T45" fmla="*/ 0 h 48"/>
                  <a:gd name="T46" fmla="*/ 0 w 37"/>
                  <a:gd name="T47" fmla="*/ 0 h 48"/>
                  <a:gd name="T48" fmla="*/ 0 w 37"/>
                  <a:gd name="T49" fmla="*/ 0 h 48"/>
                  <a:gd name="T50" fmla="*/ 0 w 37"/>
                  <a:gd name="T51" fmla="*/ 0 h 48"/>
                  <a:gd name="T52" fmla="*/ 0 w 37"/>
                  <a:gd name="T53" fmla="*/ 0 h 48"/>
                  <a:gd name="T54" fmla="*/ 0 w 37"/>
                  <a:gd name="T55" fmla="*/ 0 h 48"/>
                  <a:gd name="T56" fmla="*/ 0 w 37"/>
                  <a:gd name="T57" fmla="*/ 0 h 48"/>
                  <a:gd name="T58" fmla="*/ 0 w 37"/>
                  <a:gd name="T59" fmla="*/ 0 h 48"/>
                  <a:gd name="T60" fmla="*/ 0 w 37"/>
                  <a:gd name="T61" fmla="*/ 0 h 48"/>
                  <a:gd name="T62" fmla="*/ 0 w 37"/>
                  <a:gd name="T63" fmla="*/ 0 h 48"/>
                  <a:gd name="T64" fmla="*/ 0 w 37"/>
                  <a:gd name="T65" fmla="*/ 0 h 48"/>
                  <a:gd name="T66" fmla="*/ 0 w 37"/>
                  <a:gd name="T67" fmla="*/ 0 h 48"/>
                  <a:gd name="T68" fmla="*/ 0 w 37"/>
                  <a:gd name="T69" fmla="*/ 0 h 48"/>
                  <a:gd name="T70" fmla="*/ 0 w 37"/>
                  <a:gd name="T71" fmla="*/ 0 h 48"/>
                  <a:gd name="T72" fmla="*/ 0 w 37"/>
                  <a:gd name="T73" fmla="*/ 0 h 48"/>
                  <a:gd name="T74" fmla="*/ 0 w 37"/>
                  <a:gd name="T75" fmla="*/ 0 h 48"/>
                  <a:gd name="T76" fmla="*/ 0 w 37"/>
                  <a:gd name="T77" fmla="*/ 0 h 48"/>
                  <a:gd name="T78" fmla="*/ 0 w 37"/>
                  <a:gd name="T79" fmla="*/ 0 h 48"/>
                  <a:gd name="T80" fmla="*/ 0 w 37"/>
                  <a:gd name="T81" fmla="*/ 0 h 48"/>
                  <a:gd name="T82" fmla="*/ 0 w 37"/>
                  <a:gd name="T83" fmla="*/ 0 h 48"/>
                  <a:gd name="T84" fmla="*/ 0 w 37"/>
                  <a:gd name="T85" fmla="*/ 0 h 48"/>
                  <a:gd name="T86" fmla="*/ 0 w 37"/>
                  <a:gd name="T87" fmla="*/ 0 h 48"/>
                  <a:gd name="T88" fmla="*/ 0 w 37"/>
                  <a:gd name="T89" fmla="*/ 0 h 48"/>
                  <a:gd name="T90" fmla="*/ 0 w 37"/>
                  <a:gd name="T91" fmla="*/ 0 h 48"/>
                  <a:gd name="T92" fmla="*/ 0 w 37"/>
                  <a:gd name="T93" fmla="*/ 0 h 48"/>
                  <a:gd name="T94" fmla="*/ 0 w 37"/>
                  <a:gd name="T95" fmla="*/ 0 h 48"/>
                  <a:gd name="T96" fmla="*/ 0 w 37"/>
                  <a:gd name="T97" fmla="*/ 0 h 48"/>
                  <a:gd name="T98" fmla="*/ 0 w 37"/>
                  <a:gd name="T99" fmla="*/ 0 h 48"/>
                  <a:gd name="T100" fmla="*/ 0 w 37"/>
                  <a:gd name="T101" fmla="*/ 0 h 48"/>
                  <a:gd name="T102" fmla="*/ 0 w 37"/>
                  <a:gd name="T103" fmla="*/ 0 h 48"/>
                  <a:gd name="T104" fmla="*/ 0 w 37"/>
                  <a:gd name="T105" fmla="*/ 0 h 48"/>
                  <a:gd name="T106" fmla="*/ 0 w 37"/>
                  <a:gd name="T107" fmla="*/ 0 h 48"/>
                  <a:gd name="T108" fmla="*/ 0 w 37"/>
                  <a:gd name="T109" fmla="*/ 0 h 48"/>
                  <a:gd name="T110" fmla="*/ 0 w 37"/>
                  <a:gd name="T111" fmla="*/ 0 h 48"/>
                  <a:gd name="T112" fmla="*/ 0 w 37"/>
                  <a:gd name="T113" fmla="*/ 0 h 48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</a:gdLst>
                <a:ahLst/>
                <a:cxnLst>
                  <a:cxn ang="T114">
                    <a:pos x="T0" y="T1"/>
                  </a:cxn>
                  <a:cxn ang="T115">
                    <a:pos x="T2" y="T3"/>
                  </a:cxn>
                  <a:cxn ang="T116">
                    <a:pos x="T4" y="T5"/>
                  </a:cxn>
                  <a:cxn ang="T117">
                    <a:pos x="T6" y="T7"/>
                  </a:cxn>
                  <a:cxn ang="T118">
                    <a:pos x="T8" y="T9"/>
                  </a:cxn>
                  <a:cxn ang="T119">
                    <a:pos x="T10" y="T11"/>
                  </a:cxn>
                  <a:cxn ang="T120">
                    <a:pos x="T12" y="T13"/>
                  </a:cxn>
                  <a:cxn ang="T121">
                    <a:pos x="T14" y="T15"/>
                  </a:cxn>
                  <a:cxn ang="T122">
                    <a:pos x="T16" y="T17"/>
                  </a:cxn>
                  <a:cxn ang="T123">
                    <a:pos x="T18" y="T19"/>
                  </a:cxn>
                  <a:cxn ang="T124">
                    <a:pos x="T20" y="T21"/>
                  </a:cxn>
                  <a:cxn ang="T125">
                    <a:pos x="T22" y="T23"/>
                  </a:cxn>
                  <a:cxn ang="T126">
                    <a:pos x="T24" y="T25"/>
                  </a:cxn>
                  <a:cxn ang="T127">
                    <a:pos x="T26" y="T27"/>
                  </a:cxn>
                  <a:cxn ang="T128">
                    <a:pos x="T28" y="T29"/>
                  </a:cxn>
                  <a:cxn ang="T129">
                    <a:pos x="T30" y="T31"/>
                  </a:cxn>
                  <a:cxn ang="T130">
                    <a:pos x="T32" y="T33"/>
                  </a:cxn>
                  <a:cxn ang="T131">
                    <a:pos x="T34" y="T35"/>
                  </a:cxn>
                  <a:cxn ang="T132">
                    <a:pos x="T36" y="T37"/>
                  </a:cxn>
                  <a:cxn ang="T133">
                    <a:pos x="T38" y="T39"/>
                  </a:cxn>
                  <a:cxn ang="T134">
                    <a:pos x="T40" y="T41"/>
                  </a:cxn>
                  <a:cxn ang="T135">
                    <a:pos x="T42" y="T43"/>
                  </a:cxn>
                  <a:cxn ang="T136">
                    <a:pos x="T44" y="T45"/>
                  </a:cxn>
                  <a:cxn ang="T137">
                    <a:pos x="T46" y="T47"/>
                  </a:cxn>
                  <a:cxn ang="T138">
                    <a:pos x="T48" y="T49"/>
                  </a:cxn>
                  <a:cxn ang="T139">
                    <a:pos x="T50" y="T51"/>
                  </a:cxn>
                  <a:cxn ang="T140">
                    <a:pos x="T52" y="T53"/>
                  </a:cxn>
                  <a:cxn ang="T141">
                    <a:pos x="T54" y="T55"/>
                  </a:cxn>
                  <a:cxn ang="T142">
                    <a:pos x="T56" y="T57"/>
                  </a:cxn>
                  <a:cxn ang="T143">
                    <a:pos x="T58" y="T59"/>
                  </a:cxn>
                  <a:cxn ang="T144">
                    <a:pos x="T60" y="T61"/>
                  </a:cxn>
                  <a:cxn ang="T145">
                    <a:pos x="T62" y="T63"/>
                  </a:cxn>
                  <a:cxn ang="T146">
                    <a:pos x="T64" y="T65"/>
                  </a:cxn>
                  <a:cxn ang="T147">
                    <a:pos x="T66" y="T67"/>
                  </a:cxn>
                  <a:cxn ang="T148">
                    <a:pos x="T68" y="T69"/>
                  </a:cxn>
                  <a:cxn ang="T149">
                    <a:pos x="T70" y="T71"/>
                  </a:cxn>
                  <a:cxn ang="T150">
                    <a:pos x="T72" y="T73"/>
                  </a:cxn>
                  <a:cxn ang="T151">
                    <a:pos x="T74" y="T75"/>
                  </a:cxn>
                  <a:cxn ang="T152">
                    <a:pos x="T76" y="T77"/>
                  </a:cxn>
                  <a:cxn ang="T153">
                    <a:pos x="T78" y="T79"/>
                  </a:cxn>
                  <a:cxn ang="T154">
                    <a:pos x="T80" y="T81"/>
                  </a:cxn>
                  <a:cxn ang="T155">
                    <a:pos x="T82" y="T83"/>
                  </a:cxn>
                  <a:cxn ang="T156">
                    <a:pos x="T84" y="T85"/>
                  </a:cxn>
                  <a:cxn ang="T157">
                    <a:pos x="T86" y="T87"/>
                  </a:cxn>
                  <a:cxn ang="T158">
                    <a:pos x="T88" y="T89"/>
                  </a:cxn>
                  <a:cxn ang="T159">
                    <a:pos x="T90" y="T91"/>
                  </a:cxn>
                  <a:cxn ang="T160">
                    <a:pos x="T92" y="T93"/>
                  </a:cxn>
                  <a:cxn ang="T161">
                    <a:pos x="T94" y="T95"/>
                  </a:cxn>
                  <a:cxn ang="T162">
                    <a:pos x="T96" y="T97"/>
                  </a:cxn>
                  <a:cxn ang="T163">
                    <a:pos x="T98" y="T99"/>
                  </a:cxn>
                  <a:cxn ang="T164">
                    <a:pos x="T100" y="T101"/>
                  </a:cxn>
                  <a:cxn ang="T165">
                    <a:pos x="T102" y="T103"/>
                  </a:cxn>
                  <a:cxn ang="T166">
                    <a:pos x="T104" y="T105"/>
                  </a:cxn>
                  <a:cxn ang="T167">
                    <a:pos x="T106" y="T107"/>
                  </a:cxn>
                  <a:cxn ang="T168">
                    <a:pos x="T108" y="T109"/>
                  </a:cxn>
                  <a:cxn ang="T169">
                    <a:pos x="T110" y="T111"/>
                  </a:cxn>
                  <a:cxn ang="T170">
                    <a:pos x="T112" y="T113"/>
                  </a:cxn>
                </a:cxnLst>
                <a:rect l="0" t="0" r="r" b="b"/>
                <a:pathLst>
                  <a:path w="37" h="48">
                    <a:moveTo>
                      <a:pt x="9" y="48"/>
                    </a:moveTo>
                    <a:lnTo>
                      <a:pt x="9" y="48"/>
                    </a:lnTo>
                    <a:lnTo>
                      <a:pt x="9" y="47"/>
                    </a:lnTo>
                    <a:lnTo>
                      <a:pt x="8" y="47"/>
                    </a:lnTo>
                    <a:lnTo>
                      <a:pt x="8" y="46"/>
                    </a:lnTo>
                    <a:lnTo>
                      <a:pt x="7" y="46"/>
                    </a:lnTo>
                    <a:lnTo>
                      <a:pt x="7" y="45"/>
                    </a:lnTo>
                    <a:lnTo>
                      <a:pt x="6" y="45"/>
                    </a:lnTo>
                    <a:lnTo>
                      <a:pt x="6" y="44"/>
                    </a:lnTo>
                    <a:lnTo>
                      <a:pt x="6" y="43"/>
                    </a:lnTo>
                    <a:lnTo>
                      <a:pt x="5" y="43"/>
                    </a:lnTo>
                    <a:lnTo>
                      <a:pt x="5" y="42"/>
                    </a:lnTo>
                    <a:lnTo>
                      <a:pt x="4" y="41"/>
                    </a:lnTo>
                    <a:lnTo>
                      <a:pt x="4" y="40"/>
                    </a:lnTo>
                    <a:lnTo>
                      <a:pt x="3" y="39"/>
                    </a:lnTo>
                    <a:lnTo>
                      <a:pt x="3" y="38"/>
                    </a:lnTo>
                    <a:lnTo>
                      <a:pt x="3" y="37"/>
                    </a:lnTo>
                    <a:lnTo>
                      <a:pt x="2" y="37"/>
                    </a:lnTo>
                    <a:lnTo>
                      <a:pt x="2" y="36"/>
                    </a:lnTo>
                    <a:lnTo>
                      <a:pt x="2" y="35"/>
                    </a:lnTo>
                    <a:lnTo>
                      <a:pt x="2" y="34"/>
                    </a:lnTo>
                    <a:lnTo>
                      <a:pt x="1" y="33"/>
                    </a:lnTo>
                    <a:lnTo>
                      <a:pt x="1" y="32"/>
                    </a:lnTo>
                    <a:lnTo>
                      <a:pt x="1" y="31"/>
                    </a:lnTo>
                    <a:lnTo>
                      <a:pt x="1" y="30"/>
                    </a:lnTo>
                    <a:lnTo>
                      <a:pt x="0" y="29"/>
                    </a:lnTo>
                    <a:lnTo>
                      <a:pt x="0" y="28"/>
                    </a:lnTo>
                    <a:lnTo>
                      <a:pt x="0" y="27"/>
                    </a:lnTo>
                    <a:lnTo>
                      <a:pt x="0" y="26"/>
                    </a:lnTo>
                    <a:lnTo>
                      <a:pt x="0" y="25"/>
                    </a:lnTo>
                    <a:lnTo>
                      <a:pt x="0" y="24"/>
                    </a:lnTo>
                    <a:lnTo>
                      <a:pt x="0" y="23"/>
                    </a:lnTo>
                    <a:lnTo>
                      <a:pt x="0" y="22"/>
                    </a:lnTo>
                    <a:lnTo>
                      <a:pt x="0" y="21"/>
                    </a:lnTo>
                    <a:lnTo>
                      <a:pt x="0" y="20"/>
                    </a:lnTo>
                    <a:lnTo>
                      <a:pt x="0" y="19"/>
                    </a:lnTo>
                    <a:lnTo>
                      <a:pt x="1" y="18"/>
                    </a:lnTo>
                    <a:lnTo>
                      <a:pt x="1" y="17"/>
                    </a:lnTo>
                    <a:lnTo>
                      <a:pt x="1" y="16"/>
                    </a:lnTo>
                    <a:lnTo>
                      <a:pt x="1" y="15"/>
                    </a:lnTo>
                    <a:lnTo>
                      <a:pt x="2" y="14"/>
                    </a:lnTo>
                    <a:lnTo>
                      <a:pt x="2" y="13"/>
                    </a:lnTo>
                    <a:lnTo>
                      <a:pt x="2" y="12"/>
                    </a:lnTo>
                    <a:lnTo>
                      <a:pt x="2" y="11"/>
                    </a:lnTo>
                    <a:lnTo>
                      <a:pt x="3" y="11"/>
                    </a:lnTo>
                    <a:lnTo>
                      <a:pt x="3" y="10"/>
                    </a:lnTo>
                    <a:lnTo>
                      <a:pt x="3" y="9"/>
                    </a:lnTo>
                    <a:lnTo>
                      <a:pt x="4" y="8"/>
                    </a:lnTo>
                    <a:lnTo>
                      <a:pt x="4" y="7"/>
                    </a:lnTo>
                    <a:lnTo>
                      <a:pt x="5" y="6"/>
                    </a:lnTo>
                    <a:lnTo>
                      <a:pt x="6" y="4"/>
                    </a:lnTo>
                    <a:lnTo>
                      <a:pt x="6" y="3"/>
                    </a:lnTo>
                    <a:lnTo>
                      <a:pt x="7" y="3"/>
                    </a:lnTo>
                    <a:lnTo>
                      <a:pt x="7" y="2"/>
                    </a:lnTo>
                    <a:lnTo>
                      <a:pt x="8" y="2"/>
                    </a:lnTo>
                    <a:lnTo>
                      <a:pt x="8" y="1"/>
                    </a:lnTo>
                    <a:lnTo>
                      <a:pt x="9" y="0"/>
                    </a:lnTo>
                    <a:lnTo>
                      <a:pt x="37" y="0"/>
                    </a:lnTo>
                    <a:lnTo>
                      <a:pt x="36" y="0"/>
                    </a:lnTo>
                    <a:lnTo>
                      <a:pt x="35" y="0"/>
                    </a:lnTo>
                    <a:lnTo>
                      <a:pt x="22" y="5"/>
                    </a:lnTo>
                    <a:lnTo>
                      <a:pt x="21" y="6"/>
                    </a:lnTo>
                    <a:lnTo>
                      <a:pt x="20" y="6"/>
                    </a:lnTo>
                    <a:lnTo>
                      <a:pt x="20" y="7"/>
                    </a:lnTo>
                    <a:lnTo>
                      <a:pt x="19" y="7"/>
                    </a:lnTo>
                    <a:lnTo>
                      <a:pt x="18" y="8"/>
                    </a:lnTo>
                    <a:lnTo>
                      <a:pt x="18" y="9"/>
                    </a:lnTo>
                    <a:lnTo>
                      <a:pt x="17" y="10"/>
                    </a:lnTo>
                    <a:lnTo>
                      <a:pt x="17" y="11"/>
                    </a:lnTo>
                    <a:lnTo>
                      <a:pt x="14" y="16"/>
                    </a:lnTo>
                    <a:lnTo>
                      <a:pt x="14" y="17"/>
                    </a:lnTo>
                    <a:lnTo>
                      <a:pt x="13" y="18"/>
                    </a:lnTo>
                    <a:lnTo>
                      <a:pt x="13" y="19"/>
                    </a:lnTo>
                    <a:lnTo>
                      <a:pt x="13" y="20"/>
                    </a:lnTo>
                    <a:lnTo>
                      <a:pt x="13" y="21"/>
                    </a:lnTo>
                    <a:lnTo>
                      <a:pt x="13" y="22"/>
                    </a:lnTo>
                    <a:lnTo>
                      <a:pt x="13" y="23"/>
                    </a:lnTo>
                    <a:lnTo>
                      <a:pt x="13" y="24"/>
                    </a:lnTo>
                    <a:lnTo>
                      <a:pt x="13" y="25"/>
                    </a:lnTo>
                    <a:lnTo>
                      <a:pt x="13" y="26"/>
                    </a:lnTo>
                    <a:lnTo>
                      <a:pt x="13" y="27"/>
                    </a:lnTo>
                    <a:lnTo>
                      <a:pt x="15" y="35"/>
                    </a:lnTo>
                    <a:lnTo>
                      <a:pt x="16" y="36"/>
                    </a:lnTo>
                    <a:lnTo>
                      <a:pt x="16" y="37"/>
                    </a:lnTo>
                    <a:lnTo>
                      <a:pt x="17" y="37"/>
                    </a:lnTo>
                    <a:lnTo>
                      <a:pt x="17" y="38"/>
                    </a:lnTo>
                    <a:lnTo>
                      <a:pt x="18" y="39"/>
                    </a:lnTo>
                    <a:lnTo>
                      <a:pt x="18" y="40"/>
                    </a:lnTo>
                    <a:lnTo>
                      <a:pt x="19" y="40"/>
                    </a:lnTo>
                    <a:lnTo>
                      <a:pt x="20" y="41"/>
                    </a:lnTo>
                    <a:lnTo>
                      <a:pt x="26" y="45"/>
                    </a:lnTo>
                    <a:lnTo>
                      <a:pt x="33" y="48"/>
                    </a:lnTo>
                    <a:lnTo>
                      <a:pt x="34" y="48"/>
                    </a:lnTo>
                    <a:lnTo>
                      <a:pt x="35" y="48"/>
                    </a:lnTo>
                    <a:lnTo>
                      <a:pt x="36" y="48"/>
                    </a:lnTo>
                    <a:lnTo>
                      <a:pt x="37" y="48"/>
                    </a:lnTo>
                  </a:path>
                </a:pathLst>
              </a:custGeom>
              <a:solidFill>
                <a:srgbClr val="E866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87" name="未知">
                <a:extLst>
                  <a:ext uri="{FF2B5EF4-FFF2-40B4-BE49-F238E27FC236}">
                    <a16:creationId xmlns:a16="http://schemas.microsoft.com/office/drawing/2014/main" id="{7A65EFC8-7EF4-54F4-1CBB-2146AEBD0C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82" y="1244"/>
                <a:ext cx="14" cy="20"/>
              </a:xfrm>
              <a:custGeom>
                <a:avLst/>
                <a:gdLst>
                  <a:gd name="T0" fmla="*/ 0 w 37"/>
                  <a:gd name="T1" fmla="*/ 0 h 48"/>
                  <a:gd name="T2" fmla="*/ 0 w 37"/>
                  <a:gd name="T3" fmla="*/ 0 h 48"/>
                  <a:gd name="T4" fmla="*/ 0 w 37"/>
                  <a:gd name="T5" fmla="*/ 0 h 48"/>
                  <a:gd name="T6" fmla="*/ 0 w 37"/>
                  <a:gd name="T7" fmla="*/ 0 h 48"/>
                  <a:gd name="T8" fmla="*/ 0 w 37"/>
                  <a:gd name="T9" fmla="*/ 0 h 48"/>
                  <a:gd name="T10" fmla="*/ 0 w 37"/>
                  <a:gd name="T11" fmla="*/ 0 h 48"/>
                  <a:gd name="T12" fmla="*/ 0 w 37"/>
                  <a:gd name="T13" fmla="*/ 0 h 48"/>
                  <a:gd name="T14" fmla="*/ 0 w 37"/>
                  <a:gd name="T15" fmla="*/ 0 h 48"/>
                  <a:gd name="T16" fmla="*/ 0 w 37"/>
                  <a:gd name="T17" fmla="*/ 0 h 48"/>
                  <a:gd name="T18" fmla="*/ 0 w 37"/>
                  <a:gd name="T19" fmla="*/ 0 h 48"/>
                  <a:gd name="T20" fmla="*/ 0 w 37"/>
                  <a:gd name="T21" fmla="*/ 0 h 48"/>
                  <a:gd name="T22" fmla="*/ 0 w 37"/>
                  <a:gd name="T23" fmla="*/ 0 h 48"/>
                  <a:gd name="T24" fmla="*/ 0 w 37"/>
                  <a:gd name="T25" fmla="*/ 0 h 48"/>
                  <a:gd name="T26" fmla="*/ 0 w 37"/>
                  <a:gd name="T27" fmla="*/ 0 h 48"/>
                  <a:gd name="T28" fmla="*/ 0 w 37"/>
                  <a:gd name="T29" fmla="*/ 0 h 48"/>
                  <a:gd name="T30" fmla="*/ 0 w 37"/>
                  <a:gd name="T31" fmla="*/ 0 h 48"/>
                  <a:gd name="T32" fmla="*/ 0 w 37"/>
                  <a:gd name="T33" fmla="*/ 0 h 48"/>
                  <a:gd name="T34" fmla="*/ 0 w 37"/>
                  <a:gd name="T35" fmla="*/ 0 h 48"/>
                  <a:gd name="T36" fmla="*/ 0 w 37"/>
                  <a:gd name="T37" fmla="*/ 0 h 48"/>
                  <a:gd name="T38" fmla="*/ 0 w 37"/>
                  <a:gd name="T39" fmla="*/ 0 h 48"/>
                  <a:gd name="T40" fmla="*/ 0 w 37"/>
                  <a:gd name="T41" fmla="*/ 0 h 48"/>
                  <a:gd name="T42" fmla="*/ 0 w 37"/>
                  <a:gd name="T43" fmla="*/ 0 h 48"/>
                  <a:gd name="T44" fmla="*/ 0 w 37"/>
                  <a:gd name="T45" fmla="*/ 0 h 48"/>
                  <a:gd name="T46" fmla="*/ 0 w 37"/>
                  <a:gd name="T47" fmla="*/ 0 h 48"/>
                  <a:gd name="T48" fmla="*/ 0 w 37"/>
                  <a:gd name="T49" fmla="*/ 0 h 48"/>
                  <a:gd name="T50" fmla="*/ 0 w 37"/>
                  <a:gd name="T51" fmla="*/ 0 h 48"/>
                  <a:gd name="T52" fmla="*/ 0 w 37"/>
                  <a:gd name="T53" fmla="*/ 0 h 48"/>
                  <a:gd name="T54" fmla="*/ 0 w 37"/>
                  <a:gd name="T55" fmla="*/ 0 h 48"/>
                  <a:gd name="T56" fmla="*/ 0 w 37"/>
                  <a:gd name="T57" fmla="*/ 0 h 48"/>
                  <a:gd name="T58" fmla="*/ 0 w 37"/>
                  <a:gd name="T59" fmla="*/ 0 h 48"/>
                  <a:gd name="T60" fmla="*/ 0 w 37"/>
                  <a:gd name="T61" fmla="*/ 0 h 48"/>
                  <a:gd name="T62" fmla="*/ 0 w 37"/>
                  <a:gd name="T63" fmla="*/ 0 h 48"/>
                  <a:gd name="T64" fmla="*/ 0 w 37"/>
                  <a:gd name="T65" fmla="*/ 0 h 48"/>
                  <a:gd name="T66" fmla="*/ 0 w 37"/>
                  <a:gd name="T67" fmla="*/ 0 h 48"/>
                  <a:gd name="T68" fmla="*/ 0 w 37"/>
                  <a:gd name="T69" fmla="*/ 0 h 48"/>
                  <a:gd name="T70" fmla="*/ 0 w 37"/>
                  <a:gd name="T71" fmla="*/ 0 h 48"/>
                  <a:gd name="T72" fmla="*/ 0 w 37"/>
                  <a:gd name="T73" fmla="*/ 0 h 48"/>
                  <a:gd name="T74" fmla="*/ 0 w 37"/>
                  <a:gd name="T75" fmla="*/ 0 h 48"/>
                  <a:gd name="T76" fmla="*/ 0 w 37"/>
                  <a:gd name="T77" fmla="*/ 0 h 48"/>
                  <a:gd name="T78" fmla="*/ 0 w 37"/>
                  <a:gd name="T79" fmla="*/ 0 h 48"/>
                  <a:gd name="T80" fmla="*/ 0 w 37"/>
                  <a:gd name="T81" fmla="*/ 0 h 48"/>
                  <a:gd name="T82" fmla="*/ 0 w 37"/>
                  <a:gd name="T83" fmla="*/ 0 h 48"/>
                  <a:gd name="T84" fmla="*/ 0 w 37"/>
                  <a:gd name="T85" fmla="*/ 0 h 48"/>
                  <a:gd name="T86" fmla="*/ 0 w 37"/>
                  <a:gd name="T87" fmla="*/ 0 h 48"/>
                  <a:gd name="T88" fmla="*/ 0 w 37"/>
                  <a:gd name="T89" fmla="*/ 0 h 48"/>
                  <a:gd name="T90" fmla="*/ 0 w 37"/>
                  <a:gd name="T91" fmla="*/ 0 h 48"/>
                  <a:gd name="T92" fmla="*/ 0 w 37"/>
                  <a:gd name="T93" fmla="*/ 0 h 48"/>
                  <a:gd name="T94" fmla="*/ 0 w 37"/>
                  <a:gd name="T95" fmla="*/ 0 h 48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0" t="0" r="r" b="b"/>
                <a:pathLst>
                  <a:path w="37" h="48">
                    <a:moveTo>
                      <a:pt x="0" y="48"/>
                    </a:moveTo>
                    <a:lnTo>
                      <a:pt x="4" y="48"/>
                    </a:lnTo>
                    <a:lnTo>
                      <a:pt x="5" y="48"/>
                    </a:lnTo>
                    <a:lnTo>
                      <a:pt x="5" y="47"/>
                    </a:lnTo>
                    <a:lnTo>
                      <a:pt x="6" y="47"/>
                    </a:lnTo>
                    <a:lnTo>
                      <a:pt x="7" y="47"/>
                    </a:lnTo>
                    <a:lnTo>
                      <a:pt x="8" y="47"/>
                    </a:lnTo>
                    <a:lnTo>
                      <a:pt x="15" y="43"/>
                    </a:lnTo>
                    <a:lnTo>
                      <a:pt x="19" y="38"/>
                    </a:lnTo>
                    <a:lnTo>
                      <a:pt x="20" y="37"/>
                    </a:lnTo>
                    <a:lnTo>
                      <a:pt x="20" y="36"/>
                    </a:lnTo>
                    <a:lnTo>
                      <a:pt x="21" y="35"/>
                    </a:lnTo>
                    <a:lnTo>
                      <a:pt x="22" y="34"/>
                    </a:lnTo>
                    <a:lnTo>
                      <a:pt x="22" y="33"/>
                    </a:lnTo>
                    <a:lnTo>
                      <a:pt x="24" y="28"/>
                    </a:lnTo>
                    <a:lnTo>
                      <a:pt x="24" y="27"/>
                    </a:lnTo>
                    <a:lnTo>
                      <a:pt x="24" y="26"/>
                    </a:lnTo>
                    <a:lnTo>
                      <a:pt x="24" y="25"/>
                    </a:lnTo>
                    <a:lnTo>
                      <a:pt x="24" y="24"/>
                    </a:lnTo>
                    <a:lnTo>
                      <a:pt x="24" y="22"/>
                    </a:lnTo>
                    <a:lnTo>
                      <a:pt x="23" y="18"/>
                    </a:lnTo>
                    <a:lnTo>
                      <a:pt x="23" y="17"/>
                    </a:lnTo>
                    <a:lnTo>
                      <a:pt x="22" y="15"/>
                    </a:lnTo>
                    <a:lnTo>
                      <a:pt x="22" y="14"/>
                    </a:lnTo>
                    <a:lnTo>
                      <a:pt x="21" y="13"/>
                    </a:lnTo>
                    <a:lnTo>
                      <a:pt x="17" y="7"/>
                    </a:lnTo>
                    <a:lnTo>
                      <a:pt x="16" y="6"/>
                    </a:lnTo>
                    <a:lnTo>
                      <a:pt x="15" y="6"/>
                    </a:lnTo>
                    <a:lnTo>
                      <a:pt x="13" y="4"/>
                    </a:lnTo>
                    <a:lnTo>
                      <a:pt x="12" y="3"/>
                    </a:lnTo>
                    <a:lnTo>
                      <a:pt x="0" y="0"/>
                    </a:lnTo>
                    <a:lnTo>
                      <a:pt x="28" y="0"/>
                    </a:lnTo>
                    <a:lnTo>
                      <a:pt x="28" y="1"/>
                    </a:lnTo>
                    <a:lnTo>
                      <a:pt x="29" y="1"/>
                    </a:lnTo>
                    <a:lnTo>
                      <a:pt x="29" y="2"/>
                    </a:lnTo>
                    <a:lnTo>
                      <a:pt x="30" y="2"/>
                    </a:lnTo>
                    <a:lnTo>
                      <a:pt x="30" y="3"/>
                    </a:lnTo>
                    <a:lnTo>
                      <a:pt x="31" y="5"/>
                    </a:lnTo>
                    <a:lnTo>
                      <a:pt x="32" y="6"/>
                    </a:lnTo>
                    <a:lnTo>
                      <a:pt x="32" y="7"/>
                    </a:lnTo>
                    <a:lnTo>
                      <a:pt x="33" y="7"/>
                    </a:lnTo>
                    <a:lnTo>
                      <a:pt x="33" y="8"/>
                    </a:lnTo>
                    <a:lnTo>
                      <a:pt x="33" y="9"/>
                    </a:lnTo>
                    <a:lnTo>
                      <a:pt x="34" y="10"/>
                    </a:lnTo>
                    <a:lnTo>
                      <a:pt x="35" y="15"/>
                    </a:lnTo>
                    <a:lnTo>
                      <a:pt x="36" y="15"/>
                    </a:lnTo>
                    <a:lnTo>
                      <a:pt x="36" y="20"/>
                    </a:lnTo>
                    <a:lnTo>
                      <a:pt x="36" y="21"/>
                    </a:lnTo>
                    <a:lnTo>
                      <a:pt x="37" y="22"/>
                    </a:lnTo>
                    <a:lnTo>
                      <a:pt x="37" y="24"/>
                    </a:lnTo>
                    <a:lnTo>
                      <a:pt x="37" y="25"/>
                    </a:lnTo>
                    <a:lnTo>
                      <a:pt x="37" y="26"/>
                    </a:lnTo>
                    <a:lnTo>
                      <a:pt x="36" y="27"/>
                    </a:lnTo>
                    <a:lnTo>
                      <a:pt x="36" y="28"/>
                    </a:lnTo>
                    <a:lnTo>
                      <a:pt x="36" y="29"/>
                    </a:lnTo>
                    <a:lnTo>
                      <a:pt x="36" y="30"/>
                    </a:lnTo>
                    <a:lnTo>
                      <a:pt x="36" y="31"/>
                    </a:lnTo>
                    <a:lnTo>
                      <a:pt x="36" y="33"/>
                    </a:lnTo>
                    <a:lnTo>
                      <a:pt x="35" y="33"/>
                    </a:lnTo>
                    <a:lnTo>
                      <a:pt x="35" y="34"/>
                    </a:lnTo>
                    <a:lnTo>
                      <a:pt x="34" y="38"/>
                    </a:lnTo>
                    <a:lnTo>
                      <a:pt x="33" y="39"/>
                    </a:lnTo>
                    <a:lnTo>
                      <a:pt x="33" y="40"/>
                    </a:lnTo>
                    <a:lnTo>
                      <a:pt x="33" y="41"/>
                    </a:lnTo>
                    <a:lnTo>
                      <a:pt x="32" y="41"/>
                    </a:lnTo>
                    <a:lnTo>
                      <a:pt x="32" y="42"/>
                    </a:lnTo>
                    <a:lnTo>
                      <a:pt x="31" y="43"/>
                    </a:lnTo>
                    <a:lnTo>
                      <a:pt x="31" y="44"/>
                    </a:lnTo>
                    <a:lnTo>
                      <a:pt x="30" y="44"/>
                    </a:lnTo>
                    <a:lnTo>
                      <a:pt x="30" y="45"/>
                    </a:lnTo>
                    <a:lnTo>
                      <a:pt x="29" y="46"/>
                    </a:lnTo>
                    <a:lnTo>
                      <a:pt x="29" y="47"/>
                    </a:lnTo>
                    <a:lnTo>
                      <a:pt x="28" y="47"/>
                    </a:lnTo>
                    <a:lnTo>
                      <a:pt x="28" y="48"/>
                    </a:lnTo>
                  </a:path>
                </a:pathLst>
              </a:custGeom>
              <a:solidFill>
                <a:srgbClr val="E866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88" name="未知">
                <a:extLst>
                  <a:ext uri="{FF2B5EF4-FFF2-40B4-BE49-F238E27FC236}">
                    <a16:creationId xmlns:a16="http://schemas.microsoft.com/office/drawing/2014/main" id="{80B4082D-3F20-C59A-9C55-E298DC7ED4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70" y="1239"/>
                <a:ext cx="23" cy="5"/>
              </a:xfrm>
              <a:custGeom>
                <a:avLst/>
                <a:gdLst>
                  <a:gd name="T0" fmla="*/ 0 w 56"/>
                  <a:gd name="T1" fmla="*/ 0 h 13"/>
                  <a:gd name="T2" fmla="*/ 0 w 56"/>
                  <a:gd name="T3" fmla="*/ 0 h 13"/>
                  <a:gd name="T4" fmla="*/ 0 w 56"/>
                  <a:gd name="T5" fmla="*/ 0 h 13"/>
                  <a:gd name="T6" fmla="*/ 0 w 56"/>
                  <a:gd name="T7" fmla="*/ 0 h 13"/>
                  <a:gd name="T8" fmla="*/ 0 w 56"/>
                  <a:gd name="T9" fmla="*/ 0 h 13"/>
                  <a:gd name="T10" fmla="*/ 0 w 56"/>
                  <a:gd name="T11" fmla="*/ 0 h 13"/>
                  <a:gd name="T12" fmla="*/ 0 w 56"/>
                  <a:gd name="T13" fmla="*/ 0 h 13"/>
                  <a:gd name="T14" fmla="*/ 0 w 56"/>
                  <a:gd name="T15" fmla="*/ 0 h 13"/>
                  <a:gd name="T16" fmla="*/ 0 w 56"/>
                  <a:gd name="T17" fmla="*/ 0 h 13"/>
                  <a:gd name="T18" fmla="*/ 0 w 56"/>
                  <a:gd name="T19" fmla="*/ 0 h 13"/>
                  <a:gd name="T20" fmla="*/ 0 w 56"/>
                  <a:gd name="T21" fmla="*/ 0 h 13"/>
                  <a:gd name="T22" fmla="*/ 0 w 56"/>
                  <a:gd name="T23" fmla="*/ 0 h 13"/>
                  <a:gd name="T24" fmla="*/ 0 w 56"/>
                  <a:gd name="T25" fmla="*/ 0 h 13"/>
                  <a:gd name="T26" fmla="*/ 0 w 56"/>
                  <a:gd name="T27" fmla="*/ 0 h 13"/>
                  <a:gd name="T28" fmla="*/ 0 w 56"/>
                  <a:gd name="T29" fmla="*/ 0 h 13"/>
                  <a:gd name="T30" fmla="*/ 0 w 56"/>
                  <a:gd name="T31" fmla="*/ 0 h 13"/>
                  <a:gd name="T32" fmla="*/ 0 w 56"/>
                  <a:gd name="T33" fmla="*/ 0 h 13"/>
                  <a:gd name="T34" fmla="*/ 0 w 56"/>
                  <a:gd name="T35" fmla="*/ 0 h 13"/>
                  <a:gd name="T36" fmla="*/ 0 w 56"/>
                  <a:gd name="T37" fmla="*/ 0 h 13"/>
                  <a:gd name="T38" fmla="*/ 0 w 56"/>
                  <a:gd name="T39" fmla="*/ 0 h 13"/>
                  <a:gd name="T40" fmla="*/ 0 w 56"/>
                  <a:gd name="T41" fmla="*/ 0 h 13"/>
                  <a:gd name="T42" fmla="*/ 0 w 56"/>
                  <a:gd name="T43" fmla="*/ 0 h 13"/>
                  <a:gd name="T44" fmla="*/ 0 w 56"/>
                  <a:gd name="T45" fmla="*/ 0 h 13"/>
                  <a:gd name="T46" fmla="*/ 0 w 56"/>
                  <a:gd name="T47" fmla="*/ 0 h 13"/>
                  <a:gd name="T48" fmla="*/ 0 w 56"/>
                  <a:gd name="T49" fmla="*/ 0 h 13"/>
                  <a:gd name="T50" fmla="*/ 0 w 56"/>
                  <a:gd name="T51" fmla="*/ 0 h 13"/>
                  <a:gd name="T52" fmla="*/ 0 w 56"/>
                  <a:gd name="T53" fmla="*/ 0 h 13"/>
                  <a:gd name="T54" fmla="*/ 0 w 56"/>
                  <a:gd name="T55" fmla="*/ 0 h 13"/>
                  <a:gd name="T56" fmla="*/ 0 w 56"/>
                  <a:gd name="T57" fmla="*/ 0 h 13"/>
                  <a:gd name="T58" fmla="*/ 0 w 56"/>
                  <a:gd name="T59" fmla="*/ 0 h 13"/>
                  <a:gd name="T60" fmla="*/ 0 w 56"/>
                  <a:gd name="T61" fmla="*/ 0 h 13"/>
                  <a:gd name="T62" fmla="*/ 0 w 56"/>
                  <a:gd name="T63" fmla="*/ 0 h 13"/>
                  <a:gd name="T64" fmla="*/ 0 w 56"/>
                  <a:gd name="T65" fmla="*/ 0 h 13"/>
                  <a:gd name="T66" fmla="*/ 0 w 56"/>
                  <a:gd name="T67" fmla="*/ 0 h 13"/>
                  <a:gd name="T68" fmla="*/ 0 w 56"/>
                  <a:gd name="T69" fmla="*/ 0 h 13"/>
                  <a:gd name="T70" fmla="*/ 0 w 56"/>
                  <a:gd name="T71" fmla="*/ 0 h 13"/>
                  <a:gd name="T72" fmla="*/ 0 w 56"/>
                  <a:gd name="T73" fmla="*/ 0 h 13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0" t="0" r="r" b="b"/>
                <a:pathLst>
                  <a:path w="56" h="13">
                    <a:moveTo>
                      <a:pt x="0" y="13"/>
                    </a:moveTo>
                    <a:lnTo>
                      <a:pt x="1" y="12"/>
                    </a:lnTo>
                    <a:lnTo>
                      <a:pt x="2" y="11"/>
                    </a:lnTo>
                    <a:lnTo>
                      <a:pt x="5" y="8"/>
                    </a:lnTo>
                    <a:lnTo>
                      <a:pt x="6" y="7"/>
                    </a:lnTo>
                    <a:lnTo>
                      <a:pt x="7" y="6"/>
                    </a:lnTo>
                    <a:lnTo>
                      <a:pt x="9" y="6"/>
                    </a:lnTo>
                    <a:lnTo>
                      <a:pt x="10" y="5"/>
                    </a:lnTo>
                    <a:lnTo>
                      <a:pt x="12" y="4"/>
                    </a:lnTo>
                    <a:lnTo>
                      <a:pt x="14" y="3"/>
                    </a:lnTo>
                    <a:lnTo>
                      <a:pt x="15" y="2"/>
                    </a:lnTo>
                    <a:lnTo>
                      <a:pt x="16" y="2"/>
                    </a:lnTo>
                    <a:lnTo>
                      <a:pt x="19" y="1"/>
                    </a:lnTo>
                    <a:lnTo>
                      <a:pt x="21" y="1"/>
                    </a:lnTo>
                    <a:lnTo>
                      <a:pt x="22" y="1"/>
                    </a:lnTo>
                    <a:lnTo>
                      <a:pt x="26" y="0"/>
                    </a:lnTo>
                    <a:lnTo>
                      <a:pt x="28" y="0"/>
                    </a:lnTo>
                    <a:lnTo>
                      <a:pt x="29" y="0"/>
                    </a:lnTo>
                    <a:lnTo>
                      <a:pt x="31" y="0"/>
                    </a:lnTo>
                    <a:lnTo>
                      <a:pt x="32" y="0"/>
                    </a:lnTo>
                    <a:lnTo>
                      <a:pt x="34" y="1"/>
                    </a:lnTo>
                    <a:lnTo>
                      <a:pt x="35" y="1"/>
                    </a:lnTo>
                    <a:lnTo>
                      <a:pt x="36" y="1"/>
                    </a:lnTo>
                    <a:lnTo>
                      <a:pt x="38" y="2"/>
                    </a:lnTo>
                    <a:lnTo>
                      <a:pt x="42" y="3"/>
                    </a:lnTo>
                    <a:lnTo>
                      <a:pt x="43" y="4"/>
                    </a:lnTo>
                    <a:lnTo>
                      <a:pt x="44" y="4"/>
                    </a:lnTo>
                    <a:lnTo>
                      <a:pt x="46" y="5"/>
                    </a:lnTo>
                    <a:lnTo>
                      <a:pt x="47" y="6"/>
                    </a:lnTo>
                    <a:lnTo>
                      <a:pt x="48" y="6"/>
                    </a:lnTo>
                    <a:lnTo>
                      <a:pt x="49" y="7"/>
                    </a:lnTo>
                    <a:lnTo>
                      <a:pt x="51" y="8"/>
                    </a:lnTo>
                    <a:lnTo>
                      <a:pt x="52" y="9"/>
                    </a:lnTo>
                    <a:lnTo>
                      <a:pt x="53" y="10"/>
                    </a:lnTo>
                    <a:lnTo>
                      <a:pt x="54" y="11"/>
                    </a:lnTo>
                    <a:lnTo>
                      <a:pt x="55" y="12"/>
                    </a:lnTo>
                    <a:lnTo>
                      <a:pt x="56" y="13"/>
                    </a:lnTo>
                  </a:path>
                </a:pathLst>
              </a:custGeom>
              <a:solidFill>
                <a:srgbClr val="E866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89" name="未知">
                <a:extLst>
                  <a:ext uri="{FF2B5EF4-FFF2-40B4-BE49-F238E27FC236}">
                    <a16:creationId xmlns:a16="http://schemas.microsoft.com/office/drawing/2014/main" id="{B72E685E-1EFB-C2FF-F6F1-3581B81D1B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72" y="1244"/>
                <a:ext cx="19" cy="20"/>
              </a:xfrm>
              <a:custGeom>
                <a:avLst/>
                <a:gdLst>
                  <a:gd name="T0" fmla="*/ 0 w 48"/>
                  <a:gd name="T1" fmla="*/ 0 h 48"/>
                  <a:gd name="T2" fmla="*/ 0 w 48"/>
                  <a:gd name="T3" fmla="*/ 0 h 48"/>
                  <a:gd name="T4" fmla="*/ 0 w 48"/>
                  <a:gd name="T5" fmla="*/ 0 h 48"/>
                  <a:gd name="T6" fmla="*/ 0 w 48"/>
                  <a:gd name="T7" fmla="*/ 0 h 48"/>
                  <a:gd name="T8" fmla="*/ 0 w 48"/>
                  <a:gd name="T9" fmla="*/ 0 h 48"/>
                  <a:gd name="T10" fmla="*/ 0 w 48"/>
                  <a:gd name="T11" fmla="*/ 0 h 48"/>
                  <a:gd name="T12" fmla="*/ 0 w 48"/>
                  <a:gd name="T13" fmla="*/ 0 h 48"/>
                  <a:gd name="T14" fmla="*/ 0 w 48"/>
                  <a:gd name="T15" fmla="*/ 0 h 48"/>
                  <a:gd name="T16" fmla="*/ 0 w 48"/>
                  <a:gd name="T17" fmla="*/ 0 h 48"/>
                  <a:gd name="T18" fmla="*/ 0 w 48"/>
                  <a:gd name="T19" fmla="*/ 0 h 48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48" h="48">
                    <a:moveTo>
                      <a:pt x="41" y="41"/>
                    </a:moveTo>
                    <a:lnTo>
                      <a:pt x="24" y="48"/>
                    </a:lnTo>
                    <a:lnTo>
                      <a:pt x="23" y="48"/>
                    </a:lnTo>
                    <a:lnTo>
                      <a:pt x="0" y="24"/>
                    </a:lnTo>
                    <a:lnTo>
                      <a:pt x="0" y="23"/>
                    </a:lnTo>
                    <a:lnTo>
                      <a:pt x="24" y="0"/>
                    </a:lnTo>
                    <a:lnTo>
                      <a:pt x="25" y="0"/>
                    </a:lnTo>
                    <a:lnTo>
                      <a:pt x="48" y="24"/>
                    </a:lnTo>
                    <a:lnTo>
                      <a:pt x="48" y="26"/>
                    </a:lnTo>
                    <a:lnTo>
                      <a:pt x="41" y="41"/>
                    </a:lnTo>
                    <a:close/>
                  </a:path>
                </a:pathLst>
              </a:custGeom>
              <a:noFill/>
              <a:ln w="63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90" name="未知">
                <a:extLst>
                  <a:ext uri="{FF2B5EF4-FFF2-40B4-BE49-F238E27FC236}">
                    <a16:creationId xmlns:a16="http://schemas.microsoft.com/office/drawing/2014/main" id="{752FCCCD-448B-9AAA-D9E4-B19E736FE7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7" y="1239"/>
                <a:ext cx="29" cy="30"/>
              </a:xfrm>
              <a:custGeom>
                <a:avLst/>
                <a:gdLst>
                  <a:gd name="T0" fmla="*/ 0 w 74"/>
                  <a:gd name="T1" fmla="*/ 0 h 74"/>
                  <a:gd name="T2" fmla="*/ 0 w 74"/>
                  <a:gd name="T3" fmla="*/ 0 h 74"/>
                  <a:gd name="T4" fmla="*/ 0 w 74"/>
                  <a:gd name="T5" fmla="*/ 0 h 74"/>
                  <a:gd name="T6" fmla="*/ 0 w 74"/>
                  <a:gd name="T7" fmla="*/ 0 h 74"/>
                  <a:gd name="T8" fmla="*/ 0 w 74"/>
                  <a:gd name="T9" fmla="*/ 0 h 74"/>
                  <a:gd name="T10" fmla="*/ 0 w 74"/>
                  <a:gd name="T11" fmla="*/ 0 h 74"/>
                  <a:gd name="T12" fmla="*/ 0 w 74"/>
                  <a:gd name="T13" fmla="*/ 0 h 74"/>
                  <a:gd name="T14" fmla="*/ 0 w 74"/>
                  <a:gd name="T15" fmla="*/ 0 h 74"/>
                  <a:gd name="T16" fmla="*/ 0 w 74"/>
                  <a:gd name="T17" fmla="*/ 0 h 74"/>
                  <a:gd name="T18" fmla="*/ 0 w 74"/>
                  <a:gd name="T19" fmla="*/ 0 h 74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74" h="74">
                    <a:moveTo>
                      <a:pt x="63" y="11"/>
                    </a:moveTo>
                    <a:lnTo>
                      <a:pt x="37" y="0"/>
                    </a:lnTo>
                    <a:lnTo>
                      <a:pt x="35" y="0"/>
                    </a:lnTo>
                    <a:lnTo>
                      <a:pt x="0" y="37"/>
                    </a:lnTo>
                    <a:lnTo>
                      <a:pt x="0" y="40"/>
                    </a:lnTo>
                    <a:lnTo>
                      <a:pt x="37" y="74"/>
                    </a:lnTo>
                    <a:lnTo>
                      <a:pt x="38" y="74"/>
                    </a:lnTo>
                    <a:lnTo>
                      <a:pt x="74" y="37"/>
                    </a:lnTo>
                    <a:lnTo>
                      <a:pt x="74" y="35"/>
                    </a:lnTo>
                    <a:lnTo>
                      <a:pt x="63" y="11"/>
                    </a:lnTo>
                    <a:close/>
                  </a:path>
                </a:pathLst>
              </a:custGeom>
              <a:noFill/>
              <a:ln w="63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91" name="未知">
                <a:extLst>
                  <a:ext uri="{FF2B5EF4-FFF2-40B4-BE49-F238E27FC236}">
                    <a16:creationId xmlns:a16="http://schemas.microsoft.com/office/drawing/2014/main" id="{2B2F47A5-6802-5474-A198-CB1D13078C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26" y="1162"/>
                <a:ext cx="43" cy="45"/>
              </a:xfrm>
              <a:custGeom>
                <a:avLst/>
                <a:gdLst>
                  <a:gd name="T0" fmla="*/ 0 w 109"/>
                  <a:gd name="T1" fmla="*/ 0 h 112"/>
                  <a:gd name="T2" fmla="*/ 0 w 109"/>
                  <a:gd name="T3" fmla="*/ 0 h 112"/>
                  <a:gd name="T4" fmla="*/ 0 w 109"/>
                  <a:gd name="T5" fmla="*/ 0 h 112"/>
                  <a:gd name="T6" fmla="*/ 0 w 109"/>
                  <a:gd name="T7" fmla="*/ 0 h 112"/>
                  <a:gd name="T8" fmla="*/ 0 w 109"/>
                  <a:gd name="T9" fmla="*/ 0 h 112"/>
                  <a:gd name="T10" fmla="*/ 0 w 109"/>
                  <a:gd name="T11" fmla="*/ 0 h 112"/>
                  <a:gd name="T12" fmla="*/ 0 w 109"/>
                  <a:gd name="T13" fmla="*/ 0 h 112"/>
                  <a:gd name="T14" fmla="*/ 0 w 109"/>
                  <a:gd name="T15" fmla="*/ 0 h 112"/>
                  <a:gd name="T16" fmla="*/ 0 w 109"/>
                  <a:gd name="T17" fmla="*/ 0 h 112"/>
                  <a:gd name="T18" fmla="*/ 0 w 109"/>
                  <a:gd name="T19" fmla="*/ 0 h 112"/>
                  <a:gd name="T20" fmla="*/ 0 w 109"/>
                  <a:gd name="T21" fmla="*/ 0 h 112"/>
                  <a:gd name="T22" fmla="*/ 0 w 109"/>
                  <a:gd name="T23" fmla="*/ 0 h 112"/>
                  <a:gd name="T24" fmla="*/ 0 w 109"/>
                  <a:gd name="T25" fmla="*/ 0 h 112"/>
                  <a:gd name="T26" fmla="*/ 0 w 109"/>
                  <a:gd name="T27" fmla="*/ 0 h 112"/>
                  <a:gd name="T28" fmla="*/ 0 w 109"/>
                  <a:gd name="T29" fmla="*/ 0 h 112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109" h="112">
                    <a:moveTo>
                      <a:pt x="25" y="86"/>
                    </a:moveTo>
                    <a:lnTo>
                      <a:pt x="66" y="40"/>
                    </a:lnTo>
                    <a:lnTo>
                      <a:pt x="67" y="37"/>
                    </a:lnTo>
                    <a:lnTo>
                      <a:pt x="109" y="112"/>
                    </a:lnTo>
                    <a:lnTo>
                      <a:pt x="67" y="37"/>
                    </a:lnTo>
                    <a:lnTo>
                      <a:pt x="67" y="36"/>
                    </a:lnTo>
                    <a:lnTo>
                      <a:pt x="67" y="35"/>
                    </a:lnTo>
                    <a:lnTo>
                      <a:pt x="66" y="35"/>
                    </a:lnTo>
                    <a:lnTo>
                      <a:pt x="65" y="35"/>
                    </a:lnTo>
                    <a:lnTo>
                      <a:pt x="64" y="35"/>
                    </a:lnTo>
                    <a:lnTo>
                      <a:pt x="18" y="74"/>
                    </a:lnTo>
                    <a:lnTo>
                      <a:pt x="0" y="0"/>
                    </a:lnTo>
                    <a:lnTo>
                      <a:pt x="18" y="74"/>
                    </a:lnTo>
                    <a:lnTo>
                      <a:pt x="24" y="86"/>
                    </a:lnTo>
                    <a:lnTo>
                      <a:pt x="25" y="86"/>
                    </a:lnTo>
                    <a:close/>
                  </a:path>
                </a:pathLst>
              </a:custGeom>
              <a:blipFill dpi="0" rotWithShape="0">
                <a:blip r:embed="rId9"/>
                <a:srcRect/>
                <a:stretch>
                  <a:fillRect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92" name="未知">
                <a:extLst>
                  <a:ext uri="{FF2B5EF4-FFF2-40B4-BE49-F238E27FC236}">
                    <a16:creationId xmlns:a16="http://schemas.microsoft.com/office/drawing/2014/main" id="{B2896483-96F7-B31E-1EED-DD137BAD86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3" y="1175"/>
                <a:ext cx="27" cy="37"/>
              </a:xfrm>
              <a:custGeom>
                <a:avLst/>
                <a:gdLst>
                  <a:gd name="T0" fmla="*/ 0 w 66"/>
                  <a:gd name="T1" fmla="*/ 0 h 93"/>
                  <a:gd name="T2" fmla="*/ 0 w 66"/>
                  <a:gd name="T3" fmla="*/ 0 h 93"/>
                  <a:gd name="T4" fmla="*/ 0 w 66"/>
                  <a:gd name="T5" fmla="*/ 0 h 93"/>
                  <a:gd name="T6" fmla="*/ 0 w 66"/>
                  <a:gd name="T7" fmla="*/ 0 h 93"/>
                  <a:gd name="T8" fmla="*/ 0 w 66"/>
                  <a:gd name="T9" fmla="*/ 0 h 93"/>
                  <a:gd name="T10" fmla="*/ 0 w 66"/>
                  <a:gd name="T11" fmla="*/ 0 h 93"/>
                  <a:gd name="T12" fmla="*/ 0 w 66"/>
                  <a:gd name="T13" fmla="*/ 0 h 93"/>
                  <a:gd name="T14" fmla="*/ 0 w 66"/>
                  <a:gd name="T15" fmla="*/ 0 h 93"/>
                  <a:gd name="T16" fmla="*/ 0 w 66"/>
                  <a:gd name="T17" fmla="*/ 0 h 93"/>
                  <a:gd name="T18" fmla="*/ 0 w 66"/>
                  <a:gd name="T19" fmla="*/ 0 h 93"/>
                  <a:gd name="T20" fmla="*/ 0 w 66"/>
                  <a:gd name="T21" fmla="*/ 0 h 9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66" h="93">
                    <a:moveTo>
                      <a:pt x="46" y="58"/>
                    </a:moveTo>
                    <a:lnTo>
                      <a:pt x="55" y="54"/>
                    </a:lnTo>
                    <a:lnTo>
                      <a:pt x="66" y="93"/>
                    </a:lnTo>
                    <a:lnTo>
                      <a:pt x="55" y="54"/>
                    </a:lnTo>
                    <a:lnTo>
                      <a:pt x="49" y="42"/>
                    </a:lnTo>
                    <a:lnTo>
                      <a:pt x="42" y="56"/>
                    </a:lnTo>
                    <a:lnTo>
                      <a:pt x="0" y="0"/>
                    </a:lnTo>
                    <a:lnTo>
                      <a:pt x="42" y="56"/>
                    </a:lnTo>
                    <a:lnTo>
                      <a:pt x="43" y="56"/>
                    </a:lnTo>
                    <a:lnTo>
                      <a:pt x="45" y="58"/>
                    </a:lnTo>
                    <a:lnTo>
                      <a:pt x="46" y="58"/>
                    </a:lnTo>
                    <a:close/>
                  </a:path>
                </a:pathLst>
              </a:custGeom>
              <a:blipFill dpi="0" rotWithShape="0">
                <a:blip r:embed="rId10"/>
                <a:srcRect/>
                <a:stretch>
                  <a:fillRect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93" name="未知">
                <a:extLst>
                  <a:ext uri="{FF2B5EF4-FFF2-40B4-BE49-F238E27FC236}">
                    <a16:creationId xmlns:a16="http://schemas.microsoft.com/office/drawing/2014/main" id="{D53237EB-0E64-E46D-1425-0080951027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30" y="1176"/>
                <a:ext cx="22" cy="22"/>
              </a:xfrm>
              <a:custGeom>
                <a:avLst/>
                <a:gdLst>
                  <a:gd name="T0" fmla="*/ 0 w 56"/>
                  <a:gd name="T1" fmla="*/ 0 h 55"/>
                  <a:gd name="T2" fmla="*/ 0 w 56"/>
                  <a:gd name="T3" fmla="*/ 0 h 55"/>
                  <a:gd name="T4" fmla="*/ 0 w 56"/>
                  <a:gd name="T5" fmla="*/ 0 h 55"/>
                  <a:gd name="T6" fmla="*/ 0 w 56"/>
                  <a:gd name="T7" fmla="*/ 0 h 55"/>
                  <a:gd name="T8" fmla="*/ 0 w 56"/>
                  <a:gd name="T9" fmla="*/ 0 h 55"/>
                  <a:gd name="T10" fmla="*/ 0 w 56"/>
                  <a:gd name="T11" fmla="*/ 0 h 55"/>
                  <a:gd name="T12" fmla="*/ 0 w 56"/>
                  <a:gd name="T13" fmla="*/ 0 h 55"/>
                  <a:gd name="T14" fmla="*/ 0 w 56"/>
                  <a:gd name="T15" fmla="*/ 0 h 55"/>
                  <a:gd name="T16" fmla="*/ 0 w 56"/>
                  <a:gd name="T17" fmla="*/ 0 h 55"/>
                  <a:gd name="T18" fmla="*/ 0 w 56"/>
                  <a:gd name="T19" fmla="*/ 0 h 55"/>
                  <a:gd name="T20" fmla="*/ 0 w 56"/>
                  <a:gd name="T21" fmla="*/ 0 h 55"/>
                  <a:gd name="T22" fmla="*/ 0 w 56"/>
                  <a:gd name="T23" fmla="*/ 0 h 55"/>
                  <a:gd name="T24" fmla="*/ 0 w 56"/>
                  <a:gd name="T25" fmla="*/ 0 h 55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56" h="55">
                    <a:moveTo>
                      <a:pt x="30" y="37"/>
                    </a:moveTo>
                    <a:lnTo>
                      <a:pt x="3" y="55"/>
                    </a:lnTo>
                    <a:lnTo>
                      <a:pt x="2" y="55"/>
                    </a:lnTo>
                    <a:lnTo>
                      <a:pt x="0" y="53"/>
                    </a:lnTo>
                    <a:lnTo>
                      <a:pt x="1" y="52"/>
                    </a:lnTo>
                    <a:lnTo>
                      <a:pt x="41" y="7"/>
                    </a:lnTo>
                    <a:lnTo>
                      <a:pt x="54" y="0"/>
                    </a:lnTo>
                    <a:lnTo>
                      <a:pt x="55" y="0"/>
                    </a:lnTo>
                    <a:lnTo>
                      <a:pt x="56" y="0"/>
                    </a:lnTo>
                    <a:lnTo>
                      <a:pt x="56" y="1"/>
                    </a:lnTo>
                    <a:lnTo>
                      <a:pt x="56" y="2"/>
                    </a:lnTo>
                    <a:lnTo>
                      <a:pt x="56" y="3"/>
                    </a:lnTo>
                    <a:lnTo>
                      <a:pt x="30" y="37"/>
                    </a:lnTo>
                    <a:close/>
                  </a:path>
                </a:pathLst>
              </a:custGeom>
              <a:noFill/>
              <a:ln w="63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94" name="未知">
                <a:extLst>
                  <a:ext uri="{FF2B5EF4-FFF2-40B4-BE49-F238E27FC236}">
                    <a16:creationId xmlns:a16="http://schemas.microsoft.com/office/drawing/2014/main" id="{036423CD-09A0-1A75-1020-9FB43F162A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0" y="1156"/>
                <a:ext cx="111" cy="110"/>
              </a:xfrm>
              <a:custGeom>
                <a:avLst/>
                <a:gdLst>
                  <a:gd name="T0" fmla="*/ 0 w 276"/>
                  <a:gd name="T1" fmla="*/ 0 h 276"/>
                  <a:gd name="T2" fmla="*/ 0 w 276"/>
                  <a:gd name="T3" fmla="*/ 0 h 276"/>
                  <a:gd name="T4" fmla="*/ 0 w 276"/>
                  <a:gd name="T5" fmla="*/ 0 h 276"/>
                  <a:gd name="T6" fmla="*/ 0 w 276"/>
                  <a:gd name="T7" fmla="*/ 0 h 276"/>
                  <a:gd name="T8" fmla="*/ 0 w 276"/>
                  <a:gd name="T9" fmla="*/ 0 h 276"/>
                  <a:gd name="T10" fmla="*/ 0 w 276"/>
                  <a:gd name="T11" fmla="*/ 0 h 276"/>
                  <a:gd name="T12" fmla="*/ 0 w 276"/>
                  <a:gd name="T13" fmla="*/ 0 h 276"/>
                  <a:gd name="T14" fmla="*/ 0 w 276"/>
                  <a:gd name="T15" fmla="*/ 0 h 276"/>
                  <a:gd name="T16" fmla="*/ 0 w 276"/>
                  <a:gd name="T17" fmla="*/ 0 h 276"/>
                  <a:gd name="T18" fmla="*/ 0 w 276"/>
                  <a:gd name="T19" fmla="*/ 0 h 276"/>
                  <a:gd name="T20" fmla="*/ 0 w 276"/>
                  <a:gd name="T21" fmla="*/ 0 h 276"/>
                  <a:gd name="T22" fmla="*/ 0 w 276"/>
                  <a:gd name="T23" fmla="*/ 0 h 27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276" h="276">
                    <a:moveTo>
                      <a:pt x="243" y="243"/>
                    </a:moveTo>
                    <a:lnTo>
                      <a:pt x="256" y="232"/>
                    </a:lnTo>
                    <a:lnTo>
                      <a:pt x="276" y="276"/>
                    </a:lnTo>
                    <a:lnTo>
                      <a:pt x="256" y="232"/>
                    </a:lnTo>
                    <a:lnTo>
                      <a:pt x="44" y="20"/>
                    </a:lnTo>
                    <a:lnTo>
                      <a:pt x="33" y="34"/>
                    </a:lnTo>
                    <a:lnTo>
                      <a:pt x="0" y="0"/>
                    </a:lnTo>
                    <a:lnTo>
                      <a:pt x="33" y="34"/>
                    </a:lnTo>
                    <a:lnTo>
                      <a:pt x="33" y="36"/>
                    </a:lnTo>
                    <a:lnTo>
                      <a:pt x="222" y="233"/>
                    </a:lnTo>
                    <a:lnTo>
                      <a:pt x="242" y="243"/>
                    </a:lnTo>
                    <a:lnTo>
                      <a:pt x="243" y="243"/>
                    </a:lnTo>
                    <a:close/>
                  </a:path>
                </a:pathLst>
              </a:custGeom>
              <a:blipFill dpi="0" rotWithShape="0">
                <a:blip r:embed="rId11"/>
                <a:srcRect/>
                <a:stretch>
                  <a:fillRect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95" name="未知">
                <a:extLst>
                  <a:ext uri="{FF2B5EF4-FFF2-40B4-BE49-F238E27FC236}">
                    <a16:creationId xmlns:a16="http://schemas.microsoft.com/office/drawing/2014/main" id="{2B4E9CF0-6C8F-5E55-B86E-02EA75FA7B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0" y="1152"/>
                <a:ext cx="105" cy="104"/>
              </a:xfrm>
              <a:custGeom>
                <a:avLst/>
                <a:gdLst>
                  <a:gd name="T0" fmla="*/ 0 w 262"/>
                  <a:gd name="T1" fmla="*/ 0 h 261"/>
                  <a:gd name="T2" fmla="*/ 0 w 262"/>
                  <a:gd name="T3" fmla="*/ 0 h 261"/>
                  <a:gd name="T4" fmla="*/ 0 w 262"/>
                  <a:gd name="T5" fmla="*/ 0 h 261"/>
                  <a:gd name="T6" fmla="*/ 0 w 262"/>
                  <a:gd name="T7" fmla="*/ 0 h 261"/>
                  <a:gd name="T8" fmla="*/ 0 w 262"/>
                  <a:gd name="T9" fmla="*/ 0 h 261"/>
                  <a:gd name="T10" fmla="*/ 0 w 262"/>
                  <a:gd name="T11" fmla="*/ 0 h 261"/>
                  <a:gd name="T12" fmla="*/ 0 w 262"/>
                  <a:gd name="T13" fmla="*/ 0 h 261"/>
                  <a:gd name="T14" fmla="*/ 0 w 262"/>
                  <a:gd name="T15" fmla="*/ 0 h 261"/>
                  <a:gd name="T16" fmla="*/ 0 w 262"/>
                  <a:gd name="T17" fmla="*/ 0 h 261"/>
                  <a:gd name="T18" fmla="*/ 0 w 262"/>
                  <a:gd name="T19" fmla="*/ 0 h 261"/>
                  <a:gd name="T20" fmla="*/ 0 w 262"/>
                  <a:gd name="T21" fmla="*/ 0 h 261"/>
                  <a:gd name="T22" fmla="*/ 0 w 262"/>
                  <a:gd name="T23" fmla="*/ 0 h 261"/>
                  <a:gd name="T24" fmla="*/ 0 w 262"/>
                  <a:gd name="T25" fmla="*/ 0 h 261"/>
                  <a:gd name="T26" fmla="*/ 0 w 262"/>
                  <a:gd name="T27" fmla="*/ 0 h 261"/>
                  <a:gd name="T28" fmla="*/ 0 w 262"/>
                  <a:gd name="T29" fmla="*/ 0 h 261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262" h="261">
                    <a:moveTo>
                      <a:pt x="233" y="241"/>
                    </a:moveTo>
                    <a:lnTo>
                      <a:pt x="233" y="239"/>
                    </a:lnTo>
                    <a:lnTo>
                      <a:pt x="233" y="238"/>
                    </a:lnTo>
                    <a:lnTo>
                      <a:pt x="262" y="261"/>
                    </a:lnTo>
                    <a:lnTo>
                      <a:pt x="233" y="238"/>
                    </a:lnTo>
                    <a:lnTo>
                      <a:pt x="233" y="236"/>
                    </a:lnTo>
                    <a:lnTo>
                      <a:pt x="44" y="38"/>
                    </a:lnTo>
                    <a:lnTo>
                      <a:pt x="24" y="29"/>
                    </a:lnTo>
                    <a:lnTo>
                      <a:pt x="23" y="29"/>
                    </a:lnTo>
                    <a:lnTo>
                      <a:pt x="21" y="29"/>
                    </a:lnTo>
                    <a:lnTo>
                      <a:pt x="20" y="30"/>
                    </a:lnTo>
                    <a:lnTo>
                      <a:pt x="0" y="0"/>
                    </a:lnTo>
                    <a:lnTo>
                      <a:pt x="20" y="30"/>
                    </a:lnTo>
                    <a:lnTo>
                      <a:pt x="232" y="242"/>
                    </a:lnTo>
                    <a:lnTo>
                      <a:pt x="233" y="241"/>
                    </a:lnTo>
                    <a:close/>
                  </a:path>
                </a:pathLst>
              </a:custGeom>
              <a:blipFill dpi="0" rotWithShape="0">
                <a:blip r:embed="rId12"/>
                <a:srcRect/>
                <a:stretch>
                  <a:fillRect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96" name="未知">
                <a:extLst>
                  <a:ext uri="{FF2B5EF4-FFF2-40B4-BE49-F238E27FC236}">
                    <a16:creationId xmlns:a16="http://schemas.microsoft.com/office/drawing/2014/main" id="{7B785877-8C81-F067-A39B-A2C1CE91FB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4" y="1163"/>
                <a:ext cx="89" cy="90"/>
              </a:xfrm>
              <a:custGeom>
                <a:avLst/>
                <a:gdLst>
                  <a:gd name="T0" fmla="*/ 0 w 224"/>
                  <a:gd name="T1" fmla="*/ 0 h 224"/>
                  <a:gd name="T2" fmla="*/ 0 w 224"/>
                  <a:gd name="T3" fmla="*/ 0 h 224"/>
                  <a:gd name="T4" fmla="*/ 0 w 224"/>
                  <a:gd name="T5" fmla="*/ 0 h 224"/>
                  <a:gd name="T6" fmla="*/ 0 w 224"/>
                  <a:gd name="T7" fmla="*/ 0 h 224"/>
                  <a:gd name="T8" fmla="*/ 0 w 224"/>
                  <a:gd name="T9" fmla="*/ 0 h 224"/>
                  <a:gd name="T10" fmla="*/ 0 w 224"/>
                  <a:gd name="T11" fmla="*/ 0 h 224"/>
                  <a:gd name="T12" fmla="*/ 0 w 224"/>
                  <a:gd name="T13" fmla="*/ 0 h 224"/>
                  <a:gd name="T14" fmla="*/ 0 w 224"/>
                  <a:gd name="T15" fmla="*/ 0 h 224"/>
                  <a:gd name="T16" fmla="*/ 0 w 224"/>
                  <a:gd name="T17" fmla="*/ 0 h 224"/>
                  <a:gd name="T18" fmla="*/ 0 w 224"/>
                  <a:gd name="T19" fmla="*/ 0 h 224"/>
                  <a:gd name="T20" fmla="*/ 0 w 224"/>
                  <a:gd name="T21" fmla="*/ 0 h 224"/>
                  <a:gd name="T22" fmla="*/ 0 w 224"/>
                  <a:gd name="T23" fmla="*/ 0 h 224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224" h="224">
                    <a:moveTo>
                      <a:pt x="220" y="220"/>
                    </a:moveTo>
                    <a:lnTo>
                      <a:pt x="224" y="209"/>
                    </a:lnTo>
                    <a:lnTo>
                      <a:pt x="224" y="207"/>
                    </a:lnTo>
                    <a:lnTo>
                      <a:pt x="35" y="9"/>
                    </a:lnTo>
                    <a:lnTo>
                      <a:pt x="15" y="0"/>
                    </a:lnTo>
                    <a:lnTo>
                      <a:pt x="14" y="0"/>
                    </a:lnTo>
                    <a:lnTo>
                      <a:pt x="0" y="15"/>
                    </a:lnTo>
                    <a:lnTo>
                      <a:pt x="0" y="17"/>
                    </a:lnTo>
                    <a:lnTo>
                      <a:pt x="189" y="214"/>
                    </a:lnTo>
                    <a:lnTo>
                      <a:pt x="209" y="224"/>
                    </a:lnTo>
                    <a:lnTo>
                      <a:pt x="210" y="224"/>
                    </a:lnTo>
                    <a:lnTo>
                      <a:pt x="220" y="220"/>
                    </a:lnTo>
                    <a:close/>
                  </a:path>
                </a:pathLst>
              </a:custGeom>
              <a:noFill/>
              <a:ln w="63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97" name="未知">
                <a:extLst>
                  <a:ext uri="{FF2B5EF4-FFF2-40B4-BE49-F238E27FC236}">
                    <a16:creationId xmlns:a16="http://schemas.microsoft.com/office/drawing/2014/main" id="{46EB91B8-EC36-FE5B-C65B-D5F57B8114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55" y="1195"/>
                <a:ext cx="2" cy="23"/>
              </a:xfrm>
              <a:custGeom>
                <a:avLst/>
                <a:gdLst>
                  <a:gd name="T0" fmla="*/ 0 w 5"/>
                  <a:gd name="T1" fmla="*/ 0 h 57"/>
                  <a:gd name="T2" fmla="*/ 0 w 5"/>
                  <a:gd name="T3" fmla="*/ 0 h 57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5" h="57">
                    <a:moveTo>
                      <a:pt x="5" y="0"/>
                    </a:moveTo>
                    <a:lnTo>
                      <a:pt x="0" y="57"/>
                    </a:lnTo>
                  </a:path>
                </a:pathLst>
              </a:custGeom>
              <a:noFill/>
              <a:ln w="3175" cmpd="sng">
                <a:solidFill>
                  <a:srgbClr val="6666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98" name="未知">
                <a:extLst>
                  <a:ext uri="{FF2B5EF4-FFF2-40B4-BE49-F238E27FC236}">
                    <a16:creationId xmlns:a16="http://schemas.microsoft.com/office/drawing/2014/main" id="{4D243820-804B-55A6-DA80-479DA084CC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54" y="1195"/>
                <a:ext cx="2" cy="23"/>
              </a:xfrm>
              <a:custGeom>
                <a:avLst/>
                <a:gdLst>
                  <a:gd name="T0" fmla="*/ 0 w 5"/>
                  <a:gd name="T1" fmla="*/ 0 h 57"/>
                  <a:gd name="T2" fmla="*/ 0 w 5"/>
                  <a:gd name="T3" fmla="*/ 0 h 57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5" h="57">
                    <a:moveTo>
                      <a:pt x="5" y="0"/>
                    </a:moveTo>
                    <a:lnTo>
                      <a:pt x="0" y="57"/>
                    </a:lnTo>
                  </a:path>
                </a:pathLst>
              </a:custGeom>
              <a:noFill/>
              <a:ln w="3175" cmpd="sng">
                <a:solidFill>
                  <a:srgbClr val="BEBEBE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99" name="未知">
                <a:extLst>
                  <a:ext uri="{FF2B5EF4-FFF2-40B4-BE49-F238E27FC236}">
                    <a16:creationId xmlns:a16="http://schemas.microsoft.com/office/drawing/2014/main" id="{9FF87E99-0D12-3802-D1C5-7FE3F685D7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5" y="1215"/>
                <a:ext cx="3" cy="23"/>
              </a:xfrm>
              <a:custGeom>
                <a:avLst/>
                <a:gdLst>
                  <a:gd name="T0" fmla="*/ 1 w 6"/>
                  <a:gd name="T1" fmla="*/ 0 h 57"/>
                  <a:gd name="T2" fmla="*/ 0 w 6"/>
                  <a:gd name="T3" fmla="*/ 0 h 57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6" h="57">
                    <a:moveTo>
                      <a:pt x="6" y="0"/>
                    </a:moveTo>
                    <a:lnTo>
                      <a:pt x="0" y="57"/>
                    </a:lnTo>
                  </a:path>
                </a:pathLst>
              </a:custGeom>
              <a:noFill/>
              <a:ln w="3175" cmpd="sng">
                <a:solidFill>
                  <a:srgbClr val="6666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300" name="未知">
                <a:extLst>
                  <a:ext uri="{FF2B5EF4-FFF2-40B4-BE49-F238E27FC236}">
                    <a16:creationId xmlns:a16="http://schemas.microsoft.com/office/drawing/2014/main" id="{5EF29CD3-C215-CDB8-E9DE-718993AB78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4" y="1215"/>
                <a:ext cx="2" cy="23"/>
              </a:xfrm>
              <a:custGeom>
                <a:avLst/>
                <a:gdLst>
                  <a:gd name="T0" fmla="*/ 0 w 6"/>
                  <a:gd name="T1" fmla="*/ 0 h 57"/>
                  <a:gd name="T2" fmla="*/ 0 w 6"/>
                  <a:gd name="T3" fmla="*/ 0 h 57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6" h="57">
                    <a:moveTo>
                      <a:pt x="6" y="0"/>
                    </a:moveTo>
                    <a:lnTo>
                      <a:pt x="0" y="57"/>
                    </a:lnTo>
                  </a:path>
                </a:pathLst>
              </a:custGeom>
              <a:noFill/>
              <a:ln w="3175" cmpd="sng">
                <a:solidFill>
                  <a:srgbClr val="BEBEBE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301" name="未知">
                <a:extLst>
                  <a:ext uri="{FF2B5EF4-FFF2-40B4-BE49-F238E27FC236}">
                    <a16:creationId xmlns:a16="http://schemas.microsoft.com/office/drawing/2014/main" id="{F0A2CD59-781A-924A-389D-51159B68B2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6" y="1225"/>
                <a:ext cx="2" cy="23"/>
              </a:xfrm>
              <a:custGeom>
                <a:avLst/>
                <a:gdLst>
                  <a:gd name="T0" fmla="*/ 0 w 5"/>
                  <a:gd name="T1" fmla="*/ 0 h 57"/>
                  <a:gd name="T2" fmla="*/ 0 w 5"/>
                  <a:gd name="T3" fmla="*/ 0 h 57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5" h="57">
                    <a:moveTo>
                      <a:pt x="5" y="0"/>
                    </a:moveTo>
                    <a:lnTo>
                      <a:pt x="0" y="57"/>
                    </a:lnTo>
                  </a:path>
                </a:pathLst>
              </a:custGeom>
              <a:noFill/>
              <a:ln w="3175" cmpd="sng">
                <a:solidFill>
                  <a:srgbClr val="6666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302" name="未知">
                <a:extLst>
                  <a:ext uri="{FF2B5EF4-FFF2-40B4-BE49-F238E27FC236}">
                    <a16:creationId xmlns:a16="http://schemas.microsoft.com/office/drawing/2014/main" id="{F46885AB-C40A-CDA4-E088-2528DBE394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4" y="1225"/>
                <a:ext cx="2" cy="23"/>
              </a:xfrm>
              <a:custGeom>
                <a:avLst/>
                <a:gdLst>
                  <a:gd name="T0" fmla="*/ 0 w 5"/>
                  <a:gd name="T1" fmla="*/ 0 h 57"/>
                  <a:gd name="T2" fmla="*/ 0 w 5"/>
                  <a:gd name="T3" fmla="*/ 0 h 57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5" h="57">
                    <a:moveTo>
                      <a:pt x="5" y="0"/>
                    </a:moveTo>
                    <a:lnTo>
                      <a:pt x="0" y="57"/>
                    </a:lnTo>
                  </a:path>
                </a:pathLst>
              </a:custGeom>
              <a:noFill/>
              <a:ln w="3175" cmpd="sng">
                <a:solidFill>
                  <a:srgbClr val="BEBEBE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303" name="未知">
                <a:extLst>
                  <a:ext uri="{FF2B5EF4-FFF2-40B4-BE49-F238E27FC236}">
                    <a16:creationId xmlns:a16="http://schemas.microsoft.com/office/drawing/2014/main" id="{308D26C7-2AD5-85E4-22E7-FA275AE4FB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5" y="1205"/>
                <a:ext cx="2" cy="23"/>
              </a:xfrm>
              <a:custGeom>
                <a:avLst/>
                <a:gdLst>
                  <a:gd name="T0" fmla="*/ 0 w 5"/>
                  <a:gd name="T1" fmla="*/ 0 h 56"/>
                  <a:gd name="T2" fmla="*/ 0 w 5"/>
                  <a:gd name="T3" fmla="*/ 0 h 56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5" h="56">
                    <a:moveTo>
                      <a:pt x="5" y="0"/>
                    </a:moveTo>
                    <a:lnTo>
                      <a:pt x="0" y="56"/>
                    </a:lnTo>
                  </a:path>
                </a:pathLst>
              </a:custGeom>
              <a:noFill/>
              <a:ln w="3175" cmpd="sng">
                <a:solidFill>
                  <a:srgbClr val="6666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304" name="未知">
                <a:extLst>
                  <a:ext uri="{FF2B5EF4-FFF2-40B4-BE49-F238E27FC236}">
                    <a16:creationId xmlns:a16="http://schemas.microsoft.com/office/drawing/2014/main" id="{7B9FFB63-BC18-2DD7-F4A6-C30B1258D6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4" y="1205"/>
                <a:ext cx="2" cy="23"/>
              </a:xfrm>
              <a:custGeom>
                <a:avLst/>
                <a:gdLst>
                  <a:gd name="T0" fmla="*/ 0 w 6"/>
                  <a:gd name="T1" fmla="*/ 0 h 56"/>
                  <a:gd name="T2" fmla="*/ 0 w 6"/>
                  <a:gd name="T3" fmla="*/ 0 h 56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6" h="56">
                    <a:moveTo>
                      <a:pt x="6" y="0"/>
                    </a:moveTo>
                    <a:lnTo>
                      <a:pt x="0" y="56"/>
                    </a:lnTo>
                  </a:path>
                </a:pathLst>
              </a:custGeom>
              <a:noFill/>
              <a:ln w="3175" cmpd="sng">
                <a:solidFill>
                  <a:srgbClr val="BEBEBE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305" name="未知">
                <a:extLst>
                  <a:ext uri="{FF2B5EF4-FFF2-40B4-BE49-F238E27FC236}">
                    <a16:creationId xmlns:a16="http://schemas.microsoft.com/office/drawing/2014/main" id="{BF681EF4-CCCA-D65A-1EAE-14D4A5E684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6" y="1186"/>
                <a:ext cx="2" cy="22"/>
              </a:xfrm>
              <a:custGeom>
                <a:avLst/>
                <a:gdLst>
                  <a:gd name="T0" fmla="*/ 0 w 5"/>
                  <a:gd name="T1" fmla="*/ 0 h 57"/>
                  <a:gd name="T2" fmla="*/ 0 w 5"/>
                  <a:gd name="T3" fmla="*/ 0 h 57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5" h="57">
                    <a:moveTo>
                      <a:pt x="5" y="0"/>
                    </a:moveTo>
                    <a:lnTo>
                      <a:pt x="0" y="57"/>
                    </a:lnTo>
                  </a:path>
                </a:pathLst>
              </a:custGeom>
              <a:noFill/>
              <a:ln w="3175" cmpd="sng">
                <a:solidFill>
                  <a:srgbClr val="6666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306" name="未知">
                <a:extLst>
                  <a:ext uri="{FF2B5EF4-FFF2-40B4-BE49-F238E27FC236}">
                    <a16:creationId xmlns:a16="http://schemas.microsoft.com/office/drawing/2014/main" id="{6C913266-DC8E-ACB6-E04B-1133B12484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5" y="1186"/>
                <a:ext cx="2" cy="22"/>
              </a:xfrm>
              <a:custGeom>
                <a:avLst/>
                <a:gdLst>
                  <a:gd name="T0" fmla="*/ 0 w 5"/>
                  <a:gd name="T1" fmla="*/ 0 h 57"/>
                  <a:gd name="T2" fmla="*/ 0 w 5"/>
                  <a:gd name="T3" fmla="*/ 0 h 57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5" h="57">
                    <a:moveTo>
                      <a:pt x="5" y="0"/>
                    </a:moveTo>
                    <a:lnTo>
                      <a:pt x="0" y="57"/>
                    </a:lnTo>
                  </a:path>
                </a:pathLst>
              </a:custGeom>
              <a:noFill/>
              <a:ln w="3175" cmpd="sng">
                <a:solidFill>
                  <a:srgbClr val="BEBEBE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307" name="未知">
                <a:extLst>
                  <a:ext uri="{FF2B5EF4-FFF2-40B4-BE49-F238E27FC236}">
                    <a16:creationId xmlns:a16="http://schemas.microsoft.com/office/drawing/2014/main" id="{5EE05E71-E581-0122-F4A3-E0AC68C784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6" y="1223"/>
                <a:ext cx="251" cy="251"/>
              </a:xfrm>
              <a:custGeom>
                <a:avLst/>
                <a:gdLst>
                  <a:gd name="T0" fmla="*/ 0 w 627"/>
                  <a:gd name="T1" fmla="*/ 0 h 627"/>
                  <a:gd name="T2" fmla="*/ 0 w 627"/>
                  <a:gd name="T3" fmla="*/ 0 h 627"/>
                  <a:gd name="T4" fmla="*/ 0 w 627"/>
                  <a:gd name="T5" fmla="*/ 0 h 627"/>
                  <a:gd name="T6" fmla="*/ 0 w 627"/>
                  <a:gd name="T7" fmla="*/ 0 h 627"/>
                  <a:gd name="T8" fmla="*/ 0 w 627"/>
                  <a:gd name="T9" fmla="*/ 0 h 627"/>
                  <a:gd name="T10" fmla="*/ 0 w 627"/>
                  <a:gd name="T11" fmla="*/ 0 h 627"/>
                  <a:gd name="T12" fmla="*/ 0 w 627"/>
                  <a:gd name="T13" fmla="*/ 0 h 627"/>
                  <a:gd name="T14" fmla="*/ 0 w 627"/>
                  <a:gd name="T15" fmla="*/ 0 h 627"/>
                  <a:gd name="T16" fmla="*/ 0 w 627"/>
                  <a:gd name="T17" fmla="*/ 0 h 627"/>
                  <a:gd name="T18" fmla="*/ 0 w 627"/>
                  <a:gd name="T19" fmla="*/ 0 h 627"/>
                  <a:gd name="T20" fmla="*/ 0 w 627"/>
                  <a:gd name="T21" fmla="*/ 0 h 627"/>
                  <a:gd name="T22" fmla="*/ 0 w 627"/>
                  <a:gd name="T23" fmla="*/ 0 h 627"/>
                  <a:gd name="T24" fmla="*/ 0 w 627"/>
                  <a:gd name="T25" fmla="*/ 0 h 627"/>
                  <a:gd name="T26" fmla="*/ 0 w 627"/>
                  <a:gd name="T27" fmla="*/ 0 h 627"/>
                  <a:gd name="T28" fmla="*/ 0 w 627"/>
                  <a:gd name="T29" fmla="*/ 0 h 627"/>
                  <a:gd name="T30" fmla="*/ 0 w 627"/>
                  <a:gd name="T31" fmla="*/ 0 h 627"/>
                  <a:gd name="T32" fmla="*/ 0 w 627"/>
                  <a:gd name="T33" fmla="*/ 0 h 627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627" h="627">
                    <a:moveTo>
                      <a:pt x="540" y="547"/>
                    </a:moveTo>
                    <a:lnTo>
                      <a:pt x="591" y="512"/>
                    </a:lnTo>
                    <a:lnTo>
                      <a:pt x="594" y="490"/>
                    </a:lnTo>
                    <a:lnTo>
                      <a:pt x="627" y="627"/>
                    </a:lnTo>
                    <a:lnTo>
                      <a:pt x="594" y="490"/>
                    </a:lnTo>
                    <a:lnTo>
                      <a:pt x="594" y="487"/>
                    </a:lnTo>
                    <a:lnTo>
                      <a:pt x="180" y="68"/>
                    </a:lnTo>
                    <a:lnTo>
                      <a:pt x="129" y="32"/>
                    </a:lnTo>
                    <a:lnTo>
                      <a:pt x="127" y="32"/>
                    </a:lnTo>
                    <a:lnTo>
                      <a:pt x="80" y="72"/>
                    </a:lnTo>
                    <a:lnTo>
                      <a:pt x="79" y="82"/>
                    </a:lnTo>
                    <a:lnTo>
                      <a:pt x="0" y="0"/>
                    </a:lnTo>
                    <a:lnTo>
                      <a:pt x="79" y="82"/>
                    </a:lnTo>
                    <a:lnTo>
                      <a:pt x="79" y="85"/>
                    </a:lnTo>
                    <a:lnTo>
                      <a:pt x="499" y="534"/>
                    </a:lnTo>
                    <a:lnTo>
                      <a:pt x="537" y="547"/>
                    </a:lnTo>
                    <a:lnTo>
                      <a:pt x="540" y="547"/>
                    </a:lnTo>
                    <a:close/>
                  </a:path>
                </a:pathLst>
              </a:custGeom>
              <a:blipFill dpi="0" rotWithShape="0">
                <a:blip r:embed="rId13"/>
                <a:srcRect/>
                <a:stretch>
                  <a:fillRect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308" name="未知">
                <a:extLst>
                  <a:ext uri="{FF2B5EF4-FFF2-40B4-BE49-F238E27FC236}">
                    <a16:creationId xmlns:a16="http://schemas.microsoft.com/office/drawing/2014/main" id="{138B46E3-5435-5B6F-0294-9D1F13F82E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91" y="1204"/>
                <a:ext cx="225" cy="225"/>
              </a:xfrm>
              <a:custGeom>
                <a:avLst/>
                <a:gdLst>
                  <a:gd name="T0" fmla="*/ 0 w 563"/>
                  <a:gd name="T1" fmla="*/ 0 h 563"/>
                  <a:gd name="T2" fmla="*/ 0 w 563"/>
                  <a:gd name="T3" fmla="*/ 0 h 563"/>
                  <a:gd name="T4" fmla="*/ 0 w 563"/>
                  <a:gd name="T5" fmla="*/ 0 h 563"/>
                  <a:gd name="T6" fmla="*/ 0 w 563"/>
                  <a:gd name="T7" fmla="*/ 0 h 563"/>
                  <a:gd name="T8" fmla="*/ 0 w 563"/>
                  <a:gd name="T9" fmla="*/ 0 h 563"/>
                  <a:gd name="T10" fmla="*/ 0 w 563"/>
                  <a:gd name="T11" fmla="*/ 0 h 563"/>
                  <a:gd name="T12" fmla="*/ 0 w 563"/>
                  <a:gd name="T13" fmla="*/ 0 h 563"/>
                  <a:gd name="T14" fmla="*/ 0 w 563"/>
                  <a:gd name="T15" fmla="*/ 0 h 563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563" h="563">
                    <a:moveTo>
                      <a:pt x="481" y="528"/>
                    </a:moveTo>
                    <a:lnTo>
                      <a:pt x="68" y="116"/>
                    </a:lnTo>
                    <a:lnTo>
                      <a:pt x="0" y="0"/>
                    </a:lnTo>
                    <a:lnTo>
                      <a:pt x="68" y="116"/>
                    </a:lnTo>
                    <a:lnTo>
                      <a:pt x="481" y="529"/>
                    </a:lnTo>
                    <a:lnTo>
                      <a:pt x="563" y="563"/>
                    </a:lnTo>
                    <a:lnTo>
                      <a:pt x="481" y="529"/>
                    </a:lnTo>
                    <a:lnTo>
                      <a:pt x="481" y="528"/>
                    </a:lnTo>
                    <a:close/>
                  </a:path>
                </a:pathLst>
              </a:custGeom>
              <a:blipFill dpi="0" rotWithShape="0">
                <a:blip r:embed="rId14"/>
                <a:srcRect/>
                <a:stretch>
                  <a:fillRect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309" name="未知">
                <a:extLst>
                  <a:ext uri="{FF2B5EF4-FFF2-40B4-BE49-F238E27FC236}">
                    <a16:creationId xmlns:a16="http://schemas.microsoft.com/office/drawing/2014/main" id="{F686210E-6C88-A1AB-D0D0-2538BB2BFC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0" y="1209"/>
                <a:ext cx="101" cy="101"/>
              </a:xfrm>
              <a:custGeom>
                <a:avLst/>
                <a:gdLst>
                  <a:gd name="T0" fmla="*/ 0 w 253"/>
                  <a:gd name="T1" fmla="*/ 0 h 253"/>
                  <a:gd name="T2" fmla="*/ 0 w 253"/>
                  <a:gd name="T3" fmla="*/ 0 h 253"/>
                  <a:gd name="T4" fmla="*/ 0 w 253"/>
                  <a:gd name="T5" fmla="*/ 0 h 253"/>
                  <a:gd name="T6" fmla="*/ 0 w 253"/>
                  <a:gd name="T7" fmla="*/ 0 h 253"/>
                  <a:gd name="T8" fmla="*/ 0 w 253"/>
                  <a:gd name="T9" fmla="*/ 0 h 253"/>
                  <a:gd name="T10" fmla="*/ 0 w 253"/>
                  <a:gd name="T11" fmla="*/ 0 h 253"/>
                  <a:gd name="T12" fmla="*/ 0 w 253"/>
                  <a:gd name="T13" fmla="*/ 0 h 253"/>
                  <a:gd name="T14" fmla="*/ 0 w 253"/>
                  <a:gd name="T15" fmla="*/ 0 h 253"/>
                  <a:gd name="T16" fmla="*/ 0 w 253"/>
                  <a:gd name="T17" fmla="*/ 0 h 253"/>
                  <a:gd name="T18" fmla="*/ 0 w 253"/>
                  <a:gd name="T19" fmla="*/ 0 h 25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53" h="253">
                    <a:moveTo>
                      <a:pt x="144" y="124"/>
                    </a:moveTo>
                    <a:lnTo>
                      <a:pt x="234" y="97"/>
                    </a:lnTo>
                    <a:lnTo>
                      <a:pt x="253" y="253"/>
                    </a:lnTo>
                    <a:lnTo>
                      <a:pt x="234" y="97"/>
                    </a:lnTo>
                    <a:lnTo>
                      <a:pt x="158" y="21"/>
                    </a:lnTo>
                    <a:lnTo>
                      <a:pt x="21" y="152"/>
                    </a:lnTo>
                    <a:lnTo>
                      <a:pt x="0" y="0"/>
                    </a:lnTo>
                    <a:lnTo>
                      <a:pt x="21" y="152"/>
                    </a:lnTo>
                    <a:lnTo>
                      <a:pt x="47" y="170"/>
                    </a:lnTo>
                    <a:lnTo>
                      <a:pt x="144" y="124"/>
                    </a:lnTo>
                    <a:close/>
                  </a:path>
                </a:pathLst>
              </a:custGeom>
              <a:blipFill dpi="0" rotWithShape="0">
                <a:blip r:embed="rId15"/>
                <a:srcRect/>
                <a:stretch>
                  <a:fillRect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310" name="未知">
                <a:extLst>
                  <a:ext uri="{FF2B5EF4-FFF2-40B4-BE49-F238E27FC236}">
                    <a16:creationId xmlns:a16="http://schemas.microsoft.com/office/drawing/2014/main" id="{82198FA9-6874-C454-0EFB-E3D815F7D1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4" y="1186"/>
                <a:ext cx="70" cy="70"/>
              </a:xfrm>
              <a:custGeom>
                <a:avLst/>
                <a:gdLst>
                  <a:gd name="T0" fmla="*/ 0 w 175"/>
                  <a:gd name="T1" fmla="*/ 0 h 175"/>
                  <a:gd name="T2" fmla="*/ 0 w 175"/>
                  <a:gd name="T3" fmla="*/ 0 h 175"/>
                  <a:gd name="T4" fmla="*/ 0 w 175"/>
                  <a:gd name="T5" fmla="*/ 0 h 175"/>
                  <a:gd name="T6" fmla="*/ 0 w 175"/>
                  <a:gd name="T7" fmla="*/ 0 h 175"/>
                  <a:gd name="T8" fmla="*/ 0 w 175"/>
                  <a:gd name="T9" fmla="*/ 0 h 175"/>
                  <a:gd name="T10" fmla="*/ 0 w 175"/>
                  <a:gd name="T11" fmla="*/ 0 h 175"/>
                  <a:gd name="T12" fmla="*/ 0 w 175"/>
                  <a:gd name="T13" fmla="*/ 0 h 175"/>
                  <a:gd name="T14" fmla="*/ 0 w 175"/>
                  <a:gd name="T15" fmla="*/ 0 h 175"/>
                  <a:gd name="T16" fmla="*/ 0 w 175"/>
                  <a:gd name="T17" fmla="*/ 0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5" h="175">
                    <a:moveTo>
                      <a:pt x="110" y="142"/>
                    </a:moveTo>
                    <a:lnTo>
                      <a:pt x="175" y="175"/>
                    </a:lnTo>
                    <a:lnTo>
                      <a:pt x="110" y="142"/>
                    </a:lnTo>
                    <a:lnTo>
                      <a:pt x="47" y="55"/>
                    </a:lnTo>
                    <a:lnTo>
                      <a:pt x="21" y="80"/>
                    </a:lnTo>
                    <a:lnTo>
                      <a:pt x="0" y="0"/>
                    </a:lnTo>
                    <a:lnTo>
                      <a:pt x="21" y="80"/>
                    </a:lnTo>
                    <a:lnTo>
                      <a:pt x="97" y="156"/>
                    </a:lnTo>
                    <a:lnTo>
                      <a:pt x="110" y="142"/>
                    </a:lnTo>
                    <a:close/>
                  </a:path>
                </a:pathLst>
              </a:custGeom>
              <a:blipFill dpi="0" rotWithShape="0">
                <a:blip r:embed="rId16"/>
                <a:srcRect/>
                <a:stretch>
                  <a:fillRect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311" name="未知">
                <a:extLst>
                  <a:ext uri="{FF2B5EF4-FFF2-40B4-BE49-F238E27FC236}">
                    <a16:creationId xmlns:a16="http://schemas.microsoft.com/office/drawing/2014/main" id="{6F2045A8-2400-3702-D749-52C1B1C763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8" y="1208"/>
                <a:ext cx="90" cy="69"/>
              </a:xfrm>
              <a:custGeom>
                <a:avLst/>
                <a:gdLst>
                  <a:gd name="T0" fmla="*/ 0 w 226"/>
                  <a:gd name="T1" fmla="*/ 0 h 174"/>
                  <a:gd name="T2" fmla="*/ 0 w 226"/>
                  <a:gd name="T3" fmla="*/ 0 h 174"/>
                  <a:gd name="T4" fmla="*/ 0 w 226"/>
                  <a:gd name="T5" fmla="*/ 0 h 174"/>
                  <a:gd name="T6" fmla="*/ 0 w 226"/>
                  <a:gd name="T7" fmla="*/ 0 h 174"/>
                  <a:gd name="T8" fmla="*/ 0 w 226"/>
                  <a:gd name="T9" fmla="*/ 0 h 174"/>
                  <a:gd name="T10" fmla="*/ 0 w 226"/>
                  <a:gd name="T11" fmla="*/ 0 h 174"/>
                  <a:gd name="T12" fmla="*/ 0 w 226"/>
                  <a:gd name="T13" fmla="*/ 0 h 174"/>
                  <a:gd name="T14" fmla="*/ 0 w 226"/>
                  <a:gd name="T15" fmla="*/ 0 h 174"/>
                  <a:gd name="T16" fmla="*/ 0 w 226"/>
                  <a:gd name="T17" fmla="*/ 0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226" h="174">
                    <a:moveTo>
                      <a:pt x="226" y="87"/>
                    </a:moveTo>
                    <a:lnTo>
                      <a:pt x="175" y="142"/>
                    </a:lnTo>
                    <a:lnTo>
                      <a:pt x="170" y="141"/>
                    </a:lnTo>
                    <a:lnTo>
                      <a:pt x="165" y="140"/>
                    </a:lnTo>
                    <a:lnTo>
                      <a:pt x="123" y="128"/>
                    </a:lnTo>
                    <a:lnTo>
                      <a:pt x="26" y="174"/>
                    </a:lnTo>
                    <a:lnTo>
                      <a:pt x="0" y="156"/>
                    </a:lnTo>
                    <a:lnTo>
                      <a:pt x="163" y="0"/>
                    </a:lnTo>
                    <a:lnTo>
                      <a:pt x="226" y="87"/>
                    </a:lnTo>
                    <a:close/>
                  </a:path>
                </a:pathLst>
              </a:custGeom>
              <a:noFill/>
              <a:ln w="63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312" name="未知">
                <a:extLst>
                  <a:ext uri="{FF2B5EF4-FFF2-40B4-BE49-F238E27FC236}">
                    <a16:creationId xmlns:a16="http://schemas.microsoft.com/office/drawing/2014/main" id="{F80E2F2C-D05F-8FA8-1131-4B081B2169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2" y="1212"/>
                <a:ext cx="6" cy="7"/>
              </a:xfrm>
              <a:custGeom>
                <a:avLst/>
                <a:gdLst>
                  <a:gd name="T0" fmla="*/ 0 w 15"/>
                  <a:gd name="T1" fmla="*/ 0 h 17"/>
                  <a:gd name="T2" fmla="*/ 0 w 15"/>
                  <a:gd name="T3" fmla="*/ 0 h 17"/>
                  <a:gd name="T4" fmla="*/ 0 w 15"/>
                  <a:gd name="T5" fmla="*/ 0 h 17"/>
                  <a:gd name="T6" fmla="*/ 0 w 15"/>
                  <a:gd name="T7" fmla="*/ 0 h 17"/>
                  <a:gd name="T8" fmla="*/ 0 w 15"/>
                  <a:gd name="T9" fmla="*/ 0 h 17"/>
                  <a:gd name="T10" fmla="*/ 0 w 15"/>
                  <a:gd name="T11" fmla="*/ 0 h 1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5" h="17">
                    <a:moveTo>
                      <a:pt x="14" y="17"/>
                    </a:moveTo>
                    <a:lnTo>
                      <a:pt x="15" y="16"/>
                    </a:lnTo>
                    <a:lnTo>
                      <a:pt x="0" y="0"/>
                    </a:lnTo>
                    <a:lnTo>
                      <a:pt x="1" y="2"/>
                    </a:lnTo>
                    <a:lnTo>
                      <a:pt x="14" y="1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313" name="未知">
                <a:extLst>
                  <a:ext uri="{FF2B5EF4-FFF2-40B4-BE49-F238E27FC236}">
                    <a16:creationId xmlns:a16="http://schemas.microsoft.com/office/drawing/2014/main" id="{EE503FE1-81A6-68FD-0F5B-DA9EBD3099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9" y="1136"/>
                <a:ext cx="112" cy="112"/>
              </a:xfrm>
              <a:custGeom>
                <a:avLst/>
                <a:gdLst>
                  <a:gd name="T0" fmla="*/ 0 w 279"/>
                  <a:gd name="T1" fmla="*/ 0 h 279"/>
                  <a:gd name="T2" fmla="*/ 0 w 279"/>
                  <a:gd name="T3" fmla="*/ 0 h 279"/>
                  <a:gd name="T4" fmla="*/ 0 w 279"/>
                  <a:gd name="T5" fmla="*/ 0 h 279"/>
                  <a:gd name="T6" fmla="*/ 0 w 279"/>
                  <a:gd name="T7" fmla="*/ 0 h 279"/>
                  <a:gd name="T8" fmla="*/ 0 w 279"/>
                  <a:gd name="T9" fmla="*/ 0 h 279"/>
                  <a:gd name="T10" fmla="*/ 0 w 279"/>
                  <a:gd name="T11" fmla="*/ 0 h 279"/>
                  <a:gd name="T12" fmla="*/ 0 w 279"/>
                  <a:gd name="T13" fmla="*/ 0 h 279"/>
                  <a:gd name="T14" fmla="*/ 0 w 279"/>
                  <a:gd name="T15" fmla="*/ 0 h 279"/>
                  <a:gd name="T16" fmla="*/ 0 w 279"/>
                  <a:gd name="T17" fmla="*/ 0 h 279"/>
                  <a:gd name="T18" fmla="*/ 0 w 279"/>
                  <a:gd name="T19" fmla="*/ 0 h 279"/>
                  <a:gd name="T20" fmla="*/ 0 w 279"/>
                  <a:gd name="T21" fmla="*/ 0 h 279"/>
                  <a:gd name="T22" fmla="*/ 0 w 279"/>
                  <a:gd name="T23" fmla="*/ 0 h 279"/>
                  <a:gd name="T24" fmla="*/ 0 w 279"/>
                  <a:gd name="T25" fmla="*/ 0 h 279"/>
                  <a:gd name="T26" fmla="*/ 0 w 279"/>
                  <a:gd name="T27" fmla="*/ 0 h 279"/>
                  <a:gd name="T28" fmla="*/ 0 w 279"/>
                  <a:gd name="T29" fmla="*/ 0 h 279"/>
                  <a:gd name="T30" fmla="*/ 0 w 279"/>
                  <a:gd name="T31" fmla="*/ 0 h 279"/>
                  <a:gd name="T32" fmla="*/ 0 w 279"/>
                  <a:gd name="T33" fmla="*/ 0 h 279"/>
                  <a:gd name="T34" fmla="*/ 0 w 279"/>
                  <a:gd name="T35" fmla="*/ 0 h 279"/>
                  <a:gd name="T36" fmla="*/ 0 w 279"/>
                  <a:gd name="T37" fmla="*/ 0 h 279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0" t="0" r="r" b="b"/>
                <a:pathLst>
                  <a:path w="279" h="279">
                    <a:moveTo>
                      <a:pt x="73" y="206"/>
                    </a:moveTo>
                    <a:lnTo>
                      <a:pt x="115" y="160"/>
                    </a:lnTo>
                    <a:lnTo>
                      <a:pt x="165" y="115"/>
                    </a:lnTo>
                    <a:lnTo>
                      <a:pt x="181" y="108"/>
                    </a:lnTo>
                    <a:lnTo>
                      <a:pt x="230" y="157"/>
                    </a:lnTo>
                    <a:lnTo>
                      <a:pt x="261" y="125"/>
                    </a:lnTo>
                    <a:lnTo>
                      <a:pt x="279" y="279"/>
                    </a:lnTo>
                    <a:lnTo>
                      <a:pt x="261" y="125"/>
                    </a:lnTo>
                    <a:lnTo>
                      <a:pt x="165" y="29"/>
                    </a:lnTo>
                    <a:lnTo>
                      <a:pt x="157" y="35"/>
                    </a:lnTo>
                    <a:lnTo>
                      <a:pt x="147" y="43"/>
                    </a:lnTo>
                    <a:lnTo>
                      <a:pt x="103" y="88"/>
                    </a:lnTo>
                    <a:lnTo>
                      <a:pt x="64" y="141"/>
                    </a:lnTo>
                    <a:lnTo>
                      <a:pt x="50" y="176"/>
                    </a:lnTo>
                    <a:lnTo>
                      <a:pt x="0" y="0"/>
                    </a:lnTo>
                    <a:lnTo>
                      <a:pt x="50" y="176"/>
                    </a:lnTo>
                    <a:lnTo>
                      <a:pt x="50" y="178"/>
                    </a:lnTo>
                    <a:lnTo>
                      <a:pt x="72" y="207"/>
                    </a:lnTo>
                    <a:lnTo>
                      <a:pt x="73" y="206"/>
                    </a:lnTo>
                    <a:close/>
                  </a:path>
                </a:pathLst>
              </a:custGeom>
              <a:blipFill dpi="0" rotWithShape="0">
                <a:blip r:embed="rId17"/>
                <a:srcRect/>
                <a:stretch>
                  <a:fillRect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314" name="未知">
                <a:extLst>
                  <a:ext uri="{FF2B5EF4-FFF2-40B4-BE49-F238E27FC236}">
                    <a16:creationId xmlns:a16="http://schemas.microsoft.com/office/drawing/2014/main" id="{D0049C03-2134-DBEE-7221-DF0F4ECE37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93" y="1113"/>
                <a:ext cx="81" cy="81"/>
              </a:xfrm>
              <a:custGeom>
                <a:avLst/>
                <a:gdLst>
                  <a:gd name="T0" fmla="*/ 0 w 202"/>
                  <a:gd name="T1" fmla="*/ 0 h 202"/>
                  <a:gd name="T2" fmla="*/ 0 w 202"/>
                  <a:gd name="T3" fmla="*/ 0 h 202"/>
                  <a:gd name="T4" fmla="*/ 0 w 202"/>
                  <a:gd name="T5" fmla="*/ 0 h 202"/>
                  <a:gd name="T6" fmla="*/ 0 w 202"/>
                  <a:gd name="T7" fmla="*/ 0 h 202"/>
                  <a:gd name="T8" fmla="*/ 0 w 202"/>
                  <a:gd name="T9" fmla="*/ 0 h 202"/>
                  <a:gd name="T10" fmla="*/ 0 w 202"/>
                  <a:gd name="T11" fmla="*/ 0 h 202"/>
                  <a:gd name="T12" fmla="*/ 0 w 202"/>
                  <a:gd name="T13" fmla="*/ 0 h 202"/>
                  <a:gd name="T14" fmla="*/ 0 w 202"/>
                  <a:gd name="T15" fmla="*/ 0 h 202"/>
                  <a:gd name="T16" fmla="*/ 0 w 202"/>
                  <a:gd name="T17" fmla="*/ 0 h 202"/>
                  <a:gd name="T18" fmla="*/ 0 w 202"/>
                  <a:gd name="T19" fmla="*/ 0 h 202"/>
                  <a:gd name="T20" fmla="*/ 0 w 202"/>
                  <a:gd name="T21" fmla="*/ 0 h 202"/>
                  <a:gd name="T22" fmla="*/ 0 w 202"/>
                  <a:gd name="T23" fmla="*/ 0 h 202"/>
                  <a:gd name="T24" fmla="*/ 0 w 202"/>
                  <a:gd name="T25" fmla="*/ 0 h 202"/>
                  <a:gd name="T26" fmla="*/ 0 w 202"/>
                  <a:gd name="T27" fmla="*/ 0 h 202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202" h="202">
                    <a:moveTo>
                      <a:pt x="148" y="160"/>
                    </a:moveTo>
                    <a:lnTo>
                      <a:pt x="202" y="202"/>
                    </a:lnTo>
                    <a:lnTo>
                      <a:pt x="148" y="160"/>
                    </a:lnTo>
                    <a:lnTo>
                      <a:pt x="123" y="105"/>
                    </a:lnTo>
                    <a:lnTo>
                      <a:pt x="68" y="69"/>
                    </a:lnTo>
                    <a:lnTo>
                      <a:pt x="60" y="71"/>
                    </a:lnTo>
                    <a:lnTo>
                      <a:pt x="50" y="75"/>
                    </a:lnTo>
                    <a:lnTo>
                      <a:pt x="41" y="80"/>
                    </a:lnTo>
                    <a:lnTo>
                      <a:pt x="31" y="86"/>
                    </a:lnTo>
                    <a:lnTo>
                      <a:pt x="30" y="87"/>
                    </a:lnTo>
                    <a:lnTo>
                      <a:pt x="0" y="0"/>
                    </a:lnTo>
                    <a:lnTo>
                      <a:pt x="30" y="87"/>
                    </a:lnTo>
                    <a:lnTo>
                      <a:pt x="126" y="183"/>
                    </a:lnTo>
                    <a:lnTo>
                      <a:pt x="148" y="160"/>
                    </a:lnTo>
                    <a:close/>
                  </a:path>
                </a:pathLst>
              </a:custGeom>
              <a:blipFill dpi="0" rotWithShape="0">
                <a:blip r:embed="rId18"/>
                <a:srcRect/>
                <a:stretch>
                  <a:fillRect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315" name="未知">
                <a:extLst>
                  <a:ext uri="{FF2B5EF4-FFF2-40B4-BE49-F238E27FC236}">
                    <a16:creationId xmlns:a16="http://schemas.microsoft.com/office/drawing/2014/main" id="{F5267F2A-9E83-7F35-C5EC-1BA7DE1C42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59" y="1140"/>
                <a:ext cx="93" cy="79"/>
              </a:xfrm>
              <a:custGeom>
                <a:avLst/>
                <a:gdLst>
                  <a:gd name="T0" fmla="*/ 0 w 233"/>
                  <a:gd name="T1" fmla="*/ 0 h 197"/>
                  <a:gd name="T2" fmla="*/ 0 w 233"/>
                  <a:gd name="T3" fmla="*/ 0 h 197"/>
                  <a:gd name="T4" fmla="*/ 0 w 233"/>
                  <a:gd name="T5" fmla="*/ 0 h 197"/>
                  <a:gd name="T6" fmla="*/ 0 w 233"/>
                  <a:gd name="T7" fmla="*/ 0 h 197"/>
                  <a:gd name="T8" fmla="*/ 0 w 233"/>
                  <a:gd name="T9" fmla="*/ 0 h 197"/>
                  <a:gd name="T10" fmla="*/ 0 w 233"/>
                  <a:gd name="T11" fmla="*/ 0 h 197"/>
                  <a:gd name="T12" fmla="*/ 0 w 233"/>
                  <a:gd name="T13" fmla="*/ 0 h 197"/>
                  <a:gd name="T14" fmla="*/ 0 w 233"/>
                  <a:gd name="T15" fmla="*/ 0 h 197"/>
                  <a:gd name="T16" fmla="*/ 0 w 233"/>
                  <a:gd name="T17" fmla="*/ 0 h 197"/>
                  <a:gd name="T18" fmla="*/ 0 w 233"/>
                  <a:gd name="T19" fmla="*/ 0 h 197"/>
                  <a:gd name="T20" fmla="*/ 0 w 233"/>
                  <a:gd name="T21" fmla="*/ 0 h 197"/>
                  <a:gd name="T22" fmla="*/ 0 w 233"/>
                  <a:gd name="T23" fmla="*/ 0 h 197"/>
                  <a:gd name="T24" fmla="*/ 0 w 233"/>
                  <a:gd name="T25" fmla="*/ 0 h 197"/>
                  <a:gd name="T26" fmla="*/ 0 w 233"/>
                  <a:gd name="T27" fmla="*/ 0 h 197"/>
                  <a:gd name="T28" fmla="*/ 0 w 233"/>
                  <a:gd name="T29" fmla="*/ 0 h 197"/>
                  <a:gd name="T30" fmla="*/ 0 w 233"/>
                  <a:gd name="T31" fmla="*/ 0 h 197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233" h="197">
                    <a:moveTo>
                      <a:pt x="21" y="197"/>
                    </a:moveTo>
                    <a:lnTo>
                      <a:pt x="0" y="165"/>
                    </a:lnTo>
                    <a:lnTo>
                      <a:pt x="0" y="164"/>
                    </a:lnTo>
                    <a:lnTo>
                      <a:pt x="31" y="105"/>
                    </a:lnTo>
                    <a:lnTo>
                      <a:pt x="70" y="58"/>
                    </a:lnTo>
                    <a:lnTo>
                      <a:pt x="116" y="17"/>
                    </a:lnTo>
                    <a:lnTo>
                      <a:pt x="153" y="0"/>
                    </a:lnTo>
                    <a:lnTo>
                      <a:pt x="162" y="0"/>
                    </a:lnTo>
                    <a:lnTo>
                      <a:pt x="213" y="44"/>
                    </a:lnTo>
                    <a:lnTo>
                      <a:pt x="233" y="91"/>
                    </a:lnTo>
                    <a:lnTo>
                      <a:pt x="180" y="146"/>
                    </a:lnTo>
                    <a:lnTo>
                      <a:pt x="131" y="97"/>
                    </a:lnTo>
                    <a:lnTo>
                      <a:pt x="126" y="98"/>
                    </a:lnTo>
                    <a:lnTo>
                      <a:pt x="72" y="141"/>
                    </a:lnTo>
                    <a:lnTo>
                      <a:pt x="29" y="187"/>
                    </a:lnTo>
                    <a:lnTo>
                      <a:pt x="21" y="197"/>
                    </a:lnTo>
                    <a:close/>
                  </a:path>
                </a:pathLst>
              </a:custGeom>
              <a:noFill/>
              <a:ln w="63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316" name="未知">
                <a:extLst>
                  <a:ext uri="{FF2B5EF4-FFF2-40B4-BE49-F238E27FC236}">
                    <a16:creationId xmlns:a16="http://schemas.microsoft.com/office/drawing/2014/main" id="{2A187A08-7041-905A-4BFE-474C62342B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52" y="1218"/>
                <a:ext cx="70" cy="70"/>
              </a:xfrm>
              <a:custGeom>
                <a:avLst/>
                <a:gdLst>
                  <a:gd name="T0" fmla="*/ 0 w 175"/>
                  <a:gd name="T1" fmla="*/ 0 h 174"/>
                  <a:gd name="T2" fmla="*/ 0 w 175"/>
                  <a:gd name="T3" fmla="*/ 0 h 174"/>
                  <a:gd name="T4" fmla="*/ 0 w 175"/>
                  <a:gd name="T5" fmla="*/ 0 h 174"/>
                  <a:gd name="T6" fmla="*/ 0 w 175"/>
                  <a:gd name="T7" fmla="*/ 0 h 174"/>
                  <a:gd name="T8" fmla="*/ 0 w 175"/>
                  <a:gd name="T9" fmla="*/ 0 h 174"/>
                  <a:gd name="T10" fmla="*/ 0 w 175"/>
                  <a:gd name="T11" fmla="*/ 0 h 174"/>
                  <a:gd name="T12" fmla="*/ 0 w 175"/>
                  <a:gd name="T13" fmla="*/ 0 h 174"/>
                  <a:gd name="T14" fmla="*/ 0 w 175"/>
                  <a:gd name="T15" fmla="*/ 0 h 174"/>
                  <a:gd name="T16" fmla="*/ 0 w 175"/>
                  <a:gd name="T17" fmla="*/ 0 h 174"/>
                  <a:gd name="T18" fmla="*/ 0 w 175"/>
                  <a:gd name="T19" fmla="*/ 0 h 174"/>
                  <a:gd name="T20" fmla="*/ 0 w 175"/>
                  <a:gd name="T21" fmla="*/ 0 h 174"/>
                  <a:gd name="T22" fmla="*/ 0 w 175"/>
                  <a:gd name="T23" fmla="*/ 0 h 174"/>
                  <a:gd name="T24" fmla="*/ 0 w 175"/>
                  <a:gd name="T25" fmla="*/ 0 h 174"/>
                  <a:gd name="T26" fmla="*/ 0 w 175"/>
                  <a:gd name="T27" fmla="*/ 0 h 174"/>
                  <a:gd name="T28" fmla="*/ 0 w 175"/>
                  <a:gd name="T29" fmla="*/ 0 h 174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175" h="174">
                    <a:moveTo>
                      <a:pt x="75" y="127"/>
                    </a:moveTo>
                    <a:lnTo>
                      <a:pt x="136" y="75"/>
                    </a:lnTo>
                    <a:lnTo>
                      <a:pt x="144" y="57"/>
                    </a:lnTo>
                    <a:lnTo>
                      <a:pt x="175" y="174"/>
                    </a:lnTo>
                    <a:lnTo>
                      <a:pt x="144" y="57"/>
                    </a:lnTo>
                    <a:lnTo>
                      <a:pt x="144" y="55"/>
                    </a:lnTo>
                    <a:lnTo>
                      <a:pt x="118" y="31"/>
                    </a:lnTo>
                    <a:lnTo>
                      <a:pt x="116" y="31"/>
                    </a:lnTo>
                    <a:lnTo>
                      <a:pt x="55" y="83"/>
                    </a:lnTo>
                    <a:lnTo>
                      <a:pt x="47" y="101"/>
                    </a:lnTo>
                    <a:lnTo>
                      <a:pt x="0" y="0"/>
                    </a:lnTo>
                    <a:lnTo>
                      <a:pt x="47" y="101"/>
                    </a:lnTo>
                    <a:lnTo>
                      <a:pt x="47" y="103"/>
                    </a:lnTo>
                    <a:lnTo>
                      <a:pt x="73" y="127"/>
                    </a:lnTo>
                    <a:lnTo>
                      <a:pt x="75" y="127"/>
                    </a:lnTo>
                    <a:close/>
                  </a:path>
                </a:pathLst>
              </a:custGeom>
              <a:blipFill dpi="0" rotWithShape="0">
                <a:blip r:embed="rId19"/>
                <a:srcRect/>
                <a:stretch>
                  <a:fillRect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317" name="未知">
                <a:extLst>
                  <a:ext uri="{FF2B5EF4-FFF2-40B4-BE49-F238E27FC236}">
                    <a16:creationId xmlns:a16="http://schemas.microsoft.com/office/drawing/2014/main" id="{804DAAD2-BAB0-1DA6-3A31-AF57F0130E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49" y="1409"/>
                <a:ext cx="17" cy="17"/>
              </a:xfrm>
              <a:custGeom>
                <a:avLst/>
                <a:gdLst>
                  <a:gd name="T0" fmla="*/ 0 w 41"/>
                  <a:gd name="T1" fmla="*/ 0 h 42"/>
                  <a:gd name="T2" fmla="*/ 0 w 41"/>
                  <a:gd name="T3" fmla="*/ 0 h 42"/>
                  <a:gd name="T4" fmla="*/ 0 w 41"/>
                  <a:gd name="T5" fmla="*/ 0 h 42"/>
                  <a:gd name="T6" fmla="*/ 0 w 41"/>
                  <a:gd name="T7" fmla="*/ 0 h 42"/>
                  <a:gd name="T8" fmla="*/ 0 w 41"/>
                  <a:gd name="T9" fmla="*/ 0 h 42"/>
                  <a:gd name="T10" fmla="*/ 0 w 41"/>
                  <a:gd name="T11" fmla="*/ 0 h 42"/>
                  <a:gd name="T12" fmla="*/ 0 w 41"/>
                  <a:gd name="T13" fmla="*/ 0 h 42"/>
                  <a:gd name="T14" fmla="*/ 0 w 41"/>
                  <a:gd name="T15" fmla="*/ 0 h 42"/>
                  <a:gd name="T16" fmla="*/ 0 w 41"/>
                  <a:gd name="T17" fmla="*/ 0 h 42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41" h="42">
                    <a:moveTo>
                      <a:pt x="23" y="0"/>
                    </a:moveTo>
                    <a:lnTo>
                      <a:pt x="41" y="22"/>
                    </a:lnTo>
                    <a:lnTo>
                      <a:pt x="41" y="23"/>
                    </a:lnTo>
                    <a:lnTo>
                      <a:pt x="20" y="42"/>
                    </a:lnTo>
                    <a:lnTo>
                      <a:pt x="18" y="42"/>
                    </a:lnTo>
                    <a:lnTo>
                      <a:pt x="0" y="21"/>
                    </a:lnTo>
                    <a:lnTo>
                      <a:pt x="0" y="19"/>
                    </a:lnTo>
                    <a:lnTo>
                      <a:pt x="21" y="0"/>
                    </a:lnTo>
                    <a:lnTo>
                      <a:pt x="2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318" name="未知">
                <a:extLst>
                  <a:ext uri="{FF2B5EF4-FFF2-40B4-BE49-F238E27FC236}">
                    <a16:creationId xmlns:a16="http://schemas.microsoft.com/office/drawing/2014/main" id="{12F6C731-CE73-8D00-AA5B-BB4CD4EF13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49" y="1409"/>
                <a:ext cx="17" cy="17"/>
              </a:xfrm>
              <a:custGeom>
                <a:avLst/>
                <a:gdLst>
                  <a:gd name="T0" fmla="*/ 0 w 41"/>
                  <a:gd name="T1" fmla="*/ 0 h 42"/>
                  <a:gd name="T2" fmla="*/ 0 w 41"/>
                  <a:gd name="T3" fmla="*/ 0 h 42"/>
                  <a:gd name="T4" fmla="*/ 0 w 41"/>
                  <a:gd name="T5" fmla="*/ 0 h 42"/>
                  <a:gd name="T6" fmla="*/ 0 w 41"/>
                  <a:gd name="T7" fmla="*/ 0 h 42"/>
                  <a:gd name="T8" fmla="*/ 0 w 41"/>
                  <a:gd name="T9" fmla="*/ 0 h 42"/>
                  <a:gd name="T10" fmla="*/ 0 w 41"/>
                  <a:gd name="T11" fmla="*/ 0 h 42"/>
                  <a:gd name="T12" fmla="*/ 0 w 41"/>
                  <a:gd name="T13" fmla="*/ 0 h 42"/>
                  <a:gd name="T14" fmla="*/ 0 w 41"/>
                  <a:gd name="T15" fmla="*/ 0 h 42"/>
                  <a:gd name="T16" fmla="*/ 0 w 41"/>
                  <a:gd name="T17" fmla="*/ 0 h 42"/>
                  <a:gd name="T18" fmla="*/ 0 w 41"/>
                  <a:gd name="T19" fmla="*/ 0 h 4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41" h="42">
                    <a:moveTo>
                      <a:pt x="35" y="36"/>
                    </a:moveTo>
                    <a:lnTo>
                      <a:pt x="20" y="42"/>
                    </a:lnTo>
                    <a:lnTo>
                      <a:pt x="18" y="42"/>
                    </a:lnTo>
                    <a:lnTo>
                      <a:pt x="0" y="21"/>
                    </a:lnTo>
                    <a:lnTo>
                      <a:pt x="0" y="19"/>
                    </a:lnTo>
                    <a:lnTo>
                      <a:pt x="21" y="0"/>
                    </a:lnTo>
                    <a:lnTo>
                      <a:pt x="23" y="0"/>
                    </a:lnTo>
                    <a:lnTo>
                      <a:pt x="41" y="22"/>
                    </a:lnTo>
                    <a:lnTo>
                      <a:pt x="41" y="23"/>
                    </a:lnTo>
                    <a:lnTo>
                      <a:pt x="35" y="36"/>
                    </a:lnTo>
                    <a:close/>
                  </a:path>
                </a:pathLst>
              </a:custGeom>
              <a:noFill/>
              <a:ln w="6350" cmpd="sng">
                <a:solidFill>
                  <a:srgbClr val="252525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319" name="未知">
                <a:extLst>
                  <a:ext uri="{FF2B5EF4-FFF2-40B4-BE49-F238E27FC236}">
                    <a16:creationId xmlns:a16="http://schemas.microsoft.com/office/drawing/2014/main" id="{A56505E5-A494-2AF0-9B70-ED530E6FE1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9" y="1670"/>
                <a:ext cx="21" cy="21"/>
              </a:xfrm>
              <a:custGeom>
                <a:avLst/>
                <a:gdLst>
                  <a:gd name="T0" fmla="*/ 0 w 52"/>
                  <a:gd name="T1" fmla="*/ 0 h 52"/>
                  <a:gd name="T2" fmla="*/ 0 w 52"/>
                  <a:gd name="T3" fmla="*/ 0 h 52"/>
                  <a:gd name="T4" fmla="*/ 0 w 52"/>
                  <a:gd name="T5" fmla="*/ 0 h 52"/>
                  <a:gd name="T6" fmla="*/ 0 w 52"/>
                  <a:gd name="T7" fmla="*/ 0 h 52"/>
                  <a:gd name="T8" fmla="*/ 0 w 52"/>
                  <a:gd name="T9" fmla="*/ 0 h 5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52" h="52">
                    <a:moveTo>
                      <a:pt x="52" y="43"/>
                    </a:moveTo>
                    <a:lnTo>
                      <a:pt x="43" y="52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52" y="43"/>
                    </a:lnTo>
                    <a:close/>
                  </a:path>
                </a:pathLst>
              </a:custGeom>
              <a:solidFill>
                <a:srgbClr val="E866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320" name="未知">
                <a:extLst>
                  <a:ext uri="{FF2B5EF4-FFF2-40B4-BE49-F238E27FC236}">
                    <a16:creationId xmlns:a16="http://schemas.microsoft.com/office/drawing/2014/main" id="{AA69E16E-1528-3D91-CA84-7A4C6D09D0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9" y="1670"/>
                <a:ext cx="21" cy="21"/>
              </a:xfrm>
              <a:custGeom>
                <a:avLst/>
                <a:gdLst>
                  <a:gd name="T0" fmla="*/ 0 w 52"/>
                  <a:gd name="T1" fmla="*/ 0 h 52"/>
                  <a:gd name="T2" fmla="*/ 0 w 52"/>
                  <a:gd name="T3" fmla="*/ 0 h 52"/>
                  <a:gd name="T4" fmla="*/ 0 w 52"/>
                  <a:gd name="T5" fmla="*/ 0 h 52"/>
                  <a:gd name="T6" fmla="*/ 0 w 52"/>
                  <a:gd name="T7" fmla="*/ 0 h 52"/>
                  <a:gd name="T8" fmla="*/ 0 w 52"/>
                  <a:gd name="T9" fmla="*/ 0 h 5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52" h="52">
                    <a:moveTo>
                      <a:pt x="0" y="9"/>
                    </a:moveTo>
                    <a:lnTo>
                      <a:pt x="43" y="52"/>
                    </a:lnTo>
                    <a:lnTo>
                      <a:pt x="52" y="43"/>
                    </a:lnTo>
                    <a:lnTo>
                      <a:pt x="9" y="0"/>
                    </a:lnTo>
                    <a:lnTo>
                      <a:pt x="0" y="9"/>
                    </a:lnTo>
                    <a:close/>
                  </a:path>
                </a:pathLst>
              </a:custGeom>
              <a:noFill/>
              <a:ln w="63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321" name="Rectangle 310">
                <a:extLst>
                  <a:ext uri="{FF2B5EF4-FFF2-40B4-BE49-F238E27FC236}">
                    <a16:creationId xmlns:a16="http://schemas.microsoft.com/office/drawing/2014/main" id="{FC84CF35-8266-2715-7319-35389B9D13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4" y="1660"/>
                <a:ext cx="24" cy="6"/>
              </a:xfrm>
              <a:prstGeom prst="rect">
                <a:avLst/>
              </a:prstGeom>
              <a:solidFill>
                <a:srgbClr val="E866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1pPr>
                <a:lvl2pPr marL="742950" indent="-28575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2pPr>
                <a:lvl3pPr marL="11430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3pPr>
                <a:lvl4pPr marL="16002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4pPr>
                <a:lvl5pPr marL="20574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1" i="0" u="sng" strike="noStrike" kern="1200" cap="none" spc="0" normalizeH="0" baseline="0" noProof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Arial" panose="020B0604020202020204" pitchFamily="34" charset="0"/>
                  <a:ea typeface="华文新魏" panose="02010800040101010101" pitchFamily="2" charset="-122"/>
                  <a:cs typeface="+mn-cs"/>
                </a:endParaRPr>
              </a:p>
            </p:txBody>
          </p:sp>
          <p:sp>
            <p:nvSpPr>
              <p:cNvPr id="322" name="Rectangle 311">
                <a:extLst>
                  <a:ext uri="{FF2B5EF4-FFF2-40B4-BE49-F238E27FC236}">
                    <a16:creationId xmlns:a16="http://schemas.microsoft.com/office/drawing/2014/main" id="{44782E4B-EF9D-B428-1A53-2E140160C3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4" y="1660"/>
                <a:ext cx="24" cy="6"/>
              </a:xfrm>
              <a:prstGeom prst="rect">
                <a:avLst/>
              </a:prstGeom>
              <a:noFill/>
              <a:ln w="635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1pPr>
                <a:lvl2pPr marL="742950" indent="-28575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2pPr>
                <a:lvl3pPr marL="11430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3pPr>
                <a:lvl4pPr marL="16002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4pPr>
                <a:lvl5pPr marL="20574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1" i="0" u="sng" strike="noStrike" kern="1200" cap="none" spc="0" normalizeH="0" baseline="0" noProof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Arial" panose="020B0604020202020204" pitchFamily="34" charset="0"/>
                  <a:ea typeface="华文新魏" panose="02010800040101010101" pitchFamily="2" charset="-122"/>
                  <a:cs typeface="+mn-cs"/>
                </a:endParaRPr>
              </a:p>
            </p:txBody>
          </p:sp>
          <p:sp>
            <p:nvSpPr>
              <p:cNvPr id="323" name="未知">
                <a:extLst>
                  <a:ext uri="{FF2B5EF4-FFF2-40B4-BE49-F238E27FC236}">
                    <a16:creationId xmlns:a16="http://schemas.microsoft.com/office/drawing/2014/main" id="{9B096ACC-45C1-C6BE-7F69-0DC18FBEC1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9" y="1636"/>
                <a:ext cx="21" cy="21"/>
              </a:xfrm>
              <a:custGeom>
                <a:avLst/>
                <a:gdLst>
                  <a:gd name="T0" fmla="*/ 0 w 52"/>
                  <a:gd name="T1" fmla="*/ 0 h 52"/>
                  <a:gd name="T2" fmla="*/ 0 w 52"/>
                  <a:gd name="T3" fmla="*/ 0 h 52"/>
                  <a:gd name="T4" fmla="*/ 0 w 52"/>
                  <a:gd name="T5" fmla="*/ 0 h 52"/>
                  <a:gd name="T6" fmla="*/ 0 w 52"/>
                  <a:gd name="T7" fmla="*/ 0 h 52"/>
                  <a:gd name="T8" fmla="*/ 0 w 52"/>
                  <a:gd name="T9" fmla="*/ 0 h 5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52" h="52">
                    <a:moveTo>
                      <a:pt x="52" y="9"/>
                    </a:moveTo>
                    <a:lnTo>
                      <a:pt x="9" y="52"/>
                    </a:lnTo>
                    <a:lnTo>
                      <a:pt x="0" y="43"/>
                    </a:lnTo>
                    <a:lnTo>
                      <a:pt x="43" y="0"/>
                    </a:lnTo>
                    <a:lnTo>
                      <a:pt x="52" y="9"/>
                    </a:lnTo>
                    <a:close/>
                  </a:path>
                </a:pathLst>
              </a:custGeom>
              <a:solidFill>
                <a:srgbClr val="E866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324" name="未知">
                <a:extLst>
                  <a:ext uri="{FF2B5EF4-FFF2-40B4-BE49-F238E27FC236}">
                    <a16:creationId xmlns:a16="http://schemas.microsoft.com/office/drawing/2014/main" id="{8FF82106-AE5C-6894-665C-C34F51D828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9" y="1636"/>
                <a:ext cx="21" cy="21"/>
              </a:xfrm>
              <a:custGeom>
                <a:avLst/>
                <a:gdLst>
                  <a:gd name="T0" fmla="*/ 0 w 52"/>
                  <a:gd name="T1" fmla="*/ 0 h 52"/>
                  <a:gd name="T2" fmla="*/ 0 w 52"/>
                  <a:gd name="T3" fmla="*/ 0 h 52"/>
                  <a:gd name="T4" fmla="*/ 0 w 52"/>
                  <a:gd name="T5" fmla="*/ 0 h 52"/>
                  <a:gd name="T6" fmla="*/ 0 w 52"/>
                  <a:gd name="T7" fmla="*/ 0 h 52"/>
                  <a:gd name="T8" fmla="*/ 0 w 52"/>
                  <a:gd name="T9" fmla="*/ 0 h 5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52" h="52">
                    <a:moveTo>
                      <a:pt x="9" y="52"/>
                    </a:moveTo>
                    <a:lnTo>
                      <a:pt x="52" y="9"/>
                    </a:lnTo>
                    <a:lnTo>
                      <a:pt x="43" y="0"/>
                    </a:lnTo>
                    <a:lnTo>
                      <a:pt x="0" y="43"/>
                    </a:lnTo>
                    <a:lnTo>
                      <a:pt x="9" y="52"/>
                    </a:lnTo>
                    <a:close/>
                  </a:path>
                </a:pathLst>
              </a:custGeom>
              <a:noFill/>
              <a:ln w="63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325" name="Rectangle 314">
                <a:extLst>
                  <a:ext uri="{FF2B5EF4-FFF2-40B4-BE49-F238E27FC236}">
                    <a16:creationId xmlns:a16="http://schemas.microsoft.com/office/drawing/2014/main" id="{9FF0989E-AF8A-2DC1-4B44-853B1A4E6C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9" y="1627"/>
                <a:ext cx="6" cy="25"/>
              </a:xfrm>
              <a:prstGeom prst="rect">
                <a:avLst/>
              </a:prstGeom>
              <a:solidFill>
                <a:srgbClr val="E866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1pPr>
                <a:lvl2pPr marL="742950" indent="-28575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2pPr>
                <a:lvl3pPr marL="11430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3pPr>
                <a:lvl4pPr marL="16002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4pPr>
                <a:lvl5pPr marL="20574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1" i="0" u="sng" strike="noStrike" kern="1200" cap="none" spc="0" normalizeH="0" baseline="0" noProof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Arial" panose="020B0604020202020204" pitchFamily="34" charset="0"/>
                  <a:ea typeface="华文新魏" panose="02010800040101010101" pitchFamily="2" charset="-122"/>
                  <a:cs typeface="+mn-cs"/>
                </a:endParaRPr>
              </a:p>
            </p:txBody>
          </p:sp>
          <p:sp>
            <p:nvSpPr>
              <p:cNvPr id="326" name="Rectangle 315">
                <a:extLst>
                  <a:ext uri="{FF2B5EF4-FFF2-40B4-BE49-F238E27FC236}">
                    <a16:creationId xmlns:a16="http://schemas.microsoft.com/office/drawing/2014/main" id="{796D8902-29CF-C7D4-B93B-345399362C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9" y="1627"/>
                <a:ext cx="6" cy="25"/>
              </a:xfrm>
              <a:prstGeom prst="rect">
                <a:avLst/>
              </a:prstGeom>
              <a:noFill/>
              <a:ln w="635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1pPr>
                <a:lvl2pPr marL="742950" indent="-28575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2pPr>
                <a:lvl3pPr marL="11430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3pPr>
                <a:lvl4pPr marL="16002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4pPr>
                <a:lvl5pPr marL="20574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1" i="0" u="sng" strike="noStrike" kern="1200" cap="none" spc="0" normalizeH="0" baseline="0" noProof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Arial" panose="020B0604020202020204" pitchFamily="34" charset="0"/>
                  <a:ea typeface="华文新魏" panose="02010800040101010101" pitchFamily="2" charset="-122"/>
                  <a:cs typeface="+mn-cs"/>
                </a:endParaRPr>
              </a:p>
            </p:txBody>
          </p:sp>
          <p:sp>
            <p:nvSpPr>
              <p:cNvPr id="327" name="Rectangle 316">
                <a:extLst>
                  <a:ext uri="{FF2B5EF4-FFF2-40B4-BE49-F238E27FC236}">
                    <a16:creationId xmlns:a16="http://schemas.microsoft.com/office/drawing/2014/main" id="{9924CE9B-AD43-011F-7905-7566D63005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6" y="1660"/>
                <a:ext cx="24" cy="6"/>
              </a:xfrm>
              <a:prstGeom prst="rect">
                <a:avLst/>
              </a:prstGeom>
              <a:solidFill>
                <a:srgbClr val="E866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1pPr>
                <a:lvl2pPr marL="742950" indent="-28575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2pPr>
                <a:lvl3pPr marL="11430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3pPr>
                <a:lvl4pPr marL="16002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4pPr>
                <a:lvl5pPr marL="20574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1" i="0" u="sng" strike="noStrike" kern="1200" cap="none" spc="0" normalizeH="0" baseline="0" noProof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Arial" panose="020B0604020202020204" pitchFamily="34" charset="0"/>
                  <a:ea typeface="华文新魏" panose="02010800040101010101" pitchFamily="2" charset="-122"/>
                  <a:cs typeface="+mn-cs"/>
                </a:endParaRPr>
              </a:p>
            </p:txBody>
          </p:sp>
          <p:sp>
            <p:nvSpPr>
              <p:cNvPr id="328" name="Rectangle 317">
                <a:extLst>
                  <a:ext uri="{FF2B5EF4-FFF2-40B4-BE49-F238E27FC236}">
                    <a16:creationId xmlns:a16="http://schemas.microsoft.com/office/drawing/2014/main" id="{AF7C491E-FAFF-D808-A450-71040E4819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6" y="1660"/>
                <a:ext cx="24" cy="6"/>
              </a:xfrm>
              <a:prstGeom prst="rect">
                <a:avLst/>
              </a:prstGeom>
              <a:noFill/>
              <a:ln w="635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1pPr>
                <a:lvl2pPr marL="742950" indent="-28575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2pPr>
                <a:lvl3pPr marL="11430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3pPr>
                <a:lvl4pPr marL="16002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4pPr>
                <a:lvl5pPr marL="20574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1" i="0" u="sng" strike="noStrike" kern="1200" cap="none" spc="0" normalizeH="0" baseline="0" noProof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Arial" panose="020B0604020202020204" pitchFamily="34" charset="0"/>
                  <a:ea typeface="华文新魏" panose="02010800040101010101" pitchFamily="2" charset="-122"/>
                  <a:cs typeface="+mn-cs"/>
                </a:endParaRPr>
              </a:p>
            </p:txBody>
          </p:sp>
          <p:sp>
            <p:nvSpPr>
              <p:cNvPr id="329" name="未知">
                <a:extLst>
                  <a:ext uri="{FF2B5EF4-FFF2-40B4-BE49-F238E27FC236}">
                    <a16:creationId xmlns:a16="http://schemas.microsoft.com/office/drawing/2014/main" id="{381940BE-FCD9-889B-DC22-4FED0E8C42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4" y="1670"/>
                <a:ext cx="21" cy="21"/>
              </a:xfrm>
              <a:custGeom>
                <a:avLst/>
                <a:gdLst>
                  <a:gd name="T0" fmla="*/ 0 w 52"/>
                  <a:gd name="T1" fmla="*/ 0 h 52"/>
                  <a:gd name="T2" fmla="*/ 0 w 52"/>
                  <a:gd name="T3" fmla="*/ 0 h 52"/>
                  <a:gd name="T4" fmla="*/ 0 w 52"/>
                  <a:gd name="T5" fmla="*/ 0 h 52"/>
                  <a:gd name="T6" fmla="*/ 0 w 52"/>
                  <a:gd name="T7" fmla="*/ 0 h 52"/>
                  <a:gd name="T8" fmla="*/ 0 w 52"/>
                  <a:gd name="T9" fmla="*/ 0 h 5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52" h="52">
                    <a:moveTo>
                      <a:pt x="52" y="9"/>
                    </a:moveTo>
                    <a:lnTo>
                      <a:pt x="9" y="52"/>
                    </a:lnTo>
                    <a:lnTo>
                      <a:pt x="0" y="43"/>
                    </a:lnTo>
                    <a:lnTo>
                      <a:pt x="43" y="0"/>
                    </a:lnTo>
                    <a:lnTo>
                      <a:pt x="52" y="9"/>
                    </a:lnTo>
                    <a:close/>
                  </a:path>
                </a:pathLst>
              </a:custGeom>
              <a:solidFill>
                <a:srgbClr val="E866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330" name="未知">
                <a:extLst>
                  <a:ext uri="{FF2B5EF4-FFF2-40B4-BE49-F238E27FC236}">
                    <a16:creationId xmlns:a16="http://schemas.microsoft.com/office/drawing/2014/main" id="{31CFFEC8-1511-C8BE-C679-9B87305D67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4" y="1670"/>
                <a:ext cx="21" cy="21"/>
              </a:xfrm>
              <a:custGeom>
                <a:avLst/>
                <a:gdLst>
                  <a:gd name="T0" fmla="*/ 0 w 52"/>
                  <a:gd name="T1" fmla="*/ 0 h 52"/>
                  <a:gd name="T2" fmla="*/ 0 w 52"/>
                  <a:gd name="T3" fmla="*/ 0 h 52"/>
                  <a:gd name="T4" fmla="*/ 0 w 52"/>
                  <a:gd name="T5" fmla="*/ 0 h 52"/>
                  <a:gd name="T6" fmla="*/ 0 w 52"/>
                  <a:gd name="T7" fmla="*/ 0 h 52"/>
                  <a:gd name="T8" fmla="*/ 0 w 52"/>
                  <a:gd name="T9" fmla="*/ 0 h 5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52" h="52">
                    <a:moveTo>
                      <a:pt x="43" y="0"/>
                    </a:moveTo>
                    <a:lnTo>
                      <a:pt x="0" y="43"/>
                    </a:lnTo>
                    <a:lnTo>
                      <a:pt x="9" y="52"/>
                    </a:lnTo>
                    <a:lnTo>
                      <a:pt x="52" y="9"/>
                    </a:lnTo>
                    <a:lnTo>
                      <a:pt x="43" y="0"/>
                    </a:lnTo>
                    <a:close/>
                  </a:path>
                </a:pathLst>
              </a:custGeom>
              <a:noFill/>
              <a:ln w="63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331" name="Rectangle 320">
                <a:extLst>
                  <a:ext uri="{FF2B5EF4-FFF2-40B4-BE49-F238E27FC236}">
                    <a16:creationId xmlns:a16="http://schemas.microsoft.com/office/drawing/2014/main" id="{160FA875-34C1-C23D-D543-2AAE5C79B1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9" y="1675"/>
                <a:ext cx="6" cy="25"/>
              </a:xfrm>
              <a:prstGeom prst="rect">
                <a:avLst/>
              </a:prstGeom>
              <a:solidFill>
                <a:srgbClr val="E866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1pPr>
                <a:lvl2pPr marL="742950" indent="-28575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2pPr>
                <a:lvl3pPr marL="11430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3pPr>
                <a:lvl4pPr marL="16002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4pPr>
                <a:lvl5pPr marL="20574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1" i="0" u="sng" strike="noStrike" kern="1200" cap="none" spc="0" normalizeH="0" baseline="0" noProof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Arial" panose="020B0604020202020204" pitchFamily="34" charset="0"/>
                  <a:ea typeface="华文新魏" panose="02010800040101010101" pitchFamily="2" charset="-122"/>
                  <a:cs typeface="+mn-cs"/>
                </a:endParaRPr>
              </a:p>
            </p:txBody>
          </p:sp>
          <p:sp>
            <p:nvSpPr>
              <p:cNvPr id="332" name="Rectangle 321">
                <a:extLst>
                  <a:ext uri="{FF2B5EF4-FFF2-40B4-BE49-F238E27FC236}">
                    <a16:creationId xmlns:a16="http://schemas.microsoft.com/office/drawing/2014/main" id="{6C262374-A46F-FF2C-932D-B60A97A91A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9" y="1675"/>
                <a:ext cx="6" cy="25"/>
              </a:xfrm>
              <a:prstGeom prst="rect">
                <a:avLst/>
              </a:prstGeom>
              <a:noFill/>
              <a:ln w="635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1pPr>
                <a:lvl2pPr marL="742950" indent="-28575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2pPr>
                <a:lvl3pPr marL="11430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3pPr>
                <a:lvl4pPr marL="16002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4pPr>
                <a:lvl5pPr marL="20574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1" i="0" u="sng" strike="noStrike" kern="1200" cap="none" spc="0" normalizeH="0" baseline="0" noProof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Arial" panose="020B0604020202020204" pitchFamily="34" charset="0"/>
                  <a:ea typeface="华文新魏" panose="02010800040101010101" pitchFamily="2" charset="-122"/>
                  <a:cs typeface="+mn-cs"/>
                </a:endParaRPr>
              </a:p>
            </p:txBody>
          </p:sp>
          <p:sp>
            <p:nvSpPr>
              <p:cNvPr id="333" name="未知">
                <a:extLst>
                  <a:ext uri="{FF2B5EF4-FFF2-40B4-BE49-F238E27FC236}">
                    <a16:creationId xmlns:a16="http://schemas.microsoft.com/office/drawing/2014/main" id="{A3F8F0C8-9AC1-04A1-AD83-C87DAE8F54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4" y="1636"/>
                <a:ext cx="21" cy="20"/>
              </a:xfrm>
              <a:custGeom>
                <a:avLst/>
                <a:gdLst>
                  <a:gd name="T0" fmla="*/ 0 w 52"/>
                  <a:gd name="T1" fmla="*/ 0 h 51"/>
                  <a:gd name="T2" fmla="*/ 0 w 52"/>
                  <a:gd name="T3" fmla="*/ 0 h 51"/>
                  <a:gd name="T4" fmla="*/ 0 w 52"/>
                  <a:gd name="T5" fmla="*/ 0 h 51"/>
                  <a:gd name="T6" fmla="*/ 0 w 52"/>
                  <a:gd name="T7" fmla="*/ 0 h 51"/>
                  <a:gd name="T8" fmla="*/ 0 w 52"/>
                  <a:gd name="T9" fmla="*/ 0 h 5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52" h="51">
                    <a:moveTo>
                      <a:pt x="52" y="43"/>
                    </a:moveTo>
                    <a:lnTo>
                      <a:pt x="43" y="51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52" y="43"/>
                    </a:lnTo>
                    <a:close/>
                  </a:path>
                </a:pathLst>
              </a:custGeom>
              <a:solidFill>
                <a:srgbClr val="E866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334" name="未知">
                <a:extLst>
                  <a:ext uri="{FF2B5EF4-FFF2-40B4-BE49-F238E27FC236}">
                    <a16:creationId xmlns:a16="http://schemas.microsoft.com/office/drawing/2014/main" id="{3D7C7DB1-7CAE-1C54-2DC3-D31570A935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4" y="1636"/>
                <a:ext cx="21" cy="20"/>
              </a:xfrm>
              <a:custGeom>
                <a:avLst/>
                <a:gdLst>
                  <a:gd name="T0" fmla="*/ 0 w 52"/>
                  <a:gd name="T1" fmla="*/ 0 h 51"/>
                  <a:gd name="T2" fmla="*/ 0 w 52"/>
                  <a:gd name="T3" fmla="*/ 0 h 51"/>
                  <a:gd name="T4" fmla="*/ 0 w 52"/>
                  <a:gd name="T5" fmla="*/ 0 h 51"/>
                  <a:gd name="T6" fmla="*/ 0 w 52"/>
                  <a:gd name="T7" fmla="*/ 0 h 51"/>
                  <a:gd name="T8" fmla="*/ 0 w 52"/>
                  <a:gd name="T9" fmla="*/ 0 h 5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52" h="51">
                    <a:moveTo>
                      <a:pt x="52" y="43"/>
                    </a:moveTo>
                    <a:lnTo>
                      <a:pt x="9" y="0"/>
                    </a:lnTo>
                    <a:lnTo>
                      <a:pt x="0" y="9"/>
                    </a:lnTo>
                    <a:lnTo>
                      <a:pt x="43" y="51"/>
                    </a:lnTo>
                    <a:lnTo>
                      <a:pt x="52" y="43"/>
                    </a:lnTo>
                    <a:close/>
                  </a:path>
                </a:pathLst>
              </a:custGeom>
              <a:noFill/>
              <a:ln w="63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335" name="未知">
                <a:extLst>
                  <a:ext uri="{FF2B5EF4-FFF2-40B4-BE49-F238E27FC236}">
                    <a16:creationId xmlns:a16="http://schemas.microsoft.com/office/drawing/2014/main" id="{6834C29E-1EA1-60D7-C6B1-3934BAE0FD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9" y="1695"/>
                <a:ext cx="46" cy="8"/>
              </a:xfrm>
              <a:custGeom>
                <a:avLst/>
                <a:gdLst>
                  <a:gd name="T0" fmla="*/ 0 w 116"/>
                  <a:gd name="T1" fmla="*/ 0 h 19"/>
                  <a:gd name="T2" fmla="*/ 0 w 116"/>
                  <a:gd name="T3" fmla="*/ 0 h 19"/>
                  <a:gd name="T4" fmla="*/ 0 w 116"/>
                  <a:gd name="T5" fmla="*/ 0 h 19"/>
                  <a:gd name="T6" fmla="*/ 0 w 116"/>
                  <a:gd name="T7" fmla="*/ 0 h 19"/>
                  <a:gd name="T8" fmla="*/ 0 w 116"/>
                  <a:gd name="T9" fmla="*/ 0 h 19"/>
                  <a:gd name="T10" fmla="*/ 0 w 116"/>
                  <a:gd name="T11" fmla="*/ 0 h 19"/>
                  <a:gd name="T12" fmla="*/ 0 w 116"/>
                  <a:gd name="T13" fmla="*/ 0 h 19"/>
                  <a:gd name="T14" fmla="*/ 0 w 116"/>
                  <a:gd name="T15" fmla="*/ 0 h 19"/>
                  <a:gd name="T16" fmla="*/ 0 w 116"/>
                  <a:gd name="T17" fmla="*/ 0 h 19"/>
                  <a:gd name="T18" fmla="*/ 0 w 116"/>
                  <a:gd name="T19" fmla="*/ 0 h 19"/>
                  <a:gd name="T20" fmla="*/ 0 w 116"/>
                  <a:gd name="T21" fmla="*/ 0 h 19"/>
                  <a:gd name="T22" fmla="*/ 0 w 116"/>
                  <a:gd name="T23" fmla="*/ 0 h 19"/>
                  <a:gd name="T24" fmla="*/ 0 w 116"/>
                  <a:gd name="T25" fmla="*/ 0 h 19"/>
                  <a:gd name="T26" fmla="*/ 0 w 116"/>
                  <a:gd name="T27" fmla="*/ 0 h 19"/>
                  <a:gd name="T28" fmla="*/ 0 w 116"/>
                  <a:gd name="T29" fmla="*/ 0 h 19"/>
                  <a:gd name="T30" fmla="*/ 0 w 116"/>
                  <a:gd name="T31" fmla="*/ 0 h 19"/>
                  <a:gd name="T32" fmla="*/ 0 w 116"/>
                  <a:gd name="T33" fmla="*/ 0 h 19"/>
                  <a:gd name="T34" fmla="*/ 0 w 116"/>
                  <a:gd name="T35" fmla="*/ 0 h 19"/>
                  <a:gd name="T36" fmla="*/ 0 w 116"/>
                  <a:gd name="T37" fmla="*/ 0 h 19"/>
                  <a:gd name="T38" fmla="*/ 0 w 116"/>
                  <a:gd name="T39" fmla="*/ 0 h 19"/>
                  <a:gd name="T40" fmla="*/ 0 w 116"/>
                  <a:gd name="T41" fmla="*/ 0 h 19"/>
                  <a:gd name="T42" fmla="*/ 0 w 116"/>
                  <a:gd name="T43" fmla="*/ 0 h 19"/>
                  <a:gd name="T44" fmla="*/ 0 w 116"/>
                  <a:gd name="T45" fmla="*/ 0 h 19"/>
                  <a:gd name="T46" fmla="*/ 0 w 116"/>
                  <a:gd name="T47" fmla="*/ 0 h 19"/>
                  <a:gd name="T48" fmla="*/ 0 w 116"/>
                  <a:gd name="T49" fmla="*/ 0 h 19"/>
                  <a:gd name="T50" fmla="*/ 0 w 116"/>
                  <a:gd name="T51" fmla="*/ 0 h 19"/>
                  <a:gd name="T52" fmla="*/ 0 w 116"/>
                  <a:gd name="T53" fmla="*/ 0 h 19"/>
                  <a:gd name="T54" fmla="*/ 0 w 116"/>
                  <a:gd name="T55" fmla="*/ 0 h 19"/>
                  <a:gd name="T56" fmla="*/ 0 w 116"/>
                  <a:gd name="T57" fmla="*/ 0 h 19"/>
                  <a:gd name="T58" fmla="*/ 0 w 116"/>
                  <a:gd name="T59" fmla="*/ 0 h 19"/>
                  <a:gd name="T60" fmla="*/ 0 w 116"/>
                  <a:gd name="T61" fmla="*/ 0 h 19"/>
                  <a:gd name="T62" fmla="*/ 0 w 116"/>
                  <a:gd name="T63" fmla="*/ 0 h 19"/>
                  <a:gd name="T64" fmla="*/ 0 w 116"/>
                  <a:gd name="T65" fmla="*/ 0 h 19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0" t="0" r="r" b="b"/>
                <a:pathLst>
                  <a:path w="116" h="19">
                    <a:moveTo>
                      <a:pt x="58" y="19"/>
                    </a:moveTo>
                    <a:lnTo>
                      <a:pt x="54" y="19"/>
                    </a:lnTo>
                    <a:lnTo>
                      <a:pt x="50" y="19"/>
                    </a:lnTo>
                    <a:lnTo>
                      <a:pt x="46" y="19"/>
                    </a:lnTo>
                    <a:lnTo>
                      <a:pt x="42" y="18"/>
                    </a:lnTo>
                    <a:lnTo>
                      <a:pt x="39" y="17"/>
                    </a:lnTo>
                    <a:lnTo>
                      <a:pt x="35" y="17"/>
                    </a:lnTo>
                    <a:lnTo>
                      <a:pt x="31" y="16"/>
                    </a:lnTo>
                    <a:lnTo>
                      <a:pt x="28" y="14"/>
                    </a:lnTo>
                    <a:lnTo>
                      <a:pt x="24" y="13"/>
                    </a:lnTo>
                    <a:lnTo>
                      <a:pt x="20" y="12"/>
                    </a:lnTo>
                    <a:lnTo>
                      <a:pt x="17" y="10"/>
                    </a:lnTo>
                    <a:lnTo>
                      <a:pt x="13" y="9"/>
                    </a:lnTo>
                    <a:lnTo>
                      <a:pt x="10" y="7"/>
                    </a:lnTo>
                    <a:lnTo>
                      <a:pt x="7" y="5"/>
                    </a:lnTo>
                    <a:lnTo>
                      <a:pt x="3" y="3"/>
                    </a:lnTo>
                    <a:lnTo>
                      <a:pt x="0" y="1"/>
                    </a:lnTo>
                    <a:lnTo>
                      <a:pt x="0" y="0"/>
                    </a:lnTo>
                    <a:lnTo>
                      <a:pt x="116" y="0"/>
                    </a:lnTo>
                    <a:lnTo>
                      <a:pt x="116" y="1"/>
                    </a:lnTo>
                    <a:lnTo>
                      <a:pt x="113" y="3"/>
                    </a:lnTo>
                    <a:lnTo>
                      <a:pt x="99" y="10"/>
                    </a:lnTo>
                    <a:lnTo>
                      <a:pt x="96" y="12"/>
                    </a:lnTo>
                    <a:lnTo>
                      <a:pt x="92" y="13"/>
                    </a:lnTo>
                    <a:lnTo>
                      <a:pt x="89" y="14"/>
                    </a:lnTo>
                    <a:lnTo>
                      <a:pt x="85" y="16"/>
                    </a:lnTo>
                    <a:lnTo>
                      <a:pt x="81" y="17"/>
                    </a:lnTo>
                    <a:lnTo>
                      <a:pt x="77" y="17"/>
                    </a:lnTo>
                    <a:lnTo>
                      <a:pt x="74" y="18"/>
                    </a:lnTo>
                    <a:lnTo>
                      <a:pt x="70" y="19"/>
                    </a:lnTo>
                    <a:lnTo>
                      <a:pt x="66" y="19"/>
                    </a:lnTo>
                    <a:lnTo>
                      <a:pt x="62" y="19"/>
                    </a:lnTo>
                    <a:lnTo>
                      <a:pt x="58" y="19"/>
                    </a:lnTo>
                    <a:close/>
                  </a:path>
                </a:pathLst>
              </a:custGeom>
              <a:solidFill>
                <a:srgbClr val="E866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336" name="未知">
                <a:extLst>
                  <a:ext uri="{FF2B5EF4-FFF2-40B4-BE49-F238E27FC236}">
                    <a16:creationId xmlns:a16="http://schemas.microsoft.com/office/drawing/2014/main" id="{CCA35F61-2F59-683A-4C2F-712E5C32B4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3" y="1632"/>
                <a:ext cx="39" cy="63"/>
              </a:xfrm>
              <a:custGeom>
                <a:avLst/>
                <a:gdLst>
                  <a:gd name="T0" fmla="*/ 0 w 98"/>
                  <a:gd name="T1" fmla="*/ 0 h 159"/>
                  <a:gd name="T2" fmla="*/ 0 w 98"/>
                  <a:gd name="T3" fmla="*/ 0 h 159"/>
                  <a:gd name="T4" fmla="*/ 0 w 98"/>
                  <a:gd name="T5" fmla="*/ 0 h 159"/>
                  <a:gd name="T6" fmla="*/ 0 w 98"/>
                  <a:gd name="T7" fmla="*/ 0 h 159"/>
                  <a:gd name="T8" fmla="*/ 0 w 98"/>
                  <a:gd name="T9" fmla="*/ 0 h 159"/>
                  <a:gd name="T10" fmla="*/ 0 w 98"/>
                  <a:gd name="T11" fmla="*/ 0 h 159"/>
                  <a:gd name="T12" fmla="*/ 0 w 98"/>
                  <a:gd name="T13" fmla="*/ 0 h 159"/>
                  <a:gd name="T14" fmla="*/ 0 w 98"/>
                  <a:gd name="T15" fmla="*/ 0 h 159"/>
                  <a:gd name="T16" fmla="*/ 0 w 98"/>
                  <a:gd name="T17" fmla="*/ 0 h 159"/>
                  <a:gd name="T18" fmla="*/ 0 w 98"/>
                  <a:gd name="T19" fmla="*/ 0 h 159"/>
                  <a:gd name="T20" fmla="*/ 0 w 98"/>
                  <a:gd name="T21" fmla="*/ 0 h 159"/>
                  <a:gd name="T22" fmla="*/ 0 w 98"/>
                  <a:gd name="T23" fmla="*/ 0 h 159"/>
                  <a:gd name="T24" fmla="*/ 0 w 98"/>
                  <a:gd name="T25" fmla="*/ 0 h 159"/>
                  <a:gd name="T26" fmla="*/ 0 w 98"/>
                  <a:gd name="T27" fmla="*/ 0 h 159"/>
                  <a:gd name="T28" fmla="*/ 0 w 98"/>
                  <a:gd name="T29" fmla="*/ 0 h 159"/>
                  <a:gd name="T30" fmla="*/ 0 w 98"/>
                  <a:gd name="T31" fmla="*/ 0 h 159"/>
                  <a:gd name="T32" fmla="*/ 0 w 98"/>
                  <a:gd name="T33" fmla="*/ 0 h 159"/>
                  <a:gd name="T34" fmla="*/ 0 w 98"/>
                  <a:gd name="T35" fmla="*/ 0 h 159"/>
                  <a:gd name="T36" fmla="*/ 0 w 98"/>
                  <a:gd name="T37" fmla="*/ 0 h 159"/>
                  <a:gd name="T38" fmla="*/ 0 w 98"/>
                  <a:gd name="T39" fmla="*/ 0 h 159"/>
                  <a:gd name="T40" fmla="*/ 0 w 98"/>
                  <a:gd name="T41" fmla="*/ 0 h 159"/>
                  <a:gd name="T42" fmla="*/ 0 w 98"/>
                  <a:gd name="T43" fmla="*/ 0 h 159"/>
                  <a:gd name="T44" fmla="*/ 0 w 98"/>
                  <a:gd name="T45" fmla="*/ 0 h 159"/>
                  <a:gd name="T46" fmla="*/ 0 w 98"/>
                  <a:gd name="T47" fmla="*/ 0 h 159"/>
                  <a:gd name="T48" fmla="*/ 0 w 98"/>
                  <a:gd name="T49" fmla="*/ 0 h 159"/>
                  <a:gd name="T50" fmla="*/ 0 w 98"/>
                  <a:gd name="T51" fmla="*/ 0 h 159"/>
                  <a:gd name="T52" fmla="*/ 0 w 98"/>
                  <a:gd name="T53" fmla="*/ 0 h 159"/>
                  <a:gd name="T54" fmla="*/ 0 w 98"/>
                  <a:gd name="T55" fmla="*/ 0 h 159"/>
                  <a:gd name="T56" fmla="*/ 0 w 98"/>
                  <a:gd name="T57" fmla="*/ 0 h 159"/>
                  <a:gd name="T58" fmla="*/ 0 w 98"/>
                  <a:gd name="T59" fmla="*/ 0 h 159"/>
                  <a:gd name="T60" fmla="*/ 0 w 98"/>
                  <a:gd name="T61" fmla="*/ 0 h 159"/>
                  <a:gd name="T62" fmla="*/ 0 w 98"/>
                  <a:gd name="T63" fmla="*/ 0 h 159"/>
                  <a:gd name="T64" fmla="*/ 0 w 98"/>
                  <a:gd name="T65" fmla="*/ 0 h 159"/>
                  <a:gd name="T66" fmla="*/ 0 w 98"/>
                  <a:gd name="T67" fmla="*/ 0 h 159"/>
                  <a:gd name="T68" fmla="*/ 0 w 98"/>
                  <a:gd name="T69" fmla="*/ 0 h 159"/>
                  <a:gd name="T70" fmla="*/ 0 w 98"/>
                  <a:gd name="T71" fmla="*/ 0 h 159"/>
                  <a:gd name="T72" fmla="*/ 0 w 98"/>
                  <a:gd name="T73" fmla="*/ 0 h 159"/>
                  <a:gd name="T74" fmla="*/ 0 w 98"/>
                  <a:gd name="T75" fmla="*/ 0 h 159"/>
                  <a:gd name="T76" fmla="*/ 0 w 98"/>
                  <a:gd name="T77" fmla="*/ 0 h 159"/>
                  <a:gd name="T78" fmla="*/ 0 w 98"/>
                  <a:gd name="T79" fmla="*/ 0 h 159"/>
                  <a:gd name="T80" fmla="*/ 0 w 98"/>
                  <a:gd name="T81" fmla="*/ 0 h 159"/>
                  <a:gd name="T82" fmla="*/ 0 w 98"/>
                  <a:gd name="T83" fmla="*/ 0 h 159"/>
                  <a:gd name="T84" fmla="*/ 0 w 98"/>
                  <a:gd name="T85" fmla="*/ 0 h 159"/>
                  <a:gd name="T86" fmla="*/ 0 w 98"/>
                  <a:gd name="T87" fmla="*/ 0 h 159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0" t="0" r="r" b="b"/>
                <a:pathLst>
                  <a:path w="98" h="159">
                    <a:moveTo>
                      <a:pt x="40" y="159"/>
                    </a:moveTo>
                    <a:lnTo>
                      <a:pt x="40" y="159"/>
                    </a:lnTo>
                    <a:lnTo>
                      <a:pt x="39" y="159"/>
                    </a:lnTo>
                    <a:lnTo>
                      <a:pt x="39" y="158"/>
                    </a:lnTo>
                    <a:lnTo>
                      <a:pt x="38" y="158"/>
                    </a:lnTo>
                    <a:lnTo>
                      <a:pt x="37" y="157"/>
                    </a:lnTo>
                    <a:lnTo>
                      <a:pt x="36" y="156"/>
                    </a:lnTo>
                    <a:lnTo>
                      <a:pt x="35" y="155"/>
                    </a:lnTo>
                    <a:lnTo>
                      <a:pt x="34" y="155"/>
                    </a:lnTo>
                    <a:lnTo>
                      <a:pt x="34" y="154"/>
                    </a:lnTo>
                    <a:lnTo>
                      <a:pt x="33" y="153"/>
                    </a:lnTo>
                    <a:lnTo>
                      <a:pt x="31" y="152"/>
                    </a:lnTo>
                    <a:lnTo>
                      <a:pt x="30" y="151"/>
                    </a:lnTo>
                    <a:lnTo>
                      <a:pt x="28" y="149"/>
                    </a:lnTo>
                    <a:lnTo>
                      <a:pt x="27" y="148"/>
                    </a:lnTo>
                    <a:lnTo>
                      <a:pt x="25" y="146"/>
                    </a:lnTo>
                    <a:lnTo>
                      <a:pt x="24" y="144"/>
                    </a:lnTo>
                    <a:lnTo>
                      <a:pt x="23" y="143"/>
                    </a:lnTo>
                    <a:lnTo>
                      <a:pt x="22" y="142"/>
                    </a:lnTo>
                    <a:lnTo>
                      <a:pt x="20" y="140"/>
                    </a:lnTo>
                    <a:lnTo>
                      <a:pt x="19" y="138"/>
                    </a:lnTo>
                    <a:lnTo>
                      <a:pt x="18" y="137"/>
                    </a:lnTo>
                    <a:lnTo>
                      <a:pt x="17" y="136"/>
                    </a:lnTo>
                    <a:lnTo>
                      <a:pt x="11" y="126"/>
                    </a:lnTo>
                    <a:lnTo>
                      <a:pt x="10" y="124"/>
                    </a:lnTo>
                    <a:lnTo>
                      <a:pt x="9" y="121"/>
                    </a:lnTo>
                    <a:lnTo>
                      <a:pt x="8" y="119"/>
                    </a:lnTo>
                    <a:lnTo>
                      <a:pt x="7" y="117"/>
                    </a:lnTo>
                    <a:lnTo>
                      <a:pt x="6" y="116"/>
                    </a:lnTo>
                    <a:lnTo>
                      <a:pt x="5" y="113"/>
                    </a:lnTo>
                    <a:lnTo>
                      <a:pt x="4" y="110"/>
                    </a:lnTo>
                    <a:lnTo>
                      <a:pt x="4" y="107"/>
                    </a:lnTo>
                    <a:lnTo>
                      <a:pt x="3" y="104"/>
                    </a:lnTo>
                    <a:lnTo>
                      <a:pt x="2" y="102"/>
                    </a:lnTo>
                    <a:lnTo>
                      <a:pt x="2" y="101"/>
                    </a:lnTo>
                    <a:lnTo>
                      <a:pt x="1" y="98"/>
                    </a:lnTo>
                    <a:lnTo>
                      <a:pt x="0" y="86"/>
                    </a:lnTo>
                    <a:lnTo>
                      <a:pt x="0" y="83"/>
                    </a:lnTo>
                    <a:lnTo>
                      <a:pt x="0" y="80"/>
                    </a:lnTo>
                    <a:lnTo>
                      <a:pt x="0" y="77"/>
                    </a:lnTo>
                    <a:lnTo>
                      <a:pt x="0" y="73"/>
                    </a:lnTo>
                    <a:lnTo>
                      <a:pt x="0" y="72"/>
                    </a:lnTo>
                    <a:lnTo>
                      <a:pt x="0" y="70"/>
                    </a:lnTo>
                    <a:lnTo>
                      <a:pt x="0" y="67"/>
                    </a:lnTo>
                    <a:lnTo>
                      <a:pt x="1" y="65"/>
                    </a:lnTo>
                    <a:lnTo>
                      <a:pt x="1" y="64"/>
                    </a:lnTo>
                    <a:lnTo>
                      <a:pt x="1" y="61"/>
                    </a:lnTo>
                    <a:lnTo>
                      <a:pt x="2" y="58"/>
                    </a:lnTo>
                    <a:lnTo>
                      <a:pt x="2" y="57"/>
                    </a:lnTo>
                    <a:lnTo>
                      <a:pt x="3" y="55"/>
                    </a:lnTo>
                    <a:lnTo>
                      <a:pt x="4" y="52"/>
                    </a:lnTo>
                    <a:lnTo>
                      <a:pt x="4" y="50"/>
                    </a:lnTo>
                    <a:lnTo>
                      <a:pt x="4" y="49"/>
                    </a:lnTo>
                    <a:lnTo>
                      <a:pt x="5" y="46"/>
                    </a:lnTo>
                    <a:lnTo>
                      <a:pt x="6" y="44"/>
                    </a:lnTo>
                    <a:lnTo>
                      <a:pt x="7" y="43"/>
                    </a:lnTo>
                    <a:lnTo>
                      <a:pt x="8" y="41"/>
                    </a:lnTo>
                    <a:lnTo>
                      <a:pt x="9" y="38"/>
                    </a:lnTo>
                    <a:lnTo>
                      <a:pt x="10" y="36"/>
                    </a:lnTo>
                    <a:lnTo>
                      <a:pt x="11" y="33"/>
                    </a:lnTo>
                    <a:lnTo>
                      <a:pt x="13" y="30"/>
                    </a:lnTo>
                    <a:lnTo>
                      <a:pt x="14" y="29"/>
                    </a:lnTo>
                    <a:lnTo>
                      <a:pt x="14" y="28"/>
                    </a:lnTo>
                    <a:lnTo>
                      <a:pt x="16" y="26"/>
                    </a:lnTo>
                    <a:lnTo>
                      <a:pt x="17" y="23"/>
                    </a:lnTo>
                    <a:lnTo>
                      <a:pt x="18" y="22"/>
                    </a:lnTo>
                    <a:lnTo>
                      <a:pt x="19" y="21"/>
                    </a:lnTo>
                    <a:lnTo>
                      <a:pt x="20" y="19"/>
                    </a:lnTo>
                    <a:lnTo>
                      <a:pt x="22" y="17"/>
                    </a:lnTo>
                    <a:lnTo>
                      <a:pt x="23" y="16"/>
                    </a:lnTo>
                    <a:lnTo>
                      <a:pt x="24" y="15"/>
                    </a:lnTo>
                    <a:lnTo>
                      <a:pt x="25" y="13"/>
                    </a:lnTo>
                    <a:lnTo>
                      <a:pt x="27" y="12"/>
                    </a:lnTo>
                    <a:lnTo>
                      <a:pt x="28" y="10"/>
                    </a:lnTo>
                    <a:lnTo>
                      <a:pt x="30" y="9"/>
                    </a:lnTo>
                    <a:lnTo>
                      <a:pt x="31" y="7"/>
                    </a:lnTo>
                    <a:lnTo>
                      <a:pt x="33" y="6"/>
                    </a:lnTo>
                    <a:lnTo>
                      <a:pt x="34" y="5"/>
                    </a:lnTo>
                    <a:lnTo>
                      <a:pt x="35" y="4"/>
                    </a:lnTo>
                    <a:lnTo>
                      <a:pt x="36" y="3"/>
                    </a:lnTo>
                    <a:lnTo>
                      <a:pt x="37" y="2"/>
                    </a:lnTo>
                    <a:lnTo>
                      <a:pt x="40" y="0"/>
                    </a:lnTo>
                    <a:lnTo>
                      <a:pt x="98" y="0"/>
                    </a:lnTo>
                    <a:lnTo>
                      <a:pt x="95" y="0"/>
                    </a:lnTo>
                    <a:lnTo>
                      <a:pt x="92" y="0"/>
                    </a:lnTo>
                    <a:lnTo>
                      <a:pt x="89" y="1"/>
                    </a:lnTo>
                    <a:lnTo>
                      <a:pt x="85" y="1"/>
                    </a:lnTo>
                    <a:lnTo>
                      <a:pt x="82" y="2"/>
                    </a:lnTo>
                    <a:lnTo>
                      <a:pt x="80" y="2"/>
                    </a:lnTo>
                    <a:lnTo>
                      <a:pt x="76" y="3"/>
                    </a:lnTo>
                    <a:lnTo>
                      <a:pt x="73" y="4"/>
                    </a:lnTo>
                    <a:lnTo>
                      <a:pt x="71" y="5"/>
                    </a:lnTo>
                    <a:lnTo>
                      <a:pt x="70" y="5"/>
                    </a:lnTo>
                    <a:lnTo>
                      <a:pt x="68" y="6"/>
                    </a:lnTo>
                    <a:lnTo>
                      <a:pt x="65" y="7"/>
                    </a:lnTo>
                    <a:lnTo>
                      <a:pt x="62" y="9"/>
                    </a:lnTo>
                    <a:lnTo>
                      <a:pt x="59" y="10"/>
                    </a:lnTo>
                    <a:lnTo>
                      <a:pt x="37" y="29"/>
                    </a:lnTo>
                    <a:lnTo>
                      <a:pt x="35" y="30"/>
                    </a:lnTo>
                    <a:lnTo>
                      <a:pt x="34" y="33"/>
                    </a:lnTo>
                    <a:lnTo>
                      <a:pt x="32" y="36"/>
                    </a:lnTo>
                    <a:lnTo>
                      <a:pt x="30" y="38"/>
                    </a:lnTo>
                    <a:lnTo>
                      <a:pt x="28" y="41"/>
                    </a:lnTo>
                    <a:lnTo>
                      <a:pt x="28" y="43"/>
                    </a:lnTo>
                    <a:lnTo>
                      <a:pt x="27" y="44"/>
                    </a:lnTo>
                    <a:lnTo>
                      <a:pt x="26" y="46"/>
                    </a:lnTo>
                    <a:lnTo>
                      <a:pt x="24" y="49"/>
                    </a:lnTo>
                    <a:lnTo>
                      <a:pt x="24" y="50"/>
                    </a:lnTo>
                    <a:lnTo>
                      <a:pt x="23" y="52"/>
                    </a:lnTo>
                    <a:lnTo>
                      <a:pt x="22" y="55"/>
                    </a:lnTo>
                    <a:lnTo>
                      <a:pt x="22" y="57"/>
                    </a:lnTo>
                    <a:lnTo>
                      <a:pt x="21" y="58"/>
                    </a:lnTo>
                    <a:lnTo>
                      <a:pt x="18" y="80"/>
                    </a:lnTo>
                    <a:lnTo>
                      <a:pt x="22" y="102"/>
                    </a:lnTo>
                    <a:lnTo>
                      <a:pt x="22" y="104"/>
                    </a:lnTo>
                    <a:lnTo>
                      <a:pt x="23" y="107"/>
                    </a:lnTo>
                    <a:lnTo>
                      <a:pt x="24" y="110"/>
                    </a:lnTo>
                    <a:lnTo>
                      <a:pt x="43" y="137"/>
                    </a:lnTo>
                    <a:lnTo>
                      <a:pt x="44" y="138"/>
                    </a:lnTo>
                    <a:lnTo>
                      <a:pt x="59" y="149"/>
                    </a:lnTo>
                    <a:lnTo>
                      <a:pt x="62" y="151"/>
                    </a:lnTo>
                    <a:lnTo>
                      <a:pt x="80" y="157"/>
                    </a:lnTo>
                    <a:lnTo>
                      <a:pt x="82" y="158"/>
                    </a:lnTo>
                    <a:lnTo>
                      <a:pt x="85" y="158"/>
                    </a:lnTo>
                    <a:lnTo>
                      <a:pt x="89" y="159"/>
                    </a:lnTo>
                    <a:lnTo>
                      <a:pt x="92" y="159"/>
                    </a:lnTo>
                    <a:lnTo>
                      <a:pt x="95" y="159"/>
                    </a:lnTo>
                    <a:lnTo>
                      <a:pt x="98" y="159"/>
                    </a:lnTo>
                  </a:path>
                </a:pathLst>
              </a:custGeom>
              <a:solidFill>
                <a:srgbClr val="E866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337" name="未知">
                <a:extLst>
                  <a:ext uri="{FF2B5EF4-FFF2-40B4-BE49-F238E27FC236}">
                    <a16:creationId xmlns:a16="http://schemas.microsoft.com/office/drawing/2014/main" id="{719C2EB0-48EF-F646-AFB3-68CC0A5B32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2" y="1632"/>
                <a:ext cx="40" cy="63"/>
              </a:xfrm>
              <a:custGeom>
                <a:avLst/>
                <a:gdLst>
                  <a:gd name="T0" fmla="*/ 0 w 99"/>
                  <a:gd name="T1" fmla="*/ 0 h 159"/>
                  <a:gd name="T2" fmla="*/ 0 w 99"/>
                  <a:gd name="T3" fmla="*/ 0 h 159"/>
                  <a:gd name="T4" fmla="*/ 0 w 99"/>
                  <a:gd name="T5" fmla="*/ 0 h 159"/>
                  <a:gd name="T6" fmla="*/ 0 w 99"/>
                  <a:gd name="T7" fmla="*/ 0 h 159"/>
                  <a:gd name="T8" fmla="*/ 0 w 99"/>
                  <a:gd name="T9" fmla="*/ 0 h 159"/>
                  <a:gd name="T10" fmla="*/ 0 w 99"/>
                  <a:gd name="T11" fmla="*/ 0 h 159"/>
                  <a:gd name="T12" fmla="*/ 0 w 99"/>
                  <a:gd name="T13" fmla="*/ 0 h 159"/>
                  <a:gd name="T14" fmla="*/ 0 w 99"/>
                  <a:gd name="T15" fmla="*/ 0 h 159"/>
                  <a:gd name="T16" fmla="*/ 0 w 99"/>
                  <a:gd name="T17" fmla="*/ 0 h 159"/>
                  <a:gd name="T18" fmla="*/ 0 w 99"/>
                  <a:gd name="T19" fmla="*/ 0 h 159"/>
                  <a:gd name="T20" fmla="*/ 0 w 99"/>
                  <a:gd name="T21" fmla="*/ 0 h 159"/>
                  <a:gd name="T22" fmla="*/ 0 w 99"/>
                  <a:gd name="T23" fmla="*/ 0 h 159"/>
                  <a:gd name="T24" fmla="*/ 0 w 99"/>
                  <a:gd name="T25" fmla="*/ 0 h 159"/>
                  <a:gd name="T26" fmla="*/ 0 w 99"/>
                  <a:gd name="T27" fmla="*/ 0 h 159"/>
                  <a:gd name="T28" fmla="*/ 0 w 99"/>
                  <a:gd name="T29" fmla="*/ 0 h 159"/>
                  <a:gd name="T30" fmla="*/ 0 w 99"/>
                  <a:gd name="T31" fmla="*/ 0 h 159"/>
                  <a:gd name="T32" fmla="*/ 0 w 99"/>
                  <a:gd name="T33" fmla="*/ 0 h 159"/>
                  <a:gd name="T34" fmla="*/ 0 w 99"/>
                  <a:gd name="T35" fmla="*/ 0 h 159"/>
                  <a:gd name="T36" fmla="*/ 0 w 99"/>
                  <a:gd name="T37" fmla="*/ 0 h 159"/>
                  <a:gd name="T38" fmla="*/ 0 w 99"/>
                  <a:gd name="T39" fmla="*/ 0 h 159"/>
                  <a:gd name="T40" fmla="*/ 0 w 99"/>
                  <a:gd name="T41" fmla="*/ 0 h 159"/>
                  <a:gd name="T42" fmla="*/ 0 w 99"/>
                  <a:gd name="T43" fmla="*/ 0 h 159"/>
                  <a:gd name="T44" fmla="*/ 0 w 99"/>
                  <a:gd name="T45" fmla="*/ 0 h 159"/>
                  <a:gd name="T46" fmla="*/ 0 w 99"/>
                  <a:gd name="T47" fmla="*/ 0 h 159"/>
                  <a:gd name="T48" fmla="*/ 0 w 99"/>
                  <a:gd name="T49" fmla="*/ 0 h 159"/>
                  <a:gd name="T50" fmla="*/ 0 w 99"/>
                  <a:gd name="T51" fmla="*/ 0 h 159"/>
                  <a:gd name="T52" fmla="*/ 0 w 99"/>
                  <a:gd name="T53" fmla="*/ 0 h 159"/>
                  <a:gd name="T54" fmla="*/ 0 w 99"/>
                  <a:gd name="T55" fmla="*/ 0 h 159"/>
                  <a:gd name="T56" fmla="*/ 0 w 99"/>
                  <a:gd name="T57" fmla="*/ 0 h 159"/>
                  <a:gd name="T58" fmla="*/ 0 w 99"/>
                  <a:gd name="T59" fmla="*/ 0 h 159"/>
                  <a:gd name="T60" fmla="*/ 0 w 99"/>
                  <a:gd name="T61" fmla="*/ 0 h 159"/>
                  <a:gd name="T62" fmla="*/ 0 w 99"/>
                  <a:gd name="T63" fmla="*/ 0 h 159"/>
                  <a:gd name="T64" fmla="*/ 0 w 99"/>
                  <a:gd name="T65" fmla="*/ 0 h 159"/>
                  <a:gd name="T66" fmla="*/ 0 w 99"/>
                  <a:gd name="T67" fmla="*/ 0 h 159"/>
                  <a:gd name="T68" fmla="*/ 0 w 99"/>
                  <a:gd name="T69" fmla="*/ 0 h 159"/>
                  <a:gd name="T70" fmla="*/ 0 w 99"/>
                  <a:gd name="T71" fmla="*/ 0 h 159"/>
                  <a:gd name="T72" fmla="*/ 0 w 99"/>
                  <a:gd name="T73" fmla="*/ 0 h 159"/>
                  <a:gd name="T74" fmla="*/ 0 w 99"/>
                  <a:gd name="T75" fmla="*/ 0 h 159"/>
                  <a:gd name="T76" fmla="*/ 0 w 99"/>
                  <a:gd name="T77" fmla="*/ 0 h 159"/>
                  <a:gd name="T78" fmla="*/ 0 w 99"/>
                  <a:gd name="T79" fmla="*/ 0 h 159"/>
                  <a:gd name="T80" fmla="*/ 0 w 99"/>
                  <a:gd name="T81" fmla="*/ 0 h 159"/>
                  <a:gd name="T82" fmla="*/ 0 w 99"/>
                  <a:gd name="T83" fmla="*/ 0 h 159"/>
                  <a:gd name="T84" fmla="*/ 0 w 99"/>
                  <a:gd name="T85" fmla="*/ 0 h 159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0" t="0" r="r" b="b"/>
                <a:pathLst>
                  <a:path w="99" h="159">
                    <a:moveTo>
                      <a:pt x="0" y="159"/>
                    </a:moveTo>
                    <a:lnTo>
                      <a:pt x="55" y="137"/>
                    </a:lnTo>
                    <a:lnTo>
                      <a:pt x="56" y="136"/>
                    </a:lnTo>
                    <a:lnTo>
                      <a:pt x="58" y="134"/>
                    </a:lnTo>
                    <a:lnTo>
                      <a:pt x="61" y="131"/>
                    </a:lnTo>
                    <a:lnTo>
                      <a:pt x="63" y="128"/>
                    </a:lnTo>
                    <a:lnTo>
                      <a:pt x="65" y="126"/>
                    </a:lnTo>
                    <a:lnTo>
                      <a:pt x="66" y="124"/>
                    </a:lnTo>
                    <a:lnTo>
                      <a:pt x="68" y="121"/>
                    </a:lnTo>
                    <a:lnTo>
                      <a:pt x="70" y="117"/>
                    </a:lnTo>
                    <a:lnTo>
                      <a:pt x="71" y="115"/>
                    </a:lnTo>
                    <a:lnTo>
                      <a:pt x="72" y="114"/>
                    </a:lnTo>
                    <a:lnTo>
                      <a:pt x="74" y="110"/>
                    </a:lnTo>
                    <a:lnTo>
                      <a:pt x="75" y="107"/>
                    </a:lnTo>
                    <a:lnTo>
                      <a:pt x="76" y="104"/>
                    </a:lnTo>
                    <a:lnTo>
                      <a:pt x="76" y="103"/>
                    </a:lnTo>
                    <a:lnTo>
                      <a:pt x="77" y="99"/>
                    </a:lnTo>
                    <a:lnTo>
                      <a:pt x="78" y="98"/>
                    </a:lnTo>
                    <a:lnTo>
                      <a:pt x="78" y="95"/>
                    </a:lnTo>
                    <a:lnTo>
                      <a:pt x="79" y="92"/>
                    </a:lnTo>
                    <a:lnTo>
                      <a:pt x="79" y="91"/>
                    </a:lnTo>
                    <a:lnTo>
                      <a:pt x="79" y="88"/>
                    </a:lnTo>
                    <a:lnTo>
                      <a:pt x="79" y="86"/>
                    </a:lnTo>
                    <a:lnTo>
                      <a:pt x="80" y="84"/>
                    </a:lnTo>
                    <a:lnTo>
                      <a:pt x="80" y="80"/>
                    </a:lnTo>
                    <a:lnTo>
                      <a:pt x="74" y="49"/>
                    </a:lnTo>
                    <a:lnTo>
                      <a:pt x="72" y="46"/>
                    </a:lnTo>
                    <a:lnTo>
                      <a:pt x="71" y="44"/>
                    </a:lnTo>
                    <a:lnTo>
                      <a:pt x="70" y="42"/>
                    </a:lnTo>
                    <a:lnTo>
                      <a:pt x="68" y="39"/>
                    </a:lnTo>
                    <a:lnTo>
                      <a:pt x="66" y="35"/>
                    </a:lnTo>
                    <a:lnTo>
                      <a:pt x="65" y="33"/>
                    </a:lnTo>
                    <a:lnTo>
                      <a:pt x="63" y="32"/>
                    </a:lnTo>
                    <a:lnTo>
                      <a:pt x="61" y="28"/>
                    </a:lnTo>
                    <a:lnTo>
                      <a:pt x="58" y="25"/>
                    </a:lnTo>
                    <a:lnTo>
                      <a:pt x="56" y="23"/>
                    </a:lnTo>
                    <a:lnTo>
                      <a:pt x="55" y="22"/>
                    </a:lnTo>
                    <a:lnTo>
                      <a:pt x="54" y="21"/>
                    </a:lnTo>
                    <a:lnTo>
                      <a:pt x="52" y="19"/>
                    </a:lnTo>
                    <a:lnTo>
                      <a:pt x="51" y="19"/>
                    </a:lnTo>
                    <a:lnTo>
                      <a:pt x="49" y="17"/>
                    </a:lnTo>
                    <a:lnTo>
                      <a:pt x="48" y="16"/>
                    </a:lnTo>
                    <a:lnTo>
                      <a:pt x="47" y="15"/>
                    </a:lnTo>
                    <a:lnTo>
                      <a:pt x="44" y="13"/>
                    </a:lnTo>
                    <a:lnTo>
                      <a:pt x="43" y="13"/>
                    </a:lnTo>
                    <a:lnTo>
                      <a:pt x="42" y="12"/>
                    </a:lnTo>
                    <a:lnTo>
                      <a:pt x="39" y="10"/>
                    </a:lnTo>
                    <a:lnTo>
                      <a:pt x="36" y="9"/>
                    </a:lnTo>
                    <a:lnTo>
                      <a:pt x="33" y="7"/>
                    </a:lnTo>
                    <a:lnTo>
                      <a:pt x="0" y="0"/>
                    </a:lnTo>
                    <a:lnTo>
                      <a:pt x="58" y="0"/>
                    </a:lnTo>
                    <a:lnTo>
                      <a:pt x="59" y="1"/>
                    </a:lnTo>
                    <a:lnTo>
                      <a:pt x="60" y="2"/>
                    </a:lnTo>
                    <a:lnTo>
                      <a:pt x="61" y="2"/>
                    </a:lnTo>
                    <a:lnTo>
                      <a:pt x="62" y="3"/>
                    </a:lnTo>
                    <a:lnTo>
                      <a:pt x="63" y="4"/>
                    </a:lnTo>
                    <a:lnTo>
                      <a:pt x="64" y="5"/>
                    </a:lnTo>
                    <a:lnTo>
                      <a:pt x="66" y="6"/>
                    </a:lnTo>
                    <a:lnTo>
                      <a:pt x="67" y="7"/>
                    </a:lnTo>
                    <a:lnTo>
                      <a:pt x="68" y="9"/>
                    </a:lnTo>
                    <a:lnTo>
                      <a:pt x="70" y="10"/>
                    </a:lnTo>
                    <a:lnTo>
                      <a:pt x="71" y="12"/>
                    </a:lnTo>
                    <a:lnTo>
                      <a:pt x="72" y="13"/>
                    </a:lnTo>
                    <a:lnTo>
                      <a:pt x="73" y="13"/>
                    </a:lnTo>
                    <a:lnTo>
                      <a:pt x="75" y="15"/>
                    </a:lnTo>
                    <a:lnTo>
                      <a:pt x="75" y="16"/>
                    </a:lnTo>
                    <a:lnTo>
                      <a:pt x="76" y="17"/>
                    </a:lnTo>
                    <a:lnTo>
                      <a:pt x="78" y="19"/>
                    </a:lnTo>
                    <a:lnTo>
                      <a:pt x="79" y="21"/>
                    </a:lnTo>
                    <a:lnTo>
                      <a:pt x="80" y="22"/>
                    </a:lnTo>
                    <a:lnTo>
                      <a:pt x="81" y="23"/>
                    </a:lnTo>
                    <a:lnTo>
                      <a:pt x="82" y="25"/>
                    </a:lnTo>
                    <a:lnTo>
                      <a:pt x="84" y="28"/>
                    </a:lnTo>
                    <a:lnTo>
                      <a:pt x="86" y="32"/>
                    </a:lnTo>
                    <a:lnTo>
                      <a:pt x="87" y="33"/>
                    </a:lnTo>
                    <a:lnTo>
                      <a:pt x="88" y="35"/>
                    </a:lnTo>
                    <a:lnTo>
                      <a:pt x="94" y="50"/>
                    </a:lnTo>
                    <a:lnTo>
                      <a:pt x="95" y="53"/>
                    </a:lnTo>
                    <a:lnTo>
                      <a:pt x="96" y="56"/>
                    </a:lnTo>
                    <a:lnTo>
                      <a:pt x="96" y="57"/>
                    </a:lnTo>
                    <a:lnTo>
                      <a:pt x="97" y="60"/>
                    </a:lnTo>
                    <a:lnTo>
                      <a:pt x="97" y="61"/>
                    </a:lnTo>
                    <a:lnTo>
                      <a:pt x="97" y="64"/>
                    </a:lnTo>
                    <a:lnTo>
                      <a:pt x="98" y="67"/>
                    </a:lnTo>
                    <a:lnTo>
                      <a:pt x="98" y="68"/>
                    </a:lnTo>
                    <a:lnTo>
                      <a:pt x="98" y="72"/>
                    </a:lnTo>
                    <a:lnTo>
                      <a:pt x="98" y="74"/>
                    </a:lnTo>
                    <a:lnTo>
                      <a:pt x="99" y="76"/>
                    </a:lnTo>
                    <a:lnTo>
                      <a:pt x="99" y="80"/>
                    </a:lnTo>
                    <a:lnTo>
                      <a:pt x="96" y="104"/>
                    </a:lnTo>
                    <a:lnTo>
                      <a:pt x="95" y="107"/>
                    </a:lnTo>
                    <a:lnTo>
                      <a:pt x="94" y="110"/>
                    </a:lnTo>
                    <a:lnTo>
                      <a:pt x="93" y="114"/>
                    </a:lnTo>
                    <a:lnTo>
                      <a:pt x="92" y="115"/>
                    </a:lnTo>
                    <a:lnTo>
                      <a:pt x="91" y="117"/>
                    </a:lnTo>
                    <a:lnTo>
                      <a:pt x="90" y="121"/>
                    </a:lnTo>
                    <a:lnTo>
                      <a:pt x="88" y="124"/>
                    </a:lnTo>
                    <a:lnTo>
                      <a:pt x="87" y="126"/>
                    </a:lnTo>
                    <a:lnTo>
                      <a:pt x="86" y="128"/>
                    </a:lnTo>
                    <a:lnTo>
                      <a:pt x="84" y="131"/>
                    </a:lnTo>
                    <a:lnTo>
                      <a:pt x="82" y="134"/>
                    </a:lnTo>
                    <a:lnTo>
                      <a:pt x="81" y="136"/>
                    </a:lnTo>
                    <a:lnTo>
                      <a:pt x="80" y="137"/>
                    </a:lnTo>
                    <a:lnTo>
                      <a:pt x="79" y="138"/>
                    </a:lnTo>
                    <a:lnTo>
                      <a:pt x="78" y="140"/>
                    </a:lnTo>
                    <a:lnTo>
                      <a:pt x="78" y="141"/>
                    </a:lnTo>
                    <a:lnTo>
                      <a:pt x="76" y="142"/>
                    </a:lnTo>
                    <a:lnTo>
                      <a:pt x="75" y="144"/>
                    </a:lnTo>
                    <a:lnTo>
                      <a:pt x="68" y="151"/>
                    </a:lnTo>
                    <a:lnTo>
                      <a:pt x="67" y="152"/>
                    </a:lnTo>
                    <a:lnTo>
                      <a:pt x="66" y="153"/>
                    </a:lnTo>
                    <a:lnTo>
                      <a:pt x="64" y="154"/>
                    </a:lnTo>
                    <a:lnTo>
                      <a:pt x="64" y="155"/>
                    </a:lnTo>
                    <a:lnTo>
                      <a:pt x="63" y="155"/>
                    </a:lnTo>
                    <a:lnTo>
                      <a:pt x="62" y="156"/>
                    </a:lnTo>
                    <a:lnTo>
                      <a:pt x="61" y="157"/>
                    </a:lnTo>
                    <a:lnTo>
                      <a:pt x="60" y="158"/>
                    </a:lnTo>
                    <a:lnTo>
                      <a:pt x="59" y="158"/>
                    </a:lnTo>
                    <a:lnTo>
                      <a:pt x="59" y="159"/>
                    </a:lnTo>
                    <a:lnTo>
                      <a:pt x="58" y="159"/>
                    </a:lnTo>
                  </a:path>
                </a:pathLst>
              </a:custGeom>
              <a:solidFill>
                <a:srgbClr val="E866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338" name="未知">
                <a:extLst>
                  <a:ext uri="{FF2B5EF4-FFF2-40B4-BE49-F238E27FC236}">
                    <a16:creationId xmlns:a16="http://schemas.microsoft.com/office/drawing/2014/main" id="{1B8F19F8-7279-9E02-33E9-56BFB19F33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9" y="1624"/>
                <a:ext cx="46" cy="8"/>
              </a:xfrm>
              <a:custGeom>
                <a:avLst/>
                <a:gdLst>
                  <a:gd name="T0" fmla="*/ 0 w 116"/>
                  <a:gd name="T1" fmla="*/ 0 h 19"/>
                  <a:gd name="T2" fmla="*/ 0 w 116"/>
                  <a:gd name="T3" fmla="*/ 0 h 19"/>
                  <a:gd name="T4" fmla="*/ 0 w 116"/>
                  <a:gd name="T5" fmla="*/ 0 h 19"/>
                  <a:gd name="T6" fmla="*/ 0 w 116"/>
                  <a:gd name="T7" fmla="*/ 0 h 19"/>
                  <a:gd name="T8" fmla="*/ 0 w 116"/>
                  <a:gd name="T9" fmla="*/ 0 h 19"/>
                  <a:gd name="T10" fmla="*/ 0 w 116"/>
                  <a:gd name="T11" fmla="*/ 0 h 19"/>
                  <a:gd name="T12" fmla="*/ 0 w 116"/>
                  <a:gd name="T13" fmla="*/ 0 h 19"/>
                  <a:gd name="T14" fmla="*/ 0 w 116"/>
                  <a:gd name="T15" fmla="*/ 0 h 19"/>
                  <a:gd name="T16" fmla="*/ 0 w 116"/>
                  <a:gd name="T17" fmla="*/ 0 h 19"/>
                  <a:gd name="T18" fmla="*/ 0 w 116"/>
                  <a:gd name="T19" fmla="*/ 0 h 19"/>
                  <a:gd name="T20" fmla="*/ 0 w 116"/>
                  <a:gd name="T21" fmla="*/ 0 h 19"/>
                  <a:gd name="T22" fmla="*/ 0 w 116"/>
                  <a:gd name="T23" fmla="*/ 0 h 19"/>
                  <a:gd name="T24" fmla="*/ 0 w 116"/>
                  <a:gd name="T25" fmla="*/ 0 h 19"/>
                  <a:gd name="T26" fmla="*/ 0 w 116"/>
                  <a:gd name="T27" fmla="*/ 0 h 19"/>
                  <a:gd name="T28" fmla="*/ 0 w 116"/>
                  <a:gd name="T29" fmla="*/ 0 h 19"/>
                  <a:gd name="T30" fmla="*/ 0 w 116"/>
                  <a:gd name="T31" fmla="*/ 0 h 19"/>
                  <a:gd name="T32" fmla="*/ 0 w 116"/>
                  <a:gd name="T33" fmla="*/ 0 h 19"/>
                  <a:gd name="T34" fmla="*/ 0 w 116"/>
                  <a:gd name="T35" fmla="*/ 0 h 19"/>
                  <a:gd name="T36" fmla="*/ 0 w 116"/>
                  <a:gd name="T37" fmla="*/ 0 h 19"/>
                  <a:gd name="T38" fmla="*/ 0 w 116"/>
                  <a:gd name="T39" fmla="*/ 0 h 19"/>
                  <a:gd name="T40" fmla="*/ 0 w 116"/>
                  <a:gd name="T41" fmla="*/ 0 h 19"/>
                  <a:gd name="T42" fmla="*/ 0 w 116"/>
                  <a:gd name="T43" fmla="*/ 0 h 19"/>
                  <a:gd name="T44" fmla="*/ 0 w 116"/>
                  <a:gd name="T45" fmla="*/ 0 h 19"/>
                  <a:gd name="T46" fmla="*/ 0 w 116"/>
                  <a:gd name="T47" fmla="*/ 0 h 19"/>
                  <a:gd name="T48" fmla="*/ 0 w 116"/>
                  <a:gd name="T49" fmla="*/ 0 h 19"/>
                  <a:gd name="T50" fmla="*/ 0 w 116"/>
                  <a:gd name="T51" fmla="*/ 0 h 19"/>
                  <a:gd name="T52" fmla="*/ 0 w 116"/>
                  <a:gd name="T53" fmla="*/ 0 h 19"/>
                  <a:gd name="T54" fmla="*/ 0 w 116"/>
                  <a:gd name="T55" fmla="*/ 0 h 19"/>
                  <a:gd name="T56" fmla="*/ 0 w 116"/>
                  <a:gd name="T57" fmla="*/ 0 h 19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0" t="0" r="r" b="b"/>
                <a:pathLst>
                  <a:path w="116" h="19">
                    <a:moveTo>
                      <a:pt x="0" y="19"/>
                    </a:moveTo>
                    <a:lnTo>
                      <a:pt x="0" y="19"/>
                    </a:lnTo>
                    <a:lnTo>
                      <a:pt x="3" y="17"/>
                    </a:lnTo>
                    <a:lnTo>
                      <a:pt x="7" y="15"/>
                    </a:lnTo>
                    <a:lnTo>
                      <a:pt x="10" y="13"/>
                    </a:lnTo>
                    <a:lnTo>
                      <a:pt x="13" y="11"/>
                    </a:lnTo>
                    <a:lnTo>
                      <a:pt x="17" y="9"/>
                    </a:lnTo>
                    <a:lnTo>
                      <a:pt x="20" y="8"/>
                    </a:lnTo>
                    <a:lnTo>
                      <a:pt x="24" y="6"/>
                    </a:lnTo>
                    <a:lnTo>
                      <a:pt x="28" y="5"/>
                    </a:lnTo>
                    <a:lnTo>
                      <a:pt x="31" y="4"/>
                    </a:lnTo>
                    <a:lnTo>
                      <a:pt x="43" y="1"/>
                    </a:lnTo>
                    <a:lnTo>
                      <a:pt x="46" y="1"/>
                    </a:lnTo>
                    <a:lnTo>
                      <a:pt x="50" y="0"/>
                    </a:lnTo>
                    <a:lnTo>
                      <a:pt x="54" y="0"/>
                    </a:lnTo>
                    <a:lnTo>
                      <a:pt x="58" y="0"/>
                    </a:lnTo>
                    <a:lnTo>
                      <a:pt x="62" y="0"/>
                    </a:lnTo>
                    <a:lnTo>
                      <a:pt x="66" y="0"/>
                    </a:lnTo>
                    <a:lnTo>
                      <a:pt x="70" y="1"/>
                    </a:lnTo>
                    <a:lnTo>
                      <a:pt x="74" y="1"/>
                    </a:lnTo>
                    <a:lnTo>
                      <a:pt x="77" y="2"/>
                    </a:lnTo>
                    <a:lnTo>
                      <a:pt x="81" y="3"/>
                    </a:lnTo>
                    <a:lnTo>
                      <a:pt x="85" y="4"/>
                    </a:lnTo>
                    <a:lnTo>
                      <a:pt x="96" y="8"/>
                    </a:lnTo>
                    <a:lnTo>
                      <a:pt x="99" y="9"/>
                    </a:lnTo>
                    <a:lnTo>
                      <a:pt x="109" y="15"/>
                    </a:lnTo>
                    <a:lnTo>
                      <a:pt x="113" y="17"/>
                    </a:lnTo>
                    <a:lnTo>
                      <a:pt x="116" y="19"/>
                    </a:lnTo>
                  </a:path>
                </a:pathLst>
              </a:custGeom>
              <a:solidFill>
                <a:srgbClr val="E866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339" name="未知">
                <a:extLst>
                  <a:ext uri="{FF2B5EF4-FFF2-40B4-BE49-F238E27FC236}">
                    <a16:creationId xmlns:a16="http://schemas.microsoft.com/office/drawing/2014/main" id="{E47D69A5-6C1E-CB52-ABDA-CA57CC1856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0" y="1632"/>
                <a:ext cx="64" cy="63"/>
              </a:xfrm>
              <a:custGeom>
                <a:avLst/>
                <a:gdLst>
                  <a:gd name="T0" fmla="*/ 0 w 160"/>
                  <a:gd name="T1" fmla="*/ 0 h 159"/>
                  <a:gd name="T2" fmla="*/ 0 w 160"/>
                  <a:gd name="T3" fmla="*/ 0 h 159"/>
                  <a:gd name="T4" fmla="*/ 0 w 160"/>
                  <a:gd name="T5" fmla="*/ 0 h 159"/>
                  <a:gd name="T6" fmla="*/ 0 w 160"/>
                  <a:gd name="T7" fmla="*/ 0 h 159"/>
                  <a:gd name="T8" fmla="*/ 0 w 160"/>
                  <a:gd name="T9" fmla="*/ 0 h 159"/>
                  <a:gd name="T10" fmla="*/ 0 w 160"/>
                  <a:gd name="T11" fmla="*/ 0 h 159"/>
                  <a:gd name="T12" fmla="*/ 0 w 160"/>
                  <a:gd name="T13" fmla="*/ 0 h 159"/>
                  <a:gd name="T14" fmla="*/ 0 w 160"/>
                  <a:gd name="T15" fmla="*/ 0 h 159"/>
                  <a:gd name="T16" fmla="*/ 0 w 160"/>
                  <a:gd name="T17" fmla="*/ 0 h 159"/>
                  <a:gd name="T18" fmla="*/ 0 w 160"/>
                  <a:gd name="T19" fmla="*/ 0 h 159"/>
                  <a:gd name="T20" fmla="*/ 0 w 160"/>
                  <a:gd name="T21" fmla="*/ 0 h 159"/>
                  <a:gd name="T22" fmla="*/ 0 w 160"/>
                  <a:gd name="T23" fmla="*/ 0 h 159"/>
                  <a:gd name="T24" fmla="*/ 0 w 160"/>
                  <a:gd name="T25" fmla="*/ 0 h 159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160" h="159">
                    <a:moveTo>
                      <a:pt x="136" y="136"/>
                    </a:moveTo>
                    <a:lnTo>
                      <a:pt x="80" y="159"/>
                    </a:lnTo>
                    <a:lnTo>
                      <a:pt x="77" y="159"/>
                    </a:lnTo>
                    <a:lnTo>
                      <a:pt x="22" y="134"/>
                    </a:lnTo>
                    <a:lnTo>
                      <a:pt x="0" y="80"/>
                    </a:lnTo>
                    <a:lnTo>
                      <a:pt x="0" y="77"/>
                    </a:lnTo>
                    <a:lnTo>
                      <a:pt x="26" y="21"/>
                    </a:lnTo>
                    <a:lnTo>
                      <a:pt x="80" y="0"/>
                    </a:lnTo>
                    <a:lnTo>
                      <a:pt x="83" y="0"/>
                    </a:lnTo>
                    <a:lnTo>
                      <a:pt x="141" y="28"/>
                    </a:lnTo>
                    <a:lnTo>
                      <a:pt x="160" y="80"/>
                    </a:lnTo>
                    <a:lnTo>
                      <a:pt x="159" y="86"/>
                    </a:lnTo>
                    <a:lnTo>
                      <a:pt x="136" y="136"/>
                    </a:lnTo>
                    <a:close/>
                  </a:path>
                </a:pathLst>
              </a:custGeom>
              <a:noFill/>
              <a:ln w="63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340" name="未知">
                <a:extLst>
                  <a:ext uri="{FF2B5EF4-FFF2-40B4-BE49-F238E27FC236}">
                    <a16:creationId xmlns:a16="http://schemas.microsoft.com/office/drawing/2014/main" id="{6E4617BA-2ECB-7788-6E38-33A55D365C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3" y="1624"/>
                <a:ext cx="79" cy="79"/>
              </a:xfrm>
              <a:custGeom>
                <a:avLst/>
                <a:gdLst>
                  <a:gd name="T0" fmla="*/ 0 w 197"/>
                  <a:gd name="T1" fmla="*/ 0 h 197"/>
                  <a:gd name="T2" fmla="*/ 0 w 197"/>
                  <a:gd name="T3" fmla="*/ 0 h 197"/>
                  <a:gd name="T4" fmla="*/ 0 w 197"/>
                  <a:gd name="T5" fmla="*/ 0 h 197"/>
                  <a:gd name="T6" fmla="*/ 0 w 197"/>
                  <a:gd name="T7" fmla="*/ 0 h 197"/>
                  <a:gd name="T8" fmla="*/ 0 w 197"/>
                  <a:gd name="T9" fmla="*/ 0 h 197"/>
                  <a:gd name="T10" fmla="*/ 0 w 197"/>
                  <a:gd name="T11" fmla="*/ 0 h 197"/>
                  <a:gd name="T12" fmla="*/ 0 w 197"/>
                  <a:gd name="T13" fmla="*/ 0 h 197"/>
                  <a:gd name="T14" fmla="*/ 0 w 197"/>
                  <a:gd name="T15" fmla="*/ 0 h 197"/>
                  <a:gd name="T16" fmla="*/ 0 w 197"/>
                  <a:gd name="T17" fmla="*/ 0 h 197"/>
                  <a:gd name="T18" fmla="*/ 0 w 197"/>
                  <a:gd name="T19" fmla="*/ 0 h 197"/>
                  <a:gd name="T20" fmla="*/ 0 w 197"/>
                  <a:gd name="T21" fmla="*/ 0 h 197"/>
                  <a:gd name="T22" fmla="*/ 0 w 197"/>
                  <a:gd name="T23" fmla="*/ 0 h 197"/>
                  <a:gd name="T24" fmla="*/ 0 w 197"/>
                  <a:gd name="T25" fmla="*/ 0 h 197"/>
                  <a:gd name="T26" fmla="*/ 0 w 197"/>
                  <a:gd name="T27" fmla="*/ 0 h 197"/>
                  <a:gd name="T28" fmla="*/ 0 w 197"/>
                  <a:gd name="T29" fmla="*/ 0 h 197"/>
                  <a:gd name="T30" fmla="*/ 0 w 197"/>
                  <a:gd name="T31" fmla="*/ 0 h 197"/>
                  <a:gd name="T32" fmla="*/ 0 w 197"/>
                  <a:gd name="T33" fmla="*/ 0 h 197"/>
                  <a:gd name="T34" fmla="*/ 0 w 197"/>
                  <a:gd name="T35" fmla="*/ 0 h 197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197" h="197">
                    <a:moveTo>
                      <a:pt x="168" y="29"/>
                    </a:moveTo>
                    <a:lnTo>
                      <a:pt x="114" y="1"/>
                    </a:lnTo>
                    <a:lnTo>
                      <a:pt x="98" y="0"/>
                    </a:lnTo>
                    <a:lnTo>
                      <a:pt x="94" y="0"/>
                    </a:lnTo>
                    <a:lnTo>
                      <a:pt x="37" y="21"/>
                    </a:lnTo>
                    <a:lnTo>
                      <a:pt x="2" y="76"/>
                    </a:lnTo>
                    <a:lnTo>
                      <a:pt x="0" y="99"/>
                    </a:lnTo>
                    <a:lnTo>
                      <a:pt x="0" y="106"/>
                    </a:lnTo>
                    <a:lnTo>
                      <a:pt x="23" y="162"/>
                    </a:lnTo>
                    <a:lnTo>
                      <a:pt x="75" y="195"/>
                    </a:lnTo>
                    <a:lnTo>
                      <a:pt x="98" y="197"/>
                    </a:lnTo>
                    <a:lnTo>
                      <a:pt x="102" y="197"/>
                    </a:lnTo>
                    <a:lnTo>
                      <a:pt x="159" y="176"/>
                    </a:lnTo>
                    <a:lnTo>
                      <a:pt x="193" y="126"/>
                    </a:lnTo>
                    <a:lnTo>
                      <a:pt x="197" y="99"/>
                    </a:lnTo>
                    <a:lnTo>
                      <a:pt x="197" y="95"/>
                    </a:lnTo>
                    <a:lnTo>
                      <a:pt x="176" y="38"/>
                    </a:lnTo>
                    <a:lnTo>
                      <a:pt x="168" y="29"/>
                    </a:lnTo>
                    <a:close/>
                  </a:path>
                </a:pathLst>
              </a:custGeom>
              <a:noFill/>
              <a:ln w="63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341" name="未知">
                <a:extLst>
                  <a:ext uri="{FF2B5EF4-FFF2-40B4-BE49-F238E27FC236}">
                    <a16:creationId xmlns:a16="http://schemas.microsoft.com/office/drawing/2014/main" id="{07E538BC-714A-AF7D-0ADD-233068CA63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1" y="1673"/>
                <a:ext cx="22" cy="5"/>
              </a:xfrm>
              <a:custGeom>
                <a:avLst/>
                <a:gdLst>
                  <a:gd name="T0" fmla="*/ 0 w 56"/>
                  <a:gd name="T1" fmla="*/ 0 h 12"/>
                  <a:gd name="T2" fmla="*/ 0 w 56"/>
                  <a:gd name="T3" fmla="*/ 0 h 12"/>
                  <a:gd name="T4" fmla="*/ 0 w 56"/>
                  <a:gd name="T5" fmla="*/ 0 h 12"/>
                  <a:gd name="T6" fmla="*/ 0 w 56"/>
                  <a:gd name="T7" fmla="*/ 0 h 12"/>
                  <a:gd name="T8" fmla="*/ 0 w 56"/>
                  <a:gd name="T9" fmla="*/ 0 h 12"/>
                  <a:gd name="T10" fmla="*/ 0 w 56"/>
                  <a:gd name="T11" fmla="*/ 0 h 12"/>
                  <a:gd name="T12" fmla="*/ 0 w 56"/>
                  <a:gd name="T13" fmla="*/ 0 h 12"/>
                  <a:gd name="T14" fmla="*/ 0 w 56"/>
                  <a:gd name="T15" fmla="*/ 0 h 12"/>
                  <a:gd name="T16" fmla="*/ 0 w 56"/>
                  <a:gd name="T17" fmla="*/ 0 h 12"/>
                  <a:gd name="T18" fmla="*/ 0 w 56"/>
                  <a:gd name="T19" fmla="*/ 0 h 12"/>
                  <a:gd name="T20" fmla="*/ 0 w 56"/>
                  <a:gd name="T21" fmla="*/ 0 h 12"/>
                  <a:gd name="T22" fmla="*/ 0 w 56"/>
                  <a:gd name="T23" fmla="*/ 0 h 12"/>
                  <a:gd name="T24" fmla="*/ 0 w 56"/>
                  <a:gd name="T25" fmla="*/ 0 h 12"/>
                  <a:gd name="T26" fmla="*/ 0 w 56"/>
                  <a:gd name="T27" fmla="*/ 0 h 12"/>
                  <a:gd name="T28" fmla="*/ 0 w 56"/>
                  <a:gd name="T29" fmla="*/ 0 h 12"/>
                  <a:gd name="T30" fmla="*/ 0 w 56"/>
                  <a:gd name="T31" fmla="*/ 0 h 12"/>
                  <a:gd name="T32" fmla="*/ 0 w 56"/>
                  <a:gd name="T33" fmla="*/ 0 h 12"/>
                  <a:gd name="T34" fmla="*/ 0 w 56"/>
                  <a:gd name="T35" fmla="*/ 0 h 12"/>
                  <a:gd name="T36" fmla="*/ 0 w 56"/>
                  <a:gd name="T37" fmla="*/ 0 h 12"/>
                  <a:gd name="T38" fmla="*/ 0 w 56"/>
                  <a:gd name="T39" fmla="*/ 0 h 12"/>
                  <a:gd name="T40" fmla="*/ 0 w 56"/>
                  <a:gd name="T41" fmla="*/ 0 h 12"/>
                  <a:gd name="T42" fmla="*/ 0 w 56"/>
                  <a:gd name="T43" fmla="*/ 0 h 12"/>
                  <a:gd name="T44" fmla="*/ 0 w 56"/>
                  <a:gd name="T45" fmla="*/ 0 h 12"/>
                  <a:gd name="T46" fmla="*/ 0 w 56"/>
                  <a:gd name="T47" fmla="*/ 0 h 12"/>
                  <a:gd name="T48" fmla="*/ 0 w 56"/>
                  <a:gd name="T49" fmla="*/ 0 h 12"/>
                  <a:gd name="T50" fmla="*/ 0 w 56"/>
                  <a:gd name="T51" fmla="*/ 0 h 12"/>
                  <a:gd name="T52" fmla="*/ 0 w 56"/>
                  <a:gd name="T53" fmla="*/ 0 h 12"/>
                  <a:gd name="T54" fmla="*/ 0 w 56"/>
                  <a:gd name="T55" fmla="*/ 0 h 12"/>
                  <a:gd name="T56" fmla="*/ 0 w 56"/>
                  <a:gd name="T57" fmla="*/ 0 h 12"/>
                  <a:gd name="T58" fmla="*/ 0 w 56"/>
                  <a:gd name="T59" fmla="*/ 0 h 12"/>
                  <a:gd name="T60" fmla="*/ 0 w 56"/>
                  <a:gd name="T61" fmla="*/ 0 h 12"/>
                  <a:gd name="T62" fmla="*/ 0 w 56"/>
                  <a:gd name="T63" fmla="*/ 0 h 12"/>
                  <a:gd name="T64" fmla="*/ 0 w 56"/>
                  <a:gd name="T65" fmla="*/ 0 h 12"/>
                  <a:gd name="T66" fmla="*/ 0 w 56"/>
                  <a:gd name="T67" fmla="*/ 0 h 12"/>
                  <a:gd name="T68" fmla="*/ 0 w 56"/>
                  <a:gd name="T69" fmla="*/ 0 h 12"/>
                  <a:gd name="T70" fmla="*/ 0 w 56"/>
                  <a:gd name="T71" fmla="*/ 0 h 12"/>
                  <a:gd name="T72" fmla="*/ 0 w 56"/>
                  <a:gd name="T73" fmla="*/ 0 h 12"/>
                  <a:gd name="T74" fmla="*/ 0 w 56"/>
                  <a:gd name="T75" fmla="*/ 0 h 12"/>
                  <a:gd name="T76" fmla="*/ 0 w 56"/>
                  <a:gd name="T77" fmla="*/ 0 h 12"/>
                  <a:gd name="T78" fmla="*/ 0 w 56"/>
                  <a:gd name="T79" fmla="*/ 0 h 12"/>
                  <a:gd name="T80" fmla="*/ 0 w 56"/>
                  <a:gd name="T81" fmla="*/ 0 h 12"/>
                  <a:gd name="T82" fmla="*/ 0 w 56"/>
                  <a:gd name="T83" fmla="*/ 0 h 12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0" t="0" r="r" b="b"/>
                <a:pathLst>
                  <a:path w="56" h="12">
                    <a:moveTo>
                      <a:pt x="28" y="12"/>
                    </a:moveTo>
                    <a:lnTo>
                      <a:pt x="27" y="12"/>
                    </a:lnTo>
                    <a:lnTo>
                      <a:pt x="25" y="12"/>
                    </a:lnTo>
                    <a:lnTo>
                      <a:pt x="24" y="12"/>
                    </a:lnTo>
                    <a:lnTo>
                      <a:pt x="22" y="12"/>
                    </a:lnTo>
                    <a:lnTo>
                      <a:pt x="21" y="12"/>
                    </a:lnTo>
                    <a:lnTo>
                      <a:pt x="15" y="10"/>
                    </a:lnTo>
                    <a:lnTo>
                      <a:pt x="14" y="10"/>
                    </a:lnTo>
                    <a:lnTo>
                      <a:pt x="13" y="9"/>
                    </a:lnTo>
                    <a:lnTo>
                      <a:pt x="11" y="8"/>
                    </a:lnTo>
                    <a:lnTo>
                      <a:pt x="10" y="8"/>
                    </a:lnTo>
                    <a:lnTo>
                      <a:pt x="9" y="7"/>
                    </a:lnTo>
                    <a:lnTo>
                      <a:pt x="8" y="6"/>
                    </a:lnTo>
                    <a:lnTo>
                      <a:pt x="7" y="5"/>
                    </a:lnTo>
                    <a:lnTo>
                      <a:pt x="5" y="5"/>
                    </a:lnTo>
                    <a:lnTo>
                      <a:pt x="4" y="4"/>
                    </a:lnTo>
                    <a:lnTo>
                      <a:pt x="3" y="3"/>
                    </a:lnTo>
                    <a:lnTo>
                      <a:pt x="2" y="2"/>
                    </a:lnTo>
                    <a:lnTo>
                      <a:pt x="1" y="1"/>
                    </a:lnTo>
                    <a:lnTo>
                      <a:pt x="0" y="0"/>
                    </a:lnTo>
                    <a:lnTo>
                      <a:pt x="56" y="0"/>
                    </a:lnTo>
                    <a:lnTo>
                      <a:pt x="55" y="1"/>
                    </a:lnTo>
                    <a:lnTo>
                      <a:pt x="54" y="2"/>
                    </a:lnTo>
                    <a:lnTo>
                      <a:pt x="53" y="3"/>
                    </a:lnTo>
                    <a:lnTo>
                      <a:pt x="52" y="4"/>
                    </a:lnTo>
                    <a:lnTo>
                      <a:pt x="51" y="5"/>
                    </a:lnTo>
                    <a:lnTo>
                      <a:pt x="50" y="5"/>
                    </a:lnTo>
                    <a:lnTo>
                      <a:pt x="48" y="6"/>
                    </a:lnTo>
                    <a:lnTo>
                      <a:pt x="47" y="7"/>
                    </a:lnTo>
                    <a:lnTo>
                      <a:pt x="46" y="8"/>
                    </a:lnTo>
                    <a:lnTo>
                      <a:pt x="45" y="8"/>
                    </a:lnTo>
                    <a:lnTo>
                      <a:pt x="43" y="9"/>
                    </a:lnTo>
                    <a:lnTo>
                      <a:pt x="42" y="10"/>
                    </a:lnTo>
                    <a:lnTo>
                      <a:pt x="41" y="10"/>
                    </a:lnTo>
                    <a:lnTo>
                      <a:pt x="39" y="11"/>
                    </a:lnTo>
                    <a:lnTo>
                      <a:pt x="38" y="11"/>
                    </a:lnTo>
                    <a:lnTo>
                      <a:pt x="37" y="11"/>
                    </a:lnTo>
                    <a:lnTo>
                      <a:pt x="34" y="12"/>
                    </a:lnTo>
                    <a:lnTo>
                      <a:pt x="32" y="12"/>
                    </a:lnTo>
                    <a:lnTo>
                      <a:pt x="31" y="12"/>
                    </a:lnTo>
                    <a:lnTo>
                      <a:pt x="30" y="12"/>
                    </a:lnTo>
                    <a:lnTo>
                      <a:pt x="28" y="12"/>
                    </a:lnTo>
                    <a:close/>
                  </a:path>
                </a:pathLst>
              </a:custGeom>
              <a:solidFill>
                <a:srgbClr val="E866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342" name="未知">
                <a:extLst>
                  <a:ext uri="{FF2B5EF4-FFF2-40B4-BE49-F238E27FC236}">
                    <a16:creationId xmlns:a16="http://schemas.microsoft.com/office/drawing/2014/main" id="{4F9539CC-570C-5272-1007-74760350AA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7" y="1654"/>
                <a:ext cx="15" cy="19"/>
              </a:xfrm>
              <a:custGeom>
                <a:avLst/>
                <a:gdLst>
                  <a:gd name="T0" fmla="*/ 0 w 37"/>
                  <a:gd name="T1" fmla="*/ 0 h 48"/>
                  <a:gd name="T2" fmla="*/ 0 w 37"/>
                  <a:gd name="T3" fmla="*/ 0 h 48"/>
                  <a:gd name="T4" fmla="*/ 0 w 37"/>
                  <a:gd name="T5" fmla="*/ 0 h 48"/>
                  <a:gd name="T6" fmla="*/ 0 w 37"/>
                  <a:gd name="T7" fmla="*/ 0 h 48"/>
                  <a:gd name="T8" fmla="*/ 0 w 37"/>
                  <a:gd name="T9" fmla="*/ 0 h 48"/>
                  <a:gd name="T10" fmla="*/ 0 w 37"/>
                  <a:gd name="T11" fmla="*/ 0 h 48"/>
                  <a:gd name="T12" fmla="*/ 0 w 37"/>
                  <a:gd name="T13" fmla="*/ 0 h 48"/>
                  <a:gd name="T14" fmla="*/ 0 w 37"/>
                  <a:gd name="T15" fmla="*/ 0 h 48"/>
                  <a:gd name="T16" fmla="*/ 0 w 37"/>
                  <a:gd name="T17" fmla="*/ 0 h 48"/>
                  <a:gd name="T18" fmla="*/ 0 w 37"/>
                  <a:gd name="T19" fmla="*/ 0 h 48"/>
                  <a:gd name="T20" fmla="*/ 0 w 37"/>
                  <a:gd name="T21" fmla="*/ 0 h 48"/>
                  <a:gd name="T22" fmla="*/ 0 w 37"/>
                  <a:gd name="T23" fmla="*/ 0 h 48"/>
                  <a:gd name="T24" fmla="*/ 0 w 37"/>
                  <a:gd name="T25" fmla="*/ 0 h 48"/>
                  <a:gd name="T26" fmla="*/ 0 w 37"/>
                  <a:gd name="T27" fmla="*/ 0 h 48"/>
                  <a:gd name="T28" fmla="*/ 0 w 37"/>
                  <a:gd name="T29" fmla="*/ 0 h 48"/>
                  <a:gd name="T30" fmla="*/ 0 w 37"/>
                  <a:gd name="T31" fmla="*/ 0 h 48"/>
                  <a:gd name="T32" fmla="*/ 0 w 37"/>
                  <a:gd name="T33" fmla="*/ 0 h 48"/>
                  <a:gd name="T34" fmla="*/ 0 w 37"/>
                  <a:gd name="T35" fmla="*/ 0 h 48"/>
                  <a:gd name="T36" fmla="*/ 0 w 37"/>
                  <a:gd name="T37" fmla="*/ 0 h 48"/>
                  <a:gd name="T38" fmla="*/ 0 w 37"/>
                  <a:gd name="T39" fmla="*/ 0 h 48"/>
                  <a:gd name="T40" fmla="*/ 0 w 37"/>
                  <a:gd name="T41" fmla="*/ 0 h 48"/>
                  <a:gd name="T42" fmla="*/ 0 w 37"/>
                  <a:gd name="T43" fmla="*/ 0 h 48"/>
                  <a:gd name="T44" fmla="*/ 0 w 37"/>
                  <a:gd name="T45" fmla="*/ 0 h 48"/>
                  <a:gd name="T46" fmla="*/ 0 w 37"/>
                  <a:gd name="T47" fmla="*/ 0 h 48"/>
                  <a:gd name="T48" fmla="*/ 0 w 37"/>
                  <a:gd name="T49" fmla="*/ 0 h 48"/>
                  <a:gd name="T50" fmla="*/ 0 w 37"/>
                  <a:gd name="T51" fmla="*/ 0 h 48"/>
                  <a:gd name="T52" fmla="*/ 0 w 37"/>
                  <a:gd name="T53" fmla="*/ 0 h 48"/>
                  <a:gd name="T54" fmla="*/ 0 w 37"/>
                  <a:gd name="T55" fmla="*/ 0 h 48"/>
                  <a:gd name="T56" fmla="*/ 0 w 37"/>
                  <a:gd name="T57" fmla="*/ 0 h 48"/>
                  <a:gd name="T58" fmla="*/ 0 w 37"/>
                  <a:gd name="T59" fmla="*/ 0 h 48"/>
                  <a:gd name="T60" fmla="*/ 0 w 37"/>
                  <a:gd name="T61" fmla="*/ 0 h 48"/>
                  <a:gd name="T62" fmla="*/ 0 w 37"/>
                  <a:gd name="T63" fmla="*/ 0 h 48"/>
                  <a:gd name="T64" fmla="*/ 0 w 37"/>
                  <a:gd name="T65" fmla="*/ 0 h 48"/>
                  <a:gd name="T66" fmla="*/ 0 w 37"/>
                  <a:gd name="T67" fmla="*/ 0 h 48"/>
                  <a:gd name="T68" fmla="*/ 0 w 37"/>
                  <a:gd name="T69" fmla="*/ 0 h 48"/>
                  <a:gd name="T70" fmla="*/ 0 w 37"/>
                  <a:gd name="T71" fmla="*/ 0 h 48"/>
                  <a:gd name="T72" fmla="*/ 0 w 37"/>
                  <a:gd name="T73" fmla="*/ 0 h 48"/>
                  <a:gd name="T74" fmla="*/ 0 w 37"/>
                  <a:gd name="T75" fmla="*/ 0 h 48"/>
                  <a:gd name="T76" fmla="*/ 0 w 37"/>
                  <a:gd name="T77" fmla="*/ 0 h 48"/>
                  <a:gd name="T78" fmla="*/ 0 w 37"/>
                  <a:gd name="T79" fmla="*/ 0 h 48"/>
                  <a:gd name="T80" fmla="*/ 0 w 37"/>
                  <a:gd name="T81" fmla="*/ 0 h 48"/>
                  <a:gd name="T82" fmla="*/ 0 w 37"/>
                  <a:gd name="T83" fmla="*/ 0 h 48"/>
                  <a:gd name="T84" fmla="*/ 0 w 37"/>
                  <a:gd name="T85" fmla="*/ 0 h 48"/>
                  <a:gd name="T86" fmla="*/ 0 w 37"/>
                  <a:gd name="T87" fmla="*/ 0 h 48"/>
                  <a:gd name="T88" fmla="*/ 0 w 37"/>
                  <a:gd name="T89" fmla="*/ 0 h 48"/>
                  <a:gd name="T90" fmla="*/ 0 w 37"/>
                  <a:gd name="T91" fmla="*/ 0 h 48"/>
                  <a:gd name="T92" fmla="*/ 0 w 37"/>
                  <a:gd name="T93" fmla="*/ 0 h 48"/>
                  <a:gd name="T94" fmla="*/ 0 w 37"/>
                  <a:gd name="T95" fmla="*/ 0 h 48"/>
                  <a:gd name="T96" fmla="*/ 0 w 37"/>
                  <a:gd name="T97" fmla="*/ 0 h 48"/>
                  <a:gd name="T98" fmla="*/ 0 w 37"/>
                  <a:gd name="T99" fmla="*/ 0 h 48"/>
                  <a:gd name="T100" fmla="*/ 0 w 37"/>
                  <a:gd name="T101" fmla="*/ 0 h 48"/>
                  <a:gd name="T102" fmla="*/ 0 w 37"/>
                  <a:gd name="T103" fmla="*/ 0 h 48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</a:gdLst>
                <a:ahLst/>
                <a:cxnLst>
                  <a:cxn ang="T104">
                    <a:pos x="T0" y="T1"/>
                  </a:cxn>
                  <a:cxn ang="T105">
                    <a:pos x="T2" y="T3"/>
                  </a:cxn>
                  <a:cxn ang="T106">
                    <a:pos x="T4" y="T5"/>
                  </a:cxn>
                  <a:cxn ang="T107">
                    <a:pos x="T6" y="T7"/>
                  </a:cxn>
                  <a:cxn ang="T108">
                    <a:pos x="T8" y="T9"/>
                  </a:cxn>
                  <a:cxn ang="T109">
                    <a:pos x="T10" y="T11"/>
                  </a:cxn>
                  <a:cxn ang="T110">
                    <a:pos x="T12" y="T13"/>
                  </a:cxn>
                  <a:cxn ang="T111">
                    <a:pos x="T14" y="T15"/>
                  </a:cxn>
                  <a:cxn ang="T112">
                    <a:pos x="T16" y="T17"/>
                  </a:cxn>
                  <a:cxn ang="T113">
                    <a:pos x="T18" y="T19"/>
                  </a:cxn>
                  <a:cxn ang="T114">
                    <a:pos x="T20" y="T21"/>
                  </a:cxn>
                  <a:cxn ang="T115">
                    <a:pos x="T22" y="T23"/>
                  </a:cxn>
                  <a:cxn ang="T116">
                    <a:pos x="T24" y="T25"/>
                  </a:cxn>
                  <a:cxn ang="T117">
                    <a:pos x="T26" y="T27"/>
                  </a:cxn>
                  <a:cxn ang="T118">
                    <a:pos x="T28" y="T29"/>
                  </a:cxn>
                  <a:cxn ang="T119">
                    <a:pos x="T30" y="T31"/>
                  </a:cxn>
                  <a:cxn ang="T120">
                    <a:pos x="T32" y="T33"/>
                  </a:cxn>
                  <a:cxn ang="T121">
                    <a:pos x="T34" y="T35"/>
                  </a:cxn>
                  <a:cxn ang="T122">
                    <a:pos x="T36" y="T37"/>
                  </a:cxn>
                  <a:cxn ang="T123">
                    <a:pos x="T38" y="T39"/>
                  </a:cxn>
                  <a:cxn ang="T124">
                    <a:pos x="T40" y="T41"/>
                  </a:cxn>
                  <a:cxn ang="T125">
                    <a:pos x="T42" y="T43"/>
                  </a:cxn>
                  <a:cxn ang="T126">
                    <a:pos x="T44" y="T45"/>
                  </a:cxn>
                  <a:cxn ang="T127">
                    <a:pos x="T46" y="T47"/>
                  </a:cxn>
                  <a:cxn ang="T128">
                    <a:pos x="T48" y="T49"/>
                  </a:cxn>
                  <a:cxn ang="T129">
                    <a:pos x="T50" y="T51"/>
                  </a:cxn>
                  <a:cxn ang="T130">
                    <a:pos x="T52" y="T53"/>
                  </a:cxn>
                  <a:cxn ang="T131">
                    <a:pos x="T54" y="T55"/>
                  </a:cxn>
                  <a:cxn ang="T132">
                    <a:pos x="T56" y="T57"/>
                  </a:cxn>
                  <a:cxn ang="T133">
                    <a:pos x="T58" y="T59"/>
                  </a:cxn>
                  <a:cxn ang="T134">
                    <a:pos x="T60" y="T61"/>
                  </a:cxn>
                  <a:cxn ang="T135">
                    <a:pos x="T62" y="T63"/>
                  </a:cxn>
                  <a:cxn ang="T136">
                    <a:pos x="T64" y="T65"/>
                  </a:cxn>
                  <a:cxn ang="T137">
                    <a:pos x="T66" y="T67"/>
                  </a:cxn>
                  <a:cxn ang="T138">
                    <a:pos x="T68" y="T69"/>
                  </a:cxn>
                  <a:cxn ang="T139">
                    <a:pos x="T70" y="T71"/>
                  </a:cxn>
                  <a:cxn ang="T140">
                    <a:pos x="T72" y="T73"/>
                  </a:cxn>
                  <a:cxn ang="T141">
                    <a:pos x="T74" y="T75"/>
                  </a:cxn>
                  <a:cxn ang="T142">
                    <a:pos x="T76" y="T77"/>
                  </a:cxn>
                  <a:cxn ang="T143">
                    <a:pos x="T78" y="T79"/>
                  </a:cxn>
                  <a:cxn ang="T144">
                    <a:pos x="T80" y="T81"/>
                  </a:cxn>
                  <a:cxn ang="T145">
                    <a:pos x="T82" y="T83"/>
                  </a:cxn>
                  <a:cxn ang="T146">
                    <a:pos x="T84" y="T85"/>
                  </a:cxn>
                  <a:cxn ang="T147">
                    <a:pos x="T86" y="T87"/>
                  </a:cxn>
                  <a:cxn ang="T148">
                    <a:pos x="T88" y="T89"/>
                  </a:cxn>
                  <a:cxn ang="T149">
                    <a:pos x="T90" y="T91"/>
                  </a:cxn>
                  <a:cxn ang="T150">
                    <a:pos x="T92" y="T93"/>
                  </a:cxn>
                  <a:cxn ang="T151">
                    <a:pos x="T94" y="T95"/>
                  </a:cxn>
                  <a:cxn ang="T152">
                    <a:pos x="T96" y="T97"/>
                  </a:cxn>
                  <a:cxn ang="T153">
                    <a:pos x="T98" y="T99"/>
                  </a:cxn>
                  <a:cxn ang="T154">
                    <a:pos x="T100" y="T101"/>
                  </a:cxn>
                  <a:cxn ang="T155">
                    <a:pos x="T102" y="T103"/>
                  </a:cxn>
                </a:cxnLst>
                <a:rect l="0" t="0" r="r" b="b"/>
                <a:pathLst>
                  <a:path w="37" h="48">
                    <a:moveTo>
                      <a:pt x="9" y="48"/>
                    </a:moveTo>
                    <a:lnTo>
                      <a:pt x="9" y="48"/>
                    </a:lnTo>
                    <a:lnTo>
                      <a:pt x="9" y="47"/>
                    </a:lnTo>
                    <a:lnTo>
                      <a:pt x="8" y="47"/>
                    </a:lnTo>
                    <a:lnTo>
                      <a:pt x="8" y="46"/>
                    </a:lnTo>
                    <a:lnTo>
                      <a:pt x="7" y="45"/>
                    </a:lnTo>
                    <a:lnTo>
                      <a:pt x="7" y="44"/>
                    </a:lnTo>
                    <a:lnTo>
                      <a:pt x="6" y="44"/>
                    </a:lnTo>
                    <a:lnTo>
                      <a:pt x="6" y="43"/>
                    </a:lnTo>
                    <a:lnTo>
                      <a:pt x="5" y="42"/>
                    </a:lnTo>
                    <a:lnTo>
                      <a:pt x="5" y="41"/>
                    </a:lnTo>
                    <a:lnTo>
                      <a:pt x="4" y="40"/>
                    </a:lnTo>
                    <a:lnTo>
                      <a:pt x="4" y="39"/>
                    </a:lnTo>
                    <a:lnTo>
                      <a:pt x="3" y="38"/>
                    </a:lnTo>
                    <a:lnTo>
                      <a:pt x="3" y="37"/>
                    </a:lnTo>
                    <a:lnTo>
                      <a:pt x="3" y="36"/>
                    </a:lnTo>
                    <a:lnTo>
                      <a:pt x="2" y="35"/>
                    </a:lnTo>
                    <a:lnTo>
                      <a:pt x="2" y="34"/>
                    </a:lnTo>
                    <a:lnTo>
                      <a:pt x="2" y="33"/>
                    </a:lnTo>
                    <a:lnTo>
                      <a:pt x="1" y="32"/>
                    </a:lnTo>
                    <a:lnTo>
                      <a:pt x="1" y="28"/>
                    </a:lnTo>
                    <a:lnTo>
                      <a:pt x="1" y="27"/>
                    </a:lnTo>
                    <a:lnTo>
                      <a:pt x="0" y="27"/>
                    </a:lnTo>
                    <a:lnTo>
                      <a:pt x="0" y="26"/>
                    </a:lnTo>
                    <a:lnTo>
                      <a:pt x="0" y="25"/>
                    </a:lnTo>
                    <a:lnTo>
                      <a:pt x="0" y="24"/>
                    </a:lnTo>
                    <a:lnTo>
                      <a:pt x="0" y="23"/>
                    </a:lnTo>
                    <a:lnTo>
                      <a:pt x="0" y="22"/>
                    </a:lnTo>
                    <a:lnTo>
                      <a:pt x="0" y="21"/>
                    </a:lnTo>
                    <a:lnTo>
                      <a:pt x="1" y="20"/>
                    </a:lnTo>
                    <a:lnTo>
                      <a:pt x="1" y="19"/>
                    </a:lnTo>
                    <a:lnTo>
                      <a:pt x="1" y="15"/>
                    </a:lnTo>
                    <a:lnTo>
                      <a:pt x="2" y="14"/>
                    </a:lnTo>
                    <a:lnTo>
                      <a:pt x="2" y="13"/>
                    </a:lnTo>
                    <a:lnTo>
                      <a:pt x="2" y="12"/>
                    </a:lnTo>
                    <a:lnTo>
                      <a:pt x="3" y="11"/>
                    </a:lnTo>
                    <a:lnTo>
                      <a:pt x="3" y="10"/>
                    </a:lnTo>
                    <a:lnTo>
                      <a:pt x="4" y="9"/>
                    </a:lnTo>
                    <a:lnTo>
                      <a:pt x="4" y="8"/>
                    </a:lnTo>
                    <a:lnTo>
                      <a:pt x="4" y="7"/>
                    </a:lnTo>
                    <a:lnTo>
                      <a:pt x="5" y="7"/>
                    </a:lnTo>
                    <a:lnTo>
                      <a:pt x="5" y="6"/>
                    </a:lnTo>
                    <a:lnTo>
                      <a:pt x="5" y="5"/>
                    </a:lnTo>
                    <a:lnTo>
                      <a:pt x="6" y="5"/>
                    </a:lnTo>
                    <a:lnTo>
                      <a:pt x="6" y="4"/>
                    </a:lnTo>
                    <a:lnTo>
                      <a:pt x="7" y="3"/>
                    </a:lnTo>
                    <a:lnTo>
                      <a:pt x="7" y="2"/>
                    </a:lnTo>
                    <a:lnTo>
                      <a:pt x="8" y="2"/>
                    </a:lnTo>
                    <a:lnTo>
                      <a:pt x="8" y="1"/>
                    </a:lnTo>
                    <a:lnTo>
                      <a:pt x="9" y="0"/>
                    </a:lnTo>
                    <a:lnTo>
                      <a:pt x="37" y="0"/>
                    </a:lnTo>
                    <a:lnTo>
                      <a:pt x="36" y="0"/>
                    </a:lnTo>
                    <a:lnTo>
                      <a:pt x="35" y="0"/>
                    </a:lnTo>
                    <a:lnTo>
                      <a:pt x="34" y="0"/>
                    </a:lnTo>
                    <a:lnTo>
                      <a:pt x="33" y="0"/>
                    </a:lnTo>
                    <a:lnTo>
                      <a:pt x="32" y="0"/>
                    </a:lnTo>
                    <a:lnTo>
                      <a:pt x="26" y="2"/>
                    </a:lnTo>
                    <a:lnTo>
                      <a:pt x="25" y="3"/>
                    </a:lnTo>
                    <a:lnTo>
                      <a:pt x="19" y="7"/>
                    </a:lnTo>
                    <a:lnTo>
                      <a:pt x="14" y="15"/>
                    </a:lnTo>
                    <a:lnTo>
                      <a:pt x="13" y="21"/>
                    </a:lnTo>
                    <a:lnTo>
                      <a:pt x="13" y="22"/>
                    </a:lnTo>
                    <a:lnTo>
                      <a:pt x="13" y="23"/>
                    </a:lnTo>
                    <a:lnTo>
                      <a:pt x="13" y="24"/>
                    </a:lnTo>
                    <a:lnTo>
                      <a:pt x="13" y="25"/>
                    </a:lnTo>
                    <a:lnTo>
                      <a:pt x="13" y="26"/>
                    </a:lnTo>
                    <a:lnTo>
                      <a:pt x="13" y="27"/>
                    </a:lnTo>
                    <a:lnTo>
                      <a:pt x="17" y="38"/>
                    </a:lnTo>
                    <a:lnTo>
                      <a:pt x="18" y="38"/>
                    </a:lnTo>
                    <a:lnTo>
                      <a:pt x="18" y="39"/>
                    </a:lnTo>
                    <a:lnTo>
                      <a:pt x="19" y="39"/>
                    </a:lnTo>
                    <a:lnTo>
                      <a:pt x="19" y="40"/>
                    </a:lnTo>
                    <a:lnTo>
                      <a:pt x="20" y="41"/>
                    </a:lnTo>
                    <a:lnTo>
                      <a:pt x="21" y="41"/>
                    </a:lnTo>
                    <a:lnTo>
                      <a:pt x="21" y="42"/>
                    </a:lnTo>
                    <a:lnTo>
                      <a:pt x="22" y="43"/>
                    </a:lnTo>
                    <a:lnTo>
                      <a:pt x="26" y="45"/>
                    </a:lnTo>
                    <a:lnTo>
                      <a:pt x="33" y="47"/>
                    </a:lnTo>
                    <a:lnTo>
                      <a:pt x="33" y="48"/>
                    </a:lnTo>
                    <a:lnTo>
                      <a:pt x="34" y="48"/>
                    </a:lnTo>
                    <a:lnTo>
                      <a:pt x="35" y="48"/>
                    </a:lnTo>
                    <a:lnTo>
                      <a:pt x="36" y="48"/>
                    </a:lnTo>
                    <a:lnTo>
                      <a:pt x="37" y="48"/>
                    </a:lnTo>
                  </a:path>
                </a:pathLst>
              </a:custGeom>
              <a:solidFill>
                <a:srgbClr val="E866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343" name="未知">
                <a:extLst>
                  <a:ext uri="{FF2B5EF4-FFF2-40B4-BE49-F238E27FC236}">
                    <a16:creationId xmlns:a16="http://schemas.microsoft.com/office/drawing/2014/main" id="{F5A1D093-D126-1428-C7A3-7652B5983A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2" y="1654"/>
                <a:ext cx="15" cy="19"/>
              </a:xfrm>
              <a:custGeom>
                <a:avLst/>
                <a:gdLst>
                  <a:gd name="T0" fmla="*/ 0 w 37"/>
                  <a:gd name="T1" fmla="*/ 0 h 48"/>
                  <a:gd name="T2" fmla="*/ 0 w 37"/>
                  <a:gd name="T3" fmla="*/ 0 h 48"/>
                  <a:gd name="T4" fmla="*/ 0 w 37"/>
                  <a:gd name="T5" fmla="*/ 0 h 48"/>
                  <a:gd name="T6" fmla="*/ 0 w 37"/>
                  <a:gd name="T7" fmla="*/ 0 h 48"/>
                  <a:gd name="T8" fmla="*/ 0 w 37"/>
                  <a:gd name="T9" fmla="*/ 0 h 48"/>
                  <a:gd name="T10" fmla="*/ 0 w 37"/>
                  <a:gd name="T11" fmla="*/ 0 h 48"/>
                  <a:gd name="T12" fmla="*/ 0 w 37"/>
                  <a:gd name="T13" fmla="*/ 0 h 48"/>
                  <a:gd name="T14" fmla="*/ 0 w 37"/>
                  <a:gd name="T15" fmla="*/ 0 h 48"/>
                  <a:gd name="T16" fmla="*/ 0 w 37"/>
                  <a:gd name="T17" fmla="*/ 0 h 48"/>
                  <a:gd name="T18" fmla="*/ 0 w 37"/>
                  <a:gd name="T19" fmla="*/ 0 h 48"/>
                  <a:gd name="T20" fmla="*/ 0 w 37"/>
                  <a:gd name="T21" fmla="*/ 0 h 48"/>
                  <a:gd name="T22" fmla="*/ 0 w 37"/>
                  <a:gd name="T23" fmla="*/ 0 h 48"/>
                  <a:gd name="T24" fmla="*/ 0 w 37"/>
                  <a:gd name="T25" fmla="*/ 0 h 48"/>
                  <a:gd name="T26" fmla="*/ 0 w 37"/>
                  <a:gd name="T27" fmla="*/ 0 h 48"/>
                  <a:gd name="T28" fmla="*/ 0 w 37"/>
                  <a:gd name="T29" fmla="*/ 0 h 48"/>
                  <a:gd name="T30" fmla="*/ 0 w 37"/>
                  <a:gd name="T31" fmla="*/ 0 h 48"/>
                  <a:gd name="T32" fmla="*/ 0 w 37"/>
                  <a:gd name="T33" fmla="*/ 0 h 48"/>
                  <a:gd name="T34" fmla="*/ 0 w 37"/>
                  <a:gd name="T35" fmla="*/ 0 h 48"/>
                  <a:gd name="T36" fmla="*/ 0 w 37"/>
                  <a:gd name="T37" fmla="*/ 0 h 48"/>
                  <a:gd name="T38" fmla="*/ 0 w 37"/>
                  <a:gd name="T39" fmla="*/ 0 h 48"/>
                  <a:gd name="T40" fmla="*/ 0 w 37"/>
                  <a:gd name="T41" fmla="*/ 0 h 48"/>
                  <a:gd name="T42" fmla="*/ 0 w 37"/>
                  <a:gd name="T43" fmla="*/ 0 h 48"/>
                  <a:gd name="T44" fmla="*/ 0 w 37"/>
                  <a:gd name="T45" fmla="*/ 0 h 48"/>
                  <a:gd name="T46" fmla="*/ 0 w 37"/>
                  <a:gd name="T47" fmla="*/ 0 h 48"/>
                  <a:gd name="T48" fmla="*/ 0 w 37"/>
                  <a:gd name="T49" fmla="*/ 0 h 48"/>
                  <a:gd name="T50" fmla="*/ 0 w 37"/>
                  <a:gd name="T51" fmla="*/ 0 h 48"/>
                  <a:gd name="T52" fmla="*/ 0 w 37"/>
                  <a:gd name="T53" fmla="*/ 0 h 48"/>
                  <a:gd name="T54" fmla="*/ 0 w 37"/>
                  <a:gd name="T55" fmla="*/ 0 h 48"/>
                  <a:gd name="T56" fmla="*/ 0 w 37"/>
                  <a:gd name="T57" fmla="*/ 0 h 48"/>
                  <a:gd name="T58" fmla="*/ 0 w 37"/>
                  <a:gd name="T59" fmla="*/ 0 h 48"/>
                  <a:gd name="T60" fmla="*/ 0 w 37"/>
                  <a:gd name="T61" fmla="*/ 0 h 48"/>
                  <a:gd name="T62" fmla="*/ 0 w 37"/>
                  <a:gd name="T63" fmla="*/ 0 h 48"/>
                  <a:gd name="T64" fmla="*/ 0 w 37"/>
                  <a:gd name="T65" fmla="*/ 0 h 48"/>
                  <a:gd name="T66" fmla="*/ 0 w 37"/>
                  <a:gd name="T67" fmla="*/ 0 h 48"/>
                  <a:gd name="T68" fmla="*/ 0 w 37"/>
                  <a:gd name="T69" fmla="*/ 0 h 48"/>
                  <a:gd name="T70" fmla="*/ 0 w 37"/>
                  <a:gd name="T71" fmla="*/ 0 h 48"/>
                  <a:gd name="T72" fmla="*/ 0 w 37"/>
                  <a:gd name="T73" fmla="*/ 0 h 48"/>
                  <a:gd name="T74" fmla="*/ 0 w 37"/>
                  <a:gd name="T75" fmla="*/ 0 h 48"/>
                  <a:gd name="T76" fmla="*/ 0 w 37"/>
                  <a:gd name="T77" fmla="*/ 0 h 48"/>
                  <a:gd name="T78" fmla="*/ 0 w 37"/>
                  <a:gd name="T79" fmla="*/ 0 h 48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</a:gdLst>
                <a:ahLst/>
                <a:cxnLst>
                  <a:cxn ang="T80">
                    <a:pos x="T0" y="T1"/>
                  </a:cxn>
                  <a:cxn ang="T81">
                    <a:pos x="T2" y="T3"/>
                  </a:cxn>
                  <a:cxn ang="T82">
                    <a:pos x="T4" y="T5"/>
                  </a:cxn>
                  <a:cxn ang="T83">
                    <a:pos x="T6" y="T7"/>
                  </a:cxn>
                  <a:cxn ang="T84">
                    <a:pos x="T8" y="T9"/>
                  </a:cxn>
                  <a:cxn ang="T85">
                    <a:pos x="T10" y="T11"/>
                  </a:cxn>
                  <a:cxn ang="T86">
                    <a:pos x="T12" y="T13"/>
                  </a:cxn>
                  <a:cxn ang="T87">
                    <a:pos x="T14" y="T15"/>
                  </a:cxn>
                  <a:cxn ang="T88">
                    <a:pos x="T16" y="T17"/>
                  </a:cxn>
                  <a:cxn ang="T89">
                    <a:pos x="T18" y="T19"/>
                  </a:cxn>
                  <a:cxn ang="T90">
                    <a:pos x="T20" y="T21"/>
                  </a:cxn>
                  <a:cxn ang="T91">
                    <a:pos x="T22" y="T23"/>
                  </a:cxn>
                  <a:cxn ang="T92">
                    <a:pos x="T24" y="T25"/>
                  </a:cxn>
                  <a:cxn ang="T93">
                    <a:pos x="T26" y="T27"/>
                  </a:cxn>
                  <a:cxn ang="T94">
                    <a:pos x="T28" y="T29"/>
                  </a:cxn>
                  <a:cxn ang="T95">
                    <a:pos x="T30" y="T31"/>
                  </a:cxn>
                  <a:cxn ang="T96">
                    <a:pos x="T32" y="T33"/>
                  </a:cxn>
                  <a:cxn ang="T97">
                    <a:pos x="T34" y="T35"/>
                  </a:cxn>
                  <a:cxn ang="T98">
                    <a:pos x="T36" y="T37"/>
                  </a:cxn>
                  <a:cxn ang="T99">
                    <a:pos x="T38" y="T39"/>
                  </a:cxn>
                  <a:cxn ang="T100">
                    <a:pos x="T40" y="T41"/>
                  </a:cxn>
                  <a:cxn ang="T101">
                    <a:pos x="T42" y="T43"/>
                  </a:cxn>
                  <a:cxn ang="T102">
                    <a:pos x="T44" y="T45"/>
                  </a:cxn>
                  <a:cxn ang="T103">
                    <a:pos x="T46" y="T47"/>
                  </a:cxn>
                  <a:cxn ang="T104">
                    <a:pos x="T48" y="T49"/>
                  </a:cxn>
                  <a:cxn ang="T105">
                    <a:pos x="T50" y="T51"/>
                  </a:cxn>
                  <a:cxn ang="T106">
                    <a:pos x="T52" y="T53"/>
                  </a:cxn>
                  <a:cxn ang="T107">
                    <a:pos x="T54" y="T55"/>
                  </a:cxn>
                  <a:cxn ang="T108">
                    <a:pos x="T56" y="T57"/>
                  </a:cxn>
                  <a:cxn ang="T109">
                    <a:pos x="T58" y="T59"/>
                  </a:cxn>
                  <a:cxn ang="T110">
                    <a:pos x="T60" y="T61"/>
                  </a:cxn>
                  <a:cxn ang="T111">
                    <a:pos x="T62" y="T63"/>
                  </a:cxn>
                  <a:cxn ang="T112">
                    <a:pos x="T64" y="T65"/>
                  </a:cxn>
                  <a:cxn ang="T113">
                    <a:pos x="T66" y="T67"/>
                  </a:cxn>
                  <a:cxn ang="T114">
                    <a:pos x="T68" y="T69"/>
                  </a:cxn>
                  <a:cxn ang="T115">
                    <a:pos x="T70" y="T71"/>
                  </a:cxn>
                  <a:cxn ang="T116">
                    <a:pos x="T72" y="T73"/>
                  </a:cxn>
                  <a:cxn ang="T117">
                    <a:pos x="T74" y="T75"/>
                  </a:cxn>
                  <a:cxn ang="T118">
                    <a:pos x="T76" y="T77"/>
                  </a:cxn>
                  <a:cxn ang="T119">
                    <a:pos x="T78" y="T79"/>
                  </a:cxn>
                </a:cxnLst>
                <a:rect l="0" t="0" r="r" b="b"/>
                <a:pathLst>
                  <a:path w="37" h="48">
                    <a:moveTo>
                      <a:pt x="0" y="48"/>
                    </a:moveTo>
                    <a:lnTo>
                      <a:pt x="8" y="46"/>
                    </a:lnTo>
                    <a:lnTo>
                      <a:pt x="18" y="40"/>
                    </a:lnTo>
                    <a:lnTo>
                      <a:pt x="18" y="39"/>
                    </a:lnTo>
                    <a:lnTo>
                      <a:pt x="19" y="39"/>
                    </a:lnTo>
                    <a:lnTo>
                      <a:pt x="20" y="38"/>
                    </a:lnTo>
                    <a:lnTo>
                      <a:pt x="21" y="36"/>
                    </a:lnTo>
                    <a:lnTo>
                      <a:pt x="21" y="35"/>
                    </a:lnTo>
                    <a:lnTo>
                      <a:pt x="22" y="34"/>
                    </a:lnTo>
                    <a:lnTo>
                      <a:pt x="22" y="33"/>
                    </a:lnTo>
                    <a:lnTo>
                      <a:pt x="23" y="32"/>
                    </a:lnTo>
                    <a:lnTo>
                      <a:pt x="23" y="31"/>
                    </a:lnTo>
                    <a:lnTo>
                      <a:pt x="23" y="29"/>
                    </a:lnTo>
                    <a:lnTo>
                      <a:pt x="24" y="24"/>
                    </a:lnTo>
                    <a:lnTo>
                      <a:pt x="24" y="22"/>
                    </a:lnTo>
                    <a:lnTo>
                      <a:pt x="24" y="21"/>
                    </a:lnTo>
                    <a:lnTo>
                      <a:pt x="24" y="20"/>
                    </a:lnTo>
                    <a:lnTo>
                      <a:pt x="24" y="19"/>
                    </a:lnTo>
                    <a:lnTo>
                      <a:pt x="24" y="18"/>
                    </a:lnTo>
                    <a:lnTo>
                      <a:pt x="23" y="18"/>
                    </a:lnTo>
                    <a:lnTo>
                      <a:pt x="23" y="16"/>
                    </a:lnTo>
                    <a:lnTo>
                      <a:pt x="23" y="15"/>
                    </a:lnTo>
                    <a:lnTo>
                      <a:pt x="22" y="15"/>
                    </a:lnTo>
                    <a:lnTo>
                      <a:pt x="22" y="14"/>
                    </a:lnTo>
                    <a:lnTo>
                      <a:pt x="22" y="13"/>
                    </a:lnTo>
                    <a:lnTo>
                      <a:pt x="21" y="12"/>
                    </a:lnTo>
                    <a:lnTo>
                      <a:pt x="21" y="11"/>
                    </a:lnTo>
                    <a:lnTo>
                      <a:pt x="16" y="6"/>
                    </a:lnTo>
                    <a:lnTo>
                      <a:pt x="16" y="5"/>
                    </a:lnTo>
                    <a:lnTo>
                      <a:pt x="15" y="5"/>
                    </a:lnTo>
                    <a:lnTo>
                      <a:pt x="14" y="4"/>
                    </a:lnTo>
                    <a:lnTo>
                      <a:pt x="0" y="0"/>
                    </a:lnTo>
                    <a:lnTo>
                      <a:pt x="28" y="0"/>
                    </a:lnTo>
                    <a:lnTo>
                      <a:pt x="29" y="0"/>
                    </a:lnTo>
                    <a:lnTo>
                      <a:pt x="29" y="1"/>
                    </a:lnTo>
                    <a:lnTo>
                      <a:pt x="30" y="2"/>
                    </a:lnTo>
                    <a:lnTo>
                      <a:pt x="32" y="5"/>
                    </a:lnTo>
                    <a:lnTo>
                      <a:pt x="32" y="6"/>
                    </a:lnTo>
                    <a:lnTo>
                      <a:pt x="33" y="7"/>
                    </a:lnTo>
                    <a:lnTo>
                      <a:pt x="36" y="15"/>
                    </a:lnTo>
                    <a:lnTo>
                      <a:pt x="37" y="24"/>
                    </a:lnTo>
                    <a:lnTo>
                      <a:pt x="37" y="25"/>
                    </a:lnTo>
                    <a:lnTo>
                      <a:pt x="37" y="26"/>
                    </a:lnTo>
                    <a:lnTo>
                      <a:pt x="37" y="27"/>
                    </a:lnTo>
                    <a:lnTo>
                      <a:pt x="35" y="36"/>
                    </a:lnTo>
                    <a:lnTo>
                      <a:pt x="34" y="38"/>
                    </a:lnTo>
                    <a:lnTo>
                      <a:pt x="33" y="39"/>
                    </a:lnTo>
                    <a:lnTo>
                      <a:pt x="33" y="40"/>
                    </a:lnTo>
                    <a:lnTo>
                      <a:pt x="33" y="41"/>
                    </a:lnTo>
                    <a:lnTo>
                      <a:pt x="32" y="41"/>
                    </a:lnTo>
                    <a:lnTo>
                      <a:pt x="32" y="42"/>
                    </a:lnTo>
                    <a:lnTo>
                      <a:pt x="32" y="43"/>
                    </a:lnTo>
                    <a:lnTo>
                      <a:pt x="31" y="43"/>
                    </a:lnTo>
                    <a:lnTo>
                      <a:pt x="31" y="44"/>
                    </a:lnTo>
                    <a:lnTo>
                      <a:pt x="30" y="44"/>
                    </a:lnTo>
                    <a:lnTo>
                      <a:pt x="30" y="45"/>
                    </a:lnTo>
                    <a:lnTo>
                      <a:pt x="30" y="46"/>
                    </a:lnTo>
                    <a:lnTo>
                      <a:pt x="29" y="46"/>
                    </a:lnTo>
                    <a:lnTo>
                      <a:pt x="29" y="47"/>
                    </a:lnTo>
                    <a:lnTo>
                      <a:pt x="28" y="47"/>
                    </a:lnTo>
                    <a:lnTo>
                      <a:pt x="28" y="48"/>
                    </a:lnTo>
                  </a:path>
                </a:pathLst>
              </a:custGeom>
              <a:solidFill>
                <a:srgbClr val="E866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344" name="未知">
                <a:extLst>
                  <a:ext uri="{FF2B5EF4-FFF2-40B4-BE49-F238E27FC236}">
                    <a16:creationId xmlns:a16="http://schemas.microsoft.com/office/drawing/2014/main" id="{C4D4EFF7-BD37-ADF3-3E92-A14CFAF1AB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1" y="1649"/>
                <a:ext cx="22" cy="5"/>
              </a:xfrm>
              <a:custGeom>
                <a:avLst/>
                <a:gdLst>
                  <a:gd name="T0" fmla="*/ 0 w 56"/>
                  <a:gd name="T1" fmla="*/ 0 h 13"/>
                  <a:gd name="T2" fmla="*/ 0 w 56"/>
                  <a:gd name="T3" fmla="*/ 0 h 13"/>
                  <a:gd name="T4" fmla="*/ 0 w 56"/>
                  <a:gd name="T5" fmla="*/ 0 h 13"/>
                  <a:gd name="T6" fmla="*/ 0 w 56"/>
                  <a:gd name="T7" fmla="*/ 0 h 13"/>
                  <a:gd name="T8" fmla="*/ 0 w 56"/>
                  <a:gd name="T9" fmla="*/ 0 h 13"/>
                  <a:gd name="T10" fmla="*/ 0 w 56"/>
                  <a:gd name="T11" fmla="*/ 0 h 13"/>
                  <a:gd name="T12" fmla="*/ 0 w 56"/>
                  <a:gd name="T13" fmla="*/ 0 h 13"/>
                  <a:gd name="T14" fmla="*/ 0 w 56"/>
                  <a:gd name="T15" fmla="*/ 0 h 13"/>
                  <a:gd name="T16" fmla="*/ 0 w 56"/>
                  <a:gd name="T17" fmla="*/ 0 h 13"/>
                  <a:gd name="T18" fmla="*/ 0 w 56"/>
                  <a:gd name="T19" fmla="*/ 0 h 13"/>
                  <a:gd name="T20" fmla="*/ 0 w 56"/>
                  <a:gd name="T21" fmla="*/ 0 h 13"/>
                  <a:gd name="T22" fmla="*/ 0 w 56"/>
                  <a:gd name="T23" fmla="*/ 0 h 13"/>
                  <a:gd name="T24" fmla="*/ 0 w 56"/>
                  <a:gd name="T25" fmla="*/ 0 h 13"/>
                  <a:gd name="T26" fmla="*/ 0 w 56"/>
                  <a:gd name="T27" fmla="*/ 0 h 13"/>
                  <a:gd name="T28" fmla="*/ 0 w 56"/>
                  <a:gd name="T29" fmla="*/ 0 h 13"/>
                  <a:gd name="T30" fmla="*/ 0 w 56"/>
                  <a:gd name="T31" fmla="*/ 0 h 13"/>
                  <a:gd name="T32" fmla="*/ 0 w 56"/>
                  <a:gd name="T33" fmla="*/ 0 h 13"/>
                  <a:gd name="T34" fmla="*/ 0 w 56"/>
                  <a:gd name="T35" fmla="*/ 0 h 13"/>
                  <a:gd name="T36" fmla="*/ 0 w 56"/>
                  <a:gd name="T37" fmla="*/ 0 h 13"/>
                  <a:gd name="T38" fmla="*/ 0 w 56"/>
                  <a:gd name="T39" fmla="*/ 0 h 13"/>
                  <a:gd name="T40" fmla="*/ 0 w 56"/>
                  <a:gd name="T41" fmla="*/ 0 h 13"/>
                  <a:gd name="T42" fmla="*/ 0 w 56"/>
                  <a:gd name="T43" fmla="*/ 0 h 13"/>
                  <a:gd name="T44" fmla="*/ 0 w 56"/>
                  <a:gd name="T45" fmla="*/ 0 h 13"/>
                  <a:gd name="T46" fmla="*/ 0 w 56"/>
                  <a:gd name="T47" fmla="*/ 0 h 13"/>
                  <a:gd name="T48" fmla="*/ 0 w 56"/>
                  <a:gd name="T49" fmla="*/ 0 h 13"/>
                  <a:gd name="T50" fmla="*/ 0 w 56"/>
                  <a:gd name="T51" fmla="*/ 0 h 13"/>
                  <a:gd name="T52" fmla="*/ 0 w 56"/>
                  <a:gd name="T53" fmla="*/ 0 h 13"/>
                  <a:gd name="T54" fmla="*/ 0 w 56"/>
                  <a:gd name="T55" fmla="*/ 0 h 13"/>
                  <a:gd name="T56" fmla="*/ 0 w 56"/>
                  <a:gd name="T57" fmla="*/ 0 h 13"/>
                  <a:gd name="T58" fmla="*/ 0 w 56"/>
                  <a:gd name="T59" fmla="*/ 0 h 13"/>
                  <a:gd name="T60" fmla="*/ 0 w 56"/>
                  <a:gd name="T61" fmla="*/ 0 h 13"/>
                  <a:gd name="T62" fmla="*/ 0 w 56"/>
                  <a:gd name="T63" fmla="*/ 0 h 13"/>
                  <a:gd name="T64" fmla="*/ 0 w 56"/>
                  <a:gd name="T65" fmla="*/ 0 h 13"/>
                  <a:gd name="T66" fmla="*/ 0 w 56"/>
                  <a:gd name="T67" fmla="*/ 0 h 13"/>
                  <a:gd name="T68" fmla="*/ 0 w 56"/>
                  <a:gd name="T69" fmla="*/ 0 h 13"/>
                  <a:gd name="T70" fmla="*/ 0 w 56"/>
                  <a:gd name="T71" fmla="*/ 0 h 13"/>
                  <a:gd name="T72" fmla="*/ 0 w 56"/>
                  <a:gd name="T73" fmla="*/ 0 h 13"/>
                  <a:gd name="T74" fmla="*/ 0 w 56"/>
                  <a:gd name="T75" fmla="*/ 0 h 13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0" t="0" r="r" b="b"/>
                <a:pathLst>
                  <a:path w="56" h="13">
                    <a:moveTo>
                      <a:pt x="0" y="13"/>
                    </a:moveTo>
                    <a:lnTo>
                      <a:pt x="1" y="12"/>
                    </a:lnTo>
                    <a:lnTo>
                      <a:pt x="2" y="11"/>
                    </a:lnTo>
                    <a:lnTo>
                      <a:pt x="3" y="10"/>
                    </a:lnTo>
                    <a:lnTo>
                      <a:pt x="4" y="9"/>
                    </a:lnTo>
                    <a:lnTo>
                      <a:pt x="5" y="8"/>
                    </a:lnTo>
                    <a:lnTo>
                      <a:pt x="7" y="7"/>
                    </a:lnTo>
                    <a:lnTo>
                      <a:pt x="8" y="6"/>
                    </a:lnTo>
                    <a:lnTo>
                      <a:pt x="9" y="5"/>
                    </a:lnTo>
                    <a:lnTo>
                      <a:pt x="10" y="5"/>
                    </a:lnTo>
                    <a:lnTo>
                      <a:pt x="11" y="4"/>
                    </a:lnTo>
                    <a:lnTo>
                      <a:pt x="13" y="3"/>
                    </a:lnTo>
                    <a:lnTo>
                      <a:pt x="19" y="1"/>
                    </a:lnTo>
                    <a:lnTo>
                      <a:pt x="21" y="1"/>
                    </a:lnTo>
                    <a:lnTo>
                      <a:pt x="22" y="0"/>
                    </a:lnTo>
                    <a:lnTo>
                      <a:pt x="24" y="0"/>
                    </a:lnTo>
                    <a:lnTo>
                      <a:pt x="25" y="0"/>
                    </a:lnTo>
                    <a:lnTo>
                      <a:pt x="27" y="0"/>
                    </a:lnTo>
                    <a:lnTo>
                      <a:pt x="28" y="0"/>
                    </a:lnTo>
                    <a:lnTo>
                      <a:pt x="30" y="0"/>
                    </a:lnTo>
                    <a:lnTo>
                      <a:pt x="31" y="0"/>
                    </a:lnTo>
                    <a:lnTo>
                      <a:pt x="32" y="0"/>
                    </a:lnTo>
                    <a:lnTo>
                      <a:pt x="34" y="0"/>
                    </a:lnTo>
                    <a:lnTo>
                      <a:pt x="39" y="2"/>
                    </a:lnTo>
                    <a:lnTo>
                      <a:pt x="41" y="2"/>
                    </a:lnTo>
                    <a:lnTo>
                      <a:pt x="42" y="3"/>
                    </a:lnTo>
                    <a:lnTo>
                      <a:pt x="43" y="3"/>
                    </a:lnTo>
                    <a:lnTo>
                      <a:pt x="45" y="4"/>
                    </a:lnTo>
                    <a:lnTo>
                      <a:pt x="46" y="5"/>
                    </a:lnTo>
                    <a:lnTo>
                      <a:pt x="47" y="5"/>
                    </a:lnTo>
                    <a:lnTo>
                      <a:pt x="48" y="6"/>
                    </a:lnTo>
                    <a:lnTo>
                      <a:pt x="50" y="7"/>
                    </a:lnTo>
                    <a:lnTo>
                      <a:pt x="51" y="8"/>
                    </a:lnTo>
                    <a:lnTo>
                      <a:pt x="52" y="9"/>
                    </a:lnTo>
                    <a:lnTo>
                      <a:pt x="53" y="10"/>
                    </a:lnTo>
                    <a:lnTo>
                      <a:pt x="54" y="11"/>
                    </a:lnTo>
                    <a:lnTo>
                      <a:pt x="55" y="12"/>
                    </a:lnTo>
                    <a:lnTo>
                      <a:pt x="56" y="13"/>
                    </a:lnTo>
                  </a:path>
                </a:pathLst>
              </a:custGeom>
              <a:solidFill>
                <a:srgbClr val="E866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345" name="未知">
                <a:extLst>
                  <a:ext uri="{FF2B5EF4-FFF2-40B4-BE49-F238E27FC236}">
                    <a16:creationId xmlns:a16="http://schemas.microsoft.com/office/drawing/2014/main" id="{F1DE696C-70B6-45CE-969E-B10CFCD4F9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2" y="1654"/>
                <a:ext cx="20" cy="19"/>
              </a:xfrm>
              <a:custGeom>
                <a:avLst/>
                <a:gdLst>
                  <a:gd name="T0" fmla="*/ 0 w 48"/>
                  <a:gd name="T1" fmla="*/ 0 h 48"/>
                  <a:gd name="T2" fmla="*/ 0 w 48"/>
                  <a:gd name="T3" fmla="*/ 0 h 48"/>
                  <a:gd name="T4" fmla="*/ 0 w 48"/>
                  <a:gd name="T5" fmla="*/ 0 h 48"/>
                  <a:gd name="T6" fmla="*/ 0 w 48"/>
                  <a:gd name="T7" fmla="*/ 0 h 48"/>
                  <a:gd name="T8" fmla="*/ 0 w 48"/>
                  <a:gd name="T9" fmla="*/ 0 h 48"/>
                  <a:gd name="T10" fmla="*/ 0 w 48"/>
                  <a:gd name="T11" fmla="*/ 0 h 48"/>
                  <a:gd name="T12" fmla="*/ 0 w 48"/>
                  <a:gd name="T13" fmla="*/ 0 h 48"/>
                  <a:gd name="T14" fmla="*/ 0 w 48"/>
                  <a:gd name="T15" fmla="*/ 0 h 48"/>
                  <a:gd name="T16" fmla="*/ 0 w 48"/>
                  <a:gd name="T17" fmla="*/ 0 h 48"/>
                  <a:gd name="T18" fmla="*/ 0 w 48"/>
                  <a:gd name="T19" fmla="*/ 0 h 48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48" h="48">
                    <a:moveTo>
                      <a:pt x="41" y="41"/>
                    </a:moveTo>
                    <a:lnTo>
                      <a:pt x="24" y="48"/>
                    </a:lnTo>
                    <a:lnTo>
                      <a:pt x="23" y="48"/>
                    </a:lnTo>
                    <a:lnTo>
                      <a:pt x="0" y="24"/>
                    </a:lnTo>
                    <a:lnTo>
                      <a:pt x="0" y="23"/>
                    </a:lnTo>
                    <a:lnTo>
                      <a:pt x="24" y="0"/>
                    </a:lnTo>
                    <a:lnTo>
                      <a:pt x="25" y="0"/>
                    </a:lnTo>
                    <a:lnTo>
                      <a:pt x="48" y="24"/>
                    </a:lnTo>
                    <a:lnTo>
                      <a:pt x="48" y="26"/>
                    </a:lnTo>
                    <a:lnTo>
                      <a:pt x="41" y="41"/>
                    </a:lnTo>
                    <a:close/>
                  </a:path>
                </a:pathLst>
              </a:custGeom>
              <a:noFill/>
              <a:ln w="63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346" name="未知">
                <a:extLst>
                  <a:ext uri="{FF2B5EF4-FFF2-40B4-BE49-F238E27FC236}">
                    <a16:creationId xmlns:a16="http://schemas.microsoft.com/office/drawing/2014/main" id="{46AFF680-D26B-DCC0-CC66-D8E3FD3093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7" y="1649"/>
                <a:ext cx="30" cy="29"/>
              </a:xfrm>
              <a:custGeom>
                <a:avLst/>
                <a:gdLst>
                  <a:gd name="T0" fmla="*/ 0 w 74"/>
                  <a:gd name="T1" fmla="*/ 0 h 73"/>
                  <a:gd name="T2" fmla="*/ 0 w 74"/>
                  <a:gd name="T3" fmla="*/ 0 h 73"/>
                  <a:gd name="T4" fmla="*/ 0 w 74"/>
                  <a:gd name="T5" fmla="*/ 0 h 73"/>
                  <a:gd name="T6" fmla="*/ 0 w 74"/>
                  <a:gd name="T7" fmla="*/ 0 h 73"/>
                  <a:gd name="T8" fmla="*/ 0 w 74"/>
                  <a:gd name="T9" fmla="*/ 0 h 73"/>
                  <a:gd name="T10" fmla="*/ 0 w 74"/>
                  <a:gd name="T11" fmla="*/ 0 h 73"/>
                  <a:gd name="T12" fmla="*/ 0 w 74"/>
                  <a:gd name="T13" fmla="*/ 0 h 73"/>
                  <a:gd name="T14" fmla="*/ 0 w 74"/>
                  <a:gd name="T15" fmla="*/ 0 h 73"/>
                  <a:gd name="T16" fmla="*/ 0 w 74"/>
                  <a:gd name="T17" fmla="*/ 0 h 73"/>
                  <a:gd name="T18" fmla="*/ 0 w 74"/>
                  <a:gd name="T19" fmla="*/ 0 h 7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74" h="73">
                    <a:moveTo>
                      <a:pt x="63" y="11"/>
                    </a:moveTo>
                    <a:lnTo>
                      <a:pt x="37" y="0"/>
                    </a:lnTo>
                    <a:lnTo>
                      <a:pt x="36" y="0"/>
                    </a:lnTo>
                    <a:lnTo>
                      <a:pt x="0" y="37"/>
                    </a:lnTo>
                    <a:lnTo>
                      <a:pt x="0" y="40"/>
                    </a:lnTo>
                    <a:lnTo>
                      <a:pt x="37" y="73"/>
                    </a:lnTo>
                    <a:lnTo>
                      <a:pt x="39" y="73"/>
                    </a:lnTo>
                    <a:lnTo>
                      <a:pt x="74" y="37"/>
                    </a:lnTo>
                    <a:lnTo>
                      <a:pt x="74" y="35"/>
                    </a:lnTo>
                    <a:lnTo>
                      <a:pt x="63" y="11"/>
                    </a:lnTo>
                    <a:close/>
                  </a:path>
                </a:pathLst>
              </a:custGeom>
              <a:noFill/>
              <a:ln w="63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347" name="未知">
                <a:extLst>
                  <a:ext uri="{FF2B5EF4-FFF2-40B4-BE49-F238E27FC236}">
                    <a16:creationId xmlns:a16="http://schemas.microsoft.com/office/drawing/2014/main" id="{0242B568-53FC-02EA-E5D9-93D2521BC1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6" y="1572"/>
                <a:ext cx="44" cy="45"/>
              </a:xfrm>
              <a:custGeom>
                <a:avLst/>
                <a:gdLst>
                  <a:gd name="T0" fmla="*/ 0 w 108"/>
                  <a:gd name="T1" fmla="*/ 0 h 112"/>
                  <a:gd name="T2" fmla="*/ 0 w 108"/>
                  <a:gd name="T3" fmla="*/ 0 h 112"/>
                  <a:gd name="T4" fmla="*/ 0 w 108"/>
                  <a:gd name="T5" fmla="*/ 0 h 112"/>
                  <a:gd name="T6" fmla="*/ 0 w 108"/>
                  <a:gd name="T7" fmla="*/ 0 h 112"/>
                  <a:gd name="T8" fmla="*/ 0 w 108"/>
                  <a:gd name="T9" fmla="*/ 0 h 112"/>
                  <a:gd name="T10" fmla="*/ 0 w 108"/>
                  <a:gd name="T11" fmla="*/ 0 h 112"/>
                  <a:gd name="T12" fmla="*/ 0 w 108"/>
                  <a:gd name="T13" fmla="*/ 0 h 112"/>
                  <a:gd name="T14" fmla="*/ 0 w 108"/>
                  <a:gd name="T15" fmla="*/ 0 h 112"/>
                  <a:gd name="T16" fmla="*/ 0 w 108"/>
                  <a:gd name="T17" fmla="*/ 0 h 112"/>
                  <a:gd name="T18" fmla="*/ 0 w 108"/>
                  <a:gd name="T19" fmla="*/ 0 h 112"/>
                  <a:gd name="T20" fmla="*/ 0 w 108"/>
                  <a:gd name="T21" fmla="*/ 0 h 112"/>
                  <a:gd name="T22" fmla="*/ 0 w 108"/>
                  <a:gd name="T23" fmla="*/ 0 h 112"/>
                  <a:gd name="T24" fmla="*/ 0 w 108"/>
                  <a:gd name="T25" fmla="*/ 0 h 112"/>
                  <a:gd name="T26" fmla="*/ 0 w 108"/>
                  <a:gd name="T27" fmla="*/ 0 h 112"/>
                  <a:gd name="T28" fmla="*/ 0 w 108"/>
                  <a:gd name="T29" fmla="*/ 0 h 112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108" h="112">
                    <a:moveTo>
                      <a:pt x="24" y="85"/>
                    </a:moveTo>
                    <a:lnTo>
                      <a:pt x="65" y="40"/>
                    </a:lnTo>
                    <a:lnTo>
                      <a:pt x="66" y="36"/>
                    </a:lnTo>
                    <a:lnTo>
                      <a:pt x="108" y="112"/>
                    </a:lnTo>
                    <a:lnTo>
                      <a:pt x="66" y="36"/>
                    </a:lnTo>
                    <a:lnTo>
                      <a:pt x="66" y="35"/>
                    </a:lnTo>
                    <a:lnTo>
                      <a:pt x="65" y="35"/>
                    </a:lnTo>
                    <a:lnTo>
                      <a:pt x="64" y="35"/>
                    </a:lnTo>
                    <a:lnTo>
                      <a:pt x="63" y="35"/>
                    </a:lnTo>
                    <a:lnTo>
                      <a:pt x="18" y="74"/>
                    </a:lnTo>
                    <a:lnTo>
                      <a:pt x="0" y="0"/>
                    </a:lnTo>
                    <a:lnTo>
                      <a:pt x="18" y="74"/>
                    </a:lnTo>
                    <a:lnTo>
                      <a:pt x="23" y="86"/>
                    </a:lnTo>
                    <a:lnTo>
                      <a:pt x="24" y="85"/>
                    </a:lnTo>
                    <a:close/>
                  </a:path>
                </a:pathLst>
              </a:custGeom>
              <a:blipFill dpi="0" rotWithShape="0">
                <a:blip r:embed="rId9"/>
                <a:srcRect/>
                <a:stretch>
                  <a:fillRect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348" name="未知">
                <a:extLst>
                  <a:ext uri="{FF2B5EF4-FFF2-40B4-BE49-F238E27FC236}">
                    <a16:creationId xmlns:a16="http://schemas.microsoft.com/office/drawing/2014/main" id="{4CC3DCE4-0260-FD68-6D08-B9D51D852C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4" y="1585"/>
                <a:ext cx="26" cy="37"/>
              </a:xfrm>
              <a:custGeom>
                <a:avLst/>
                <a:gdLst>
                  <a:gd name="T0" fmla="*/ 0 w 66"/>
                  <a:gd name="T1" fmla="*/ 0 h 93"/>
                  <a:gd name="T2" fmla="*/ 0 w 66"/>
                  <a:gd name="T3" fmla="*/ 0 h 93"/>
                  <a:gd name="T4" fmla="*/ 0 w 66"/>
                  <a:gd name="T5" fmla="*/ 0 h 93"/>
                  <a:gd name="T6" fmla="*/ 0 w 66"/>
                  <a:gd name="T7" fmla="*/ 0 h 93"/>
                  <a:gd name="T8" fmla="*/ 0 w 66"/>
                  <a:gd name="T9" fmla="*/ 0 h 93"/>
                  <a:gd name="T10" fmla="*/ 0 w 66"/>
                  <a:gd name="T11" fmla="*/ 0 h 93"/>
                  <a:gd name="T12" fmla="*/ 0 w 66"/>
                  <a:gd name="T13" fmla="*/ 0 h 93"/>
                  <a:gd name="T14" fmla="*/ 0 w 66"/>
                  <a:gd name="T15" fmla="*/ 0 h 93"/>
                  <a:gd name="T16" fmla="*/ 0 w 66"/>
                  <a:gd name="T17" fmla="*/ 0 h 93"/>
                  <a:gd name="T18" fmla="*/ 0 w 66"/>
                  <a:gd name="T19" fmla="*/ 0 h 93"/>
                  <a:gd name="T20" fmla="*/ 0 w 66"/>
                  <a:gd name="T21" fmla="*/ 0 h 9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66" h="93">
                    <a:moveTo>
                      <a:pt x="46" y="58"/>
                    </a:moveTo>
                    <a:lnTo>
                      <a:pt x="55" y="54"/>
                    </a:lnTo>
                    <a:lnTo>
                      <a:pt x="66" y="93"/>
                    </a:lnTo>
                    <a:lnTo>
                      <a:pt x="55" y="54"/>
                    </a:lnTo>
                    <a:lnTo>
                      <a:pt x="50" y="42"/>
                    </a:lnTo>
                    <a:lnTo>
                      <a:pt x="43" y="55"/>
                    </a:lnTo>
                    <a:lnTo>
                      <a:pt x="0" y="0"/>
                    </a:lnTo>
                    <a:lnTo>
                      <a:pt x="43" y="55"/>
                    </a:lnTo>
                    <a:lnTo>
                      <a:pt x="43" y="56"/>
                    </a:lnTo>
                    <a:lnTo>
                      <a:pt x="45" y="58"/>
                    </a:lnTo>
                    <a:lnTo>
                      <a:pt x="46" y="58"/>
                    </a:lnTo>
                    <a:close/>
                  </a:path>
                </a:pathLst>
              </a:custGeom>
              <a:blipFill dpi="0" rotWithShape="0">
                <a:blip r:embed="rId10"/>
                <a:srcRect/>
                <a:stretch>
                  <a:fillRect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349" name="未知">
                <a:extLst>
                  <a:ext uri="{FF2B5EF4-FFF2-40B4-BE49-F238E27FC236}">
                    <a16:creationId xmlns:a16="http://schemas.microsoft.com/office/drawing/2014/main" id="{2AC2C005-5788-2A0C-F68C-D208DE7752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1" y="1586"/>
                <a:ext cx="22" cy="22"/>
              </a:xfrm>
              <a:custGeom>
                <a:avLst/>
                <a:gdLst>
                  <a:gd name="T0" fmla="*/ 0 w 55"/>
                  <a:gd name="T1" fmla="*/ 0 h 55"/>
                  <a:gd name="T2" fmla="*/ 0 w 55"/>
                  <a:gd name="T3" fmla="*/ 0 h 55"/>
                  <a:gd name="T4" fmla="*/ 0 w 55"/>
                  <a:gd name="T5" fmla="*/ 0 h 55"/>
                  <a:gd name="T6" fmla="*/ 0 w 55"/>
                  <a:gd name="T7" fmla="*/ 0 h 55"/>
                  <a:gd name="T8" fmla="*/ 0 w 55"/>
                  <a:gd name="T9" fmla="*/ 0 h 55"/>
                  <a:gd name="T10" fmla="*/ 0 w 55"/>
                  <a:gd name="T11" fmla="*/ 0 h 55"/>
                  <a:gd name="T12" fmla="*/ 0 w 55"/>
                  <a:gd name="T13" fmla="*/ 0 h 55"/>
                  <a:gd name="T14" fmla="*/ 0 w 55"/>
                  <a:gd name="T15" fmla="*/ 0 h 55"/>
                  <a:gd name="T16" fmla="*/ 0 w 55"/>
                  <a:gd name="T17" fmla="*/ 0 h 55"/>
                  <a:gd name="T18" fmla="*/ 0 w 55"/>
                  <a:gd name="T19" fmla="*/ 0 h 55"/>
                  <a:gd name="T20" fmla="*/ 0 w 55"/>
                  <a:gd name="T21" fmla="*/ 0 h 55"/>
                  <a:gd name="T22" fmla="*/ 0 w 55"/>
                  <a:gd name="T23" fmla="*/ 0 h 55"/>
                  <a:gd name="T24" fmla="*/ 0 w 55"/>
                  <a:gd name="T25" fmla="*/ 0 h 55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55" h="55">
                    <a:moveTo>
                      <a:pt x="30" y="36"/>
                    </a:moveTo>
                    <a:lnTo>
                      <a:pt x="2" y="55"/>
                    </a:lnTo>
                    <a:lnTo>
                      <a:pt x="0" y="52"/>
                    </a:lnTo>
                    <a:lnTo>
                      <a:pt x="0" y="51"/>
                    </a:lnTo>
                    <a:lnTo>
                      <a:pt x="40" y="7"/>
                    </a:lnTo>
                    <a:lnTo>
                      <a:pt x="53" y="0"/>
                    </a:lnTo>
                    <a:lnTo>
                      <a:pt x="54" y="0"/>
                    </a:lnTo>
                    <a:lnTo>
                      <a:pt x="55" y="0"/>
                    </a:lnTo>
                    <a:lnTo>
                      <a:pt x="55" y="1"/>
                    </a:lnTo>
                    <a:lnTo>
                      <a:pt x="55" y="2"/>
                    </a:lnTo>
                    <a:lnTo>
                      <a:pt x="30" y="36"/>
                    </a:lnTo>
                    <a:close/>
                  </a:path>
                </a:pathLst>
              </a:custGeom>
              <a:noFill/>
              <a:ln w="63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350" name="未知">
                <a:extLst>
                  <a:ext uri="{FF2B5EF4-FFF2-40B4-BE49-F238E27FC236}">
                    <a16:creationId xmlns:a16="http://schemas.microsoft.com/office/drawing/2014/main" id="{62A1AE1D-F162-29C7-DE7E-81AE848569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1" y="1565"/>
                <a:ext cx="110" cy="111"/>
              </a:xfrm>
              <a:custGeom>
                <a:avLst/>
                <a:gdLst>
                  <a:gd name="T0" fmla="*/ 0 w 276"/>
                  <a:gd name="T1" fmla="*/ 0 h 276"/>
                  <a:gd name="T2" fmla="*/ 0 w 276"/>
                  <a:gd name="T3" fmla="*/ 0 h 276"/>
                  <a:gd name="T4" fmla="*/ 0 w 276"/>
                  <a:gd name="T5" fmla="*/ 0 h 276"/>
                  <a:gd name="T6" fmla="*/ 0 w 276"/>
                  <a:gd name="T7" fmla="*/ 0 h 276"/>
                  <a:gd name="T8" fmla="*/ 0 w 276"/>
                  <a:gd name="T9" fmla="*/ 0 h 276"/>
                  <a:gd name="T10" fmla="*/ 0 w 276"/>
                  <a:gd name="T11" fmla="*/ 0 h 276"/>
                  <a:gd name="T12" fmla="*/ 0 w 276"/>
                  <a:gd name="T13" fmla="*/ 0 h 276"/>
                  <a:gd name="T14" fmla="*/ 0 w 276"/>
                  <a:gd name="T15" fmla="*/ 0 h 276"/>
                  <a:gd name="T16" fmla="*/ 0 w 276"/>
                  <a:gd name="T17" fmla="*/ 0 h 276"/>
                  <a:gd name="T18" fmla="*/ 0 w 276"/>
                  <a:gd name="T19" fmla="*/ 0 h 276"/>
                  <a:gd name="T20" fmla="*/ 0 w 276"/>
                  <a:gd name="T21" fmla="*/ 0 h 276"/>
                  <a:gd name="T22" fmla="*/ 0 w 276"/>
                  <a:gd name="T23" fmla="*/ 0 h 27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276" h="276">
                    <a:moveTo>
                      <a:pt x="244" y="242"/>
                    </a:moveTo>
                    <a:lnTo>
                      <a:pt x="257" y="232"/>
                    </a:lnTo>
                    <a:lnTo>
                      <a:pt x="276" y="276"/>
                    </a:lnTo>
                    <a:lnTo>
                      <a:pt x="257" y="232"/>
                    </a:lnTo>
                    <a:lnTo>
                      <a:pt x="44" y="19"/>
                    </a:lnTo>
                    <a:lnTo>
                      <a:pt x="33" y="34"/>
                    </a:lnTo>
                    <a:lnTo>
                      <a:pt x="0" y="0"/>
                    </a:lnTo>
                    <a:lnTo>
                      <a:pt x="33" y="34"/>
                    </a:lnTo>
                    <a:lnTo>
                      <a:pt x="34" y="36"/>
                    </a:lnTo>
                    <a:lnTo>
                      <a:pt x="222" y="233"/>
                    </a:lnTo>
                    <a:lnTo>
                      <a:pt x="242" y="242"/>
                    </a:lnTo>
                    <a:lnTo>
                      <a:pt x="244" y="242"/>
                    </a:lnTo>
                    <a:close/>
                  </a:path>
                </a:pathLst>
              </a:custGeom>
              <a:blipFill dpi="0" rotWithShape="0">
                <a:blip r:embed="rId11"/>
                <a:srcRect/>
                <a:stretch>
                  <a:fillRect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351" name="未知">
                <a:extLst>
                  <a:ext uri="{FF2B5EF4-FFF2-40B4-BE49-F238E27FC236}">
                    <a16:creationId xmlns:a16="http://schemas.microsoft.com/office/drawing/2014/main" id="{C0B9D919-ADB9-588C-E9E0-8CC5892426D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1" y="1561"/>
                <a:ext cx="104" cy="105"/>
              </a:xfrm>
              <a:custGeom>
                <a:avLst/>
                <a:gdLst>
                  <a:gd name="T0" fmla="*/ 0 w 261"/>
                  <a:gd name="T1" fmla="*/ 0 h 262"/>
                  <a:gd name="T2" fmla="*/ 0 w 261"/>
                  <a:gd name="T3" fmla="*/ 0 h 262"/>
                  <a:gd name="T4" fmla="*/ 0 w 261"/>
                  <a:gd name="T5" fmla="*/ 0 h 262"/>
                  <a:gd name="T6" fmla="*/ 0 w 261"/>
                  <a:gd name="T7" fmla="*/ 0 h 262"/>
                  <a:gd name="T8" fmla="*/ 0 w 261"/>
                  <a:gd name="T9" fmla="*/ 0 h 262"/>
                  <a:gd name="T10" fmla="*/ 0 w 261"/>
                  <a:gd name="T11" fmla="*/ 0 h 262"/>
                  <a:gd name="T12" fmla="*/ 0 w 261"/>
                  <a:gd name="T13" fmla="*/ 0 h 262"/>
                  <a:gd name="T14" fmla="*/ 0 w 261"/>
                  <a:gd name="T15" fmla="*/ 0 h 262"/>
                  <a:gd name="T16" fmla="*/ 0 w 261"/>
                  <a:gd name="T17" fmla="*/ 0 h 262"/>
                  <a:gd name="T18" fmla="*/ 0 w 261"/>
                  <a:gd name="T19" fmla="*/ 0 h 262"/>
                  <a:gd name="T20" fmla="*/ 0 w 261"/>
                  <a:gd name="T21" fmla="*/ 0 h 262"/>
                  <a:gd name="T22" fmla="*/ 0 w 261"/>
                  <a:gd name="T23" fmla="*/ 0 h 262"/>
                  <a:gd name="T24" fmla="*/ 0 w 261"/>
                  <a:gd name="T25" fmla="*/ 0 h 262"/>
                  <a:gd name="T26" fmla="*/ 0 w 261"/>
                  <a:gd name="T27" fmla="*/ 0 h 262"/>
                  <a:gd name="T28" fmla="*/ 0 w 261"/>
                  <a:gd name="T29" fmla="*/ 0 h 262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261" h="262">
                    <a:moveTo>
                      <a:pt x="232" y="242"/>
                    </a:moveTo>
                    <a:lnTo>
                      <a:pt x="232" y="240"/>
                    </a:lnTo>
                    <a:lnTo>
                      <a:pt x="232" y="238"/>
                    </a:lnTo>
                    <a:lnTo>
                      <a:pt x="261" y="262"/>
                    </a:lnTo>
                    <a:lnTo>
                      <a:pt x="232" y="238"/>
                    </a:lnTo>
                    <a:lnTo>
                      <a:pt x="232" y="237"/>
                    </a:lnTo>
                    <a:lnTo>
                      <a:pt x="43" y="39"/>
                    </a:lnTo>
                    <a:lnTo>
                      <a:pt x="23" y="30"/>
                    </a:lnTo>
                    <a:lnTo>
                      <a:pt x="22" y="30"/>
                    </a:lnTo>
                    <a:lnTo>
                      <a:pt x="20" y="30"/>
                    </a:lnTo>
                    <a:lnTo>
                      <a:pt x="19" y="30"/>
                    </a:lnTo>
                    <a:lnTo>
                      <a:pt x="0" y="0"/>
                    </a:lnTo>
                    <a:lnTo>
                      <a:pt x="19" y="30"/>
                    </a:lnTo>
                    <a:lnTo>
                      <a:pt x="232" y="243"/>
                    </a:lnTo>
                    <a:lnTo>
                      <a:pt x="232" y="242"/>
                    </a:lnTo>
                    <a:close/>
                  </a:path>
                </a:pathLst>
              </a:custGeom>
              <a:blipFill dpi="0" rotWithShape="0">
                <a:blip r:embed="rId12"/>
                <a:srcRect/>
                <a:stretch>
                  <a:fillRect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352" name="未知">
                <a:extLst>
                  <a:ext uri="{FF2B5EF4-FFF2-40B4-BE49-F238E27FC236}">
                    <a16:creationId xmlns:a16="http://schemas.microsoft.com/office/drawing/2014/main" id="{CA4B39DE-7082-7D9C-8ED0-D6B78FA7FF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4" y="1573"/>
                <a:ext cx="90" cy="89"/>
              </a:xfrm>
              <a:custGeom>
                <a:avLst/>
                <a:gdLst>
                  <a:gd name="T0" fmla="*/ 0 w 224"/>
                  <a:gd name="T1" fmla="*/ 0 h 223"/>
                  <a:gd name="T2" fmla="*/ 0 w 224"/>
                  <a:gd name="T3" fmla="*/ 0 h 223"/>
                  <a:gd name="T4" fmla="*/ 0 w 224"/>
                  <a:gd name="T5" fmla="*/ 0 h 223"/>
                  <a:gd name="T6" fmla="*/ 0 w 224"/>
                  <a:gd name="T7" fmla="*/ 0 h 223"/>
                  <a:gd name="T8" fmla="*/ 0 w 224"/>
                  <a:gd name="T9" fmla="*/ 0 h 223"/>
                  <a:gd name="T10" fmla="*/ 0 w 224"/>
                  <a:gd name="T11" fmla="*/ 0 h 223"/>
                  <a:gd name="T12" fmla="*/ 0 w 224"/>
                  <a:gd name="T13" fmla="*/ 0 h 223"/>
                  <a:gd name="T14" fmla="*/ 0 w 224"/>
                  <a:gd name="T15" fmla="*/ 0 h 223"/>
                  <a:gd name="T16" fmla="*/ 0 w 224"/>
                  <a:gd name="T17" fmla="*/ 0 h 223"/>
                  <a:gd name="T18" fmla="*/ 0 w 224"/>
                  <a:gd name="T19" fmla="*/ 0 h 223"/>
                  <a:gd name="T20" fmla="*/ 0 w 224"/>
                  <a:gd name="T21" fmla="*/ 0 h 223"/>
                  <a:gd name="T22" fmla="*/ 0 w 224"/>
                  <a:gd name="T23" fmla="*/ 0 h 223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224" h="223">
                    <a:moveTo>
                      <a:pt x="220" y="219"/>
                    </a:moveTo>
                    <a:lnTo>
                      <a:pt x="224" y="208"/>
                    </a:lnTo>
                    <a:lnTo>
                      <a:pt x="224" y="207"/>
                    </a:lnTo>
                    <a:lnTo>
                      <a:pt x="35" y="9"/>
                    </a:lnTo>
                    <a:lnTo>
                      <a:pt x="15" y="0"/>
                    </a:lnTo>
                    <a:lnTo>
                      <a:pt x="14" y="0"/>
                    </a:lnTo>
                    <a:lnTo>
                      <a:pt x="0" y="15"/>
                    </a:lnTo>
                    <a:lnTo>
                      <a:pt x="1" y="17"/>
                    </a:lnTo>
                    <a:lnTo>
                      <a:pt x="189" y="214"/>
                    </a:lnTo>
                    <a:lnTo>
                      <a:pt x="209" y="223"/>
                    </a:lnTo>
                    <a:lnTo>
                      <a:pt x="211" y="223"/>
                    </a:lnTo>
                    <a:lnTo>
                      <a:pt x="220" y="219"/>
                    </a:lnTo>
                    <a:close/>
                  </a:path>
                </a:pathLst>
              </a:custGeom>
              <a:noFill/>
              <a:ln w="63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353" name="未知">
                <a:extLst>
                  <a:ext uri="{FF2B5EF4-FFF2-40B4-BE49-F238E27FC236}">
                    <a16:creationId xmlns:a16="http://schemas.microsoft.com/office/drawing/2014/main" id="{4F366400-7A27-873D-D4E4-FD13AB04AE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6" y="1604"/>
                <a:ext cx="2" cy="23"/>
              </a:xfrm>
              <a:custGeom>
                <a:avLst/>
                <a:gdLst>
                  <a:gd name="T0" fmla="*/ 0 w 5"/>
                  <a:gd name="T1" fmla="*/ 0 h 57"/>
                  <a:gd name="T2" fmla="*/ 0 w 5"/>
                  <a:gd name="T3" fmla="*/ 0 h 57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5" h="57">
                    <a:moveTo>
                      <a:pt x="5" y="0"/>
                    </a:moveTo>
                    <a:lnTo>
                      <a:pt x="0" y="57"/>
                    </a:lnTo>
                  </a:path>
                </a:pathLst>
              </a:custGeom>
              <a:noFill/>
              <a:ln w="3175" cmpd="sng">
                <a:solidFill>
                  <a:srgbClr val="6666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354" name="未知">
                <a:extLst>
                  <a:ext uri="{FF2B5EF4-FFF2-40B4-BE49-F238E27FC236}">
                    <a16:creationId xmlns:a16="http://schemas.microsoft.com/office/drawing/2014/main" id="{1E01769A-7251-41AF-6971-DD43871555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4" y="1604"/>
                <a:ext cx="2" cy="23"/>
              </a:xfrm>
              <a:custGeom>
                <a:avLst/>
                <a:gdLst>
                  <a:gd name="T0" fmla="*/ 0 w 5"/>
                  <a:gd name="T1" fmla="*/ 0 h 57"/>
                  <a:gd name="T2" fmla="*/ 0 w 5"/>
                  <a:gd name="T3" fmla="*/ 0 h 57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5" h="57">
                    <a:moveTo>
                      <a:pt x="5" y="0"/>
                    </a:moveTo>
                    <a:lnTo>
                      <a:pt x="0" y="57"/>
                    </a:lnTo>
                  </a:path>
                </a:pathLst>
              </a:custGeom>
              <a:noFill/>
              <a:ln w="3175" cmpd="sng">
                <a:solidFill>
                  <a:srgbClr val="BEBEBE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355" name="未知">
                <a:extLst>
                  <a:ext uri="{FF2B5EF4-FFF2-40B4-BE49-F238E27FC236}">
                    <a16:creationId xmlns:a16="http://schemas.microsoft.com/office/drawing/2014/main" id="{25BC6C6F-E432-5085-9135-53730E264D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6" y="1624"/>
                <a:ext cx="2" cy="23"/>
              </a:xfrm>
              <a:custGeom>
                <a:avLst/>
                <a:gdLst>
                  <a:gd name="T0" fmla="*/ 0 w 5"/>
                  <a:gd name="T1" fmla="*/ 0 h 57"/>
                  <a:gd name="T2" fmla="*/ 0 w 5"/>
                  <a:gd name="T3" fmla="*/ 0 h 57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5" h="57">
                    <a:moveTo>
                      <a:pt x="5" y="0"/>
                    </a:moveTo>
                    <a:lnTo>
                      <a:pt x="0" y="57"/>
                    </a:lnTo>
                  </a:path>
                </a:pathLst>
              </a:custGeom>
              <a:noFill/>
              <a:ln w="3175" cmpd="sng">
                <a:solidFill>
                  <a:srgbClr val="6666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356" name="未知">
                <a:extLst>
                  <a:ext uri="{FF2B5EF4-FFF2-40B4-BE49-F238E27FC236}">
                    <a16:creationId xmlns:a16="http://schemas.microsoft.com/office/drawing/2014/main" id="{8E2502CB-DCF3-B841-91DD-1FA35312E3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5" y="1624"/>
                <a:ext cx="2" cy="23"/>
              </a:xfrm>
              <a:custGeom>
                <a:avLst/>
                <a:gdLst>
                  <a:gd name="T0" fmla="*/ 0 w 5"/>
                  <a:gd name="T1" fmla="*/ 0 h 57"/>
                  <a:gd name="T2" fmla="*/ 0 w 5"/>
                  <a:gd name="T3" fmla="*/ 0 h 57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5" h="57">
                    <a:moveTo>
                      <a:pt x="5" y="0"/>
                    </a:moveTo>
                    <a:lnTo>
                      <a:pt x="0" y="57"/>
                    </a:lnTo>
                  </a:path>
                </a:pathLst>
              </a:custGeom>
              <a:noFill/>
              <a:ln w="3175" cmpd="sng">
                <a:solidFill>
                  <a:srgbClr val="BEBEBE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357" name="未知">
                <a:extLst>
                  <a:ext uri="{FF2B5EF4-FFF2-40B4-BE49-F238E27FC236}">
                    <a16:creationId xmlns:a16="http://schemas.microsoft.com/office/drawing/2014/main" id="{5E3BDFAA-A487-976E-D15A-823A1AB20F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6" y="1635"/>
                <a:ext cx="2" cy="23"/>
              </a:xfrm>
              <a:custGeom>
                <a:avLst/>
                <a:gdLst>
                  <a:gd name="T0" fmla="*/ 0 w 5"/>
                  <a:gd name="T1" fmla="*/ 0 h 57"/>
                  <a:gd name="T2" fmla="*/ 0 w 5"/>
                  <a:gd name="T3" fmla="*/ 0 h 57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5" h="57">
                    <a:moveTo>
                      <a:pt x="5" y="0"/>
                    </a:moveTo>
                    <a:lnTo>
                      <a:pt x="0" y="57"/>
                    </a:lnTo>
                  </a:path>
                </a:pathLst>
              </a:custGeom>
              <a:noFill/>
              <a:ln w="3175" cmpd="sng">
                <a:solidFill>
                  <a:srgbClr val="6666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358" name="未知">
                <a:extLst>
                  <a:ext uri="{FF2B5EF4-FFF2-40B4-BE49-F238E27FC236}">
                    <a16:creationId xmlns:a16="http://schemas.microsoft.com/office/drawing/2014/main" id="{B19257E2-7A6E-1FB9-46A5-7D73398D5F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5" y="1635"/>
                <a:ext cx="2" cy="23"/>
              </a:xfrm>
              <a:custGeom>
                <a:avLst/>
                <a:gdLst>
                  <a:gd name="T0" fmla="*/ 0 w 6"/>
                  <a:gd name="T1" fmla="*/ 0 h 57"/>
                  <a:gd name="T2" fmla="*/ 0 w 6"/>
                  <a:gd name="T3" fmla="*/ 0 h 57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6" h="57">
                    <a:moveTo>
                      <a:pt x="6" y="0"/>
                    </a:moveTo>
                    <a:lnTo>
                      <a:pt x="0" y="57"/>
                    </a:lnTo>
                  </a:path>
                </a:pathLst>
              </a:custGeom>
              <a:noFill/>
              <a:ln w="3175" cmpd="sng">
                <a:solidFill>
                  <a:srgbClr val="BEBEBE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359" name="未知">
                <a:extLst>
                  <a:ext uri="{FF2B5EF4-FFF2-40B4-BE49-F238E27FC236}">
                    <a16:creationId xmlns:a16="http://schemas.microsoft.com/office/drawing/2014/main" id="{0B0E8382-0B1A-4F0B-FE65-EC15E7F728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6" y="1614"/>
                <a:ext cx="2" cy="23"/>
              </a:xfrm>
              <a:custGeom>
                <a:avLst/>
                <a:gdLst>
                  <a:gd name="T0" fmla="*/ 0 w 6"/>
                  <a:gd name="T1" fmla="*/ 0 h 57"/>
                  <a:gd name="T2" fmla="*/ 0 w 6"/>
                  <a:gd name="T3" fmla="*/ 0 h 57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6" h="57">
                    <a:moveTo>
                      <a:pt x="6" y="0"/>
                    </a:moveTo>
                    <a:lnTo>
                      <a:pt x="0" y="57"/>
                    </a:lnTo>
                  </a:path>
                </a:pathLst>
              </a:custGeom>
              <a:noFill/>
              <a:ln w="3175" cmpd="sng">
                <a:solidFill>
                  <a:srgbClr val="6666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360" name="未知">
                <a:extLst>
                  <a:ext uri="{FF2B5EF4-FFF2-40B4-BE49-F238E27FC236}">
                    <a16:creationId xmlns:a16="http://schemas.microsoft.com/office/drawing/2014/main" id="{77DF5419-A163-BB50-56E1-3C9E783037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5" y="1614"/>
                <a:ext cx="2" cy="23"/>
              </a:xfrm>
              <a:custGeom>
                <a:avLst/>
                <a:gdLst>
                  <a:gd name="T0" fmla="*/ 0 w 5"/>
                  <a:gd name="T1" fmla="*/ 0 h 57"/>
                  <a:gd name="T2" fmla="*/ 0 w 5"/>
                  <a:gd name="T3" fmla="*/ 0 h 57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5" h="57">
                    <a:moveTo>
                      <a:pt x="5" y="0"/>
                    </a:moveTo>
                    <a:lnTo>
                      <a:pt x="0" y="57"/>
                    </a:lnTo>
                  </a:path>
                </a:pathLst>
              </a:custGeom>
              <a:noFill/>
              <a:ln w="3175" cmpd="sng">
                <a:solidFill>
                  <a:srgbClr val="BEBEBE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361" name="未知">
                <a:extLst>
                  <a:ext uri="{FF2B5EF4-FFF2-40B4-BE49-F238E27FC236}">
                    <a16:creationId xmlns:a16="http://schemas.microsoft.com/office/drawing/2014/main" id="{A6486EDE-2607-F251-60ED-5200A30FE4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6" y="1595"/>
                <a:ext cx="2" cy="23"/>
              </a:xfrm>
              <a:custGeom>
                <a:avLst/>
                <a:gdLst>
                  <a:gd name="T0" fmla="*/ 0 w 5"/>
                  <a:gd name="T1" fmla="*/ 0 h 57"/>
                  <a:gd name="T2" fmla="*/ 0 w 5"/>
                  <a:gd name="T3" fmla="*/ 0 h 57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5" h="57">
                    <a:moveTo>
                      <a:pt x="5" y="0"/>
                    </a:moveTo>
                    <a:lnTo>
                      <a:pt x="0" y="57"/>
                    </a:lnTo>
                  </a:path>
                </a:pathLst>
              </a:custGeom>
              <a:noFill/>
              <a:ln w="3175" cmpd="sng">
                <a:solidFill>
                  <a:srgbClr val="6666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362" name="未知">
                <a:extLst>
                  <a:ext uri="{FF2B5EF4-FFF2-40B4-BE49-F238E27FC236}">
                    <a16:creationId xmlns:a16="http://schemas.microsoft.com/office/drawing/2014/main" id="{52E89B60-3F88-D89A-53C0-1155D4B5D4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5" y="1595"/>
                <a:ext cx="2" cy="23"/>
              </a:xfrm>
              <a:custGeom>
                <a:avLst/>
                <a:gdLst>
                  <a:gd name="T0" fmla="*/ 0 w 5"/>
                  <a:gd name="T1" fmla="*/ 0 h 57"/>
                  <a:gd name="T2" fmla="*/ 0 w 5"/>
                  <a:gd name="T3" fmla="*/ 0 h 57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5" h="57">
                    <a:moveTo>
                      <a:pt x="5" y="0"/>
                    </a:moveTo>
                    <a:lnTo>
                      <a:pt x="0" y="57"/>
                    </a:lnTo>
                  </a:path>
                </a:pathLst>
              </a:custGeom>
              <a:noFill/>
              <a:ln w="3175" cmpd="sng">
                <a:solidFill>
                  <a:srgbClr val="BEBEBE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363" name="未知">
                <a:extLst>
                  <a:ext uri="{FF2B5EF4-FFF2-40B4-BE49-F238E27FC236}">
                    <a16:creationId xmlns:a16="http://schemas.microsoft.com/office/drawing/2014/main" id="{D4CF1561-6C12-FFB4-851F-CA995C8F31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6" y="1632"/>
                <a:ext cx="251" cy="251"/>
              </a:xfrm>
              <a:custGeom>
                <a:avLst/>
                <a:gdLst>
                  <a:gd name="T0" fmla="*/ 0 w 627"/>
                  <a:gd name="T1" fmla="*/ 0 h 627"/>
                  <a:gd name="T2" fmla="*/ 0 w 627"/>
                  <a:gd name="T3" fmla="*/ 0 h 627"/>
                  <a:gd name="T4" fmla="*/ 0 w 627"/>
                  <a:gd name="T5" fmla="*/ 0 h 627"/>
                  <a:gd name="T6" fmla="*/ 0 w 627"/>
                  <a:gd name="T7" fmla="*/ 0 h 627"/>
                  <a:gd name="T8" fmla="*/ 0 w 627"/>
                  <a:gd name="T9" fmla="*/ 0 h 627"/>
                  <a:gd name="T10" fmla="*/ 0 w 627"/>
                  <a:gd name="T11" fmla="*/ 0 h 627"/>
                  <a:gd name="T12" fmla="*/ 0 w 627"/>
                  <a:gd name="T13" fmla="*/ 0 h 627"/>
                  <a:gd name="T14" fmla="*/ 0 w 627"/>
                  <a:gd name="T15" fmla="*/ 0 h 627"/>
                  <a:gd name="T16" fmla="*/ 0 w 627"/>
                  <a:gd name="T17" fmla="*/ 0 h 627"/>
                  <a:gd name="T18" fmla="*/ 0 w 627"/>
                  <a:gd name="T19" fmla="*/ 0 h 627"/>
                  <a:gd name="T20" fmla="*/ 0 w 627"/>
                  <a:gd name="T21" fmla="*/ 0 h 627"/>
                  <a:gd name="T22" fmla="*/ 0 w 627"/>
                  <a:gd name="T23" fmla="*/ 0 h 627"/>
                  <a:gd name="T24" fmla="*/ 0 w 627"/>
                  <a:gd name="T25" fmla="*/ 0 h 627"/>
                  <a:gd name="T26" fmla="*/ 0 w 627"/>
                  <a:gd name="T27" fmla="*/ 0 h 627"/>
                  <a:gd name="T28" fmla="*/ 0 w 627"/>
                  <a:gd name="T29" fmla="*/ 0 h 627"/>
                  <a:gd name="T30" fmla="*/ 0 w 627"/>
                  <a:gd name="T31" fmla="*/ 0 h 627"/>
                  <a:gd name="T32" fmla="*/ 0 w 627"/>
                  <a:gd name="T33" fmla="*/ 0 h 627"/>
                  <a:gd name="T34" fmla="*/ 0 w 627"/>
                  <a:gd name="T35" fmla="*/ 0 h 627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627" h="627">
                    <a:moveTo>
                      <a:pt x="541" y="546"/>
                    </a:moveTo>
                    <a:lnTo>
                      <a:pt x="592" y="511"/>
                    </a:lnTo>
                    <a:lnTo>
                      <a:pt x="594" y="490"/>
                    </a:lnTo>
                    <a:lnTo>
                      <a:pt x="627" y="627"/>
                    </a:lnTo>
                    <a:lnTo>
                      <a:pt x="594" y="490"/>
                    </a:lnTo>
                    <a:lnTo>
                      <a:pt x="594" y="486"/>
                    </a:lnTo>
                    <a:lnTo>
                      <a:pt x="180" y="68"/>
                    </a:lnTo>
                    <a:lnTo>
                      <a:pt x="132" y="32"/>
                    </a:lnTo>
                    <a:lnTo>
                      <a:pt x="129" y="32"/>
                    </a:lnTo>
                    <a:lnTo>
                      <a:pt x="127" y="32"/>
                    </a:lnTo>
                    <a:lnTo>
                      <a:pt x="80" y="72"/>
                    </a:lnTo>
                    <a:lnTo>
                      <a:pt x="79" y="82"/>
                    </a:lnTo>
                    <a:lnTo>
                      <a:pt x="0" y="0"/>
                    </a:lnTo>
                    <a:lnTo>
                      <a:pt x="79" y="82"/>
                    </a:lnTo>
                    <a:lnTo>
                      <a:pt x="79" y="85"/>
                    </a:lnTo>
                    <a:lnTo>
                      <a:pt x="499" y="534"/>
                    </a:lnTo>
                    <a:lnTo>
                      <a:pt x="537" y="546"/>
                    </a:lnTo>
                    <a:lnTo>
                      <a:pt x="541" y="546"/>
                    </a:lnTo>
                    <a:close/>
                  </a:path>
                </a:pathLst>
              </a:custGeom>
              <a:blipFill dpi="0" rotWithShape="0">
                <a:blip r:embed="rId13"/>
                <a:srcRect/>
                <a:stretch>
                  <a:fillRect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364" name="未知">
                <a:extLst>
                  <a:ext uri="{FF2B5EF4-FFF2-40B4-BE49-F238E27FC236}">
                    <a16:creationId xmlns:a16="http://schemas.microsoft.com/office/drawing/2014/main" id="{CC6837AC-E993-469F-0E7A-C52EA291F73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1" y="1613"/>
                <a:ext cx="225" cy="225"/>
              </a:xfrm>
              <a:custGeom>
                <a:avLst/>
                <a:gdLst>
                  <a:gd name="T0" fmla="*/ 0 w 563"/>
                  <a:gd name="T1" fmla="*/ 0 h 563"/>
                  <a:gd name="T2" fmla="*/ 0 w 563"/>
                  <a:gd name="T3" fmla="*/ 0 h 563"/>
                  <a:gd name="T4" fmla="*/ 0 w 563"/>
                  <a:gd name="T5" fmla="*/ 0 h 563"/>
                  <a:gd name="T6" fmla="*/ 0 w 563"/>
                  <a:gd name="T7" fmla="*/ 0 h 563"/>
                  <a:gd name="T8" fmla="*/ 0 w 563"/>
                  <a:gd name="T9" fmla="*/ 0 h 563"/>
                  <a:gd name="T10" fmla="*/ 0 w 563"/>
                  <a:gd name="T11" fmla="*/ 0 h 563"/>
                  <a:gd name="T12" fmla="*/ 0 w 563"/>
                  <a:gd name="T13" fmla="*/ 0 h 563"/>
                  <a:gd name="T14" fmla="*/ 0 w 563"/>
                  <a:gd name="T15" fmla="*/ 0 h 563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563" h="563">
                    <a:moveTo>
                      <a:pt x="481" y="528"/>
                    </a:moveTo>
                    <a:lnTo>
                      <a:pt x="68" y="116"/>
                    </a:lnTo>
                    <a:lnTo>
                      <a:pt x="0" y="0"/>
                    </a:lnTo>
                    <a:lnTo>
                      <a:pt x="68" y="116"/>
                    </a:lnTo>
                    <a:lnTo>
                      <a:pt x="481" y="529"/>
                    </a:lnTo>
                    <a:lnTo>
                      <a:pt x="563" y="563"/>
                    </a:lnTo>
                    <a:lnTo>
                      <a:pt x="481" y="529"/>
                    </a:lnTo>
                    <a:lnTo>
                      <a:pt x="481" y="528"/>
                    </a:lnTo>
                    <a:close/>
                  </a:path>
                </a:pathLst>
              </a:custGeom>
              <a:blipFill dpi="0" rotWithShape="0">
                <a:blip r:embed="rId14"/>
                <a:srcRect/>
                <a:stretch>
                  <a:fillRect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365" name="未知">
                <a:extLst>
                  <a:ext uri="{FF2B5EF4-FFF2-40B4-BE49-F238E27FC236}">
                    <a16:creationId xmlns:a16="http://schemas.microsoft.com/office/drawing/2014/main" id="{67EE36FE-6D20-5C80-97AA-82C0F67D90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0" y="1618"/>
                <a:ext cx="101" cy="102"/>
              </a:xfrm>
              <a:custGeom>
                <a:avLst/>
                <a:gdLst>
                  <a:gd name="T0" fmla="*/ 0 w 252"/>
                  <a:gd name="T1" fmla="*/ 0 h 253"/>
                  <a:gd name="T2" fmla="*/ 0 w 252"/>
                  <a:gd name="T3" fmla="*/ 0 h 253"/>
                  <a:gd name="T4" fmla="*/ 0 w 252"/>
                  <a:gd name="T5" fmla="*/ 0 h 253"/>
                  <a:gd name="T6" fmla="*/ 0 w 252"/>
                  <a:gd name="T7" fmla="*/ 0 h 253"/>
                  <a:gd name="T8" fmla="*/ 0 w 252"/>
                  <a:gd name="T9" fmla="*/ 0 h 253"/>
                  <a:gd name="T10" fmla="*/ 0 w 252"/>
                  <a:gd name="T11" fmla="*/ 0 h 253"/>
                  <a:gd name="T12" fmla="*/ 0 w 252"/>
                  <a:gd name="T13" fmla="*/ 0 h 253"/>
                  <a:gd name="T14" fmla="*/ 0 w 252"/>
                  <a:gd name="T15" fmla="*/ 0 h 253"/>
                  <a:gd name="T16" fmla="*/ 0 w 252"/>
                  <a:gd name="T17" fmla="*/ 0 h 253"/>
                  <a:gd name="T18" fmla="*/ 0 w 252"/>
                  <a:gd name="T19" fmla="*/ 0 h 25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52" h="253">
                    <a:moveTo>
                      <a:pt x="143" y="125"/>
                    </a:moveTo>
                    <a:lnTo>
                      <a:pt x="233" y="97"/>
                    </a:lnTo>
                    <a:lnTo>
                      <a:pt x="252" y="253"/>
                    </a:lnTo>
                    <a:lnTo>
                      <a:pt x="233" y="97"/>
                    </a:lnTo>
                    <a:lnTo>
                      <a:pt x="157" y="22"/>
                    </a:lnTo>
                    <a:lnTo>
                      <a:pt x="20" y="152"/>
                    </a:lnTo>
                    <a:lnTo>
                      <a:pt x="0" y="0"/>
                    </a:lnTo>
                    <a:lnTo>
                      <a:pt x="20" y="152"/>
                    </a:lnTo>
                    <a:lnTo>
                      <a:pt x="47" y="171"/>
                    </a:lnTo>
                    <a:lnTo>
                      <a:pt x="143" y="125"/>
                    </a:lnTo>
                    <a:close/>
                  </a:path>
                </a:pathLst>
              </a:custGeom>
              <a:blipFill dpi="0" rotWithShape="0">
                <a:blip r:embed="rId15"/>
                <a:srcRect/>
                <a:stretch>
                  <a:fillRect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366" name="未知">
                <a:extLst>
                  <a:ext uri="{FF2B5EF4-FFF2-40B4-BE49-F238E27FC236}">
                    <a16:creationId xmlns:a16="http://schemas.microsoft.com/office/drawing/2014/main" id="{53B8C369-B25F-D11F-6E02-EEC657E7A8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5" y="1595"/>
                <a:ext cx="70" cy="70"/>
              </a:xfrm>
              <a:custGeom>
                <a:avLst/>
                <a:gdLst>
                  <a:gd name="T0" fmla="*/ 0 w 175"/>
                  <a:gd name="T1" fmla="*/ 0 h 175"/>
                  <a:gd name="T2" fmla="*/ 0 w 175"/>
                  <a:gd name="T3" fmla="*/ 0 h 175"/>
                  <a:gd name="T4" fmla="*/ 0 w 175"/>
                  <a:gd name="T5" fmla="*/ 0 h 175"/>
                  <a:gd name="T6" fmla="*/ 0 w 175"/>
                  <a:gd name="T7" fmla="*/ 0 h 175"/>
                  <a:gd name="T8" fmla="*/ 0 w 175"/>
                  <a:gd name="T9" fmla="*/ 0 h 175"/>
                  <a:gd name="T10" fmla="*/ 0 w 175"/>
                  <a:gd name="T11" fmla="*/ 0 h 175"/>
                  <a:gd name="T12" fmla="*/ 0 w 175"/>
                  <a:gd name="T13" fmla="*/ 0 h 175"/>
                  <a:gd name="T14" fmla="*/ 0 w 175"/>
                  <a:gd name="T15" fmla="*/ 0 h 175"/>
                  <a:gd name="T16" fmla="*/ 0 w 175"/>
                  <a:gd name="T17" fmla="*/ 0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5" h="175">
                    <a:moveTo>
                      <a:pt x="110" y="142"/>
                    </a:moveTo>
                    <a:lnTo>
                      <a:pt x="175" y="175"/>
                    </a:lnTo>
                    <a:lnTo>
                      <a:pt x="110" y="142"/>
                    </a:lnTo>
                    <a:lnTo>
                      <a:pt x="48" y="55"/>
                    </a:lnTo>
                    <a:lnTo>
                      <a:pt x="21" y="80"/>
                    </a:lnTo>
                    <a:lnTo>
                      <a:pt x="0" y="0"/>
                    </a:lnTo>
                    <a:lnTo>
                      <a:pt x="21" y="80"/>
                    </a:lnTo>
                    <a:lnTo>
                      <a:pt x="97" y="155"/>
                    </a:lnTo>
                    <a:lnTo>
                      <a:pt x="110" y="142"/>
                    </a:lnTo>
                    <a:close/>
                  </a:path>
                </a:pathLst>
              </a:custGeom>
              <a:blipFill dpi="0" rotWithShape="0">
                <a:blip r:embed="rId16"/>
                <a:srcRect/>
                <a:stretch>
                  <a:fillRect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367" name="未知">
                <a:extLst>
                  <a:ext uri="{FF2B5EF4-FFF2-40B4-BE49-F238E27FC236}">
                    <a16:creationId xmlns:a16="http://schemas.microsoft.com/office/drawing/2014/main" id="{2982664D-2A6A-A947-71E6-5DBD61BD0D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8" y="1617"/>
                <a:ext cx="91" cy="70"/>
              </a:xfrm>
              <a:custGeom>
                <a:avLst/>
                <a:gdLst>
                  <a:gd name="T0" fmla="*/ 0 w 226"/>
                  <a:gd name="T1" fmla="*/ 0 h 174"/>
                  <a:gd name="T2" fmla="*/ 0 w 226"/>
                  <a:gd name="T3" fmla="*/ 0 h 174"/>
                  <a:gd name="T4" fmla="*/ 0 w 226"/>
                  <a:gd name="T5" fmla="*/ 0 h 174"/>
                  <a:gd name="T6" fmla="*/ 0 w 226"/>
                  <a:gd name="T7" fmla="*/ 0 h 174"/>
                  <a:gd name="T8" fmla="*/ 0 w 226"/>
                  <a:gd name="T9" fmla="*/ 0 h 174"/>
                  <a:gd name="T10" fmla="*/ 0 w 226"/>
                  <a:gd name="T11" fmla="*/ 0 h 174"/>
                  <a:gd name="T12" fmla="*/ 0 w 226"/>
                  <a:gd name="T13" fmla="*/ 0 h 174"/>
                  <a:gd name="T14" fmla="*/ 0 w 226"/>
                  <a:gd name="T15" fmla="*/ 0 h 174"/>
                  <a:gd name="T16" fmla="*/ 0 w 226"/>
                  <a:gd name="T17" fmla="*/ 0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226" h="174">
                    <a:moveTo>
                      <a:pt x="226" y="87"/>
                    </a:moveTo>
                    <a:lnTo>
                      <a:pt x="175" y="142"/>
                    </a:lnTo>
                    <a:lnTo>
                      <a:pt x="170" y="141"/>
                    </a:lnTo>
                    <a:lnTo>
                      <a:pt x="165" y="140"/>
                    </a:lnTo>
                    <a:lnTo>
                      <a:pt x="123" y="128"/>
                    </a:lnTo>
                    <a:lnTo>
                      <a:pt x="27" y="174"/>
                    </a:lnTo>
                    <a:lnTo>
                      <a:pt x="0" y="155"/>
                    </a:lnTo>
                    <a:lnTo>
                      <a:pt x="164" y="0"/>
                    </a:lnTo>
                    <a:lnTo>
                      <a:pt x="226" y="87"/>
                    </a:lnTo>
                    <a:close/>
                  </a:path>
                </a:pathLst>
              </a:custGeom>
              <a:noFill/>
              <a:ln w="63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368" name="未知">
                <a:extLst>
                  <a:ext uri="{FF2B5EF4-FFF2-40B4-BE49-F238E27FC236}">
                    <a16:creationId xmlns:a16="http://schemas.microsoft.com/office/drawing/2014/main" id="{6F780F69-2CE1-3AE2-15D6-A893F349F4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2" y="1622"/>
                <a:ext cx="6" cy="7"/>
              </a:xfrm>
              <a:custGeom>
                <a:avLst/>
                <a:gdLst>
                  <a:gd name="T0" fmla="*/ 0 w 15"/>
                  <a:gd name="T1" fmla="*/ 0 h 17"/>
                  <a:gd name="T2" fmla="*/ 0 w 15"/>
                  <a:gd name="T3" fmla="*/ 0 h 17"/>
                  <a:gd name="T4" fmla="*/ 0 w 15"/>
                  <a:gd name="T5" fmla="*/ 0 h 17"/>
                  <a:gd name="T6" fmla="*/ 0 w 15"/>
                  <a:gd name="T7" fmla="*/ 0 h 17"/>
                  <a:gd name="T8" fmla="*/ 0 w 15"/>
                  <a:gd name="T9" fmla="*/ 0 h 17"/>
                  <a:gd name="T10" fmla="*/ 0 w 15"/>
                  <a:gd name="T11" fmla="*/ 0 h 1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5" h="17">
                    <a:moveTo>
                      <a:pt x="15" y="16"/>
                    </a:moveTo>
                    <a:lnTo>
                      <a:pt x="15" y="15"/>
                    </a:lnTo>
                    <a:lnTo>
                      <a:pt x="0" y="0"/>
                    </a:lnTo>
                    <a:lnTo>
                      <a:pt x="1" y="2"/>
                    </a:lnTo>
                    <a:lnTo>
                      <a:pt x="14" y="17"/>
                    </a:lnTo>
                    <a:lnTo>
                      <a:pt x="15" y="1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369" name="未知">
                <a:extLst>
                  <a:ext uri="{FF2B5EF4-FFF2-40B4-BE49-F238E27FC236}">
                    <a16:creationId xmlns:a16="http://schemas.microsoft.com/office/drawing/2014/main" id="{54288473-6A8C-BDAA-C136-33EDBF2C19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0" y="1546"/>
                <a:ext cx="111" cy="111"/>
              </a:xfrm>
              <a:custGeom>
                <a:avLst/>
                <a:gdLst>
                  <a:gd name="T0" fmla="*/ 0 w 278"/>
                  <a:gd name="T1" fmla="*/ 0 h 279"/>
                  <a:gd name="T2" fmla="*/ 0 w 278"/>
                  <a:gd name="T3" fmla="*/ 0 h 279"/>
                  <a:gd name="T4" fmla="*/ 0 w 278"/>
                  <a:gd name="T5" fmla="*/ 0 h 279"/>
                  <a:gd name="T6" fmla="*/ 0 w 278"/>
                  <a:gd name="T7" fmla="*/ 0 h 279"/>
                  <a:gd name="T8" fmla="*/ 0 w 278"/>
                  <a:gd name="T9" fmla="*/ 0 h 279"/>
                  <a:gd name="T10" fmla="*/ 0 w 278"/>
                  <a:gd name="T11" fmla="*/ 0 h 279"/>
                  <a:gd name="T12" fmla="*/ 0 w 278"/>
                  <a:gd name="T13" fmla="*/ 0 h 279"/>
                  <a:gd name="T14" fmla="*/ 0 w 278"/>
                  <a:gd name="T15" fmla="*/ 0 h 279"/>
                  <a:gd name="T16" fmla="*/ 0 w 278"/>
                  <a:gd name="T17" fmla="*/ 0 h 279"/>
                  <a:gd name="T18" fmla="*/ 0 w 278"/>
                  <a:gd name="T19" fmla="*/ 0 h 279"/>
                  <a:gd name="T20" fmla="*/ 0 w 278"/>
                  <a:gd name="T21" fmla="*/ 0 h 279"/>
                  <a:gd name="T22" fmla="*/ 0 w 278"/>
                  <a:gd name="T23" fmla="*/ 0 h 279"/>
                  <a:gd name="T24" fmla="*/ 0 w 278"/>
                  <a:gd name="T25" fmla="*/ 0 h 279"/>
                  <a:gd name="T26" fmla="*/ 0 w 278"/>
                  <a:gd name="T27" fmla="*/ 0 h 279"/>
                  <a:gd name="T28" fmla="*/ 0 w 278"/>
                  <a:gd name="T29" fmla="*/ 0 h 279"/>
                  <a:gd name="T30" fmla="*/ 0 w 278"/>
                  <a:gd name="T31" fmla="*/ 0 h 279"/>
                  <a:gd name="T32" fmla="*/ 0 w 278"/>
                  <a:gd name="T33" fmla="*/ 0 h 279"/>
                  <a:gd name="T34" fmla="*/ 0 w 278"/>
                  <a:gd name="T35" fmla="*/ 0 h 279"/>
                  <a:gd name="T36" fmla="*/ 0 w 278"/>
                  <a:gd name="T37" fmla="*/ 0 h 279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0" t="0" r="r" b="b"/>
                <a:pathLst>
                  <a:path w="278" h="279">
                    <a:moveTo>
                      <a:pt x="72" y="205"/>
                    </a:moveTo>
                    <a:lnTo>
                      <a:pt x="114" y="159"/>
                    </a:lnTo>
                    <a:lnTo>
                      <a:pt x="164" y="115"/>
                    </a:lnTo>
                    <a:lnTo>
                      <a:pt x="181" y="108"/>
                    </a:lnTo>
                    <a:lnTo>
                      <a:pt x="230" y="157"/>
                    </a:lnTo>
                    <a:lnTo>
                      <a:pt x="260" y="125"/>
                    </a:lnTo>
                    <a:lnTo>
                      <a:pt x="278" y="279"/>
                    </a:lnTo>
                    <a:lnTo>
                      <a:pt x="260" y="125"/>
                    </a:lnTo>
                    <a:lnTo>
                      <a:pt x="164" y="29"/>
                    </a:lnTo>
                    <a:lnTo>
                      <a:pt x="156" y="35"/>
                    </a:lnTo>
                    <a:lnTo>
                      <a:pt x="146" y="43"/>
                    </a:lnTo>
                    <a:lnTo>
                      <a:pt x="102" y="87"/>
                    </a:lnTo>
                    <a:lnTo>
                      <a:pt x="63" y="141"/>
                    </a:lnTo>
                    <a:lnTo>
                      <a:pt x="49" y="176"/>
                    </a:lnTo>
                    <a:lnTo>
                      <a:pt x="0" y="0"/>
                    </a:lnTo>
                    <a:lnTo>
                      <a:pt x="49" y="176"/>
                    </a:lnTo>
                    <a:lnTo>
                      <a:pt x="49" y="177"/>
                    </a:lnTo>
                    <a:lnTo>
                      <a:pt x="71" y="206"/>
                    </a:lnTo>
                    <a:lnTo>
                      <a:pt x="72" y="205"/>
                    </a:lnTo>
                    <a:close/>
                  </a:path>
                </a:pathLst>
              </a:custGeom>
              <a:blipFill dpi="0" rotWithShape="0">
                <a:blip r:embed="rId17"/>
                <a:srcRect/>
                <a:stretch>
                  <a:fillRect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370" name="未知">
                <a:extLst>
                  <a:ext uri="{FF2B5EF4-FFF2-40B4-BE49-F238E27FC236}">
                    <a16:creationId xmlns:a16="http://schemas.microsoft.com/office/drawing/2014/main" id="{FB1D06F4-8B3E-6C12-CE96-B9FCA6BB01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4" y="1522"/>
                <a:ext cx="80" cy="81"/>
              </a:xfrm>
              <a:custGeom>
                <a:avLst/>
                <a:gdLst>
                  <a:gd name="T0" fmla="*/ 0 w 201"/>
                  <a:gd name="T1" fmla="*/ 0 h 202"/>
                  <a:gd name="T2" fmla="*/ 0 w 201"/>
                  <a:gd name="T3" fmla="*/ 0 h 202"/>
                  <a:gd name="T4" fmla="*/ 0 w 201"/>
                  <a:gd name="T5" fmla="*/ 0 h 202"/>
                  <a:gd name="T6" fmla="*/ 0 w 201"/>
                  <a:gd name="T7" fmla="*/ 0 h 202"/>
                  <a:gd name="T8" fmla="*/ 0 w 201"/>
                  <a:gd name="T9" fmla="*/ 0 h 202"/>
                  <a:gd name="T10" fmla="*/ 0 w 201"/>
                  <a:gd name="T11" fmla="*/ 0 h 202"/>
                  <a:gd name="T12" fmla="*/ 0 w 201"/>
                  <a:gd name="T13" fmla="*/ 0 h 202"/>
                  <a:gd name="T14" fmla="*/ 0 w 201"/>
                  <a:gd name="T15" fmla="*/ 0 h 202"/>
                  <a:gd name="T16" fmla="*/ 0 w 201"/>
                  <a:gd name="T17" fmla="*/ 0 h 202"/>
                  <a:gd name="T18" fmla="*/ 0 w 201"/>
                  <a:gd name="T19" fmla="*/ 0 h 202"/>
                  <a:gd name="T20" fmla="*/ 0 w 201"/>
                  <a:gd name="T21" fmla="*/ 0 h 202"/>
                  <a:gd name="T22" fmla="*/ 0 w 201"/>
                  <a:gd name="T23" fmla="*/ 0 h 202"/>
                  <a:gd name="T24" fmla="*/ 0 w 201"/>
                  <a:gd name="T25" fmla="*/ 0 h 202"/>
                  <a:gd name="T26" fmla="*/ 0 w 201"/>
                  <a:gd name="T27" fmla="*/ 0 h 202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201" h="202">
                    <a:moveTo>
                      <a:pt x="147" y="160"/>
                    </a:moveTo>
                    <a:lnTo>
                      <a:pt x="201" y="202"/>
                    </a:lnTo>
                    <a:lnTo>
                      <a:pt x="147" y="160"/>
                    </a:lnTo>
                    <a:lnTo>
                      <a:pt x="122" y="105"/>
                    </a:lnTo>
                    <a:lnTo>
                      <a:pt x="68" y="69"/>
                    </a:lnTo>
                    <a:lnTo>
                      <a:pt x="59" y="71"/>
                    </a:lnTo>
                    <a:lnTo>
                      <a:pt x="50" y="74"/>
                    </a:lnTo>
                    <a:lnTo>
                      <a:pt x="40" y="80"/>
                    </a:lnTo>
                    <a:lnTo>
                      <a:pt x="30" y="86"/>
                    </a:lnTo>
                    <a:lnTo>
                      <a:pt x="29" y="87"/>
                    </a:lnTo>
                    <a:lnTo>
                      <a:pt x="0" y="0"/>
                    </a:lnTo>
                    <a:lnTo>
                      <a:pt x="29" y="87"/>
                    </a:lnTo>
                    <a:lnTo>
                      <a:pt x="125" y="183"/>
                    </a:lnTo>
                    <a:lnTo>
                      <a:pt x="147" y="160"/>
                    </a:lnTo>
                    <a:close/>
                  </a:path>
                </a:pathLst>
              </a:custGeom>
              <a:blipFill dpi="0" rotWithShape="0">
                <a:blip r:embed="rId18"/>
                <a:srcRect/>
                <a:stretch>
                  <a:fillRect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371" name="未知">
                <a:extLst>
                  <a:ext uri="{FF2B5EF4-FFF2-40B4-BE49-F238E27FC236}">
                    <a16:creationId xmlns:a16="http://schemas.microsoft.com/office/drawing/2014/main" id="{5B958F9E-9451-142C-B015-1FD4FC612F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0" y="1550"/>
                <a:ext cx="93" cy="79"/>
              </a:xfrm>
              <a:custGeom>
                <a:avLst/>
                <a:gdLst>
                  <a:gd name="T0" fmla="*/ 0 w 233"/>
                  <a:gd name="T1" fmla="*/ 0 h 197"/>
                  <a:gd name="T2" fmla="*/ 0 w 233"/>
                  <a:gd name="T3" fmla="*/ 0 h 197"/>
                  <a:gd name="T4" fmla="*/ 0 w 233"/>
                  <a:gd name="T5" fmla="*/ 0 h 197"/>
                  <a:gd name="T6" fmla="*/ 0 w 233"/>
                  <a:gd name="T7" fmla="*/ 0 h 197"/>
                  <a:gd name="T8" fmla="*/ 0 w 233"/>
                  <a:gd name="T9" fmla="*/ 0 h 197"/>
                  <a:gd name="T10" fmla="*/ 0 w 233"/>
                  <a:gd name="T11" fmla="*/ 0 h 197"/>
                  <a:gd name="T12" fmla="*/ 0 w 233"/>
                  <a:gd name="T13" fmla="*/ 0 h 197"/>
                  <a:gd name="T14" fmla="*/ 0 w 233"/>
                  <a:gd name="T15" fmla="*/ 0 h 197"/>
                  <a:gd name="T16" fmla="*/ 0 w 233"/>
                  <a:gd name="T17" fmla="*/ 0 h 197"/>
                  <a:gd name="T18" fmla="*/ 0 w 233"/>
                  <a:gd name="T19" fmla="*/ 0 h 197"/>
                  <a:gd name="T20" fmla="*/ 0 w 233"/>
                  <a:gd name="T21" fmla="*/ 0 h 197"/>
                  <a:gd name="T22" fmla="*/ 0 w 233"/>
                  <a:gd name="T23" fmla="*/ 0 h 197"/>
                  <a:gd name="T24" fmla="*/ 0 w 233"/>
                  <a:gd name="T25" fmla="*/ 0 h 197"/>
                  <a:gd name="T26" fmla="*/ 0 w 233"/>
                  <a:gd name="T27" fmla="*/ 0 h 197"/>
                  <a:gd name="T28" fmla="*/ 0 w 233"/>
                  <a:gd name="T29" fmla="*/ 0 h 197"/>
                  <a:gd name="T30" fmla="*/ 0 w 233"/>
                  <a:gd name="T31" fmla="*/ 0 h 197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233" h="197">
                    <a:moveTo>
                      <a:pt x="21" y="197"/>
                    </a:moveTo>
                    <a:lnTo>
                      <a:pt x="0" y="165"/>
                    </a:lnTo>
                    <a:lnTo>
                      <a:pt x="0" y="164"/>
                    </a:lnTo>
                    <a:lnTo>
                      <a:pt x="31" y="104"/>
                    </a:lnTo>
                    <a:lnTo>
                      <a:pt x="70" y="58"/>
                    </a:lnTo>
                    <a:lnTo>
                      <a:pt x="116" y="17"/>
                    </a:lnTo>
                    <a:lnTo>
                      <a:pt x="154" y="0"/>
                    </a:lnTo>
                    <a:lnTo>
                      <a:pt x="162" y="0"/>
                    </a:lnTo>
                    <a:lnTo>
                      <a:pt x="213" y="43"/>
                    </a:lnTo>
                    <a:lnTo>
                      <a:pt x="233" y="91"/>
                    </a:lnTo>
                    <a:lnTo>
                      <a:pt x="181" y="146"/>
                    </a:lnTo>
                    <a:lnTo>
                      <a:pt x="132" y="97"/>
                    </a:lnTo>
                    <a:lnTo>
                      <a:pt x="127" y="98"/>
                    </a:lnTo>
                    <a:lnTo>
                      <a:pt x="72" y="141"/>
                    </a:lnTo>
                    <a:lnTo>
                      <a:pt x="30" y="187"/>
                    </a:lnTo>
                    <a:lnTo>
                      <a:pt x="21" y="197"/>
                    </a:lnTo>
                    <a:close/>
                  </a:path>
                </a:pathLst>
              </a:custGeom>
              <a:noFill/>
              <a:ln w="63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372" name="未知">
                <a:extLst>
                  <a:ext uri="{FF2B5EF4-FFF2-40B4-BE49-F238E27FC236}">
                    <a16:creationId xmlns:a16="http://schemas.microsoft.com/office/drawing/2014/main" id="{E5E716E8-28AB-3E8A-1ECC-D59D4F81D0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2" y="1628"/>
                <a:ext cx="70" cy="70"/>
              </a:xfrm>
              <a:custGeom>
                <a:avLst/>
                <a:gdLst>
                  <a:gd name="T0" fmla="*/ 0 w 174"/>
                  <a:gd name="T1" fmla="*/ 0 h 174"/>
                  <a:gd name="T2" fmla="*/ 0 w 174"/>
                  <a:gd name="T3" fmla="*/ 0 h 174"/>
                  <a:gd name="T4" fmla="*/ 0 w 174"/>
                  <a:gd name="T5" fmla="*/ 0 h 174"/>
                  <a:gd name="T6" fmla="*/ 0 w 174"/>
                  <a:gd name="T7" fmla="*/ 0 h 174"/>
                  <a:gd name="T8" fmla="*/ 0 w 174"/>
                  <a:gd name="T9" fmla="*/ 0 h 174"/>
                  <a:gd name="T10" fmla="*/ 0 w 174"/>
                  <a:gd name="T11" fmla="*/ 0 h 174"/>
                  <a:gd name="T12" fmla="*/ 0 w 174"/>
                  <a:gd name="T13" fmla="*/ 0 h 174"/>
                  <a:gd name="T14" fmla="*/ 0 w 174"/>
                  <a:gd name="T15" fmla="*/ 0 h 174"/>
                  <a:gd name="T16" fmla="*/ 0 w 174"/>
                  <a:gd name="T17" fmla="*/ 0 h 174"/>
                  <a:gd name="T18" fmla="*/ 0 w 174"/>
                  <a:gd name="T19" fmla="*/ 0 h 174"/>
                  <a:gd name="T20" fmla="*/ 0 w 174"/>
                  <a:gd name="T21" fmla="*/ 0 h 174"/>
                  <a:gd name="T22" fmla="*/ 0 w 174"/>
                  <a:gd name="T23" fmla="*/ 0 h 174"/>
                  <a:gd name="T24" fmla="*/ 0 w 174"/>
                  <a:gd name="T25" fmla="*/ 0 h 174"/>
                  <a:gd name="T26" fmla="*/ 0 w 174"/>
                  <a:gd name="T27" fmla="*/ 0 h 174"/>
                  <a:gd name="T28" fmla="*/ 0 w 174"/>
                  <a:gd name="T29" fmla="*/ 0 h 174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174" h="174">
                    <a:moveTo>
                      <a:pt x="74" y="127"/>
                    </a:moveTo>
                    <a:lnTo>
                      <a:pt x="135" y="75"/>
                    </a:lnTo>
                    <a:lnTo>
                      <a:pt x="143" y="57"/>
                    </a:lnTo>
                    <a:lnTo>
                      <a:pt x="174" y="174"/>
                    </a:lnTo>
                    <a:lnTo>
                      <a:pt x="143" y="57"/>
                    </a:lnTo>
                    <a:lnTo>
                      <a:pt x="143" y="55"/>
                    </a:lnTo>
                    <a:lnTo>
                      <a:pt x="117" y="31"/>
                    </a:lnTo>
                    <a:lnTo>
                      <a:pt x="115" y="31"/>
                    </a:lnTo>
                    <a:lnTo>
                      <a:pt x="54" y="83"/>
                    </a:lnTo>
                    <a:lnTo>
                      <a:pt x="46" y="101"/>
                    </a:lnTo>
                    <a:lnTo>
                      <a:pt x="0" y="0"/>
                    </a:lnTo>
                    <a:lnTo>
                      <a:pt x="46" y="101"/>
                    </a:lnTo>
                    <a:lnTo>
                      <a:pt x="47" y="103"/>
                    </a:lnTo>
                    <a:lnTo>
                      <a:pt x="72" y="127"/>
                    </a:lnTo>
                    <a:lnTo>
                      <a:pt x="74" y="127"/>
                    </a:lnTo>
                    <a:close/>
                  </a:path>
                </a:pathLst>
              </a:custGeom>
              <a:blipFill dpi="0" rotWithShape="0">
                <a:blip r:embed="rId19"/>
                <a:srcRect/>
                <a:stretch>
                  <a:fillRect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373" name="未知">
                <a:extLst>
                  <a:ext uri="{FF2B5EF4-FFF2-40B4-BE49-F238E27FC236}">
                    <a16:creationId xmlns:a16="http://schemas.microsoft.com/office/drawing/2014/main" id="{97D5A9AA-ACBB-C5C4-BF15-45B1A65D39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0" y="1819"/>
                <a:ext cx="16" cy="17"/>
              </a:xfrm>
              <a:custGeom>
                <a:avLst/>
                <a:gdLst>
                  <a:gd name="T0" fmla="*/ 0 w 42"/>
                  <a:gd name="T1" fmla="*/ 0 h 42"/>
                  <a:gd name="T2" fmla="*/ 0 w 42"/>
                  <a:gd name="T3" fmla="*/ 0 h 42"/>
                  <a:gd name="T4" fmla="*/ 0 w 42"/>
                  <a:gd name="T5" fmla="*/ 0 h 42"/>
                  <a:gd name="T6" fmla="*/ 0 w 42"/>
                  <a:gd name="T7" fmla="*/ 0 h 42"/>
                  <a:gd name="T8" fmla="*/ 0 w 42"/>
                  <a:gd name="T9" fmla="*/ 0 h 42"/>
                  <a:gd name="T10" fmla="*/ 0 w 42"/>
                  <a:gd name="T11" fmla="*/ 0 h 42"/>
                  <a:gd name="T12" fmla="*/ 0 w 42"/>
                  <a:gd name="T13" fmla="*/ 0 h 42"/>
                  <a:gd name="T14" fmla="*/ 0 w 42"/>
                  <a:gd name="T15" fmla="*/ 0 h 42"/>
                  <a:gd name="T16" fmla="*/ 0 w 42"/>
                  <a:gd name="T17" fmla="*/ 0 h 42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42" h="42">
                    <a:moveTo>
                      <a:pt x="23" y="0"/>
                    </a:moveTo>
                    <a:lnTo>
                      <a:pt x="42" y="21"/>
                    </a:lnTo>
                    <a:lnTo>
                      <a:pt x="42" y="23"/>
                    </a:lnTo>
                    <a:lnTo>
                      <a:pt x="20" y="42"/>
                    </a:lnTo>
                    <a:lnTo>
                      <a:pt x="19" y="42"/>
                    </a:lnTo>
                    <a:lnTo>
                      <a:pt x="0" y="20"/>
                    </a:lnTo>
                    <a:lnTo>
                      <a:pt x="0" y="19"/>
                    </a:lnTo>
                    <a:lnTo>
                      <a:pt x="21" y="0"/>
                    </a:lnTo>
                    <a:lnTo>
                      <a:pt x="2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374" name="未知">
                <a:extLst>
                  <a:ext uri="{FF2B5EF4-FFF2-40B4-BE49-F238E27FC236}">
                    <a16:creationId xmlns:a16="http://schemas.microsoft.com/office/drawing/2014/main" id="{9AD18721-85B1-0F53-F157-554AB17105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0" y="1819"/>
                <a:ext cx="16" cy="17"/>
              </a:xfrm>
              <a:custGeom>
                <a:avLst/>
                <a:gdLst>
                  <a:gd name="T0" fmla="*/ 0 w 42"/>
                  <a:gd name="T1" fmla="*/ 0 h 42"/>
                  <a:gd name="T2" fmla="*/ 0 w 42"/>
                  <a:gd name="T3" fmla="*/ 0 h 42"/>
                  <a:gd name="T4" fmla="*/ 0 w 42"/>
                  <a:gd name="T5" fmla="*/ 0 h 42"/>
                  <a:gd name="T6" fmla="*/ 0 w 42"/>
                  <a:gd name="T7" fmla="*/ 0 h 42"/>
                  <a:gd name="T8" fmla="*/ 0 w 42"/>
                  <a:gd name="T9" fmla="*/ 0 h 42"/>
                  <a:gd name="T10" fmla="*/ 0 w 42"/>
                  <a:gd name="T11" fmla="*/ 0 h 42"/>
                  <a:gd name="T12" fmla="*/ 0 w 42"/>
                  <a:gd name="T13" fmla="*/ 0 h 42"/>
                  <a:gd name="T14" fmla="*/ 0 w 42"/>
                  <a:gd name="T15" fmla="*/ 0 h 42"/>
                  <a:gd name="T16" fmla="*/ 0 w 42"/>
                  <a:gd name="T17" fmla="*/ 0 h 42"/>
                  <a:gd name="T18" fmla="*/ 0 w 42"/>
                  <a:gd name="T19" fmla="*/ 0 h 4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42" h="42">
                    <a:moveTo>
                      <a:pt x="35" y="36"/>
                    </a:moveTo>
                    <a:lnTo>
                      <a:pt x="20" y="42"/>
                    </a:lnTo>
                    <a:lnTo>
                      <a:pt x="19" y="42"/>
                    </a:lnTo>
                    <a:lnTo>
                      <a:pt x="0" y="20"/>
                    </a:lnTo>
                    <a:lnTo>
                      <a:pt x="0" y="19"/>
                    </a:lnTo>
                    <a:lnTo>
                      <a:pt x="21" y="0"/>
                    </a:lnTo>
                    <a:lnTo>
                      <a:pt x="23" y="0"/>
                    </a:lnTo>
                    <a:lnTo>
                      <a:pt x="42" y="21"/>
                    </a:lnTo>
                    <a:lnTo>
                      <a:pt x="42" y="23"/>
                    </a:lnTo>
                    <a:lnTo>
                      <a:pt x="35" y="36"/>
                    </a:lnTo>
                    <a:close/>
                  </a:path>
                </a:pathLst>
              </a:custGeom>
              <a:noFill/>
              <a:ln w="6350" cmpd="sng">
                <a:solidFill>
                  <a:srgbClr val="252525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375" name="未知">
                <a:extLst>
                  <a:ext uri="{FF2B5EF4-FFF2-40B4-BE49-F238E27FC236}">
                    <a16:creationId xmlns:a16="http://schemas.microsoft.com/office/drawing/2014/main" id="{08202614-D623-FAFA-FC3F-1C20417558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92" y="434"/>
                <a:ext cx="18" cy="19"/>
              </a:xfrm>
              <a:custGeom>
                <a:avLst/>
                <a:gdLst>
                  <a:gd name="T0" fmla="*/ 0 w 47"/>
                  <a:gd name="T1" fmla="*/ 0 h 47"/>
                  <a:gd name="T2" fmla="*/ 0 w 47"/>
                  <a:gd name="T3" fmla="*/ 0 h 47"/>
                  <a:gd name="T4" fmla="*/ 0 w 47"/>
                  <a:gd name="T5" fmla="*/ 0 h 47"/>
                  <a:gd name="T6" fmla="*/ 0 w 47"/>
                  <a:gd name="T7" fmla="*/ 0 h 47"/>
                  <a:gd name="T8" fmla="*/ 0 w 47"/>
                  <a:gd name="T9" fmla="*/ 0 h 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7" h="47">
                    <a:moveTo>
                      <a:pt x="47" y="39"/>
                    </a:moveTo>
                    <a:lnTo>
                      <a:pt x="39" y="47"/>
                    </a:lnTo>
                    <a:lnTo>
                      <a:pt x="0" y="8"/>
                    </a:lnTo>
                    <a:lnTo>
                      <a:pt x="8" y="0"/>
                    </a:lnTo>
                    <a:lnTo>
                      <a:pt x="47" y="39"/>
                    </a:lnTo>
                    <a:close/>
                  </a:path>
                </a:pathLst>
              </a:custGeom>
              <a:solidFill>
                <a:srgbClr val="E866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376" name="未知">
                <a:extLst>
                  <a:ext uri="{FF2B5EF4-FFF2-40B4-BE49-F238E27FC236}">
                    <a16:creationId xmlns:a16="http://schemas.microsoft.com/office/drawing/2014/main" id="{C8EE3032-1F75-D314-B403-C412BA47BB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92" y="434"/>
                <a:ext cx="18" cy="19"/>
              </a:xfrm>
              <a:custGeom>
                <a:avLst/>
                <a:gdLst>
                  <a:gd name="T0" fmla="*/ 0 w 47"/>
                  <a:gd name="T1" fmla="*/ 0 h 47"/>
                  <a:gd name="T2" fmla="*/ 0 w 47"/>
                  <a:gd name="T3" fmla="*/ 0 h 47"/>
                  <a:gd name="T4" fmla="*/ 0 w 47"/>
                  <a:gd name="T5" fmla="*/ 0 h 47"/>
                  <a:gd name="T6" fmla="*/ 0 w 47"/>
                  <a:gd name="T7" fmla="*/ 0 h 47"/>
                  <a:gd name="T8" fmla="*/ 0 w 47"/>
                  <a:gd name="T9" fmla="*/ 0 h 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7" h="47">
                    <a:moveTo>
                      <a:pt x="0" y="8"/>
                    </a:moveTo>
                    <a:lnTo>
                      <a:pt x="39" y="47"/>
                    </a:lnTo>
                    <a:lnTo>
                      <a:pt x="47" y="39"/>
                    </a:lnTo>
                    <a:lnTo>
                      <a:pt x="8" y="0"/>
                    </a:lnTo>
                    <a:lnTo>
                      <a:pt x="0" y="8"/>
                    </a:lnTo>
                    <a:close/>
                  </a:path>
                </a:pathLst>
              </a:custGeom>
              <a:noFill/>
              <a:ln w="63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377" name="Rectangle 366">
                <a:extLst>
                  <a:ext uri="{FF2B5EF4-FFF2-40B4-BE49-F238E27FC236}">
                    <a16:creationId xmlns:a16="http://schemas.microsoft.com/office/drawing/2014/main" id="{2FE7BE17-D591-2E8A-C31E-BABDC2827A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96" y="425"/>
                <a:ext cx="22" cy="6"/>
              </a:xfrm>
              <a:prstGeom prst="rect">
                <a:avLst/>
              </a:prstGeom>
              <a:solidFill>
                <a:srgbClr val="E866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1pPr>
                <a:lvl2pPr marL="742950" indent="-28575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2pPr>
                <a:lvl3pPr marL="11430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3pPr>
                <a:lvl4pPr marL="16002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4pPr>
                <a:lvl5pPr marL="20574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1" i="0" u="sng" strike="noStrike" kern="1200" cap="none" spc="0" normalizeH="0" baseline="0" noProof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Arial" panose="020B0604020202020204" pitchFamily="34" charset="0"/>
                  <a:ea typeface="华文新魏" panose="02010800040101010101" pitchFamily="2" charset="-122"/>
                  <a:cs typeface="+mn-cs"/>
                </a:endParaRPr>
              </a:p>
            </p:txBody>
          </p:sp>
          <p:sp>
            <p:nvSpPr>
              <p:cNvPr id="378" name="Rectangle 367">
                <a:extLst>
                  <a:ext uri="{FF2B5EF4-FFF2-40B4-BE49-F238E27FC236}">
                    <a16:creationId xmlns:a16="http://schemas.microsoft.com/office/drawing/2014/main" id="{83639FE0-CE31-3887-A30F-FB1B30BCEF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96" y="425"/>
                <a:ext cx="22" cy="6"/>
              </a:xfrm>
              <a:prstGeom prst="rect">
                <a:avLst/>
              </a:prstGeom>
              <a:noFill/>
              <a:ln w="635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1pPr>
                <a:lvl2pPr marL="742950" indent="-28575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2pPr>
                <a:lvl3pPr marL="11430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3pPr>
                <a:lvl4pPr marL="16002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4pPr>
                <a:lvl5pPr marL="20574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1" i="0" u="sng" strike="noStrike" kern="1200" cap="none" spc="0" normalizeH="0" baseline="0" noProof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Arial" panose="020B0604020202020204" pitchFamily="34" charset="0"/>
                  <a:ea typeface="华文新魏" panose="02010800040101010101" pitchFamily="2" charset="-122"/>
                  <a:cs typeface="+mn-cs"/>
                </a:endParaRPr>
              </a:p>
            </p:txBody>
          </p:sp>
          <p:sp>
            <p:nvSpPr>
              <p:cNvPr id="379" name="未知">
                <a:extLst>
                  <a:ext uri="{FF2B5EF4-FFF2-40B4-BE49-F238E27FC236}">
                    <a16:creationId xmlns:a16="http://schemas.microsoft.com/office/drawing/2014/main" id="{ADB24051-1D38-1D42-F322-805AE09E61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92" y="403"/>
                <a:ext cx="18" cy="19"/>
              </a:xfrm>
              <a:custGeom>
                <a:avLst/>
                <a:gdLst>
                  <a:gd name="T0" fmla="*/ 0 w 47"/>
                  <a:gd name="T1" fmla="*/ 0 h 47"/>
                  <a:gd name="T2" fmla="*/ 0 w 47"/>
                  <a:gd name="T3" fmla="*/ 0 h 47"/>
                  <a:gd name="T4" fmla="*/ 0 w 47"/>
                  <a:gd name="T5" fmla="*/ 0 h 47"/>
                  <a:gd name="T6" fmla="*/ 0 w 47"/>
                  <a:gd name="T7" fmla="*/ 0 h 47"/>
                  <a:gd name="T8" fmla="*/ 0 w 47"/>
                  <a:gd name="T9" fmla="*/ 0 h 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7" h="47">
                    <a:moveTo>
                      <a:pt x="47" y="8"/>
                    </a:moveTo>
                    <a:lnTo>
                      <a:pt x="8" y="47"/>
                    </a:lnTo>
                    <a:lnTo>
                      <a:pt x="0" y="39"/>
                    </a:lnTo>
                    <a:lnTo>
                      <a:pt x="39" y="0"/>
                    </a:lnTo>
                    <a:lnTo>
                      <a:pt x="47" y="8"/>
                    </a:lnTo>
                    <a:close/>
                  </a:path>
                </a:pathLst>
              </a:custGeom>
              <a:solidFill>
                <a:srgbClr val="E866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380" name="未知">
                <a:extLst>
                  <a:ext uri="{FF2B5EF4-FFF2-40B4-BE49-F238E27FC236}">
                    <a16:creationId xmlns:a16="http://schemas.microsoft.com/office/drawing/2014/main" id="{4CCC3009-F8C0-46E4-75AB-253C6281BA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92" y="403"/>
                <a:ext cx="18" cy="19"/>
              </a:xfrm>
              <a:custGeom>
                <a:avLst/>
                <a:gdLst>
                  <a:gd name="T0" fmla="*/ 0 w 47"/>
                  <a:gd name="T1" fmla="*/ 0 h 47"/>
                  <a:gd name="T2" fmla="*/ 0 w 47"/>
                  <a:gd name="T3" fmla="*/ 0 h 47"/>
                  <a:gd name="T4" fmla="*/ 0 w 47"/>
                  <a:gd name="T5" fmla="*/ 0 h 47"/>
                  <a:gd name="T6" fmla="*/ 0 w 47"/>
                  <a:gd name="T7" fmla="*/ 0 h 47"/>
                  <a:gd name="T8" fmla="*/ 0 w 47"/>
                  <a:gd name="T9" fmla="*/ 0 h 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7" h="47">
                    <a:moveTo>
                      <a:pt x="8" y="47"/>
                    </a:moveTo>
                    <a:lnTo>
                      <a:pt x="47" y="8"/>
                    </a:lnTo>
                    <a:lnTo>
                      <a:pt x="39" y="0"/>
                    </a:lnTo>
                    <a:lnTo>
                      <a:pt x="0" y="39"/>
                    </a:lnTo>
                    <a:lnTo>
                      <a:pt x="8" y="47"/>
                    </a:lnTo>
                    <a:close/>
                  </a:path>
                </a:pathLst>
              </a:custGeom>
              <a:noFill/>
              <a:ln w="63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381" name="Rectangle 370">
                <a:extLst>
                  <a:ext uri="{FF2B5EF4-FFF2-40B4-BE49-F238E27FC236}">
                    <a16:creationId xmlns:a16="http://schemas.microsoft.com/office/drawing/2014/main" id="{14035E3A-FE3B-9987-2166-BF9F272047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83" y="395"/>
                <a:ext cx="6" cy="22"/>
              </a:xfrm>
              <a:prstGeom prst="rect">
                <a:avLst/>
              </a:prstGeom>
              <a:solidFill>
                <a:srgbClr val="E866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1pPr>
                <a:lvl2pPr marL="742950" indent="-28575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2pPr>
                <a:lvl3pPr marL="11430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3pPr>
                <a:lvl4pPr marL="16002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4pPr>
                <a:lvl5pPr marL="20574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1" i="0" u="sng" strike="noStrike" kern="1200" cap="none" spc="0" normalizeH="0" baseline="0" noProof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Arial" panose="020B0604020202020204" pitchFamily="34" charset="0"/>
                  <a:ea typeface="华文新魏" panose="02010800040101010101" pitchFamily="2" charset="-122"/>
                  <a:cs typeface="+mn-cs"/>
                </a:endParaRPr>
              </a:p>
            </p:txBody>
          </p:sp>
          <p:sp>
            <p:nvSpPr>
              <p:cNvPr id="382" name="Rectangle 371">
                <a:extLst>
                  <a:ext uri="{FF2B5EF4-FFF2-40B4-BE49-F238E27FC236}">
                    <a16:creationId xmlns:a16="http://schemas.microsoft.com/office/drawing/2014/main" id="{407EAEFF-AD27-9DD2-92FC-5867FB7233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3" y="395"/>
                <a:ext cx="6" cy="22"/>
              </a:xfrm>
              <a:prstGeom prst="rect">
                <a:avLst/>
              </a:prstGeom>
              <a:noFill/>
              <a:ln w="635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1pPr>
                <a:lvl2pPr marL="742950" indent="-28575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2pPr>
                <a:lvl3pPr marL="11430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3pPr>
                <a:lvl4pPr marL="16002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4pPr>
                <a:lvl5pPr marL="20574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1" i="0" u="sng" strike="noStrike" kern="1200" cap="none" spc="0" normalizeH="0" baseline="0" noProof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Arial" panose="020B0604020202020204" pitchFamily="34" charset="0"/>
                  <a:ea typeface="华文新魏" panose="02010800040101010101" pitchFamily="2" charset="-122"/>
                  <a:cs typeface="+mn-cs"/>
                </a:endParaRPr>
              </a:p>
            </p:txBody>
          </p:sp>
          <p:sp>
            <p:nvSpPr>
              <p:cNvPr id="383" name="Rectangle 372">
                <a:extLst>
                  <a:ext uri="{FF2B5EF4-FFF2-40B4-BE49-F238E27FC236}">
                    <a16:creationId xmlns:a16="http://schemas.microsoft.com/office/drawing/2014/main" id="{20DCD180-1D5A-968E-5BE4-45D4990157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53" y="425"/>
                <a:ext cx="22" cy="6"/>
              </a:xfrm>
              <a:prstGeom prst="rect">
                <a:avLst/>
              </a:prstGeom>
              <a:solidFill>
                <a:srgbClr val="E866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1pPr>
                <a:lvl2pPr marL="742950" indent="-28575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2pPr>
                <a:lvl3pPr marL="11430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3pPr>
                <a:lvl4pPr marL="16002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4pPr>
                <a:lvl5pPr marL="20574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1" i="0" u="sng" strike="noStrike" kern="1200" cap="none" spc="0" normalizeH="0" baseline="0" noProof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Arial" panose="020B0604020202020204" pitchFamily="34" charset="0"/>
                  <a:ea typeface="华文新魏" panose="02010800040101010101" pitchFamily="2" charset="-122"/>
                  <a:cs typeface="+mn-cs"/>
                </a:endParaRPr>
              </a:p>
            </p:txBody>
          </p:sp>
          <p:sp>
            <p:nvSpPr>
              <p:cNvPr id="384" name="Rectangle 373">
                <a:extLst>
                  <a:ext uri="{FF2B5EF4-FFF2-40B4-BE49-F238E27FC236}">
                    <a16:creationId xmlns:a16="http://schemas.microsoft.com/office/drawing/2014/main" id="{D1122117-4D73-F186-F440-E789228B64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53" y="425"/>
                <a:ext cx="22" cy="6"/>
              </a:xfrm>
              <a:prstGeom prst="rect">
                <a:avLst/>
              </a:prstGeom>
              <a:noFill/>
              <a:ln w="635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1pPr>
                <a:lvl2pPr marL="742950" indent="-28575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2pPr>
                <a:lvl3pPr marL="11430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3pPr>
                <a:lvl4pPr marL="16002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4pPr>
                <a:lvl5pPr marL="20574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1" i="0" u="sng" strike="noStrike" kern="1200" cap="none" spc="0" normalizeH="0" baseline="0" noProof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Arial" panose="020B0604020202020204" pitchFamily="34" charset="0"/>
                  <a:ea typeface="华文新魏" panose="02010800040101010101" pitchFamily="2" charset="-122"/>
                  <a:cs typeface="+mn-cs"/>
                </a:endParaRPr>
              </a:p>
            </p:txBody>
          </p:sp>
          <p:sp>
            <p:nvSpPr>
              <p:cNvPr id="385" name="未知">
                <a:extLst>
                  <a:ext uri="{FF2B5EF4-FFF2-40B4-BE49-F238E27FC236}">
                    <a16:creationId xmlns:a16="http://schemas.microsoft.com/office/drawing/2014/main" id="{C4F6488E-AE19-1044-9FBA-1176F9CB1B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61" y="434"/>
                <a:ext cx="19" cy="19"/>
              </a:xfrm>
              <a:custGeom>
                <a:avLst/>
                <a:gdLst>
                  <a:gd name="T0" fmla="*/ 0 w 47"/>
                  <a:gd name="T1" fmla="*/ 0 h 47"/>
                  <a:gd name="T2" fmla="*/ 0 w 47"/>
                  <a:gd name="T3" fmla="*/ 0 h 47"/>
                  <a:gd name="T4" fmla="*/ 0 w 47"/>
                  <a:gd name="T5" fmla="*/ 0 h 47"/>
                  <a:gd name="T6" fmla="*/ 0 w 47"/>
                  <a:gd name="T7" fmla="*/ 0 h 47"/>
                  <a:gd name="T8" fmla="*/ 0 w 47"/>
                  <a:gd name="T9" fmla="*/ 0 h 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7" h="47">
                    <a:moveTo>
                      <a:pt x="47" y="8"/>
                    </a:moveTo>
                    <a:lnTo>
                      <a:pt x="8" y="47"/>
                    </a:lnTo>
                    <a:lnTo>
                      <a:pt x="0" y="39"/>
                    </a:lnTo>
                    <a:lnTo>
                      <a:pt x="39" y="0"/>
                    </a:lnTo>
                    <a:lnTo>
                      <a:pt x="47" y="8"/>
                    </a:lnTo>
                    <a:close/>
                  </a:path>
                </a:pathLst>
              </a:custGeom>
              <a:solidFill>
                <a:srgbClr val="E866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386" name="未知">
                <a:extLst>
                  <a:ext uri="{FF2B5EF4-FFF2-40B4-BE49-F238E27FC236}">
                    <a16:creationId xmlns:a16="http://schemas.microsoft.com/office/drawing/2014/main" id="{F4B13CF8-C160-F539-68D5-740366AE3D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61" y="434"/>
                <a:ext cx="19" cy="19"/>
              </a:xfrm>
              <a:custGeom>
                <a:avLst/>
                <a:gdLst>
                  <a:gd name="T0" fmla="*/ 0 w 47"/>
                  <a:gd name="T1" fmla="*/ 0 h 47"/>
                  <a:gd name="T2" fmla="*/ 0 w 47"/>
                  <a:gd name="T3" fmla="*/ 0 h 47"/>
                  <a:gd name="T4" fmla="*/ 0 w 47"/>
                  <a:gd name="T5" fmla="*/ 0 h 47"/>
                  <a:gd name="T6" fmla="*/ 0 w 47"/>
                  <a:gd name="T7" fmla="*/ 0 h 47"/>
                  <a:gd name="T8" fmla="*/ 0 w 47"/>
                  <a:gd name="T9" fmla="*/ 0 h 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7" h="47">
                    <a:moveTo>
                      <a:pt x="39" y="0"/>
                    </a:moveTo>
                    <a:lnTo>
                      <a:pt x="0" y="39"/>
                    </a:lnTo>
                    <a:lnTo>
                      <a:pt x="8" y="47"/>
                    </a:lnTo>
                    <a:lnTo>
                      <a:pt x="47" y="8"/>
                    </a:lnTo>
                    <a:lnTo>
                      <a:pt x="39" y="0"/>
                    </a:lnTo>
                    <a:close/>
                  </a:path>
                </a:pathLst>
              </a:custGeom>
              <a:noFill/>
              <a:ln w="63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387" name="Rectangle 376">
                <a:extLst>
                  <a:ext uri="{FF2B5EF4-FFF2-40B4-BE49-F238E27FC236}">
                    <a16:creationId xmlns:a16="http://schemas.microsoft.com/office/drawing/2014/main" id="{05C37CBC-4808-8D08-D233-4EBED72168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83" y="438"/>
                <a:ext cx="6" cy="23"/>
              </a:xfrm>
              <a:prstGeom prst="rect">
                <a:avLst/>
              </a:prstGeom>
              <a:solidFill>
                <a:srgbClr val="E866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1pPr>
                <a:lvl2pPr marL="742950" indent="-28575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2pPr>
                <a:lvl3pPr marL="11430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3pPr>
                <a:lvl4pPr marL="16002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4pPr>
                <a:lvl5pPr marL="20574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1" i="0" u="sng" strike="noStrike" kern="1200" cap="none" spc="0" normalizeH="0" baseline="0" noProof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Arial" panose="020B0604020202020204" pitchFamily="34" charset="0"/>
                  <a:ea typeface="华文新魏" panose="02010800040101010101" pitchFamily="2" charset="-122"/>
                  <a:cs typeface="+mn-cs"/>
                </a:endParaRPr>
              </a:p>
            </p:txBody>
          </p:sp>
          <p:sp>
            <p:nvSpPr>
              <p:cNvPr id="388" name="Rectangle 377">
                <a:extLst>
                  <a:ext uri="{FF2B5EF4-FFF2-40B4-BE49-F238E27FC236}">
                    <a16:creationId xmlns:a16="http://schemas.microsoft.com/office/drawing/2014/main" id="{F029861E-AB74-009C-BC12-BA6DD6D458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3" y="438"/>
                <a:ext cx="6" cy="23"/>
              </a:xfrm>
              <a:prstGeom prst="rect">
                <a:avLst/>
              </a:prstGeom>
              <a:noFill/>
              <a:ln w="635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1pPr>
                <a:lvl2pPr marL="742950" indent="-28575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2pPr>
                <a:lvl3pPr marL="11430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3pPr>
                <a:lvl4pPr marL="16002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4pPr>
                <a:lvl5pPr marL="20574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1" i="0" u="sng" strike="noStrike" kern="1200" cap="none" spc="0" normalizeH="0" baseline="0" noProof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Arial" panose="020B0604020202020204" pitchFamily="34" charset="0"/>
                  <a:ea typeface="华文新魏" panose="02010800040101010101" pitchFamily="2" charset="-122"/>
                  <a:cs typeface="+mn-cs"/>
                </a:endParaRPr>
              </a:p>
            </p:txBody>
          </p:sp>
          <p:sp>
            <p:nvSpPr>
              <p:cNvPr id="389" name="未知">
                <a:extLst>
                  <a:ext uri="{FF2B5EF4-FFF2-40B4-BE49-F238E27FC236}">
                    <a16:creationId xmlns:a16="http://schemas.microsoft.com/office/drawing/2014/main" id="{6B205527-D45E-C5D3-51C6-EC12CE937F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61" y="403"/>
                <a:ext cx="18" cy="19"/>
              </a:xfrm>
              <a:custGeom>
                <a:avLst/>
                <a:gdLst>
                  <a:gd name="T0" fmla="*/ 0 w 46"/>
                  <a:gd name="T1" fmla="*/ 0 h 47"/>
                  <a:gd name="T2" fmla="*/ 0 w 46"/>
                  <a:gd name="T3" fmla="*/ 0 h 47"/>
                  <a:gd name="T4" fmla="*/ 0 w 46"/>
                  <a:gd name="T5" fmla="*/ 0 h 47"/>
                  <a:gd name="T6" fmla="*/ 0 w 46"/>
                  <a:gd name="T7" fmla="*/ 0 h 47"/>
                  <a:gd name="T8" fmla="*/ 0 w 46"/>
                  <a:gd name="T9" fmla="*/ 0 h 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6" h="47">
                    <a:moveTo>
                      <a:pt x="46" y="38"/>
                    </a:moveTo>
                    <a:lnTo>
                      <a:pt x="38" y="47"/>
                    </a:lnTo>
                    <a:lnTo>
                      <a:pt x="0" y="8"/>
                    </a:lnTo>
                    <a:lnTo>
                      <a:pt x="8" y="0"/>
                    </a:lnTo>
                    <a:lnTo>
                      <a:pt x="46" y="38"/>
                    </a:lnTo>
                    <a:close/>
                  </a:path>
                </a:pathLst>
              </a:custGeom>
              <a:solidFill>
                <a:srgbClr val="E866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390" name="未知">
                <a:extLst>
                  <a:ext uri="{FF2B5EF4-FFF2-40B4-BE49-F238E27FC236}">
                    <a16:creationId xmlns:a16="http://schemas.microsoft.com/office/drawing/2014/main" id="{0B323F1F-1351-FE7B-3ABD-3892E2454E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61" y="403"/>
                <a:ext cx="18" cy="19"/>
              </a:xfrm>
              <a:custGeom>
                <a:avLst/>
                <a:gdLst>
                  <a:gd name="T0" fmla="*/ 0 w 46"/>
                  <a:gd name="T1" fmla="*/ 0 h 47"/>
                  <a:gd name="T2" fmla="*/ 0 w 46"/>
                  <a:gd name="T3" fmla="*/ 0 h 47"/>
                  <a:gd name="T4" fmla="*/ 0 w 46"/>
                  <a:gd name="T5" fmla="*/ 0 h 47"/>
                  <a:gd name="T6" fmla="*/ 0 w 46"/>
                  <a:gd name="T7" fmla="*/ 0 h 47"/>
                  <a:gd name="T8" fmla="*/ 0 w 46"/>
                  <a:gd name="T9" fmla="*/ 0 h 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6" h="47">
                    <a:moveTo>
                      <a:pt x="46" y="38"/>
                    </a:moveTo>
                    <a:lnTo>
                      <a:pt x="8" y="0"/>
                    </a:lnTo>
                    <a:lnTo>
                      <a:pt x="0" y="8"/>
                    </a:lnTo>
                    <a:lnTo>
                      <a:pt x="38" y="47"/>
                    </a:lnTo>
                    <a:lnTo>
                      <a:pt x="46" y="38"/>
                    </a:lnTo>
                    <a:close/>
                  </a:path>
                </a:pathLst>
              </a:custGeom>
              <a:noFill/>
              <a:ln w="63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391" name="未知">
                <a:extLst>
                  <a:ext uri="{FF2B5EF4-FFF2-40B4-BE49-F238E27FC236}">
                    <a16:creationId xmlns:a16="http://schemas.microsoft.com/office/drawing/2014/main" id="{F04A0F4C-85EE-30B3-DC0A-7A5348022E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65" y="457"/>
                <a:ext cx="41" cy="7"/>
              </a:xfrm>
              <a:custGeom>
                <a:avLst/>
                <a:gdLst>
                  <a:gd name="T0" fmla="*/ 0 w 104"/>
                  <a:gd name="T1" fmla="*/ 0 h 17"/>
                  <a:gd name="T2" fmla="*/ 0 w 104"/>
                  <a:gd name="T3" fmla="*/ 0 h 17"/>
                  <a:gd name="T4" fmla="*/ 0 w 104"/>
                  <a:gd name="T5" fmla="*/ 0 h 17"/>
                  <a:gd name="T6" fmla="*/ 0 w 104"/>
                  <a:gd name="T7" fmla="*/ 0 h 17"/>
                  <a:gd name="T8" fmla="*/ 0 w 104"/>
                  <a:gd name="T9" fmla="*/ 0 h 17"/>
                  <a:gd name="T10" fmla="*/ 0 w 104"/>
                  <a:gd name="T11" fmla="*/ 0 h 17"/>
                  <a:gd name="T12" fmla="*/ 0 w 104"/>
                  <a:gd name="T13" fmla="*/ 0 h 17"/>
                  <a:gd name="T14" fmla="*/ 0 w 104"/>
                  <a:gd name="T15" fmla="*/ 0 h 17"/>
                  <a:gd name="T16" fmla="*/ 0 w 104"/>
                  <a:gd name="T17" fmla="*/ 0 h 17"/>
                  <a:gd name="T18" fmla="*/ 0 w 104"/>
                  <a:gd name="T19" fmla="*/ 0 h 17"/>
                  <a:gd name="T20" fmla="*/ 0 w 104"/>
                  <a:gd name="T21" fmla="*/ 0 h 17"/>
                  <a:gd name="T22" fmla="*/ 0 w 104"/>
                  <a:gd name="T23" fmla="*/ 0 h 17"/>
                  <a:gd name="T24" fmla="*/ 0 w 104"/>
                  <a:gd name="T25" fmla="*/ 0 h 17"/>
                  <a:gd name="T26" fmla="*/ 0 w 104"/>
                  <a:gd name="T27" fmla="*/ 0 h 17"/>
                  <a:gd name="T28" fmla="*/ 0 w 104"/>
                  <a:gd name="T29" fmla="*/ 0 h 17"/>
                  <a:gd name="T30" fmla="*/ 0 w 104"/>
                  <a:gd name="T31" fmla="*/ 0 h 17"/>
                  <a:gd name="T32" fmla="*/ 0 w 104"/>
                  <a:gd name="T33" fmla="*/ 0 h 17"/>
                  <a:gd name="T34" fmla="*/ 0 w 104"/>
                  <a:gd name="T35" fmla="*/ 0 h 17"/>
                  <a:gd name="T36" fmla="*/ 0 w 104"/>
                  <a:gd name="T37" fmla="*/ 0 h 17"/>
                  <a:gd name="T38" fmla="*/ 0 w 104"/>
                  <a:gd name="T39" fmla="*/ 0 h 17"/>
                  <a:gd name="T40" fmla="*/ 0 w 104"/>
                  <a:gd name="T41" fmla="*/ 0 h 17"/>
                  <a:gd name="T42" fmla="*/ 0 w 104"/>
                  <a:gd name="T43" fmla="*/ 0 h 17"/>
                  <a:gd name="T44" fmla="*/ 0 w 104"/>
                  <a:gd name="T45" fmla="*/ 0 h 17"/>
                  <a:gd name="T46" fmla="*/ 0 w 104"/>
                  <a:gd name="T47" fmla="*/ 0 h 17"/>
                  <a:gd name="T48" fmla="*/ 0 w 104"/>
                  <a:gd name="T49" fmla="*/ 0 h 17"/>
                  <a:gd name="T50" fmla="*/ 0 w 104"/>
                  <a:gd name="T51" fmla="*/ 0 h 17"/>
                  <a:gd name="T52" fmla="*/ 0 w 104"/>
                  <a:gd name="T53" fmla="*/ 0 h 17"/>
                  <a:gd name="T54" fmla="*/ 0 w 104"/>
                  <a:gd name="T55" fmla="*/ 0 h 17"/>
                  <a:gd name="T56" fmla="*/ 0 w 104"/>
                  <a:gd name="T57" fmla="*/ 0 h 17"/>
                  <a:gd name="T58" fmla="*/ 0 w 104"/>
                  <a:gd name="T59" fmla="*/ 0 h 17"/>
                  <a:gd name="T60" fmla="*/ 0 w 104"/>
                  <a:gd name="T61" fmla="*/ 0 h 17"/>
                  <a:gd name="T62" fmla="*/ 0 w 104"/>
                  <a:gd name="T63" fmla="*/ 0 h 17"/>
                  <a:gd name="T64" fmla="*/ 0 w 104"/>
                  <a:gd name="T65" fmla="*/ 0 h 17"/>
                  <a:gd name="T66" fmla="*/ 0 w 104"/>
                  <a:gd name="T67" fmla="*/ 0 h 17"/>
                  <a:gd name="T68" fmla="*/ 0 w 104"/>
                  <a:gd name="T69" fmla="*/ 0 h 17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0" t="0" r="r" b="b"/>
                <a:pathLst>
                  <a:path w="104" h="17">
                    <a:moveTo>
                      <a:pt x="52" y="17"/>
                    </a:moveTo>
                    <a:lnTo>
                      <a:pt x="48" y="17"/>
                    </a:lnTo>
                    <a:lnTo>
                      <a:pt x="45" y="16"/>
                    </a:lnTo>
                    <a:lnTo>
                      <a:pt x="41" y="16"/>
                    </a:lnTo>
                    <a:lnTo>
                      <a:pt x="38" y="16"/>
                    </a:lnTo>
                    <a:lnTo>
                      <a:pt x="34" y="15"/>
                    </a:lnTo>
                    <a:lnTo>
                      <a:pt x="31" y="14"/>
                    </a:lnTo>
                    <a:lnTo>
                      <a:pt x="28" y="13"/>
                    </a:lnTo>
                    <a:lnTo>
                      <a:pt x="24" y="12"/>
                    </a:lnTo>
                    <a:lnTo>
                      <a:pt x="21" y="11"/>
                    </a:lnTo>
                    <a:lnTo>
                      <a:pt x="18" y="10"/>
                    </a:lnTo>
                    <a:lnTo>
                      <a:pt x="15" y="9"/>
                    </a:lnTo>
                    <a:lnTo>
                      <a:pt x="12" y="7"/>
                    </a:lnTo>
                    <a:lnTo>
                      <a:pt x="9" y="5"/>
                    </a:lnTo>
                    <a:lnTo>
                      <a:pt x="6" y="4"/>
                    </a:lnTo>
                    <a:lnTo>
                      <a:pt x="3" y="2"/>
                    </a:lnTo>
                    <a:lnTo>
                      <a:pt x="0" y="0"/>
                    </a:lnTo>
                    <a:lnTo>
                      <a:pt x="104" y="0"/>
                    </a:lnTo>
                    <a:lnTo>
                      <a:pt x="101" y="2"/>
                    </a:lnTo>
                    <a:lnTo>
                      <a:pt x="98" y="4"/>
                    </a:lnTo>
                    <a:lnTo>
                      <a:pt x="95" y="5"/>
                    </a:lnTo>
                    <a:lnTo>
                      <a:pt x="92" y="7"/>
                    </a:lnTo>
                    <a:lnTo>
                      <a:pt x="89" y="9"/>
                    </a:lnTo>
                    <a:lnTo>
                      <a:pt x="86" y="10"/>
                    </a:lnTo>
                    <a:lnTo>
                      <a:pt x="83" y="11"/>
                    </a:lnTo>
                    <a:lnTo>
                      <a:pt x="79" y="12"/>
                    </a:lnTo>
                    <a:lnTo>
                      <a:pt x="76" y="13"/>
                    </a:lnTo>
                    <a:lnTo>
                      <a:pt x="73" y="14"/>
                    </a:lnTo>
                    <a:lnTo>
                      <a:pt x="66" y="16"/>
                    </a:lnTo>
                    <a:lnTo>
                      <a:pt x="62" y="16"/>
                    </a:lnTo>
                    <a:lnTo>
                      <a:pt x="59" y="16"/>
                    </a:lnTo>
                    <a:lnTo>
                      <a:pt x="55" y="17"/>
                    </a:lnTo>
                    <a:lnTo>
                      <a:pt x="52" y="17"/>
                    </a:lnTo>
                    <a:close/>
                  </a:path>
                </a:pathLst>
              </a:custGeom>
              <a:solidFill>
                <a:srgbClr val="E866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392" name="未知">
                <a:extLst>
                  <a:ext uri="{FF2B5EF4-FFF2-40B4-BE49-F238E27FC236}">
                    <a16:creationId xmlns:a16="http://schemas.microsoft.com/office/drawing/2014/main" id="{C61669EA-163E-C1A8-5FE5-5620045485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50" y="399"/>
                <a:ext cx="36" cy="58"/>
              </a:xfrm>
              <a:custGeom>
                <a:avLst/>
                <a:gdLst>
                  <a:gd name="T0" fmla="*/ 0 w 89"/>
                  <a:gd name="T1" fmla="*/ 0 h 144"/>
                  <a:gd name="T2" fmla="*/ 0 w 89"/>
                  <a:gd name="T3" fmla="*/ 0 h 144"/>
                  <a:gd name="T4" fmla="*/ 0 w 89"/>
                  <a:gd name="T5" fmla="*/ 0 h 144"/>
                  <a:gd name="T6" fmla="*/ 0 w 89"/>
                  <a:gd name="T7" fmla="*/ 0 h 144"/>
                  <a:gd name="T8" fmla="*/ 0 w 89"/>
                  <a:gd name="T9" fmla="*/ 0 h 144"/>
                  <a:gd name="T10" fmla="*/ 0 w 89"/>
                  <a:gd name="T11" fmla="*/ 0 h 144"/>
                  <a:gd name="T12" fmla="*/ 0 w 89"/>
                  <a:gd name="T13" fmla="*/ 0 h 144"/>
                  <a:gd name="T14" fmla="*/ 0 w 89"/>
                  <a:gd name="T15" fmla="*/ 0 h 144"/>
                  <a:gd name="T16" fmla="*/ 0 w 89"/>
                  <a:gd name="T17" fmla="*/ 0 h 144"/>
                  <a:gd name="T18" fmla="*/ 0 w 89"/>
                  <a:gd name="T19" fmla="*/ 0 h 144"/>
                  <a:gd name="T20" fmla="*/ 0 w 89"/>
                  <a:gd name="T21" fmla="*/ 0 h 144"/>
                  <a:gd name="T22" fmla="*/ 0 w 89"/>
                  <a:gd name="T23" fmla="*/ 0 h 144"/>
                  <a:gd name="T24" fmla="*/ 0 w 89"/>
                  <a:gd name="T25" fmla="*/ 0 h 144"/>
                  <a:gd name="T26" fmla="*/ 0 w 89"/>
                  <a:gd name="T27" fmla="*/ 0 h 144"/>
                  <a:gd name="T28" fmla="*/ 0 w 89"/>
                  <a:gd name="T29" fmla="*/ 0 h 144"/>
                  <a:gd name="T30" fmla="*/ 0 w 89"/>
                  <a:gd name="T31" fmla="*/ 0 h 144"/>
                  <a:gd name="T32" fmla="*/ 0 w 89"/>
                  <a:gd name="T33" fmla="*/ 0 h 144"/>
                  <a:gd name="T34" fmla="*/ 0 w 89"/>
                  <a:gd name="T35" fmla="*/ 0 h 144"/>
                  <a:gd name="T36" fmla="*/ 0 w 89"/>
                  <a:gd name="T37" fmla="*/ 0 h 144"/>
                  <a:gd name="T38" fmla="*/ 0 w 89"/>
                  <a:gd name="T39" fmla="*/ 0 h 144"/>
                  <a:gd name="T40" fmla="*/ 0 w 89"/>
                  <a:gd name="T41" fmla="*/ 0 h 144"/>
                  <a:gd name="T42" fmla="*/ 0 w 89"/>
                  <a:gd name="T43" fmla="*/ 0 h 144"/>
                  <a:gd name="T44" fmla="*/ 0 w 89"/>
                  <a:gd name="T45" fmla="*/ 0 h 144"/>
                  <a:gd name="T46" fmla="*/ 0 w 89"/>
                  <a:gd name="T47" fmla="*/ 0 h 144"/>
                  <a:gd name="T48" fmla="*/ 0 w 89"/>
                  <a:gd name="T49" fmla="*/ 0 h 144"/>
                  <a:gd name="T50" fmla="*/ 0 w 89"/>
                  <a:gd name="T51" fmla="*/ 0 h 144"/>
                  <a:gd name="T52" fmla="*/ 0 w 89"/>
                  <a:gd name="T53" fmla="*/ 0 h 144"/>
                  <a:gd name="T54" fmla="*/ 0 w 89"/>
                  <a:gd name="T55" fmla="*/ 0 h 144"/>
                  <a:gd name="T56" fmla="*/ 0 w 89"/>
                  <a:gd name="T57" fmla="*/ 0 h 144"/>
                  <a:gd name="T58" fmla="*/ 0 w 89"/>
                  <a:gd name="T59" fmla="*/ 0 h 144"/>
                  <a:gd name="T60" fmla="*/ 0 w 89"/>
                  <a:gd name="T61" fmla="*/ 0 h 144"/>
                  <a:gd name="T62" fmla="*/ 0 w 89"/>
                  <a:gd name="T63" fmla="*/ 0 h 144"/>
                  <a:gd name="T64" fmla="*/ 0 w 89"/>
                  <a:gd name="T65" fmla="*/ 0 h 144"/>
                  <a:gd name="T66" fmla="*/ 0 w 89"/>
                  <a:gd name="T67" fmla="*/ 0 h 144"/>
                  <a:gd name="T68" fmla="*/ 0 w 89"/>
                  <a:gd name="T69" fmla="*/ 0 h 144"/>
                  <a:gd name="T70" fmla="*/ 0 w 89"/>
                  <a:gd name="T71" fmla="*/ 0 h 144"/>
                  <a:gd name="T72" fmla="*/ 0 w 89"/>
                  <a:gd name="T73" fmla="*/ 0 h 144"/>
                  <a:gd name="T74" fmla="*/ 0 w 89"/>
                  <a:gd name="T75" fmla="*/ 0 h 144"/>
                  <a:gd name="T76" fmla="*/ 0 w 89"/>
                  <a:gd name="T77" fmla="*/ 0 h 144"/>
                  <a:gd name="T78" fmla="*/ 0 w 89"/>
                  <a:gd name="T79" fmla="*/ 0 h 144"/>
                  <a:gd name="T80" fmla="*/ 0 w 89"/>
                  <a:gd name="T81" fmla="*/ 0 h 144"/>
                  <a:gd name="T82" fmla="*/ 0 w 89"/>
                  <a:gd name="T83" fmla="*/ 0 h 144"/>
                  <a:gd name="T84" fmla="*/ 0 w 89"/>
                  <a:gd name="T85" fmla="*/ 0 h 144"/>
                  <a:gd name="T86" fmla="*/ 0 w 89"/>
                  <a:gd name="T87" fmla="*/ 0 h 144"/>
                  <a:gd name="T88" fmla="*/ 0 w 89"/>
                  <a:gd name="T89" fmla="*/ 0 h 144"/>
                  <a:gd name="T90" fmla="*/ 0 w 89"/>
                  <a:gd name="T91" fmla="*/ 0 h 144"/>
                  <a:gd name="T92" fmla="*/ 0 w 89"/>
                  <a:gd name="T93" fmla="*/ 0 h 144"/>
                  <a:gd name="T94" fmla="*/ 0 w 89"/>
                  <a:gd name="T95" fmla="*/ 0 h 144"/>
                  <a:gd name="T96" fmla="*/ 0 w 89"/>
                  <a:gd name="T97" fmla="*/ 0 h 144"/>
                  <a:gd name="T98" fmla="*/ 0 w 89"/>
                  <a:gd name="T99" fmla="*/ 0 h 144"/>
                  <a:gd name="T100" fmla="*/ 0 w 89"/>
                  <a:gd name="T101" fmla="*/ 0 h 144"/>
                  <a:gd name="T102" fmla="*/ 0 w 89"/>
                  <a:gd name="T103" fmla="*/ 0 h 144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</a:gdLst>
                <a:ahLst/>
                <a:cxnLst>
                  <a:cxn ang="T104">
                    <a:pos x="T0" y="T1"/>
                  </a:cxn>
                  <a:cxn ang="T105">
                    <a:pos x="T2" y="T3"/>
                  </a:cxn>
                  <a:cxn ang="T106">
                    <a:pos x="T4" y="T5"/>
                  </a:cxn>
                  <a:cxn ang="T107">
                    <a:pos x="T6" y="T7"/>
                  </a:cxn>
                  <a:cxn ang="T108">
                    <a:pos x="T8" y="T9"/>
                  </a:cxn>
                  <a:cxn ang="T109">
                    <a:pos x="T10" y="T11"/>
                  </a:cxn>
                  <a:cxn ang="T110">
                    <a:pos x="T12" y="T13"/>
                  </a:cxn>
                  <a:cxn ang="T111">
                    <a:pos x="T14" y="T15"/>
                  </a:cxn>
                  <a:cxn ang="T112">
                    <a:pos x="T16" y="T17"/>
                  </a:cxn>
                  <a:cxn ang="T113">
                    <a:pos x="T18" y="T19"/>
                  </a:cxn>
                  <a:cxn ang="T114">
                    <a:pos x="T20" y="T21"/>
                  </a:cxn>
                  <a:cxn ang="T115">
                    <a:pos x="T22" y="T23"/>
                  </a:cxn>
                  <a:cxn ang="T116">
                    <a:pos x="T24" y="T25"/>
                  </a:cxn>
                  <a:cxn ang="T117">
                    <a:pos x="T26" y="T27"/>
                  </a:cxn>
                  <a:cxn ang="T118">
                    <a:pos x="T28" y="T29"/>
                  </a:cxn>
                  <a:cxn ang="T119">
                    <a:pos x="T30" y="T31"/>
                  </a:cxn>
                  <a:cxn ang="T120">
                    <a:pos x="T32" y="T33"/>
                  </a:cxn>
                  <a:cxn ang="T121">
                    <a:pos x="T34" y="T35"/>
                  </a:cxn>
                  <a:cxn ang="T122">
                    <a:pos x="T36" y="T37"/>
                  </a:cxn>
                  <a:cxn ang="T123">
                    <a:pos x="T38" y="T39"/>
                  </a:cxn>
                  <a:cxn ang="T124">
                    <a:pos x="T40" y="T41"/>
                  </a:cxn>
                  <a:cxn ang="T125">
                    <a:pos x="T42" y="T43"/>
                  </a:cxn>
                  <a:cxn ang="T126">
                    <a:pos x="T44" y="T45"/>
                  </a:cxn>
                  <a:cxn ang="T127">
                    <a:pos x="T46" y="T47"/>
                  </a:cxn>
                  <a:cxn ang="T128">
                    <a:pos x="T48" y="T49"/>
                  </a:cxn>
                  <a:cxn ang="T129">
                    <a:pos x="T50" y="T51"/>
                  </a:cxn>
                  <a:cxn ang="T130">
                    <a:pos x="T52" y="T53"/>
                  </a:cxn>
                  <a:cxn ang="T131">
                    <a:pos x="T54" y="T55"/>
                  </a:cxn>
                  <a:cxn ang="T132">
                    <a:pos x="T56" y="T57"/>
                  </a:cxn>
                  <a:cxn ang="T133">
                    <a:pos x="T58" y="T59"/>
                  </a:cxn>
                  <a:cxn ang="T134">
                    <a:pos x="T60" y="T61"/>
                  </a:cxn>
                  <a:cxn ang="T135">
                    <a:pos x="T62" y="T63"/>
                  </a:cxn>
                  <a:cxn ang="T136">
                    <a:pos x="T64" y="T65"/>
                  </a:cxn>
                  <a:cxn ang="T137">
                    <a:pos x="T66" y="T67"/>
                  </a:cxn>
                  <a:cxn ang="T138">
                    <a:pos x="T68" y="T69"/>
                  </a:cxn>
                  <a:cxn ang="T139">
                    <a:pos x="T70" y="T71"/>
                  </a:cxn>
                  <a:cxn ang="T140">
                    <a:pos x="T72" y="T73"/>
                  </a:cxn>
                  <a:cxn ang="T141">
                    <a:pos x="T74" y="T75"/>
                  </a:cxn>
                  <a:cxn ang="T142">
                    <a:pos x="T76" y="T77"/>
                  </a:cxn>
                  <a:cxn ang="T143">
                    <a:pos x="T78" y="T79"/>
                  </a:cxn>
                  <a:cxn ang="T144">
                    <a:pos x="T80" y="T81"/>
                  </a:cxn>
                  <a:cxn ang="T145">
                    <a:pos x="T82" y="T83"/>
                  </a:cxn>
                  <a:cxn ang="T146">
                    <a:pos x="T84" y="T85"/>
                  </a:cxn>
                  <a:cxn ang="T147">
                    <a:pos x="T86" y="T87"/>
                  </a:cxn>
                  <a:cxn ang="T148">
                    <a:pos x="T88" y="T89"/>
                  </a:cxn>
                  <a:cxn ang="T149">
                    <a:pos x="T90" y="T91"/>
                  </a:cxn>
                  <a:cxn ang="T150">
                    <a:pos x="T92" y="T93"/>
                  </a:cxn>
                  <a:cxn ang="T151">
                    <a:pos x="T94" y="T95"/>
                  </a:cxn>
                  <a:cxn ang="T152">
                    <a:pos x="T96" y="T97"/>
                  </a:cxn>
                  <a:cxn ang="T153">
                    <a:pos x="T98" y="T99"/>
                  </a:cxn>
                  <a:cxn ang="T154">
                    <a:pos x="T100" y="T101"/>
                  </a:cxn>
                  <a:cxn ang="T155">
                    <a:pos x="T102" y="T103"/>
                  </a:cxn>
                </a:cxnLst>
                <a:rect l="0" t="0" r="r" b="b"/>
                <a:pathLst>
                  <a:path w="89" h="144">
                    <a:moveTo>
                      <a:pt x="37" y="144"/>
                    </a:moveTo>
                    <a:lnTo>
                      <a:pt x="36" y="143"/>
                    </a:lnTo>
                    <a:lnTo>
                      <a:pt x="35" y="143"/>
                    </a:lnTo>
                    <a:lnTo>
                      <a:pt x="35" y="142"/>
                    </a:lnTo>
                    <a:lnTo>
                      <a:pt x="34" y="142"/>
                    </a:lnTo>
                    <a:lnTo>
                      <a:pt x="33" y="141"/>
                    </a:lnTo>
                    <a:lnTo>
                      <a:pt x="32" y="140"/>
                    </a:lnTo>
                    <a:lnTo>
                      <a:pt x="31" y="140"/>
                    </a:lnTo>
                    <a:lnTo>
                      <a:pt x="31" y="139"/>
                    </a:lnTo>
                    <a:lnTo>
                      <a:pt x="30" y="138"/>
                    </a:lnTo>
                    <a:lnTo>
                      <a:pt x="29" y="137"/>
                    </a:lnTo>
                    <a:lnTo>
                      <a:pt x="27" y="136"/>
                    </a:lnTo>
                    <a:lnTo>
                      <a:pt x="26" y="135"/>
                    </a:lnTo>
                    <a:lnTo>
                      <a:pt x="25" y="133"/>
                    </a:lnTo>
                    <a:lnTo>
                      <a:pt x="23" y="132"/>
                    </a:lnTo>
                    <a:lnTo>
                      <a:pt x="22" y="130"/>
                    </a:lnTo>
                    <a:lnTo>
                      <a:pt x="16" y="123"/>
                    </a:lnTo>
                    <a:lnTo>
                      <a:pt x="15" y="121"/>
                    </a:lnTo>
                    <a:lnTo>
                      <a:pt x="13" y="119"/>
                    </a:lnTo>
                    <a:lnTo>
                      <a:pt x="13" y="118"/>
                    </a:lnTo>
                    <a:lnTo>
                      <a:pt x="12" y="116"/>
                    </a:lnTo>
                    <a:lnTo>
                      <a:pt x="11" y="114"/>
                    </a:lnTo>
                    <a:lnTo>
                      <a:pt x="10" y="112"/>
                    </a:lnTo>
                    <a:lnTo>
                      <a:pt x="8" y="109"/>
                    </a:lnTo>
                    <a:lnTo>
                      <a:pt x="7" y="107"/>
                    </a:lnTo>
                    <a:lnTo>
                      <a:pt x="7" y="105"/>
                    </a:lnTo>
                    <a:lnTo>
                      <a:pt x="6" y="105"/>
                    </a:lnTo>
                    <a:lnTo>
                      <a:pt x="5" y="102"/>
                    </a:lnTo>
                    <a:lnTo>
                      <a:pt x="5" y="99"/>
                    </a:lnTo>
                    <a:lnTo>
                      <a:pt x="4" y="99"/>
                    </a:lnTo>
                    <a:lnTo>
                      <a:pt x="4" y="97"/>
                    </a:lnTo>
                    <a:lnTo>
                      <a:pt x="3" y="94"/>
                    </a:lnTo>
                    <a:lnTo>
                      <a:pt x="3" y="92"/>
                    </a:lnTo>
                    <a:lnTo>
                      <a:pt x="2" y="92"/>
                    </a:lnTo>
                    <a:lnTo>
                      <a:pt x="2" y="89"/>
                    </a:lnTo>
                    <a:lnTo>
                      <a:pt x="1" y="86"/>
                    </a:lnTo>
                    <a:lnTo>
                      <a:pt x="1" y="83"/>
                    </a:lnTo>
                    <a:lnTo>
                      <a:pt x="1" y="81"/>
                    </a:lnTo>
                    <a:lnTo>
                      <a:pt x="0" y="79"/>
                    </a:lnTo>
                    <a:lnTo>
                      <a:pt x="0" y="78"/>
                    </a:lnTo>
                    <a:lnTo>
                      <a:pt x="0" y="75"/>
                    </a:lnTo>
                    <a:lnTo>
                      <a:pt x="0" y="72"/>
                    </a:lnTo>
                    <a:lnTo>
                      <a:pt x="1" y="64"/>
                    </a:lnTo>
                    <a:lnTo>
                      <a:pt x="1" y="61"/>
                    </a:lnTo>
                    <a:lnTo>
                      <a:pt x="1" y="58"/>
                    </a:lnTo>
                    <a:lnTo>
                      <a:pt x="2" y="55"/>
                    </a:lnTo>
                    <a:lnTo>
                      <a:pt x="2" y="52"/>
                    </a:lnTo>
                    <a:lnTo>
                      <a:pt x="3" y="52"/>
                    </a:lnTo>
                    <a:lnTo>
                      <a:pt x="3" y="50"/>
                    </a:lnTo>
                    <a:lnTo>
                      <a:pt x="4" y="47"/>
                    </a:lnTo>
                    <a:lnTo>
                      <a:pt x="4" y="45"/>
                    </a:lnTo>
                    <a:lnTo>
                      <a:pt x="5" y="45"/>
                    </a:lnTo>
                    <a:lnTo>
                      <a:pt x="5" y="42"/>
                    </a:lnTo>
                    <a:lnTo>
                      <a:pt x="6" y="40"/>
                    </a:lnTo>
                    <a:lnTo>
                      <a:pt x="7" y="39"/>
                    </a:lnTo>
                    <a:lnTo>
                      <a:pt x="7" y="37"/>
                    </a:lnTo>
                    <a:lnTo>
                      <a:pt x="8" y="35"/>
                    </a:lnTo>
                    <a:lnTo>
                      <a:pt x="10" y="32"/>
                    </a:lnTo>
                    <a:lnTo>
                      <a:pt x="11" y="30"/>
                    </a:lnTo>
                    <a:lnTo>
                      <a:pt x="12" y="28"/>
                    </a:lnTo>
                    <a:lnTo>
                      <a:pt x="13" y="26"/>
                    </a:lnTo>
                    <a:lnTo>
                      <a:pt x="15" y="23"/>
                    </a:lnTo>
                    <a:lnTo>
                      <a:pt x="16" y="21"/>
                    </a:lnTo>
                    <a:lnTo>
                      <a:pt x="17" y="20"/>
                    </a:lnTo>
                    <a:lnTo>
                      <a:pt x="18" y="19"/>
                    </a:lnTo>
                    <a:lnTo>
                      <a:pt x="19" y="17"/>
                    </a:lnTo>
                    <a:lnTo>
                      <a:pt x="20" y="16"/>
                    </a:lnTo>
                    <a:lnTo>
                      <a:pt x="21" y="15"/>
                    </a:lnTo>
                    <a:lnTo>
                      <a:pt x="22" y="14"/>
                    </a:lnTo>
                    <a:lnTo>
                      <a:pt x="23" y="12"/>
                    </a:lnTo>
                    <a:lnTo>
                      <a:pt x="25" y="11"/>
                    </a:lnTo>
                    <a:lnTo>
                      <a:pt x="26" y="9"/>
                    </a:lnTo>
                    <a:lnTo>
                      <a:pt x="27" y="8"/>
                    </a:lnTo>
                    <a:lnTo>
                      <a:pt x="29" y="7"/>
                    </a:lnTo>
                    <a:lnTo>
                      <a:pt x="30" y="6"/>
                    </a:lnTo>
                    <a:lnTo>
                      <a:pt x="31" y="5"/>
                    </a:lnTo>
                    <a:lnTo>
                      <a:pt x="32" y="4"/>
                    </a:lnTo>
                    <a:lnTo>
                      <a:pt x="33" y="3"/>
                    </a:lnTo>
                    <a:lnTo>
                      <a:pt x="34" y="2"/>
                    </a:lnTo>
                    <a:lnTo>
                      <a:pt x="35" y="2"/>
                    </a:lnTo>
                    <a:lnTo>
                      <a:pt x="35" y="1"/>
                    </a:lnTo>
                    <a:lnTo>
                      <a:pt x="36" y="1"/>
                    </a:lnTo>
                    <a:lnTo>
                      <a:pt x="36" y="0"/>
                    </a:lnTo>
                    <a:lnTo>
                      <a:pt x="89" y="0"/>
                    </a:lnTo>
                    <a:lnTo>
                      <a:pt x="86" y="0"/>
                    </a:lnTo>
                    <a:lnTo>
                      <a:pt x="83" y="1"/>
                    </a:lnTo>
                    <a:lnTo>
                      <a:pt x="80" y="1"/>
                    </a:lnTo>
                    <a:lnTo>
                      <a:pt x="77" y="1"/>
                    </a:lnTo>
                    <a:lnTo>
                      <a:pt x="75" y="2"/>
                    </a:lnTo>
                    <a:lnTo>
                      <a:pt x="72" y="2"/>
                    </a:lnTo>
                    <a:lnTo>
                      <a:pt x="69" y="3"/>
                    </a:lnTo>
                    <a:lnTo>
                      <a:pt x="67" y="4"/>
                    </a:lnTo>
                    <a:lnTo>
                      <a:pt x="65" y="5"/>
                    </a:lnTo>
                    <a:lnTo>
                      <a:pt x="64" y="5"/>
                    </a:lnTo>
                    <a:lnTo>
                      <a:pt x="61" y="6"/>
                    </a:lnTo>
                    <a:lnTo>
                      <a:pt x="59" y="7"/>
                    </a:lnTo>
                    <a:lnTo>
                      <a:pt x="29" y="32"/>
                    </a:lnTo>
                    <a:lnTo>
                      <a:pt x="28" y="35"/>
                    </a:lnTo>
                    <a:lnTo>
                      <a:pt x="26" y="37"/>
                    </a:lnTo>
                    <a:lnTo>
                      <a:pt x="25" y="39"/>
                    </a:lnTo>
                    <a:lnTo>
                      <a:pt x="25" y="40"/>
                    </a:lnTo>
                    <a:lnTo>
                      <a:pt x="24" y="42"/>
                    </a:lnTo>
                    <a:lnTo>
                      <a:pt x="23" y="45"/>
                    </a:lnTo>
                    <a:lnTo>
                      <a:pt x="22" y="45"/>
                    </a:lnTo>
                    <a:lnTo>
                      <a:pt x="22" y="47"/>
                    </a:lnTo>
                    <a:lnTo>
                      <a:pt x="21" y="50"/>
                    </a:lnTo>
                    <a:lnTo>
                      <a:pt x="20" y="52"/>
                    </a:lnTo>
                    <a:lnTo>
                      <a:pt x="19" y="55"/>
                    </a:lnTo>
                    <a:lnTo>
                      <a:pt x="19" y="58"/>
                    </a:lnTo>
                    <a:lnTo>
                      <a:pt x="18" y="58"/>
                    </a:lnTo>
                    <a:lnTo>
                      <a:pt x="18" y="61"/>
                    </a:lnTo>
                    <a:lnTo>
                      <a:pt x="18" y="64"/>
                    </a:lnTo>
                    <a:lnTo>
                      <a:pt x="17" y="65"/>
                    </a:lnTo>
                    <a:lnTo>
                      <a:pt x="17" y="66"/>
                    </a:lnTo>
                    <a:lnTo>
                      <a:pt x="17" y="69"/>
                    </a:lnTo>
                    <a:lnTo>
                      <a:pt x="17" y="72"/>
                    </a:lnTo>
                    <a:lnTo>
                      <a:pt x="17" y="75"/>
                    </a:lnTo>
                    <a:lnTo>
                      <a:pt x="18" y="86"/>
                    </a:lnTo>
                    <a:lnTo>
                      <a:pt x="19" y="86"/>
                    </a:lnTo>
                    <a:lnTo>
                      <a:pt x="19" y="89"/>
                    </a:lnTo>
                    <a:lnTo>
                      <a:pt x="20" y="92"/>
                    </a:lnTo>
                    <a:lnTo>
                      <a:pt x="21" y="94"/>
                    </a:lnTo>
                    <a:lnTo>
                      <a:pt x="22" y="97"/>
                    </a:lnTo>
                    <a:lnTo>
                      <a:pt x="22" y="99"/>
                    </a:lnTo>
                    <a:lnTo>
                      <a:pt x="23" y="99"/>
                    </a:lnTo>
                    <a:lnTo>
                      <a:pt x="24" y="102"/>
                    </a:lnTo>
                    <a:lnTo>
                      <a:pt x="25" y="105"/>
                    </a:lnTo>
                    <a:lnTo>
                      <a:pt x="26" y="107"/>
                    </a:lnTo>
                    <a:lnTo>
                      <a:pt x="28" y="109"/>
                    </a:lnTo>
                    <a:lnTo>
                      <a:pt x="29" y="112"/>
                    </a:lnTo>
                    <a:lnTo>
                      <a:pt x="31" y="114"/>
                    </a:lnTo>
                    <a:lnTo>
                      <a:pt x="32" y="116"/>
                    </a:lnTo>
                    <a:lnTo>
                      <a:pt x="34" y="118"/>
                    </a:lnTo>
                    <a:lnTo>
                      <a:pt x="34" y="119"/>
                    </a:lnTo>
                    <a:lnTo>
                      <a:pt x="46" y="129"/>
                    </a:lnTo>
                    <a:lnTo>
                      <a:pt x="47" y="130"/>
                    </a:lnTo>
                    <a:lnTo>
                      <a:pt x="59" y="137"/>
                    </a:lnTo>
                    <a:lnTo>
                      <a:pt x="61" y="138"/>
                    </a:lnTo>
                    <a:lnTo>
                      <a:pt x="64" y="139"/>
                    </a:lnTo>
                    <a:lnTo>
                      <a:pt x="65" y="140"/>
                    </a:lnTo>
                    <a:lnTo>
                      <a:pt x="67" y="140"/>
                    </a:lnTo>
                    <a:lnTo>
                      <a:pt x="69" y="141"/>
                    </a:lnTo>
                    <a:lnTo>
                      <a:pt x="72" y="142"/>
                    </a:lnTo>
                    <a:lnTo>
                      <a:pt x="75" y="142"/>
                    </a:lnTo>
                    <a:lnTo>
                      <a:pt x="77" y="143"/>
                    </a:lnTo>
                    <a:lnTo>
                      <a:pt x="80" y="143"/>
                    </a:lnTo>
                    <a:lnTo>
                      <a:pt x="83" y="143"/>
                    </a:lnTo>
                    <a:lnTo>
                      <a:pt x="86" y="144"/>
                    </a:lnTo>
                    <a:lnTo>
                      <a:pt x="89" y="144"/>
                    </a:lnTo>
                  </a:path>
                </a:pathLst>
              </a:custGeom>
              <a:solidFill>
                <a:srgbClr val="E866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393" name="未知">
                <a:extLst>
                  <a:ext uri="{FF2B5EF4-FFF2-40B4-BE49-F238E27FC236}">
                    <a16:creationId xmlns:a16="http://schemas.microsoft.com/office/drawing/2014/main" id="{DF441127-E3A5-1772-6193-A3DB189481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6" y="399"/>
                <a:ext cx="35" cy="58"/>
              </a:xfrm>
              <a:custGeom>
                <a:avLst/>
                <a:gdLst>
                  <a:gd name="T0" fmla="*/ 0 w 89"/>
                  <a:gd name="T1" fmla="*/ 0 h 144"/>
                  <a:gd name="T2" fmla="*/ 0 w 89"/>
                  <a:gd name="T3" fmla="*/ 0 h 144"/>
                  <a:gd name="T4" fmla="*/ 0 w 89"/>
                  <a:gd name="T5" fmla="*/ 0 h 144"/>
                  <a:gd name="T6" fmla="*/ 0 w 89"/>
                  <a:gd name="T7" fmla="*/ 0 h 144"/>
                  <a:gd name="T8" fmla="*/ 0 w 89"/>
                  <a:gd name="T9" fmla="*/ 0 h 144"/>
                  <a:gd name="T10" fmla="*/ 0 w 89"/>
                  <a:gd name="T11" fmla="*/ 0 h 144"/>
                  <a:gd name="T12" fmla="*/ 0 w 89"/>
                  <a:gd name="T13" fmla="*/ 0 h 144"/>
                  <a:gd name="T14" fmla="*/ 0 w 89"/>
                  <a:gd name="T15" fmla="*/ 0 h 144"/>
                  <a:gd name="T16" fmla="*/ 0 w 89"/>
                  <a:gd name="T17" fmla="*/ 0 h 144"/>
                  <a:gd name="T18" fmla="*/ 0 w 89"/>
                  <a:gd name="T19" fmla="*/ 0 h 144"/>
                  <a:gd name="T20" fmla="*/ 0 w 89"/>
                  <a:gd name="T21" fmla="*/ 0 h 144"/>
                  <a:gd name="T22" fmla="*/ 0 w 89"/>
                  <a:gd name="T23" fmla="*/ 0 h 144"/>
                  <a:gd name="T24" fmla="*/ 0 w 89"/>
                  <a:gd name="T25" fmla="*/ 0 h 144"/>
                  <a:gd name="T26" fmla="*/ 0 w 89"/>
                  <a:gd name="T27" fmla="*/ 0 h 144"/>
                  <a:gd name="T28" fmla="*/ 0 w 89"/>
                  <a:gd name="T29" fmla="*/ 0 h 144"/>
                  <a:gd name="T30" fmla="*/ 0 w 89"/>
                  <a:gd name="T31" fmla="*/ 0 h 144"/>
                  <a:gd name="T32" fmla="*/ 0 w 89"/>
                  <a:gd name="T33" fmla="*/ 0 h 144"/>
                  <a:gd name="T34" fmla="*/ 0 w 89"/>
                  <a:gd name="T35" fmla="*/ 0 h 144"/>
                  <a:gd name="T36" fmla="*/ 0 w 89"/>
                  <a:gd name="T37" fmla="*/ 0 h 144"/>
                  <a:gd name="T38" fmla="*/ 0 w 89"/>
                  <a:gd name="T39" fmla="*/ 0 h 144"/>
                  <a:gd name="T40" fmla="*/ 0 w 89"/>
                  <a:gd name="T41" fmla="*/ 0 h 144"/>
                  <a:gd name="T42" fmla="*/ 0 w 89"/>
                  <a:gd name="T43" fmla="*/ 0 h 144"/>
                  <a:gd name="T44" fmla="*/ 0 w 89"/>
                  <a:gd name="T45" fmla="*/ 0 h 144"/>
                  <a:gd name="T46" fmla="*/ 0 w 89"/>
                  <a:gd name="T47" fmla="*/ 0 h 144"/>
                  <a:gd name="T48" fmla="*/ 0 w 89"/>
                  <a:gd name="T49" fmla="*/ 0 h 144"/>
                  <a:gd name="T50" fmla="*/ 0 w 89"/>
                  <a:gd name="T51" fmla="*/ 0 h 144"/>
                  <a:gd name="T52" fmla="*/ 0 w 89"/>
                  <a:gd name="T53" fmla="*/ 0 h 144"/>
                  <a:gd name="T54" fmla="*/ 0 w 89"/>
                  <a:gd name="T55" fmla="*/ 0 h 144"/>
                  <a:gd name="T56" fmla="*/ 0 w 89"/>
                  <a:gd name="T57" fmla="*/ 0 h 144"/>
                  <a:gd name="T58" fmla="*/ 0 w 89"/>
                  <a:gd name="T59" fmla="*/ 0 h 144"/>
                  <a:gd name="T60" fmla="*/ 0 w 89"/>
                  <a:gd name="T61" fmla="*/ 0 h 144"/>
                  <a:gd name="T62" fmla="*/ 0 w 89"/>
                  <a:gd name="T63" fmla="*/ 0 h 144"/>
                  <a:gd name="T64" fmla="*/ 0 w 89"/>
                  <a:gd name="T65" fmla="*/ 0 h 144"/>
                  <a:gd name="T66" fmla="*/ 0 w 89"/>
                  <a:gd name="T67" fmla="*/ 0 h 144"/>
                  <a:gd name="T68" fmla="*/ 0 w 89"/>
                  <a:gd name="T69" fmla="*/ 0 h 144"/>
                  <a:gd name="T70" fmla="*/ 0 w 89"/>
                  <a:gd name="T71" fmla="*/ 0 h 144"/>
                  <a:gd name="T72" fmla="*/ 0 w 89"/>
                  <a:gd name="T73" fmla="*/ 0 h 144"/>
                  <a:gd name="T74" fmla="*/ 0 w 89"/>
                  <a:gd name="T75" fmla="*/ 0 h 144"/>
                  <a:gd name="T76" fmla="*/ 0 w 89"/>
                  <a:gd name="T77" fmla="*/ 0 h 144"/>
                  <a:gd name="T78" fmla="*/ 0 w 89"/>
                  <a:gd name="T79" fmla="*/ 0 h 144"/>
                  <a:gd name="T80" fmla="*/ 0 w 89"/>
                  <a:gd name="T81" fmla="*/ 0 h 144"/>
                  <a:gd name="T82" fmla="*/ 0 w 89"/>
                  <a:gd name="T83" fmla="*/ 0 h 144"/>
                  <a:gd name="T84" fmla="*/ 0 w 89"/>
                  <a:gd name="T85" fmla="*/ 0 h 144"/>
                  <a:gd name="T86" fmla="*/ 0 w 89"/>
                  <a:gd name="T87" fmla="*/ 0 h 144"/>
                  <a:gd name="T88" fmla="*/ 0 w 89"/>
                  <a:gd name="T89" fmla="*/ 0 h 144"/>
                  <a:gd name="T90" fmla="*/ 0 w 89"/>
                  <a:gd name="T91" fmla="*/ 0 h 144"/>
                  <a:gd name="T92" fmla="*/ 0 w 89"/>
                  <a:gd name="T93" fmla="*/ 0 h 144"/>
                  <a:gd name="T94" fmla="*/ 0 w 89"/>
                  <a:gd name="T95" fmla="*/ 0 h 144"/>
                  <a:gd name="T96" fmla="*/ 0 w 89"/>
                  <a:gd name="T97" fmla="*/ 0 h 144"/>
                  <a:gd name="T98" fmla="*/ 0 w 89"/>
                  <a:gd name="T99" fmla="*/ 0 h 144"/>
                  <a:gd name="T100" fmla="*/ 0 w 89"/>
                  <a:gd name="T101" fmla="*/ 0 h 144"/>
                  <a:gd name="T102" fmla="*/ 0 w 89"/>
                  <a:gd name="T103" fmla="*/ 0 h 144"/>
                  <a:gd name="T104" fmla="*/ 0 w 89"/>
                  <a:gd name="T105" fmla="*/ 0 h 144"/>
                  <a:gd name="T106" fmla="*/ 0 w 89"/>
                  <a:gd name="T107" fmla="*/ 0 h 144"/>
                  <a:gd name="T108" fmla="*/ 0 w 89"/>
                  <a:gd name="T109" fmla="*/ 0 h 144"/>
                  <a:gd name="T110" fmla="*/ 0 w 89"/>
                  <a:gd name="T111" fmla="*/ 0 h 144"/>
                  <a:gd name="T112" fmla="*/ 0 w 89"/>
                  <a:gd name="T113" fmla="*/ 0 h 144"/>
                  <a:gd name="T114" fmla="*/ 0 w 89"/>
                  <a:gd name="T115" fmla="*/ 0 h 144"/>
                  <a:gd name="T116" fmla="*/ 0 w 89"/>
                  <a:gd name="T117" fmla="*/ 0 h 144"/>
                  <a:gd name="T118" fmla="*/ 0 w 89"/>
                  <a:gd name="T119" fmla="*/ 0 h 144"/>
                  <a:gd name="T120" fmla="*/ 0 w 89"/>
                  <a:gd name="T121" fmla="*/ 0 h 144"/>
                  <a:gd name="T122" fmla="*/ 0 w 89"/>
                  <a:gd name="T123" fmla="*/ 0 h 144"/>
                  <a:gd name="T124" fmla="*/ 0 w 89"/>
                  <a:gd name="T125" fmla="*/ 0 h 144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89" h="144">
                    <a:moveTo>
                      <a:pt x="0" y="144"/>
                    </a:moveTo>
                    <a:lnTo>
                      <a:pt x="17" y="142"/>
                    </a:lnTo>
                    <a:lnTo>
                      <a:pt x="19" y="141"/>
                    </a:lnTo>
                    <a:lnTo>
                      <a:pt x="22" y="140"/>
                    </a:lnTo>
                    <a:lnTo>
                      <a:pt x="24" y="140"/>
                    </a:lnTo>
                    <a:lnTo>
                      <a:pt x="25" y="139"/>
                    </a:lnTo>
                    <a:lnTo>
                      <a:pt x="27" y="138"/>
                    </a:lnTo>
                    <a:lnTo>
                      <a:pt x="30" y="137"/>
                    </a:lnTo>
                    <a:lnTo>
                      <a:pt x="43" y="130"/>
                    </a:lnTo>
                    <a:lnTo>
                      <a:pt x="44" y="128"/>
                    </a:lnTo>
                    <a:lnTo>
                      <a:pt x="52" y="121"/>
                    </a:lnTo>
                    <a:lnTo>
                      <a:pt x="55" y="118"/>
                    </a:lnTo>
                    <a:lnTo>
                      <a:pt x="57" y="115"/>
                    </a:lnTo>
                    <a:lnTo>
                      <a:pt x="58" y="114"/>
                    </a:lnTo>
                    <a:lnTo>
                      <a:pt x="59" y="112"/>
                    </a:lnTo>
                    <a:lnTo>
                      <a:pt x="61" y="109"/>
                    </a:lnTo>
                    <a:lnTo>
                      <a:pt x="63" y="106"/>
                    </a:lnTo>
                    <a:lnTo>
                      <a:pt x="64" y="104"/>
                    </a:lnTo>
                    <a:lnTo>
                      <a:pt x="65" y="103"/>
                    </a:lnTo>
                    <a:lnTo>
                      <a:pt x="66" y="100"/>
                    </a:lnTo>
                    <a:lnTo>
                      <a:pt x="66" y="99"/>
                    </a:lnTo>
                    <a:lnTo>
                      <a:pt x="67" y="96"/>
                    </a:lnTo>
                    <a:lnTo>
                      <a:pt x="68" y="94"/>
                    </a:lnTo>
                    <a:lnTo>
                      <a:pt x="68" y="93"/>
                    </a:lnTo>
                    <a:lnTo>
                      <a:pt x="69" y="89"/>
                    </a:lnTo>
                    <a:lnTo>
                      <a:pt x="70" y="88"/>
                    </a:lnTo>
                    <a:lnTo>
                      <a:pt x="70" y="86"/>
                    </a:lnTo>
                    <a:lnTo>
                      <a:pt x="71" y="83"/>
                    </a:lnTo>
                    <a:lnTo>
                      <a:pt x="71" y="79"/>
                    </a:lnTo>
                    <a:lnTo>
                      <a:pt x="71" y="78"/>
                    </a:lnTo>
                    <a:lnTo>
                      <a:pt x="71" y="76"/>
                    </a:lnTo>
                    <a:lnTo>
                      <a:pt x="71" y="72"/>
                    </a:lnTo>
                    <a:lnTo>
                      <a:pt x="71" y="68"/>
                    </a:lnTo>
                    <a:lnTo>
                      <a:pt x="71" y="67"/>
                    </a:lnTo>
                    <a:lnTo>
                      <a:pt x="71" y="65"/>
                    </a:lnTo>
                    <a:lnTo>
                      <a:pt x="71" y="61"/>
                    </a:lnTo>
                    <a:lnTo>
                      <a:pt x="70" y="58"/>
                    </a:lnTo>
                    <a:lnTo>
                      <a:pt x="70" y="56"/>
                    </a:lnTo>
                    <a:lnTo>
                      <a:pt x="65" y="41"/>
                    </a:lnTo>
                    <a:lnTo>
                      <a:pt x="64" y="40"/>
                    </a:lnTo>
                    <a:lnTo>
                      <a:pt x="63" y="38"/>
                    </a:lnTo>
                    <a:lnTo>
                      <a:pt x="61" y="35"/>
                    </a:lnTo>
                    <a:lnTo>
                      <a:pt x="59" y="32"/>
                    </a:lnTo>
                    <a:lnTo>
                      <a:pt x="58" y="30"/>
                    </a:lnTo>
                    <a:lnTo>
                      <a:pt x="57" y="29"/>
                    </a:lnTo>
                    <a:lnTo>
                      <a:pt x="55" y="26"/>
                    </a:lnTo>
                    <a:lnTo>
                      <a:pt x="52" y="23"/>
                    </a:lnTo>
                    <a:lnTo>
                      <a:pt x="51" y="21"/>
                    </a:lnTo>
                    <a:lnTo>
                      <a:pt x="49" y="20"/>
                    </a:lnTo>
                    <a:lnTo>
                      <a:pt x="48" y="19"/>
                    </a:lnTo>
                    <a:lnTo>
                      <a:pt x="39" y="12"/>
                    </a:lnTo>
                    <a:lnTo>
                      <a:pt x="37" y="11"/>
                    </a:lnTo>
                    <a:lnTo>
                      <a:pt x="35" y="9"/>
                    </a:lnTo>
                    <a:lnTo>
                      <a:pt x="32" y="8"/>
                    </a:lnTo>
                    <a:lnTo>
                      <a:pt x="16" y="2"/>
                    </a:lnTo>
                    <a:lnTo>
                      <a:pt x="14" y="2"/>
                    </a:lnTo>
                    <a:lnTo>
                      <a:pt x="0" y="0"/>
                    </a:lnTo>
                    <a:lnTo>
                      <a:pt x="52" y="0"/>
                    </a:lnTo>
                    <a:lnTo>
                      <a:pt x="52" y="1"/>
                    </a:lnTo>
                    <a:lnTo>
                      <a:pt x="53" y="1"/>
                    </a:lnTo>
                    <a:lnTo>
                      <a:pt x="54" y="2"/>
                    </a:lnTo>
                    <a:lnTo>
                      <a:pt x="55" y="2"/>
                    </a:lnTo>
                    <a:lnTo>
                      <a:pt x="56" y="3"/>
                    </a:lnTo>
                    <a:lnTo>
                      <a:pt x="57" y="4"/>
                    </a:lnTo>
                    <a:lnTo>
                      <a:pt x="57" y="5"/>
                    </a:lnTo>
                    <a:lnTo>
                      <a:pt x="58" y="5"/>
                    </a:lnTo>
                    <a:lnTo>
                      <a:pt x="59" y="6"/>
                    </a:lnTo>
                    <a:lnTo>
                      <a:pt x="60" y="7"/>
                    </a:lnTo>
                    <a:lnTo>
                      <a:pt x="61" y="8"/>
                    </a:lnTo>
                    <a:lnTo>
                      <a:pt x="63" y="9"/>
                    </a:lnTo>
                    <a:lnTo>
                      <a:pt x="64" y="11"/>
                    </a:lnTo>
                    <a:lnTo>
                      <a:pt x="65" y="12"/>
                    </a:lnTo>
                    <a:lnTo>
                      <a:pt x="67" y="14"/>
                    </a:lnTo>
                    <a:lnTo>
                      <a:pt x="67" y="15"/>
                    </a:lnTo>
                    <a:lnTo>
                      <a:pt x="68" y="16"/>
                    </a:lnTo>
                    <a:lnTo>
                      <a:pt x="70" y="17"/>
                    </a:lnTo>
                    <a:lnTo>
                      <a:pt x="83" y="40"/>
                    </a:lnTo>
                    <a:lnTo>
                      <a:pt x="83" y="41"/>
                    </a:lnTo>
                    <a:lnTo>
                      <a:pt x="84" y="45"/>
                    </a:lnTo>
                    <a:lnTo>
                      <a:pt x="85" y="48"/>
                    </a:lnTo>
                    <a:lnTo>
                      <a:pt x="88" y="61"/>
                    </a:lnTo>
                    <a:lnTo>
                      <a:pt x="88" y="65"/>
                    </a:lnTo>
                    <a:lnTo>
                      <a:pt x="88" y="67"/>
                    </a:lnTo>
                    <a:lnTo>
                      <a:pt x="88" y="68"/>
                    </a:lnTo>
                    <a:lnTo>
                      <a:pt x="89" y="72"/>
                    </a:lnTo>
                    <a:lnTo>
                      <a:pt x="88" y="76"/>
                    </a:lnTo>
                    <a:lnTo>
                      <a:pt x="83" y="104"/>
                    </a:lnTo>
                    <a:lnTo>
                      <a:pt x="82" y="106"/>
                    </a:lnTo>
                    <a:lnTo>
                      <a:pt x="80" y="109"/>
                    </a:lnTo>
                    <a:lnTo>
                      <a:pt x="79" y="112"/>
                    </a:lnTo>
                    <a:lnTo>
                      <a:pt x="78" y="114"/>
                    </a:lnTo>
                    <a:lnTo>
                      <a:pt x="77" y="115"/>
                    </a:lnTo>
                    <a:lnTo>
                      <a:pt x="76" y="118"/>
                    </a:lnTo>
                    <a:lnTo>
                      <a:pt x="74" y="121"/>
                    </a:lnTo>
                    <a:lnTo>
                      <a:pt x="73" y="123"/>
                    </a:lnTo>
                    <a:lnTo>
                      <a:pt x="72" y="124"/>
                    </a:lnTo>
                    <a:lnTo>
                      <a:pt x="71" y="125"/>
                    </a:lnTo>
                    <a:lnTo>
                      <a:pt x="70" y="127"/>
                    </a:lnTo>
                    <a:lnTo>
                      <a:pt x="68" y="128"/>
                    </a:lnTo>
                    <a:lnTo>
                      <a:pt x="67" y="130"/>
                    </a:lnTo>
                    <a:lnTo>
                      <a:pt x="65" y="132"/>
                    </a:lnTo>
                    <a:lnTo>
                      <a:pt x="64" y="133"/>
                    </a:lnTo>
                    <a:lnTo>
                      <a:pt x="63" y="135"/>
                    </a:lnTo>
                    <a:lnTo>
                      <a:pt x="61" y="136"/>
                    </a:lnTo>
                    <a:lnTo>
                      <a:pt x="60" y="137"/>
                    </a:lnTo>
                    <a:lnTo>
                      <a:pt x="59" y="138"/>
                    </a:lnTo>
                    <a:lnTo>
                      <a:pt x="58" y="139"/>
                    </a:lnTo>
                    <a:lnTo>
                      <a:pt x="57" y="140"/>
                    </a:lnTo>
                    <a:lnTo>
                      <a:pt x="56" y="141"/>
                    </a:lnTo>
                    <a:lnTo>
                      <a:pt x="55" y="142"/>
                    </a:lnTo>
                    <a:lnTo>
                      <a:pt x="54" y="142"/>
                    </a:lnTo>
                    <a:lnTo>
                      <a:pt x="53" y="143"/>
                    </a:lnTo>
                    <a:lnTo>
                      <a:pt x="52" y="143"/>
                    </a:lnTo>
                    <a:lnTo>
                      <a:pt x="52" y="144"/>
                    </a:lnTo>
                  </a:path>
                </a:pathLst>
              </a:custGeom>
              <a:solidFill>
                <a:srgbClr val="E866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394" name="未知">
                <a:extLst>
                  <a:ext uri="{FF2B5EF4-FFF2-40B4-BE49-F238E27FC236}">
                    <a16:creationId xmlns:a16="http://schemas.microsoft.com/office/drawing/2014/main" id="{5F49830A-E614-4E4B-D1D8-E4270E2A2CD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65" y="392"/>
                <a:ext cx="41" cy="7"/>
              </a:xfrm>
              <a:custGeom>
                <a:avLst/>
                <a:gdLst>
                  <a:gd name="T0" fmla="*/ 0 w 104"/>
                  <a:gd name="T1" fmla="*/ 0 h 17"/>
                  <a:gd name="T2" fmla="*/ 0 w 104"/>
                  <a:gd name="T3" fmla="*/ 0 h 17"/>
                  <a:gd name="T4" fmla="*/ 0 w 104"/>
                  <a:gd name="T5" fmla="*/ 0 h 17"/>
                  <a:gd name="T6" fmla="*/ 0 w 104"/>
                  <a:gd name="T7" fmla="*/ 0 h 17"/>
                  <a:gd name="T8" fmla="*/ 0 w 104"/>
                  <a:gd name="T9" fmla="*/ 0 h 17"/>
                  <a:gd name="T10" fmla="*/ 0 w 104"/>
                  <a:gd name="T11" fmla="*/ 0 h 17"/>
                  <a:gd name="T12" fmla="*/ 0 w 104"/>
                  <a:gd name="T13" fmla="*/ 0 h 17"/>
                  <a:gd name="T14" fmla="*/ 0 w 104"/>
                  <a:gd name="T15" fmla="*/ 0 h 17"/>
                  <a:gd name="T16" fmla="*/ 0 w 104"/>
                  <a:gd name="T17" fmla="*/ 0 h 17"/>
                  <a:gd name="T18" fmla="*/ 0 w 104"/>
                  <a:gd name="T19" fmla="*/ 0 h 17"/>
                  <a:gd name="T20" fmla="*/ 0 w 104"/>
                  <a:gd name="T21" fmla="*/ 0 h 17"/>
                  <a:gd name="T22" fmla="*/ 0 w 104"/>
                  <a:gd name="T23" fmla="*/ 0 h 17"/>
                  <a:gd name="T24" fmla="*/ 0 w 104"/>
                  <a:gd name="T25" fmla="*/ 0 h 17"/>
                  <a:gd name="T26" fmla="*/ 0 w 104"/>
                  <a:gd name="T27" fmla="*/ 0 h 17"/>
                  <a:gd name="T28" fmla="*/ 0 w 104"/>
                  <a:gd name="T29" fmla="*/ 0 h 17"/>
                  <a:gd name="T30" fmla="*/ 0 w 104"/>
                  <a:gd name="T31" fmla="*/ 0 h 17"/>
                  <a:gd name="T32" fmla="*/ 0 w 104"/>
                  <a:gd name="T33" fmla="*/ 0 h 17"/>
                  <a:gd name="T34" fmla="*/ 0 w 104"/>
                  <a:gd name="T35" fmla="*/ 0 h 17"/>
                  <a:gd name="T36" fmla="*/ 0 w 104"/>
                  <a:gd name="T37" fmla="*/ 0 h 17"/>
                  <a:gd name="T38" fmla="*/ 0 w 104"/>
                  <a:gd name="T39" fmla="*/ 0 h 17"/>
                  <a:gd name="T40" fmla="*/ 0 w 104"/>
                  <a:gd name="T41" fmla="*/ 0 h 17"/>
                  <a:gd name="T42" fmla="*/ 0 w 104"/>
                  <a:gd name="T43" fmla="*/ 0 h 17"/>
                  <a:gd name="T44" fmla="*/ 0 w 104"/>
                  <a:gd name="T45" fmla="*/ 0 h 17"/>
                  <a:gd name="T46" fmla="*/ 0 w 104"/>
                  <a:gd name="T47" fmla="*/ 0 h 17"/>
                  <a:gd name="T48" fmla="*/ 0 w 104"/>
                  <a:gd name="T49" fmla="*/ 0 h 17"/>
                  <a:gd name="T50" fmla="*/ 0 w 104"/>
                  <a:gd name="T51" fmla="*/ 0 h 17"/>
                  <a:gd name="T52" fmla="*/ 0 w 104"/>
                  <a:gd name="T53" fmla="*/ 0 h 17"/>
                  <a:gd name="T54" fmla="*/ 0 w 104"/>
                  <a:gd name="T55" fmla="*/ 0 h 17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</a:gdLst>
                <a:ahLst/>
                <a:cxnLst>
                  <a:cxn ang="T56">
                    <a:pos x="T0" y="T1"/>
                  </a:cxn>
                  <a:cxn ang="T57">
                    <a:pos x="T2" y="T3"/>
                  </a:cxn>
                  <a:cxn ang="T58">
                    <a:pos x="T4" y="T5"/>
                  </a:cxn>
                  <a:cxn ang="T59">
                    <a:pos x="T6" y="T7"/>
                  </a:cxn>
                  <a:cxn ang="T60">
                    <a:pos x="T8" y="T9"/>
                  </a:cxn>
                  <a:cxn ang="T61">
                    <a:pos x="T10" y="T11"/>
                  </a:cxn>
                  <a:cxn ang="T62">
                    <a:pos x="T12" y="T13"/>
                  </a:cxn>
                  <a:cxn ang="T63">
                    <a:pos x="T14" y="T15"/>
                  </a:cxn>
                  <a:cxn ang="T64">
                    <a:pos x="T16" y="T17"/>
                  </a:cxn>
                  <a:cxn ang="T65">
                    <a:pos x="T18" y="T19"/>
                  </a:cxn>
                  <a:cxn ang="T66">
                    <a:pos x="T20" y="T21"/>
                  </a:cxn>
                  <a:cxn ang="T67">
                    <a:pos x="T22" y="T23"/>
                  </a:cxn>
                  <a:cxn ang="T68">
                    <a:pos x="T24" y="T25"/>
                  </a:cxn>
                  <a:cxn ang="T69">
                    <a:pos x="T26" y="T27"/>
                  </a:cxn>
                  <a:cxn ang="T70">
                    <a:pos x="T28" y="T29"/>
                  </a:cxn>
                  <a:cxn ang="T71">
                    <a:pos x="T30" y="T31"/>
                  </a:cxn>
                  <a:cxn ang="T72">
                    <a:pos x="T32" y="T33"/>
                  </a:cxn>
                  <a:cxn ang="T73">
                    <a:pos x="T34" y="T35"/>
                  </a:cxn>
                  <a:cxn ang="T74">
                    <a:pos x="T36" y="T37"/>
                  </a:cxn>
                  <a:cxn ang="T75">
                    <a:pos x="T38" y="T39"/>
                  </a:cxn>
                  <a:cxn ang="T76">
                    <a:pos x="T40" y="T41"/>
                  </a:cxn>
                  <a:cxn ang="T77">
                    <a:pos x="T42" y="T43"/>
                  </a:cxn>
                  <a:cxn ang="T78">
                    <a:pos x="T44" y="T45"/>
                  </a:cxn>
                  <a:cxn ang="T79">
                    <a:pos x="T46" y="T47"/>
                  </a:cxn>
                  <a:cxn ang="T80">
                    <a:pos x="T48" y="T49"/>
                  </a:cxn>
                  <a:cxn ang="T81">
                    <a:pos x="T50" y="T51"/>
                  </a:cxn>
                  <a:cxn ang="T82">
                    <a:pos x="T52" y="T53"/>
                  </a:cxn>
                  <a:cxn ang="T83">
                    <a:pos x="T54" y="T55"/>
                  </a:cxn>
                </a:cxnLst>
                <a:rect l="0" t="0" r="r" b="b"/>
                <a:pathLst>
                  <a:path w="104" h="17">
                    <a:moveTo>
                      <a:pt x="0" y="17"/>
                    </a:moveTo>
                    <a:lnTo>
                      <a:pt x="0" y="17"/>
                    </a:lnTo>
                    <a:lnTo>
                      <a:pt x="3" y="15"/>
                    </a:lnTo>
                    <a:lnTo>
                      <a:pt x="15" y="8"/>
                    </a:lnTo>
                    <a:lnTo>
                      <a:pt x="18" y="7"/>
                    </a:lnTo>
                    <a:lnTo>
                      <a:pt x="21" y="6"/>
                    </a:lnTo>
                    <a:lnTo>
                      <a:pt x="24" y="5"/>
                    </a:lnTo>
                    <a:lnTo>
                      <a:pt x="41" y="1"/>
                    </a:lnTo>
                    <a:lnTo>
                      <a:pt x="45" y="1"/>
                    </a:lnTo>
                    <a:lnTo>
                      <a:pt x="48" y="0"/>
                    </a:lnTo>
                    <a:lnTo>
                      <a:pt x="52" y="0"/>
                    </a:lnTo>
                    <a:lnTo>
                      <a:pt x="55" y="0"/>
                    </a:lnTo>
                    <a:lnTo>
                      <a:pt x="59" y="1"/>
                    </a:lnTo>
                    <a:lnTo>
                      <a:pt x="62" y="1"/>
                    </a:lnTo>
                    <a:lnTo>
                      <a:pt x="66" y="1"/>
                    </a:lnTo>
                    <a:lnTo>
                      <a:pt x="69" y="2"/>
                    </a:lnTo>
                    <a:lnTo>
                      <a:pt x="73" y="3"/>
                    </a:lnTo>
                    <a:lnTo>
                      <a:pt x="76" y="4"/>
                    </a:lnTo>
                    <a:lnTo>
                      <a:pt x="79" y="5"/>
                    </a:lnTo>
                    <a:lnTo>
                      <a:pt x="83" y="6"/>
                    </a:lnTo>
                    <a:lnTo>
                      <a:pt x="86" y="7"/>
                    </a:lnTo>
                    <a:lnTo>
                      <a:pt x="89" y="8"/>
                    </a:lnTo>
                    <a:lnTo>
                      <a:pt x="92" y="10"/>
                    </a:lnTo>
                    <a:lnTo>
                      <a:pt x="95" y="12"/>
                    </a:lnTo>
                    <a:lnTo>
                      <a:pt x="98" y="13"/>
                    </a:lnTo>
                    <a:lnTo>
                      <a:pt x="101" y="15"/>
                    </a:lnTo>
                    <a:lnTo>
                      <a:pt x="104" y="17"/>
                    </a:lnTo>
                  </a:path>
                </a:pathLst>
              </a:custGeom>
              <a:solidFill>
                <a:srgbClr val="E866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395" name="未知">
                <a:extLst>
                  <a:ext uri="{FF2B5EF4-FFF2-40B4-BE49-F238E27FC236}">
                    <a16:creationId xmlns:a16="http://schemas.microsoft.com/office/drawing/2014/main" id="{48E8B531-2098-5F25-F4A7-4E840526B1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57" y="399"/>
                <a:ext cx="57" cy="58"/>
              </a:xfrm>
              <a:custGeom>
                <a:avLst/>
                <a:gdLst>
                  <a:gd name="T0" fmla="*/ 0 w 143"/>
                  <a:gd name="T1" fmla="*/ 0 h 144"/>
                  <a:gd name="T2" fmla="*/ 0 w 143"/>
                  <a:gd name="T3" fmla="*/ 0 h 144"/>
                  <a:gd name="T4" fmla="*/ 0 w 143"/>
                  <a:gd name="T5" fmla="*/ 0 h 144"/>
                  <a:gd name="T6" fmla="*/ 0 w 143"/>
                  <a:gd name="T7" fmla="*/ 0 h 144"/>
                  <a:gd name="T8" fmla="*/ 0 w 143"/>
                  <a:gd name="T9" fmla="*/ 0 h 144"/>
                  <a:gd name="T10" fmla="*/ 0 w 143"/>
                  <a:gd name="T11" fmla="*/ 0 h 144"/>
                  <a:gd name="T12" fmla="*/ 0 w 143"/>
                  <a:gd name="T13" fmla="*/ 0 h 144"/>
                  <a:gd name="T14" fmla="*/ 0 w 143"/>
                  <a:gd name="T15" fmla="*/ 0 h 144"/>
                  <a:gd name="T16" fmla="*/ 0 w 143"/>
                  <a:gd name="T17" fmla="*/ 0 h 144"/>
                  <a:gd name="T18" fmla="*/ 0 w 143"/>
                  <a:gd name="T19" fmla="*/ 0 h 144"/>
                  <a:gd name="T20" fmla="*/ 0 w 143"/>
                  <a:gd name="T21" fmla="*/ 0 h 144"/>
                  <a:gd name="T22" fmla="*/ 0 w 143"/>
                  <a:gd name="T23" fmla="*/ 0 h 144"/>
                  <a:gd name="T24" fmla="*/ 0 w 143"/>
                  <a:gd name="T25" fmla="*/ 0 h 144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143" h="144">
                    <a:moveTo>
                      <a:pt x="123" y="123"/>
                    </a:moveTo>
                    <a:lnTo>
                      <a:pt x="72" y="144"/>
                    </a:lnTo>
                    <a:lnTo>
                      <a:pt x="69" y="144"/>
                    </a:lnTo>
                    <a:lnTo>
                      <a:pt x="15" y="116"/>
                    </a:lnTo>
                    <a:lnTo>
                      <a:pt x="0" y="72"/>
                    </a:lnTo>
                    <a:lnTo>
                      <a:pt x="0" y="69"/>
                    </a:lnTo>
                    <a:lnTo>
                      <a:pt x="28" y="16"/>
                    </a:lnTo>
                    <a:lnTo>
                      <a:pt x="72" y="0"/>
                    </a:lnTo>
                    <a:lnTo>
                      <a:pt x="75" y="0"/>
                    </a:lnTo>
                    <a:lnTo>
                      <a:pt x="130" y="30"/>
                    </a:lnTo>
                    <a:lnTo>
                      <a:pt x="143" y="72"/>
                    </a:lnTo>
                    <a:lnTo>
                      <a:pt x="143" y="78"/>
                    </a:lnTo>
                    <a:lnTo>
                      <a:pt x="123" y="123"/>
                    </a:lnTo>
                    <a:close/>
                  </a:path>
                </a:pathLst>
              </a:custGeom>
              <a:noFill/>
              <a:ln w="63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396" name="未知">
                <a:extLst>
                  <a:ext uri="{FF2B5EF4-FFF2-40B4-BE49-F238E27FC236}">
                    <a16:creationId xmlns:a16="http://schemas.microsoft.com/office/drawing/2014/main" id="{0E62C83E-6C1F-8527-F5C4-62BE0A3B61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50" y="392"/>
                <a:ext cx="71" cy="72"/>
              </a:xfrm>
              <a:custGeom>
                <a:avLst/>
                <a:gdLst>
                  <a:gd name="T0" fmla="*/ 0 w 178"/>
                  <a:gd name="T1" fmla="*/ 0 h 178"/>
                  <a:gd name="T2" fmla="*/ 0 w 178"/>
                  <a:gd name="T3" fmla="*/ 0 h 178"/>
                  <a:gd name="T4" fmla="*/ 0 w 178"/>
                  <a:gd name="T5" fmla="*/ 0 h 178"/>
                  <a:gd name="T6" fmla="*/ 0 w 178"/>
                  <a:gd name="T7" fmla="*/ 0 h 178"/>
                  <a:gd name="T8" fmla="*/ 0 w 178"/>
                  <a:gd name="T9" fmla="*/ 0 h 178"/>
                  <a:gd name="T10" fmla="*/ 0 w 178"/>
                  <a:gd name="T11" fmla="*/ 0 h 178"/>
                  <a:gd name="T12" fmla="*/ 0 w 178"/>
                  <a:gd name="T13" fmla="*/ 0 h 178"/>
                  <a:gd name="T14" fmla="*/ 0 w 178"/>
                  <a:gd name="T15" fmla="*/ 0 h 178"/>
                  <a:gd name="T16" fmla="*/ 0 w 178"/>
                  <a:gd name="T17" fmla="*/ 0 h 178"/>
                  <a:gd name="T18" fmla="*/ 0 w 178"/>
                  <a:gd name="T19" fmla="*/ 0 h 178"/>
                  <a:gd name="T20" fmla="*/ 0 w 178"/>
                  <a:gd name="T21" fmla="*/ 0 h 178"/>
                  <a:gd name="T22" fmla="*/ 0 w 178"/>
                  <a:gd name="T23" fmla="*/ 0 h 178"/>
                  <a:gd name="T24" fmla="*/ 0 w 178"/>
                  <a:gd name="T25" fmla="*/ 0 h 178"/>
                  <a:gd name="T26" fmla="*/ 0 w 178"/>
                  <a:gd name="T27" fmla="*/ 0 h 178"/>
                  <a:gd name="T28" fmla="*/ 0 w 178"/>
                  <a:gd name="T29" fmla="*/ 0 h 178"/>
                  <a:gd name="T30" fmla="*/ 0 w 178"/>
                  <a:gd name="T31" fmla="*/ 0 h 178"/>
                  <a:gd name="T32" fmla="*/ 0 w 178"/>
                  <a:gd name="T33" fmla="*/ 0 h 178"/>
                  <a:gd name="T34" fmla="*/ 0 w 178"/>
                  <a:gd name="T35" fmla="*/ 0 h 178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178" h="178">
                    <a:moveTo>
                      <a:pt x="152" y="26"/>
                    </a:moveTo>
                    <a:lnTo>
                      <a:pt x="96" y="1"/>
                    </a:lnTo>
                    <a:lnTo>
                      <a:pt x="89" y="0"/>
                    </a:lnTo>
                    <a:lnTo>
                      <a:pt x="85" y="0"/>
                    </a:lnTo>
                    <a:lnTo>
                      <a:pt x="29" y="24"/>
                    </a:lnTo>
                    <a:lnTo>
                      <a:pt x="0" y="82"/>
                    </a:lnTo>
                    <a:lnTo>
                      <a:pt x="0" y="89"/>
                    </a:lnTo>
                    <a:lnTo>
                      <a:pt x="0" y="96"/>
                    </a:lnTo>
                    <a:lnTo>
                      <a:pt x="26" y="152"/>
                    </a:lnTo>
                    <a:lnTo>
                      <a:pt x="82" y="177"/>
                    </a:lnTo>
                    <a:lnTo>
                      <a:pt x="89" y="178"/>
                    </a:lnTo>
                    <a:lnTo>
                      <a:pt x="92" y="178"/>
                    </a:lnTo>
                    <a:lnTo>
                      <a:pt x="149" y="154"/>
                    </a:lnTo>
                    <a:lnTo>
                      <a:pt x="177" y="100"/>
                    </a:lnTo>
                    <a:lnTo>
                      <a:pt x="178" y="89"/>
                    </a:lnTo>
                    <a:lnTo>
                      <a:pt x="177" y="85"/>
                    </a:lnTo>
                    <a:lnTo>
                      <a:pt x="154" y="29"/>
                    </a:lnTo>
                    <a:lnTo>
                      <a:pt x="152" y="26"/>
                    </a:lnTo>
                    <a:close/>
                  </a:path>
                </a:pathLst>
              </a:custGeom>
              <a:noFill/>
              <a:ln w="63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397" name="未知">
                <a:extLst>
                  <a:ext uri="{FF2B5EF4-FFF2-40B4-BE49-F238E27FC236}">
                    <a16:creationId xmlns:a16="http://schemas.microsoft.com/office/drawing/2014/main" id="{1FC6E28B-A7E4-0D95-7742-B1E314B1E8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76" y="437"/>
                <a:ext cx="20" cy="4"/>
              </a:xfrm>
              <a:custGeom>
                <a:avLst/>
                <a:gdLst>
                  <a:gd name="T0" fmla="*/ 0 w 50"/>
                  <a:gd name="T1" fmla="*/ 0 h 11"/>
                  <a:gd name="T2" fmla="*/ 0 w 50"/>
                  <a:gd name="T3" fmla="*/ 0 h 11"/>
                  <a:gd name="T4" fmla="*/ 0 w 50"/>
                  <a:gd name="T5" fmla="*/ 0 h 11"/>
                  <a:gd name="T6" fmla="*/ 0 w 50"/>
                  <a:gd name="T7" fmla="*/ 0 h 11"/>
                  <a:gd name="T8" fmla="*/ 0 w 50"/>
                  <a:gd name="T9" fmla="*/ 0 h 11"/>
                  <a:gd name="T10" fmla="*/ 0 w 50"/>
                  <a:gd name="T11" fmla="*/ 0 h 11"/>
                  <a:gd name="T12" fmla="*/ 0 w 50"/>
                  <a:gd name="T13" fmla="*/ 0 h 11"/>
                  <a:gd name="T14" fmla="*/ 0 w 50"/>
                  <a:gd name="T15" fmla="*/ 0 h 11"/>
                  <a:gd name="T16" fmla="*/ 0 w 50"/>
                  <a:gd name="T17" fmla="*/ 0 h 11"/>
                  <a:gd name="T18" fmla="*/ 0 w 50"/>
                  <a:gd name="T19" fmla="*/ 0 h 11"/>
                  <a:gd name="T20" fmla="*/ 0 w 50"/>
                  <a:gd name="T21" fmla="*/ 0 h 11"/>
                  <a:gd name="T22" fmla="*/ 0 w 50"/>
                  <a:gd name="T23" fmla="*/ 0 h 11"/>
                  <a:gd name="T24" fmla="*/ 0 w 50"/>
                  <a:gd name="T25" fmla="*/ 0 h 11"/>
                  <a:gd name="T26" fmla="*/ 0 w 50"/>
                  <a:gd name="T27" fmla="*/ 0 h 11"/>
                  <a:gd name="T28" fmla="*/ 0 w 50"/>
                  <a:gd name="T29" fmla="*/ 0 h 11"/>
                  <a:gd name="T30" fmla="*/ 0 w 50"/>
                  <a:gd name="T31" fmla="*/ 0 h 11"/>
                  <a:gd name="T32" fmla="*/ 0 w 50"/>
                  <a:gd name="T33" fmla="*/ 0 h 11"/>
                  <a:gd name="T34" fmla="*/ 0 w 50"/>
                  <a:gd name="T35" fmla="*/ 0 h 11"/>
                  <a:gd name="T36" fmla="*/ 0 w 50"/>
                  <a:gd name="T37" fmla="*/ 0 h 11"/>
                  <a:gd name="T38" fmla="*/ 0 w 50"/>
                  <a:gd name="T39" fmla="*/ 0 h 11"/>
                  <a:gd name="T40" fmla="*/ 0 w 50"/>
                  <a:gd name="T41" fmla="*/ 0 h 11"/>
                  <a:gd name="T42" fmla="*/ 0 w 50"/>
                  <a:gd name="T43" fmla="*/ 0 h 11"/>
                  <a:gd name="T44" fmla="*/ 0 w 50"/>
                  <a:gd name="T45" fmla="*/ 0 h 11"/>
                  <a:gd name="T46" fmla="*/ 0 w 50"/>
                  <a:gd name="T47" fmla="*/ 0 h 11"/>
                  <a:gd name="T48" fmla="*/ 0 w 50"/>
                  <a:gd name="T49" fmla="*/ 0 h 11"/>
                  <a:gd name="T50" fmla="*/ 0 w 50"/>
                  <a:gd name="T51" fmla="*/ 0 h 11"/>
                  <a:gd name="T52" fmla="*/ 0 w 50"/>
                  <a:gd name="T53" fmla="*/ 0 h 11"/>
                  <a:gd name="T54" fmla="*/ 0 w 50"/>
                  <a:gd name="T55" fmla="*/ 0 h 11"/>
                  <a:gd name="T56" fmla="*/ 0 w 50"/>
                  <a:gd name="T57" fmla="*/ 0 h 11"/>
                  <a:gd name="T58" fmla="*/ 0 w 50"/>
                  <a:gd name="T59" fmla="*/ 0 h 11"/>
                  <a:gd name="T60" fmla="*/ 0 w 50"/>
                  <a:gd name="T61" fmla="*/ 0 h 11"/>
                  <a:gd name="T62" fmla="*/ 0 w 50"/>
                  <a:gd name="T63" fmla="*/ 0 h 11"/>
                  <a:gd name="T64" fmla="*/ 0 w 50"/>
                  <a:gd name="T65" fmla="*/ 0 h 11"/>
                  <a:gd name="T66" fmla="*/ 0 w 50"/>
                  <a:gd name="T67" fmla="*/ 0 h 11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0" t="0" r="r" b="b"/>
                <a:pathLst>
                  <a:path w="50" h="11">
                    <a:moveTo>
                      <a:pt x="25" y="11"/>
                    </a:moveTo>
                    <a:lnTo>
                      <a:pt x="24" y="11"/>
                    </a:lnTo>
                    <a:lnTo>
                      <a:pt x="22" y="11"/>
                    </a:lnTo>
                    <a:lnTo>
                      <a:pt x="21" y="11"/>
                    </a:lnTo>
                    <a:lnTo>
                      <a:pt x="20" y="11"/>
                    </a:lnTo>
                    <a:lnTo>
                      <a:pt x="18" y="10"/>
                    </a:lnTo>
                    <a:lnTo>
                      <a:pt x="17" y="10"/>
                    </a:lnTo>
                    <a:lnTo>
                      <a:pt x="16" y="10"/>
                    </a:lnTo>
                    <a:lnTo>
                      <a:pt x="15" y="9"/>
                    </a:lnTo>
                    <a:lnTo>
                      <a:pt x="13" y="9"/>
                    </a:lnTo>
                    <a:lnTo>
                      <a:pt x="8" y="6"/>
                    </a:lnTo>
                    <a:lnTo>
                      <a:pt x="6" y="6"/>
                    </a:lnTo>
                    <a:lnTo>
                      <a:pt x="5" y="5"/>
                    </a:lnTo>
                    <a:lnTo>
                      <a:pt x="4" y="4"/>
                    </a:lnTo>
                    <a:lnTo>
                      <a:pt x="3" y="3"/>
                    </a:lnTo>
                    <a:lnTo>
                      <a:pt x="2" y="2"/>
                    </a:lnTo>
                    <a:lnTo>
                      <a:pt x="1" y="1"/>
                    </a:lnTo>
                    <a:lnTo>
                      <a:pt x="1" y="0"/>
                    </a:lnTo>
                    <a:lnTo>
                      <a:pt x="0" y="0"/>
                    </a:lnTo>
                    <a:lnTo>
                      <a:pt x="50" y="0"/>
                    </a:lnTo>
                    <a:lnTo>
                      <a:pt x="49" y="0"/>
                    </a:lnTo>
                    <a:lnTo>
                      <a:pt x="48" y="1"/>
                    </a:lnTo>
                    <a:lnTo>
                      <a:pt x="47" y="2"/>
                    </a:lnTo>
                    <a:lnTo>
                      <a:pt x="46" y="3"/>
                    </a:lnTo>
                    <a:lnTo>
                      <a:pt x="45" y="4"/>
                    </a:lnTo>
                    <a:lnTo>
                      <a:pt x="44" y="5"/>
                    </a:lnTo>
                    <a:lnTo>
                      <a:pt x="43" y="6"/>
                    </a:lnTo>
                    <a:lnTo>
                      <a:pt x="42" y="6"/>
                    </a:lnTo>
                    <a:lnTo>
                      <a:pt x="34" y="10"/>
                    </a:lnTo>
                    <a:lnTo>
                      <a:pt x="30" y="11"/>
                    </a:lnTo>
                    <a:lnTo>
                      <a:pt x="29" y="11"/>
                    </a:lnTo>
                    <a:lnTo>
                      <a:pt x="27" y="11"/>
                    </a:lnTo>
                    <a:lnTo>
                      <a:pt x="26" y="11"/>
                    </a:lnTo>
                    <a:lnTo>
                      <a:pt x="25" y="11"/>
                    </a:lnTo>
                    <a:close/>
                  </a:path>
                </a:pathLst>
              </a:custGeom>
              <a:solidFill>
                <a:srgbClr val="E866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398" name="未知">
                <a:extLst>
                  <a:ext uri="{FF2B5EF4-FFF2-40B4-BE49-F238E27FC236}">
                    <a16:creationId xmlns:a16="http://schemas.microsoft.com/office/drawing/2014/main" id="{5D0131AE-23C0-B9BE-A883-4AECBB336F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72" y="419"/>
                <a:ext cx="14" cy="18"/>
              </a:xfrm>
              <a:custGeom>
                <a:avLst/>
                <a:gdLst>
                  <a:gd name="T0" fmla="*/ 0 w 33"/>
                  <a:gd name="T1" fmla="*/ 0 h 44"/>
                  <a:gd name="T2" fmla="*/ 0 w 33"/>
                  <a:gd name="T3" fmla="*/ 0 h 44"/>
                  <a:gd name="T4" fmla="*/ 0 w 33"/>
                  <a:gd name="T5" fmla="*/ 0 h 44"/>
                  <a:gd name="T6" fmla="*/ 0 w 33"/>
                  <a:gd name="T7" fmla="*/ 0 h 44"/>
                  <a:gd name="T8" fmla="*/ 0 w 33"/>
                  <a:gd name="T9" fmla="*/ 0 h 44"/>
                  <a:gd name="T10" fmla="*/ 0 w 33"/>
                  <a:gd name="T11" fmla="*/ 0 h 44"/>
                  <a:gd name="T12" fmla="*/ 0 w 33"/>
                  <a:gd name="T13" fmla="*/ 0 h 44"/>
                  <a:gd name="T14" fmla="*/ 0 w 33"/>
                  <a:gd name="T15" fmla="*/ 0 h 44"/>
                  <a:gd name="T16" fmla="*/ 0 w 33"/>
                  <a:gd name="T17" fmla="*/ 0 h 44"/>
                  <a:gd name="T18" fmla="*/ 0 w 33"/>
                  <a:gd name="T19" fmla="*/ 0 h 44"/>
                  <a:gd name="T20" fmla="*/ 0 w 33"/>
                  <a:gd name="T21" fmla="*/ 0 h 44"/>
                  <a:gd name="T22" fmla="*/ 0 w 33"/>
                  <a:gd name="T23" fmla="*/ 0 h 44"/>
                  <a:gd name="T24" fmla="*/ 0 w 33"/>
                  <a:gd name="T25" fmla="*/ 0 h 44"/>
                  <a:gd name="T26" fmla="*/ 0 w 33"/>
                  <a:gd name="T27" fmla="*/ 0 h 44"/>
                  <a:gd name="T28" fmla="*/ 0 w 33"/>
                  <a:gd name="T29" fmla="*/ 0 h 44"/>
                  <a:gd name="T30" fmla="*/ 0 w 33"/>
                  <a:gd name="T31" fmla="*/ 0 h 44"/>
                  <a:gd name="T32" fmla="*/ 0 w 33"/>
                  <a:gd name="T33" fmla="*/ 0 h 44"/>
                  <a:gd name="T34" fmla="*/ 0 w 33"/>
                  <a:gd name="T35" fmla="*/ 0 h 44"/>
                  <a:gd name="T36" fmla="*/ 0 w 33"/>
                  <a:gd name="T37" fmla="*/ 0 h 44"/>
                  <a:gd name="T38" fmla="*/ 0 w 33"/>
                  <a:gd name="T39" fmla="*/ 0 h 44"/>
                  <a:gd name="T40" fmla="*/ 0 w 33"/>
                  <a:gd name="T41" fmla="*/ 0 h 44"/>
                  <a:gd name="T42" fmla="*/ 0 w 33"/>
                  <a:gd name="T43" fmla="*/ 0 h 44"/>
                  <a:gd name="T44" fmla="*/ 0 w 33"/>
                  <a:gd name="T45" fmla="*/ 0 h 44"/>
                  <a:gd name="T46" fmla="*/ 0 w 33"/>
                  <a:gd name="T47" fmla="*/ 0 h 44"/>
                  <a:gd name="T48" fmla="*/ 0 w 33"/>
                  <a:gd name="T49" fmla="*/ 0 h 44"/>
                  <a:gd name="T50" fmla="*/ 0 w 33"/>
                  <a:gd name="T51" fmla="*/ 0 h 44"/>
                  <a:gd name="T52" fmla="*/ 0 w 33"/>
                  <a:gd name="T53" fmla="*/ 0 h 44"/>
                  <a:gd name="T54" fmla="*/ 0 w 33"/>
                  <a:gd name="T55" fmla="*/ 0 h 44"/>
                  <a:gd name="T56" fmla="*/ 0 w 33"/>
                  <a:gd name="T57" fmla="*/ 0 h 44"/>
                  <a:gd name="T58" fmla="*/ 0 w 33"/>
                  <a:gd name="T59" fmla="*/ 0 h 44"/>
                  <a:gd name="T60" fmla="*/ 0 w 33"/>
                  <a:gd name="T61" fmla="*/ 0 h 44"/>
                  <a:gd name="T62" fmla="*/ 0 w 33"/>
                  <a:gd name="T63" fmla="*/ 0 h 44"/>
                  <a:gd name="T64" fmla="*/ 0 w 33"/>
                  <a:gd name="T65" fmla="*/ 0 h 44"/>
                  <a:gd name="T66" fmla="*/ 0 w 33"/>
                  <a:gd name="T67" fmla="*/ 0 h 44"/>
                  <a:gd name="T68" fmla="*/ 0 w 33"/>
                  <a:gd name="T69" fmla="*/ 0 h 44"/>
                  <a:gd name="T70" fmla="*/ 0 w 33"/>
                  <a:gd name="T71" fmla="*/ 0 h 44"/>
                  <a:gd name="T72" fmla="*/ 0 w 33"/>
                  <a:gd name="T73" fmla="*/ 0 h 44"/>
                  <a:gd name="T74" fmla="*/ 0 w 33"/>
                  <a:gd name="T75" fmla="*/ 0 h 44"/>
                  <a:gd name="T76" fmla="*/ 0 w 33"/>
                  <a:gd name="T77" fmla="*/ 0 h 44"/>
                  <a:gd name="T78" fmla="*/ 0 w 33"/>
                  <a:gd name="T79" fmla="*/ 0 h 44"/>
                  <a:gd name="T80" fmla="*/ 0 w 33"/>
                  <a:gd name="T81" fmla="*/ 0 h 44"/>
                  <a:gd name="T82" fmla="*/ 0 w 33"/>
                  <a:gd name="T83" fmla="*/ 0 h 44"/>
                  <a:gd name="T84" fmla="*/ 0 w 33"/>
                  <a:gd name="T85" fmla="*/ 0 h 44"/>
                  <a:gd name="T86" fmla="*/ 0 w 33"/>
                  <a:gd name="T87" fmla="*/ 0 h 44"/>
                  <a:gd name="T88" fmla="*/ 0 w 33"/>
                  <a:gd name="T89" fmla="*/ 0 h 44"/>
                  <a:gd name="T90" fmla="*/ 0 w 33"/>
                  <a:gd name="T91" fmla="*/ 0 h 44"/>
                  <a:gd name="T92" fmla="*/ 0 w 33"/>
                  <a:gd name="T93" fmla="*/ 0 h 44"/>
                  <a:gd name="T94" fmla="*/ 0 w 33"/>
                  <a:gd name="T95" fmla="*/ 0 h 44"/>
                  <a:gd name="T96" fmla="*/ 0 w 33"/>
                  <a:gd name="T97" fmla="*/ 0 h 44"/>
                  <a:gd name="T98" fmla="*/ 0 w 33"/>
                  <a:gd name="T99" fmla="*/ 0 h 44"/>
                  <a:gd name="T100" fmla="*/ 0 w 33"/>
                  <a:gd name="T101" fmla="*/ 0 h 44"/>
                  <a:gd name="T102" fmla="*/ 0 w 33"/>
                  <a:gd name="T103" fmla="*/ 0 h 44"/>
                  <a:gd name="T104" fmla="*/ 0 w 33"/>
                  <a:gd name="T105" fmla="*/ 0 h 44"/>
                  <a:gd name="T106" fmla="*/ 0 w 33"/>
                  <a:gd name="T107" fmla="*/ 0 h 44"/>
                  <a:gd name="T108" fmla="*/ 0 w 33"/>
                  <a:gd name="T109" fmla="*/ 0 h 44"/>
                  <a:gd name="T110" fmla="*/ 0 w 33"/>
                  <a:gd name="T111" fmla="*/ 0 h 44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</a:gdLst>
                <a:ahLst/>
                <a:cxnLst>
                  <a:cxn ang="T112">
                    <a:pos x="T0" y="T1"/>
                  </a:cxn>
                  <a:cxn ang="T113">
                    <a:pos x="T2" y="T3"/>
                  </a:cxn>
                  <a:cxn ang="T114">
                    <a:pos x="T4" y="T5"/>
                  </a:cxn>
                  <a:cxn ang="T115">
                    <a:pos x="T6" y="T7"/>
                  </a:cxn>
                  <a:cxn ang="T116">
                    <a:pos x="T8" y="T9"/>
                  </a:cxn>
                  <a:cxn ang="T117">
                    <a:pos x="T10" y="T11"/>
                  </a:cxn>
                  <a:cxn ang="T118">
                    <a:pos x="T12" y="T13"/>
                  </a:cxn>
                  <a:cxn ang="T119">
                    <a:pos x="T14" y="T15"/>
                  </a:cxn>
                  <a:cxn ang="T120">
                    <a:pos x="T16" y="T17"/>
                  </a:cxn>
                  <a:cxn ang="T121">
                    <a:pos x="T18" y="T19"/>
                  </a:cxn>
                  <a:cxn ang="T122">
                    <a:pos x="T20" y="T21"/>
                  </a:cxn>
                  <a:cxn ang="T123">
                    <a:pos x="T22" y="T23"/>
                  </a:cxn>
                  <a:cxn ang="T124">
                    <a:pos x="T24" y="T25"/>
                  </a:cxn>
                  <a:cxn ang="T125">
                    <a:pos x="T26" y="T27"/>
                  </a:cxn>
                  <a:cxn ang="T126">
                    <a:pos x="T28" y="T29"/>
                  </a:cxn>
                  <a:cxn ang="T127">
                    <a:pos x="T30" y="T31"/>
                  </a:cxn>
                  <a:cxn ang="T128">
                    <a:pos x="T32" y="T33"/>
                  </a:cxn>
                  <a:cxn ang="T129">
                    <a:pos x="T34" y="T35"/>
                  </a:cxn>
                  <a:cxn ang="T130">
                    <a:pos x="T36" y="T37"/>
                  </a:cxn>
                  <a:cxn ang="T131">
                    <a:pos x="T38" y="T39"/>
                  </a:cxn>
                  <a:cxn ang="T132">
                    <a:pos x="T40" y="T41"/>
                  </a:cxn>
                  <a:cxn ang="T133">
                    <a:pos x="T42" y="T43"/>
                  </a:cxn>
                  <a:cxn ang="T134">
                    <a:pos x="T44" y="T45"/>
                  </a:cxn>
                  <a:cxn ang="T135">
                    <a:pos x="T46" y="T47"/>
                  </a:cxn>
                  <a:cxn ang="T136">
                    <a:pos x="T48" y="T49"/>
                  </a:cxn>
                  <a:cxn ang="T137">
                    <a:pos x="T50" y="T51"/>
                  </a:cxn>
                  <a:cxn ang="T138">
                    <a:pos x="T52" y="T53"/>
                  </a:cxn>
                  <a:cxn ang="T139">
                    <a:pos x="T54" y="T55"/>
                  </a:cxn>
                  <a:cxn ang="T140">
                    <a:pos x="T56" y="T57"/>
                  </a:cxn>
                  <a:cxn ang="T141">
                    <a:pos x="T58" y="T59"/>
                  </a:cxn>
                  <a:cxn ang="T142">
                    <a:pos x="T60" y="T61"/>
                  </a:cxn>
                  <a:cxn ang="T143">
                    <a:pos x="T62" y="T63"/>
                  </a:cxn>
                  <a:cxn ang="T144">
                    <a:pos x="T64" y="T65"/>
                  </a:cxn>
                  <a:cxn ang="T145">
                    <a:pos x="T66" y="T67"/>
                  </a:cxn>
                  <a:cxn ang="T146">
                    <a:pos x="T68" y="T69"/>
                  </a:cxn>
                  <a:cxn ang="T147">
                    <a:pos x="T70" y="T71"/>
                  </a:cxn>
                  <a:cxn ang="T148">
                    <a:pos x="T72" y="T73"/>
                  </a:cxn>
                  <a:cxn ang="T149">
                    <a:pos x="T74" y="T75"/>
                  </a:cxn>
                  <a:cxn ang="T150">
                    <a:pos x="T76" y="T77"/>
                  </a:cxn>
                  <a:cxn ang="T151">
                    <a:pos x="T78" y="T79"/>
                  </a:cxn>
                  <a:cxn ang="T152">
                    <a:pos x="T80" y="T81"/>
                  </a:cxn>
                  <a:cxn ang="T153">
                    <a:pos x="T82" y="T83"/>
                  </a:cxn>
                  <a:cxn ang="T154">
                    <a:pos x="T84" y="T85"/>
                  </a:cxn>
                  <a:cxn ang="T155">
                    <a:pos x="T86" y="T87"/>
                  </a:cxn>
                  <a:cxn ang="T156">
                    <a:pos x="T88" y="T89"/>
                  </a:cxn>
                  <a:cxn ang="T157">
                    <a:pos x="T90" y="T91"/>
                  </a:cxn>
                  <a:cxn ang="T158">
                    <a:pos x="T92" y="T93"/>
                  </a:cxn>
                  <a:cxn ang="T159">
                    <a:pos x="T94" y="T95"/>
                  </a:cxn>
                  <a:cxn ang="T160">
                    <a:pos x="T96" y="T97"/>
                  </a:cxn>
                  <a:cxn ang="T161">
                    <a:pos x="T98" y="T99"/>
                  </a:cxn>
                  <a:cxn ang="T162">
                    <a:pos x="T100" y="T101"/>
                  </a:cxn>
                  <a:cxn ang="T163">
                    <a:pos x="T102" y="T103"/>
                  </a:cxn>
                  <a:cxn ang="T164">
                    <a:pos x="T104" y="T105"/>
                  </a:cxn>
                  <a:cxn ang="T165">
                    <a:pos x="T106" y="T107"/>
                  </a:cxn>
                  <a:cxn ang="T166">
                    <a:pos x="T108" y="T109"/>
                  </a:cxn>
                  <a:cxn ang="T167">
                    <a:pos x="T110" y="T111"/>
                  </a:cxn>
                </a:cxnLst>
                <a:rect l="0" t="0" r="r" b="b"/>
                <a:pathLst>
                  <a:path w="33" h="44">
                    <a:moveTo>
                      <a:pt x="8" y="44"/>
                    </a:moveTo>
                    <a:lnTo>
                      <a:pt x="8" y="43"/>
                    </a:lnTo>
                    <a:lnTo>
                      <a:pt x="7" y="43"/>
                    </a:lnTo>
                    <a:lnTo>
                      <a:pt x="7" y="42"/>
                    </a:lnTo>
                    <a:lnTo>
                      <a:pt x="6" y="42"/>
                    </a:lnTo>
                    <a:lnTo>
                      <a:pt x="6" y="41"/>
                    </a:lnTo>
                    <a:lnTo>
                      <a:pt x="5" y="41"/>
                    </a:lnTo>
                    <a:lnTo>
                      <a:pt x="5" y="40"/>
                    </a:lnTo>
                    <a:lnTo>
                      <a:pt x="5" y="39"/>
                    </a:lnTo>
                    <a:lnTo>
                      <a:pt x="4" y="39"/>
                    </a:lnTo>
                    <a:lnTo>
                      <a:pt x="4" y="38"/>
                    </a:lnTo>
                    <a:lnTo>
                      <a:pt x="4" y="37"/>
                    </a:lnTo>
                    <a:lnTo>
                      <a:pt x="3" y="37"/>
                    </a:lnTo>
                    <a:lnTo>
                      <a:pt x="3" y="36"/>
                    </a:lnTo>
                    <a:lnTo>
                      <a:pt x="3" y="35"/>
                    </a:lnTo>
                    <a:lnTo>
                      <a:pt x="2" y="35"/>
                    </a:lnTo>
                    <a:lnTo>
                      <a:pt x="2" y="34"/>
                    </a:lnTo>
                    <a:lnTo>
                      <a:pt x="2" y="33"/>
                    </a:lnTo>
                    <a:lnTo>
                      <a:pt x="1" y="30"/>
                    </a:lnTo>
                    <a:lnTo>
                      <a:pt x="0" y="29"/>
                    </a:lnTo>
                    <a:lnTo>
                      <a:pt x="0" y="28"/>
                    </a:lnTo>
                    <a:lnTo>
                      <a:pt x="0" y="27"/>
                    </a:lnTo>
                    <a:lnTo>
                      <a:pt x="0" y="26"/>
                    </a:lnTo>
                    <a:lnTo>
                      <a:pt x="0" y="25"/>
                    </a:lnTo>
                    <a:lnTo>
                      <a:pt x="0" y="24"/>
                    </a:lnTo>
                    <a:lnTo>
                      <a:pt x="0" y="23"/>
                    </a:lnTo>
                    <a:lnTo>
                      <a:pt x="0" y="22"/>
                    </a:lnTo>
                    <a:lnTo>
                      <a:pt x="0" y="21"/>
                    </a:lnTo>
                    <a:lnTo>
                      <a:pt x="0" y="20"/>
                    </a:lnTo>
                    <a:lnTo>
                      <a:pt x="0" y="19"/>
                    </a:lnTo>
                    <a:lnTo>
                      <a:pt x="0" y="18"/>
                    </a:lnTo>
                    <a:lnTo>
                      <a:pt x="0" y="17"/>
                    </a:lnTo>
                    <a:lnTo>
                      <a:pt x="0" y="16"/>
                    </a:lnTo>
                    <a:lnTo>
                      <a:pt x="0" y="15"/>
                    </a:lnTo>
                    <a:lnTo>
                      <a:pt x="1" y="15"/>
                    </a:lnTo>
                    <a:lnTo>
                      <a:pt x="1" y="14"/>
                    </a:lnTo>
                    <a:lnTo>
                      <a:pt x="1" y="13"/>
                    </a:lnTo>
                    <a:lnTo>
                      <a:pt x="1" y="12"/>
                    </a:lnTo>
                    <a:lnTo>
                      <a:pt x="2" y="11"/>
                    </a:lnTo>
                    <a:lnTo>
                      <a:pt x="2" y="10"/>
                    </a:lnTo>
                    <a:lnTo>
                      <a:pt x="2" y="9"/>
                    </a:lnTo>
                    <a:lnTo>
                      <a:pt x="3" y="9"/>
                    </a:lnTo>
                    <a:lnTo>
                      <a:pt x="3" y="8"/>
                    </a:lnTo>
                    <a:lnTo>
                      <a:pt x="3" y="7"/>
                    </a:lnTo>
                    <a:lnTo>
                      <a:pt x="4" y="7"/>
                    </a:lnTo>
                    <a:lnTo>
                      <a:pt x="4" y="6"/>
                    </a:lnTo>
                    <a:lnTo>
                      <a:pt x="5" y="5"/>
                    </a:lnTo>
                    <a:lnTo>
                      <a:pt x="5" y="4"/>
                    </a:lnTo>
                    <a:lnTo>
                      <a:pt x="5" y="3"/>
                    </a:lnTo>
                    <a:lnTo>
                      <a:pt x="6" y="3"/>
                    </a:lnTo>
                    <a:lnTo>
                      <a:pt x="6" y="2"/>
                    </a:lnTo>
                    <a:lnTo>
                      <a:pt x="7" y="2"/>
                    </a:lnTo>
                    <a:lnTo>
                      <a:pt x="7" y="1"/>
                    </a:lnTo>
                    <a:lnTo>
                      <a:pt x="8" y="1"/>
                    </a:lnTo>
                    <a:lnTo>
                      <a:pt x="8" y="0"/>
                    </a:lnTo>
                    <a:lnTo>
                      <a:pt x="33" y="0"/>
                    </a:lnTo>
                    <a:lnTo>
                      <a:pt x="32" y="0"/>
                    </a:lnTo>
                    <a:lnTo>
                      <a:pt x="31" y="0"/>
                    </a:lnTo>
                    <a:lnTo>
                      <a:pt x="30" y="0"/>
                    </a:lnTo>
                    <a:lnTo>
                      <a:pt x="29" y="1"/>
                    </a:lnTo>
                    <a:lnTo>
                      <a:pt x="23" y="3"/>
                    </a:lnTo>
                    <a:lnTo>
                      <a:pt x="22" y="3"/>
                    </a:lnTo>
                    <a:lnTo>
                      <a:pt x="17" y="7"/>
                    </a:lnTo>
                    <a:lnTo>
                      <a:pt x="14" y="12"/>
                    </a:lnTo>
                    <a:lnTo>
                      <a:pt x="13" y="13"/>
                    </a:lnTo>
                    <a:lnTo>
                      <a:pt x="13" y="14"/>
                    </a:lnTo>
                    <a:lnTo>
                      <a:pt x="12" y="14"/>
                    </a:lnTo>
                    <a:lnTo>
                      <a:pt x="12" y="15"/>
                    </a:lnTo>
                    <a:lnTo>
                      <a:pt x="12" y="16"/>
                    </a:lnTo>
                    <a:lnTo>
                      <a:pt x="12" y="17"/>
                    </a:lnTo>
                    <a:lnTo>
                      <a:pt x="12" y="18"/>
                    </a:lnTo>
                    <a:lnTo>
                      <a:pt x="11" y="19"/>
                    </a:lnTo>
                    <a:lnTo>
                      <a:pt x="11" y="20"/>
                    </a:lnTo>
                    <a:lnTo>
                      <a:pt x="11" y="21"/>
                    </a:lnTo>
                    <a:lnTo>
                      <a:pt x="11" y="22"/>
                    </a:lnTo>
                    <a:lnTo>
                      <a:pt x="11" y="23"/>
                    </a:lnTo>
                    <a:lnTo>
                      <a:pt x="11" y="24"/>
                    </a:lnTo>
                    <a:lnTo>
                      <a:pt x="11" y="25"/>
                    </a:lnTo>
                    <a:lnTo>
                      <a:pt x="12" y="26"/>
                    </a:lnTo>
                    <a:lnTo>
                      <a:pt x="12" y="27"/>
                    </a:lnTo>
                    <a:lnTo>
                      <a:pt x="12" y="28"/>
                    </a:lnTo>
                    <a:lnTo>
                      <a:pt x="12" y="29"/>
                    </a:lnTo>
                    <a:lnTo>
                      <a:pt x="12" y="30"/>
                    </a:lnTo>
                    <a:lnTo>
                      <a:pt x="13" y="30"/>
                    </a:lnTo>
                    <a:lnTo>
                      <a:pt x="15" y="34"/>
                    </a:lnTo>
                    <a:lnTo>
                      <a:pt x="15" y="35"/>
                    </a:lnTo>
                    <a:lnTo>
                      <a:pt x="29" y="43"/>
                    </a:lnTo>
                    <a:lnTo>
                      <a:pt x="30" y="44"/>
                    </a:lnTo>
                    <a:lnTo>
                      <a:pt x="31" y="44"/>
                    </a:lnTo>
                    <a:lnTo>
                      <a:pt x="32" y="44"/>
                    </a:lnTo>
                    <a:lnTo>
                      <a:pt x="33" y="44"/>
                    </a:lnTo>
                  </a:path>
                </a:pathLst>
              </a:custGeom>
              <a:solidFill>
                <a:srgbClr val="E866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399" name="未知">
                <a:extLst>
                  <a:ext uri="{FF2B5EF4-FFF2-40B4-BE49-F238E27FC236}">
                    <a16:creationId xmlns:a16="http://schemas.microsoft.com/office/drawing/2014/main" id="{3D4517B3-0560-56A1-8DEB-976B1C090A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6" y="419"/>
                <a:ext cx="13" cy="18"/>
              </a:xfrm>
              <a:custGeom>
                <a:avLst/>
                <a:gdLst>
                  <a:gd name="T0" fmla="*/ 0 w 33"/>
                  <a:gd name="T1" fmla="*/ 0 h 44"/>
                  <a:gd name="T2" fmla="*/ 0 w 33"/>
                  <a:gd name="T3" fmla="*/ 0 h 44"/>
                  <a:gd name="T4" fmla="*/ 0 w 33"/>
                  <a:gd name="T5" fmla="*/ 0 h 44"/>
                  <a:gd name="T6" fmla="*/ 0 w 33"/>
                  <a:gd name="T7" fmla="*/ 0 h 44"/>
                  <a:gd name="T8" fmla="*/ 0 w 33"/>
                  <a:gd name="T9" fmla="*/ 0 h 44"/>
                  <a:gd name="T10" fmla="*/ 0 w 33"/>
                  <a:gd name="T11" fmla="*/ 0 h 44"/>
                  <a:gd name="T12" fmla="*/ 0 w 33"/>
                  <a:gd name="T13" fmla="*/ 0 h 44"/>
                  <a:gd name="T14" fmla="*/ 0 w 33"/>
                  <a:gd name="T15" fmla="*/ 0 h 44"/>
                  <a:gd name="T16" fmla="*/ 0 w 33"/>
                  <a:gd name="T17" fmla="*/ 0 h 44"/>
                  <a:gd name="T18" fmla="*/ 0 w 33"/>
                  <a:gd name="T19" fmla="*/ 0 h 44"/>
                  <a:gd name="T20" fmla="*/ 0 w 33"/>
                  <a:gd name="T21" fmla="*/ 0 h 44"/>
                  <a:gd name="T22" fmla="*/ 0 w 33"/>
                  <a:gd name="T23" fmla="*/ 0 h 44"/>
                  <a:gd name="T24" fmla="*/ 0 w 33"/>
                  <a:gd name="T25" fmla="*/ 0 h 44"/>
                  <a:gd name="T26" fmla="*/ 0 w 33"/>
                  <a:gd name="T27" fmla="*/ 0 h 44"/>
                  <a:gd name="T28" fmla="*/ 0 w 33"/>
                  <a:gd name="T29" fmla="*/ 0 h 44"/>
                  <a:gd name="T30" fmla="*/ 0 w 33"/>
                  <a:gd name="T31" fmla="*/ 0 h 44"/>
                  <a:gd name="T32" fmla="*/ 0 w 33"/>
                  <a:gd name="T33" fmla="*/ 0 h 44"/>
                  <a:gd name="T34" fmla="*/ 0 w 33"/>
                  <a:gd name="T35" fmla="*/ 0 h 44"/>
                  <a:gd name="T36" fmla="*/ 0 w 33"/>
                  <a:gd name="T37" fmla="*/ 0 h 44"/>
                  <a:gd name="T38" fmla="*/ 0 w 33"/>
                  <a:gd name="T39" fmla="*/ 0 h 44"/>
                  <a:gd name="T40" fmla="*/ 0 w 33"/>
                  <a:gd name="T41" fmla="*/ 0 h 44"/>
                  <a:gd name="T42" fmla="*/ 0 w 33"/>
                  <a:gd name="T43" fmla="*/ 0 h 44"/>
                  <a:gd name="T44" fmla="*/ 0 w 33"/>
                  <a:gd name="T45" fmla="*/ 0 h 44"/>
                  <a:gd name="T46" fmla="*/ 0 w 33"/>
                  <a:gd name="T47" fmla="*/ 0 h 44"/>
                  <a:gd name="T48" fmla="*/ 0 w 33"/>
                  <a:gd name="T49" fmla="*/ 0 h 44"/>
                  <a:gd name="T50" fmla="*/ 0 w 33"/>
                  <a:gd name="T51" fmla="*/ 0 h 44"/>
                  <a:gd name="T52" fmla="*/ 0 w 33"/>
                  <a:gd name="T53" fmla="*/ 0 h 44"/>
                  <a:gd name="T54" fmla="*/ 0 w 33"/>
                  <a:gd name="T55" fmla="*/ 0 h 44"/>
                  <a:gd name="T56" fmla="*/ 0 w 33"/>
                  <a:gd name="T57" fmla="*/ 0 h 44"/>
                  <a:gd name="T58" fmla="*/ 0 w 33"/>
                  <a:gd name="T59" fmla="*/ 0 h 44"/>
                  <a:gd name="T60" fmla="*/ 0 w 33"/>
                  <a:gd name="T61" fmla="*/ 0 h 44"/>
                  <a:gd name="T62" fmla="*/ 0 w 33"/>
                  <a:gd name="T63" fmla="*/ 0 h 44"/>
                  <a:gd name="T64" fmla="*/ 0 w 33"/>
                  <a:gd name="T65" fmla="*/ 0 h 44"/>
                  <a:gd name="T66" fmla="*/ 0 w 33"/>
                  <a:gd name="T67" fmla="*/ 0 h 44"/>
                  <a:gd name="T68" fmla="*/ 0 w 33"/>
                  <a:gd name="T69" fmla="*/ 0 h 44"/>
                  <a:gd name="T70" fmla="*/ 0 w 33"/>
                  <a:gd name="T71" fmla="*/ 0 h 44"/>
                  <a:gd name="T72" fmla="*/ 0 w 33"/>
                  <a:gd name="T73" fmla="*/ 0 h 44"/>
                  <a:gd name="T74" fmla="*/ 0 w 33"/>
                  <a:gd name="T75" fmla="*/ 0 h 44"/>
                  <a:gd name="T76" fmla="*/ 0 w 33"/>
                  <a:gd name="T77" fmla="*/ 0 h 44"/>
                  <a:gd name="T78" fmla="*/ 0 w 33"/>
                  <a:gd name="T79" fmla="*/ 0 h 44"/>
                  <a:gd name="T80" fmla="*/ 0 w 33"/>
                  <a:gd name="T81" fmla="*/ 0 h 44"/>
                  <a:gd name="T82" fmla="*/ 0 w 33"/>
                  <a:gd name="T83" fmla="*/ 0 h 44"/>
                  <a:gd name="T84" fmla="*/ 0 w 33"/>
                  <a:gd name="T85" fmla="*/ 0 h 44"/>
                  <a:gd name="T86" fmla="*/ 0 w 33"/>
                  <a:gd name="T87" fmla="*/ 0 h 44"/>
                  <a:gd name="T88" fmla="*/ 0 w 33"/>
                  <a:gd name="T89" fmla="*/ 0 h 44"/>
                  <a:gd name="T90" fmla="*/ 0 w 33"/>
                  <a:gd name="T91" fmla="*/ 0 h 44"/>
                  <a:gd name="T92" fmla="*/ 0 w 33"/>
                  <a:gd name="T93" fmla="*/ 0 h 44"/>
                  <a:gd name="T94" fmla="*/ 0 w 33"/>
                  <a:gd name="T95" fmla="*/ 0 h 44"/>
                  <a:gd name="T96" fmla="*/ 0 w 33"/>
                  <a:gd name="T97" fmla="*/ 0 h 44"/>
                  <a:gd name="T98" fmla="*/ 0 w 33"/>
                  <a:gd name="T99" fmla="*/ 0 h 44"/>
                  <a:gd name="T100" fmla="*/ 0 w 33"/>
                  <a:gd name="T101" fmla="*/ 0 h 44"/>
                  <a:gd name="T102" fmla="*/ 0 w 33"/>
                  <a:gd name="T103" fmla="*/ 0 h 44"/>
                  <a:gd name="T104" fmla="*/ 0 w 33"/>
                  <a:gd name="T105" fmla="*/ 0 h 44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</a:gdLst>
                <a:ahLst/>
                <a:cxnLst>
                  <a:cxn ang="T106">
                    <a:pos x="T0" y="T1"/>
                  </a:cxn>
                  <a:cxn ang="T107">
                    <a:pos x="T2" y="T3"/>
                  </a:cxn>
                  <a:cxn ang="T108">
                    <a:pos x="T4" y="T5"/>
                  </a:cxn>
                  <a:cxn ang="T109">
                    <a:pos x="T6" y="T7"/>
                  </a:cxn>
                  <a:cxn ang="T110">
                    <a:pos x="T8" y="T9"/>
                  </a:cxn>
                  <a:cxn ang="T111">
                    <a:pos x="T10" y="T11"/>
                  </a:cxn>
                  <a:cxn ang="T112">
                    <a:pos x="T12" y="T13"/>
                  </a:cxn>
                  <a:cxn ang="T113">
                    <a:pos x="T14" y="T15"/>
                  </a:cxn>
                  <a:cxn ang="T114">
                    <a:pos x="T16" y="T17"/>
                  </a:cxn>
                  <a:cxn ang="T115">
                    <a:pos x="T18" y="T19"/>
                  </a:cxn>
                  <a:cxn ang="T116">
                    <a:pos x="T20" y="T21"/>
                  </a:cxn>
                  <a:cxn ang="T117">
                    <a:pos x="T22" y="T23"/>
                  </a:cxn>
                  <a:cxn ang="T118">
                    <a:pos x="T24" y="T25"/>
                  </a:cxn>
                  <a:cxn ang="T119">
                    <a:pos x="T26" y="T27"/>
                  </a:cxn>
                  <a:cxn ang="T120">
                    <a:pos x="T28" y="T29"/>
                  </a:cxn>
                  <a:cxn ang="T121">
                    <a:pos x="T30" y="T31"/>
                  </a:cxn>
                  <a:cxn ang="T122">
                    <a:pos x="T32" y="T33"/>
                  </a:cxn>
                  <a:cxn ang="T123">
                    <a:pos x="T34" y="T35"/>
                  </a:cxn>
                  <a:cxn ang="T124">
                    <a:pos x="T36" y="T37"/>
                  </a:cxn>
                  <a:cxn ang="T125">
                    <a:pos x="T38" y="T39"/>
                  </a:cxn>
                  <a:cxn ang="T126">
                    <a:pos x="T40" y="T41"/>
                  </a:cxn>
                  <a:cxn ang="T127">
                    <a:pos x="T42" y="T43"/>
                  </a:cxn>
                  <a:cxn ang="T128">
                    <a:pos x="T44" y="T45"/>
                  </a:cxn>
                  <a:cxn ang="T129">
                    <a:pos x="T46" y="T47"/>
                  </a:cxn>
                  <a:cxn ang="T130">
                    <a:pos x="T48" y="T49"/>
                  </a:cxn>
                  <a:cxn ang="T131">
                    <a:pos x="T50" y="T51"/>
                  </a:cxn>
                  <a:cxn ang="T132">
                    <a:pos x="T52" y="T53"/>
                  </a:cxn>
                  <a:cxn ang="T133">
                    <a:pos x="T54" y="T55"/>
                  </a:cxn>
                  <a:cxn ang="T134">
                    <a:pos x="T56" y="T57"/>
                  </a:cxn>
                  <a:cxn ang="T135">
                    <a:pos x="T58" y="T59"/>
                  </a:cxn>
                  <a:cxn ang="T136">
                    <a:pos x="T60" y="T61"/>
                  </a:cxn>
                  <a:cxn ang="T137">
                    <a:pos x="T62" y="T63"/>
                  </a:cxn>
                  <a:cxn ang="T138">
                    <a:pos x="T64" y="T65"/>
                  </a:cxn>
                  <a:cxn ang="T139">
                    <a:pos x="T66" y="T67"/>
                  </a:cxn>
                  <a:cxn ang="T140">
                    <a:pos x="T68" y="T69"/>
                  </a:cxn>
                  <a:cxn ang="T141">
                    <a:pos x="T70" y="T71"/>
                  </a:cxn>
                  <a:cxn ang="T142">
                    <a:pos x="T72" y="T73"/>
                  </a:cxn>
                  <a:cxn ang="T143">
                    <a:pos x="T74" y="T75"/>
                  </a:cxn>
                  <a:cxn ang="T144">
                    <a:pos x="T76" y="T77"/>
                  </a:cxn>
                  <a:cxn ang="T145">
                    <a:pos x="T78" y="T79"/>
                  </a:cxn>
                  <a:cxn ang="T146">
                    <a:pos x="T80" y="T81"/>
                  </a:cxn>
                  <a:cxn ang="T147">
                    <a:pos x="T82" y="T83"/>
                  </a:cxn>
                  <a:cxn ang="T148">
                    <a:pos x="T84" y="T85"/>
                  </a:cxn>
                  <a:cxn ang="T149">
                    <a:pos x="T86" y="T87"/>
                  </a:cxn>
                  <a:cxn ang="T150">
                    <a:pos x="T88" y="T89"/>
                  </a:cxn>
                  <a:cxn ang="T151">
                    <a:pos x="T90" y="T91"/>
                  </a:cxn>
                  <a:cxn ang="T152">
                    <a:pos x="T92" y="T93"/>
                  </a:cxn>
                  <a:cxn ang="T153">
                    <a:pos x="T94" y="T95"/>
                  </a:cxn>
                  <a:cxn ang="T154">
                    <a:pos x="T96" y="T97"/>
                  </a:cxn>
                  <a:cxn ang="T155">
                    <a:pos x="T98" y="T99"/>
                  </a:cxn>
                  <a:cxn ang="T156">
                    <a:pos x="T100" y="T101"/>
                  </a:cxn>
                  <a:cxn ang="T157">
                    <a:pos x="T102" y="T103"/>
                  </a:cxn>
                  <a:cxn ang="T158">
                    <a:pos x="T104" y="T105"/>
                  </a:cxn>
                </a:cxnLst>
                <a:rect l="0" t="0" r="r" b="b"/>
                <a:pathLst>
                  <a:path w="33" h="44">
                    <a:moveTo>
                      <a:pt x="0" y="44"/>
                    </a:moveTo>
                    <a:lnTo>
                      <a:pt x="3" y="43"/>
                    </a:lnTo>
                    <a:lnTo>
                      <a:pt x="4" y="43"/>
                    </a:lnTo>
                    <a:lnTo>
                      <a:pt x="16" y="37"/>
                    </a:lnTo>
                    <a:lnTo>
                      <a:pt x="16" y="36"/>
                    </a:lnTo>
                    <a:lnTo>
                      <a:pt x="20" y="31"/>
                    </a:lnTo>
                    <a:lnTo>
                      <a:pt x="20" y="30"/>
                    </a:lnTo>
                    <a:lnTo>
                      <a:pt x="21" y="29"/>
                    </a:lnTo>
                    <a:lnTo>
                      <a:pt x="21" y="25"/>
                    </a:lnTo>
                    <a:lnTo>
                      <a:pt x="21" y="24"/>
                    </a:lnTo>
                    <a:lnTo>
                      <a:pt x="21" y="23"/>
                    </a:lnTo>
                    <a:lnTo>
                      <a:pt x="22" y="22"/>
                    </a:lnTo>
                    <a:lnTo>
                      <a:pt x="21" y="21"/>
                    </a:lnTo>
                    <a:lnTo>
                      <a:pt x="21" y="20"/>
                    </a:lnTo>
                    <a:lnTo>
                      <a:pt x="21" y="19"/>
                    </a:lnTo>
                    <a:lnTo>
                      <a:pt x="21" y="18"/>
                    </a:lnTo>
                    <a:lnTo>
                      <a:pt x="21" y="17"/>
                    </a:lnTo>
                    <a:lnTo>
                      <a:pt x="21" y="16"/>
                    </a:lnTo>
                    <a:lnTo>
                      <a:pt x="20" y="14"/>
                    </a:lnTo>
                    <a:lnTo>
                      <a:pt x="20" y="13"/>
                    </a:lnTo>
                    <a:lnTo>
                      <a:pt x="19" y="12"/>
                    </a:lnTo>
                    <a:lnTo>
                      <a:pt x="18" y="11"/>
                    </a:lnTo>
                    <a:lnTo>
                      <a:pt x="17" y="9"/>
                    </a:lnTo>
                    <a:lnTo>
                      <a:pt x="17" y="8"/>
                    </a:lnTo>
                    <a:lnTo>
                      <a:pt x="16" y="8"/>
                    </a:lnTo>
                    <a:lnTo>
                      <a:pt x="16" y="7"/>
                    </a:lnTo>
                    <a:lnTo>
                      <a:pt x="13" y="5"/>
                    </a:lnTo>
                    <a:lnTo>
                      <a:pt x="13" y="4"/>
                    </a:lnTo>
                    <a:lnTo>
                      <a:pt x="7" y="2"/>
                    </a:lnTo>
                    <a:lnTo>
                      <a:pt x="7" y="1"/>
                    </a:lnTo>
                    <a:lnTo>
                      <a:pt x="6" y="1"/>
                    </a:lnTo>
                    <a:lnTo>
                      <a:pt x="5" y="1"/>
                    </a:lnTo>
                    <a:lnTo>
                      <a:pt x="4" y="1"/>
                    </a:lnTo>
                    <a:lnTo>
                      <a:pt x="3" y="1"/>
                    </a:lnTo>
                    <a:lnTo>
                      <a:pt x="2" y="0"/>
                    </a:lnTo>
                    <a:lnTo>
                      <a:pt x="1" y="0"/>
                    </a:lnTo>
                    <a:lnTo>
                      <a:pt x="0" y="0"/>
                    </a:lnTo>
                    <a:lnTo>
                      <a:pt x="25" y="0"/>
                    </a:lnTo>
                    <a:lnTo>
                      <a:pt x="25" y="1"/>
                    </a:lnTo>
                    <a:lnTo>
                      <a:pt x="26" y="1"/>
                    </a:lnTo>
                    <a:lnTo>
                      <a:pt x="26" y="2"/>
                    </a:lnTo>
                    <a:lnTo>
                      <a:pt x="27" y="3"/>
                    </a:lnTo>
                    <a:lnTo>
                      <a:pt x="27" y="4"/>
                    </a:lnTo>
                    <a:lnTo>
                      <a:pt x="28" y="4"/>
                    </a:lnTo>
                    <a:lnTo>
                      <a:pt x="28" y="5"/>
                    </a:lnTo>
                    <a:lnTo>
                      <a:pt x="28" y="6"/>
                    </a:lnTo>
                    <a:lnTo>
                      <a:pt x="29" y="6"/>
                    </a:lnTo>
                    <a:lnTo>
                      <a:pt x="29" y="7"/>
                    </a:lnTo>
                    <a:lnTo>
                      <a:pt x="31" y="12"/>
                    </a:lnTo>
                    <a:lnTo>
                      <a:pt x="32" y="13"/>
                    </a:lnTo>
                    <a:lnTo>
                      <a:pt x="32" y="14"/>
                    </a:lnTo>
                    <a:lnTo>
                      <a:pt x="32" y="15"/>
                    </a:lnTo>
                    <a:lnTo>
                      <a:pt x="32" y="17"/>
                    </a:lnTo>
                    <a:lnTo>
                      <a:pt x="33" y="17"/>
                    </a:lnTo>
                    <a:lnTo>
                      <a:pt x="33" y="18"/>
                    </a:lnTo>
                    <a:lnTo>
                      <a:pt x="33" y="19"/>
                    </a:lnTo>
                    <a:lnTo>
                      <a:pt x="33" y="20"/>
                    </a:lnTo>
                    <a:lnTo>
                      <a:pt x="33" y="21"/>
                    </a:lnTo>
                    <a:lnTo>
                      <a:pt x="33" y="22"/>
                    </a:lnTo>
                    <a:lnTo>
                      <a:pt x="33" y="23"/>
                    </a:lnTo>
                    <a:lnTo>
                      <a:pt x="33" y="24"/>
                    </a:lnTo>
                    <a:lnTo>
                      <a:pt x="33" y="25"/>
                    </a:lnTo>
                    <a:lnTo>
                      <a:pt x="33" y="26"/>
                    </a:lnTo>
                    <a:lnTo>
                      <a:pt x="33" y="27"/>
                    </a:lnTo>
                    <a:lnTo>
                      <a:pt x="32" y="27"/>
                    </a:lnTo>
                    <a:lnTo>
                      <a:pt x="32" y="29"/>
                    </a:lnTo>
                    <a:lnTo>
                      <a:pt x="32" y="30"/>
                    </a:lnTo>
                    <a:lnTo>
                      <a:pt x="32" y="31"/>
                    </a:lnTo>
                    <a:lnTo>
                      <a:pt x="31" y="32"/>
                    </a:lnTo>
                    <a:lnTo>
                      <a:pt x="30" y="35"/>
                    </a:lnTo>
                    <a:lnTo>
                      <a:pt x="30" y="36"/>
                    </a:lnTo>
                    <a:lnTo>
                      <a:pt x="29" y="37"/>
                    </a:lnTo>
                    <a:lnTo>
                      <a:pt x="29" y="38"/>
                    </a:lnTo>
                    <a:lnTo>
                      <a:pt x="28" y="39"/>
                    </a:lnTo>
                    <a:lnTo>
                      <a:pt x="28" y="40"/>
                    </a:lnTo>
                    <a:lnTo>
                      <a:pt x="27" y="40"/>
                    </a:lnTo>
                    <a:lnTo>
                      <a:pt x="27" y="41"/>
                    </a:lnTo>
                    <a:lnTo>
                      <a:pt x="26" y="42"/>
                    </a:lnTo>
                    <a:lnTo>
                      <a:pt x="26" y="43"/>
                    </a:lnTo>
                    <a:lnTo>
                      <a:pt x="25" y="43"/>
                    </a:lnTo>
                    <a:lnTo>
                      <a:pt x="25" y="44"/>
                    </a:lnTo>
                  </a:path>
                </a:pathLst>
              </a:custGeom>
              <a:solidFill>
                <a:srgbClr val="E866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400" name="未知">
                <a:extLst>
                  <a:ext uri="{FF2B5EF4-FFF2-40B4-BE49-F238E27FC236}">
                    <a16:creationId xmlns:a16="http://schemas.microsoft.com/office/drawing/2014/main" id="{A4B563E2-0A3E-9BE1-115A-3CBCD75910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76" y="415"/>
                <a:ext cx="20" cy="4"/>
              </a:xfrm>
              <a:custGeom>
                <a:avLst/>
                <a:gdLst>
                  <a:gd name="T0" fmla="*/ 0 w 50"/>
                  <a:gd name="T1" fmla="*/ 0 h 11"/>
                  <a:gd name="T2" fmla="*/ 0 w 50"/>
                  <a:gd name="T3" fmla="*/ 0 h 11"/>
                  <a:gd name="T4" fmla="*/ 0 w 50"/>
                  <a:gd name="T5" fmla="*/ 0 h 11"/>
                  <a:gd name="T6" fmla="*/ 0 w 50"/>
                  <a:gd name="T7" fmla="*/ 0 h 11"/>
                  <a:gd name="T8" fmla="*/ 0 w 50"/>
                  <a:gd name="T9" fmla="*/ 0 h 11"/>
                  <a:gd name="T10" fmla="*/ 0 w 50"/>
                  <a:gd name="T11" fmla="*/ 0 h 11"/>
                  <a:gd name="T12" fmla="*/ 0 w 50"/>
                  <a:gd name="T13" fmla="*/ 0 h 11"/>
                  <a:gd name="T14" fmla="*/ 0 w 50"/>
                  <a:gd name="T15" fmla="*/ 0 h 11"/>
                  <a:gd name="T16" fmla="*/ 0 w 50"/>
                  <a:gd name="T17" fmla="*/ 0 h 11"/>
                  <a:gd name="T18" fmla="*/ 0 w 50"/>
                  <a:gd name="T19" fmla="*/ 0 h 11"/>
                  <a:gd name="T20" fmla="*/ 0 w 50"/>
                  <a:gd name="T21" fmla="*/ 0 h 11"/>
                  <a:gd name="T22" fmla="*/ 0 w 50"/>
                  <a:gd name="T23" fmla="*/ 0 h 11"/>
                  <a:gd name="T24" fmla="*/ 0 w 50"/>
                  <a:gd name="T25" fmla="*/ 0 h 11"/>
                  <a:gd name="T26" fmla="*/ 0 w 50"/>
                  <a:gd name="T27" fmla="*/ 0 h 11"/>
                  <a:gd name="T28" fmla="*/ 0 w 50"/>
                  <a:gd name="T29" fmla="*/ 0 h 11"/>
                  <a:gd name="T30" fmla="*/ 0 w 50"/>
                  <a:gd name="T31" fmla="*/ 0 h 11"/>
                  <a:gd name="T32" fmla="*/ 0 w 50"/>
                  <a:gd name="T33" fmla="*/ 0 h 11"/>
                  <a:gd name="T34" fmla="*/ 0 w 50"/>
                  <a:gd name="T35" fmla="*/ 0 h 11"/>
                  <a:gd name="T36" fmla="*/ 0 w 50"/>
                  <a:gd name="T37" fmla="*/ 0 h 11"/>
                  <a:gd name="T38" fmla="*/ 0 w 50"/>
                  <a:gd name="T39" fmla="*/ 0 h 11"/>
                  <a:gd name="T40" fmla="*/ 0 w 50"/>
                  <a:gd name="T41" fmla="*/ 0 h 11"/>
                  <a:gd name="T42" fmla="*/ 0 w 50"/>
                  <a:gd name="T43" fmla="*/ 0 h 11"/>
                  <a:gd name="T44" fmla="*/ 0 w 50"/>
                  <a:gd name="T45" fmla="*/ 0 h 11"/>
                  <a:gd name="T46" fmla="*/ 0 w 50"/>
                  <a:gd name="T47" fmla="*/ 0 h 11"/>
                  <a:gd name="T48" fmla="*/ 0 w 50"/>
                  <a:gd name="T49" fmla="*/ 0 h 11"/>
                  <a:gd name="T50" fmla="*/ 0 w 50"/>
                  <a:gd name="T51" fmla="*/ 0 h 11"/>
                  <a:gd name="T52" fmla="*/ 0 w 50"/>
                  <a:gd name="T53" fmla="*/ 0 h 11"/>
                  <a:gd name="T54" fmla="*/ 0 w 50"/>
                  <a:gd name="T55" fmla="*/ 0 h 11"/>
                  <a:gd name="T56" fmla="*/ 0 w 50"/>
                  <a:gd name="T57" fmla="*/ 0 h 11"/>
                  <a:gd name="T58" fmla="*/ 0 w 50"/>
                  <a:gd name="T59" fmla="*/ 0 h 11"/>
                  <a:gd name="T60" fmla="*/ 0 w 50"/>
                  <a:gd name="T61" fmla="*/ 0 h 11"/>
                  <a:gd name="T62" fmla="*/ 0 w 50"/>
                  <a:gd name="T63" fmla="*/ 0 h 11"/>
                  <a:gd name="T64" fmla="*/ 0 w 50"/>
                  <a:gd name="T65" fmla="*/ 0 h 11"/>
                  <a:gd name="T66" fmla="*/ 0 w 50"/>
                  <a:gd name="T67" fmla="*/ 0 h 11"/>
                  <a:gd name="T68" fmla="*/ 0 w 50"/>
                  <a:gd name="T69" fmla="*/ 0 h 11"/>
                  <a:gd name="T70" fmla="*/ 0 w 50"/>
                  <a:gd name="T71" fmla="*/ 0 h 11"/>
                  <a:gd name="T72" fmla="*/ 0 w 50"/>
                  <a:gd name="T73" fmla="*/ 0 h 11"/>
                  <a:gd name="T74" fmla="*/ 0 w 50"/>
                  <a:gd name="T75" fmla="*/ 0 h 11"/>
                  <a:gd name="T76" fmla="*/ 0 w 50"/>
                  <a:gd name="T77" fmla="*/ 0 h 11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0" t="0" r="r" b="b"/>
                <a:pathLst>
                  <a:path w="50" h="11">
                    <a:moveTo>
                      <a:pt x="0" y="11"/>
                    </a:moveTo>
                    <a:lnTo>
                      <a:pt x="1" y="11"/>
                    </a:lnTo>
                    <a:lnTo>
                      <a:pt x="1" y="10"/>
                    </a:lnTo>
                    <a:lnTo>
                      <a:pt x="2" y="9"/>
                    </a:lnTo>
                    <a:lnTo>
                      <a:pt x="3" y="8"/>
                    </a:lnTo>
                    <a:lnTo>
                      <a:pt x="4" y="7"/>
                    </a:lnTo>
                    <a:lnTo>
                      <a:pt x="5" y="6"/>
                    </a:lnTo>
                    <a:lnTo>
                      <a:pt x="6" y="6"/>
                    </a:lnTo>
                    <a:lnTo>
                      <a:pt x="11" y="3"/>
                    </a:lnTo>
                    <a:lnTo>
                      <a:pt x="12" y="2"/>
                    </a:lnTo>
                    <a:lnTo>
                      <a:pt x="13" y="2"/>
                    </a:lnTo>
                    <a:lnTo>
                      <a:pt x="15" y="2"/>
                    </a:lnTo>
                    <a:lnTo>
                      <a:pt x="16" y="1"/>
                    </a:lnTo>
                    <a:lnTo>
                      <a:pt x="17" y="1"/>
                    </a:lnTo>
                    <a:lnTo>
                      <a:pt x="18" y="1"/>
                    </a:lnTo>
                    <a:lnTo>
                      <a:pt x="20" y="0"/>
                    </a:lnTo>
                    <a:lnTo>
                      <a:pt x="21" y="0"/>
                    </a:lnTo>
                    <a:lnTo>
                      <a:pt x="22" y="0"/>
                    </a:lnTo>
                    <a:lnTo>
                      <a:pt x="24" y="0"/>
                    </a:lnTo>
                    <a:lnTo>
                      <a:pt x="25" y="0"/>
                    </a:lnTo>
                    <a:lnTo>
                      <a:pt x="26" y="0"/>
                    </a:lnTo>
                    <a:lnTo>
                      <a:pt x="27" y="0"/>
                    </a:lnTo>
                    <a:lnTo>
                      <a:pt x="29" y="0"/>
                    </a:lnTo>
                    <a:lnTo>
                      <a:pt x="30" y="0"/>
                    </a:lnTo>
                    <a:lnTo>
                      <a:pt x="35" y="2"/>
                    </a:lnTo>
                    <a:lnTo>
                      <a:pt x="36" y="2"/>
                    </a:lnTo>
                    <a:lnTo>
                      <a:pt x="37" y="2"/>
                    </a:lnTo>
                    <a:lnTo>
                      <a:pt x="39" y="3"/>
                    </a:lnTo>
                    <a:lnTo>
                      <a:pt x="40" y="4"/>
                    </a:lnTo>
                    <a:lnTo>
                      <a:pt x="41" y="4"/>
                    </a:lnTo>
                    <a:lnTo>
                      <a:pt x="42" y="5"/>
                    </a:lnTo>
                    <a:lnTo>
                      <a:pt x="43" y="6"/>
                    </a:lnTo>
                    <a:lnTo>
                      <a:pt x="44" y="6"/>
                    </a:lnTo>
                    <a:lnTo>
                      <a:pt x="45" y="7"/>
                    </a:lnTo>
                    <a:lnTo>
                      <a:pt x="46" y="8"/>
                    </a:lnTo>
                    <a:lnTo>
                      <a:pt x="47" y="9"/>
                    </a:lnTo>
                    <a:lnTo>
                      <a:pt x="48" y="10"/>
                    </a:lnTo>
                    <a:lnTo>
                      <a:pt x="49" y="11"/>
                    </a:lnTo>
                    <a:lnTo>
                      <a:pt x="50" y="11"/>
                    </a:lnTo>
                  </a:path>
                </a:pathLst>
              </a:custGeom>
              <a:solidFill>
                <a:srgbClr val="E866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401" name="未知">
                <a:extLst>
                  <a:ext uri="{FF2B5EF4-FFF2-40B4-BE49-F238E27FC236}">
                    <a16:creationId xmlns:a16="http://schemas.microsoft.com/office/drawing/2014/main" id="{8A4A2FAD-B655-280E-3C0E-9254EF7DEF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77" y="419"/>
                <a:ext cx="17" cy="18"/>
              </a:xfrm>
              <a:custGeom>
                <a:avLst/>
                <a:gdLst>
                  <a:gd name="T0" fmla="*/ 0 w 44"/>
                  <a:gd name="T1" fmla="*/ 0 h 44"/>
                  <a:gd name="T2" fmla="*/ 0 w 44"/>
                  <a:gd name="T3" fmla="*/ 0 h 44"/>
                  <a:gd name="T4" fmla="*/ 0 w 44"/>
                  <a:gd name="T5" fmla="*/ 0 h 44"/>
                  <a:gd name="T6" fmla="*/ 0 w 44"/>
                  <a:gd name="T7" fmla="*/ 0 h 44"/>
                  <a:gd name="T8" fmla="*/ 0 w 44"/>
                  <a:gd name="T9" fmla="*/ 0 h 44"/>
                  <a:gd name="T10" fmla="*/ 0 w 44"/>
                  <a:gd name="T11" fmla="*/ 0 h 44"/>
                  <a:gd name="T12" fmla="*/ 0 w 44"/>
                  <a:gd name="T13" fmla="*/ 0 h 44"/>
                  <a:gd name="T14" fmla="*/ 0 w 44"/>
                  <a:gd name="T15" fmla="*/ 0 h 44"/>
                  <a:gd name="T16" fmla="*/ 0 w 44"/>
                  <a:gd name="T17" fmla="*/ 0 h 44"/>
                  <a:gd name="T18" fmla="*/ 0 w 44"/>
                  <a:gd name="T19" fmla="*/ 0 h 44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44" h="44">
                    <a:moveTo>
                      <a:pt x="37" y="37"/>
                    </a:moveTo>
                    <a:lnTo>
                      <a:pt x="22" y="44"/>
                    </a:lnTo>
                    <a:lnTo>
                      <a:pt x="21" y="44"/>
                    </a:lnTo>
                    <a:lnTo>
                      <a:pt x="0" y="22"/>
                    </a:lnTo>
                    <a:lnTo>
                      <a:pt x="0" y="21"/>
                    </a:lnTo>
                    <a:lnTo>
                      <a:pt x="22" y="0"/>
                    </a:lnTo>
                    <a:lnTo>
                      <a:pt x="23" y="0"/>
                    </a:lnTo>
                    <a:lnTo>
                      <a:pt x="44" y="22"/>
                    </a:lnTo>
                    <a:lnTo>
                      <a:pt x="43" y="24"/>
                    </a:lnTo>
                    <a:lnTo>
                      <a:pt x="37" y="37"/>
                    </a:lnTo>
                    <a:close/>
                  </a:path>
                </a:pathLst>
              </a:custGeom>
              <a:noFill/>
              <a:ln w="63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402" name="未知">
                <a:extLst>
                  <a:ext uri="{FF2B5EF4-FFF2-40B4-BE49-F238E27FC236}">
                    <a16:creationId xmlns:a16="http://schemas.microsoft.com/office/drawing/2014/main" id="{67D3FB4B-8B12-428A-B99B-C66FA565BD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72" y="415"/>
                <a:ext cx="27" cy="26"/>
              </a:xfrm>
              <a:custGeom>
                <a:avLst/>
                <a:gdLst>
                  <a:gd name="T0" fmla="*/ 0 w 66"/>
                  <a:gd name="T1" fmla="*/ 0 h 66"/>
                  <a:gd name="T2" fmla="*/ 0 w 66"/>
                  <a:gd name="T3" fmla="*/ 0 h 66"/>
                  <a:gd name="T4" fmla="*/ 0 w 66"/>
                  <a:gd name="T5" fmla="*/ 0 h 66"/>
                  <a:gd name="T6" fmla="*/ 0 w 66"/>
                  <a:gd name="T7" fmla="*/ 0 h 66"/>
                  <a:gd name="T8" fmla="*/ 0 w 66"/>
                  <a:gd name="T9" fmla="*/ 0 h 66"/>
                  <a:gd name="T10" fmla="*/ 0 w 66"/>
                  <a:gd name="T11" fmla="*/ 0 h 66"/>
                  <a:gd name="T12" fmla="*/ 0 w 66"/>
                  <a:gd name="T13" fmla="*/ 0 h 66"/>
                  <a:gd name="T14" fmla="*/ 0 w 66"/>
                  <a:gd name="T15" fmla="*/ 0 h 66"/>
                  <a:gd name="T16" fmla="*/ 0 w 66"/>
                  <a:gd name="T17" fmla="*/ 0 h 66"/>
                  <a:gd name="T18" fmla="*/ 0 w 66"/>
                  <a:gd name="T19" fmla="*/ 0 h 6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66" h="66">
                    <a:moveTo>
                      <a:pt x="56" y="10"/>
                    </a:moveTo>
                    <a:lnTo>
                      <a:pt x="33" y="0"/>
                    </a:lnTo>
                    <a:lnTo>
                      <a:pt x="32" y="0"/>
                    </a:lnTo>
                    <a:lnTo>
                      <a:pt x="0" y="33"/>
                    </a:lnTo>
                    <a:lnTo>
                      <a:pt x="0" y="36"/>
                    </a:lnTo>
                    <a:lnTo>
                      <a:pt x="33" y="66"/>
                    </a:lnTo>
                    <a:lnTo>
                      <a:pt x="34" y="66"/>
                    </a:lnTo>
                    <a:lnTo>
                      <a:pt x="66" y="33"/>
                    </a:lnTo>
                    <a:lnTo>
                      <a:pt x="66" y="32"/>
                    </a:lnTo>
                    <a:lnTo>
                      <a:pt x="56" y="10"/>
                    </a:lnTo>
                    <a:close/>
                  </a:path>
                </a:pathLst>
              </a:custGeom>
              <a:noFill/>
              <a:ln w="63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403" name="未知">
                <a:extLst>
                  <a:ext uri="{FF2B5EF4-FFF2-40B4-BE49-F238E27FC236}">
                    <a16:creationId xmlns:a16="http://schemas.microsoft.com/office/drawing/2014/main" id="{AED0D341-7E03-46EB-54A1-3A3787991C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11" y="354"/>
                <a:ext cx="43" cy="45"/>
              </a:xfrm>
              <a:custGeom>
                <a:avLst/>
                <a:gdLst>
                  <a:gd name="T0" fmla="*/ 0 w 109"/>
                  <a:gd name="T1" fmla="*/ 0 h 112"/>
                  <a:gd name="T2" fmla="*/ 0 w 109"/>
                  <a:gd name="T3" fmla="*/ 0 h 112"/>
                  <a:gd name="T4" fmla="*/ 0 w 109"/>
                  <a:gd name="T5" fmla="*/ 0 h 112"/>
                  <a:gd name="T6" fmla="*/ 0 w 109"/>
                  <a:gd name="T7" fmla="*/ 0 h 112"/>
                  <a:gd name="T8" fmla="*/ 0 w 109"/>
                  <a:gd name="T9" fmla="*/ 0 h 112"/>
                  <a:gd name="T10" fmla="*/ 0 w 109"/>
                  <a:gd name="T11" fmla="*/ 0 h 112"/>
                  <a:gd name="T12" fmla="*/ 0 w 109"/>
                  <a:gd name="T13" fmla="*/ 0 h 112"/>
                  <a:gd name="T14" fmla="*/ 0 w 109"/>
                  <a:gd name="T15" fmla="*/ 0 h 112"/>
                  <a:gd name="T16" fmla="*/ 0 w 109"/>
                  <a:gd name="T17" fmla="*/ 0 h 112"/>
                  <a:gd name="T18" fmla="*/ 0 w 109"/>
                  <a:gd name="T19" fmla="*/ 0 h 112"/>
                  <a:gd name="T20" fmla="*/ 0 w 109"/>
                  <a:gd name="T21" fmla="*/ 0 h 112"/>
                  <a:gd name="T22" fmla="*/ 0 w 109"/>
                  <a:gd name="T23" fmla="*/ 0 h 112"/>
                  <a:gd name="T24" fmla="*/ 0 w 109"/>
                  <a:gd name="T25" fmla="*/ 0 h 112"/>
                  <a:gd name="T26" fmla="*/ 0 w 109"/>
                  <a:gd name="T27" fmla="*/ 0 h 112"/>
                  <a:gd name="T28" fmla="*/ 0 w 109"/>
                  <a:gd name="T29" fmla="*/ 0 h 112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109" h="112">
                    <a:moveTo>
                      <a:pt x="24" y="86"/>
                    </a:moveTo>
                    <a:lnTo>
                      <a:pt x="65" y="41"/>
                    </a:lnTo>
                    <a:lnTo>
                      <a:pt x="67" y="37"/>
                    </a:lnTo>
                    <a:lnTo>
                      <a:pt x="109" y="112"/>
                    </a:lnTo>
                    <a:lnTo>
                      <a:pt x="67" y="37"/>
                    </a:lnTo>
                    <a:lnTo>
                      <a:pt x="67" y="36"/>
                    </a:lnTo>
                    <a:lnTo>
                      <a:pt x="66" y="36"/>
                    </a:lnTo>
                    <a:lnTo>
                      <a:pt x="66" y="35"/>
                    </a:lnTo>
                    <a:lnTo>
                      <a:pt x="65" y="35"/>
                    </a:lnTo>
                    <a:lnTo>
                      <a:pt x="64" y="35"/>
                    </a:lnTo>
                    <a:lnTo>
                      <a:pt x="18" y="74"/>
                    </a:lnTo>
                    <a:lnTo>
                      <a:pt x="0" y="0"/>
                    </a:lnTo>
                    <a:lnTo>
                      <a:pt x="18" y="74"/>
                    </a:lnTo>
                    <a:lnTo>
                      <a:pt x="23" y="87"/>
                    </a:lnTo>
                    <a:lnTo>
                      <a:pt x="24" y="86"/>
                    </a:lnTo>
                    <a:close/>
                  </a:path>
                </a:pathLst>
              </a:custGeom>
              <a:blipFill dpi="0" rotWithShape="0">
                <a:blip r:embed="rId9"/>
                <a:srcRect/>
                <a:stretch>
                  <a:fillRect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404" name="未知">
                <a:extLst>
                  <a:ext uri="{FF2B5EF4-FFF2-40B4-BE49-F238E27FC236}">
                    <a16:creationId xmlns:a16="http://schemas.microsoft.com/office/drawing/2014/main" id="{7FE9ECDD-12A6-A915-133E-2CED8AFD3C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98" y="367"/>
                <a:ext cx="26" cy="37"/>
              </a:xfrm>
              <a:custGeom>
                <a:avLst/>
                <a:gdLst>
                  <a:gd name="T0" fmla="*/ 0 w 66"/>
                  <a:gd name="T1" fmla="*/ 0 h 94"/>
                  <a:gd name="T2" fmla="*/ 0 w 66"/>
                  <a:gd name="T3" fmla="*/ 0 h 94"/>
                  <a:gd name="T4" fmla="*/ 0 w 66"/>
                  <a:gd name="T5" fmla="*/ 0 h 94"/>
                  <a:gd name="T6" fmla="*/ 0 w 66"/>
                  <a:gd name="T7" fmla="*/ 0 h 94"/>
                  <a:gd name="T8" fmla="*/ 0 w 66"/>
                  <a:gd name="T9" fmla="*/ 0 h 94"/>
                  <a:gd name="T10" fmla="*/ 0 w 66"/>
                  <a:gd name="T11" fmla="*/ 0 h 94"/>
                  <a:gd name="T12" fmla="*/ 0 w 66"/>
                  <a:gd name="T13" fmla="*/ 0 h 94"/>
                  <a:gd name="T14" fmla="*/ 0 w 66"/>
                  <a:gd name="T15" fmla="*/ 0 h 94"/>
                  <a:gd name="T16" fmla="*/ 0 w 66"/>
                  <a:gd name="T17" fmla="*/ 0 h 94"/>
                  <a:gd name="T18" fmla="*/ 0 w 66"/>
                  <a:gd name="T19" fmla="*/ 0 h 94"/>
                  <a:gd name="T20" fmla="*/ 0 w 66"/>
                  <a:gd name="T21" fmla="*/ 0 h 94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66" h="94">
                    <a:moveTo>
                      <a:pt x="47" y="59"/>
                    </a:moveTo>
                    <a:lnTo>
                      <a:pt x="55" y="55"/>
                    </a:lnTo>
                    <a:lnTo>
                      <a:pt x="66" y="94"/>
                    </a:lnTo>
                    <a:lnTo>
                      <a:pt x="55" y="55"/>
                    </a:lnTo>
                    <a:lnTo>
                      <a:pt x="50" y="42"/>
                    </a:lnTo>
                    <a:lnTo>
                      <a:pt x="43" y="56"/>
                    </a:lnTo>
                    <a:lnTo>
                      <a:pt x="0" y="0"/>
                    </a:lnTo>
                    <a:lnTo>
                      <a:pt x="43" y="56"/>
                    </a:lnTo>
                    <a:lnTo>
                      <a:pt x="43" y="57"/>
                    </a:lnTo>
                    <a:lnTo>
                      <a:pt x="46" y="59"/>
                    </a:lnTo>
                    <a:lnTo>
                      <a:pt x="47" y="59"/>
                    </a:lnTo>
                    <a:close/>
                  </a:path>
                </a:pathLst>
              </a:custGeom>
              <a:blipFill dpi="0" rotWithShape="0">
                <a:blip r:embed="rId10"/>
                <a:srcRect/>
                <a:stretch>
                  <a:fillRect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405" name="未知">
                <a:extLst>
                  <a:ext uri="{FF2B5EF4-FFF2-40B4-BE49-F238E27FC236}">
                    <a16:creationId xmlns:a16="http://schemas.microsoft.com/office/drawing/2014/main" id="{1679D6FC-B576-B0F7-1EE7-28C8E5D5AC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15" y="368"/>
                <a:ext cx="23" cy="22"/>
              </a:xfrm>
              <a:custGeom>
                <a:avLst/>
                <a:gdLst>
                  <a:gd name="T0" fmla="*/ 0 w 56"/>
                  <a:gd name="T1" fmla="*/ 0 h 56"/>
                  <a:gd name="T2" fmla="*/ 0 w 56"/>
                  <a:gd name="T3" fmla="*/ 0 h 56"/>
                  <a:gd name="T4" fmla="*/ 0 w 56"/>
                  <a:gd name="T5" fmla="*/ 0 h 56"/>
                  <a:gd name="T6" fmla="*/ 0 w 56"/>
                  <a:gd name="T7" fmla="*/ 0 h 56"/>
                  <a:gd name="T8" fmla="*/ 0 w 56"/>
                  <a:gd name="T9" fmla="*/ 0 h 56"/>
                  <a:gd name="T10" fmla="*/ 0 w 56"/>
                  <a:gd name="T11" fmla="*/ 0 h 56"/>
                  <a:gd name="T12" fmla="*/ 0 w 56"/>
                  <a:gd name="T13" fmla="*/ 0 h 56"/>
                  <a:gd name="T14" fmla="*/ 0 w 56"/>
                  <a:gd name="T15" fmla="*/ 0 h 56"/>
                  <a:gd name="T16" fmla="*/ 0 w 56"/>
                  <a:gd name="T17" fmla="*/ 0 h 56"/>
                  <a:gd name="T18" fmla="*/ 0 w 56"/>
                  <a:gd name="T19" fmla="*/ 0 h 56"/>
                  <a:gd name="T20" fmla="*/ 0 w 56"/>
                  <a:gd name="T21" fmla="*/ 0 h 56"/>
                  <a:gd name="T22" fmla="*/ 0 w 56"/>
                  <a:gd name="T23" fmla="*/ 0 h 56"/>
                  <a:gd name="T24" fmla="*/ 0 w 56"/>
                  <a:gd name="T25" fmla="*/ 0 h 5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56" h="56">
                    <a:moveTo>
                      <a:pt x="30" y="37"/>
                    </a:moveTo>
                    <a:lnTo>
                      <a:pt x="3" y="56"/>
                    </a:lnTo>
                    <a:lnTo>
                      <a:pt x="2" y="56"/>
                    </a:lnTo>
                    <a:lnTo>
                      <a:pt x="0" y="53"/>
                    </a:lnTo>
                    <a:lnTo>
                      <a:pt x="0" y="52"/>
                    </a:lnTo>
                    <a:lnTo>
                      <a:pt x="41" y="7"/>
                    </a:lnTo>
                    <a:lnTo>
                      <a:pt x="54" y="0"/>
                    </a:lnTo>
                    <a:lnTo>
                      <a:pt x="55" y="0"/>
                    </a:lnTo>
                    <a:lnTo>
                      <a:pt x="55" y="1"/>
                    </a:lnTo>
                    <a:lnTo>
                      <a:pt x="56" y="1"/>
                    </a:lnTo>
                    <a:lnTo>
                      <a:pt x="56" y="2"/>
                    </a:lnTo>
                    <a:lnTo>
                      <a:pt x="55" y="3"/>
                    </a:lnTo>
                    <a:lnTo>
                      <a:pt x="30" y="37"/>
                    </a:lnTo>
                    <a:close/>
                  </a:path>
                </a:pathLst>
              </a:custGeom>
              <a:noFill/>
              <a:ln w="63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406" name="未知">
                <a:extLst>
                  <a:ext uri="{FF2B5EF4-FFF2-40B4-BE49-F238E27FC236}">
                    <a16:creationId xmlns:a16="http://schemas.microsoft.com/office/drawing/2014/main" id="{CE1EFABE-C1B4-2036-A893-40C48A82ED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5" y="348"/>
                <a:ext cx="111" cy="110"/>
              </a:xfrm>
              <a:custGeom>
                <a:avLst/>
                <a:gdLst>
                  <a:gd name="T0" fmla="*/ 0 w 276"/>
                  <a:gd name="T1" fmla="*/ 0 h 275"/>
                  <a:gd name="T2" fmla="*/ 0 w 276"/>
                  <a:gd name="T3" fmla="*/ 0 h 275"/>
                  <a:gd name="T4" fmla="*/ 0 w 276"/>
                  <a:gd name="T5" fmla="*/ 0 h 275"/>
                  <a:gd name="T6" fmla="*/ 0 w 276"/>
                  <a:gd name="T7" fmla="*/ 0 h 275"/>
                  <a:gd name="T8" fmla="*/ 0 w 276"/>
                  <a:gd name="T9" fmla="*/ 0 h 275"/>
                  <a:gd name="T10" fmla="*/ 0 w 276"/>
                  <a:gd name="T11" fmla="*/ 0 h 275"/>
                  <a:gd name="T12" fmla="*/ 0 w 276"/>
                  <a:gd name="T13" fmla="*/ 0 h 275"/>
                  <a:gd name="T14" fmla="*/ 0 w 276"/>
                  <a:gd name="T15" fmla="*/ 0 h 275"/>
                  <a:gd name="T16" fmla="*/ 0 w 276"/>
                  <a:gd name="T17" fmla="*/ 0 h 275"/>
                  <a:gd name="T18" fmla="*/ 0 w 276"/>
                  <a:gd name="T19" fmla="*/ 0 h 275"/>
                  <a:gd name="T20" fmla="*/ 0 w 276"/>
                  <a:gd name="T21" fmla="*/ 0 h 275"/>
                  <a:gd name="T22" fmla="*/ 0 w 276"/>
                  <a:gd name="T23" fmla="*/ 0 h 275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276" h="275">
                    <a:moveTo>
                      <a:pt x="244" y="242"/>
                    </a:moveTo>
                    <a:lnTo>
                      <a:pt x="257" y="231"/>
                    </a:lnTo>
                    <a:lnTo>
                      <a:pt x="276" y="275"/>
                    </a:lnTo>
                    <a:lnTo>
                      <a:pt x="257" y="231"/>
                    </a:lnTo>
                    <a:lnTo>
                      <a:pt x="44" y="19"/>
                    </a:lnTo>
                    <a:lnTo>
                      <a:pt x="34" y="34"/>
                    </a:lnTo>
                    <a:lnTo>
                      <a:pt x="0" y="0"/>
                    </a:lnTo>
                    <a:lnTo>
                      <a:pt x="34" y="34"/>
                    </a:lnTo>
                    <a:lnTo>
                      <a:pt x="34" y="35"/>
                    </a:lnTo>
                    <a:lnTo>
                      <a:pt x="223" y="233"/>
                    </a:lnTo>
                    <a:lnTo>
                      <a:pt x="242" y="242"/>
                    </a:lnTo>
                    <a:lnTo>
                      <a:pt x="244" y="242"/>
                    </a:lnTo>
                    <a:close/>
                  </a:path>
                </a:pathLst>
              </a:custGeom>
              <a:blipFill dpi="0" rotWithShape="0">
                <a:blip r:embed="rId11"/>
                <a:srcRect/>
                <a:stretch>
                  <a:fillRect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407" name="未知">
                <a:extLst>
                  <a:ext uri="{FF2B5EF4-FFF2-40B4-BE49-F238E27FC236}">
                    <a16:creationId xmlns:a16="http://schemas.microsoft.com/office/drawing/2014/main" id="{32A8A630-E5DD-0DA1-863A-2A0A763598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95" y="343"/>
                <a:ext cx="105" cy="105"/>
              </a:xfrm>
              <a:custGeom>
                <a:avLst/>
                <a:gdLst>
                  <a:gd name="T0" fmla="*/ 0 w 262"/>
                  <a:gd name="T1" fmla="*/ 0 h 262"/>
                  <a:gd name="T2" fmla="*/ 0 w 262"/>
                  <a:gd name="T3" fmla="*/ 0 h 262"/>
                  <a:gd name="T4" fmla="*/ 0 w 262"/>
                  <a:gd name="T5" fmla="*/ 0 h 262"/>
                  <a:gd name="T6" fmla="*/ 0 w 262"/>
                  <a:gd name="T7" fmla="*/ 0 h 262"/>
                  <a:gd name="T8" fmla="*/ 0 w 262"/>
                  <a:gd name="T9" fmla="*/ 0 h 262"/>
                  <a:gd name="T10" fmla="*/ 0 w 262"/>
                  <a:gd name="T11" fmla="*/ 0 h 262"/>
                  <a:gd name="T12" fmla="*/ 0 w 262"/>
                  <a:gd name="T13" fmla="*/ 0 h 262"/>
                  <a:gd name="T14" fmla="*/ 0 w 262"/>
                  <a:gd name="T15" fmla="*/ 0 h 262"/>
                  <a:gd name="T16" fmla="*/ 0 w 262"/>
                  <a:gd name="T17" fmla="*/ 0 h 262"/>
                  <a:gd name="T18" fmla="*/ 0 w 262"/>
                  <a:gd name="T19" fmla="*/ 0 h 262"/>
                  <a:gd name="T20" fmla="*/ 0 w 262"/>
                  <a:gd name="T21" fmla="*/ 0 h 262"/>
                  <a:gd name="T22" fmla="*/ 0 w 262"/>
                  <a:gd name="T23" fmla="*/ 0 h 262"/>
                  <a:gd name="T24" fmla="*/ 0 w 262"/>
                  <a:gd name="T25" fmla="*/ 0 h 262"/>
                  <a:gd name="T26" fmla="*/ 0 w 262"/>
                  <a:gd name="T27" fmla="*/ 0 h 262"/>
                  <a:gd name="T28" fmla="*/ 0 w 262"/>
                  <a:gd name="T29" fmla="*/ 0 h 262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262" h="262">
                    <a:moveTo>
                      <a:pt x="232" y="241"/>
                    </a:moveTo>
                    <a:lnTo>
                      <a:pt x="232" y="240"/>
                    </a:lnTo>
                    <a:lnTo>
                      <a:pt x="232" y="238"/>
                    </a:lnTo>
                    <a:lnTo>
                      <a:pt x="262" y="262"/>
                    </a:lnTo>
                    <a:lnTo>
                      <a:pt x="232" y="238"/>
                    </a:lnTo>
                    <a:lnTo>
                      <a:pt x="232" y="236"/>
                    </a:lnTo>
                    <a:lnTo>
                      <a:pt x="44" y="39"/>
                    </a:lnTo>
                    <a:lnTo>
                      <a:pt x="24" y="29"/>
                    </a:lnTo>
                    <a:lnTo>
                      <a:pt x="22" y="30"/>
                    </a:lnTo>
                    <a:lnTo>
                      <a:pt x="21" y="30"/>
                    </a:lnTo>
                    <a:lnTo>
                      <a:pt x="19" y="30"/>
                    </a:lnTo>
                    <a:lnTo>
                      <a:pt x="0" y="0"/>
                    </a:lnTo>
                    <a:lnTo>
                      <a:pt x="19" y="30"/>
                    </a:lnTo>
                    <a:lnTo>
                      <a:pt x="232" y="242"/>
                    </a:lnTo>
                    <a:lnTo>
                      <a:pt x="232" y="241"/>
                    </a:lnTo>
                    <a:close/>
                  </a:path>
                </a:pathLst>
              </a:custGeom>
              <a:blipFill dpi="0" rotWithShape="0">
                <a:blip r:embed="rId12"/>
                <a:srcRect/>
                <a:stretch>
                  <a:fillRect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408" name="未知">
                <a:extLst>
                  <a:ext uri="{FF2B5EF4-FFF2-40B4-BE49-F238E27FC236}">
                    <a16:creationId xmlns:a16="http://schemas.microsoft.com/office/drawing/2014/main" id="{C08BE90D-48C7-7692-0543-2B42F946D5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99" y="355"/>
                <a:ext cx="89" cy="89"/>
              </a:xfrm>
              <a:custGeom>
                <a:avLst/>
                <a:gdLst>
                  <a:gd name="T0" fmla="*/ 0 w 223"/>
                  <a:gd name="T1" fmla="*/ 0 h 224"/>
                  <a:gd name="T2" fmla="*/ 0 w 223"/>
                  <a:gd name="T3" fmla="*/ 0 h 224"/>
                  <a:gd name="T4" fmla="*/ 0 w 223"/>
                  <a:gd name="T5" fmla="*/ 0 h 224"/>
                  <a:gd name="T6" fmla="*/ 0 w 223"/>
                  <a:gd name="T7" fmla="*/ 0 h 224"/>
                  <a:gd name="T8" fmla="*/ 0 w 223"/>
                  <a:gd name="T9" fmla="*/ 0 h 224"/>
                  <a:gd name="T10" fmla="*/ 0 w 223"/>
                  <a:gd name="T11" fmla="*/ 0 h 224"/>
                  <a:gd name="T12" fmla="*/ 0 w 223"/>
                  <a:gd name="T13" fmla="*/ 0 h 224"/>
                  <a:gd name="T14" fmla="*/ 0 w 223"/>
                  <a:gd name="T15" fmla="*/ 0 h 224"/>
                  <a:gd name="T16" fmla="*/ 0 w 223"/>
                  <a:gd name="T17" fmla="*/ 0 h 224"/>
                  <a:gd name="T18" fmla="*/ 0 w 223"/>
                  <a:gd name="T19" fmla="*/ 0 h 224"/>
                  <a:gd name="T20" fmla="*/ 0 w 223"/>
                  <a:gd name="T21" fmla="*/ 0 h 224"/>
                  <a:gd name="T22" fmla="*/ 0 w 223"/>
                  <a:gd name="T23" fmla="*/ 0 h 224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223" h="224">
                    <a:moveTo>
                      <a:pt x="219" y="220"/>
                    </a:moveTo>
                    <a:lnTo>
                      <a:pt x="223" y="209"/>
                    </a:lnTo>
                    <a:lnTo>
                      <a:pt x="223" y="207"/>
                    </a:lnTo>
                    <a:lnTo>
                      <a:pt x="35" y="10"/>
                    </a:lnTo>
                    <a:lnTo>
                      <a:pt x="15" y="0"/>
                    </a:lnTo>
                    <a:lnTo>
                      <a:pt x="13" y="1"/>
                    </a:lnTo>
                    <a:lnTo>
                      <a:pt x="0" y="16"/>
                    </a:lnTo>
                    <a:lnTo>
                      <a:pt x="0" y="17"/>
                    </a:lnTo>
                    <a:lnTo>
                      <a:pt x="189" y="215"/>
                    </a:lnTo>
                    <a:lnTo>
                      <a:pt x="208" y="224"/>
                    </a:lnTo>
                    <a:lnTo>
                      <a:pt x="210" y="224"/>
                    </a:lnTo>
                    <a:lnTo>
                      <a:pt x="219" y="220"/>
                    </a:lnTo>
                    <a:close/>
                  </a:path>
                </a:pathLst>
              </a:custGeom>
              <a:noFill/>
              <a:ln w="63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409" name="未知">
                <a:extLst>
                  <a:ext uri="{FF2B5EF4-FFF2-40B4-BE49-F238E27FC236}">
                    <a16:creationId xmlns:a16="http://schemas.microsoft.com/office/drawing/2014/main" id="{8A280E87-53F2-4025-714A-C9D2201FD0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40" y="386"/>
                <a:ext cx="2" cy="23"/>
              </a:xfrm>
              <a:custGeom>
                <a:avLst/>
                <a:gdLst>
                  <a:gd name="T0" fmla="*/ 0 w 6"/>
                  <a:gd name="T1" fmla="*/ 0 h 57"/>
                  <a:gd name="T2" fmla="*/ 0 w 6"/>
                  <a:gd name="T3" fmla="*/ 0 h 57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6" h="57">
                    <a:moveTo>
                      <a:pt x="6" y="0"/>
                    </a:moveTo>
                    <a:lnTo>
                      <a:pt x="0" y="57"/>
                    </a:lnTo>
                  </a:path>
                </a:pathLst>
              </a:custGeom>
              <a:noFill/>
              <a:ln w="3175" cmpd="sng">
                <a:solidFill>
                  <a:srgbClr val="6666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410" name="未知">
                <a:extLst>
                  <a:ext uri="{FF2B5EF4-FFF2-40B4-BE49-F238E27FC236}">
                    <a16:creationId xmlns:a16="http://schemas.microsoft.com/office/drawing/2014/main" id="{A99A96A6-06EC-7C8E-3BFB-851B57EFA3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39" y="386"/>
                <a:ext cx="2" cy="23"/>
              </a:xfrm>
              <a:custGeom>
                <a:avLst/>
                <a:gdLst>
                  <a:gd name="T0" fmla="*/ 0 w 6"/>
                  <a:gd name="T1" fmla="*/ 0 h 57"/>
                  <a:gd name="T2" fmla="*/ 0 w 6"/>
                  <a:gd name="T3" fmla="*/ 0 h 57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6" h="57">
                    <a:moveTo>
                      <a:pt x="6" y="0"/>
                    </a:moveTo>
                    <a:lnTo>
                      <a:pt x="0" y="57"/>
                    </a:lnTo>
                  </a:path>
                </a:pathLst>
              </a:custGeom>
              <a:noFill/>
              <a:ln w="3175" cmpd="sng">
                <a:solidFill>
                  <a:srgbClr val="BEBEBE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411" name="未知">
                <a:extLst>
                  <a:ext uri="{FF2B5EF4-FFF2-40B4-BE49-F238E27FC236}">
                    <a16:creationId xmlns:a16="http://schemas.microsoft.com/office/drawing/2014/main" id="{D4B601FC-F949-797D-2296-A4433B1434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60" y="407"/>
                <a:ext cx="2" cy="23"/>
              </a:xfrm>
              <a:custGeom>
                <a:avLst/>
                <a:gdLst>
                  <a:gd name="T0" fmla="*/ 0 w 5"/>
                  <a:gd name="T1" fmla="*/ 0 h 57"/>
                  <a:gd name="T2" fmla="*/ 0 w 5"/>
                  <a:gd name="T3" fmla="*/ 0 h 57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5" h="57">
                    <a:moveTo>
                      <a:pt x="5" y="0"/>
                    </a:moveTo>
                    <a:lnTo>
                      <a:pt x="0" y="57"/>
                    </a:lnTo>
                  </a:path>
                </a:pathLst>
              </a:custGeom>
              <a:noFill/>
              <a:ln w="3175" cmpd="sng">
                <a:solidFill>
                  <a:srgbClr val="6666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412" name="未知">
                <a:extLst>
                  <a:ext uri="{FF2B5EF4-FFF2-40B4-BE49-F238E27FC236}">
                    <a16:creationId xmlns:a16="http://schemas.microsoft.com/office/drawing/2014/main" id="{12829635-0A5F-B804-21EA-2122E7AB7B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59" y="407"/>
                <a:ext cx="2" cy="23"/>
              </a:xfrm>
              <a:custGeom>
                <a:avLst/>
                <a:gdLst>
                  <a:gd name="T0" fmla="*/ 0 w 5"/>
                  <a:gd name="T1" fmla="*/ 0 h 57"/>
                  <a:gd name="T2" fmla="*/ 0 w 5"/>
                  <a:gd name="T3" fmla="*/ 0 h 57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5" h="57">
                    <a:moveTo>
                      <a:pt x="5" y="0"/>
                    </a:moveTo>
                    <a:lnTo>
                      <a:pt x="0" y="57"/>
                    </a:lnTo>
                  </a:path>
                </a:pathLst>
              </a:custGeom>
              <a:noFill/>
              <a:ln w="3175" cmpd="sng">
                <a:solidFill>
                  <a:srgbClr val="BEBEBE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413" name="未知">
                <a:extLst>
                  <a:ext uri="{FF2B5EF4-FFF2-40B4-BE49-F238E27FC236}">
                    <a16:creationId xmlns:a16="http://schemas.microsoft.com/office/drawing/2014/main" id="{26C4D4CA-C996-02AD-D404-84F293F393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71" y="417"/>
                <a:ext cx="2" cy="23"/>
              </a:xfrm>
              <a:custGeom>
                <a:avLst/>
                <a:gdLst>
                  <a:gd name="T0" fmla="*/ 0 w 5"/>
                  <a:gd name="T1" fmla="*/ 0 h 57"/>
                  <a:gd name="T2" fmla="*/ 0 w 5"/>
                  <a:gd name="T3" fmla="*/ 0 h 57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5" h="57">
                    <a:moveTo>
                      <a:pt x="5" y="0"/>
                    </a:moveTo>
                    <a:lnTo>
                      <a:pt x="0" y="57"/>
                    </a:lnTo>
                  </a:path>
                </a:pathLst>
              </a:custGeom>
              <a:noFill/>
              <a:ln w="3175" cmpd="sng">
                <a:solidFill>
                  <a:srgbClr val="6666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414" name="未知">
                <a:extLst>
                  <a:ext uri="{FF2B5EF4-FFF2-40B4-BE49-F238E27FC236}">
                    <a16:creationId xmlns:a16="http://schemas.microsoft.com/office/drawing/2014/main" id="{FBB4B245-4E28-79AB-CA45-B7B11FFC21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70" y="417"/>
                <a:ext cx="2" cy="23"/>
              </a:xfrm>
              <a:custGeom>
                <a:avLst/>
                <a:gdLst>
                  <a:gd name="T0" fmla="*/ 0 w 5"/>
                  <a:gd name="T1" fmla="*/ 0 h 57"/>
                  <a:gd name="T2" fmla="*/ 0 w 5"/>
                  <a:gd name="T3" fmla="*/ 0 h 57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5" h="57">
                    <a:moveTo>
                      <a:pt x="5" y="0"/>
                    </a:moveTo>
                    <a:lnTo>
                      <a:pt x="0" y="57"/>
                    </a:lnTo>
                  </a:path>
                </a:pathLst>
              </a:custGeom>
              <a:noFill/>
              <a:ln w="3175" cmpd="sng">
                <a:solidFill>
                  <a:srgbClr val="BEBEBE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415" name="未知">
                <a:extLst>
                  <a:ext uri="{FF2B5EF4-FFF2-40B4-BE49-F238E27FC236}">
                    <a16:creationId xmlns:a16="http://schemas.microsoft.com/office/drawing/2014/main" id="{AEFFC76B-84B5-C3E2-20A2-AC1086BBD4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50" y="397"/>
                <a:ext cx="2" cy="23"/>
              </a:xfrm>
              <a:custGeom>
                <a:avLst/>
                <a:gdLst>
                  <a:gd name="T0" fmla="*/ 0 w 5"/>
                  <a:gd name="T1" fmla="*/ 0 h 57"/>
                  <a:gd name="T2" fmla="*/ 0 w 5"/>
                  <a:gd name="T3" fmla="*/ 0 h 57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5" h="57">
                    <a:moveTo>
                      <a:pt x="5" y="0"/>
                    </a:moveTo>
                    <a:lnTo>
                      <a:pt x="0" y="57"/>
                    </a:lnTo>
                  </a:path>
                </a:pathLst>
              </a:custGeom>
              <a:noFill/>
              <a:ln w="3175" cmpd="sng">
                <a:solidFill>
                  <a:srgbClr val="6666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416" name="未知">
                <a:extLst>
                  <a:ext uri="{FF2B5EF4-FFF2-40B4-BE49-F238E27FC236}">
                    <a16:creationId xmlns:a16="http://schemas.microsoft.com/office/drawing/2014/main" id="{BA012480-C70E-5FFA-2D0A-8250980812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49" y="397"/>
                <a:ext cx="2" cy="23"/>
              </a:xfrm>
              <a:custGeom>
                <a:avLst/>
                <a:gdLst>
                  <a:gd name="T0" fmla="*/ 0 w 5"/>
                  <a:gd name="T1" fmla="*/ 0 h 57"/>
                  <a:gd name="T2" fmla="*/ 0 w 5"/>
                  <a:gd name="T3" fmla="*/ 0 h 57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5" h="57">
                    <a:moveTo>
                      <a:pt x="5" y="0"/>
                    </a:moveTo>
                    <a:lnTo>
                      <a:pt x="0" y="57"/>
                    </a:lnTo>
                  </a:path>
                </a:pathLst>
              </a:custGeom>
              <a:noFill/>
              <a:ln w="3175" cmpd="sng">
                <a:solidFill>
                  <a:srgbClr val="BEBEBE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417" name="未知">
                <a:extLst>
                  <a:ext uri="{FF2B5EF4-FFF2-40B4-BE49-F238E27FC236}">
                    <a16:creationId xmlns:a16="http://schemas.microsoft.com/office/drawing/2014/main" id="{9C91B7B5-369A-70E4-6E32-D277D2BE54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31" y="378"/>
                <a:ext cx="2" cy="22"/>
              </a:xfrm>
              <a:custGeom>
                <a:avLst/>
                <a:gdLst>
                  <a:gd name="T0" fmla="*/ 0 w 6"/>
                  <a:gd name="T1" fmla="*/ 0 h 56"/>
                  <a:gd name="T2" fmla="*/ 0 w 6"/>
                  <a:gd name="T3" fmla="*/ 0 h 56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6" h="56">
                    <a:moveTo>
                      <a:pt x="6" y="0"/>
                    </a:moveTo>
                    <a:lnTo>
                      <a:pt x="0" y="56"/>
                    </a:lnTo>
                  </a:path>
                </a:pathLst>
              </a:custGeom>
              <a:noFill/>
              <a:ln w="3175" cmpd="sng">
                <a:solidFill>
                  <a:srgbClr val="6666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418" name="未知">
                <a:extLst>
                  <a:ext uri="{FF2B5EF4-FFF2-40B4-BE49-F238E27FC236}">
                    <a16:creationId xmlns:a16="http://schemas.microsoft.com/office/drawing/2014/main" id="{93F3473E-3B7D-1763-12E7-39714FA73C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30" y="378"/>
                <a:ext cx="2" cy="22"/>
              </a:xfrm>
              <a:custGeom>
                <a:avLst/>
                <a:gdLst>
                  <a:gd name="T0" fmla="*/ 0 w 5"/>
                  <a:gd name="T1" fmla="*/ 0 h 56"/>
                  <a:gd name="T2" fmla="*/ 0 w 5"/>
                  <a:gd name="T3" fmla="*/ 0 h 56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5" h="56">
                    <a:moveTo>
                      <a:pt x="5" y="0"/>
                    </a:moveTo>
                    <a:lnTo>
                      <a:pt x="0" y="56"/>
                    </a:lnTo>
                  </a:path>
                </a:pathLst>
              </a:custGeom>
              <a:noFill/>
              <a:ln w="3175" cmpd="sng">
                <a:solidFill>
                  <a:srgbClr val="BEBEBE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419" name="未知">
                <a:extLst>
                  <a:ext uri="{FF2B5EF4-FFF2-40B4-BE49-F238E27FC236}">
                    <a16:creationId xmlns:a16="http://schemas.microsoft.com/office/drawing/2014/main" id="{25E5ACCB-6B80-DDA1-379F-B18A4E93B9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31" y="415"/>
                <a:ext cx="251" cy="251"/>
              </a:xfrm>
              <a:custGeom>
                <a:avLst/>
                <a:gdLst>
                  <a:gd name="T0" fmla="*/ 0 w 627"/>
                  <a:gd name="T1" fmla="*/ 0 h 627"/>
                  <a:gd name="T2" fmla="*/ 0 w 627"/>
                  <a:gd name="T3" fmla="*/ 0 h 627"/>
                  <a:gd name="T4" fmla="*/ 0 w 627"/>
                  <a:gd name="T5" fmla="*/ 0 h 627"/>
                  <a:gd name="T6" fmla="*/ 0 w 627"/>
                  <a:gd name="T7" fmla="*/ 0 h 627"/>
                  <a:gd name="T8" fmla="*/ 0 w 627"/>
                  <a:gd name="T9" fmla="*/ 0 h 627"/>
                  <a:gd name="T10" fmla="*/ 0 w 627"/>
                  <a:gd name="T11" fmla="*/ 0 h 627"/>
                  <a:gd name="T12" fmla="*/ 0 w 627"/>
                  <a:gd name="T13" fmla="*/ 0 h 627"/>
                  <a:gd name="T14" fmla="*/ 0 w 627"/>
                  <a:gd name="T15" fmla="*/ 0 h 627"/>
                  <a:gd name="T16" fmla="*/ 0 w 627"/>
                  <a:gd name="T17" fmla="*/ 0 h 627"/>
                  <a:gd name="T18" fmla="*/ 0 w 627"/>
                  <a:gd name="T19" fmla="*/ 0 h 627"/>
                  <a:gd name="T20" fmla="*/ 0 w 627"/>
                  <a:gd name="T21" fmla="*/ 0 h 627"/>
                  <a:gd name="T22" fmla="*/ 0 w 627"/>
                  <a:gd name="T23" fmla="*/ 0 h 627"/>
                  <a:gd name="T24" fmla="*/ 0 w 627"/>
                  <a:gd name="T25" fmla="*/ 0 h 627"/>
                  <a:gd name="T26" fmla="*/ 0 w 627"/>
                  <a:gd name="T27" fmla="*/ 0 h 627"/>
                  <a:gd name="T28" fmla="*/ 0 w 627"/>
                  <a:gd name="T29" fmla="*/ 0 h 627"/>
                  <a:gd name="T30" fmla="*/ 0 w 627"/>
                  <a:gd name="T31" fmla="*/ 0 h 627"/>
                  <a:gd name="T32" fmla="*/ 0 w 627"/>
                  <a:gd name="T33" fmla="*/ 0 h 627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627" h="627">
                    <a:moveTo>
                      <a:pt x="540" y="546"/>
                    </a:moveTo>
                    <a:lnTo>
                      <a:pt x="591" y="511"/>
                    </a:lnTo>
                    <a:lnTo>
                      <a:pt x="593" y="489"/>
                    </a:lnTo>
                    <a:lnTo>
                      <a:pt x="627" y="627"/>
                    </a:lnTo>
                    <a:lnTo>
                      <a:pt x="593" y="489"/>
                    </a:lnTo>
                    <a:lnTo>
                      <a:pt x="593" y="486"/>
                    </a:lnTo>
                    <a:lnTo>
                      <a:pt x="179" y="67"/>
                    </a:lnTo>
                    <a:lnTo>
                      <a:pt x="129" y="31"/>
                    </a:lnTo>
                    <a:lnTo>
                      <a:pt x="126" y="31"/>
                    </a:lnTo>
                    <a:lnTo>
                      <a:pt x="80" y="72"/>
                    </a:lnTo>
                    <a:lnTo>
                      <a:pt x="78" y="82"/>
                    </a:lnTo>
                    <a:lnTo>
                      <a:pt x="0" y="0"/>
                    </a:lnTo>
                    <a:lnTo>
                      <a:pt x="78" y="82"/>
                    </a:lnTo>
                    <a:lnTo>
                      <a:pt x="79" y="84"/>
                    </a:lnTo>
                    <a:lnTo>
                      <a:pt x="498" y="533"/>
                    </a:lnTo>
                    <a:lnTo>
                      <a:pt x="537" y="546"/>
                    </a:lnTo>
                    <a:lnTo>
                      <a:pt x="540" y="546"/>
                    </a:lnTo>
                    <a:close/>
                  </a:path>
                </a:pathLst>
              </a:custGeom>
              <a:blipFill dpi="0" rotWithShape="0">
                <a:blip r:embed="rId13"/>
                <a:srcRect/>
                <a:stretch>
                  <a:fillRect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420" name="未知">
                <a:extLst>
                  <a:ext uri="{FF2B5EF4-FFF2-40B4-BE49-F238E27FC236}">
                    <a16:creationId xmlns:a16="http://schemas.microsoft.com/office/drawing/2014/main" id="{3BCC127E-D101-2C02-246C-CD813EAA9E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76" y="396"/>
                <a:ext cx="225" cy="224"/>
              </a:xfrm>
              <a:custGeom>
                <a:avLst/>
                <a:gdLst>
                  <a:gd name="T0" fmla="*/ 0 w 563"/>
                  <a:gd name="T1" fmla="*/ 0 h 562"/>
                  <a:gd name="T2" fmla="*/ 0 w 563"/>
                  <a:gd name="T3" fmla="*/ 0 h 562"/>
                  <a:gd name="T4" fmla="*/ 0 w 563"/>
                  <a:gd name="T5" fmla="*/ 0 h 562"/>
                  <a:gd name="T6" fmla="*/ 0 w 563"/>
                  <a:gd name="T7" fmla="*/ 0 h 562"/>
                  <a:gd name="T8" fmla="*/ 0 w 563"/>
                  <a:gd name="T9" fmla="*/ 0 h 562"/>
                  <a:gd name="T10" fmla="*/ 0 w 563"/>
                  <a:gd name="T11" fmla="*/ 0 h 562"/>
                  <a:gd name="T12" fmla="*/ 0 w 563"/>
                  <a:gd name="T13" fmla="*/ 0 h 562"/>
                  <a:gd name="T14" fmla="*/ 0 w 563"/>
                  <a:gd name="T15" fmla="*/ 0 h 56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563" h="562">
                    <a:moveTo>
                      <a:pt x="481" y="527"/>
                    </a:moveTo>
                    <a:lnTo>
                      <a:pt x="67" y="115"/>
                    </a:lnTo>
                    <a:lnTo>
                      <a:pt x="0" y="0"/>
                    </a:lnTo>
                    <a:lnTo>
                      <a:pt x="67" y="115"/>
                    </a:lnTo>
                    <a:lnTo>
                      <a:pt x="481" y="529"/>
                    </a:lnTo>
                    <a:lnTo>
                      <a:pt x="563" y="562"/>
                    </a:lnTo>
                    <a:lnTo>
                      <a:pt x="481" y="529"/>
                    </a:lnTo>
                    <a:lnTo>
                      <a:pt x="481" y="527"/>
                    </a:lnTo>
                    <a:close/>
                  </a:path>
                </a:pathLst>
              </a:custGeom>
              <a:blipFill dpi="0" rotWithShape="0">
                <a:blip r:embed="rId14"/>
                <a:srcRect/>
                <a:stretch>
                  <a:fillRect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421" name="未知">
                <a:extLst>
                  <a:ext uri="{FF2B5EF4-FFF2-40B4-BE49-F238E27FC236}">
                    <a16:creationId xmlns:a16="http://schemas.microsoft.com/office/drawing/2014/main" id="{8475C501-AEC0-29FA-88A2-70F6DEC757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95" y="401"/>
                <a:ext cx="101" cy="101"/>
              </a:xfrm>
              <a:custGeom>
                <a:avLst/>
                <a:gdLst>
                  <a:gd name="T0" fmla="*/ 0 w 253"/>
                  <a:gd name="T1" fmla="*/ 0 h 253"/>
                  <a:gd name="T2" fmla="*/ 0 w 253"/>
                  <a:gd name="T3" fmla="*/ 0 h 253"/>
                  <a:gd name="T4" fmla="*/ 0 w 253"/>
                  <a:gd name="T5" fmla="*/ 0 h 253"/>
                  <a:gd name="T6" fmla="*/ 0 w 253"/>
                  <a:gd name="T7" fmla="*/ 0 h 253"/>
                  <a:gd name="T8" fmla="*/ 0 w 253"/>
                  <a:gd name="T9" fmla="*/ 0 h 253"/>
                  <a:gd name="T10" fmla="*/ 0 w 253"/>
                  <a:gd name="T11" fmla="*/ 0 h 253"/>
                  <a:gd name="T12" fmla="*/ 0 w 253"/>
                  <a:gd name="T13" fmla="*/ 0 h 253"/>
                  <a:gd name="T14" fmla="*/ 0 w 253"/>
                  <a:gd name="T15" fmla="*/ 0 h 253"/>
                  <a:gd name="T16" fmla="*/ 0 w 253"/>
                  <a:gd name="T17" fmla="*/ 0 h 253"/>
                  <a:gd name="T18" fmla="*/ 0 w 253"/>
                  <a:gd name="T19" fmla="*/ 0 h 25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53" h="253">
                    <a:moveTo>
                      <a:pt x="143" y="124"/>
                    </a:moveTo>
                    <a:lnTo>
                      <a:pt x="234" y="97"/>
                    </a:lnTo>
                    <a:lnTo>
                      <a:pt x="253" y="253"/>
                    </a:lnTo>
                    <a:lnTo>
                      <a:pt x="234" y="97"/>
                    </a:lnTo>
                    <a:lnTo>
                      <a:pt x="158" y="21"/>
                    </a:lnTo>
                    <a:lnTo>
                      <a:pt x="21" y="152"/>
                    </a:lnTo>
                    <a:lnTo>
                      <a:pt x="0" y="0"/>
                    </a:lnTo>
                    <a:lnTo>
                      <a:pt x="21" y="152"/>
                    </a:lnTo>
                    <a:lnTo>
                      <a:pt x="47" y="170"/>
                    </a:lnTo>
                    <a:lnTo>
                      <a:pt x="143" y="124"/>
                    </a:lnTo>
                    <a:close/>
                  </a:path>
                </a:pathLst>
              </a:custGeom>
              <a:blipFill dpi="0" rotWithShape="0">
                <a:blip r:embed="rId15"/>
                <a:srcRect/>
                <a:stretch>
                  <a:fillRect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422" name="未知">
                <a:extLst>
                  <a:ext uri="{FF2B5EF4-FFF2-40B4-BE49-F238E27FC236}">
                    <a16:creationId xmlns:a16="http://schemas.microsoft.com/office/drawing/2014/main" id="{67570C85-B023-F034-7F1C-AA49E1C5B8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50" y="377"/>
                <a:ext cx="69" cy="70"/>
              </a:xfrm>
              <a:custGeom>
                <a:avLst/>
                <a:gdLst>
                  <a:gd name="T0" fmla="*/ 0 w 174"/>
                  <a:gd name="T1" fmla="*/ 0 h 175"/>
                  <a:gd name="T2" fmla="*/ 0 w 174"/>
                  <a:gd name="T3" fmla="*/ 0 h 175"/>
                  <a:gd name="T4" fmla="*/ 0 w 174"/>
                  <a:gd name="T5" fmla="*/ 0 h 175"/>
                  <a:gd name="T6" fmla="*/ 0 w 174"/>
                  <a:gd name="T7" fmla="*/ 0 h 175"/>
                  <a:gd name="T8" fmla="*/ 0 w 174"/>
                  <a:gd name="T9" fmla="*/ 0 h 175"/>
                  <a:gd name="T10" fmla="*/ 0 w 174"/>
                  <a:gd name="T11" fmla="*/ 0 h 175"/>
                  <a:gd name="T12" fmla="*/ 0 w 174"/>
                  <a:gd name="T13" fmla="*/ 0 h 175"/>
                  <a:gd name="T14" fmla="*/ 0 w 174"/>
                  <a:gd name="T15" fmla="*/ 0 h 175"/>
                  <a:gd name="T16" fmla="*/ 0 w 174"/>
                  <a:gd name="T17" fmla="*/ 0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5">
                    <a:moveTo>
                      <a:pt x="109" y="143"/>
                    </a:moveTo>
                    <a:lnTo>
                      <a:pt x="174" y="175"/>
                    </a:lnTo>
                    <a:lnTo>
                      <a:pt x="109" y="143"/>
                    </a:lnTo>
                    <a:lnTo>
                      <a:pt x="47" y="55"/>
                    </a:lnTo>
                    <a:lnTo>
                      <a:pt x="21" y="80"/>
                    </a:lnTo>
                    <a:lnTo>
                      <a:pt x="0" y="0"/>
                    </a:lnTo>
                    <a:lnTo>
                      <a:pt x="21" y="80"/>
                    </a:lnTo>
                    <a:lnTo>
                      <a:pt x="97" y="156"/>
                    </a:lnTo>
                    <a:lnTo>
                      <a:pt x="109" y="143"/>
                    </a:lnTo>
                    <a:close/>
                  </a:path>
                </a:pathLst>
              </a:custGeom>
              <a:blipFill dpi="0" rotWithShape="0">
                <a:blip r:embed="rId16"/>
                <a:srcRect/>
                <a:stretch>
                  <a:fillRect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423" name="未知">
                <a:extLst>
                  <a:ext uri="{FF2B5EF4-FFF2-40B4-BE49-F238E27FC236}">
                    <a16:creationId xmlns:a16="http://schemas.microsoft.com/office/drawing/2014/main" id="{1211830A-E81F-CCE8-E154-D0DF14DDEE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03" y="399"/>
                <a:ext cx="90" cy="70"/>
              </a:xfrm>
              <a:custGeom>
                <a:avLst/>
                <a:gdLst>
                  <a:gd name="T0" fmla="*/ 0 w 225"/>
                  <a:gd name="T1" fmla="*/ 0 h 174"/>
                  <a:gd name="T2" fmla="*/ 0 w 225"/>
                  <a:gd name="T3" fmla="*/ 0 h 174"/>
                  <a:gd name="T4" fmla="*/ 0 w 225"/>
                  <a:gd name="T5" fmla="*/ 0 h 174"/>
                  <a:gd name="T6" fmla="*/ 0 w 225"/>
                  <a:gd name="T7" fmla="*/ 0 h 174"/>
                  <a:gd name="T8" fmla="*/ 0 w 225"/>
                  <a:gd name="T9" fmla="*/ 0 h 174"/>
                  <a:gd name="T10" fmla="*/ 0 w 225"/>
                  <a:gd name="T11" fmla="*/ 0 h 174"/>
                  <a:gd name="T12" fmla="*/ 0 w 225"/>
                  <a:gd name="T13" fmla="*/ 0 h 174"/>
                  <a:gd name="T14" fmla="*/ 0 w 225"/>
                  <a:gd name="T15" fmla="*/ 0 h 174"/>
                  <a:gd name="T16" fmla="*/ 0 w 225"/>
                  <a:gd name="T17" fmla="*/ 0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225" h="174">
                    <a:moveTo>
                      <a:pt x="225" y="88"/>
                    </a:moveTo>
                    <a:lnTo>
                      <a:pt x="174" y="142"/>
                    </a:lnTo>
                    <a:lnTo>
                      <a:pt x="169" y="141"/>
                    </a:lnTo>
                    <a:lnTo>
                      <a:pt x="165" y="140"/>
                    </a:lnTo>
                    <a:lnTo>
                      <a:pt x="122" y="128"/>
                    </a:lnTo>
                    <a:lnTo>
                      <a:pt x="26" y="174"/>
                    </a:lnTo>
                    <a:lnTo>
                      <a:pt x="0" y="156"/>
                    </a:lnTo>
                    <a:lnTo>
                      <a:pt x="163" y="0"/>
                    </a:lnTo>
                    <a:lnTo>
                      <a:pt x="225" y="88"/>
                    </a:lnTo>
                    <a:close/>
                  </a:path>
                </a:pathLst>
              </a:custGeom>
              <a:noFill/>
              <a:ln w="63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424" name="未知">
                <a:extLst>
                  <a:ext uri="{FF2B5EF4-FFF2-40B4-BE49-F238E27FC236}">
                    <a16:creationId xmlns:a16="http://schemas.microsoft.com/office/drawing/2014/main" id="{70F63474-916A-E3C8-2C90-F6D7632E9D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47" y="404"/>
                <a:ext cx="6" cy="7"/>
              </a:xfrm>
              <a:custGeom>
                <a:avLst/>
                <a:gdLst>
                  <a:gd name="T0" fmla="*/ 0 w 15"/>
                  <a:gd name="T1" fmla="*/ 0 h 17"/>
                  <a:gd name="T2" fmla="*/ 0 w 15"/>
                  <a:gd name="T3" fmla="*/ 0 h 17"/>
                  <a:gd name="T4" fmla="*/ 0 w 15"/>
                  <a:gd name="T5" fmla="*/ 0 h 17"/>
                  <a:gd name="T6" fmla="*/ 0 w 15"/>
                  <a:gd name="T7" fmla="*/ 0 h 17"/>
                  <a:gd name="T8" fmla="*/ 0 w 15"/>
                  <a:gd name="T9" fmla="*/ 0 h 17"/>
                  <a:gd name="T10" fmla="*/ 0 w 15"/>
                  <a:gd name="T11" fmla="*/ 0 h 1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5" h="17">
                    <a:moveTo>
                      <a:pt x="14" y="16"/>
                    </a:moveTo>
                    <a:lnTo>
                      <a:pt x="15" y="15"/>
                    </a:lnTo>
                    <a:lnTo>
                      <a:pt x="0" y="0"/>
                    </a:lnTo>
                    <a:lnTo>
                      <a:pt x="1" y="1"/>
                    </a:lnTo>
                    <a:lnTo>
                      <a:pt x="13" y="17"/>
                    </a:lnTo>
                    <a:lnTo>
                      <a:pt x="14" y="1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425" name="未知">
                <a:extLst>
                  <a:ext uri="{FF2B5EF4-FFF2-40B4-BE49-F238E27FC236}">
                    <a16:creationId xmlns:a16="http://schemas.microsoft.com/office/drawing/2014/main" id="{0A57D482-DD1F-AB28-EEBA-0420F07B12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24" y="328"/>
                <a:ext cx="112" cy="111"/>
              </a:xfrm>
              <a:custGeom>
                <a:avLst/>
                <a:gdLst>
                  <a:gd name="T0" fmla="*/ 0 w 279"/>
                  <a:gd name="T1" fmla="*/ 0 h 279"/>
                  <a:gd name="T2" fmla="*/ 0 w 279"/>
                  <a:gd name="T3" fmla="*/ 0 h 279"/>
                  <a:gd name="T4" fmla="*/ 0 w 279"/>
                  <a:gd name="T5" fmla="*/ 0 h 279"/>
                  <a:gd name="T6" fmla="*/ 0 w 279"/>
                  <a:gd name="T7" fmla="*/ 0 h 279"/>
                  <a:gd name="T8" fmla="*/ 0 w 279"/>
                  <a:gd name="T9" fmla="*/ 0 h 279"/>
                  <a:gd name="T10" fmla="*/ 0 w 279"/>
                  <a:gd name="T11" fmla="*/ 0 h 279"/>
                  <a:gd name="T12" fmla="*/ 0 w 279"/>
                  <a:gd name="T13" fmla="*/ 0 h 279"/>
                  <a:gd name="T14" fmla="*/ 0 w 279"/>
                  <a:gd name="T15" fmla="*/ 0 h 279"/>
                  <a:gd name="T16" fmla="*/ 0 w 279"/>
                  <a:gd name="T17" fmla="*/ 0 h 279"/>
                  <a:gd name="T18" fmla="*/ 0 w 279"/>
                  <a:gd name="T19" fmla="*/ 0 h 279"/>
                  <a:gd name="T20" fmla="*/ 0 w 279"/>
                  <a:gd name="T21" fmla="*/ 0 h 279"/>
                  <a:gd name="T22" fmla="*/ 0 w 279"/>
                  <a:gd name="T23" fmla="*/ 0 h 279"/>
                  <a:gd name="T24" fmla="*/ 0 w 279"/>
                  <a:gd name="T25" fmla="*/ 0 h 279"/>
                  <a:gd name="T26" fmla="*/ 0 w 279"/>
                  <a:gd name="T27" fmla="*/ 0 h 279"/>
                  <a:gd name="T28" fmla="*/ 0 w 279"/>
                  <a:gd name="T29" fmla="*/ 0 h 279"/>
                  <a:gd name="T30" fmla="*/ 0 w 279"/>
                  <a:gd name="T31" fmla="*/ 0 h 279"/>
                  <a:gd name="T32" fmla="*/ 0 w 279"/>
                  <a:gd name="T33" fmla="*/ 0 h 279"/>
                  <a:gd name="T34" fmla="*/ 0 w 279"/>
                  <a:gd name="T35" fmla="*/ 0 h 279"/>
                  <a:gd name="T36" fmla="*/ 0 w 279"/>
                  <a:gd name="T37" fmla="*/ 0 h 279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0" t="0" r="r" b="b"/>
                <a:pathLst>
                  <a:path w="279" h="279">
                    <a:moveTo>
                      <a:pt x="73" y="206"/>
                    </a:moveTo>
                    <a:lnTo>
                      <a:pt x="114" y="160"/>
                    </a:lnTo>
                    <a:lnTo>
                      <a:pt x="165" y="116"/>
                    </a:lnTo>
                    <a:lnTo>
                      <a:pt x="181" y="108"/>
                    </a:lnTo>
                    <a:lnTo>
                      <a:pt x="230" y="157"/>
                    </a:lnTo>
                    <a:lnTo>
                      <a:pt x="260" y="126"/>
                    </a:lnTo>
                    <a:lnTo>
                      <a:pt x="279" y="279"/>
                    </a:lnTo>
                    <a:lnTo>
                      <a:pt x="260" y="126"/>
                    </a:lnTo>
                    <a:lnTo>
                      <a:pt x="164" y="30"/>
                    </a:lnTo>
                    <a:lnTo>
                      <a:pt x="156" y="36"/>
                    </a:lnTo>
                    <a:lnTo>
                      <a:pt x="147" y="43"/>
                    </a:lnTo>
                    <a:lnTo>
                      <a:pt x="103" y="88"/>
                    </a:lnTo>
                    <a:lnTo>
                      <a:pt x="63" y="142"/>
                    </a:lnTo>
                    <a:lnTo>
                      <a:pt x="50" y="177"/>
                    </a:lnTo>
                    <a:lnTo>
                      <a:pt x="0" y="0"/>
                    </a:lnTo>
                    <a:lnTo>
                      <a:pt x="50" y="177"/>
                    </a:lnTo>
                    <a:lnTo>
                      <a:pt x="50" y="178"/>
                    </a:lnTo>
                    <a:lnTo>
                      <a:pt x="72" y="207"/>
                    </a:lnTo>
                    <a:lnTo>
                      <a:pt x="73" y="206"/>
                    </a:lnTo>
                    <a:close/>
                  </a:path>
                </a:pathLst>
              </a:custGeom>
              <a:blipFill dpi="0" rotWithShape="0">
                <a:blip r:embed="rId17"/>
                <a:srcRect/>
                <a:stretch>
                  <a:fillRect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426" name="未知">
                <a:extLst>
                  <a:ext uri="{FF2B5EF4-FFF2-40B4-BE49-F238E27FC236}">
                    <a16:creationId xmlns:a16="http://schemas.microsoft.com/office/drawing/2014/main" id="{1F1A627B-EF79-9ACB-DE33-417954DE39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78" y="305"/>
                <a:ext cx="81" cy="80"/>
              </a:xfrm>
              <a:custGeom>
                <a:avLst/>
                <a:gdLst>
                  <a:gd name="T0" fmla="*/ 0 w 202"/>
                  <a:gd name="T1" fmla="*/ 0 h 201"/>
                  <a:gd name="T2" fmla="*/ 0 w 202"/>
                  <a:gd name="T3" fmla="*/ 0 h 201"/>
                  <a:gd name="T4" fmla="*/ 0 w 202"/>
                  <a:gd name="T5" fmla="*/ 0 h 201"/>
                  <a:gd name="T6" fmla="*/ 0 w 202"/>
                  <a:gd name="T7" fmla="*/ 0 h 201"/>
                  <a:gd name="T8" fmla="*/ 0 w 202"/>
                  <a:gd name="T9" fmla="*/ 0 h 201"/>
                  <a:gd name="T10" fmla="*/ 0 w 202"/>
                  <a:gd name="T11" fmla="*/ 0 h 201"/>
                  <a:gd name="T12" fmla="*/ 0 w 202"/>
                  <a:gd name="T13" fmla="*/ 0 h 201"/>
                  <a:gd name="T14" fmla="*/ 0 w 202"/>
                  <a:gd name="T15" fmla="*/ 0 h 201"/>
                  <a:gd name="T16" fmla="*/ 0 w 202"/>
                  <a:gd name="T17" fmla="*/ 0 h 201"/>
                  <a:gd name="T18" fmla="*/ 0 w 202"/>
                  <a:gd name="T19" fmla="*/ 0 h 201"/>
                  <a:gd name="T20" fmla="*/ 0 w 202"/>
                  <a:gd name="T21" fmla="*/ 0 h 201"/>
                  <a:gd name="T22" fmla="*/ 0 w 202"/>
                  <a:gd name="T23" fmla="*/ 0 h 201"/>
                  <a:gd name="T24" fmla="*/ 0 w 202"/>
                  <a:gd name="T25" fmla="*/ 0 h 201"/>
                  <a:gd name="T26" fmla="*/ 0 w 202"/>
                  <a:gd name="T27" fmla="*/ 0 h 201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202" h="201">
                    <a:moveTo>
                      <a:pt x="148" y="159"/>
                    </a:moveTo>
                    <a:lnTo>
                      <a:pt x="202" y="201"/>
                    </a:lnTo>
                    <a:lnTo>
                      <a:pt x="148" y="159"/>
                    </a:lnTo>
                    <a:lnTo>
                      <a:pt x="123" y="104"/>
                    </a:lnTo>
                    <a:lnTo>
                      <a:pt x="68" y="68"/>
                    </a:lnTo>
                    <a:lnTo>
                      <a:pt x="59" y="70"/>
                    </a:lnTo>
                    <a:lnTo>
                      <a:pt x="50" y="74"/>
                    </a:lnTo>
                    <a:lnTo>
                      <a:pt x="40" y="79"/>
                    </a:lnTo>
                    <a:lnTo>
                      <a:pt x="31" y="86"/>
                    </a:lnTo>
                    <a:lnTo>
                      <a:pt x="29" y="87"/>
                    </a:lnTo>
                    <a:lnTo>
                      <a:pt x="0" y="0"/>
                    </a:lnTo>
                    <a:lnTo>
                      <a:pt x="29" y="87"/>
                    </a:lnTo>
                    <a:lnTo>
                      <a:pt x="125" y="183"/>
                    </a:lnTo>
                    <a:lnTo>
                      <a:pt x="148" y="159"/>
                    </a:lnTo>
                    <a:close/>
                  </a:path>
                </a:pathLst>
              </a:custGeom>
              <a:blipFill dpi="0" rotWithShape="0">
                <a:blip r:embed="rId18"/>
                <a:srcRect/>
                <a:stretch>
                  <a:fillRect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427" name="未知">
                <a:extLst>
                  <a:ext uri="{FF2B5EF4-FFF2-40B4-BE49-F238E27FC236}">
                    <a16:creationId xmlns:a16="http://schemas.microsoft.com/office/drawing/2014/main" id="{6B1FA38B-7406-A1A1-7735-F377614298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44" y="332"/>
                <a:ext cx="94" cy="79"/>
              </a:xfrm>
              <a:custGeom>
                <a:avLst/>
                <a:gdLst>
                  <a:gd name="T0" fmla="*/ 0 w 233"/>
                  <a:gd name="T1" fmla="*/ 0 h 198"/>
                  <a:gd name="T2" fmla="*/ 0 w 233"/>
                  <a:gd name="T3" fmla="*/ 0 h 198"/>
                  <a:gd name="T4" fmla="*/ 0 w 233"/>
                  <a:gd name="T5" fmla="*/ 0 h 198"/>
                  <a:gd name="T6" fmla="*/ 0 w 233"/>
                  <a:gd name="T7" fmla="*/ 0 h 198"/>
                  <a:gd name="T8" fmla="*/ 0 w 233"/>
                  <a:gd name="T9" fmla="*/ 0 h 198"/>
                  <a:gd name="T10" fmla="*/ 0 w 233"/>
                  <a:gd name="T11" fmla="*/ 0 h 198"/>
                  <a:gd name="T12" fmla="*/ 0 w 233"/>
                  <a:gd name="T13" fmla="*/ 0 h 198"/>
                  <a:gd name="T14" fmla="*/ 0 w 233"/>
                  <a:gd name="T15" fmla="*/ 0 h 198"/>
                  <a:gd name="T16" fmla="*/ 0 w 233"/>
                  <a:gd name="T17" fmla="*/ 0 h 198"/>
                  <a:gd name="T18" fmla="*/ 0 w 233"/>
                  <a:gd name="T19" fmla="*/ 0 h 198"/>
                  <a:gd name="T20" fmla="*/ 0 w 233"/>
                  <a:gd name="T21" fmla="*/ 0 h 198"/>
                  <a:gd name="T22" fmla="*/ 0 w 233"/>
                  <a:gd name="T23" fmla="*/ 0 h 198"/>
                  <a:gd name="T24" fmla="*/ 0 w 233"/>
                  <a:gd name="T25" fmla="*/ 0 h 198"/>
                  <a:gd name="T26" fmla="*/ 0 w 233"/>
                  <a:gd name="T27" fmla="*/ 0 h 198"/>
                  <a:gd name="T28" fmla="*/ 0 w 233"/>
                  <a:gd name="T29" fmla="*/ 0 h 198"/>
                  <a:gd name="T30" fmla="*/ 0 w 233"/>
                  <a:gd name="T31" fmla="*/ 0 h 198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233" h="198">
                    <a:moveTo>
                      <a:pt x="20" y="198"/>
                    </a:moveTo>
                    <a:lnTo>
                      <a:pt x="0" y="166"/>
                    </a:lnTo>
                    <a:lnTo>
                      <a:pt x="0" y="164"/>
                    </a:lnTo>
                    <a:lnTo>
                      <a:pt x="30" y="105"/>
                    </a:lnTo>
                    <a:lnTo>
                      <a:pt x="69" y="58"/>
                    </a:lnTo>
                    <a:lnTo>
                      <a:pt x="116" y="18"/>
                    </a:lnTo>
                    <a:lnTo>
                      <a:pt x="153" y="0"/>
                    </a:lnTo>
                    <a:lnTo>
                      <a:pt x="161" y="1"/>
                    </a:lnTo>
                    <a:lnTo>
                      <a:pt x="212" y="44"/>
                    </a:lnTo>
                    <a:lnTo>
                      <a:pt x="233" y="91"/>
                    </a:lnTo>
                    <a:lnTo>
                      <a:pt x="180" y="146"/>
                    </a:lnTo>
                    <a:lnTo>
                      <a:pt x="131" y="97"/>
                    </a:lnTo>
                    <a:lnTo>
                      <a:pt x="126" y="99"/>
                    </a:lnTo>
                    <a:lnTo>
                      <a:pt x="72" y="142"/>
                    </a:lnTo>
                    <a:lnTo>
                      <a:pt x="29" y="188"/>
                    </a:lnTo>
                    <a:lnTo>
                      <a:pt x="20" y="198"/>
                    </a:lnTo>
                    <a:close/>
                  </a:path>
                </a:pathLst>
              </a:custGeom>
              <a:noFill/>
              <a:ln w="63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428" name="未知">
                <a:extLst>
                  <a:ext uri="{FF2B5EF4-FFF2-40B4-BE49-F238E27FC236}">
                    <a16:creationId xmlns:a16="http://schemas.microsoft.com/office/drawing/2014/main" id="{B980DB20-E090-34D2-12F6-792EF3CF20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37" y="410"/>
                <a:ext cx="69" cy="70"/>
              </a:xfrm>
              <a:custGeom>
                <a:avLst/>
                <a:gdLst>
                  <a:gd name="T0" fmla="*/ 0 w 174"/>
                  <a:gd name="T1" fmla="*/ 0 h 175"/>
                  <a:gd name="T2" fmla="*/ 0 w 174"/>
                  <a:gd name="T3" fmla="*/ 0 h 175"/>
                  <a:gd name="T4" fmla="*/ 0 w 174"/>
                  <a:gd name="T5" fmla="*/ 0 h 175"/>
                  <a:gd name="T6" fmla="*/ 0 w 174"/>
                  <a:gd name="T7" fmla="*/ 0 h 175"/>
                  <a:gd name="T8" fmla="*/ 0 w 174"/>
                  <a:gd name="T9" fmla="*/ 0 h 175"/>
                  <a:gd name="T10" fmla="*/ 0 w 174"/>
                  <a:gd name="T11" fmla="*/ 0 h 175"/>
                  <a:gd name="T12" fmla="*/ 0 w 174"/>
                  <a:gd name="T13" fmla="*/ 0 h 175"/>
                  <a:gd name="T14" fmla="*/ 0 w 174"/>
                  <a:gd name="T15" fmla="*/ 0 h 175"/>
                  <a:gd name="T16" fmla="*/ 0 w 174"/>
                  <a:gd name="T17" fmla="*/ 0 h 175"/>
                  <a:gd name="T18" fmla="*/ 0 w 174"/>
                  <a:gd name="T19" fmla="*/ 0 h 175"/>
                  <a:gd name="T20" fmla="*/ 0 w 174"/>
                  <a:gd name="T21" fmla="*/ 0 h 175"/>
                  <a:gd name="T22" fmla="*/ 0 w 174"/>
                  <a:gd name="T23" fmla="*/ 0 h 175"/>
                  <a:gd name="T24" fmla="*/ 0 w 174"/>
                  <a:gd name="T25" fmla="*/ 0 h 175"/>
                  <a:gd name="T26" fmla="*/ 0 w 174"/>
                  <a:gd name="T27" fmla="*/ 0 h 175"/>
                  <a:gd name="T28" fmla="*/ 0 w 174"/>
                  <a:gd name="T29" fmla="*/ 0 h 175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174" h="175">
                    <a:moveTo>
                      <a:pt x="75" y="128"/>
                    </a:moveTo>
                    <a:lnTo>
                      <a:pt x="136" y="76"/>
                    </a:lnTo>
                    <a:lnTo>
                      <a:pt x="143" y="57"/>
                    </a:lnTo>
                    <a:lnTo>
                      <a:pt x="174" y="175"/>
                    </a:lnTo>
                    <a:lnTo>
                      <a:pt x="143" y="57"/>
                    </a:lnTo>
                    <a:lnTo>
                      <a:pt x="143" y="55"/>
                    </a:lnTo>
                    <a:lnTo>
                      <a:pt x="117" y="31"/>
                    </a:lnTo>
                    <a:lnTo>
                      <a:pt x="115" y="31"/>
                    </a:lnTo>
                    <a:lnTo>
                      <a:pt x="54" y="83"/>
                    </a:lnTo>
                    <a:lnTo>
                      <a:pt x="47" y="102"/>
                    </a:lnTo>
                    <a:lnTo>
                      <a:pt x="0" y="0"/>
                    </a:lnTo>
                    <a:lnTo>
                      <a:pt x="47" y="102"/>
                    </a:lnTo>
                    <a:lnTo>
                      <a:pt x="47" y="104"/>
                    </a:lnTo>
                    <a:lnTo>
                      <a:pt x="73" y="128"/>
                    </a:lnTo>
                    <a:lnTo>
                      <a:pt x="75" y="128"/>
                    </a:lnTo>
                    <a:close/>
                  </a:path>
                </a:pathLst>
              </a:custGeom>
              <a:blipFill dpi="0" rotWithShape="0">
                <a:blip r:embed="rId19"/>
                <a:srcRect/>
                <a:stretch>
                  <a:fillRect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429" name="未知">
                <a:extLst>
                  <a:ext uri="{FF2B5EF4-FFF2-40B4-BE49-F238E27FC236}">
                    <a16:creationId xmlns:a16="http://schemas.microsoft.com/office/drawing/2014/main" id="{77850D2A-4443-54B4-B132-70348A56F3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34" y="601"/>
                <a:ext cx="17" cy="17"/>
              </a:xfrm>
              <a:custGeom>
                <a:avLst/>
                <a:gdLst>
                  <a:gd name="T0" fmla="*/ 0 w 41"/>
                  <a:gd name="T1" fmla="*/ 0 h 41"/>
                  <a:gd name="T2" fmla="*/ 0 w 41"/>
                  <a:gd name="T3" fmla="*/ 0 h 41"/>
                  <a:gd name="T4" fmla="*/ 0 w 41"/>
                  <a:gd name="T5" fmla="*/ 0 h 41"/>
                  <a:gd name="T6" fmla="*/ 0 w 41"/>
                  <a:gd name="T7" fmla="*/ 0 h 41"/>
                  <a:gd name="T8" fmla="*/ 0 w 41"/>
                  <a:gd name="T9" fmla="*/ 0 h 41"/>
                  <a:gd name="T10" fmla="*/ 0 w 41"/>
                  <a:gd name="T11" fmla="*/ 0 h 41"/>
                  <a:gd name="T12" fmla="*/ 0 w 41"/>
                  <a:gd name="T13" fmla="*/ 0 h 41"/>
                  <a:gd name="T14" fmla="*/ 0 w 41"/>
                  <a:gd name="T15" fmla="*/ 0 h 41"/>
                  <a:gd name="T16" fmla="*/ 0 w 41"/>
                  <a:gd name="T17" fmla="*/ 0 h 41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41" h="41">
                    <a:moveTo>
                      <a:pt x="22" y="0"/>
                    </a:moveTo>
                    <a:lnTo>
                      <a:pt x="41" y="21"/>
                    </a:lnTo>
                    <a:lnTo>
                      <a:pt x="41" y="23"/>
                    </a:lnTo>
                    <a:lnTo>
                      <a:pt x="20" y="41"/>
                    </a:lnTo>
                    <a:lnTo>
                      <a:pt x="18" y="41"/>
                    </a:lnTo>
                    <a:lnTo>
                      <a:pt x="0" y="20"/>
                    </a:lnTo>
                    <a:lnTo>
                      <a:pt x="0" y="18"/>
                    </a:lnTo>
                    <a:lnTo>
                      <a:pt x="21" y="0"/>
                    </a:lnTo>
                    <a:lnTo>
                      <a:pt x="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430" name="未知">
                <a:extLst>
                  <a:ext uri="{FF2B5EF4-FFF2-40B4-BE49-F238E27FC236}">
                    <a16:creationId xmlns:a16="http://schemas.microsoft.com/office/drawing/2014/main" id="{ADBDB4F2-BECA-353A-2F02-FE643E19A6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34" y="601"/>
                <a:ext cx="17" cy="17"/>
              </a:xfrm>
              <a:custGeom>
                <a:avLst/>
                <a:gdLst>
                  <a:gd name="T0" fmla="*/ 0 w 41"/>
                  <a:gd name="T1" fmla="*/ 0 h 41"/>
                  <a:gd name="T2" fmla="*/ 0 w 41"/>
                  <a:gd name="T3" fmla="*/ 0 h 41"/>
                  <a:gd name="T4" fmla="*/ 0 w 41"/>
                  <a:gd name="T5" fmla="*/ 0 h 41"/>
                  <a:gd name="T6" fmla="*/ 0 w 41"/>
                  <a:gd name="T7" fmla="*/ 0 h 41"/>
                  <a:gd name="T8" fmla="*/ 0 w 41"/>
                  <a:gd name="T9" fmla="*/ 0 h 41"/>
                  <a:gd name="T10" fmla="*/ 0 w 41"/>
                  <a:gd name="T11" fmla="*/ 0 h 41"/>
                  <a:gd name="T12" fmla="*/ 0 w 41"/>
                  <a:gd name="T13" fmla="*/ 0 h 41"/>
                  <a:gd name="T14" fmla="*/ 0 w 41"/>
                  <a:gd name="T15" fmla="*/ 0 h 41"/>
                  <a:gd name="T16" fmla="*/ 0 w 41"/>
                  <a:gd name="T17" fmla="*/ 0 h 41"/>
                  <a:gd name="T18" fmla="*/ 0 w 41"/>
                  <a:gd name="T19" fmla="*/ 0 h 4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41" h="41">
                    <a:moveTo>
                      <a:pt x="35" y="36"/>
                    </a:moveTo>
                    <a:lnTo>
                      <a:pt x="20" y="41"/>
                    </a:lnTo>
                    <a:lnTo>
                      <a:pt x="18" y="41"/>
                    </a:lnTo>
                    <a:lnTo>
                      <a:pt x="0" y="20"/>
                    </a:lnTo>
                    <a:lnTo>
                      <a:pt x="0" y="18"/>
                    </a:lnTo>
                    <a:lnTo>
                      <a:pt x="21" y="0"/>
                    </a:lnTo>
                    <a:lnTo>
                      <a:pt x="22" y="0"/>
                    </a:lnTo>
                    <a:lnTo>
                      <a:pt x="41" y="21"/>
                    </a:lnTo>
                    <a:lnTo>
                      <a:pt x="41" y="23"/>
                    </a:lnTo>
                    <a:lnTo>
                      <a:pt x="35" y="36"/>
                    </a:lnTo>
                    <a:close/>
                  </a:path>
                </a:pathLst>
              </a:custGeom>
              <a:noFill/>
              <a:ln w="6350" cmpd="sng">
                <a:solidFill>
                  <a:srgbClr val="252525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431" name="未知">
                <a:extLst>
                  <a:ext uri="{FF2B5EF4-FFF2-40B4-BE49-F238E27FC236}">
                    <a16:creationId xmlns:a16="http://schemas.microsoft.com/office/drawing/2014/main" id="{189EF540-3C6E-B15E-D4C6-9879EAD396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3" y="1761"/>
                <a:ext cx="19" cy="19"/>
              </a:xfrm>
              <a:custGeom>
                <a:avLst/>
                <a:gdLst>
                  <a:gd name="T0" fmla="*/ 0 w 47"/>
                  <a:gd name="T1" fmla="*/ 0 h 47"/>
                  <a:gd name="T2" fmla="*/ 0 w 47"/>
                  <a:gd name="T3" fmla="*/ 0 h 47"/>
                  <a:gd name="T4" fmla="*/ 0 w 47"/>
                  <a:gd name="T5" fmla="*/ 0 h 47"/>
                  <a:gd name="T6" fmla="*/ 0 w 47"/>
                  <a:gd name="T7" fmla="*/ 0 h 47"/>
                  <a:gd name="T8" fmla="*/ 0 w 47"/>
                  <a:gd name="T9" fmla="*/ 0 h 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7" h="47">
                    <a:moveTo>
                      <a:pt x="47" y="8"/>
                    </a:moveTo>
                    <a:lnTo>
                      <a:pt x="8" y="47"/>
                    </a:lnTo>
                    <a:lnTo>
                      <a:pt x="0" y="39"/>
                    </a:lnTo>
                    <a:lnTo>
                      <a:pt x="39" y="0"/>
                    </a:lnTo>
                    <a:lnTo>
                      <a:pt x="47" y="8"/>
                    </a:lnTo>
                    <a:close/>
                  </a:path>
                </a:pathLst>
              </a:custGeom>
              <a:solidFill>
                <a:srgbClr val="E866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432" name="未知">
                <a:extLst>
                  <a:ext uri="{FF2B5EF4-FFF2-40B4-BE49-F238E27FC236}">
                    <a16:creationId xmlns:a16="http://schemas.microsoft.com/office/drawing/2014/main" id="{B391D002-5C4D-41D7-B32E-F07642525A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3" y="1761"/>
                <a:ext cx="19" cy="19"/>
              </a:xfrm>
              <a:custGeom>
                <a:avLst/>
                <a:gdLst>
                  <a:gd name="T0" fmla="*/ 0 w 47"/>
                  <a:gd name="T1" fmla="*/ 0 h 47"/>
                  <a:gd name="T2" fmla="*/ 0 w 47"/>
                  <a:gd name="T3" fmla="*/ 0 h 47"/>
                  <a:gd name="T4" fmla="*/ 0 w 47"/>
                  <a:gd name="T5" fmla="*/ 0 h 47"/>
                  <a:gd name="T6" fmla="*/ 0 w 47"/>
                  <a:gd name="T7" fmla="*/ 0 h 47"/>
                  <a:gd name="T8" fmla="*/ 0 w 47"/>
                  <a:gd name="T9" fmla="*/ 0 h 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7" h="47">
                    <a:moveTo>
                      <a:pt x="47" y="8"/>
                    </a:moveTo>
                    <a:lnTo>
                      <a:pt x="8" y="47"/>
                    </a:lnTo>
                    <a:lnTo>
                      <a:pt x="0" y="39"/>
                    </a:lnTo>
                    <a:lnTo>
                      <a:pt x="39" y="0"/>
                    </a:lnTo>
                    <a:lnTo>
                      <a:pt x="47" y="8"/>
                    </a:lnTo>
                    <a:close/>
                  </a:path>
                </a:pathLst>
              </a:custGeom>
              <a:noFill/>
              <a:ln w="63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433" name="Rectangle 422">
                <a:extLst>
                  <a:ext uri="{FF2B5EF4-FFF2-40B4-BE49-F238E27FC236}">
                    <a16:creationId xmlns:a16="http://schemas.microsoft.com/office/drawing/2014/main" id="{539FD79D-C20D-9AE2-BD1E-B5D06FEEF4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5" y="1752"/>
                <a:ext cx="22" cy="6"/>
              </a:xfrm>
              <a:prstGeom prst="rect">
                <a:avLst/>
              </a:prstGeom>
              <a:solidFill>
                <a:srgbClr val="E866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1pPr>
                <a:lvl2pPr marL="742950" indent="-28575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2pPr>
                <a:lvl3pPr marL="11430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3pPr>
                <a:lvl4pPr marL="16002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4pPr>
                <a:lvl5pPr marL="20574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1" i="0" u="sng" strike="noStrike" kern="1200" cap="none" spc="0" normalizeH="0" baseline="0" noProof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Arial" panose="020B0604020202020204" pitchFamily="34" charset="0"/>
                  <a:ea typeface="华文新魏" panose="02010800040101010101" pitchFamily="2" charset="-122"/>
                  <a:cs typeface="+mn-cs"/>
                </a:endParaRPr>
              </a:p>
            </p:txBody>
          </p:sp>
          <p:sp>
            <p:nvSpPr>
              <p:cNvPr id="434" name="Rectangle 423">
                <a:extLst>
                  <a:ext uri="{FF2B5EF4-FFF2-40B4-BE49-F238E27FC236}">
                    <a16:creationId xmlns:a16="http://schemas.microsoft.com/office/drawing/2014/main" id="{4B59EF55-6A99-5EB9-9BC1-845DF22EB7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5" y="1752"/>
                <a:ext cx="22" cy="6"/>
              </a:xfrm>
              <a:prstGeom prst="rect">
                <a:avLst/>
              </a:prstGeom>
              <a:noFill/>
              <a:ln w="635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1pPr>
                <a:lvl2pPr marL="742950" indent="-28575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2pPr>
                <a:lvl3pPr marL="11430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3pPr>
                <a:lvl4pPr marL="16002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4pPr>
                <a:lvl5pPr marL="20574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1" i="0" u="sng" strike="noStrike" kern="1200" cap="none" spc="0" normalizeH="0" baseline="0" noProof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Arial" panose="020B0604020202020204" pitchFamily="34" charset="0"/>
                  <a:ea typeface="华文新魏" panose="02010800040101010101" pitchFamily="2" charset="-122"/>
                  <a:cs typeface="+mn-cs"/>
                </a:endParaRPr>
              </a:p>
            </p:txBody>
          </p:sp>
          <p:sp>
            <p:nvSpPr>
              <p:cNvPr id="435" name="未知">
                <a:extLst>
                  <a:ext uri="{FF2B5EF4-FFF2-40B4-BE49-F238E27FC236}">
                    <a16:creationId xmlns:a16="http://schemas.microsoft.com/office/drawing/2014/main" id="{8CFB13EE-9F06-E32F-E204-EC9C39A45D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3" y="1730"/>
                <a:ext cx="19" cy="19"/>
              </a:xfrm>
              <a:custGeom>
                <a:avLst/>
                <a:gdLst>
                  <a:gd name="T0" fmla="*/ 0 w 47"/>
                  <a:gd name="T1" fmla="*/ 0 h 47"/>
                  <a:gd name="T2" fmla="*/ 0 w 47"/>
                  <a:gd name="T3" fmla="*/ 0 h 47"/>
                  <a:gd name="T4" fmla="*/ 0 w 47"/>
                  <a:gd name="T5" fmla="*/ 0 h 47"/>
                  <a:gd name="T6" fmla="*/ 0 w 47"/>
                  <a:gd name="T7" fmla="*/ 0 h 47"/>
                  <a:gd name="T8" fmla="*/ 0 w 47"/>
                  <a:gd name="T9" fmla="*/ 0 h 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7" h="47">
                    <a:moveTo>
                      <a:pt x="47" y="39"/>
                    </a:moveTo>
                    <a:lnTo>
                      <a:pt x="39" y="47"/>
                    </a:lnTo>
                    <a:lnTo>
                      <a:pt x="0" y="8"/>
                    </a:lnTo>
                    <a:lnTo>
                      <a:pt x="8" y="0"/>
                    </a:lnTo>
                    <a:lnTo>
                      <a:pt x="47" y="39"/>
                    </a:lnTo>
                    <a:close/>
                  </a:path>
                </a:pathLst>
              </a:custGeom>
              <a:solidFill>
                <a:srgbClr val="E866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436" name="未知">
                <a:extLst>
                  <a:ext uri="{FF2B5EF4-FFF2-40B4-BE49-F238E27FC236}">
                    <a16:creationId xmlns:a16="http://schemas.microsoft.com/office/drawing/2014/main" id="{4A94DF61-2C01-2974-DDA4-1B1B92B549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3" y="1730"/>
                <a:ext cx="19" cy="19"/>
              </a:xfrm>
              <a:custGeom>
                <a:avLst/>
                <a:gdLst>
                  <a:gd name="T0" fmla="*/ 0 w 47"/>
                  <a:gd name="T1" fmla="*/ 0 h 47"/>
                  <a:gd name="T2" fmla="*/ 0 w 47"/>
                  <a:gd name="T3" fmla="*/ 0 h 47"/>
                  <a:gd name="T4" fmla="*/ 0 w 47"/>
                  <a:gd name="T5" fmla="*/ 0 h 47"/>
                  <a:gd name="T6" fmla="*/ 0 w 47"/>
                  <a:gd name="T7" fmla="*/ 0 h 47"/>
                  <a:gd name="T8" fmla="*/ 0 w 47"/>
                  <a:gd name="T9" fmla="*/ 0 h 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7" h="47">
                    <a:moveTo>
                      <a:pt x="39" y="47"/>
                    </a:moveTo>
                    <a:lnTo>
                      <a:pt x="0" y="8"/>
                    </a:lnTo>
                    <a:lnTo>
                      <a:pt x="8" y="0"/>
                    </a:lnTo>
                    <a:lnTo>
                      <a:pt x="47" y="39"/>
                    </a:lnTo>
                    <a:lnTo>
                      <a:pt x="39" y="47"/>
                    </a:lnTo>
                    <a:close/>
                  </a:path>
                </a:pathLst>
              </a:custGeom>
              <a:noFill/>
              <a:ln w="63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437" name="Rectangle 426">
                <a:extLst>
                  <a:ext uri="{FF2B5EF4-FFF2-40B4-BE49-F238E27FC236}">
                    <a16:creationId xmlns:a16="http://schemas.microsoft.com/office/drawing/2014/main" id="{4131CEF2-4086-2D97-86B2-2ACA8B8327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5" y="1722"/>
                <a:ext cx="6" cy="22"/>
              </a:xfrm>
              <a:prstGeom prst="rect">
                <a:avLst/>
              </a:prstGeom>
              <a:solidFill>
                <a:srgbClr val="E866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1pPr>
                <a:lvl2pPr marL="742950" indent="-28575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2pPr>
                <a:lvl3pPr marL="11430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3pPr>
                <a:lvl4pPr marL="16002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4pPr>
                <a:lvl5pPr marL="20574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1" i="0" u="sng" strike="noStrike" kern="1200" cap="none" spc="0" normalizeH="0" baseline="0" noProof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Arial" panose="020B0604020202020204" pitchFamily="34" charset="0"/>
                  <a:ea typeface="华文新魏" panose="02010800040101010101" pitchFamily="2" charset="-122"/>
                  <a:cs typeface="+mn-cs"/>
                </a:endParaRPr>
              </a:p>
            </p:txBody>
          </p:sp>
          <p:sp>
            <p:nvSpPr>
              <p:cNvPr id="438" name="Rectangle 427">
                <a:extLst>
                  <a:ext uri="{FF2B5EF4-FFF2-40B4-BE49-F238E27FC236}">
                    <a16:creationId xmlns:a16="http://schemas.microsoft.com/office/drawing/2014/main" id="{8FF5B45D-B9A7-4E1D-1941-19ABDC118C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5" y="1722"/>
                <a:ext cx="6" cy="22"/>
              </a:xfrm>
              <a:prstGeom prst="rect">
                <a:avLst/>
              </a:prstGeom>
              <a:noFill/>
              <a:ln w="635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1pPr>
                <a:lvl2pPr marL="742950" indent="-28575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2pPr>
                <a:lvl3pPr marL="11430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3pPr>
                <a:lvl4pPr marL="16002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4pPr>
                <a:lvl5pPr marL="20574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1" i="0" u="sng" strike="noStrike" kern="1200" cap="none" spc="0" normalizeH="0" baseline="0" noProof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Arial" panose="020B0604020202020204" pitchFamily="34" charset="0"/>
                  <a:ea typeface="华文新魏" panose="02010800040101010101" pitchFamily="2" charset="-122"/>
                  <a:cs typeface="+mn-cs"/>
                </a:endParaRPr>
              </a:p>
            </p:txBody>
          </p:sp>
          <p:sp>
            <p:nvSpPr>
              <p:cNvPr id="439" name="Rectangle 428">
                <a:extLst>
                  <a:ext uri="{FF2B5EF4-FFF2-40B4-BE49-F238E27FC236}">
                    <a16:creationId xmlns:a16="http://schemas.microsoft.com/office/drawing/2014/main" id="{5C3CB023-49D7-7358-1596-F1FB791C64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8" y="1752"/>
                <a:ext cx="22" cy="6"/>
              </a:xfrm>
              <a:prstGeom prst="rect">
                <a:avLst/>
              </a:prstGeom>
              <a:solidFill>
                <a:srgbClr val="E866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1pPr>
                <a:lvl2pPr marL="742950" indent="-28575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2pPr>
                <a:lvl3pPr marL="11430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3pPr>
                <a:lvl4pPr marL="16002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4pPr>
                <a:lvl5pPr marL="20574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1" i="0" u="sng" strike="noStrike" kern="1200" cap="none" spc="0" normalizeH="0" baseline="0" noProof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Arial" panose="020B0604020202020204" pitchFamily="34" charset="0"/>
                  <a:ea typeface="华文新魏" panose="02010800040101010101" pitchFamily="2" charset="-122"/>
                  <a:cs typeface="+mn-cs"/>
                </a:endParaRPr>
              </a:p>
            </p:txBody>
          </p:sp>
          <p:sp>
            <p:nvSpPr>
              <p:cNvPr id="440" name="Rectangle 429">
                <a:extLst>
                  <a:ext uri="{FF2B5EF4-FFF2-40B4-BE49-F238E27FC236}">
                    <a16:creationId xmlns:a16="http://schemas.microsoft.com/office/drawing/2014/main" id="{EC8FD1C6-0968-628B-A72E-FE4B3DA67A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8" y="1752"/>
                <a:ext cx="22" cy="6"/>
              </a:xfrm>
              <a:prstGeom prst="rect">
                <a:avLst/>
              </a:prstGeom>
              <a:noFill/>
              <a:ln w="635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1pPr>
                <a:lvl2pPr marL="742950" indent="-28575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2pPr>
                <a:lvl3pPr marL="11430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3pPr>
                <a:lvl4pPr marL="16002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4pPr>
                <a:lvl5pPr marL="20574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1" i="0" u="sng" strike="noStrike" kern="1200" cap="none" spc="0" normalizeH="0" baseline="0" noProof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Arial" panose="020B0604020202020204" pitchFamily="34" charset="0"/>
                  <a:ea typeface="华文新魏" panose="02010800040101010101" pitchFamily="2" charset="-122"/>
                  <a:cs typeface="+mn-cs"/>
                </a:endParaRPr>
              </a:p>
            </p:txBody>
          </p:sp>
          <p:sp>
            <p:nvSpPr>
              <p:cNvPr id="441" name="未知">
                <a:extLst>
                  <a:ext uri="{FF2B5EF4-FFF2-40B4-BE49-F238E27FC236}">
                    <a16:creationId xmlns:a16="http://schemas.microsoft.com/office/drawing/2014/main" id="{7051F07B-9AFC-CD9B-D05F-83E7C154B0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4" y="1761"/>
                <a:ext cx="18" cy="19"/>
              </a:xfrm>
              <a:custGeom>
                <a:avLst/>
                <a:gdLst>
                  <a:gd name="T0" fmla="*/ 0 w 47"/>
                  <a:gd name="T1" fmla="*/ 0 h 47"/>
                  <a:gd name="T2" fmla="*/ 0 w 47"/>
                  <a:gd name="T3" fmla="*/ 0 h 47"/>
                  <a:gd name="T4" fmla="*/ 0 w 47"/>
                  <a:gd name="T5" fmla="*/ 0 h 47"/>
                  <a:gd name="T6" fmla="*/ 0 w 47"/>
                  <a:gd name="T7" fmla="*/ 0 h 47"/>
                  <a:gd name="T8" fmla="*/ 0 w 47"/>
                  <a:gd name="T9" fmla="*/ 0 h 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7" h="47">
                    <a:moveTo>
                      <a:pt x="47" y="39"/>
                    </a:moveTo>
                    <a:lnTo>
                      <a:pt x="39" y="47"/>
                    </a:lnTo>
                    <a:lnTo>
                      <a:pt x="0" y="8"/>
                    </a:lnTo>
                    <a:lnTo>
                      <a:pt x="8" y="0"/>
                    </a:lnTo>
                    <a:lnTo>
                      <a:pt x="47" y="39"/>
                    </a:lnTo>
                    <a:close/>
                  </a:path>
                </a:pathLst>
              </a:custGeom>
              <a:solidFill>
                <a:srgbClr val="E866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442" name="未知">
                <a:extLst>
                  <a:ext uri="{FF2B5EF4-FFF2-40B4-BE49-F238E27FC236}">
                    <a16:creationId xmlns:a16="http://schemas.microsoft.com/office/drawing/2014/main" id="{13F406B7-352C-8A91-BF28-0B9E024FE7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4" y="1761"/>
                <a:ext cx="18" cy="19"/>
              </a:xfrm>
              <a:custGeom>
                <a:avLst/>
                <a:gdLst>
                  <a:gd name="T0" fmla="*/ 0 w 47"/>
                  <a:gd name="T1" fmla="*/ 0 h 47"/>
                  <a:gd name="T2" fmla="*/ 0 w 47"/>
                  <a:gd name="T3" fmla="*/ 0 h 47"/>
                  <a:gd name="T4" fmla="*/ 0 w 47"/>
                  <a:gd name="T5" fmla="*/ 0 h 47"/>
                  <a:gd name="T6" fmla="*/ 0 w 47"/>
                  <a:gd name="T7" fmla="*/ 0 h 47"/>
                  <a:gd name="T8" fmla="*/ 0 w 47"/>
                  <a:gd name="T9" fmla="*/ 0 h 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7" h="47">
                    <a:moveTo>
                      <a:pt x="8" y="0"/>
                    </a:moveTo>
                    <a:lnTo>
                      <a:pt x="47" y="39"/>
                    </a:lnTo>
                    <a:lnTo>
                      <a:pt x="39" y="47"/>
                    </a:lnTo>
                    <a:lnTo>
                      <a:pt x="0" y="8"/>
                    </a:lnTo>
                    <a:lnTo>
                      <a:pt x="8" y="0"/>
                    </a:lnTo>
                    <a:close/>
                  </a:path>
                </a:pathLst>
              </a:custGeom>
              <a:noFill/>
              <a:ln w="63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443" name="Rectangle 432">
                <a:extLst>
                  <a:ext uri="{FF2B5EF4-FFF2-40B4-BE49-F238E27FC236}">
                    <a16:creationId xmlns:a16="http://schemas.microsoft.com/office/drawing/2014/main" id="{B92B6258-5A2D-BB0F-FA2B-FEE7973F80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5" y="1765"/>
                <a:ext cx="6" cy="23"/>
              </a:xfrm>
              <a:prstGeom prst="rect">
                <a:avLst/>
              </a:prstGeom>
              <a:solidFill>
                <a:srgbClr val="E866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1pPr>
                <a:lvl2pPr marL="742950" indent="-28575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2pPr>
                <a:lvl3pPr marL="11430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3pPr>
                <a:lvl4pPr marL="16002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4pPr>
                <a:lvl5pPr marL="20574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1" i="0" u="sng" strike="noStrike" kern="1200" cap="none" spc="0" normalizeH="0" baseline="0" noProof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Arial" panose="020B0604020202020204" pitchFamily="34" charset="0"/>
                  <a:ea typeface="华文新魏" panose="02010800040101010101" pitchFamily="2" charset="-122"/>
                  <a:cs typeface="+mn-cs"/>
                </a:endParaRPr>
              </a:p>
            </p:txBody>
          </p:sp>
          <p:sp>
            <p:nvSpPr>
              <p:cNvPr id="444" name="Rectangle 433">
                <a:extLst>
                  <a:ext uri="{FF2B5EF4-FFF2-40B4-BE49-F238E27FC236}">
                    <a16:creationId xmlns:a16="http://schemas.microsoft.com/office/drawing/2014/main" id="{78C544CD-CE96-49EB-66C0-07381A9C43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5" y="1765"/>
                <a:ext cx="6" cy="23"/>
              </a:xfrm>
              <a:prstGeom prst="rect">
                <a:avLst/>
              </a:prstGeom>
              <a:noFill/>
              <a:ln w="635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1pPr>
                <a:lvl2pPr marL="742950" indent="-28575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2pPr>
                <a:lvl3pPr marL="11430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3pPr>
                <a:lvl4pPr marL="16002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4pPr>
                <a:lvl5pPr marL="20574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1" i="0" u="sng" strike="noStrike" kern="1200" cap="none" spc="0" normalizeH="0" baseline="0" noProof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Arial" panose="020B0604020202020204" pitchFamily="34" charset="0"/>
                  <a:ea typeface="华文新魏" panose="02010800040101010101" pitchFamily="2" charset="-122"/>
                  <a:cs typeface="+mn-cs"/>
                </a:endParaRPr>
              </a:p>
            </p:txBody>
          </p:sp>
          <p:sp>
            <p:nvSpPr>
              <p:cNvPr id="445" name="未知">
                <a:extLst>
                  <a:ext uri="{FF2B5EF4-FFF2-40B4-BE49-F238E27FC236}">
                    <a16:creationId xmlns:a16="http://schemas.microsoft.com/office/drawing/2014/main" id="{B3F609ED-C8E8-FDBA-2A3F-3D225E5C77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4" y="1730"/>
                <a:ext cx="18" cy="19"/>
              </a:xfrm>
              <a:custGeom>
                <a:avLst/>
                <a:gdLst>
                  <a:gd name="T0" fmla="*/ 0 w 46"/>
                  <a:gd name="T1" fmla="*/ 0 h 47"/>
                  <a:gd name="T2" fmla="*/ 0 w 46"/>
                  <a:gd name="T3" fmla="*/ 0 h 47"/>
                  <a:gd name="T4" fmla="*/ 0 w 46"/>
                  <a:gd name="T5" fmla="*/ 0 h 47"/>
                  <a:gd name="T6" fmla="*/ 0 w 46"/>
                  <a:gd name="T7" fmla="*/ 0 h 47"/>
                  <a:gd name="T8" fmla="*/ 0 w 46"/>
                  <a:gd name="T9" fmla="*/ 0 h 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6" h="47">
                    <a:moveTo>
                      <a:pt x="46" y="8"/>
                    </a:moveTo>
                    <a:lnTo>
                      <a:pt x="8" y="47"/>
                    </a:lnTo>
                    <a:lnTo>
                      <a:pt x="0" y="39"/>
                    </a:lnTo>
                    <a:lnTo>
                      <a:pt x="38" y="0"/>
                    </a:lnTo>
                    <a:lnTo>
                      <a:pt x="46" y="8"/>
                    </a:lnTo>
                    <a:close/>
                  </a:path>
                </a:pathLst>
              </a:custGeom>
              <a:solidFill>
                <a:srgbClr val="E866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446" name="未知">
                <a:extLst>
                  <a:ext uri="{FF2B5EF4-FFF2-40B4-BE49-F238E27FC236}">
                    <a16:creationId xmlns:a16="http://schemas.microsoft.com/office/drawing/2014/main" id="{29D4BCFA-B387-CA3B-F44B-157353011B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4" y="1730"/>
                <a:ext cx="18" cy="19"/>
              </a:xfrm>
              <a:custGeom>
                <a:avLst/>
                <a:gdLst>
                  <a:gd name="T0" fmla="*/ 0 w 46"/>
                  <a:gd name="T1" fmla="*/ 0 h 47"/>
                  <a:gd name="T2" fmla="*/ 0 w 46"/>
                  <a:gd name="T3" fmla="*/ 0 h 47"/>
                  <a:gd name="T4" fmla="*/ 0 w 46"/>
                  <a:gd name="T5" fmla="*/ 0 h 47"/>
                  <a:gd name="T6" fmla="*/ 0 w 46"/>
                  <a:gd name="T7" fmla="*/ 0 h 47"/>
                  <a:gd name="T8" fmla="*/ 0 w 46"/>
                  <a:gd name="T9" fmla="*/ 0 h 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6" h="47">
                    <a:moveTo>
                      <a:pt x="0" y="39"/>
                    </a:moveTo>
                    <a:lnTo>
                      <a:pt x="38" y="0"/>
                    </a:lnTo>
                    <a:lnTo>
                      <a:pt x="46" y="8"/>
                    </a:lnTo>
                    <a:lnTo>
                      <a:pt x="8" y="47"/>
                    </a:lnTo>
                    <a:lnTo>
                      <a:pt x="0" y="39"/>
                    </a:lnTo>
                    <a:close/>
                  </a:path>
                </a:pathLst>
              </a:custGeom>
              <a:noFill/>
              <a:ln w="63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447" name="未知">
                <a:extLst>
                  <a:ext uri="{FF2B5EF4-FFF2-40B4-BE49-F238E27FC236}">
                    <a16:creationId xmlns:a16="http://schemas.microsoft.com/office/drawing/2014/main" id="{D7E035D2-6EBC-9412-B387-B64A84CF34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7" y="1784"/>
                <a:ext cx="41" cy="6"/>
              </a:xfrm>
              <a:custGeom>
                <a:avLst/>
                <a:gdLst>
                  <a:gd name="T0" fmla="*/ 0 w 104"/>
                  <a:gd name="T1" fmla="*/ 0 h 17"/>
                  <a:gd name="T2" fmla="*/ 0 w 104"/>
                  <a:gd name="T3" fmla="*/ 0 h 17"/>
                  <a:gd name="T4" fmla="*/ 0 w 104"/>
                  <a:gd name="T5" fmla="*/ 0 h 17"/>
                  <a:gd name="T6" fmla="*/ 0 w 104"/>
                  <a:gd name="T7" fmla="*/ 0 h 17"/>
                  <a:gd name="T8" fmla="*/ 0 w 104"/>
                  <a:gd name="T9" fmla="*/ 0 h 17"/>
                  <a:gd name="T10" fmla="*/ 0 w 104"/>
                  <a:gd name="T11" fmla="*/ 0 h 17"/>
                  <a:gd name="T12" fmla="*/ 0 w 104"/>
                  <a:gd name="T13" fmla="*/ 0 h 17"/>
                  <a:gd name="T14" fmla="*/ 0 w 104"/>
                  <a:gd name="T15" fmla="*/ 0 h 17"/>
                  <a:gd name="T16" fmla="*/ 0 w 104"/>
                  <a:gd name="T17" fmla="*/ 0 h 17"/>
                  <a:gd name="T18" fmla="*/ 0 w 104"/>
                  <a:gd name="T19" fmla="*/ 0 h 17"/>
                  <a:gd name="T20" fmla="*/ 0 w 104"/>
                  <a:gd name="T21" fmla="*/ 0 h 17"/>
                  <a:gd name="T22" fmla="*/ 0 w 104"/>
                  <a:gd name="T23" fmla="*/ 0 h 17"/>
                  <a:gd name="T24" fmla="*/ 0 w 104"/>
                  <a:gd name="T25" fmla="*/ 0 h 17"/>
                  <a:gd name="T26" fmla="*/ 0 w 104"/>
                  <a:gd name="T27" fmla="*/ 0 h 17"/>
                  <a:gd name="T28" fmla="*/ 0 w 104"/>
                  <a:gd name="T29" fmla="*/ 0 h 17"/>
                  <a:gd name="T30" fmla="*/ 0 w 104"/>
                  <a:gd name="T31" fmla="*/ 0 h 17"/>
                  <a:gd name="T32" fmla="*/ 0 w 104"/>
                  <a:gd name="T33" fmla="*/ 0 h 17"/>
                  <a:gd name="T34" fmla="*/ 0 w 104"/>
                  <a:gd name="T35" fmla="*/ 0 h 17"/>
                  <a:gd name="T36" fmla="*/ 0 w 104"/>
                  <a:gd name="T37" fmla="*/ 0 h 17"/>
                  <a:gd name="T38" fmla="*/ 0 w 104"/>
                  <a:gd name="T39" fmla="*/ 0 h 17"/>
                  <a:gd name="T40" fmla="*/ 0 w 104"/>
                  <a:gd name="T41" fmla="*/ 0 h 17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104" h="17">
                    <a:moveTo>
                      <a:pt x="52" y="17"/>
                    </a:moveTo>
                    <a:lnTo>
                      <a:pt x="15" y="9"/>
                    </a:lnTo>
                    <a:lnTo>
                      <a:pt x="12" y="7"/>
                    </a:lnTo>
                    <a:lnTo>
                      <a:pt x="9" y="6"/>
                    </a:lnTo>
                    <a:lnTo>
                      <a:pt x="6" y="4"/>
                    </a:lnTo>
                    <a:lnTo>
                      <a:pt x="3" y="2"/>
                    </a:lnTo>
                    <a:lnTo>
                      <a:pt x="0" y="0"/>
                    </a:lnTo>
                    <a:lnTo>
                      <a:pt x="104" y="0"/>
                    </a:lnTo>
                    <a:lnTo>
                      <a:pt x="101" y="2"/>
                    </a:lnTo>
                    <a:lnTo>
                      <a:pt x="98" y="4"/>
                    </a:lnTo>
                    <a:lnTo>
                      <a:pt x="95" y="6"/>
                    </a:lnTo>
                    <a:lnTo>
                      <a:pt x="92" y="7"/>
                    </a:lnTo>
                    <a:lnTo>
                      <a:pt x="89" y="9"/>
                    </a:lnTo>
                    <a:lnTo>
                      <a:pt x="86" y="10"/>
                    </a:lnTo>
                    <a:lnTo>
                      <a:pt x="66" y="16"/>
                    </a:lnTo>
                    <a:lnTo>
                      <a:pt x="63" y="16"/>
                    </a:lnTo>
                    <a:lnTo>
                      <a:pt x="59" y="17"/>
                    </a:lnTo>
                    <a:lnTo>
                      <a:pt x="56" y="17"/>
                    </a:lnTo>
                    <a:lnTo>
                      <a:pt x="52" y="17"/>
                    </a:lnTo>
                    <a:close/>
                  </a:path>
                </a:pathLst>
              </a:custGeom>
              <a:solidFill>
                <a:srgbClr val="E866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448" name="未知">
                <a:extLst>
                  <a:ext uri="{FF2B5EF4-FFF2-40B4-BE49-F238E27FC236}">
                    <a16:creationId xmlns:a16="http://schemas.microsoft.com/office/drawing/2014/main" id="{DCA39557-AE1C-21D6-E7B4-F7404F4C63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2" y="1726"/>
                <a:ext cx="36" cy="58"/>
              </a:xfrm>
              <a:custGeom>
                <a:avLst/>
                <a:gdLst>
                  <a:gd name="T0" fmla="*/ 0 w 89"/>
                  <a:gd name="T1" fmla="*/ 0 h 143"/>
                  <a:gd name="T2" fmla="*/ 0 w 89"/>
                  <a:gd name="T3" fmla="*/ 0 h 143"/>
                  <a:gd name="T4" fmla="*/ 0 w 89"/>
                  <a:gd name="T5" fmla="*/ 0 h 143"/>
                  <a:gd name="T6" fmla="*/ 0 w 89"/>
                  <a:gd name="T7" fmla="*/ 0 h 143"/>
                  <a:gd name="T8" fmla="*/ 0 w 89"/>
                  <a:gd name="T9" fmla="*/ 0 h 143"/>
                  <a:gd name="T10" fmla="*/ 0 w 89"/>
                  <a:gd name="T11" fmla="*/ 0 h 143"/>
                  <a:gd name="T12" fmla="*/ 0 w 89"/>
                  <a:gd name="T13" fmla="*/ 0 h 143"/>
                  <a:gd name="T14" fmla="*/ 0 w 89"/>
                  <a:gd name="T15" fmla="*/ 0 h 143"/>
                  <a:gd name="T16" fmla="*/ 0 w 89"/>
                  <a:gd name="T17" fmla="*/ 0 h 143"/>
                  <a:gd name="T18" fmla="*/ 0 w 89"/>
                  <a:gd name="T19" fmla="*/ 0 h 143"/>
                  <a:gd name="T20" fmla="*/ 0 w 89"/>
                  <a:gd name="T21" fmla="*/ 0 h 143"/>
                  <a:gd name="T22" fmla="*/ 0 w 89"/>
                  <a:gd name="T23" fmla="*/ 0 h 143"/>
                  <a:gd name="T24" fmla="*/ 0 w 89"/>
                  <a:gd name="T25" fmla="*/ 0 h 143"/>
                  <a:gd name="T26" fmla="*/ 0 w 89"/>
                  <a:gd name="T27" fmla="*/ 0 h 143"/>
                  <a:gd name="T28" fmla="*/ 0 w 89"/>
                  <a:gd name="T29" fmla="*/ 0 h 143"/>
                  <a:gd name="T30" fmla="*/ 0 w 89"/>
                  <a:gd name="T31" fmla="*/ 0 h 143"/>
                  <a:gd name="T32" fmla="*/ 0 w 89"/>
                  <a:gd name="T33" fmla="*/ 0 h 143"/>
                  <a:gd name="T34" fmla="*/ 0 w 89"/>
                  <a:gd name="T35" fmla="*/ 0 h 143"/>
                  <a:gd name="T36" fmla="*/ 0 w 89"/>
                  <a:gd name="T37" fmla="*/ 0 h 143"/>
                  <a:gd name="T38" fmla="*/ 0 w 89"/>
                  <a:gd name="T39" fmla="*/ 0 h 143"/>
                  <a:gd name="T40" fmla="*/ 0 w 89"/>
                  <a:gd name="T41" fmla="*/ 0 h 143"/>
                  <a:gd name="T42" fmla="*/ 0 w 89"/>
                  <a:gd name="T43" fmla="*/ 0 h 143"/>
                  <a:gd name="T44" fmla="*/ 0 w 89"/>
                  <a:gd name="T45" fmla="*/ 0 h 143"/>
                  <a:gd name="T46" fmla="*/ 0 w 89"/>
                  <a:gd name="T47" fmla="*/ 0 h 143"/>
                  <a:gd name="T48" fmla="*/ 0 w 89"/>
                  <a:gd name="T49" fmla="*/ 0 h 143"/>
                  <a:gd name="T50" fmla="*/ 0 w 89"/>
                  <a:gd name="T51" fmla="*/ 0 h 143"/>
                  <a:gd name="T52" fmla="*/ 0 w 89"/>
                  <a:gd name="T53" fmla="*/ 0 h 143"/>
                  <a:gd name="T54" fmla="*/ 0 w 89"/>
                  <a:gd name="T55" fmla="*/ 0 h 143"/>
                  <a:gd name="T56" fmla="*/ 0 w 89"/>
                  <a:gd name="T57" fmla="*/ 0 h 143"/>
                  <a:gd name="T58" fmla="*/ 0 w 89"/>
                  <a:gd name="T59" fmla="*/ 0 h 143"/>
                  <a:gd name="T60" fmla="*/ 0 w 89"/>
                  <a:gd name="T61" fmla="*/ 0 h 143"/>
                  <a:gd name="T62" fmla="*/ 0 w 89"/>
                  <a:gd name="T63" fmla="*/ 0 h 143"/>
                  <a:gd name="T64" fmla="*/ 0 w 89"/>
                  <a:gd name="T65" fmla="*/ 0 h 143"/>
                  <a:gd name="T66" fmla="*/ 0 w 89"/>
                  <a:gd name="T67" fmla="*/ 0 h 143"/>
                  <a:gd name="T68" fmla="*/ 0 w 89"/>
                  <a:gd name="T69" fmla="*/ 0 h 143"/>
                  <a:gd name="T70" fmla="*/ 0 w 89"/>
                  <a:gd name="T71" fmla="*/ 0 h 143"/>
                  <a:gd name="T72" fmla="*/ 0 w 89"/>
                  <a:gd name="T73" fmla="*/ 0 h 143"/>
                  <a:gd name="T74" fmla="*/ 0 w 89"/>
                  <a:gd name="T75" fmla="*/ 0 h 143"/>
                  <a:gd name="T76" fmla="*/ 0 w 89"/>
                  <a:gd name="T77" fmla="*/ 0 h 143"/>
                  <a:gd name="T78" fmla="*/ 0 w 89"/>
                  <a:gd name="T79" fmla="*/ 0 h 143"/>
                  <a:gd name="T80" fmla="*/ 0 w 89"/>
                  <a:gd name="T81" fmla="*/ 0 h 143"/>
                  <a:gd name="T82" fmla="*/ 0 w 89"/>
                  <a:gd name="T83" fmla="*/ 0 h 143"/>
                  <a:gd name="T84" fmla="*/ 0 w 89"/>
                  <a:gd name="T85" fmla="*/ 0 h 143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0" t="0" r="r" b="b"/>
                <a:pathLst>
                  <a:path w="89" h="143">
                    <a:moveTo>
                      <a:pt x="37" y="143"/>
                    </a:moveTo>
                    <a:lnTo>
                      <a:pt x="36" y="143"/>
                    </a:lnTo>
                    <a:lnTo>
                      <a:pt x="36" y="142"/>
                    </a:lnTo>
                    <a:lnTo>
                      <a:pt x="29" y="136"/>
                    </a:lnTo>
                    <a:lnTo>
                      <a:pt x="28" y="135"/>
                    </a:lnTo>
                    <a:lnTo>
                      <a:pt x="26" y="134"/>
                    </a:lnTo>
                    <a:lnTo>
                      <a:pt x="25" y="132"/>
                    </a:lnTo>
                    <a:lnTo>
                      <a:pt x="24" y="131"/>
                    </a:lnTo>
                    <a:lnTo>
                      <a:pt x="23" y="131"/>
                    </a:lnTo>
                    <a:lnTo>
                      <a:pt x="22" y="129"/>
                    </a:lnTo>
                    <a:lnTo>
                      <a:pt x="21" y="128"/>
                    </a:lnTo>
                    <a:lnTo>
                      <a:pt x="19" y="126"/>
                    </a:lnTo>
                    <a:lnTo>
                      <a:pt x="18" y="124"/>
                    </a:lnTo>
                    <a:lnTo>
                      <a:pt x="17" y="123"/>
                    </a:lnTo>
                    <a:lnTo>
                      <a:pt x="16" y="122"/>
                    </a:lnTo>
                    <a:lnTo>
                      <a:pt x="15" y="120"/>
                    </a:lnTo>
                    <a:lnTo>
                      <a:pt x="13" y="118"/>
                    </a:lnTo>
                    <a:lnTo>
                      <a:pt x="12" y="114"/>
                    </a:lnTo>
                    <a:lnTo>
                      <a:pt x="11" y="113"/>
                    </a:lnTo>
                    <a:lnTo>
                      <a:pt x="10" y="111"/>
                    </a:lnTo>
                    <a:lnTo>
                      <a:pt x="8" y="108"/>
                    </a:lnTo>
                    <a:lnTo>
                      <a:pt x="7" y="105"/>
                    </a:lnTo>
                    <a:lnTo>
                      <a:pt x="6" y="103"/>
                    </a:lnTo>
                    <a:lnTo>
                      <a:pt x="1" y="77"/>
                    </a:lnTo>
                    <a:lnTo>
                      <a:pt x="0" y="75"/>
                    </a:lnTo>
                    <a:lnTo>
                      <a:pt x="0" y="71"/>
                    </a:lnTo>
                    <a:lnTo>
                      <a:pt x="0" y="68"/>
                    </a:lnTo>
                    <a:lnTo>
                      <a:pt x="2" y="55"/>
                    </a:lnTo>
                    <a:lnTo>
                      <a:pt x="2" y="54"/>
                    </a:lnTo>
                    <a:lnTo>
                      <a:pt x="3" y="50"/>
                    </a:lnTo>
                    <a:lnTo>
                      <a:pt x="3" y="49"/>
                    </a:lnTo>
                    <a:lnTo>
                      <a:pt x="4" y="47"/>
                    </a:lnTo>
                    <a:lnTo>
                      <a:pt x="5" y="44"/>
                    </a:lnTo>
                    <a:lnTo>
                      <a:pt x="6" y="40"/>
                    </a:lnTo>
                    <a:lnTo>
                      <a:pt x="6" y="39"/>
                    </a:lnTo>
                    <a:lnTo>
                      <a:pt x="7" y="37"/>
                    </a:lnTo>
                    <a:lnTo>
                      <a:pt x="8" y="34"/>
                    </a:lnTo>
                    <a:lnTo>
                      <a:pt x="13" y="25"/>
                    </a:lnTo>
                    <a:lnTo>
                      <a:pt x="15" y="22"/>
                    </a:lnTo>
                    <a:lnTo>
                      <a:pt x="16" y="20"/>
                    </a:lnTo>
                    <a:lnTo>
                      <a:pt x="17" y="19"/>
                    </a:lnTo>
                    <a:lnTo>
                      <a:pt x="18" y="18"/>
                    </a:lnTo>
                    <a:lnTo>
                      <a:pt x="19" y="17"/>
                    </a:lnTo>
                    <a:lnTo>
                      <a:pt x="19" y="16"/>
                    </a:lnTo>
                    <a:lnTo>
                      <a:pt x="21" y="15"/>
                    </a:lnTo>
                    <a:lnTo>
                      <a:pt x="22" y="14"/>
                    </a:lnTo>
                    <a:lnTo>
                      <a:pt x="22" y="13"/>
                    </a:lnTo>
                    <a:lnTo>
                      <a:pt x="23" y="11"/>
                    </a:lnTo>
                    <a:lnTo>
                      <a:pt x="24" y="11"/>
                    </a:lnTo>
                    <a:lnTo>
                      <a:pt x="25" y="10"/>
                    </a:lnTo>
                    <a:lnTo>
                      <a:pt x="26" y="9"/>
                    </a:lnTo>
                    <a:lnTo>
                      <a:pt x="28" y="7"/>
                    </a:lnTo>
                    <a:lnTo>
                      <a:pt x="29" y="6"/>
                    </a:lnTo>
                    <a:lnTo>
                      <a:pt x="30" y="5"/>
                    </a:lnTo>
                    <a:lnTo>
                      <a:pt x="31" y="4"/>
                    </a:lnTo>
                    <a:lnTo>
                      <a:pt x="32" y="4"/>
                    </a:lnTo>
                    <a:lnTo>
                      <a:pt x="32" y="3"/>
                    </a:lnTo>
                    <a:lnTo>
                      <a:pt x="33" y="2"/>
                    </a:lnTo>
                    <a:lnTo>
                      <a:pt x="34" y="1"/>
                    </a:lnTo>
                    <a:lnTo>
                      <a:pt x="35" y="1"/>
                    </a:lnTo>
                    <a:lnTo>
                      <a:pt x="36" y="0"/>
                    </a:lnTo>
                    <a:lnTo>
                      <a:pt x="37" y="0"/>
                    </a:lnTo>
                    <a:lnTo>
                      <a:pt x="89" y="0"/>
                    </a:lnTo>
                    <a:lnTo>
                      <a:pt x="72" y="1"/>
                    </a:lnTo>
                    <a:lnTo>
                      <a:pt x="50" y="11"/>
                    </a:lnTo>
                    <a:lnTo>
                      <a:pt x="49" y="11"/>
                    </a:lnTo>
                    <a:lnTo>
                      <a:pt x="47" y="13"/>
                    </a:lnTo>
                    <a:lnTo>
                      <a:pt x="46" y="14"/>
                    </a:lnTo>
                    <a:lnTo>
                      <a:pt x="45" y="15"/>
                    </a:lnTo>
                    <a:lnTo>
                      <a:pt x="37" y="22"/>
                    </a:lnTo>
                    <a:lnTo>
                      <a:pt x="34" y="25"/>
                    </a:lnTo>
                    <a:lnTo>
                      <a:pt x="32" y="28"/>
                    </a:lnTo>
                    <a:lnTo>
                      <a:pt x="31" y="29"/>
                    </a:lnTo>
                    <a:lnTo>
                      <a:pt x="30" y="31"/>
                    </a:lnTo>
                    <a:lnTo>
                      <a:pt x="28" y="34"/>
                    </a:lnTo>
                    <a:lnTo>
                      <a:pt x="26" y="37"/>
                    </a:lnTo>
                    <a:lnTo>
                      <a:pt x="25" y="39"/>
                    </a:lnTo>
                    <a:lnTo>
                      <a:pt x="24" y="40"/>
                    </a:lnTo>
                    <a:lnTo>
                      <a:pt x="23" y="44"/>
                    </a:lnTo>
                    <a:lnTo>
                      <a:pt x="22" y="47"/>
                    </a:lnTo>
                    <a:lnTo>
                      <a:pt x="21" y="49"/>
                    </a:lnTo>
                    <a:lnTo>
                      <a:pt x="20" y="50"/>
                    </a:lnTo>
                    <a:lnTo>
                      <a:pt x="20" y="54"/>
                    </a:lnTo>
                    <a:lnTo>
                      <a:pt x="18" y="68"/>
                    </a:lnTo>
                    <a:lnTo>
                      <a:pt x="17" y="71"/>
                    </a:lnTo>
                    <a:lnTo>
                      <a:pt x="18" y="75"/>
                    </a:lnTo>
                    <a:lnTo>
                      <a:pt x="18" y="77"/>
                    </a:lnTo>
                    <a:lnTo>
                      <a:pt x="18" y="78"/>
                    </a:lnTo>
                    <a:lnTo>
                      <a:pt x="18" y="82"/>
                    </a:lnTo>
                    <a:lnTo>
                      <a:pt x="19" y="85"/>
                    </a:lnTo>
                    <a:lnTo>
                      <a:pt x="19" y="88"/>
                    </a:lnTo>
                    <a:lnTo>
                      <a:pt x="20" y="89"/>
                    </a:lnTo>
                    <a:lnTo>
                      <a:pt x="20" y="92"/>
                    </a:lnTo>
                    <a:lnTo>
                      <a:pt x="21" y="93"/>
                    </a:lnTo>
                    <a:lnTo>
                      <a:pt x="22" y="95"/>
                    </a:lnTo>
                    <a:lnTo>
                      <a:pt x="23" y="98"/>
                    </a:lnTo>
                    <a:lnTo>
                      <a:pt x="23" y="99"/>
                    </a:lnTo>
                    <a:lnTo>
                      <a:pt x="24" y="102"/>
                    </a:lnTo>
                    <a:lnTo>
                      <a:pt x="25" y="103"/>
                    </a:lnTo>
                    <a:lnTo>
                      <a:pt x="26" y="105"/>
                    </a:lnTo>
                    <a:lnTo>
                      <a:pt x="28" y="108"/>
                    </a:lnTo>
                    <a:lnTo>
                      <a:pt x="30" y="111"/>
                    </a:lnTo>
                    <a:lnTo>
                      <a:pt x="31" y="113"/>
                    </a:lnTo>
                    <a:lnTo>
                      <a:pt x="32" y="114"/>
                    </a:lnTo>
                    <a:lnTo>
                      <a:pt x="34" y="117"/>
                    </a:lnTo>
                    <a:lnTo>
                      <a:pt x="37" y="120"/>
                    </a:lnTo>
                    <a:lnTo>
                      <a:pt x="38" y="122"/>
                    </a:lnTo>
                    <a:lnTo>
                      <a:pt x="40" y="123"/>
                    </a:lnTo>
                    <a:lnTo>
                      <a:pt x="40" y="124"/>
                    </a:lnTo>
                    <a:lnTo>
                      <a:pt x="43" y="126"/>
                    </a:lnTo>
                    <a:lnTo>
                      <a:pt x="45" y="128"/>
                    </a:lnTo>
                    <a:lnTo>
                      <a:pt x="46" y="129"/>
                    </a:lnTo>
                    <a:lnTo>
                      <a:pt x="47" y="129"/>
                    </a:lnTo>
                    <a:lnTo>
                      <a:pt x="65" y="139"/>
                    </a:lnTo>
                    <a:lnTo>
                      <a:pt x="67" y="139"/>
                    </a:lnTo>
                    <a:lnTo>
                      <a:pt x="69" y="140"/>
                    </a:lnTo>
                    <a:lnTo>
                      <a:pt x="72" y="141"/>
                    </a:lnTo>
                    <a:lnTo>
                      <a:pt x="75" y="141"/>
                    </a:lnTo>
                    <a:lnTo>
                      <a:pt x="78" y="142"/>
                    </a:lnTo>
                    <a:lnTo>
                      <a:pt x="80" y="142"/>
                    </a:lnTo>
                    <a:lnTo>
                      <a:pt x="83" y="143"/>
                    </a:lnTo>
                    <a:lnTo>
                      <a:pt x="86" y="143"/>
                    </a:lnTo>
                    <a:lnTo>
                      <a:pt x="89" y="143"/>
                    </a:lnTo>
                  </a:path>
                </a:pathLst>
              </a:custGeom>
              <a:solidFill>
                <a:srgbClr val="E866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449" name="未知">
                <a:extLst>
                  <a:ext uri="{FF2B5EF4-FFF2-40B4-BE49-F238E27FC236}">
                    <a16:creationId xmlns:a16="http://schemas.microsoft.com/office/drawing/2014/main" id="{296AA03C-BEDA-01F9-21CC-DC7DDCD510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8" y="1726"/>
                <a:ext cx="35" cy="58"/>
              </a:xfrm>
              <a:custGeom>
                <a:avLst/>
                <a:gdLst>
                  <a:gd name="T0" fmla="*/ 0 w 89"/>
                  <a:gd name="T1" fmla="*/ 0 h 143"/>
                  <a:gd name="T2" fmla="*/ 0 w 89"/>
                  <a:gd name="T3" fmla="*/ 0 h 143"/>
                  <a:gd name="T4" fmla="*/ 0 w 89"/>
                  <a:gd name="T5" fmla="*/ 0 h 143"/>
                  <a:gd name="T6" fmla="*/ 0 w 89"/>
                  <a:gd name="T7" fmla="*/ 0 h 143"/>
                  <a:gd name="T8" fmla="*/ 0 w 89"/>
                  <a:gd name="T9" fmla="*/ 0 h 143"/>
                  <a:gd name="T10" fmla="*/ 0 w 89"/>
                  <a:gd name="T11" fmla="*/ 0 h 143"/>
                  <a:gd name="T12" fmla="*/ 0 w 89"/>
                  <a:gd name="T13" fmla="*/ 0 h 143"/>
                  <a:gd name="T14" fmla="*/ 0 w 89"/>
                  <a:gd name="T15" fmla="*/ 0 h 143"/>
                  <a:gd name="T16" fmla="*/ 0 w 89"/>
                  <a:gd name="T17" fmla="*/ 0 h 143"/>
                  <a:gd name="T18" fmla="*/ 0 w 89"/>
                  <a:gd name="T19" fmla="*/ 0 h 143"/>
                  <a:gd name="T20" fmla="*/ 0 w 89"/>
                  <a:gd name="T21" fmla="*/ 0 h 143"/>
                  <a:gd name="T22" fmla="*/ 0 w 89"/>
                  <a:gd name="T23" fmla="*/ 0 h 143"/>
                  <a:gd name="T24" fmla="*/ 0 w 89"/>
                  <a:gd name="T25" fmla="*/ 0 h 143"/>
                  <a:gd name="T26" fmla="*/ 0 w 89"/>
                  <a:gd name="T27" fmla="*/ 0 h 143"/>
                  <a:gd name="T28" fmla="*/ 0 w 89"/>
                  <a:gd name="T29" fmla="*/ 0 h 143"/>
                  <a:gd name="T30" fmla="*/ 0 w 89"/>
                  <a:gd name="T31" fmla="*/ 0 h 143"/>
                  <a:gd name="T32" fmla="*/ 0 w 89"/>
                  <a:gd name="T33" fmla="*/ 0 h 143"/>
                  <a:gd name="T34" fmla="*/ 0 w 89"/>
                  <a:gd name="T35" fmla="*/ 0 h 143"/>
                  <a:gd name="T36" fmla="*/ 0 w 89"/>
                  <a:gd name="T37" fmla="*/ 0 h 143"/>
                  <a:gd name="T38" fmla="*/ 0 w 89"/>
                  <a:gd name="T39" fmla="*/ 0 h 143"/>
                  <a:gd name="T40" fmla="*/ 0 w 89"/>
                  <a:gd name="T41" fmla="*/ 0 h 143"/>
                  <a:gd name="T42" fmla="*/ 0 w 89"/>
                  <a:gd name="T43" fmla="*/ 0 h 143"/>
                  <a:gd name="T44" fmla="*/ 0 w 89"/>
                  <a:gd name="T45" fmla="*/ 0 h 143"/>
                  <a:gd name="T46" fmla="*/ 0 w 89"/>
                  <a:gd name="T47" fmla="*/ 0 h 143"/>
                  <a:gd name="T48" fmla="*/ 0 w 89"/>
                  <a:gd name="T49" fmla="*/ 0 h 143"/>
                  <a:gd name="T50" fmla="*/ 0 w 89"/>
                  <a:gd name="T51" fmla="*/ 0 h 143"/>
                  <a:gd name="T52" fmla="*/ 0 w 89"/>
                  <a:gd name="T53" fmla="*/ 0 h 143"/>
                  <a:gd name="T54" fmla="*/ 0 w 89"/>
                  <a:gd name="T55" fmla="*/ 0 h 143"/>
                  <a:gd name="T56" fmla="*/ 0 w 89"/>
                  <a:gd name="T57" fmla="*/ 0 h 143"/>
                  <a:gd name="T58" fmla="*/ 0 w 89"/>
                  <a:gd name="T59" fmla="*/ 0 h 143"/>
                  <a:gd name="T60" fmla="*/ 0 w 89"/>
                  <a:gd name="T61" fmla="*/ 0 h 143"/>
                  <a:gd name="T62" fmla="*/ 0 w 89"/>
                  <a:gd name="T63" fmla="*/ 0 h 143"/>
                  <a:gd name="T64" fmla="*/ 0 w 89"/>
                  <a:gd name="T65" fmla="*/ 0 h 143"/>
                  <a:gd name="T66" fmla="*/ 0 w 89"/>
                  <a:gd name="T67" fmla="*/ 0 h 143"/>
                  <a:gd name="T68" fmla="*/ 0 w 89"/>
                  <a:gd name="T69" fmla="*/ 0 h 143"/>
                  <a:gd name="T70" fmla="*/ 0 w 89"/>
                  <a:gd name="T71" fmla="*/ 0 h 143"/>
                  <a:gd name="T72" fmla="*/ 0 w 89"/>
                  <a:gd name="T73" fmla="*/ 0 h 143"/>
                  <a:gd name="T74" fmla="*/ 0 w 89"/>
                  <a:gd name="T75" fmla="*/ 0 h 143"/>
                  <a:gd name="T76" fmla="*/ 0 w 89"/>
                  <a:gd name="T77" fmla="*/ 0 h 143"/>
                  <a:gd name="T78" fmla="*/ 0 w 89"/>
                  <a:gd name="T79" fmla="*/ 0 h 143"/>
                  <a:gd name="T80" fmla="*/ 0 w 89"/>
                  <a:gd name="T81" fmla="*/ 0 h 143"/>
                  <a:gd name="T82" fmla="*/ 0 w 89"/>
                  <a:gd name="T83" fmla="*/ 0 h 143"/>
                  <a:gd name="T84" fmla="*/ 0 w 89"/>
                  <a:gd name="T85" fmla="*/ 0 h 143"/>
                  <a:gd name="T86" fmla="*/ 0 w 89"/>
                  <a:gd name="T87" fmla="*/ 0 h 143"/>
                  <a:gd name="T88" fmla="*/ 0 w 89"/>
                  <a:gd name="T89" fmla="*/ 0 h 143"/>
                  <a:gd name="T90" fmla="*/ 0 w 89"/>
                  <a:gd name="T91" fmla="*/ 0 h 143"/>
                  <a:gd name="T92" fmla="*/ 0 w 89"/>
                  <a:gd name="T93" fmla="*/ 0 h 143"/>
                  <a:gd name="T94" fmla="*/ 0 w 89"/>
                  <a:gd name="T95" fmla="*/ 0 h 143"/>
                  <a:gd name="T96" fmla="*/ 0 w 89"/>
                  <a:gd name="T97" fmla="*/ 0 h 143"/>
                  <a:gd name="T98" fmla="*/ 0 w 89"/>
                  <a:gd name="T99" fmla="*/ 0 h 143"/>
                  <a:gd name="T100" fmla="*/ 0 w 89"/>
                  <a:gd name="T101" fmla="*/ 0 h 143"/>
                  <a:gd name="T102" fmla="*/ 0 w 89"/>
                  <a:gd name="T103" fmla="*/ 0 h 143"/>
                  <a:gd name="T104" fmla="*/ 0 w 89"/>
                  <a:gd name="T105" fmla="*/ 0 h 143"/>
                  <a:gd name="T106" fmla="*/ 0 w 89"/>
                  <a:gd name="T107" fmla="*/ 0 h 143"/>
                  <a:gd name="T108" fmla="*/ 0 w 89"/>
                  <a:gd name="T109" fmla="*/ 0 h 143"/>
                  <a:gd name="T110" fmla="*/ 0 w 89"/>
                  <a:gd name="T111" fmla="*/ 0 h 143"/>
                  <a:gd name="T112" fmla="*/ 0 w 89"/>
                  <a:gd name="T113" fmla="*/ 0 h 143"/>
                  <a:gd name="T114" fmla="*/ 0 w 89"/>
                  <a:gd name="T115" fmla="*/ 0 h 143"/>
                  <a:gd name="T116" fmla="*/ 0 w 89"/>
                  <a:gd name="T117" fmla="*/ 0 h 143"/>
                  <a:gd name="T118" fmla="*/ 0 w 89"/>
                  <a:gd name="T119" fmla="*/ 0 h 143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89" h="143">
                    <a:moveTo>
                      <a:pt x="0" y="143"/>
                    </a:moveTo>
                    <a:lnTo>
                      <a:pt x="17" y="141"/>
                    </a:lnTo>
                    <a:lnTo>
                      <a:pt x="35" y="134"/>
                    </a:lnTo>
                    <a:lnTo>
                      <a:pt x="37" y="132"/>
                    </a:lnTo>
                    <a:lnTo>
                      <a:pt x="40" y="131"/>
                    </a:lnTo>
                    <a:lnTo>
                      <a:pt x="42" y="129"/>
                    </a:lnTo>
                    <a:lnTo>
                      <a:pt x="43" y="129"/>
                    </a:lnTo>
                    <a:lnTo>
                      <a:pt x="44" y="128"/>
                    </a:lnTo>
                    <a:lnTo>
                      <a:pt x="47" y="126"/>
                    </a:lnTo>
                    <a:lnTo>
                      <a:pt x="49" y="124"/>
                    </a:lnTo>
                    <a:lnTo>
                      <a:pt x="50" y="123"/>
                    </a:lnTo>
                    <a:lnTo>
                      <a:pt x="51" y="122"/>
                    </a:lnTo>
                    <a:lnTo>
                      <a:pt x="53" y="120"/>
                    </a:lnTo>
                    <a:lnTo>
                      <a:pt x="55" y="118"/>
                    </a:lnTo>
                    <a:lnTo>
                      <a:pt x="55" y="117"/>
                    </a:lnTo>
                    <a:lnTo>
                      <a:pt x="56" y="115"/>
                    </a:lnTo>
                    <a:lnTo>
                      <a:pt x="58" y="113"/>
                    </a:lnTo>
                    <a:lnTo>
                      <a:pt x="60" y="111"/>
                    </a:lnTo>
                    <a:lnTo>
                      <a:pt x="61" y="109"/>
                    </a:lnTo>
                    <a:lnTo>
                      <a:pt x="72" y="71"/>
                    </a:lnTo>
                    <a:lnTo>
                      <a:pt x="66" y="44"/>
                    </a:lnTo>
                    <a:lnTo>
                      <a:pt x="65" y="41"/>
                    </a:lnTo>
                    <a:lnTo>
                      <a:pt x="64" y="39"/>
                    </a:lnTo>
                    <a:lnTo>
                      <a:pt x="63" y="38"/>
                    </a:lnTo>
                    <a:lnTo>
                      <a:pt x="63" y="36"/>
                    </a:lnTo>
                    <a:lnTo>
                      <a:pt x="61" y="34"/>
                    </a:lnTo>
                    <a:lnTo>
                      <a:pt x="60" y="31"/>
                    </a:lnTo>
                    <a:lnTo>
                      <a:pt x="35" y="8"/>
                    </a:lnTo>
                    <a:lnTo>
                      <a:pt x="33" y="7"/>
                    </a:lnTo>
                    <a:lnTo>
                      <a:pt x="30" y="6"/>
                    </a:lnTo>
                    <a:lnTo>
                      <a:pt x="27" y="5"/>
                    </a:lnTo>
                    <a:lnTo>
                      <a:pt x="0" y="0"/>
                    </a:lnTo>
                    <a:lnTo>
                      <a:pt x="52" y="0"/>
                    </a:lnTo>
                    <a:lnTo>
                      <a:pt x="53" y="0"/>
                    </a:lnTo>
                    <a:lnTo>
                      <a:pt x="54" y="1"/>
                    </a:lnTo>
                    <a:lnTo>
                      <a:pt x="55" y="1"/>
                    </a:lnTo>
                    <a:lnTo>
                      <a:pt x="58" y="4"/>
                    </a:lnTo>
                    <a:lnTo>
                      <a:pt x="59" y="5"/>
                    </a:lnTo>
                    <a:lnTo>
                      <a:pt x="60" y="6"/>
                    </a:lnTo>
                    <a:lnTo>
                      <a:pt x="61" y="7"/>
                    </a:lnTo>
                    <a:lnTo>
                      <a:pt x="63" y="8"/>
                    </a:lnTo>
                    <a:lnTo>
                      <a:pt x="64" y="10"/>
                    </a:lnTo>
                    <a:lnTo>
                      <a:pt x="70" y="17"/>
                    </a:lnTo>
                    <a:lnTo>
                      <a:pt x="71" y="18"/>
                    </a:lnTo>
                    <a:lnTo>
                      <a:pt x="72" y="19"/>
                    </a:lnTo>
                    <a:lnTo>
                      <a:pt x="73" y="20"/>
                    </a:lnTo>
                    <a:lnTo>
                      <a:pt x="74" y="23"/>
                    </a:lnTo>
                    <a:lnTo>
                      <a:pt x="76" y="25"/>
                    </a:lnTo>
                    <a:lnTo>
                      <a:pt x="77" y="27"/>
                    </a:lnTo>
                    <a:lnTo>
                      <a:pt x="81" y="36"/>
                    </a:lnTo>
                    <a:lnTo>
                      <a:pt x="82" y="38"/>
                    </a:lnTo>
                    <a:lnTo>
                      <a:pt x="83" y="39"/>
                    </a:lnTo>
                    <a:lnTo>
                      <a:pt x="83" y="41"/>
                    </a:lnTo>
                    <a:lnTo>
                      <a:pt x="84" y="44"/>
                    </a:lnTo>
                    <a:lnTo>
                      <a:pt x="85" y="44"/>
                    </a:lnTo>
                    <a:lnTo>
                      <a:pt x="85" y="46"/>
                    </a:lnTo>
                    <a:lnTo>
                      <a:pt x="86" y="49"/>
                    </a:lnTo>
                    <a:lnTo>
                      <a:pt x="86" y="51"/>
                    </a:lnTo>
                    <a:lnTo>
                      <a:pt x="86" y="52"/>
                    </a:lnTo>
                    <a:lnTo>
                      <a:pt x="87" y="54"/>
                    </a:lnTo>
                    <a:lnTo>
                      <a:pt x="88" y="57"/>
                    </a:lnTo>
                    <a:lnTo>
                      <a:pt x="88" y="58"/>
                    </a:lnTo>
                    <a:lnTo>
                      <a:pt x="88" y="60"/>
                    </a:lnTo>
                    <a:lnTo>
                      <a:pt x="88" y="63"/>
                    </a:lnTo>
                    <a:lnTo>
                      <a:pt x="88" y="64"/>
                    </a:lnTo>
                    <a:lnTo>
                      <a:pt x="88" y="65"/>
                    </a:lnTo>
                    <a:lnTo>
                      <a:pt x="89" y="68"/>
                    </a:lnTo>
                    <a:lnTo>
                      <a:pt x="89" y="71"/>
                    </a:lnTo>
                    <a:lnTo>
                      <a:pt x="89" y="74"/>
                    </a:lnTo>
                    <a:lnTo>
                      <a:pt x="88" y="77"/>
                    </a:lnTo>
                    <a:lnTo>
                      <a:pt x="88" y="78"/>
                    </a:lnTo>
                    <a:lnTo>
                      <a:pt x="88" y="80"/>
                    </a:lnTo>
                    <a:lnTo>
                      <a:pt x="88" y="83"/>
                    </a:lnTo>
                    <a:lnTo>
                      <a:pt x="88" y="85"/>
                    </a:lnTo>
                    <a:lnTo>
                      <a:pt x="87" y="88"/>
                    </a:lnTo>
                    <a:lnTo>
                      <a:pt x="86" y="91"/>
                    </a:lnTo>
                    <a:lnTo>
                      <a:pt x="86" y="93"/>
                    </a:lnTo>
                    <a:lnTo>
                      <a:pt x="85" y="96"/>
                    </a:lnTo>
                    <a:lnTo>
                      <a:pt x="85" y="98"/>
                    </a:lnTo>
                    <a:lnTo>
                      <a:pt x="84" y="99"/>
                    </a:lnTo>
                    <a:lnTo>
                      <a:pt x="83" y="101"/>
                    </a:lnTo>
                    <a:lnTo>
                      <a:pt x="83" y="104"/>
                    </a:lnTo>
                    <a:lnTo>
                      <a:pt x="82" y="105"/>
                    </a:lnTo>
                    <a:lnTo>
                      <a:pt x="81" y="106"/>
                    </a:lnTo>
                    <a:lnTo>
                      <a:pt x="80" y="109"/>
                    </a:lnTo>
                    <a:lnTo>
                      <a:pt x="79" y="111"/>
                    </a:lnTo>
                    <a:lnTo>
                      <a:pt x="78" y="113"/>
                    </a:lnTo>
                    <a:lnTo>
                      <a:pt x="77" y="115"/>
                    </a:lnTo>
                    <a:lnTo>
                      <a:pt x="76" y="117"/>
                    </a:lnTo>
                    <a:lnTo>
                      <a:pt x="76" y="118"/>
                    </a:lnTo>
                    <a:lnTo>
                      <a:pt x="74" y="120"/>
                    </a:lnTo>
                    <a:lnTo>
                      <a:pt x="73" y="122"/>
                    </a:lnTo>
                    <a:lnTo>
                      <a:pt x="72" y="123"/>
                    </a:lnTo>
                    <a:lnTo>
                      <a:pt x="71" y="124"/>
                    </a:lnTo>
                    <a:lnTo>
                      <a:pt x="70" y="126"/>
                    </a:lnTo>
                    <a:lnTo>
                      <a:pt x="68" y="128"/>
                    </a:lnTo>
                    <a:lnTo>
                      <a:pt x="68" y="129"/>
                    </a:lnTo>
                    <a:lnTo>
                      <a:pt x="67" y="129"/>
                    </a:lnTo>
                    <a:lnTo>
                      <a:pt x="66" y="131"/>
                    </a:lnTo>
                    <a:lnTo>
                      <a:pt x="64" y="132"/>
                    </a:lnTo>
                    <a:lnTo>
                      <a:pt x="63" y="134"/>
                    </a:lnTo>
                    <a:lnTo>
                      <a:pt x="61" y="135"/>
                    </a:lnTo>
                    <a:lnTo>
                      <a:pt x="60" y="136"/>
                    </a:lnTo>
                    <a:lnTo>
                      <a:pt x="59" y="137"/>
                    </a:lnTo>
                    <a:lnTo>
                      <a:pt x="58" y="138"/>
                    </a:lnTo>
                    <a:lnTo>
                      <a:pt x="58" y="139"/>
                    </a:lnTo>
                    <a:lnTo>
                      <a:pt x="57" y="139"/>
                    </a:lnTo>
                    <a:lnTo>
                      <a:pt x="56" y="140"/>
                    </a:lnTo>
                    <a:lnTo>
                      <a:pt x="55" y="141"/>
                    </a:lnTo>
                    <a:lnTo>
                      <a:pt x="54" y="141"/>
                    </a:lnTo>
                    <a:lnTo>
                      <a:pt x="53" y="142"/>
                    </a:lnTo>
                    <a:lnTo>
                      <a:pt x="53" y="143"/>
                    </a:lnTo>
                    <a:lnTo>
                      <a:pt x="52" y="143"/>
                    </a:lnTo>
                  </a:path>
                </a:pathLst>
              </a:custGeom>
              <a:solidFill>
                <a:srgbClr val="E866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450" name="未知">
                <a:extLst>
                  <a:ext uri="{FF2B5EF4-FFF2-40B4-BE49-F238E27FC236}">
                    <a16:creationId xmlns:a16="http://schemas.microsoft.com/office/drawing/2014/main" id="{67FD879A-341E-0164-8E48-982DC85720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7" y="1719"/>
                <a:ext cx="41" cy="7"/>
              </a:xfrm>
              <a:custGeom>
                <a:avLst/>
                <a:gdLst>
                  <a:gd name="T0" fmla="*/ 0 w 104"/>
                  <a:gd name="T1" fmla="*/ 0 h 18"/>
                  <a:gd name="T2" fmla="*/ 0 w 104"/>
                  <a:gd name="T3" fmla="*/ 0 h 18"/>
                  <a:gd name="T4" fmla="*/ 0 w 104"/>
                  <a:gd name="T5" fmla="*/ 0 h 18"/>
                  <a:gd name="T6" fmla="*/ 0 w 104"/>
                  <a:gd name="T7" fmla="*/ 0 h 18"/>
                  <a:gd name="T8" fmla="*/ 0 w 104"/>
                  <a:gd name="T9" fmla="*/ 0 h 18"/>
                  <a:gd name="T10" fmla="*/ 0 w 104"/>
                  <a:gd name="T11" fmla="*/ 0 h 18"/>
                  <a:gd name="T12" fmla="*/ 0 w 104"/>
                  <a:gd name="T13" fmla="*/ 0 h 18"/>
                  <a:gd name="T14" fmla="*/ 0 w 104"/>
                  <a:gd name="T15" fmla="*/ 0 h 18"/>
                  <a:gd name="T16" fmla="*/ 0 w 104"/>
                  <a:gd name="T17" fmla="*/ 0 h 18"/>
                  <a:gd name="T18" fmla="*/ 0 w 104"/>
                  <a:gd name="T19" fmla="*/ 0 h 18"/>
                  <a:gd name="T20" fmla="*/ 0 w 104"/>
                  <a:gd name="T21" fmla="*/ 0 h 18"/>
                  <a:gd name="T22" fmla="*/ 0 w 104"/>
                  <a:gd name="T23" fmla="*/ 0 h 18"/>
                  <a:gd name="T24" fmla="*/ 0 w 104"/>
                  <a:gd name="T25" fmla="*/ 0 h 18"/>
                  <a:gd name="T26" fmla="*/ 0 w 104"/>
                  <a:gd name="T27" fmla="*/ 0 h 18"/>
                  <a:gd name="T28" fmla="*/ 0 w 104"/>
                  <a:gd name="T29" fmla="*/ 0 h 18"/>
                  <a:gd name="T30" fmla="*/ 0 w 104"/>
                  <a:gd name="T31" fmla="*/ 0 h 18"/>
                  <a:gd name="T32" fmla="*/ 0 w 104"/>
                  <a:gd name="T33" fmla="*/ 0 h 18"/>
                  <a:gd name="T34" fmla="*/ 0 w 104"/>
                  <a:gd name="T35" fmla="*/ 0 h 18"/>
                  <a:gd name="T36" fmla="*/ 0 w 104"/>
                  <a:gd name="T37" fmla="*/ 0 h 18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0" t="0" r="r" b="b"/>
                <a:pathLst>
                  <a:path w="104" h="18">
                    <a:moveTo>
                      <a:pt x="0" y="18"/>
                    </a:moveTo>
                    <a:lnTo>
                      <a:pt x="0" y="17"/>
                    </a:lnTo>
                    <a:lnTo>
                      <a:pt x="3" y="15"/>
                    </a:lnTo>
                    <a:lnTo>
                      <a:pt x="6" y="13"/>
                    </a:lnTo>
                    <a:lnTo>
                      <a:pt x="9" y="12"/>
                    </a:lnTo>
                    <a:lnTo>
                      <a:pt x="12" y="10"/>
                    </a:lnTo>
                    <a:lnTo>
                      <a:pt x="38" y="2"/>
                    </a:lnTo>
                    <a:lnTo>
                      <a:pt x="48" y="1"/>
                    </a:lnTo>
                    <a:lnTo>
                      <a:pt x="52" y="0"/>
                    </a:lnTo>
                    <a:lnTo>
                      <a:pt x="56" y="1"/>
                    </a:lnTo>
                    <a:lnTo>
                      <a:pt x="59" y="1"/>
                    </a:lnTo>
                    <a:lnTo>
                      <a:pt x="63" y="1"/>
                    </a:lnTo>
                    <a:lnTo>
                      <a:pt x="66" y="2"/>
                    </a:lnTo>
                    <a:lnTo>
                      <a:pt x="80" y="5"/>
                    </a:lnTo>
                    <a:lnTo>
                      <a:pt x="95" y="12"/>
                    </a:lnTo>
                    <a:lnTo>
                      <a:pt x="98" y="13"/>
                    </a:lnTo>
                    <a:lnTo>
                      <a:pt x="101" y="15"/>
                    </a:lnTo>
                    <a:lnTo>
                      <a:pt x="104" y="17"/>
                    </a:lnTo>
                    <a:lnTo>
                      <a:pt x="104" y="18"/>
                    </a:lnTo>
                  </a:path>
                </a:pathLst>
              </a:custGeom>
              <a:solidFill>
                <a:srgbClr val="E866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451" name="未知">
                <a:extLst>
                  <a:ext uri="{FF2B5EF4-FFF2-40B4-BE49-F238E27FC236}">
                    <a16:creationId xmlns:a16="http://schemas.microsoft.com/office/drawing/2014/main" id="{F9CE5258-651F-342D-BB6B-F0108E4328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9" y="1726"/>
                <a:ext cx="57" cy="58"/>
              </a:xfrm>
              <a:custGeom>
                <a:avLst/>
                <a:gdLst>
                  <a:gd name="T0" fmla="*/ 0 w 144"/>
                  <a:gd name="T1" fmla="*/ 0 h 143"/>
                  <a:gd name="T2" fmla="*/ 0 w 144"/>
                  <a:gd name="T3" fmla="*/ 0 h 143"/>
                  <a:gd name="T4" fmla="*/ 0 w 144"/>
                  <a:gd name="T5" fmla="*/ 0 h 143"/>
                  <a:gd name="T6" fmla="*/ 0 w 144"/>
                  <a:gd name="T7" fmla="*/ 0 h 143"/>
                  <a:gd name="T8" fmla="*/ 0 w 144"/>
                  <a:gd name="T9" fmla="*/ 0 h 143"/>
                  <a:gd name="T10" fmla="*/ 0 w 144"/>
                  <a:gd name="T11" fmla="*/ 0 h 143"/>
                  <a:gd name="T12" fmla="*/ 0 w 144"/>
                  <a:gd name="T13" fmla="*/ 0 h 143"/>
                  <a:gd name="T14" fmla="*/ 0 w 144"/>
                  <a:gd name="T15" fmla="*/ 0 h 143"/>
                  <a:gd name="T16" fmla="*/ 0 w 144"/>
                  <a:gd name="T17" fmla="*/ 0 h 143"/>
                  <a:gd name="T18" fmla="*/ 0 w 144"/>
                  <a:gd name="T19" fmla="*/ 0 h 143"/>
                  <a:gd name="T20" fmla="*/ 0 w 144"/>
                  <a:gd name="T21" fmla="*/ 0 h 143"/>
                  <a:gd name="T22" fmla="*/ 0 w 144"/>
                  <a:gd name="T23" fmla="*/ 0 h 143"/>
                  <a:gd name="T24" fmla="*/ 0 w 144"/>
                  <a:gd name="T25" fmla="*/ 0 h 143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144" h="143">
                    <a:moveTo>
                      <a:pt x="21" y="20"/>
                    </a:moveTo>
                    <a:lnTo>
                      <a:pt x="72" y="0"/>
                    </a:lnTo>
                    <a:lnTo>
                      <a:pt x="75" y="0"/>
                    </a:lnTo>
                    <a:lnTo>
                      <a:pt x="128" y="27"/>
                    </a:lnTo>
                    <a:lnTo>
                      <a:pt x="144" y="71"/>
                    </a:lnTo>
                    <a:lnTo>
                      <a:pt x="144" y="74"/>
                    </a:lnTo>
                    <a:lnTo>
                      <a:pt x="116" y="128"/>
                    </a:lnTo>
                    <a:lnTo>
                      <a:pt x="72" y="143"/>
                    </a:lnTo>
                    <a:lnTo>
                      <a:pt x="69" y="143"/>
                    </a:lnTo>
                    <a:lnTo>
                      <a:pt x="14" y="113"/>
                    </a:lnTo>
                    <a:lnTo>
                      <a:pt x="0" y="71"/>
                    </a:lnTo>
                    <a:lnTo>
                      <a:pt x="1" y="66"/>
                    </a:lnTo>
                    <a:lnTo>
                      <a:pt x="21" y="20"/>
                    </a:lnTo>
                    <a:close/>
                  </a:path>
                </a:pathLst>
              </a:custGeom>
              <a:noFill/>
              <a:ln w="63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452" name="未知">
                <a:extLst>
                  <a:ext uri="{FF2B5EF4-FFF2-40B4-BE49-F238E27FC236}">
                    <a16:creationId xmlns:a16="http://schemas.microsoft.com/office/drawing/2014/main" id="{2A765FE0-4E7A-6567-545E-85AC6EA6DB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2" y="1719"/>
                <a:ext cx="71" cy="71"/>
              </a:xfrm>
              <a:custGeom>
                <a:avLst/>
                <a:gdLst>
                  <a:gd name="T0" fmla="*/ 0 w 178"/>
                  <a:gd name="T1" fmla="*/ 0 h 178"/>
                  <a:gd name="T2" fmla="*/ 0 w 178"/>
                  <a:gd name="T3" fmla="*/ 0 h 178"/>
                  <a:gd name="T4" fmla="*/ 0 w 178"/>
                  <a:gd name="T5" fmla="*/ 0 h 178"/>
                  <a:gd name="T6" fmla="*/ 0 w 178"/>
                  <a:gd name="T7" fmla="*/ 0 h 178"/>
                  <a:gd name="T8" fmla="*/ 0 w 178"/>
                  <a:gd name="T9" fmla="*/ 0 h 178"/>
                  <a:gd name="T10" fmla="*/ 0 w 178"/>
                  <a:gd name="T11" fmla="*/ 0 h 178"/>
                  <a:gd name="T12" fmla="*/ 0 w 178"/>
                  <a:gd name="T13" fmla="*/ 0 h 178"/>
                  <a:gd name="T14" fmla="*/ 0 w 178"/>
                  <a:gd name="T15" fmla="*/ 0 h 178"/>
                  <a:gd name="T16" fmla="*/ 0 w 178"/>
                  <a:gd name="T17" fmla="*/ 0 h 178"/>
                  <a:gd name="T18" fmla="*/ 0 w 178"/>
                  <a:gd name="T19" fmla="*/ 0 h 178"/>
                  <a:gd name="T20" fmla="*/ 0 w 178"/>
                  <a:gd name="T21" fmla="*/ 0 h 178"/>
                  <a:gd name="T22" fmla="*/ 0 w 178"/>
                  <a:gd name="T23" fmla="*/ 0 h 178"/>
                  <a:gd name="T24" fmla="*/ 0 w 178"/>
                  <a:gd name="T25" fmla="*/ 0 h 178"/>
                  <a:gd name="T26" fmla="*/ 0 w 178"/>
                  <a:gd name="T27" fmla="*/ 0 h 178"/>
                  <a:gd name="T28" fmla="*/ 0 w 178"/>
                  <a:gd name="T29" fmla="*/ 0 h 178"/>
                  <a:gd name="T30" fmla="*/ 0 w 178"/>
                  <a:gd name="T31" fmla="*/ 0 h 178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178" h="178">
                    <a:moveTo>
                      <a:pt x="0" y="89"/>
                    </a:moveTo>
                    <a:lnTo>
                      <a:pt x="22" y="147"/>
                    </a:lnTo>
                    <a:lnTo>
                      <a:pt x="75" y="177"/>
                    </a:lnTo>
                    <a:lnTo>
                      <a:pt x="89" y="178"/>
                    </a:lnTo>
                    <a:lnTo>
                      <a:pt x="93" y="178"/>
                    </a:lnTo>
                    <a:lnTo>
                      <a:pt x="149" y="154"/>
                    </a:lnTo>
                    <a:lnTo>
                      <a:pt x="177" y="96"/>
                    </a:lnTo>
                    <a:lnTo>
                      <a:pt x="178" y="89"/>
                    </a:lnTo>
                    <a:lnTo>
                      <a:pt x="177" y="82"/>
                    </a:lnTo>
                    <a:lnTo>
                      <a:pt x="152" y="26"/>
                    </a:lnTo>
                    <a:lnTo>
                      <a:pt x="96" y="1"/>
                    </a:lnTo>
                    <a:lnTo>
                      <a:pt x="89" y="0"/>
                    </a:lnTo>
                    <a:lnTo>
                      <a:pt x="85" y="1"/>
                    </a:lnTo>
                    <a:lnTo>
                      <a:pt x="29" y="24"/>
                    </a:lnTo>
                    <a:lnTo>
                      <a:pt x="1" y="79"/>
                    </a:lnTo>
                    <a:lnTo>
                      <a:pt x="0" y="89"/>
                    </a:lnTo>
                    <a:close/>
                  </a:path>
                </a:pathLst>
              </a:custGeom>
              <a:noFill/>
              <a:ln w="63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453" name="未知">
                <a:extLst>
                  <a:ext uri="{FF2B5EF4-FFF2-40B4-BE49-F238E27FC236}">
                    <a16:creationId xmlns:a16="http://schemas.microsoft.com/office/drawing/2014/main" id="{7D8C77CA-487D-9A46-9A23-7341943526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8" y="1764"/>
                <a:ext cx="20" cy="4"/>
              </a:xfrm>
              <a:custGeom>
                <a:avLst/>
                <a:gdLst>
                  <a:gd name="T0" fmla="*/ 0 w 50"/>
                  <a:gd name="T1" fmla="*/ 0 h 11"/>
                  <a:gd name="T2" fmla="*/ 0 w 50"/>
                  <a:gd name="T3" fmla="*/ 0 h 11"/>
                  <a:gd name="T4" fmla="*/ 0 w 50"/>
                  <a:gd name="T5" fmla="*/ 0 h 11"/>
                  <a:gd name="T6" fmla="*/ 0 w 50"/>
                  <a:gd name="T7" fmla="*/ 0 h 11"/>
                  <a:gd name="T8" fmla="*/ 0 w 50"/>
                  <a:gd name="T9" fmla="*/ 0 h 11"/>
                  <a:gd name="T10" fmla="*/ 0 w 50"/>
                  <a:gd name="T11" fmla="*/ 0 h 11"/>
                  <a:gd name="T12" fmla="*/ 0 w 50"/>
                  <a:gd name="T13" fmla="*/ 0 h 11"/>
                  <a:gd name="T14" fmla="*/ 0 w 50"/>
                  <a:gd name="T15" fmla="*/ 0 h 11"/>
                  <a:gd name="T16" fmla="*/ 0 w 50"/>
                  <a:gd name="T17" fmla="*/ 0 h 11"/>
                  <a:gd name="T18" fmla="*/ 0 w 50"/>
                  <a:gd name="T19" fmla="*/ 0 h 11"/>
                  <a:gd name="T20" fmla="*/ 0 w 50"/>
                  <a:gd name="T21" fmla="*/ 0 h 11"/>
                  <a:gd name="T22" fmla="*/ 0 w 50"/>
                  <a:gd name="T23" fmla="*/ 0 h 11"/>
                  <a:gd name="T24" fmla="*/ 0 w 50"/>
                  <a:gd name="T25" fmla="*/ 0 h 11"/>
                  <a:gd name="T26" fmla="*/ 0 w 50"/>
                  <a:gd name="T27" fmla="*/ 0 h 11"/>
                  <a:gd name="T28" fmla="*/ 0 w 50"/>
                  <a:gd name="T29" fmla="*/ 0 h 11"/>
                  <a:gd name="T30" fmla="*/ 0 w 50"/>
                  <a:gd name="T31" fmla="*/ 0 h 11"/>
                  <a:gd name="T32" fmla="*/ 0 w 50"/>
                  <a:gd name="T33" fmla="*/ 0 h 11"/>
                  <a:gd name="T34" fmla="*/ 0 w 50"/>
                  <a:gd name="T35" fmla="*/ 0 h 11"/>
                  <a:gd name="T36" fmla="*/ 0 w 50"/>
                  <a:gd name="T37" fmla="*/ 0 h 11"/>
                  <a:gd name="T38" fmla="*/ 0 w 50"/>
                  <a:gd name="T39" fmla="*/ 0 h 11"/>
                  <a:gd name="T40" fmla="*/ 0 w 50"/>
                  <a:gd name="T41" fmla="*/ 0 h 11"/>
                  <a:gd name="T42" fmla="*/ 0 w 50"/>
                  <a:gd name="T43" fmla="*/ 0 h 11"/>
                  <a:gd name="T44" fmla="*/ 0 w 50"/>
                  <a:gd name="T45" fmla="*/ 0 h 11"/>
                  <a:gd name="T46" fmla="*/ 0 w 50"/>
                  <a:gd name="T47" fmla="*/ 0 h 11"/>
                  <a:gd name="T48" fmla="*/ 0 w 50"/>
                  <a:gd name="T49" fmla="*/ 0 h 11"/>
                  <a:gd name="T50" fmla="*/ 0 w 50"/>
                  <a:gd name="T51" fmla="*/ 0 h 11"/>
                  <a:gd name="T52" fmla="*/ 0 w 50"/>
                  <a:gd name="T53" fmla="*/ 0 h 11"/>
                  <a:gd name="T54" fmla="*/ 0 w 50"/>
                  <a:gd name="T55" fmla="*/ 0 h 11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</a:gdLst>
                <a:ahLst/>
                <a:cxnLst>
                  <a:cxn ang="T56">
                    <a:pos x="T0" y="T1"/>
                  </a:cxn>
                  <a:cxn ang="T57">
                    <a:pos x="T2" y="T3"/>
                  </a:cxn>
                  <a:cxn ang="T58">
                    <a:pos x="T4" y="T5"/>
                  </a:cxn>
                  <a:cxn ang="T59">
                    <a:pos x="T6" y="T7"/>
                  </a:cxn>
                  <a:cxn ang="T60">
                    <a:pos x="T8" y="T9"/>
                  </a:cxn>
                  <a:cxn ang="T61">
                    <a:pos x="T10" y="T11"/>
                  </a:cxn>
                  <a:cxn ang="T62">
                    <a:pos x="T12" y="T13"/>
                  </a:cxn>
                  <a:cxn ang="T63">
                    <a:pos x="T14" y="T15"/>
                  </a:cxn>
                  <a:cxn ang="T64">
                    <a:pos x="T16" y="T17"/>
                  </a:cxn>
                  <a:cxn ang="T65">
                    <a:pos x="T18" y="T19"/>
                  </a:cxn>
                  <a:cxn ang="T66">
                    <a:pos x="T20" y="T21"/>
                  </a:cxn>
                  <a:cxn ang="T67">
                    <a:pos x="T22" y="T23"/>
                  </a:cxn>
                  <a:cxn ang="T68">
                    <a:pos x="T24" y="T25"/>
                  </a:cxn>
                  <a:cxn ang="T69">
                    <a:pos x="T26" y="T27"/>
                  </a:cxn>
                  <a:cxn ang="T70">
                    <a:pos x="T28" y="T29"/>
                  </a:cxn>
                  <a:cxn ang="T71">
                    <a:pos x="T30" y="T31"/>
                  </a:cxn>
                  <a:cxn ang="T72">
                    <a:pos x="T32" y="T33"/>
                  </a:cxn>
                  <a:cxn ang="T73">
                    <a:pos x="T34" y="T35"/>
                  </a:cxn>
                  <a:cxn ang="T74">
                    <a:pos x="T36" y="T37"/>
                  </a:cxn>
                  <a:cxn ang="T75">
                    <a:pos x="T38" y="T39"/>
                  </a:cxn>
                  <a:cxn ang="T76">
                    <a:pos x="T40" y="T41"/>
                  </a:cxn>
                  <a:cxn ang="T77">
                    <a:pos x="T42" y="T43"/>
                  </a:cxn>
                  <a:cxn ang="T78">
                    <a:pos x="T44" y="T45"/>
                  </a:cxn>
                  <a:cxn ang="T79">
                    <a:pos x="T46" y="T47"/>
                  </a:cxn>
                  <a:cxn ang="T80">
                    <a:pos x="T48" y="T49"/>
                  </a:cxn>
                  <a:cxn ang="T81">
                    <a:pos x="T50" y="T51"/>
                  </a:cxn>
                  <a:cxn ang="T82">
                    <a:pos x="T52" y="T53"/>
                  </a:cxn>
                  <a:cxn ang="T83">
                    <a:pos x="T54" y="T55"/>
                  </a:cxn>
                </a:cxnLst>
                <a:rect l="0" t="0" r="r" b="b"/>
                <a:pathLst>
                  <a:path w="50" h="11">
                    <a:moveTo>
                      <a:pt x="25" y="11"/>
                    </a:moveTo>
                    <a:lnTo>
                      <a:pt x="20" y="11"/>
                    </a:lnTo>
                    <a:lnTo>
                      <a:pt x="19" y="11"/>
                    </a:lnTo>
                    <a:lnTo>
                      <a:pt x="17" y="10"/>
                    </a:lnTo>
                    <a:lnTo>
                      <a:pt x="16" y="10"/>
                    </a:lnTo>
                    <a:lnTo>
                      <a:pt x="15" y="10"/>
                    </a:lnTo>
                    <a:lnTo>
                      <a:pt x="14" y="9"/>
                    </a:lnTo>
                    <a:lnTo>
                      <a:pt x="8" y="6"/>
                    </a:lnTo>
                    <a:lnTo>
                      <a:pt x="7" y="6"/>
                    </a:lnTo>
                    <a:lnTo>
                      <a:pt x="6" y="5"/>
                    </a:lnTo>
                    <a:lnTo>
                      <a:pt x="5" y="4"/>
                    </a:lnTo>
                    <a:lnTo>
                      <a:pt x="4" y="3"/>
                    </a:lnTo>
                    <a:lnTo>
                      <a:pt x="3" y="2"/>
                    </a:lnTo>
                    <a:lnTo>
                      <a:pt x="2" y="2"/>
                    </a:lnTo>
                    <a:lnTo>
                      <a:pt x="1" y="1"/>
                    </a:lnTo>
                    <a:lnTo>
                      <a:pt x="0" y="0"/>
                    </a:lnTo>
                    <a:lnTo>
                      <a:pt x="50" y="0"/>
                    </a:lnTo>
                    <a:lnTo>
                      <a:pt x="49" y="1"/>
                    </a:lnTo>
                    <a:lnTo>
                      <a:pt x="48" y="2"/>
                    </a:lnTo>
                    <a:lnTo>
                      <a:pt x="47" y="2"/>
                    </a:lnTo>
                    <a:lnTo>
                      <a:pt x="46" y="3"/>
                    </a:lnTo>
                    <a:lnTo>
                      <a:pt x="45" y="4"/>
                    </a:lnTo>
                    <a:lnTo>
                      <a:pt x="44" y="5"/>
                    </a:lnTo>
                    <a:lnTo>
                      <a:pt x="43" y="6"/>
                    </a:lnTo>
                    <a:lnTo>
                      <a:pt x="42" y="6"/>
                    </a:lnTo>
                    <a:lnTo>
                      <a:pt x="36" y="9"/>
                    </a:lnTo>
                    <a:lnTo>
                      <a:pt x="26" y="11"/>
                    </a:lnTo>
                    <a:lnTo>
                      <a:pt x="25" y="11"/>
                    </a:lnTo>
                    <a:close/>
                  </a:path>
                </a:pathLst>
              </a:custGeom>
              <a:solidFill>
                <a:srgbClr val="E866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454" name="未知">
                <a:extLst>
                  <a:ext uri="{FF2B5EF4-FFF2-40B4-BE49-F238E27FC236}">
                    <a16:creationId xmlns:a16="http://schemas.microsoft.com/office/drawing/2014/main" id="{39238723-E736-CFD8-4147-2297D6AE10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4" y="1746"/>
                <a:ext cx="14" cy="18"/>
              </a:xfrm>
              <a:custGeom>
                <a:avLst/>
                <a:gdLst>
                  <a:gd name="T0" fmla="*/ 0 w 33"/>
                  <a:gd name="T1" fmla="*/ 0 h 44"/>
                  <a:gd name="T2" fmla="*/ 0 w 33"/>
                  <a:gd name="T3" fmla="*/ 0 h 44"/>
                  <a:gd name="T4" fmla="*/ 0 w 33"/>
                  <a:gd name="T5" fmla="*/ 0 h 44"/>
                  <a:gd name="T6" fmla="*/ 0 w 33"/>
                  <a:gd name="T7" fmla="*/ 0 h 44"/>
                  <a:gd name="T8" fmla="*/ 0 w 33"/>
                  <a:gd name="T9" fmla="*/ 0 h 44"/>
                  <a:gd name="T10" fmla="*/ 0 w 33"/>
                  <a:gd name="T11" fmla="*/ 0 h 44"/>
                  <a:gd name="T12" fmla="*/ 0 w 33"/>
                  <a:gd name="T13" fmla="*/ 0 h 44"/>
                  <a:gd name="T14" fmla="*/ 0 w 33"/>
                  <a:gd name="T15" fmla="*/ 0 h 44"/>
                  <a:gd name="T16" fmla="*/ 0 w 33"/>
                  <a:gd name="T17" fmla="*/ 0 h 44"/>
                  <a:gd name="T18" fmla="*/ 0 w 33"/>
                  <a:gd name="T19" fmla="*/ 0 h 44"/>
                  <a:gd name="T20" fmla="*/ 0 w 33"/>
                  <a:gd name="T21" fmla="*/ 0 h 44"/>
                  <a:gd name="T22" fmla="*/ 0 w 33"/>
                  <a:gd name="T23" fmla="*/ 0 h 44"/>
                  <a:gd name="T24" fmla="*/ 0 w 33"/>
                  <a:gd name="T25" fmla="*/ 0 h 44"/>
                  <a:gd name="T26" fmla="*/ 0 w 33"/>
                  <a:gd name="T27" fmla="*/ 0 h 44"/>
                  <a:gd name="T28" fmla="*/ 0 w 33"/>
                  <a:gd name="T29" fmla="*/ 0 h 44"/>
                  <a:gd name="T30" fmla="*/ 0 w 33"/>
                  <a:gd name="T31" fmla="*/ 0 h 44"/>
                  <a:gd name="T32" fmla="*/ 0 w 33"/>
                  <a:gd name="T33" fmla="*/ 0 h 44"/>
                  <a:gd name="T34" fmla="*/ 0 w 33"/>
                  <a:gd name="T35" fmla="*/ 0 h 44"/>
                  <a:gd name="T36" fmla="*/ 0 w 33"/>
                  <a:gd name="T37" fmla="*/ 0 h 44"/>
                  <a:gd name="T38" fmla="*/ 0 w 33"/>
                  <a:gd name="T39" fmla="*/ 0 h 44"/>
                  <a:gd name="T40" fmla="*/ 0 w 33"/>
                  <a:gd name="T41" fmla="*/ 0 h 44"/>
                  <a:gd name="T42" fmla="*/ 0 w 33"/>
                  <a:gd name="T43" fmla="*/ 0 h 44"/>
                  <a:gd name="T44" fmla="*/ 0 w 33"/>
                  <a:gd name="T45" fmla="*/ 0 h 44"/>
                  <a:gd name="T46" fmla="*/ 0 w 33"/>
                  <a:gd name="T47" fmla="*/ 0 h 44"/>
                  <a:gd name="T48" fmla="*/ 0 w 33"/>
                  <a:gd name="T49" fmla="*/ 0 h 44"/>
                  <a:gd name="T50" fmla="*/ 0 w 33"/>
                  <a:gd name="T51" fmla="*/ 0 h 44"/>
                  <a:gd name="T52" fmla="*/ 0 w 33"/>
                  <a:gd name="T53" fmla="*/ 0 h 44"/>
                  <a:gd name="T54" fmla="*/ 0 w 33"/>
                  <a:gd name="T55" fmla="*/ 0 h 44"/>
                  <a:gd name="T56" fmla="*/ 0 w 33"/>
                  <a:gd name="T57" fmla="*/ 0 h 44"/>
                  <a:gd name="T58" fmla="*/ 0 w 33"/>
                  <a:gd name="T59" fmla="*/ 0 h 44"/>
                  <a:gd name="T60" fmla="*/ 0 w 33"/>
                  <a:gd name="T61" fmla="*/ 0 h 44"/>
                  <a:gd name="T62" fmla="*/ 0 w 33"/>
                  <a:gd name="T63" fmla="*/ 0 h 44"/>
                  <a:gd name="T64" fmla="*/ 0 w 33"/>
                  <a:gd name="T65" fmla="*/ 0 h 44"/>
                  <a:gd name="T66" fmla="*/ 0 w 33"/>
                  <a:gd name="T67" fmla="*/ 0 h 44"/>
                  <a:gd name="T68" fmla="*/ 0 w 33"/>
                  <a:gd name="T69" fmla="*/ 0 h 44"/>
                  <a:gd name="T70" fmla="*/ 0 w 33"/>
                  <a:gd name="T71" fmla="*/ 0 h 44"/>
                  <a:gd name="T72" fmla="*/ 0 w 33"/>
                  <a:gd name="T73" fmla="*/ 0 h 44"/>
                  <a:gd name="T74" fmla="*/ 0 w 33"/>
                  <a:gd name="T75" fmla="*/ 0 h 44"/>
                  <a:gd name="T76" fmla="*/ 0 w 33"/>
                  <a:gd name="T77" fmla="*/ 0 h 44"/>
                  <a:gd name="T78" fmla="*/ 0 w 33"/>
                  <a:gd name="T79" fmla="*/ 0 h 44"/>
                  <a:gd name="T80" fmla="*/ 0 w 33"/>
                  <a:gd name="T81" fmla="*/ 0 h 44"/>
                  <a:gd name="T82" fmla="*/ 0 w 33"/>
                  <a:gd name="T83" fmla="*/ 0 h 44"/>
                  <a:gd name="T84" fmla="*/ 0 w 33"/>
                  <a:gd name="T85" fmla="*/ 0 h 44"/>
                  <a:gd name="T86" fmla="*/ 0 w 33"/>
                  <a:gd name="T87" fmla="*/ 0 h 44"/>
                  <a:gd name="T88" fmla="*/ 0 w 33"/>
                  <a:gd name="T89" fmla="*/ 0 h 44"/>
                  <a:gd name="T90" fmla="*/ 0 w 33"/>
                  <a:gd name="T91" fmla="*/ 0 h 44"/>
                  <a:gd name="T92" fmla="*/ 0 w 33"/>
                  <a:gd name="T93" fmla="*/ 0 h 44"/>
                  <a:gd name="T94" fmla="*/ 0 w 33"/>
                  <a:gd name="T95" fmla="*/ 0 h 44"/>
                  <a:gd name="T96" fmla="*/ 0 w 33"/>
                  <a:gd name="T97" fmla="*/ 0 h 44"/>
                  <a:gd name="T98" fmla="*/ 0 w 33"/>
                  <a:gd name="T99" fmla="*/ 0 h 44"/>
                  <a:gd name="T100" fmla="*/ 0 w 33"/>
                  <a:gd name="T101" fmla="*/ 0 h 44"/>
                  <a:gd name="T102" fmla="*/ 0 w 33"/>
                  <a:gd name="T103" fmla="*/ 0 h 44"/>
                  <a:gd name="T104" fmla="*/ 0 w 33"/>
                  <a:gd name="T105" fmla="*/ 0 h 44"/>
                  <a:gd name="T106" fmla="*/ 0 w 33"/>
                  <a:gd name="T107" fmla="*/ 0 h 44"/>
                  <a:gd name="T108" fmla="*/ 0 w 33"/>
                  <a:gd name="T109" fmla="*/ 0 h 44"/>
                  <a:gd name="T110" fmla="*/ 0 w 33"/>
                  <a:gd name="T111" fmla="*/ 0 h 44"/>
                  <a:gd name="T112" fmla="*/ 0 w 33"/>
                  <a:gd name="T113" fmla="*/ 0 h 44"/>
                  <a:gd name="T114" fmla="*/ 0 w 33"/>
                  <a:gd name="T115" fmla="*/ 0 h 44"/>
                  <a:gd name="T116" fmla="*/ 0 w 33"/>
                  <a:gd name="T117" fmla="*/ 0 h 44"/>
                  <a:gd name="T118" fmla="*/ 0 w 33"/>
                  <a:gd name="T119" fmla="*/ 0 h 44"/>
                  <a:gd name="T120" fmla="*/ 0 w 33"/>
                  <a:gd name="T121" fmla="*/ 0 h 44"/>
                  <a:gd name="T122" fmla="*/ 0 w 33"/>
                  <a:gd name="T123" fmla="*/ 0 h 44"/>
                  <a:gd name="T124" fmla="*/ 0 w 33"/>
                  <a:gd name="T125" fmla="*/ 0 h 44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3" h="44">
                    <a:moveTo>
                      <a:pt x="8" y="44"/>
                    </a:moveTo>
                    <a:lnTo>
                      <a:pt x="8" y="44"/>
                    </a:lnTo>
                    <a:lnTo>
                      <a:pt x="8" y="43"/>
                    </a:lnTo>
                    <a:lnTo>
                      <a:pt x="7" y="43"/>
                    </a:lnTo>
                    <a:lnTo>
                      <a:pt x="7" y="42"/>
                    </a:lnTo>
                    <a:lnTo>
                      <a:pt x="6" y="42"/>
                    </a:lnTo>
                    <a:lnTo>
                      <a:pt x="6" y="41"/>
                    </a:lnTo>
                    <a:lnTo>
                      <a:pt x="5" y="41"/>
                    </a:lnTo>
                    <a:lnTo>
                      <a:pt x="5" y="40"/>
                    </a:lnTo>
                    <a:lnTo>
                      <a:pt x="5" y="39"/>
                    </a:lnTo>
                    <a:lnTo>
                      <a:pt x="4" y="39"/>
                    </a:lnTo>
                    <a:lnTo>
                      <a:pt x="4" y="38"/>
                    </a:lnTo>
                    <a:lnTo>
                      <a:pt x="4" y="37"/>
                    </a:lnTo>
                    <a:lnTo>
                      <a:pt x="3" y="36"/>
                    </a:lnTo>
                    <a:lnTo>
                      <a:pt x="2" y="35"/>
                    </a:lnTo>
                    <a:lnTo>
                      <a:pt x="2" y="34"/>
                    </a:lnTo>
                    <a:lnTo>
                      <a:pt x="2" y="33"/>
                    </a:lnTo>
                    <a:lnTo>
                      <a:pt x="2" y="32"/>
                    </a:lnTo>
                    <a:lnTo>
                      <a:pt x="1" y="32"/>
                    </a:lnTo>
                    <a:lnTo>
                      <a:pt x="1" y="31"/>
                    </a:lnTo>
                    <a:lnTo>
                      <a:pt x="1" y="30"/>
                    </a:lnTo>
                    <a:lnTo>
                      <a:pt x="1" y="29"/>
                    </a:lnTo>
                    <a:lnTo>
                      <a:pt x="0" y="27"/>
                    </a:lnTo>
                    <a:lnTo>
                      <a:pt x="0" y="26"/>
                    </a:lnTo>
                    <a:lnTo>
                      <a:pt x="0" y="25"/>
                    </a:lnTo>
                    <a:lnTo>
                      <a:pt x="0" y="24"/>
                    </a:lnTo>
                    <a:lnTo>
                      <a:pt x="0" y="23"/>
                    </a:lnTo>
                    <a:lnTo>
                      <a:pt x="0" y="22"/>
                    </a:lnTo>
                    <a:lnTo>
                      <a:pt x="0" y="21"/>
                    </a:lnTo>
                    <a:lnTo>
                      <a:pt x="0" y="20"/>
                    </a:lnTo>
                    <a:lnTo>
                      <a:pt x="0" y="19"/>
                    </a:lnTo>
                    <a:lnTo>
                      <a:pt x="0" y="18"/>
                    </a:lnTo>
                    <a:lnTo>
                      <a:pt x="0" y="17"/>
                    </a:lnTo>
                    <a:lnTo>
                      <a:pt x="1" y="14"/>
                    </a:lnTo>
                    <a:lnTo>
                      <a:pt x="1" y="13"/>
                    </a:lnTo>
                    <a:lnTo>
                      <a:pt x="1" y="12"/>
                    </a:lnTo>
                    <a:lnTo>
                      <a:pt x="2" y="12"/>
                    </a:lnTo>
                    <a:lnTo>
                      <a:pt x="2" y="11"/>
                    </a:lnTo>
                    <a:lnTo>
                      <a:pt x="2" y="10"/>
                    </a:lnTo>
                    <a:lnTo>
                      <a:pt x="3" y="8"/>
                    </a:lnTo>
                    <a:lnTo>
                      <a:pt x="5" y="5"/>
                    </a:lnTo>
                    <a:lnTo>
                      <a:pt x="6" y="3"/>
                    </a:lnTo>
                    <a:lnTo>
                      <a:pt x="7" y="2"/>
                    </a:lnTo>
                    <a:lnTo>
                      <a:pt x="7" y="1"/>
                    </a:lnTo>
                    <a:lnTo>
                      <a:pt x="8" y="1"/>
                    </a:lnTo>
                    <a:lnTo>
                      <a:pt x="33" y="0"/>
                    </a:lnTo>
                    <a:lnTo>
                      <a:pt x="32" y="0"/>
                    </a:lnTo>
                    <a:lnTo>
                      <a:pt x="31" y="1"/>
                    </a:lnTo>
                    <a:lnTo>
                      <a:pt x="30" y="1"/>
                    </a:lnTo>
                    <a:lnTo>
                      <a:pt x="29" y="1"/>
                    </a:lnTo>
                    <a:lnTo>
                      <a:pt x="28" y="1"/>
                    </a:lnTo>
                    <a:lnTo>
                      <a:pt x="27" y="1"/>
                    </a:lnTo>
                    <a:lnTo>
                      <a:pt x="26" y="1"/>
                    </a:lnTo>
                    <a:lnTo>
                      <a:pt x="26" y="2"/>
                    </a:lnTo>
                    <a:lnTo>
                      <a:pt x="25" y="2"/>
                    </a:lnTo>
                    <a:lnTo>
                      <a:pt x="24" y="2"/>
                    </a:lnTo>
                    <a:lnTo>
                      <a:pt x="23" y="3"/>
                    </a:lnTo>
                    <a:lnTo>
                      <a:pt x="20" y="5"/>
                    </a:lnTo>
                    <a:lnTo>
                      <a:pt x="19" y="6"/>
                    </a:lnTo>
                    <a:lnTo>
                      <a:pt x="18" y="6"/>
                    </a:lnTo>
                    <a:lnTo>
                      <a:pt x="18" y="7"/>
                    </a:lnTo>
                    <a:lnTo>
                      <a:pt x="17" y="7"/>
                    </a:lnTo>
                    <a:lnTo>
                      <a:pt x="16" y="8"/>
                    </a:lnTo>
                    <a:lnTo>
                      <a:pt x="15" y="10"/>
                    </a:lnTo>
                    <a:lnTo>
                      <a:pt x="15" y="11"/>
                    </a:lnTo>
                    <a:lnTo>
                      <a:pt x="14" y="11"/>
                    </a:lnTo>
                    <a:lnTo>
                      <a:pt x="14" y="12"/>
                    </a:lnTo>
                    <a:lnTo>
                      <a:pt x="13" y="13"/>
                    </a:lnTo>
                    <a:lnTo>
                      <a:pt x="13" y="14"/>
                    </a:lnTo>
                    <a:lnTo>
                      <a:pt x="11" y="20"/>
                    </a:lnTo>
                    <a:lnTo>
                      <a:pt x="11" y="21"/>
                    </a:lnTo>
                    <a:lnTo>
                      <a:pt x="11" y="22"/>
                    </a:lnTo>
                    <a:lnTo>
                      <a:pt x="11" y="23"/>
                    </a:lnTo>
                    <a:lnTo>
                      <a:pt x="11" y="24"/>
                    </a:lnTo>
                    <a:lnTo>
                      <a:pt x="11" y="25"/>
                    </a:lnTo>
                    <a:lnTo>
                      <a:pt x="12" y="25"/>
                    </a:lnTo>
                    <a:lnTo>
                      <a:pt x="13" y="30"/>
                    </a:lnTo>
                    <a:lnTo>
                      <a:pt x="13" y="31"/>
                    </a:lnTo>
                    <a:lnTo>
                      <a:pt x="14" y="32"/>
                    </a:lnTo>
                    <a:lnTo>
                      <a:pt x="14" y="33"/>
                    </a:lnTo>
                    <a:lnTo>
                      <a:pt x="15" y="34"/>
                    </a:lnTo>
                    <a:lnTo>
                      <a:pt x="15" y="35"/>
                    </a:lnTo>
                    <a:lnTo>
                      <a:pt x="16" y="36"/>
                    </a:lnTo>
                    <a:lnTo>
                      <a:pt x="17" y="37"/>
                    </a:lnTo>
                    <a:lnTo>
                      <a:pt x="18" y="38"/>
                    </a:lnTo>
                    <a:lnTo>
                      <a:pt x="19" y="39"/>
                    </a:lnTo>
                    <a:lnTo>
                      <a:pt x="21" y="41"/>
                    </a:lnTo>
                    <a:lnTo>
                      <a:pt x="22" y="41"/>
                    </a:lnTo>
                    <a:lnTo>
                      <a:pt x="26" y="43"/>
                    </a:lnTo>
                    <a:lnTo>
                      <a:pt x="27" y="43"/>
                    </a:lnTo>
                    <a:lnTo>
                      <a:pt x="28" y="43"/>
                    </a:lnTo>
                    <a:lnTo>
                      <a:pt x="29" y="43"/>
                    </a:lnTo>
                    <a:lnTo>
                      <a:pt x="30" y="44"/>
                    </a:lnTo>
                    <a:lnTo>
                      <a:pt x="31" y="44"/>
                    </a:lnTo>
                    <a:lnTo>
                      <a:pt x="32" y="44"/>
                    </a:lnTo>
                    <a:lnTo>
                      <a:pt x="33" y="44"/>
                    </a:lnTo>
                  </a:path>
                </a:pathLst>
              </a:custGeom>
              <a:solidFill>
                <a:srgbClr val="E866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455" name="未知">
                <a:extLst>
                  <a:ext uri="{FF2B5EF4-FFF2-40B4-BE49-F238E27FC236}">
                    <a16:creationId xmlns:a16="http://schemas.microsoft.com/office/drawing/2014/main" id="{7BB41431-2457-64C1-A681-5EEEAD8CC9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8" y="1746"/>
                <a:ext cx="13" cy="18"/>
              </a:xfrm>
              <a:custGeom>
                <a:avLst/>
                <a:gdLst>
                  <a:gd name="T0" fmla="*/ 0 w 33"/>
                  <a:gd name="T1" fmla="*/ 0 h 44"/>
                  <a:gd name="T2" fmla="*/ 0 w 33"/>
                  <a:gd name="T3" fmla="*/ 0 h 44"/>
                  <a:gd name="T4" fmla="*/ 0 w 33"/>
                  <a:gd name="T5" fmla="*/ 0 h 44"/>
                  <a:gd name="T6" fmla="*/ 0 w 33"/>
                  <a:gd name="T7" fmla="*/ 0 h 44"/>
                  <a:gd name="T8" fmla="*/ 0 w 33"/>
                  <a:gd name="T9" fmla="*/ 0 h 44"/>
                  <a:gd name="T10" fmla="*/ 0 w 33"/>
                  <a:gd name="T11" fmla="*/ 0 h 44"/>
                  <a:gd name="T12" fmla="*/ 0 w 33"/>
                  <a:gd name="T13" fmla="*/ 0 h 44"/>
                  <a:gd name="T14" fmla="*/ 0 w 33"/>
                  <a:gd name="T15" fmla="*/ 0 h 44"/>
                  <a:gd name="T16" fmla="*/ 0 w 33"/>
                  <a:gd name="T17" fmla="*/ 0 h 44"/>
                  <a:gd name="T18" fmla="*/ 0 w 33"/>
                  <a:gd name="T19" fmla="*/ 0 h 44"/>
                  <a:gd name="T20" fmla="*/ 0 w 33"/>
                  <a:gd name="T21" fmla="*/ 0 h 44"/>
                  <a:gd name="T22" fmla="*/ 0 w 33"/>
                  <a:gd name="T23" fmla="*/ 0 h 44"/>
                  <a:gd name="T24" fmla="*/ 0 w 33"/>
                  <a:gd name="T25" fmla="*/ 0 h 44"/>
                  <a:gd name="T26" fmla="*/ 0 w 33"/>
                  <a:gd name="T27" fmla="*/ 0 h 44"/>
                  <a:gd name="T28" fmla="*/ 0 w 33"/>
                  <a:gd name="T29" fmla="*/ 0 h 44"/>
                  <a:gd name="T30" fmla="*/ 0 w 33"/>
                  <a:gd name="T31" fmla="*/ 0 h 44"/>
                  <a:gd name="T32" fmla="*/ 0 w 33"/>
                  <a:gd name="T33" fmla="*/ 0 h 44"/>
                  <a:gd name="T34" fmla="*/ 0 w 33"/>
                  <a:gd name="T35" fmla="*/ 0 h 44"/>
                  <a:gd name="T36" fmla="*/ 0 w 33"/>
                  <a:gd name="T37" fmla="*/ 0 h 44"/>
                  <a:gd name="T38" fmla="*/ 0 w 33"/>
                  <a:gd name="T39" fmla="*/ 0 h 44"/>
                  <a:gd name="T40" fmla="*/ 0 w 33"/>
                  <a:gd name="T41" fmla="*/ 0 h 44"/>
                  <a:gd name="T42" fmla="*/ 0 w 33"/>
                  <a:gd name="T43" fmla="*/ 0 h 44"/>
                  <a:gd name="T44" fmla="*/ 0 w 33"/>
                  <a:gd name="T45" fmla="*/ 0 h 44"/>
                  <a:gd name="T46" fmla="*/ 0 w 33"/>
                  <a:gd name="T47" fmla="*/ 0 h 44"/>
                  <a:gd name="T48" fmla="*/ 0 w 33"/>
                  <a:gd name="T49" fmla="*/ 0 h 44"/>
                  <a:gd name="T50" fmla="*/ 0 w 33"/>
                  <a:gd name="T51" fmla="*/ 0 h 44"/>
                  <a:gd name="T52" fmla="*/ 0 w 33"/>
                  <a:gd name="T53" fmla="*/ 0 h 44"/>
                  <a:gd name="T54" fmla="*/ 0 w 33"/>
                  <a:gd name="T55" fmla="*/ 0 h 44"/>
                  <a:gd name="T56" fmla="*/ 0 w 33"/>
                  <a:gd name="T57" fmla="*/ 0 h 44"/>
                  <a:gd name="T58" fmla="*/ 0 w 33"/>
                  <a:gd name="T59" fmla="*/ 0 h 44"/>
                  <a:gd name="T60" fmla="*/ 0 w 33"/>
                  <a:gd name="T61" fmla="*/ 0 h 44"/>
                  <a:gd name="T62" fmla="*/ 0 w 33"/>
                  <a:gd name="T63" fmla="*/ 0 h 44"/>
                  <a:gd name="T64" fmla="*/ 0 w 33"/>
                  <a:gd name="T65" fmla="*/ 0 h 44"/>
                  <a:gd name="T66" fmla="*/ 0 w 33"/>
                  <a:gd name="T67" fmla="*/ 0 h 44"/>
                  <a:gd name="T68" fmla="*/ 0 w 33"/>
                  <a:gd name="T69" fmla="*/ 0 h 44"/>
                  <a:gd name="T70" fmla="*/ 0 w 33"/>
                  <a:gd name="T71" fmla="*/ 0 h 44"/>
                  <a:gd name="T72" fmla="*/ 0 w 33"/>
                  <a:gd name="T73" fmla="*/ 0 h 44"/>
                  <a:gd name="T74" fmla="*/ 0 w 33"/>
                  <a:gd name="T75" fmla="*/ 0 h 44"/>
                  <a:gd name="T76" fmla="*/ 0 w 33"/>
                  <a:gd name="T77" fmla="*/ 0 h 44"/>
                  <a:gd name="T78" fmla="*/ 0 w 33"/>
                  <a:gd name="T79" fmla="*/ 0 h 44"/>
                  <a:gd name="T80" fmla="*/ 0 w 33"/>
                  <a:gd name="T81" fmla="*/ 0 h 44"/>
                  <a:gd name="T82" fmla="*/ 0 w 33"/>
                  <a:gd name="T83" fmla="*/ 0 h 44"/>
                  <a:gd name="T84" fmla="*/ 0 w 33"/>
                  <a:gd name="T85" fmla="*/ 0 h 44"/>
                  <a:gd name="T86" fmla="*/ 0 w 33"/>
                  <a:gd name="T87" fmla="*/ 0 h 44"/>
                  <a:gd name="T88" fmla="*/ 0 w 33"/>
                  <a:gd name="T89" fmla="*/ 0 h 44"/>
                  <a:gd name="T90" fmla="*/ 0 w 33"/>
                  <a:gd name="T91" fmla="*/ 0 h 44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</a:gdLst>
                <a:ahLst/>
                <a:cxnLst>
                  <a:cxn ang="T92">
                    <a:pos x="T0" y="T1"/>
                  </a:cxn>
                  <a:cxn ang="T93">
                    <a:pos x="T2" y="T3"/>
                  </a:cxn>
                  <a:cxn ang="T94">
                    <a:pos x="T4" y="T5"/>
                  </a:cxn>
                  <a:cxn ang="T95">
                    <a:pos x="T6" y="T7"/>
                  </a:cxn>
                  <a:cxn ang="T96">
                    <a:pos x="T8" y="T9"/>
                  </a:cxn>
                  <a:cxn ang="T97">
                    <a:pos x="T10" y="T11"/>
                  </a:cxn>
                  <a:cxn ang="T98">
                    <a:pos x="T12" y="T13"/>
                  </a:cxn>
                  <a:cxn ang="T99">
                    <a:pos x="T14" y="T15"/>
                  </a:cxn>
                  <a:cxn ang="T100">
                    <a:pos x="T16" y="T17"/>
                  </a:cxn>
                  <a:cxn ang="T101">
                    <a:pos x="T18" y="T19"/>
                  </a:cxn>
                  <a:cxn ang="T102">
                    <a:pos x="T20" y="T21"/>
                  </a:cxn>
                  <a:cxn ang="T103">
                    <a:pos x="T22" y="T23"/>
                  </a:cxn>
                  <a:cxn ang="T104">
                    <a:pos x="T24" y="T25"/>
                  </a:cxn>
                  <a:cxn ang="T105">
                    <a:pos x="T26" y="T27"/>
                  </a:cxn>
                  <a:cxn ang="T106">
                    <a:pos x="T28" y="T29"/>
                  </a:cxn>
                  <a:cxn ang="T107">
                    <a:pos x="T30" y="T31"/>
                  </a:cxn>
                  <a:cxn ang="T108">
                    <a:pos x="T32" y="T33"/>
                  </a:cxn>
                  <a:cxn ang="T109">
                    <a:pos x="T34" y="T35"/>
                  </a:cxn>
                  <a:cxn ang="T110">
                    <a:pos x="T36" y="T37"/>
                  </a:cxn>
                  <a:cxn ang="T111">
                    <a:pos x="T38" y="T39"/>
                  </a:cxn>
                  <a:cxn ang="T112">
                    <a:pos x="T40" y="T41"/>
                  </a:cxn>
                  <a:cxn ang="T113">
                    <a:pos x="T42" y="T43"/>
                  </a:cxn>
                  <a:cxn ang="T114">
                    <a:pos x="T44" y="T45"/>
                  </a:cxn>
                  <a:cxn ang="T115">
                    <a:pos x="T46" y="T47"/>
                  </a:cxn>
                  <a:cxn ang="T116">
                    <a:pos x="T48" y="T49"/>
                  </a:cxn>
                  <a:cxn ang="T117">
                    <a:pos x="T50" y="T51"/>
                  </a:cxn>
                  <a:cxn ang="T118">
                    <a:pos x="T52" y="T53"/>
                  </a:cxn>
                  <a:cxn ang="T119">
                    <a:pos x="T54" y="T55"/>
                  </a:cxn>
                  <a:cxn ang="T120">
                    <a:pos x="T56" y="T57"/>
                  </a:cxn>
                  <a:cxn ang="T121">
                    <a:pos x="T58" y="T59"/>
                  </a:cxn>
                  <a:cxn ang="T122">
                    <a:pos x="T60" y="T61"/>
                  </a:cxn>
                  <a:cxn ang="T123">
                    <a:pos x="T62" y="T63"/>
                  </a:cxn>
                  <a:cxn ang="T124">
                    <a:pos x="T64" y="T65"/>
                  </a:cxn>
                  <a:cxn ang="T125">
                    <a:pos x="T66" y="T67"/>
                  </a:cxn>
                  <a:cxn ang="T126">
                    <a:pos x="T68" y="T69"/>
                  </a:cxn>
                  <a:cxn ang="T127">
                    <a:pos x="T70" y="T71"/>
                  </a:cxn>
                  <a:cxn ang="T128">
                    <a:pos x="T72" y="T73"/>
                  </a:cxn>
                  <a:cxn ang="T129">
                    <a:pos x="T74" y="T75"/>
                  </a:cxn>
                  <a:cxn ang="T130">
                    <a:pos x="T76" y="T77"/>
                  </a:cxn>
                  <a:cxn ang="T131">
                    <a:pos x="T78" y="T79"/>
                  </a:cxn>
                  <a:cxn ang="T132">
                    <a:pos x="T80" y="T81"/>
                  </a:cxn>
                  <a:cxn ang="T133">
                    <a:pos x="T82" y="T83"/>
                  </a:cxn>
                  <a:cxn ang="T134">
                    <a:pos x="T84" y="T85"/>
                  </a:cxn>
                  <a:cxn ang="T135">
                    <a:pos x="T86" y="T87"/>
                  </a:cxn>
                  <a:cxn ang="T136">
                    <a:pos x="T88" y="T89"/>
                  </a:cxn>
                  <a:cxn ang="T137">
                    <a:pos x="T90" y="T91"/>
                  </a:cxn>
                </a:cxnLst>
                <a:rect l="0" t="0" r="r" b="b"/>
                <a:pathLst>
                  <a:path w="33" h="44">
                    <a:moveTo>
                      <a:pt x="0" y="44"/>
                    </a:moveTo>
                    <a:lnTo>
                      <a:pt x="4" y="44"/>
                    </a:lnTo>
                    <a:lnTo>
                      <a:pt x="4" y="43"/>
                    </a:lnTo>
                    <a:lnTo>
                      <a:pt x="13" y="39"/>
                    </a:lnTo>
                    <a:lnTo>
                      <a:pt x="18" y="35"/>
                    </a:lnTo>
                    <a:lnTo>
                      <a:pt x="18" y="34"/>
                    </a:lnTo>
                    <a:lnTo>
                      <a:pt x="19" y="34"/>
                    </a:lnTo>
                    <a:lnTo>
                      <a:pt x="19" y="33"/>
                    </a:lnTo>
                    <a:lnTo>
                      <a:pt x="19" y="32"/>
                    </a:lnTo>
                    <a:lnTo>
                      <a:pt x="22" y="22"/>
                    </a:lnTo>
                    <a:lnTo>
                      <a:pt x="22" y="21"/>
                    </a:lnTo>
                    <a:lnTo>
                      <a:pt x="19" y="12"/>
                    </a:lnTo>
                    <a:lnTo>
                      <a:pt x="19" y="11"/>
                    </a:lnTo>
                    <a:lnTo>
                      <a:pt x="18" y="10"/>
                    </a:lnTo>
                    <a:lnTo>
                      <a:pt x="18" y="9"/>
                    </a:lnTo>
                    <a:lnTo>
                      <a:pt x="17" y="9"/>
                    </a:lnTo>
                    <a:lnTo>
                      <a:pt x="17" y="8"/>
                    </a:lnTo>
                    <a:lnTo>
                      <a:pt x="16" y="7"/>
                    </a:lnTo>
                    <a:lnTo>
                      <a:pt x="15" y="7"/>
                    </a:lnTo>
                    <a:lnTo>
                      <a:pt x="0" y="0"/>
                    </a:lnTo>
                    <a:lnTo>
                      <a:pt x="25" y="0"/>
                    </a:lnTo>
                    <a:lnTo>
                      <a:pt x="25" y="1"/>
                    </a:lnTo>
                    <a:lnTo>
                      <a:pt x="26" y="1"/>
                    </a:lnTo>
                    <a:lnTo>
                      <a:pt x="26" y="2"/>
                    </a:lnTo>
                    <a:lnTo>
                      <a:pt x="27" y="2"/>
                    </a:lnTo>
                    <a:lnTo>
                      <a:pt x="27" y="3"/>
                    </a:lnTo>
                    <a:lnTo>
                      <a:pt x="27" y="4"/>
                    </a:lnTo>
                    <a:lnTo>
                      <a:pt x="28" y="4"/>
                    </a:lnTo>
                    <a:lnTo>
                      <a:pt x="28" y="5"/>
                    </a:lnTo>
                    <a:lnTo>
                      <a:pt x="29" y="6"/>
                    </a:lnTo>
                    <a:lnTo>
                      <a:pt x="31" y="9"/>
                    </a:lnTo>
                    <a:lnTo>
                      <a:pt x="31" y="10"/>
                    </a:lnTo>
                    <a:lnTo>
                      <a:pt x="31" y="11"/>
                    </a:lnTo>
                    <a:lnTo>
                      <a:pt x="31" y="12"/>
                    </a:lnTo>
                    <a:lnTo>
                      <a:pt x="32" y="12"/>
                    </a:lnTo>
                    <a:lnTo>
                      <a:pt x="32" y="13"/>
                    </a:lnTo>
                    <a:lnTo>
                      <a:pt x="32" y="14"/>
                    </a:lnTo>
                    <a:lnTo>
                      <a:pt x="32" y="15"/>
                    </a:lnTo>
                    <a:lnTo>
                      <a:pt x="33" y="16"/>
                    </a:lnTo>
                    <a:lnTo>
                      <a:pt x="33" y="17"/>
                    </a:lnTo>
                    <a:lnTo>
                      <a:pt x="33" y="18"/>
                    </a:lnTo>
                    <a:lnTo>
                      <a:pt x="33" y="19"/>
                    </a:lnTo>
                    <a:lnTo>
                      <a:pt x="33" y="20"/>
                    </a:lnTo>
                    <a:lnTo>
                      <a:pt x="33" y="21"/>
                    </a:lnTo>
                    <a:lnTo>
                      <a:pt x="33" y="22"/>
                    </a:lnTo>
                    <a:lnTo>
                      <a:pt x="33" y="23"/>
                    </a:lnTo>
                    <a:lnTo>
                      <a:pt x="33" y="24"/>
                    </a:lnTo>
                    <a:lnTo>
                      <a:pt x="33" y="25"/>
                    </a:lnTo>
                    <a:lnTo>
                      <a:pt x="33" y="26"/>
                    </a:lnTo>
                    <a:lnTo>
                      <a:pt x="33" y="27"/>
                    </a:lnTo>
                    <a:lnTo>
                      <a:pt x="33" y="28"/>
                    </a:lnTo>
                    <a:lnTo>
                      <a:pt x="32" y="29"/>
                    </a:lnTo>
                    <a:lnTo>
                      <a:pt x="32" y="30"/>
                    </a:lnTo>
                    <a:lnTo>
                      <a:pt x="32" y="31"/>
                    </a:lnTo>
                    <a:lnTo>
                      <a:pt x="32" y="32"/>
                    </a:lnTo>
                    <a:lnTo>
                      <a:pt x="31" y="33"/>
                    </a:lnTo>
                    <a:lnTo>
                      <a:pt x="31" y="34"/>
                    </a:lnTo>
                    <a:lnTo>
                      <a:pt x="31" y="35"/>
                    </a:lnTo>
                    <a:lnTo>
                      <a:pt x="30" y="36"/>
                    </a:lnTo>
                    <a:lnTo>
                      <a:pt x="30" y="37"/>
                    </a:lnTo>
                    <a:lnTo>
                      <a:pt x="29" y="38"/>
                    </a:lnTo>
                    <a:lnTo>
                      <a:pt x="29" y="39"/>
                    </a:lnTo>
                    <a:lnTo>
                      <a:pt x="28" y="39"/>
                    </a:lnTo>
                    <a:lnTo>
                      <a:pt x="28" y="40"/>
                    </a:lnTo>
                    <a:lnTo>
                      <a:pt x="27" y="41"/>
                    </a:lnTo>
                    <a:lnTo>
                      <a:pt x="27" y="42"/>
                    </a:lnTo>
                    <a:lnTo>
                      <a:pt x="26" y="42"/>
                    </a:lnTo>
                    <a:lnTo>
                      <a:pt x="26" y="43"/>
                    </a:lnTo>
                    <a:lnTo>
                      <a:pt x="25" y="43"/>
                    </a:lnTo>
                    <a:lnTo>
                      <a:pt x="25" y="44"/>
                    </a:lnTo>
                  </a:path>
                </a:pathLst>
              </a:custGeom>
              <a:solidFill>
                <a:srgbClr val="E866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456" name="未知">
                <a:extLst>
                  <a:ext uri="{FF2B5EF4-FFF2-40B4-BE49-F238E27FC236}">
                    <a16:creationId xmlns:a16="http://schemas.microsoft.com/office/drawing/2014/main" id="{4CEE96E4-FBD9-ED64-4F3E-63803AAD2A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8" y="1742"/>
                <a:ext cx="20" cy="4"/>
              </a:xfrm>
              <a:custGeom>
                <a:avLst/>
                <a:gdLst>
                  <a:gd name="T0" fmla="*/ 0 w 50"/>
                  <a:gd name="T1" fmla="*/ 0 h 11"/>
                  <a:gd name="T2" fmla="*/ 0 w 50"/>
                  <a:gd name="T3" fmla="*/ 0 h 11"/>
                  <a:gd name="T4" fmla="*/ 0 w 50"/>
                  <a:gd name="T5" fmla="*/ 0 h 11"/>
                  <a:gd name="T6" fmla="*/ 0 w 50"/>
                  <a:gd name="T7" fmla="*/ 0 h 11"/>
                  <a:gd name="T8" fmla="*/ 0 w 50"/>
                  <a:gd name="T9" fmla="*/ 0 h 11"/>
                  <a:gd name="T10" fmla="*/ 0 w 50"/>
                  <a:gd name="T11" fmla="*/ 0 h 11"/>
                  <a:gd name="T12" fmla="*/ 0 w 50"/>
                  <a:gd name="T13" fmla="*/ 0 h 11"/>
                  <a:gd name="T14" fmla="*/ 0 w 50"/>
                  <a:gd name="T15" fmla="*/ 0 h 11"/>
                  <a:gd name="T16" fmla="*/ 0 w 50"/>
                  <a:gd name="T17" fmla="*/ 0 h 11"/>
                  <a:gd name="T18" fmla="*/ 0 w 50"/>
                  <a:gd name="T19" fmla="*/ 0 h 11"/>
                  <a:gd name="T20" fmla="*/ 0 w 50"/>
                  <a:gd name="T21" fmla="*/ 0 h 11"/>
                  <a:gd name="T22" fmla="*/ 0 w 50"/>
                  <a:gd name="T23" fmla="*/ 0 h 11"/>
                  <a:gd name="T24" fmla="*/ 0 w 50"/>
                  <a:gd name="T25" fmla="*/ 0 h 11"/>
                  <a:gd name="T26" fmla="*/ 0 w 50"/>
                  <a:gd name="T27" fmla="*/ 0 h 11"/>
                  <a:gd name="T28" fmla="*/ 0 w 50"/>
                  <a:gd name="T29" fmla="*/ 0 h 11"/>
                  <a:gd name="T30" fmla="*/ 0 w 50"/>
                  <a:gd name="T31" fmla="*/ 0 h 11"/>
                  <a:gd name="T32" fmla="*/ 0 w 50"/>
                  <a:gd name="T33" fmla="*/ 0 h 11"/>
                  <a:gd name="T34" fmla="*/ 0 w 50"/>
                  <a:gd name="T35" fmla="*/ 0 h 11"/>
                  <a:gd name="T36" fmla="*/ 0 w 50"/>
                  <a:gd name="T37" fmla="*/ 0 h 11"/>
                  <a:gd name="T38" fmla="*/ 0 w 50"/>
                  <a:gd name="T39" fmla="*/ 0 h 11"/>
                  <a:gd name="T40" fmla="*/ 0 w 50"/>
                  <a:gd name="T41" fmla="*/ 0 h 11"/>
                  <a:gd name="T42" fmla="*/ 0 w 50"/>
                  <a:gd name="T43" fmla="*/ 0 h 11"/>
                  <a:gd name="T44" fmla="*/ 0 w 50"/>
                  <a:gd name="T45" fmla="*/ 0 h 11"/>
                  <a:gd name="T46" fmla="*/ 0 w 50"/>
                  <a:gd name="T47" fmla="*/ 0 h 11"/>
                  <a:gd name="T48" fmla="*/ 0 w 50"/>
                  <a:gd name="T49" fmla="*/ 0 h 11"/>
                  <a:gd name="T50" fmla="*/ 0 w 50"/>
                  <a:gd name="T51" fmla="*/ 0 h 11"/>
                  <a:gd name="T52" fmla="*/ 0 w 50"/>
                  <a:gd name="T53" fmla="*/ 0 h 11"/>
                  <a:gd name="T54" fmla="*/ 0 w 50"/>
                  <a:gd name="T55" fmla="*/ 0 h 11"/>
                  <a:gd name="T56" fmla="*/ 0 w 50"/>
                  <a:gd name="T57" fmla="*/ 0 h 11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0" t="0" r="r" b="b"/>
                <a:pathLst>
                  <a:path w="50" h="11">
                    <a:moveTo>
                      <a:pt x="0" y="11"/>
                    </a:moveTo>
                    <a:lnTo>
                      <a:pt x="1" y="11"/>
                    </a:lnTo>
                    <a:lnTo>
                      <a:pt x="2" y="10"/>
                    </a:lnTo>
                    <a:lnTo>
                      <a:pt x="3" y="9"/>
                    </a:lnTo>
                    <a:lnTo>
                      <a:pt x="4" y="8"/>
                    </a:lnTo>
                    <a:lnTo>
                      <a:pt x="5" y="7"/>
                    </a:lnTo>
                    <a:lnTo>
                      <a:pt x="6" y="6"/>
                    </a:lnTo>
                    <a:lnTo>
                      <a:pt x="7" y="6"/>
                    </a:lnTo>
                    <a:lnTo>
                      <a:pt x="14" y="2"/>
                    </a:lnTo>
                    <a:lnTo>
                      <a:pt x="15" y="2"/>
                    </a:lnTo>
                    <a:lnTo>
                      <a:pt x="16" y="1"/>
                    </a:lnTo>
                    <a:lnTo>
                      <a:pt x="17" y="1"/>
                    </a:lnTo>
                    <a:lnTo>
                      <a:pt x="19" y="1"/>
                    </a:lnTo>
                    <a:lnTo>
                      <a:pt x="20" y="1"/>
                    </a:lnTo>
                    <a:lnTo>
                      <a:pt x="21" y="0"/>
                    </a:lnTo>
                    <a:lnTo>
                      <a:pt x="22" y="0"/>
                    </a:lnTo>
                    <a:lnTo>
                      <a:pt x="24" y="0"/>
                    </a:lnTo>
                    <a:lnTo>
                      <a:pt x="25" y="0"/>
                    </a:lnTo>
                    <a:lnTo>
                      <a:pt x="26" y="0"/>
                    </a:lnTo>
                    <a:lnTo>
                      <a:pt x="28" y="0"/>
                    </a:lnTo>
                    <a:lnTo>
                      <a:pt x="36" y="2"/>
                    </a:lnTo>
                    <a:lnTo>
                      <a:pt x="38" y="3"/>
                    </a:lnTo>
                    <a:lnTo>
                      <a:pt x="44" y="6"/>
                    </a:lnTo>
                    <a:lnTo>
                      <a:pt x="45" y="7"/>
                    </a:lnTo>
                    <a:lnTo>
                      <a:pt x="46" y="8"/>
                    </a:lnTo>
                    <a:lnTo>
                      <a:pt x="47" y="9"/>
                    </a:lnTo>
                    <a:lnTo>
                      <a:pt x="48" y="10"/>
                    </a:lnTo>
                    <a:lnTo>
                      <a:pt x="49" y="11"/>
                    </a:lnTo>
                    <a:lnTo>
                      <a:pt x="50" y="11"/>
                    </a:lnTo>
                  </a:path>
                </a:pathLst>
              </a:custGeom>
              <a:solidFill>
                <a:srgbClr val="E866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457" name="未知">
                <a:extLst>
                  <a:ext uri="{FF2B5EF4-FFF2-40B4-BE49-F238E27FC236}">
                    <a16:creationId xmlns:a16="http://schemas.microsoft.com/office/drawing/2014/main" id="{2B423EA8-D068-D24E-B44C-D93ACCD3DF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9" y="1746"/>
                <a:ext cx="17" cy="18"/>
              </a:xfrm>
              <a:custGeom>
                <a:avLst/>
                <a:gdLst>
                  <a:gd name="T0" fmla="*/ 0 w 44"/>
                  <a:gd name="T1" fmla="*/ 0 h 44"/>
                  <a:gd name="T2" fmla="*/ 0 w 44"/>
                  <a:gd name="T3" fmla="*/ 0 h 44"/>
                  <a:gd name="T4" fmla="*/ 0 w 44"/>
                  <a:gd name="T5" fmla="*/ 0 h 44"/>
                  <a:gd name="T6" fmla="*/ 0 w 44"/>
                  <a:gd name="T7" fmla="*/ 0 h 44"/>
                  <a:gd name="T8" fmla="*/ 0 w 44"/>
                  <a:gd name="T9" fmla="*/ 0 h 44"/>
                  <a:gd name="T10" fmla="*/ 0 w 44"/>
                  <a:gd name="T11" fmla="*/ 0 h 44"/>
                  <a:gd name="T12" fmla="*/ 0 w 44"/>
                  <a:gd name="T13" fmla="*/ 0 h 44"/>
                  <a:gd name="T14" fmla="*/ 0 w 44"/>
                  <a:gd name="T15" fmla="*/ 0 h 44"/>
                  <a:gd name="T16" fmla="*/ 0 w 44"/>
                  <a:gd name="T17" fmla="*/ 0 h 44"/>
                  <a:gd name="T18" fmla="*/ 0 w 44"/>
                  <a:gd name="T19" fmla="*/ 0 h 44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44" h="44">
                    <a:moveTo>
                      <a:pt x="7" y="7"/>
                    </a:moveTo>
                    <a:lnTo>
                      <a:pt x="22" y="0"/>
                    </a:lnTo>
                    <a:lnTo>
                      <a:pt x="23" y="0"/>
                    </a:lnTo>
                    <a:lnTo>
                      <a:pt x="44" y="22"/>
                    </a:lnTo>
                    <a:lnTo>
                      <a:pt x="44" y="23"/>
                    </a:lnTo>
                    <a:lnTo>
                      <a:pt x="22" y="44"/>
                    </a:lnTo>
                    <a:lnTo>
                      <a:pt x="21" y="44"/>
                    </a:lnTo>
                    <a:lnTo>
                      <a:pt x="0" y="22"/>
                    </a:lnTo>
                    <a:lnTo>
                      <a:pt x="0" y="21"/>
                    </a:lnTo>
                    <a:lnTo>
                      <a:pt x="7" y="7"/>
                    </a:lnTo>
                    <a:close/>
                  </a:path>
                </a:pathLst>
              </a:custGeom>
              <a:noFill/>
              <a:ln w="63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458" name="未知">
                <a:extLst>
                  <a:ext uri="{FF2B5EF4-FFF2-40B4-BE49-F238E27FC236}">
                    <a16:creationId xmlns:a16="http://schemas.microsoft.com/office/drawing/2014/main" id="{F8BE307C-ED4E-6493-8A21-53AF1351CA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4" y="1742"/>
                <a:ext cx="27" cy="26"/>
              </a:xfrm>
              <a:custGeom>
                <a:avLst/>
                <a:gdLst>
                  <a:gd name="T0" fmla="*/ 0 w 66"/>
                  <a:gd name="T1" fmla="*/ 0 h 66"/>
                  <a:gd name="T2" fmla="*/ 0 w 66"/>
                  <a:gd name="T3" fmla="*/ 0 h 66"/>
                  <a:gd name="T4" fmla="*/ 0 w 66"/>
                  <a:gd name="T5" fmla="*/ 0 h 66"/>
                  <a:gd name="T6" fmla="*/ 0 w 66"/>
                  <a:gd name="T7" fmla="*/ 0 h 66"/>
                  <a:gd name="T8" fmla="*/ 0 w 66"/>
                  <a:gd name="T9" fmla="*/ 0 h 66"/>
                  <a:gd name="T10" fmla="*/ 0 w 66"/>
                  <a:gd name="T11" fmla="*/ 0 h 66"/>
                  <a:gd name="T12" fmla="*/ 0 w 66"/>
                  <a:gd name="T13" fmla="*/ 0 h 66"/>
                  <a:gd name="T14" fmla="*/ 0 w 66"/>
                  <a:gd name="T15" fmla="*/ 0 h 6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66" h="66">
                    <a:moveTo>
                      <a:pt x="0" y="33"/>
                    </a:moveTo>
                    <a:lnTo>
                      <a:pt x="33" y="66"/>
                    </a:lnTo>
                    <a:lnTo>
                      <a:pt x="34" y="66"/>
                    </a:lnTo>
                    <a:lnTo>
                      <a:pt x="66" y="33"/>
                    </a:lnTo>
                    <a:lnTo>
                      <a:pt x="66" y="31"/>
                    </a:lnTo>
                    <a:lnTo>
                      <a:pt x="33" y="0"/>
                    </a:lnTo>
                    <a:lnTo>
                      <a:pt x="32" y="0"/>
                    </a:lnTo>
                    <a:lnTo>
                      <a:pt x="0" y="33"/>
                    </a:lnTo>
                    <a:close/>
                  </a:path>
                </a:pathLst>
              </a:custGeom>
              <a:noFill/>
              <a:ln w="63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459" name="未知">
                <a:extLst>
                  <a:ext uri="{FF2B5EF4-FFF2-40B4-BE49-F238E27FC236}">
                    <a16:creationId xmlns:a16="http://schemas.microsoft.com/office/drawing/2014/main" id="{8EC48F30-11D1-86B4-B5F3-A12423E540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9" y="1681"/>
                <a:ext cx="43" cy="45"/>
              </a:xfrm>
              <a:custGeom>
                <a:avLst/>
                <a:gdLst>
                  <a:gd name="T0" fmla="*/ 0 w 109"/>
                  <a:gd name="T1" fmla="*/ 0 h 112"/>
                  <a:gd name="T2" fmla="*/ 0 w 109"/>
                  <a:gd name="T3" fmla="*/ 0 h 112"/>
                  <a:gd name="T4" fmla="*/ 0 w 109"/>
                  <a:gd name="T5" fmla="*/ 0 h 112"/>
                  <a:gd name="T6" fmla="*/ 0 w 109"/>
                  <a:gd name="T7" fmla="*/ 0 h 112"/>
                  <a:gd name="T8" fmla="*/ 0 w 109"/>
                  <a:gd name="T9" fmla="*/ 0 h 112"/>
                  <a:gd name="T10" fmla="*/ 0 w 109"/>
                  <a:gd name="T11" fmla="*/ 0 h 112"/>
                  <a:gd name="T12" fmla="*/ 0 w 109"/>
                  <a:gd name="T13" fmla="*/ 0 h 112"/>
                  <a:gd name="T14" fmla="*/ 0 w 109"/>
                  <a:gd name="T15" fmla="*/ 0 h 112"/>
                  <a:gd name="T16" fmla="*/ 0 w 109"/>
                  <a:gd name="T17" fmla="*/ 0 h 112"/>
                  <a:gd name="T18" fmla="*/ 0 w 109"/>
                  <a:gd name="T19" fmla="*/ 0 h 112"/>
                  <a:gd name="T20" fmla="*/ 0 w 109"/>
                  <a:gd name="T21" fmla="*/ 0 h 112"/>
                  <a:gd name="T22" fmla="*/ 0 w 109"/>
                  <a:gd name="T23" fmla="*/ 0 h 112"/>
                  <a:gd name="T24" fmla="*/ 0 w 109"/>
                  <a:gd name="T25" fmla="*/ 0 h 112"/>
                  <a:gd name="T26" fmla="*/ 0 w 109"/>
                  <a:gd name="T27" fmla="*/ 0 h 112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109" h="112">
                    <a:moveTo>
                      <a:pt x="91" y="74"/>
                    </a:moveTo>
                    <a:lnTo>
                      <a:pt x="109" y="112"/>
                    </a:lnTo>
                    <a:lnTo>
                      <a:pt x="91" y="74"/>
                    </a:lnTo>
                    <a:lnTo>
                      <a:pt x="44" y="35"/>
                    </a:lnTo>
                    <a:lnTo>
                      <a:pt x="43" y="35"/>
                    </a:lnTo>
                    <a:lnTo>
                      <a:pt x="43" y="36"/>
                    </a:lnTo>
                    <a:lnTo>
                      <a:pt x="42" y="36"/>
                    </a:lnTo>
                    <a:lnTo>
                      <a:pt x="42" y="37"/>
                    </a:lnTo>
                    <a:lnTo>
                      <a:pt x="0" y="0"/>
                    </a:lnTo>
                    <a:lnTo>
                      <a:pt x="42" y="37"/>
                    </a:lnTo>
                    <a:lnTo>
                      <a:pt x="42" y="38"/>
                    </a:lnTo>
                    <a:lnTo>
                      <a:pt x="83" y="85"/>
                    </a:lnTo>
                    <a:lnTo>
                      <a:pt x="85" y="87"/>
                    </a:lnTo>
                    <a:lnTo>
                      <a:pt x="91" y="74"/>
                    </a:lnTo>
                    <a:close/>
                  </a:path>
                </a:pathLst>
              </a:custGeom>
              <a:blipFill dpi="0" rotWithShape="0">
                <a:blip r:embed="rId22"/>
                <a:srcRect/>
                <a:stretch>
                  <a:fillRect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460" name="未知">
                <a:extLst>
                  <a:ext uri="{FF2B5EF4-FFF2-40B4-BE49-F238E27FC236}">
                    <a16:creationId xmlns:a16="http://schemas.microsoft.com/office/drawing/2014/main" id="{160D4EFB-2AD2-296D-7437-39C830089F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8" y="1694"/>
                <a:ext cx="27" cy="37"/>
              </a:xfrm>
              <a:custGeom>
                <a:avLst/>
                <a:gdLst>
                  <a:gd name="T0" fmla="*/ 0 w 67"/>
                  <a:gd name="T1" fmla="*/ 0 h 94"/>
                  <a:gd name="T2" fmla="*/ 0 w 67"/>
                  <a:gd name="T3" fmla="*/ 0 h 94"/>
                  <a:gd name="T4" fmla="*/ 0 w 67"/>
                  <a:gd name="T5" fmla="*/ 0 h 94"/>
                  <a:gd name="T6" fmla="*/ 0 w 67"/>
                  <a:gd name="T7" fmla="*/ 0 h 94"/>
                  <a:gd name="T8" fmla="*/ 0 w 67"/>
                  <a:gd name="T9" fmla="*/ 0 h 94"/>
                  <a:gd name="T10" fmla="*/ 0 w 67"/>
                  <a:gd name="T11" fmla="*/ 0 h 94"/>
                  <a:gd name="T12" fmla="*/ 0 w 67"/>
                  <a:gd name="T13" fmla="*/ 0 h 94"/>
                  <a:gd name="T14" fmla="*/ 0 w 67"/>
                  <a:gd name="T15" fmla="*/ 0 h 94"/>
                  <a:gd name="T16" fmla="*/ 0 w 67"/>
                  <a:gd name="T17" fmla="*/ 0 h 94"/>
                  <a:gd name="T18" fmla="*/ 0 w 67"/>
                  <a:gd name="T19" fmla="*/ 0 h 94"/>
                  <a:gd name="T20" fmla="*/ 0 w 67"/>
                  <a:gd name="T21" fmla="*/ 0 h 94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67" h="94">
                    <a:moveTo>
                      <a:pt x="22" y="59"/>
                    </a:moveTo>
                    <a:lnTo>
                      <a:pt x="24" y="56"/>
                    </a:lnTo>
                    <a:lnTo>
                      <a:pt x="67" y="94"/>
                    </a:lnTo>
                    <a:lnTo>
                      <a:pt x="24" y="56"/>
                    </a:lnTo>
                    <a:lnTo>
                      <a:pt x="24" y="55"/>
                    </a:lnTo>
                    <a:lnTo>
                      <a:pt x="17" y="42"/>
                    </a:lnTo>
                    <a:lnTo>
                      <a:pt x="11" y="55"/>
                    </a:lnTo>
                    <a:lnTo>
                      <a:pt x="0" y="0"/>
                    </a:lnTo>
                    <a:lnTo>
                      <a:pt x="11" y="55"/>
                    </a:lnTo>
                    <a:lnTo>
                      <a:pt x="21" y="59"/>
                    </a:lnTo>
                    <a:lnTo>
                      <a:pt x="22" y="59"/>
                    </a:lnTo>
                    <a:close/>
                  </a:path>
                </a:pathLst>
              </a:custGeom>
              <a:blipFill dpi="0" rotWithShape="0">
                <a:blip r:embed="rId23"/>
                <a:srcRect/>
                <a:stretch>
                  <a:fillRect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461" name="未知">
                <a:extLst>
                  <a:ext uri="{FF2B5EF4-FFF2-40B4-BE49-F238E27FC236}">
                    <a16:creationId xmlns:a16="http://schemas.microsoft.com/office/drawing/2014/main" id="{C988680C-EE97-A6C7-514F-EDBB120CF3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" y="1695"/>
                <a:ext cx="22" cy="22"/>
              </a:xfrm>
              <a:custGeom>
                <a:avLst/>
                <a:gdLst>
                  <a:gd name="T0" fmla="*/ 0 w 56"/>
                  <a:gd name="T1" fmla="*/ 0 h 56"/>
                  <a:gd name="T2" fmla="*/ 0 w 56"/>
                  <a:gd name="T3" fmla="*/ 0 h 56"/>
                  <a:gd name="T4" fmla="*/ 0 w 56"/>
                  <a:gd name="T5" fmla="*/ 0 h 56"/>
                  <a:gd name="T6" fmla="*/ 0 w 56"/>
                  <a:gd name="T7" fmla="*/ 0 h 56"/>
                  <a:gd name="T8" fmla="*/ 0 w 56"/>
                  <a:gd name="T9" fmla="*/ 0 h 56"/>
                  <a:gd name="T10" fmla="*/ 0 w 56"/>
                  <a:gd name="T11" fmla="*/ 0 h 56"/>
                  <a:gd name="T12" fmla="*/ 0 w 56"/>
                  <a:gd name="T13" fmla="*/ 0 h 56"/>
                  <a:gd name="T14" fmla="*/ 0 w 56"/>
                  <a:gd name="T15" fmla="*/ 0 h 56"/>
                  <a:gd name="T16" fmla="*/ 0 w 56"/>
                  <a:gd name="T17" fmla="*/ 0 h 56"/>
                  <a:gd name="T18" fmla="*/ 0 w 56"/>
                  <a:gd name="T19" fmla="*/ 0 h 56"/>
                  <a:gd name="T20" fmla="*/ 0 w 56"/>
                  <a:gd name="T21" fmla="*/ 0 h 56"/>
                  <a:gd name="T22" fmla="*/ 0 w 56"/>
                  <a:gd name="T23" fmla="*/ 0 h 56"/>
                  <a:gd name="T24" fmla="*/ 0 w 56"/>
                  <a:gd name="T25" fmla="*/ 0 h 5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56" h="56">
                    <a:moveTo>
                      <a:pt x="26" y="37"/>
                    </a:moveTo>
                    <a:lnTo>
                      <a:pt x="53" y="56"/>
                    </a:lnTo>
                    <a:lnTo>
                      <a:pt x="54" y="56"/>
                    </a:lnTo>
                    <a:lnTo>
                      <a:pt x="56" y="53"/>
                    </a:lnTo>
                    <a:lnTo>
                      <a:pt x="56" y="52"/>
                    </a:lnTo>
                    <a:lnTo>
                      <a:pt x="15" y="7"/>
                    </a:lnTo>
                    <a:lnTo>
                      <a:pt x="2" y="0"/>
                    </a:lnTo>
                    <a:lnTo>
                      <a:pt x="1" y="0"/>
                    </a:lnTo>
                    <a:lnTo>
                      <a:pt x="1" y="1"/>
                    </a:lnTo>
                    <a:lnTo>
                      <a:pt x="0" y="1"/>
                    </a:lnTo>
                    <a:lnTo>
                      <a:pt x="0" y="2"/>
                    </a:lnTo>
                    <a:lnTo>
                      <a:pt x="0" y="3"/>
                    </a:lnTo>
                    <a:lnTo>
                      <a:pt x="26" y="37"/>
                    </a:lnTo>
                    <a:close/>
                  </a:path>
                </a:pathLst>
              </a:custGeom>
              <a:noFill/>
              <a:ln w="63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462" name="未知">
                <a:extLst>
                  <a:ext uri="{FF2B5EF4-FFF2-40B4-BE49-F238E27FC236}">
                    <a16:creationId xmlns:a16="http://schemas.microsoft.com/office/drawing/2014/main" id="{16A7F039-75EE-F4C2-C33E-07AD40D43B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7" y="1674"/>
                <a:ext cx="111" cy="110"/>
              </a:xfrm>
              <a:custGeom>
                <a:avLst/>
                <a:gdLst>
                  <a:gd name="T0" fmla="*/ 0 w 276"/>
                  <a:gd name="T1" fmla="*/ 0 h 276"/>
                  <a:gd name="T2" fmla="*/ 0 w 276"/>
                  <a:gd name="T3" fmla="*/ 0 h 276"/>
                  <a:gd name="T4" fmla="*/ 0 w 276"/>
                  <a:gd name="T5" fmla="*/ 0 h 276"/>
                  <a:gd name="T6" fmla="*/ 0 w 276"/>
                  <a:gd name="T7" fmla="*/ 0 h 276"/>
                  <a:gd name="T8" fmla="*/ 0 w 276"/>
                  <a:gd name="T9" fmla="*/ 0 h 276"/>
                  <a:gd name="T10" fmla="*/ 0 w 276"/>
                  <a:gd name="T11" fmla="*/ 0 h 276"/>
                  <a:gd name="T12" fmla="*/ 0 w 276"/>
                  <a:gd name="T13" fmla="*/ 0 h 276"/>
                  <a:gd name="T14" fmla="*/ 0 w 276"/>
                  <a:gd name="T15" fmla="*/ 0 h 276"/>
                  <a:gd name="T16" fmla="*/ 0 w 276"/>
                  <a:gd name="T17" fmla="*/ 0 h 276"/>
                  <a:gd name="T18" fmla="*/ 0 w 276"/>
                  <a:gd name="T19" fmla="*/ 0 h 276"/>
                  <a:gd name="T20" fmla="*/ 0 w 276"/>
                  <a:gd name="T21" fmla="*/ 0 h 276"/>
                  <a:gd name="T22" fmla="*/ 0 w 276"/>
                  <a:gd name="T23" fmla="*/ 0 h 27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276" h="276">
                    <a:moveTo>
                      <a:pt x="36" y="243"/>
                    </a:moveTo>
                    <a:lnTo>
                      <a:pt x="234" y="55"/>
                    </a:lnTo>
                    <a:lnTo>
                      <a:pt x="243" y="35"/>
                    </a:lnTo>
                    <a:lnTo>
                      <a:pt x="276" y="276"/>
                    </a:lnTo>
                    <a:lnTo>
                      <a:pt x="243" y="35"/>
                    </a:lnTo>
                    <a:lnTo>
                      <a:pt x="243" y="33"/>
                    </a:lnTo>
                    <a:lnTo>
                      <a:pt x="232" y="20"/>
                    </a:lnTo>
                    <a:lnTo>
                      <a:pt x="20" y="232"/>
                    </a:lnTo>
                    <a:lnTo>
                      <a:pt x="0" y="0"/>
                    </a:lnTo>
                    <a:lnTo>
                      <a:pt x="20" y="232"/>
                    </a:lnTo>
                    <a:lnTo>
                      <a:pt x="34" y="243"/>
                    </a:lnTo>
                    <a:lnTo>
                      <a:pt x="36" y="243"/>
                    </a:lnTo>
                    <a:close/>
                  </a:path>
                </a:pathLst>
              </a:custGeom>
              <a:blipFill dpi="0" rotWithShape="0">
                <a:blip r:embed="rId24"/>
                <a:srcRect/>
                <a:stretch>
                  <a:fillRect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463" name="未知">
                <a:extLst>
                  <a:ext uri="{FF2B5EF4-FFF2-40B4-BE49-F238E27FC236}">
                    <a16:creationId xmlns:a16="http://schemas.microsoft.com/office/drawing/2014/main" id="{FC913C38-37E9-3C16-949A-DE70E66869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3" y="1670"/>
                <a:ext cx="105" cy="104"/>
              </a:xfrm>
              <a:custGeom>
                <a:avLst/>
                <a:gdLst>
                  <a:gd name="T0" fmla="*/ 0 w 261"/>
                  <a:gd name="T1" fmla="*/ 0 h 261"/>
                  <a:gd name="T2" fmla="*/ 0 w 261"/>
                  <a:gd name="T3" fmla="*/ 0 h 261"/>
                  <a:gd name="T4" fmla="*/ 0 w 261"/>
                  <a:gd name="T5" fmla="*/ 0 h 261"/>
                  <a:gd name="T6" fmla="*/ 0 w 261"/>
                  <a:gd name="T7" fmla="*/ 0 h 261"/>
                  <a:gd name="T8" fmla="*/ 0 w 261"/>
                  <a:gd name="T9" fmla="*/ 0 h 261"/>
                  <a:gd name="T10" fmla="*/ 0 w 261"/>
                  <a:gd name="T11" fmla="*/ 0 h 261"/>
                  <a:gd name="T12" fmla="*/ 0 w 261"/>
                  <a:gd name="T13" fmla="*/ 0 h 261"/>
                  <a:gd name="T14" fmla="*/ 0 w 261"/>
                  <a:gd name="T15" fmla="*/ 0 h 261"/>
                  <a:gd name="T16" fmla="*/ 0 w 261"/>
                  <a:gd name="T17" fmla="*/ 0 h 261"/>
                  <a:gd name="T18" fmla="*/ 0 w 261"/>
                  <a:gd name="T19" fmla="*/ 0 h 261"/>
                  <a:gd name="T20" fmla="*/ 0 w 261"/>
                  <a:gd name="T21" fmla="*/ 0 h 261"/>
                  <a:gd name="T22" fmla="*/ 0 w 261"/>
                  <a:gd name="T23" fmla="*/ 0 h 261"/>
                  <a:gd name="T24" fmla="*/ 0 w 261"/>
                  <a:gd name="T25" fmla="*/ 0 h 261"/>
                  <a:gd name="T26" fmla="*/ 0 w 261"/>
                  <a:gd name="T27" fmla="*/ 0 h 261"/>
                  <a:gd name="T28" fmla="*/ 0 w 261"/>
                  <a:gd name="T29" fmla="*/ 0 h 261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261" h="261">
                    <a:moveTo>
                      <a:pt x="242" y="30"/>
                    </a:moveTo>
                    <a:lnTo>
                      <a:pt x="261" y="261"/>
                    </a:lnTo>
                    <a:lnTo>
                      <a:pt x="242" y="30"/>
                    </a:lnTo>
                    <a:lnTo>
                      <a:pt x="241" y="30"/>
                    </a:lnTo>
                    <a:lnTo>
                      <a:pt x="240" y="30"/>
                    </a:lnTo>
                    <a:lnTo>
                      <a:pt x="238" y="30"/>
                    </a:lnTo>
                    <a:lnTo>
                      <a:pt x="236" y="30"/>
                    </a:lnTo>
                    <a:lnTo>
                      <a:pt x="39" y="218"/>
                    </a:lnTo>
                    <a:lnTo>
                      <a:pt x="29" y="238"/>
                    </a:lnTo>
                    <a:lnTo>
                      <a:pt x="0" y="0"/>
                    </a:lnTo>
                    <a:lnTo>
                      <a:pt x="29" y="238"/>
                    </a:lnTo>
                    <a:lnTo>
                      <a:pt x="29" y="240"/>
                    </a:lnTo>
                    <a:lnTo>
                      <a:pt x="30" y="241"/>
                    </a:lnTo>
                    <a:lnTo>
                      <a:pt x="30" y="242"/>
                    </a:lnTo>
                    <a:lnTo>
                      <a:pt x="242" y="30"/>
                    </a:lnTo>
                    <a:close/>
                  </a:path>
                </a:pathLst>
              </a:custGeom>
              <a:blipFill dpi="0" rotWithShape="0">
                <a:blip r:embed="rId12"/>
                <a:srcRect/>
                <a:stretch>
                  <a:fillRect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464" name="未知">
                <a:extLst>
                  <a:ext uri="{FF2B5EF4-FFF2-40B4-BE49-F238E27FC236}">
                    <a16:creationId xmlns:a16="http://schemas.microsoft.com/office/drawing/2014/main" id="{FECD9D12-689E-F23A-600E-0014F0F976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5" y="1682"/>
                <a:ext cx="89" cy="89"/>
              </a:xfrm>
              <a:custGeom>
                <a:avLst/>
                <a:gdLst>
                  <a:gd name="T0" fmla="*/ 0 w 224"/>
                  <a:gd name="T1" fmla="*/ 0 h 223"/>
                  <a:gd name="T2" fmla="*/ 0 w 224"/>
                  <a:gd name="T3" fmla="*/ 0 h 223"/>
                  <a:gd name="T4" fmla="*/ 0 w 224"/>
                  <a:gd name="T5" fmla="*/ 0 h 223"/>
                  <a:gd name="T6" fmla="*/ 0 w 224"/>
                  <a:gd name="T7" fmla="*/ 0 h 223"/>
                  <a:gd name="T8" fmla="*/ 0 w 224"/>
                  <a:gd name="T9" fmla="*/ 0 h 223"/>
                  <a:gd name="T10" fmla="*/ 0 w 224"/>
                  <a:gd name="T11" fmla="*/ 0 h 223"/>
                  <a:gd name="T12" fmla="*/ 0 w 224"/>
                  <a:gd name="T13" fmla="*/ 0 h 223"/>
                  <a:gd name="T14" fmla="*/ 0 w 224"/>
                  <a:gd name="T15" fmla="*/ 0 h 223"/>
                  <a:gd name="T16" fmla="*/ 0 w 224"/>
                  <a:gd name="T17" fmla="*/ 0 h 223"/>
                  <a:gd name="T18" fmla="*/ 0 w 224"/>
                  <a:gd name="T19" fmla="*/ 0 h 223"/>
                  <a:gd name="T20" fmla="*/ 0 w 224"/>
                  <a:gd name="T21" fmla="*/ 0 h 223"/>
                  <a:gd name="T22" fmla="*/ 0 w 224"/>
                  <a:gd name="T23" fmla="*/ 0 h 223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224" h="223">
                    <a:moveTo>
                      <a:pt x="4" y="219"/>
                    </a:moveTo>
                    <a:lnTo>
                      <a:pt x="0" y="208"/>
                    </a:lnTo>
                    <a:lnTo>
                      <a:pt x="1" y="207"/>
                    </a:lnTo>
                    <a:lnTo>
                      <a:pt x="189" y="9"/>
                    </a:lnTo>
                    <a:lnTo>
                      <a:pt x="209" y="0"/>
                    </a:lnTo>
                    <a:lnTo>
                      <a:pt x="211" y="0"/>
                    </a:lnTo>
                    <a:lnTo>
                      <a:pt x="224" y="15"/>
                    </a:lnTo>
                    <a:lnTo>
                      <a:pt x="224" y="16"/>
                    </a:lnTo>
                    <a:lnTo>
                      <a:pt x="35" y="214"/>
                    </a:lnTo>
                    <a:lnTo>
                      <a:pt x="15" y="223"/>
                    </a:lnTo>
                    <a:lnTo>
                      <a:pt x="14" y="223"/>
                    </a:lnTo>
                    <a:lnTo>
                      <a:pt x="4" y="219"/>
                    </a:lnTo>
                    <a:close/>
                  </a:path>
                </a:pathLst>
              </a:custGeom>
              <a:noFill/>
              <a:ln w="63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465" name="未知">
                <a:extLst>
                  <a:ext uri="{FF2B5EF4-FFF2-40B4-BE49-F238E27FC236}">
                    <a16:creationId xmlns:a16="http://schemas.microsoft.com/office/drawing/2014/main" id="{E92C4A65-EE3D-0A81-7E54-4933281BBB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1" y="1714"/>
                <a:ext cx="2" cy="22"/>
              </a:xfrm>
              <a:custGeom>
                <a:avLst/>
                <a:gdLst>
                  <a:gd name="T0" fmla="*/ 0 w 6"/>
                  <a:gd name="T1" fmla="*/ 0 h 56"/>
                  <a:gd name="T2" fmla="*/ 0 w 6"/>
                  <a:gd name="T3" fmla="*/ 0 h 56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6" h="56">
                    <a:moveTo>
                      <a:pt x="0" y="0"/>
                    </a:moveTo>
                    <a:lnTo>
                      <a:pt x="6" y="56"/>
                    </a:lnTo>
                  </a:path>
                </a:pathLst>
              </a:custGeom>
              <a:noFill/>
              <a:ln w="3175" cmpd="sng">
                <a:solidFill>
                  <a:srgbClr val="6666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466" name="未知">
                <a:extLst>
                  <a:ext uri="{FF2B5EF4-FFF2-40B4-BE49-F238E27FC236}">
                    <a16:creationId xmlns:a16="http://schemas.microsoft.com/office/drawing/2014/main" id="{03E098C6-2E4F-856D-72C8-E460FE8B6A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2" y="1714"/>
                <a:ext cx="2" cy="22"/>
              </a:xfrm>
              <a:custGeom>
                <a:avLst/>
                <a:gdLst>
                  <a:gd name="T0" fmla="*/ 0 w 5"/>
                  <a:gd name="T1" fmla="*/ 0 h 56"/>
                  <a:gd name="T2" fmla="*/ 0 w 5"/>
                  <a:gd name="T3" fmla="*/ 0 h 56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5" h="56">
                    <a:moveTo>
                      <a:pt x="0" y="0"/>
                    </a:moveTo>
                    <a:lnTo>
                      <a:pt x="5" y="56"/>
                    </a:lnTo>
                  </a:path>
                </a:pathLst>
              </a:custGeom>
              <a:noFill/>
              <a:ln w="3175" cmpd="sng">
                <a:solidFill>
                  <a:srgbClr val="BEBEBE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467" name="未知">
                <a:extLst>
                  <a:ext uri="{FF2B5EF4-FFF2-40B4-BE49-F238E27FC236}">
                    <a16:creationId xmlns:a16="http://schemas.microsoft.com/office/drawing/2014/main" id="{565E553F-A550-2EE8-589A-54B1106AE6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1" y="1734"/>
                <a:ext cx="2" cy="22"/>
              </a:xfrm>
              <a:custGeom>
                <a:avLst/>
                <a:gdLst>
                  <a:gd name="T0" fmla="*/ 0 w 5"/>
                  <a:gd name="T1" fmla="*/ 0 h 57"/>
                  <a:gd name="T2" fmla="*/ 0 w 5"/>
                  <a:gd name="T3" fmla="*/ 0 h 57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5" h="57">
                    <a:moveTo>
                      <a:pt x="0" y="0"/>
                    </a:moveTo>
                    <a:lnTo>
                      <a:pt x="5" y="57"/>
                    </a:lnTo>
                  </a:path>
                </a:pathLst>
              </a:custGeom>
              <a:noFill/>
              <a:ln w="3175" cmpd="sng">
                <a:solidFill>
                  <a:srgbClr val="6666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468" name="未知">
                <a:extLst>
                  <a:ext uri="{FF2B5EF4-FFF2-40B4-BE49-F238E27FC236}">
                    <a16:creationId xmlns:a16="http://schemas.microsoft.com/office/drawing/2014/main" id="{705383D9-0BFE-95F9-2BE9-34590F6CFB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2" y="1734"/>
                <a:ext cx="2" cy="22"/>
              </a:xfrm>
              <a:custGeom>
                <a:avLst/>
                <a:gdLst>
                  <a:gd name="T0" fmla="*/ 0 w 6"/>
                  <a:gd name="T1" fmla="*/ 0 h 57"/>
                  <a:gd name="T2" fmla="*/ 0 w 6"/>
                  <a:gd name="T3" fmla="*/ 0 h 57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6" h="57">
                    <a:moveTo>
                      <a:pt x="0" y="0"/>
                    </a:moveTo>
                    <a:lnTo>
                      <a:pt x="6" y="57"/>
                    </a:lnTo>
                  </a:path>
                </a:pathLst>
              </a:custGeom>
              <a:noFill/>
              <a:ln w="3175" cmpd="sng">
                <a:solidFill>
                  <a:srgbClr val="BEBEBE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469" name="未知">
                <a:extLst>
                  <a:ext uri="{FF2B5EF4-FFF2-40B4-BE49-F238E27FC236}">
                    <a16:creationId xmlns:a16="http://schemas.microsoft.com/office/drawing/2014/main" id="{607F4E4E-FE4D-CE55-79EB-40E74DA693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0" y="1744"/>
                <a:ext cx="2" cy="23"/>
              </a:xfrm>
              <a:custGeom>
                <a:avLst/>
                <a:gdLst>
                  <a:gd name="T0" fmla="*/ 0 w 5"/>
                  <a:gd name="T1" fmla="*/ 0 h 57"/>
                  <a:gd name="T2" fmla="*/ 0 w 5"/>
                  <a:gd name="T3" fmla="*/ 0 h 57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5" h="57">
                    <a:moveTo>
                      <a:pt x="0" y="0"/>
                    </a:moveTo>
                    <a:lnTo>
                      <a:pt x="5" y="57"/>
                    </a:lnTo>
                  </a:path>
                </a:pathLst>
              </a:custGeom>
              <a:noFill/>
              <a:ln w="3175" cmpd="sng">
                <a:solidFill>
                  <a:srgbClr val="6666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470" name="未知">
                <a:extLst>
                  <a:ext uri="{FF2B5EF4-FFF2-40B4-BE49-F238E27FC236}">
                    <a16:creationId xmlns:a16="http://schemas.microsoft.com/office/drawing/2014/main" id="{386C635C-0024-61CD-6EA4-3A20658681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2" y="1744"/>
                <a:ext cx="2" cy="23"/>
              </a:xfrm>
              <a:custGeom>
                <a:avLst/>
                <a:gdLst>
                  <a:gd name="T0" fmla="*/ 0 w 5"/>
                  <a:gd name="T1" fmla="*/ 0 h 57"/>
                  <a:gd name="T2" fmla="*/ 0 w 5"/>
                  <a:gd name="T3" fmla="*/ 0 h 57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5" h="57">
                    <a:moveTo>
                      <a:pt x="0" y="0"/>
                    </a:moveTo>
                    <a:lnTo>
                      <a:pt x="5" y="57"/>
                    </a:lnTo>
                  </a:path>
                </a:pathLst>
              </a:custGeom>
              <a:noFill/>
              <a:ln w="3175" cmpd="sng">
                <a:solidFill>
                  <a:srgbClr val="BEBEBE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471" name="未知">
                <a:extLst>
                  <a:ext uri="{FF2B5EF4-FFF2-40B4-BE49-F238E27FC236}">
                    <a16:creationId xmlns:a16="http://schemas.microsoft.com/office/drawing/2014/main" id="{CE80C39E-A384-B360-E4A6-88B7872E3F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1" y="1724"/>
                <a:ext cx="2" cy="22"/>
              </a:xfrm>
              <a:custGeom>
                <a:avLst/>
                <a:gdLst>
                  <a:gd name="T0" fmla="*/ 0 w 5"/>
                  <a:gd name="T1" fmla="*/ 0 h 57"/>
                  <a:gd name="T2" fmla="*/ 0 w 5"/>
                  <a:gd name="T3" fmla="*/ 0 h 57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5" h="57">
                    <a:moveTo>
                      <a:pt x="0" y="0"/>
                    </a:moveTo>
                    <a:lnTo>
                      <a:pt x="5" y="57"/>
                    </a:lnTo>
                  </a:path>
                </a:pathLst>
              </a:custGeom>
              <a:noFill/>
              <a:ln w="3175" cmpd="sng">
                <a:solidFill>
                  <a:srgbClr val="6666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472" name="未知">
                <a:extLst>
                  <a:ext uri="{FF2B5EF4-FFF2-40B4-BE49-F238E27FC236}">
                    <a16:creationId xmlns:a16="http://schemas.microsoft.com/office/drawing/2014/main" id="{0C20F743-9C8C-9342-CC69-983607C2EA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2" y="1724"/>
                <a:ext cx="2" cy="22"/>
              </a:xfrm>
              <a:custGeom>
                <a:avLst/>
                <a:gdLst>
                  <a:gd name="T0" fmla="*/ 0 w 5"/>
                  <a:gd name="T1" fmla="*/ 0 h 57"/>
                  <a:gd name="T2" fmla="*/ 0 w 5"/>
                  <a:gd name="T3" fmla="*/ 0 h 57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5" h="57">
                    <a:moveTo>
                      <a:pt x="0" y="0"/>
                    </a:moveTo>
                    <a:lnTo>
                      <a:pt x="5" y="57"/>
                    </a:lnTo>
                  </a:path>
                </a:pathLst>
              </a:custGeom>
              <a:noFill/>
              <a:ln w="3175" cmpd="sng">
                <a:solidFill>
                  <a:srgbClr val="BEBEBE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473" name="未知">
                <a:extLst>
                  <a:ext uri="{FF2B5EF4-FFF2-40B4-BE49-F238E27FC236}">
                    <a16:creationId xmlns:a16="http://schemas.microsoft.com/office/drawing/2014/main" id="{1D3D1F1D-62B0-DD45-718B-5174E657AE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0" y="1704"/>
                <a:ext cx="2" cy="23"/>
              </a:xfrm>
              <a:custGeom>
                <a:avLst/>
                <a:gdLst>
                  <a:gd name="T0" fmla="*/ 0 w 5"/>
                  <a:gd name="T1" fmla="*/ 0 h 57"/>
                  <a:gd name="T2" fmla="*/ 0 w 5"/>
                  <a:gd name="T3" fmla="*/ 0 h 57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5" h="57">
                    <a:moveTo>
                      <a:pt x="0" y="0"/>
                    </a:moveTo>
                    <a:lnTo>
                      <a:pt x="5" y="57"/>
                    </a:lnTo>
                  </a:path>
                </a:pathLst>
              </a:custGeom>
              <a:noFill/>
              <a:ln w="3175" cmpd="sng">
                <a:solidFill>
                  <a:srgbClr val="6666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474" name="未知">
                <a:extLst>
                  <a:ext uri="{FF2B5EF4-FFF2-40B4-BE49-F238E27FC236}">
                    <a16:creationId xmlns:a16="http://schemas.microsoft.com/office/drawing/2014/main" id="{7AF7EED5-AE9D-0004-DB0D-4E2958EFFE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1" y="1704"/>
                <a:ext cx="2" cy="23"/>
              </a:xfrm>
              <a:custGeom>
                <a:avLst/>
                <a:gdLst>
                  <a:gd name="T0" fmla="*/ 0 w 5"/>
                  <a:gd name="T1" fmla="*/ 0 h 57"/>
                  <a:gd name="T2" fmla="*/ 0 w 5"/>
                  <a:gd name="T3" fmla="*/ 0 h 57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5" h="57">
                    <a:moveTo>
                      <a:pt x="0" y="0"/>
                    </a:moveTo>
                    <a:lnTo>
                      <a:pt x="5" y="57"/>
                    </a:lnTo>
                  </a:path>
                </a:pathLst>
              </a:custGeom>
              <a:noFill/>
              <a:ln w="3175" cmpd="sng">
                <a:solidFill>
                  <a:srgbClr val="BEBEBE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475" name="未知">
                <a:extLst>
                  <a:ext uri="{FF2B5EF4-FFF2-40B4-BE49-F238E27FC236}">
                    <a16:creationId xmlns:a16="http://schemas.microsoft.com/office/drawing/2014/main" id="{8E6C7DCD-651C-3F39-8325-15BA7F64F6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1" y="1741"/>
                <a:ext cx="251" cy="251"/>
              </a:xfrm>
              <a:custGeom>
                <a:avLst/>
                <a:gdLst>
                  <a:gd name="T0" fmla="*/ 0 w 627"/>
                  <a:gd name="T1" fmla="*/ 0 h 627"/>
                  <a:gd name="T2" fmla="*/ 0 w 627"/>
                  <a:gd name="T3" fmla="*/ 0 h 627"/>
                  <a:gd name="T4" fmla="*/ 0 w 627"/>
                  <a:gd name="T5" fmla="*/ 0 h 627"/>
                  <a:gd name="T6" fmla="*/ 0 w 627"/>
                  <a:gd name="T7" fmla="*/ 0 h 627"/>
                  <a:gd name="T8" fmla="*/ 0 w 627"/>
                  <a:gd name="T9" fmla="*/ 0 h 627"/>
                  <a:gd name="T10" fmla="*/ 0 w 627"/>
                  <a:gd name="T11" fmla="*/ 0 h 627"/>
                  <a:gd name="T12" fmla="*/ 0 w 627"/>
                  <a:gd name="T13" fmla="*/ 0 h 627"/>
                  <a:gd name="T14" fmla="*/ 0 w 627"/>
                  <a:gd name="T15" fmla="*/ 0 h 627"/>
                  <a:gd name="T16" fmla="*/ 0 w 627"/>
                  <a:gd name="T17" fmla="*/ 0 h 627"/>
                  <a:gd name="T18" fmla="*/ 0 w 627"/>
                  <a:gd name="T19" fmla="*/ 0 h 627"/>
                  <a:gd name="T20" fmla="*/ 0 w 627"/>
                  <a:gd name="T21" fmla="*/ 0 h 627"/>
                  <a:gd name="T22" fmla="*/ 0 w 627"/>
                  <a:gd name="T23" fmla="*/ 0 h 627"/>
                  <a:gd name="T24" fmla="*/ 0 w 627"/>
                  <a:gd name="T25" fmla="*/ 0 h 627"/>
                  <a:gd name="T26" fmla="*/ 0 w 627"/>
                  <a:gd name="T27" fmla="*/ 0 h 627"/>
                  <a:gd name="T28" fmla="*/ 0 w 627"/>
                  <a:gd name="T29" fmla="*/ 0 h 627"/>
                  <a:gd name="T30" fmla="*/ 0 w 627"/>
                  <a:gd name="T31" fmla="*/ 0 h 627"/>
                  <a:gd name="T32" fmla="*/ 0 w 627"/>
                  <a:gd name="T33" fmla="*/ 0 h 627"/>
                  <a:gd name="T34" fmla="*/ 0 w 627"/>
                  <a:gd name="T35" fmla="*/ 0 h 627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627" h="627">
                    <a:moveTo>
                      <a:pt x="94" y="547"/>
                    </a:moveTo>
                    <a:lnTo>
                      <a:pt x="535" y="110"/>
                    </a:lnTo>
                    <a:lnTo>
                      <a:pt x="549" y="83"/>
                    </a:lnTo>
                    <a:lnTo>
                      <a:pt x="627" y="627"/>
                    </a:lnTo>
                    <a:lnTo>
                      <a:pt x="549" y="83"/>
                    </a:lnTo>
                    <a:lnTo>
                      <a:pt x="549" y="80"/>
                    </a:lnTo>
                    <a:lnTo>
                      <a:pt x="508" y="34"/>
                    </a:lnTo>
                    <a:lnTo>
                      <a:pt x="498" y="32"/>
                    </a:lnTo>
                    <a:lnTo>
                      <a:pt x="495" y="33"/>
                    </a:lnTo>
                    <a:lnTo>
                      <a:pt x="426" y="89"/>
                    </a:lnTo>
                    <a:lnTo>
                      <a:pt x="34" y="481"/>
                    </a:lnTo>
                    <a:lnTo>
                      <a:pt x="34" y="491"/>
                    </a:lnTo>
                    <a:lnTo>
                      <a:pt x="0" y="0"/>
                    </a:lnTo>
                    <a:lnTo>
                      <a:pt x="34" y="491"/>
                    </a:lnTo>
                    <a:lnTo>
                      <a:pt x="34" y="494"/>
                    </a:lnTo>
                    <a:lnTo>
                      <a:pt x="69" y="545"/>
                    </a:lnTo>
                    <a:lnTo>
                      <a:pt x="90" y="547"/>
                    </a:lnTo>
                    <a:lnTo>
                      <a:pt x="94" y="547"/>
                    </a:lnTo>
                    <a:close/>
                  </a:path>
                </a:pathLst>
              </a:custGeom>
              <a:blipFill dpi="0" rotWithShape="0">
                <a:blip r:embed="rId25"/>
                <a:srcRect/>
                <a:stretch>
                  <a:fillRect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476" name="未知">
                <a:extLst>
                  <a:ext uri="{FF2B5EF4-FFF2-40B4-BE49-F238E27FC236}">
                    <a16:creationId xmlns:a16="http://schemas.microsoft.com/office/drawing/2014/main" id="{FAB9E282-1CED-5533-7A56-E2FC2EE5B7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" y="1722"/>
                <a:ext cx="225" cy="225"/>
              </a:xfrm>
              <a:custGeom>
                <a:avLst/>
                <a:gdLst>
                  <a:gd name="T0" fmla="*/ 0 w 563"/>
                  <a:gd name="T1" fmla="*/ 0 h 563"/>
                  <a:gd name="T2" fmla="*/ 0 w 563"/>
                  <a:gd name="T3" fmla="*/ 0 h 563"/>
                  <a:gd name="T4" fmla="*/ 0 w 563"/>
                  <a:gd name="T5" fmla="*/ 0 h 563"/>
                  <a:gd name="T6" fmla="*/ 0 w 563"/>
                  <a:gd name="T7" fmla="*/ 0 h 563"/>
                  <a:gd name="T8" fmla="*/ 0 w 563"/>
                  <a:gd name="T9" fmla="*/ 0 h 563"/>
                  <a:gd name="T10" fmla="*/ 0 w 563"/>
                  <a:gd name="T11" fmla="*/ 0 h 563"/>
                  <a:gd name="T12" fmla="*/ 0 w 563"/>
                  <a:gd name="T13" fmla="*/ 0 h 563"/>
                  <a:gd name="T14" fmla="*/ 0 w 563"/>
                  <a:gd name="T15" fmla="*/ 0 h 563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563" h="563">
                    <a:moveTo>
                      <a:pt x="474" y="137"/>
                    </a:moveTo>
                    <a:lnTo>
                      <a:pt x="563" y="563"/>
                    </a:lnTo>
                    <a:lnTo>
                      <a:pt x="474" y="137"/>
                    </a:lnTo>
                    <a:lnTo>
                      <a:pt x="94" y="500"/>
                    </a:lnTo>
                    <a:lnTo>
                      <a:pt x="82" y="529"/>
                    </a:lnTo>
                    <a:lnTo>
                      <a:pt x="0" y="0"/>
                    </a:lnTo>
                    <a:lnTo>
                      <a:pt x="82" y="529"/>
                    </a:lnTo>
                    <a:lnTo>
                      <a:pt x="474" y="137"/>
                    </a:lnTo>
                    <a:close/>
                  </a:path>
                </a:pathLst>
              </a:custGeom>
              <a:blipFill dpi="0" rotWithShape="0">
                <a:blip r:embed="rId26"/>
                <a:srcRect/>
                <a:stretch>
                  <a:fillRect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477" name="未知">
                <a:extLst>
                  <a:ext uri="{FF2B5EF4-FFF2-40B4-BE49-F238E27FC236}">
                    <a16:creationId xmlns:a16="http://schemas.microsoft.com/office/drawing/2014/main" id="{7DF98D19-DC57-691E-19DC-5E2C6B4C19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7" y="1728"/>
                <a:ext cx="101" cy="101"/>
              </a:xfrm>
              <a:custGeom>
                <a:avLst/>
                <a:gdLst>
                  <a:gd name="T0" fmla="*/ 0 w 253"/>
                  <a:gd name="T1" fmla="*/ 0 h 253"/>
                  <a:gd name="T2" fmla="*/ 0 w 253"/>
                  <a:gd name="T3" fmla="*/ 0 h 253"/>
                  <a:gd name="T4" fmla="*/ 0 w 253"/>
                  <a:gd name="T5" fmla="*/ 0 h 253"/>
                  <a:gd name="T6" fmla="*/ 0 w 253"/>
                  <a:gd name="T7" fmla="*/ 0 h 253"/>
                  <a:gd name="T8" fmla="*/ 0 w 253"/>
                  <a:gd name="T9" fmla="*/ 0 h 253"/>
                  <a:gd name="T10" fmla="*/ 0 w 253"/>
                  <a:gd name="T11" fmla="*/ 0 h 253"/>
                  <a:gd name="T12" fmla="*/ 0 w 253"/>
                  <a:gd name="T13" fmla="*/ 0 h 253"/>
                  <a:gd name="T14" fmla="*/ 0 w 253"/>
                  <a:gd name="T15" fmla="*/ 0 h 253"/>
                  <a:gd name="T16" fmla="*/ 0 w 253"/>
                  <a:gd name="T17" fmla="*/ 0 h 253"/>
                  <a:gd name="T18" fmla="*/ 0 w 253"/>
                  <a:gd name="T19" fmla="*/ 0 h 253"/>
                  <a:gd name="T20" fmla="*/ 0 w 253"/>
                  <a:gd name="T21" fmla="*/ 0 h 25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253" h="253">
                    <a:moveTo>
                      <a:pt x="232" y="152"/>
                    </a:moveTo>
                    <a:lnTo>
                      <a:pt x="253" y="253"/>
                    </a:lnTo>
                    <a:lnTo>
                      <a:pt x="232" y="152"/>
                    </a:lnTo>
                    <a:lnTo>
                      <a:pt x="94" y="21"/>
                    </a:lnTo>
                    <a:lnTo>
                      <a:pt x="19" y="97"/>
                    </a:lnTo>
                    <a:lnTo>
                      <a:pt x="0" y="0"/>
                    </a:lnTo>
                    <a:lnTo>
                      <a:pt x="19" y="97"/>
                    </a:lnTo>
                    <a:lnTo>
                      <a:pt x="58" y="138"/>
                    </a:lnTo>
                    <a:lnTo>
                      <a:pt x="110" y="124"/>
                    </a:lnTo>
                    <a:lnTo>
                      <a:pt x="206" y="171"/>
                    </a:lnTo>
                    <a:lnTo>
                      <a:pt x="232" y="152"/>
                    </a:lnTo>
                    <a:close/>
                  </a:path>
                </a:pathLst>
              </a:custGeom>
              <a:blipFill dpi="0" rotWithShape="0">
                <a:blip r:embed="rId27"/>
                <a:srcRect/>
                <a:stretch>
                  <a:fillRect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478" name="未知">
                <a:extLst>
                  <a:ext uri="{FF2B5EF4-FFF2-40B4-BE49-F238E27FC236}">
                    <a16:creationId xmlns:a16="http://schemas.microsoft.com/office/drawing/2014/main" id="{813EE351-4C41-DDAD-2624-6741D4E3A1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4" y="1704"/>
                <a:ext cx="70" cy="70"/>
              </a:xfrm>
              <a:custGeom>
                <a:avLst/>
                <a:gdLst>
                  <a:gd name="T0" fmla="*/ 0 w 175"/>
                  <a:gd name="T1" fmla="*/ 0 h 175"/>
                  <a:gd name="T2" fmla="*/ 0 w 175"/>
                  <a:gd name="T3" fmla="*/ 0 h 175"/>
                  <a:gd name="T4" fmla="*/ 0 w 175"/>
                  <a:gd name="T5" fmla="*/ 0 h 175"/>
                  <a:gd name="T6" fmla="*/ 0 w 175"/>
                  <a:gd name="T7" fmla="*/ 0 h 175"/>
                  <a:gd name="T8" fmla="*/ 0 w 175"/>
                  <a:gd name="T9" fmla="*/ 0 h 175"/>
                  <a:gd name="T10" fmla="*/ 0 w 175"/>
                  <a:gd name="T11" fmla="*/ 0 h 175"/>
                  <a:gd name="T12" fmla="*/ 0 w 175"/>
                  <a:gd name="T13" fmla="*/ 0 h 175"/>
                  <a:gd name="T14" fmla="*/ 0 w 175"/>
                  <a:gd name="T15" fmla="*/ 0 h 175"/>
                  <a:gd name="T16" fmla="*/ 0 w 175"/>
                  <a:gd name="T17" fmla="*/ 0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5" h="175">
                    <a:moveTo>
                      <a:pt x="153" y="80"/>
                    </a:moveTo>
                    <a:lnTo>
                      <a:pt x="175" y="175"/>
                    </a:lnTo>
                    <a:lnTo>
                      <a:pt x="153" y="80"/>
                    </a:lnTo>
                    <a:lnTo>
                      <a:pt x="128" y="56"/>
                    </a:lnTo>
                    <a:lnTo>
                      <a:pt x="66" y="143"/>
                    </a:lnTo>
                    <a:lnTo>
                      <a:pt x="0" y="0"/>
                    </a:lnTo>
                    <a:lnTo>
                      <a:pt x="66" y="143"/>
                    </a:lnTo>
                    <a:lnTo>
                      <a:pt x="78" y="156"/>
                    </a:lnTo>
                    <a:lnTo>
                      <a:pt x="153" y="80"/>
                    </a:lnTo>
                    <a:close/>
                  </a:path>
                </a:pathLst>
              </a:custGeom>
              <a:blipFill dpi="0" rotWithShape="0">
                <a:blip r:embed="rId28"/>
                <a:srcRect/>
                <a:stretch>
                  <a:fillRect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479" name="未知">
                <a:extLst>
                  <a:ext uri="{FF2B5EF4-FFF2-40B4-BE49-F238E27FC236}">
                    <a16:creationId xmlns:a16="http://schemas.microsoft.com/office/drawing/2014/main" id="{30D658C8-58C6-016F-6FBE-D21B0460EE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0" y="1726"/>
                <a:ext cx="90" cy="70"/>
              </a:xfrm>
              <a:custGeom>
                <a:avLst/>
                <a:gdLst>
                  <a:gd name="T0" fmla="*/ 0 w 225"/>
                  <a:gd name="T1" fmla="*/ 0 h 174"/>
                  <a:gd name="T2" fmla="*/ 0 w 225"/>
                  <a:gd name="T3" fmla="*/ 0 h 174"/>
                  <a:gd name="T4" fmla="*/ 0 w 225"/>
                  <a:gd name="T5" fmla="*/ 0 h 174"/>
                  <a:gd name="T6" fmla="*/ 0 w 225"/>
                  <a:gd name="T7" fmla="*/ 0 h 174"/>
                  <a:gd name="T8" fmla="*/ 0 w 225"/>
                  <a:gd name="T9" fmla="*/ 0 h 174"/>
                  <a:gd name="T10" fmla="*/ 0 w 225"/>
                  <a:gd name="T11" fmla="*/ 0 h 174"/>
                  <a:gd name="T12" fmla="*/ 0 w 225"/>
                  <a:gd name="T13" fmla="*/ 0 h 174"/>
                  <a:gd name="T14" fmla="*/ 0 w 225"/>
                  <a:gd name="T15" fmla="*/ 0 h 174"/>
                  <a:gd name="T16" fmla="*/ 0 w 225"/>
                  <a:gd name="T17" fmla="*/ 0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225" h="174">
                    <a:moveTo>
                      <a:pt x="0" y="87"/>
                    </a:moveTo>
                    <a:lnTo>
                      <a:pt x="51" y="141"/>
                    </a:lnTo>
                    <a:lnTo>
                      <a:pt x="56" y="140"/>
                    </a:lnTo>
                    <a:lnTo>
                      <a:pt x="60" y="140"/>
                    </a:lnTo>
                    <a:lnTo>
                      <a:pt x="103" y="127"/>
                    </a:lnTo>
                    <a:lnTo>
                      <a:pt x="199" y="174"/>
                    </a:lnTo>
                    <a:lnTo>
                      <a:pt x="225" y="155"/>
                    </a:lnTo>
                    <a:lnTo>
                      <a:pt x="62" y="0"/>
                    </a:lnTo>
                    <a:lnTo>
                      <a:pt x="0" y="87"/>
                    </a:lnTo>
                    <a:close/>
                  </a:path>
                </a:pathLst>
              </a:custGeom>
              <a:noFill/>
              <a:ln w="63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480" name="未知">
                <a:extLst>
                  <a:ext uri="{FF2B5EF4-FFF2-40B4-BE49-F238E27FC236}">
                    <a16:creationId xmlns:a16="http://schemas.microsoft.com/office/drawing/2014/main" id="{DE5D5BCF-6BFD-66DD-7A71-37C8704DF2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" y="1730"/>
                <a:ext cx="7" cy="8"/>
              </a:xfrm>
              <a:custGeom>
                <a:avLst/>
                <a:gdLst>
                  <a:gd name="T0" fmla="*/ 0 w 18"/>
                  <a:gd name="T1" fmla="*/ 0 h 20"/>
                  <a:gd name="T2" fmla="*/ 0 w 18"/>
                  <a:gd name="T3" fmla="*/ 0 h 20"/>
                  <a:gd name="T4" fmla="*/ 0 w 18"/>
                  <a:gd name="T5" fmla="*/ 0 h 20"/>
                  <a:gd name="T6" fmla="*/ 0 w 18"/>
                  <a:gd name="T7" fmla="*/ 0 h 20"/>
                  <a:gd name="T8" fmla="*/ 0 w 18"/>
                  <a:gd name="T9" fmla="*/ 0 h 20"/>
                  <a:gd name="T10" fmla="*/ 0 w 18"/>
                  <a:gd name="T11" fmla="*/ 0 h 2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8" h="20">
                    <a:moveTo>
                      <a:pt x="5" y="16"/>
                    </a:moveTo>
                    <a:lnTo>
                      <a:pt x="18" y="0"/>
                    </a:lnTo>
                    <a:lnTo>
                      <a:pt x="0" y="18"/>
                    </a:lnTo>
                    <a:lnTo>
                      <a:pt x="1" y="19"/>
                    </a:lnTo>
                    <a:lnTo>
                      <a:pt x="1" y="20"/>
                    </a:lnTo>
                    <a:lnTo>
                      <a:pt x="5" y="1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481" name="未知">
                <a:extLst>
                  <a:ext uri="{FF2B5EF4-FFF2-40B4-BE49-F238E27FC236}">
                    <a16:creationId xmlns:a16="http://schemas.microsoft.com/office/drawing/2014/main" id="{842E815A-2B29-A0A0-BF96-B4463EA9B1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7" y="1654"/>
                <a:ext cx="111" cy="112"/>
              </a:xfrm>
              <a:custGeom>
                <a:avLst/>
                <a:gdLst>
                  <a:gd name="T0" fmla="*/ 0 w 278"/>
                  <a:gd name="T1" fmla="*/ 0 h 279"/>
                  <a:gd name="T2" fmla="*/ 0 w 278"/>
                  <a:gd name="T3" fmla="*/ 0 h 279"/>
                  <a:gd name="T4" fmla="*/ 0 w 278"/>
                  <a:gd name="T5" fmla="*/ 0 h 279"/>
                  <a:gd name="T6" fmla="*/ 0 w 278"/>
                  <a:gd name="T7" fmla="*/ 0 h 279"/>
                  <a:gd name="T8" fmla="*/ 0 w 278"/>
                  <a:gd name="T9" fmla="*/ 0 h 279"/>
                  <a:gd name="T10" fmla="*/ 0 w 278"/>
                  <a:gd name="T11" fmla="*/ 0 h 279"/>
                  <a:gd name="T12" fmla="*/ 0 w 278"/>
                  <a:gd name="T13" fmla="*/ 0 h 279"/>
                  <a:gd name="T14" fmla="*/ 0 w 278"/>
                  <a:gd name="T15" fmla="*/ 0 h 279"/>
                  <a:gd name="T16" fmla="*/ 0 w 278"/>
                  <a:gd name="T17" fmla="*/ 0 h 279"/>
                  <a:gd name="T18" fmla="*/ 0 w 278"/>
                  <a:gd name="T19" fmla="*/ 0 h 279"/>
                  <a:gd name="T20" fmla="*/ 0 w 278"/>
                  <a:gd name="T21" fmla="*/ 0 h 279"/>
                  <a:gd name="T22" fmla="*/ 0 w 278"/>
                  <a:gd name="T23" fmla="*/ 0 h 279"/>
                  <a:gd name="T24" fmla="*/ 0 w 278"/>
                  <a:gd name="T25" fmla="*/ 0 h 279"/>
                  <a:gd name="T26" fmla="*/ 0 w 278"/>
                  <a:gd name="T27" fmla="*/ 0 h 279"/>
                  <a:gd name="T28" fmla="*/ 0 w 278"/>
                  <a:gd name="T29" fmla="*/ 0 h 279"/>
                  <a:gd name="T30" fmla="*/ 0 w 278"/>
                  <a:gd name="T31" fmla="*/ 0 h 279"/>
                  <a:gd name="T32" fmla="*/ 0 w 278"/>
                  <a:gd name="T33" fmla="*/ 0 h 279"/>
                  <a:gd name="T34" fmla="*/ 0 w 278"/>
                  <a:gd name="T35" fmla="*/ 0 h 279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278" h="279">
                    <a:moveTo>
                      <a:pt x="225" y="189"/>
                    </a:moveTo>
                    <a:lnTo>
                      <a:pt x="229" y="177"/>
                    </a:lnTo>
                    <a:lnTo>
                      <a:pt x="278" y="279"/>
                    </a:lnTo>
                    <a:lnTo>
                      <a:pt x="229" y="177"/>
                    </a:lnTo>
                    <a:lnTo>
                      <a:pt x="229" y="175"/>
                    </a:lnTo>
                    <a:lnTo>
                      <a:pt x="198" y="116"/>
                    </a:lnTo>
                    <a:lnTo>
                      <a:pt x="159" y="69"/>
                    </a:lnTo>
                    <a:lnTo>
                      <a:pt x="114" y="29"/>
                    </a:lnTo>
                    <a:lnTo>
                      <a:pt x="18" y="125"/>
                    </a:lnTo>
                    <a:lnTo>
                      <a:pt x="0" y="0"/>
                    </a:lnTo>
                    <a:lnTo>
                      <a:pt x="18" y="125"/>
                    </a:lnTo>
                    <a:lnTo>
                      <a:pt x="49" y="158"/>
                    </a:lnTo>
                    <a:lnTo>
                      <a:pt x="98" y="108"/>
                    </a:lnTo>
                    <a:lnTo>
                      <a:pt x="103" y="110"/>
                    </a:lnTo>
                    <a:lnTo>
                      <a:pt x="157" y="153"/>
                    </a:lnTo>
                    <a:lnTo>
                      <a:pt x="200" y="199"/>
                    </a:lnTo>
                    <a:lnTo>
                      <a:pt x="207" y="207"/>
                    </a:lnTo>
                    <a:lnTo>
                      <a:pt x="225" y="189"/>
                    </a:lnTo>
                    <a:close/>
                  </a:path>
                </a:pathLst>
              </a:custGeom>
              <a:blipFill dpi="0" rotWithShape="0">
                <a:blip r:embed="rId29"/>
                <a:srcRect/>
                <a:stretch>
                  <a:fillRect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482" name="未知">
                <a:extLst>
                  <a:ext uri="{FF2B5EF4-FFF2-40B4-BE49-F238E27FC236}">
                    <a16:creationId xmlns:a16="http://schemas.microsoft.com/office/drawing/2014/main" id="{290AC1B0-ACE9-EA37-2626-5E94FC59A1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4" y="1631"/>
                <a:ext cx="80" cy="81"/>
              </a:xfrm>
              <a:custGeom>
                <a:avLst/>
                <a:gdLst>
                  <a:gd name="T0" fmla="*/ 0 w 201"/>
                  <a:gd name="T1" fmla="*/ 0 h 202"/>
                  <a:gd name="T2" fmla="*/ 0 w 201"/>
                  <a:gd name="T3" fmla="*/ 0 h 202"/>
                  <a:gd name="T4" fmla="*/ 0 w 201"/>
                  <a:gd name="T5" fmla="*/ 0 h 202"/>
                  <a:gd name="T6" fmla="*/ 0 w 201"/>
                  <a:gd name="T7" fmla="*/ 0 h 202"/>
                  <a:gd name="T8" fmla="*/ 0 w 201"/>
                  <a:gd name="T9" fmla="*/ 0 h 202"/>
                  <a:gd name="T10" fmla="*/ 0 w 201"/>
                  <a:gd name="T11" fmla="*/ 0 h 202"/>
                  <a:gd name="T12" fmla="*/ 0 w 201"/>
                  <a:gd name="T13" fmla="*/ 0 h 202"/>
                  <a:gd name="T14" fmla="*/ 0 w 201"/>
                  <a:gd name="T15" fmla="*/ 0 h 202"/>
                  <a:gd name="T16" fmla="*/ 0 w 201"/>
                  <a:gd name="T17" fmla="*/ 0 h 202"/>
                  <a:gd name="T18" fmla="*/ 0 w 201"/>
                  <a:gd name="T19" fmla="*/ 0 h 202"/>
                  <a:gd name="T20" fmla="*/ 0 w 201"/>
                  <a:gd name="T21" fmla="*/ 0 h 20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201" h="202">
                    <a:moveTo>
                      <a:pt x="172" y="87"/>
                    </a:moveTo>
                    <a:lnTo>
                      <a:pt x="201" y="202"/>
                    </a:lnTo>
                    <a:lnTo>
                      <a:pt x="172" y="87"/>
                    </a:lnTo>
                    <a:lnTo>
                      <a:pt x="134" y="70"/>
                    </a:lnTo>
                    <a:lnTo>
                      <a:pt x="125" y="70"/>
                    </a:lnTo>
                    <a:lnTo>
                      <a:pt x="75" y="113"/>
                    </a:lnTo>
                    <a:lnTo>
                      <a:pt x="54" y="160"/>
                    </a:lnTo>
                    <a:lnTo>
                      <a:pt x="0" y="0"/>
                    </a:lnTo>
                    <a:lnTo>
                      <a:pt x="54" y="160"/>
                    </a:lnTo>
                    <a:lnTo>
                      <a:pt x="76" y="183"/>
                    </a:lnTo>
                    <a:lnTo>
                      <a:pt x="172" y="87"/>
                    </a:lnTo>
                    <a:close/>
                  </a:path>
                </a:pathLst>
              </a:custGeom>
              <a:blipFill dpi="0" rotWithShape="0">
                <a:blip r:embed="rId30"/>
                <a:srcRect/>
                <a:stretch>
                  <a:fillRect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483" name="未知">
                <a:extLst>
                  <a:ext uri="{FF2B5EF4-FFF2-40B4-BE49-F238E27FC236}">
                    <a16:creationId xmlns:a16="http://schemas.microsoft.com/office/drawing/2014/main" id="{45ACF5F2-AF29-988C-062E-9E517DFFB3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" y="1659"/>
                <a:ext cx="93" cy="79"/>
              </a:xfrm>
              <a:custGeom>
                <a:avLst/>
                <a:gdLst>
                  <a:gd name="T0" fmla="*/ 0 w 233"/>
                  <a:gd name="T1" fmla="*/ 0 h 197"/>
                  <a:gd name="T2" fmla="*/ 0 w 233"/>
                  <a:gd name="T3" fmla="*/ 0 h 197"/>
                  <a:gd name="T4" fmla="*/ 0 w 233"/>
                  <a:gd name="T5" fmla="*/ 0 h 197"/>
                  <a:gd name="T6" fmla="*/ 0 w 233"/>
                  <a:gd name="T7" fmla="*/ 0 h 197"/>
                  <a:gd name="T8" fmla="*/ 0 w 233"/>
                  <a:gd name="T9" fmla="*/ 0 h 197"/>
                  <a:gd name="T10" fmla="*/ 0 w 233"/>
                  <a:gd name="T11" fmla="*/ 0 h 197"/>
                  <a:gd name="T12" fmla="*/ 0 w 233"/>
                  <a:gd name="T13" fmla="*/ 0 h 197"/>
                  <a:gd name="T14" fmla="*/ 0 w 233"/>
                  <a:gd name="T15" fmla="*/ 0 h 197"/>
                  <a:gd name="T16" fmla="*/ 0 w 233"/>
                  <a:gd name="T17" fmla="*/ 0 h 197"/>
                  <a:gd name="T18" fmla="*/ 0 w 233"/>
                  <a:gd name="T19" fmla="*/ 0 h 197"/>
                  <a:gd name="T20" fmla="*/ 0 w 233"/>
                  <a:gd name="T21" fmla="*/ 0 h 197"/>
                  <a:gd name="T22" fmla="*/ 0 w 233"/>
                  <a:gd name="T23" fmla="*/ 0 h 197"/>
                  <a:gd name="T24" fmla="*/ 0 w 233"/>
                  <a:gd name="T25" fmla="*/ 0 h 197"/>
                  <a:gd name="T26" fmla="*/ 0 w 233"/>
                  <a:gd name="T27" fmla="*/ 0 h 197"/>
                  <a:gd name="T28" fmla="*/ 0 w 233"/>
                  <a:gd name="T29" fmla="*/ 0 h 197"/>
                  <a:gd name="T30" fmla="*/ 0 w 233"/>
                  <a:gd name="T31" fmla="*/ 0 h 197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233" h="197">
                    <a:moveTo>
                      <a:pt x="212" y="197"/>
                    </a:moveTo>
                    <a:lnTo>
                      <a:pt x="233" y="165"/>
                    </a:lnTo>
                    <a:lnTo>
                      <a:pt x="233" y="163"/>
                    </a:lnTo>
                    <a:lnTo>
                      <a:pt x="202" y="104"/>
                    </a:lnTo>
                    <a:lnTo>
                      <a:pt x="163" y="57"/>
                    </a:lnTo>
                    <a:lnTo>
                      <a:pt x="117" y="17"/>
                    </a:lnTo>
                    <a:lnTo>
                      <a:pt x="80" y="0"/>
                    </a:lnTo>
                    <a:lnTo>
                      <a:pt x="71" y="0"/>
                    </a:lnTo>
                    <a:lnTo>
                      <a:pt x="21" y="43"/>
                    </a:lnTo>
                    <a:lnTo>
                      <a:pt x="0" y="90"/>
                    </a:lnTo>
                    <a:lnTo>
                      <a:pt x="53" y="146"/>
                    </a:lnTo>
                    <a:lnTo>
                      <a:pt x="102" y="96"/>
                    </a:lnTo>
                    <a:lnTo>
                      <a:pt x="107" y="98"/>
                    </a:lnTo>
                    <a:lnTo>
                      <a:pt x="161" y="141"/>
                    </a:lnTo>
                    <a:lnTo>
                      <a:pt x="204" y="187"/>
                    </a:lnTo>
                    <a:lnTo>
                      <a:pt x="212" y="197"/>
                    </a:lnTo>
                    <a:close/>
                  </a:path>
                </a:pathLst>
              </a:custGeom>
              <a:noFill/>
              <a:ln w="63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484" name="未知">
                <a:extLst>
                  <a:ext uri="{FF2B5EF4-FFF2-40B4-BE49-F238E27FC236}">
                    <a16:creationId xmlns:a16="http://schemas.microsoft.com/office/drawing/2014/main" id="{CD7B2F42-B068-BB3A-906A-40C490B364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6" y="1737"/>
                <a:ext cx="70" cy="69"/>
              </a:xfrm>
              <a:custGeom>
                <a:avLst/>
                <a:gdLst>
                  <a:gd name="T0" fmla="*/ 0 w 174"/>
                  <a:gd name="T1" fmla="*/ 0 h 174"/>
                  <a:gd name="T2" fmla="*/ 0 w 174"/>
                  <a:gd name="T3" fmla="*/ 0 h 174"/>
                  <a:gd name="T4" fmla="*/ 0 w 174"/>
                  <a:gd name="T5" fmla="*/ 0 h 174"/>
                  <a:gd name="T6" fmla="*/ 0 w 174"/>
                  <a:gd name="T7" fmla="*/ 0 h 174"/>
                  <a:gd name="T8" fmla="*/ 0 w 174"/>
                  <a:gd name="T9" fmla="*/ 0 h 174"/>
                  <a:gd name="T10" fmla="*/ 0 w 174"/>
                  <a:gd name="T11" fmla="*/ 0 h 174"/>
                  <a:gd name="T12" fmla="*/ 0 w 174"/>
                  <a:gd name="T13" fmla="*/ 0 h 174"/>
                  <a:gd name="T14" fmla="*/ 0 w 174"/>
                  <a:gd name="T15" fmla="*/ 0 h 174"/>
                  <a:gd name="T16" fmla="*/ 0 w 174"/>
                  <a:gd name="T17" fmla="*/ 0 h 174"/>
                  <a:gd name="T18" fmla="*/ 0 w 174"/>
                  <a:gd name="T19" fmla="*/ 0 h 174"/>
                  <a:gd name="T20" fmla="*/ 0 w 174"/>
                  <a:gd name="T21" fmla="*/ 0 h 174"/>
                  <a:gd name="T22" fmla="*/ 0 w 174"/>
                  <a:gd name="T23" fmla="*/ 0 h 174"/>
                  <a:gd name="T24" fmla="*/ 0 w 174"/>
                  <a:gd name="T25" fmla="*/ 0 h 174"/>
                  <a:gd name="T26" fmla="*/ 0 w 174"/>
                  <a:gd name="T27" fmla="*/ 0 h 174"/>
                  <a:gd name="T28" fmla="*/ 0 w 174"/>
                  <a:gd name="T29" fmla="*/ 0 h 174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174" h="174">
                    <a:moveTo>
                      <a:pt x="104" y="128"/>
                    </a:moveTo>
                    <a:lnTo>
                      <a:pt x="128" y="102"/>
                    </a:lnTo>
                    <a:lnTo>
                      <a:pt x="174" y="174"/>
                    </a:lnTo>
                    <a:lnTo>
                      <a:pt x="128" y="102"/>
                    </a:lnTo>
                    <a:lnTo>
                      <a:pt x="128" y="100"/>
                    </a:lnTo>
                    <a:lnTo>
                      <a:pt x="76" y="39"/>
                    </a:lnTo>
                    <a:lnTo>
                      <a:pt x="57" y="31"/>
                    </a:lnTo>
                    <a:lnTo>
                      <a:pt x="55" y="31"/>
                    </a:lnTo>
                    <a:lnTo>
                      <a:pt x="31" y="57"/>
                    </a:lnTo>
                    <a:lnTo>
                      <a:pt x="0" y="0"/>
                    </a:lnTo>
                    <a:lnTo>
                      <a:pt x="31" y="57"/>
                    </a:lnTo>
                    <a:lnTo>
                      <a:pt x="32" y="59"/>
                    </a:lnTo>
                    <a:lnTo>
                      <a:pt x="84" y="120"/>
                    </a:lnTo>
                    <a:lnTo>
                      <a:pt x="102" y="128"/>
                    </a:lnTo>
                    <a:lnTo>
                      <a:pt x="104" y="128"/>
                    </a:lnTo>
                    <a:close/>
                  </a:path>
                </a:pathLst>
              </a:custGeom>
              <a:blipFill dpi="0" rotWithShape="0">
                <a:blip r:embed="rId31"/>
                <a:srcRect/>
                <a:stretch>
                  <a:fillRect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485" name="未知">
                <a:extLst>
                  <a:ext uri="{FF2B5EF4-FFF2-40B4-BE49-F238E27FC236}">
                    <a16:creationId xmlns:a16="http://schemas.microsoft.com/office/drawing/2014/main" id="{7CDA6D1F-9431-FCDD-60F9-6A194893C3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2" y="1928"/>
                <a:ext cx="17" cy="16"/>
              </a:xfrm>
              <a:custGeom>
                <a:avLst/>
                <a:gdLst>
                  <a:gd name="T0" fmla="*/ 0 w 41"/>
                  <a:gd name="T1" fmla="*/ 0 h 41"/>
                  <a:gd name="T2" fmla="*/ 0 w 41"/>
                  <a:gd name="T3" fmla="*/ 0 h 41"/>
                  <a:gd name="T4" fmla="*/ 0 w 41"/>
                  <a:gd name="T5" fmla="*/ 0 h 41"/>
                  <a:gd name="T6" fmla="*/ 0 w 41"/>
                  <a:gd name="T7" fmla="*/ 0 h 41"/>
                  <a:gd name="T8" fmla="*/ 0 w 41"/>
                  <a:gd name="T9" fmla="*/ 0 h 41"/>
                  <a:gd name="T10" fmla="*/ 0 w 41"/>
                  <a:gd name="T11" fmla="*/ 0 h 41"/>
                  <a:gd name="T12" fmla="*/ 0 w 41"/>
                  <a:gd name="T13" fmla="*/ 0 h 41"/>
                  <a:gd name="T14" fmla="*/ 0 w 41"/>
                  <a:gd name="T15" fmla="*/ 0 h 41"/>
                  <a:gd name="T16" fmla="*/ 0 w 41"/>
                  <a:gd name="T17" fmla="*/ 0 h 41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41" h="41">
                    <a:moveTo>
                      <a:pt x="22" y="0"/>
                    </a:moveTo>
                    <a:lnTo>
                      <a:pt x="41" y="20"/>
                    </a:lnTo>
                    <a:lnTo>
                      <a:pt x="41" y="22"/>
                    </a:lnTo>
                    <a:lnTo>
                      <a:pt x="21" y="41"/>
                    </a:lnTo>
                    <a:lnTo>
                      <a:pt x="20" y="41"/>
                    </a:lnTo>
                    <a:lnTo>
                      <a:pt x="0" y="21"/>
                    </a:lnTo>
                    <a:lnTo>
                      <a:pt x="0" y="20"/>
                    </a:lnTo>
                    <a:lnTo>
                      <a:pt x="20" y="0"/>
                    </a:lnTo>
                    <a:lnTo>
                      <a:pt x="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486" name="未知">
                <a:extLst>
                  <a:ext uri="{FF2B5EF4-FFF2-40B4-BE49-F238E27FC236}">
                    <a16:creationId xmlns:a16="http://schemas.microsoft.com/office/drawing/2014/main" id="{1CA44EC1-A66C-3F52-F0E3-46781427A4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2" y="1928"/>
                <a:ext cx="17" cy="16"/>
              </a:xfrm>
              <a:custGeom>
                <a:avLst/>
                <a:gdLst>
                  <a:gd name="T0" fmla="*/ 0 w 41"/>
                  <a:gd name="T1" fmla="*/ 0 h 41"/>
                  <a:gd name="T2" fmla="*/ 0 w 41"/>
                  <a:gd name="T3" fmla="*/ 0 h 41"/>
                  <a:gd name="T4" fmla="*/ 0 w 41"/>
                  <a:gd name="T5" fmla="*/ 0 h 41"/>
                  <a:gd name="T6" fmla="*/ 0 w 41"/>
                  <a:gd name="T7" fmla="*/ 0 h 41"/>
                  <a:gd name="T8" fmla="*/ 0 w 41"/>
                  <a:gd name="T9" fmla="*/ 0 h 41"/>
                  <a:gd name="T10" fmla="*/ 0 w 41"/>
                  <a:gd name="T11" fmla="*/ 0 h 41"/>
                  <a:gd name="T12" fmla="*/ 0 w 41"/>
                  <a:gd name="T13" fmla="*/ 0 h 41"/>
                  <a:gd name="T14" fmla="*/ 0 w 41"/>
                  <a:gd name="T15" fmla="*/ 0 h 41"/>
                  <a:gd name="T16" fmla="*/ 0 w 41"/>
                  <a:gd name="T17" fmla="*/ 0 h 41"/>
                  <a:gd name="T18" fmla="*/ 0 w 41"/>
                  <a:gd name="T19" fmla="*/ 0 h 4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41" h="41">
                    <a:moveTo>
                      <a:pt x="6" y="36"/>
                    </a:moveTo>
                    <a:lnTo>
                      <a:pt x="21" y="41"/>
                    </a:lnTo>
                    <a:lnTo>
                      <a:pt x="23" y="41"/>
                    </a:lnTo>
                    <a:lnTo>
                      <a:pt x="41" y="20"/>
                    </a:lnTo>
                    <a:lnTo>
                      <a:pt x="41" y="18"/>
                    </a:lnTo>
                    <a:lnTo>
                      <a:pt x="20" y="0"/>
                    </a:lnTo>
                    <a:lnTo>
                      <a:pt x="18" y="0"/>
                    </a:lnTo>
                    <a:lnTo>
                      <a:pt x="0" y="21"/>
                    </a:lnTo>
                    <a:lnTo>
                      <a:pt x="0" y="23"/>
                    </a:lnTo>
                    <a:lnTo>
                      <a:pt x="6" y="36"/>
                    </a:lnTo>
                    <a:close/>
                  </a:path>
                </a:pathLst>
              </a:custGeom>
              <a:noFill/>
              <a:ln w="6350" cmpd="sng">
                <a:solidFill>
                  <a:srgbClr val="252525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487" name="未知">
                <a:extLst>
                  <a:ext uri="{FF2B5EF4-FFF2-40B4-BE49-F238E27FC236}">
                    <a16:creationId xmlns:a16="http://schemas.microsoft.com/office/drawing/2014/main" id="{8726247D-DE62-C214-964D-E4F185736A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5" y="1184"/>
                <a:ext cx="14" cy="242"/>
              </a:xfrm>
              <a:custGeom>
                <a:avLst/>
                <a:gdLst>
                  <a:gd name="T0" fmla="*/ 0 w 35"/>
                  <a:gd name="T1" fmla="*/ 0 h 604"/>
                  <a:gd name="T2" fmla="*/ 0 w 35"/>
                  <a:gd name="T3" fmla="*/ 0 h 604"/>
                  <a:gd name="T4" fmla="*/ 0 w 35"/>
                  <a:gd name="T5" fmla="*/ 0 h 604"/>
                  <a:gd name="T6" fmla="*/ 0 w 35"/>
                  <a:gd name="T7" fmla="*/ 0 h 604"/>
                  <a:gd name="T8" fmla="*/ 0 w 35"/>
                  <a:gd name="T9" fmla="*/ 0 h 60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" h="604">
                    <a:moveTo>
                      <a:pt x="35" y="569"/>
                    </a:moveTo>
                    <a:lnTo>
                      <a:pt x="35" y="0"/>
                    </a:lnTo>
                    <a:lnTo>
                      <a:pt x="0" y="0"/>
                    </a:lnTo>
                    <a:lnTo>
                      <a:pt x="0" y="604"/>
                    </a:lnTo>
                    <a:lnTo>
                      <a:pt x="35" y="56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488" name="未知">
                <a:extLst>
                  <a:ext uri="{FF2B5EF4-FFF2-40B4-BE49-F238E27FC236}">
                    <a16:creationId xmlns:a16="http://schemas.microsoft.com/office/drawing/2014/main" id="{FAB9AE17-545A-C5E2-4079-ABC0363093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" y="1184"/>
                <a:ext cx="16" cy="228"/>
              </a:xfrm>
              <a:custGeom>
                <a:avLst/>
                <a:gdLst>
                  <a:gd name="T0" fmla="*/ 0 w 40"/>
                  <a:gd name="T1" fmla="*/ 0 h 569"/>
                  <a:gd name="T2" fmla="*/ 0 w 40"/>
                  <a:gd name="T3" fmla="*/ 0 h 569"/>
                  <a:gd name="T4" fmla="*/ 0 w 40"/>
                  <a:gd name="T5" fmla="*/ 0 h 569"/>
                  <a:gd name="T6" fmla="*/ 0 w 40"/>
                  <a:gd name="T7" fmla="*/ 0 h 569"/>
                  <a:gd name="T8" fmla="*/ 0 w 40"/>
                  <a:gd name="T9" fmla="*/ 0 h 56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0" h="569">
                    <a:moveTo>
                      <a:pt x="40" y="529"/>
                    </a:moveTo>
                    <a:lnTo>
                      <a:pt x="40" y="0"/>
                    </a:lnTo>
                    <a:lnTo>
                      <a:pt x="0" y="0"/>
                    </a:lnTo>
                    <a:lnTo>
                      <a:pt x="0" y="569"/>
                    </a:lnTo>
                    <a:lnTo>
                      <a:pt x="40" y="529"/>
                    </a:lnTo>
                    <a:close/>
                  </a:path>
                </a:pathLst>
              </a:custGeom>
              <a:solidFill>
                <a:srgbClr val="8080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489" name="未知">
                <a:extLst>
                  <a:ext uri="{FF2B5EF4-FFF2-40B4-BE49-F238E27FC236}">
                    <a16:creationId xmlns:a16="http://schemas.microsoft.com/office/drawing/2014/main" id="{2480C063-A206-F7AE-9D53-F4F942B3F0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5" y="1184"/>
                <a:ext cx="16" cy="212"/>
              </a:xfrm>
              <a:custGeom>
                <a:avLst/>
                <a:gdLst>
                  <a:gd name="T0" fmla="*/ 0 w 40"/>
                  <a:gd name="T1" fmla="*/ 0 h 529"/>
                  <a:gd name="T2" fmla="*/ 0 w 40"/>
                  <a:gd name="T3" fmla="*/ 0 h 529"/>
                  <a:gd name="T4" fmla="*/ 0 w 40"/>
                  <a:gd name="T5" fmla="*/ 0 h 529"/>
                  <a:gd name="T6" fmla="*/ 0 w 40"/>
                  <a:gd name="T7" fmla="*/ 0 h 529"/>
                  <a:gd name="T8" fmla="*/ 0 w 40"/>
                  <a:gd name="T9" fmla="*/ 0 h 52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0" h="529">
                    <a:moveTo>
                      <a:pt x="40" y="489"/>
                    </a:moveTo>
                    <a:lnTo>
                      <a:pt x="40" y="0"/>
                    </a:lnTo>
                    <a:lnTo>
                      <a:pt x="0" y="0"/>
                    </a:lnTo>
                    <a:lnTo>
                      <a:pt x="0" y="529"/>
                    </a:lnTo>
                    <a:lnTo>
                      <a:pt x="40" y="48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490" name="未知">
                <a:extLst>
                  <a:ext uri="{FF2B5EF4-FFF2-40B4-BE49-F238E27FC236}">
                    <a16:creationId xmlns:a16="http://schemas.microsoft.com/office/drawing/2014/main" id="{8FDBAF27-64C5-41F4-FB8B-6AE110EE9B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6" y="1184"/>
                <a:ext cx="0" cy="191"/>
              </a:xfrm>
              <a:custGeom>
                <a:avLst/>
                <a:gdLst>
                  <a:gd name="T0" fmla="*/ 0 h 476"/>
                  <a:gd name="T1" fmla="*/ 0 h 476"/>
                  <a:gd name="T2" fmla="*/ 0 60000 65536"/>
                  <a:gd name="T3" fmla="*/ 0 60000 65536"/>
                </a:gdLst>
                <a:ahLst/>
                <a:cxnLst>
                  <a:cxn ang="T2">
                    <a:pos x="0" y="T0"/>
                  </a:cxn>
                  <a:cxn ang="T3">
                    <a:pos x="0" y="T1"/>
                  </a:cxn>
                </a:cxnLst>
                <a:rect l="0" t="0" r="r" b="b"/>
                <a:pathLst>
                  <a:path h="476">
                    <a:moveTo>
                      <a:pt x="0" y="0"/>
                    </a:moveTo>
                    <a:lnTo>
                      <a:pt x="0" y="476"/>
                    </a:lnTo>
                  </a:path>
                </a:pathLst>
              </a:custGeom>
              <a:noFill/>
              <a:ln w="16471" cmpd="sng">
                <a:solidFill>
                  <a:srgbClr val="FFFF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491" name="未知">
                <a:extLst>
                  <a:ext uri="{FF2B5EF4-FFF2-40B4-BE49-F238E27FC236}">
                    <a16:creationId xmlns:a16="http://schemas.microsoft.com/office/drawing/2014/main" id="{4D92C321-8D07-1070-A1F5-C624691242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6" y="1184"/>
                <a:ext cx="0" cy="180"/>
              </a:xfrm>
              <a:custGeom>
                <a:avLst/>
                <a:gdLst>
                  <a:gd name="T0" fmla="*/ 0 h 450"/>
                  <a:gd name="T1" fmla="*/ 0 h 450"/>
                  <a:gd name="T2" fmla="*/ 0 60000 65536"/>
                  <a:gd name="T3" fmla="*/ 0 60000 65536"/>
                </a:gdLst>
                <a:ahLst/>
                <a:cxnLst>
                  <a:cxn ang="T2">
                    <a:pos x="0" y="T0"/>
                  </a:cxn>
                  <a:cxn ang="T3">
                    <a:pos x="0" y="T1"/>
                  </a:cxn>
                </a:cxnLst>
                <a:rect l="0" t="0" r="r" b="b"/>
                <a:pathLst>
                  <a:path h="450">
                    <a:moveTo>
                      <a:pt x="0" y="0"/>
                    </a:moveTo>
                    <a:lnTo>
                      <a:pt x="0" y="450"/>
                    </a:lnTo>
                  </a:path>
                </a:pathLst>
              </a:custGeom>
              <a:noFill/>
              <a:ln w="16471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492" name="未知">
                <a:extLst>
                  <a:ext uri="{FF2B5EF4-FFF2-40B4-BE49-F238E27FC236}">
                    <a16:creationId xmlns:a16="http://schemas.microsoft.com/office/drawing/2014/main" id="{8458BA27-D9D9-CC9E-B580-694E192648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5" y="1184"/>
                <a:ext cx="64" cy="242"/>
              </a:xfrm>
              <a:custGeom>
                <a:avLst/>
                <a:gdLst>
                  <a:gd name="T0" fmla="*/ 0 w 160"/>
                  <a:gd name="T1" fmla="*/ 0 h 604"/>
                  <a:gd name="T2" fmla="*/ 0 w 160"/>
                  <a:gd name="T3" fmla="*/ 0 h 604"/>
                  <a:gd name="T4" fmla="*/ 0 w 160"/>
                  <a:gd name="T5" fmla="*/ 0 h 604"/>
                  <a:gd name="T6" fmla="*/ 0 w 160"/>
                  <a:gd name="T7" fmla="*/ 0 h 604"/>
                  <a:gd name="T8" fmla="*/ 0 w 160"/>
                  <a:gd name="T9" fmla="*/ 0 h 60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60" h="604">
                    <a:moveTo>
                      <a:pt x="160" y="0"/>
                    </a:moveTo>
                    <a:lnTo>
                      <a:pt x="160" y="445"/>
                    </a:lnTo>
                    <a:lnTo>
                      <a:pt x="0" y="604"/>
                    </a:lnTo>
                    <a:lnTo>
                      <a:pt x="0" y="0"/>
                    </a:lnTo>
                    <a:lnTo>
                      <a:pt x="160" y="0"/>
                    </a:lnTo>
                    <a:close/>
                  </a:path>
                </a:pathLst>
              </a:custGeom>
              <a:noFill/>
              <a:ln w="63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493" name="未知">
                <a:extLst>
                  <a:ext uri="{FF2B5EF4-FFF2-40B4-BE49-F238E27FC236}">
                    <a16:creationId xmlns:a16="http://schemas.microsoft.com/office/drawing/2014/main" id="{30F6CBA5-658E-6377-6890-3E477CD384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3" y="1171"/>
                <a:ext cx="87" cy="0"/>
              </a:xfrm>
              <a:custGeom>
                <a:avLst/>
                <a:gdLst>
                  <a:gd name="T0" fmla="*/ 0 w 219"/>
                  <a:gd name="T1" fmla="*/ 0 w 219"/>
                  <a:gd name="T2" fmla="*/ 0 60000 65536"/>
                  <a:gd name="T3" fmla="*/ 0 60000 65536"/>
                </a:gdLst>
                <a:ahLst/>
                <a:cxnLst>
                  <a:cxn ang="T2">
                    <a:pos x="T0" y="0"/>
                  </a:cxn>
                  <a:cxn ang="T3">
                    <a:pos x="T1" y="0"/>
                  </a:cxn>
                </a:cxnLst>
                <a:rect l="0" t="0" r="r" b="b"/>
                <a:pathLst>
                  <a:path w="219">
                    <a:moveTo>
                      <a:pt x="219" y="0"/>
                    </a:moveTo>
                    <a:lnTo>
                      <a:pt x="0" y="0"/>
                    </a:lnTo>
                  </a:path>
                </a:pathLst>
              </a:custGeom>
              <a:noFill/>
              <a:ln w="1957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494" name="未知">
                <a:extLst>
                  <a:ext uri="{FF2B5EF4-FFF2-40B4-BE49-F238E27FC236}">
                    <a16:creationId xmlns:a16="http://schemas.microsoft.com/office/drawing/2014/main" id="{26058EC0-2B9F-CECE-58D5-BABC987757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0" y="1177"/>
                <a:ext cx="93" cy="9"/>
              </a:xfrm>
              <a:custGeom>
                <a:avLst/>
                <a:gdLst>
                  <a:gd name="T0" fmla="*/ 0 w 231"/>
                  <a:gd name="T1" fmla="*/ 0 h 24"/>
                  <a:gd name="T2" fmla="*/ 0 w 231"/>
                  <a:gd name="T3" fmla="*/ 0 h 24"/>
                  <a:gd name="T4" fmla="*/ 0 w 231"/>
                  <a:gd name="T5" fmla="*/ 0 h 24"/>
                  <a:gd name="T6" fmla="*/ 0 w 231"/>
                  <a:gd name="T7" fmla="*/ 0 h 24"/>
                  <a:gd name="T8" fmla="*/ 0 w 231"/>
                  <a:gd name="T9" fmla="*/ 0 h 24"/>
                  <a:gd name="T10" fmla="*/ 0 w 231"/>
                  <a:gd name="T11" fmla="*/ 0 h 24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31" h="24">
                    <a:moveTo>
                      <a:pt x="210" y="24"/>
                    </a:moveTo>
                    <a:lnTo>
                      <a:pt x="231" y="0"/>
                    </a:lnTo>
                    <a:lnTo>
                      <a:pt x="0" y="0"/>
                    </a:lnTo>
                    <a:lnTo>
                      <a:pt x="24" y="24"/>
                    </a:lnTo>
                    <a:lnTo>
                      <a:pt x="208" y="24"/>
                    </a:lnTo>
                    <a:lnTo>
                      <a:pt x="210" y="2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495" name="未知">
                <a:extLst>
                  <a:ext uri="{FF2B5EF4-FFF2-40B4-BE49-F238E27FC236}">
                    <a16:creationId xmlns:a16="http://schemas.microsoft.com/office/drawing/2014/main" id="{5A45B183-936E-0F9C-14C8-AD9297883A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0" y="1168"/>
                <a:ext cx="93" cy="18"/>
              </a:xfrm>
              <a:custGeom>
                <a:avLst/>
                <a:gdLst>
                  <a:gd name="T0" fmla="*/ 0 w 231"/>
                  <a:gd name="T1" fmla="*/ 0 h 47"/>
                  <a:gd name="T2" fmla="*/ 0 w 231"/>
                  <a:gd name="T3" fmla="*/ 0 h 47"/>
                  <a:gd name="T4" fmla="*/ 0 w 231"/>
                  <a:gd name="T5" fmla="*/ 0 h 47"/>
                  <a:gd name="T6" fmla="*/ 0 w 231"/>
                  <a:gd name="T7" fmla="*/ 0 h 47"/>
                  <a:gd name="T8" fmla="*/ 0 w 231"/>
                  <a:gd name="T9" fmla="*/ 0 h 47"/>
                  <a:gd name="T10" fmla="*/ 0 w 231"/>
                  <a:gd name="T11" fmla="*/ 0 h 47"/>
                  <a:gd name="T12" fmla="*/ 0 w 231"/>
                  <a:gd name="T13" fmla="*/ 0 h 47"/>
                  <a:gd name="T14" fmla="*/ 0 w 231"/>
                  <a:gd name="T15" fmla="*/ 0 h 47"/>
                  <a:gd name="T16" fmla="*/ 0 w 231"/>
                  <a:gd name="T17" fmla="*/ 0 h 4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231" h="47">
                    <a:moveTo>
                      <a:pt x="208" y="47"/>
                    </a:moveTo>
                    <a:lnTo>
                      <a:pt x="231" y="23"/>
                    </a:lnTo>
                    <a:lnTo>
                      <a:pt x="231" y="21"/>
                    </a:lnTo>
                    <a:lnTo>
                      <a:pt x="208" y="0"/>
                    </a:lnTo>
                    <a:lnTo>
                      <a:pt x="24" y="0"/>
                    </a:lnTo>
                    <a:lnTo>
                      <a:pt x="0" y="23"/>
                    </a:lnTo>
                    <a:lnTo>
                      <a:pt x="0" y="25"/>
                    </a:lnTo>
                    <a:lnTo>
                      <a:pt x="24" y="47"/>
                    </a:lnTo>
                    <a:lnTo>
                      <a:pt x="208" y="47"/>
                    </a:lnTo>
                    <a:close/>
                  </a:path>
                </a:pathLst>
              </a:custGeom>
              <a:noFill/>
              <a:ln w="63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496" name="未知">
                <a:extLst>
                  <a:ext uri="{FF2B5EF4-FFF2-40B4-BE49-F238E27FC236}">
                    <a16:creationId xmlns:a16="http://schemas.microsoft.com/office/drawing/2014/main" id="{35C55071-1A06-4748-59E0-326BCCEC2F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0" y="1338"/>
                <a:ext cx="108" cy="108"/>
              </a:xfrm>
              <a:custGeom>
                <a:avLst/>
                <a:gdLst>
                  <a:gd name="T0" fmla="*/ 0 w 271"/>
                  <a:gd name="T1" fmla="*/ 0 h 271"/>
                  <a:gd name="T2" fmla="*/ 0 w 271"/>
                  <a:gd name="T3" fmla="*/ 0 h 271"/>
                  <a:gd name="T4" fmla="*/ 0 w 271"/>
                  <a:gd name="T5" fmla="*/ 0 h 271"/>
                  <a:gd name="T6" fmla="*/ 0 w 271"/>
                  <a:gd name="T7" fmla="*/ 0 h 271"/>
                  <a:gd name="T8" fmla="*/ 0 w 271"/>
                  <a:gd name="T9" fmla="*/ 0 h 271"/>
                  <a:gd name="T10" fmla="*/ 0 w 271"/>
                  <a:gd name="T11" fmla="*/ 0 h 271"/>
                  <a:gd name="T12" fmla="*/ 0 w 271"/>
                  <a:gd name="T13" fmla="*/ 0 h 271"/>
                  <a:gd name="T14" fmla="*/ 0 w 271"/>
                  <a:gd name="T15" fmla="*/ 0 h 271"/>
                  <a:gd name="T16" fmla="*/ 0 w 271"/>
                  <a:gd name="T17" fmla="*/ 0 h 271"/>
                  <a:gd name="T18" fmla="*/ 0 w 271"/>
                  <a:gd name="T19" fmla="*/ 0 h 271"/>
                  <a:gd name="T20" fmla="*/ 0 w 271"/>
                  <a:gd name="T21" fmla="*/ 0 h 271"/>
                  <a:gd name="T22" fmla="*/ 0 w 271"/>
                  <a:gd name="T23" fmla="*/ 0 h 271"/>
                  <a:gd name="T24" fmla="*/ 0 w 271"/>
                  <a:gd name="T25" fmla="*/ 0 h 271"/>
                  <a:gd name="T26" fmla="*/ 0 w 271"/>
                  <a:gd name="T27" fmla="*/ 0 h 271"/>
                  <a:gd name="T28" fmla="*/ 0 w 271"/>
                  <a:gd name="T29" fmla="*/ 0 h 271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271" h="271">
                    <a:moveTo>
                      <a:pt x="54" y="248"/>
                    </a:moveTo>
                    <a:lnTo>
                      <a:pt x="247" y="59"/>
                    </a:lnTo>
                    <a:lnTo>
                      <a:pt x="248" y="52"/>
                    </a:lnTo>
                    <a:lnTo>
                      <a:pt x="271" y="271"/>
                    </a:lnTo>
                    <a:lnTo>
                      <a:pt x="248" y="52"/>
                    </a:lnTo>
                    <a:lnTo>
                      <a:pt x="248" y="51"/>
                    </a:lnTo>
                    <a:lnTo>
                      <a:pt x="234" y="38"/>
                    </a:lnTo>
                    <a:lnTo>
                      <a:pt x="232" y="38"/>
                    </a:lnTo>
                    <a:lnTo>
                      <a:pt x="50" y="210"/>
                    </a:lnTo>
                    <a:lnTo>
                      <a:pt x="38" y="234"/>
                    </a:lnTo>
                    <a:lnTo>
                      <a:pt x="0" y="0"/>
                    </a:lnTo>
                    <a:lnTo>
                      <a:pt x="38" y="234"/>
                    </a:lnTo>
                    <a:lnTo>
                      <a:pt x="38" y="235"/>
                    </a:lnTo>
                    <a:lnTo>
                      <a:pt x="52" y="248"/>
                    </a:lnTo>
                    <a:lnTo>
                      <a:pt x="54" y="248"/>
                    </a:lnTo>
                    <a:close/>
                  </a:path>
                </a:pathLst>
              </a:custGeom>
              <a:blipFill dpi="0" rotWithShape="0">
                <a:blip r:embed="rId20"/>
                <a:srcRect/>
                <a:stretch>
                  <a:fillRect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497" name="未知">
                <a:extLst>
                  <a:ext uri="{FF2B5EF4-FFF2-40B4-BE49-F238E27FC236}">
                    <a16:creationId xmlns:a16="http://schemas.microsoft.com/office/drawing/2014/main" id="{4A311023-8BA5-EB73-BC58-1633201C31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3" y="1351"/>
                <a:ext cx="101" cy="101"/>
              </a:xfrm>
              <a:custGeom>
                <a:avLst/>
                <a:gdLst>
                  <a:gd name="T0" fmla="*/ 0 w 252"/>
                  <a:gd name="T1" fmla="*/ 0 h 252"/>
                  <a:gd name="T2" fmla="*/ 0 w 252"/>
                  <a:gd name="T3" fmla="*/ 0 h 252"/>
                  <a:gd name="T4" fmla="*/ 0 w 252"/>
                  <a:gd name="T5" fmla="*/ 0 h 252"/>
                  <a:gd name="T6" fmla="*/ 0 w 252"/>
                  <a:gd name="T7" fmla="*/ 0 h 252"/>
                  <a:gd name="T8" fmla="*/ 0 w 252"/>
                  <a:gd name="T9" fmla="*/ 0 h 252"/>
                  <a:gd name="T10" fmla="*/ 0 w 252"/>
                  <a:gd name="T11" fmla="*/ 0 h 252"/>
                  <a:gd name="T12" fmla="*/ 0 w 252"/>
                  <a:gd name="T13" fmla="*/ 0 h 252"/>
                  <a:gd name="T14" fmla="*/ 0 w 252"/>
                  <a:gd name="T15" fmla="*/ 0 h 252"/>
                  <a:gd name="T16" fmla="*/ 0 w 252"/>
                  <a:gd name="T17" fmla="*/ 0 h 252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252" h="252">
                    <a:moveTo>
                      <a:pt x="25" y="213"/>
                    </a:moveTo>
                    <a:lnTo>
                      <a:pt x="202" y="42"/>
                    </a:lnTo>
                    <a:lnTo>
                      <a:pt x="213" y="25"/>
                    </a:lnTo>
                    <a:lnTo>
                      <a:pt x="252" y="252"/>
                    </a:lnTo>
                    <a:lnTo>
                      <a:pt x="213" y="25"/>
                    </a:lnTo>
                    <a:lnTo>
                      <a:pt x="25" y="213"/>
                    </a:lnTo>
                    <a:lnTo>
                      <a:pt x="0" y="0"/>
                    </a:lnTo>
                    <a:lnTo>
                      <a:pt x="25" y="213"/>
                    </a:lnTo>
                    <a:close/>
                  </a:path>
                </a:pathLst>
              </a:custGeom>
              <a:blipFill dpi="0" rotWithShape="0">
                <a:blip r:embed="rId21"/>
                <a:srcRect/>
                <a:stretch>
                  <a:fillRect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498" name="未知">
                <a:extLst>
                  <a:ext uri="{FF2B5EF4-FFF2-40B4-BE49-F238E27FC236}">
                    <a16:creationId xmlns:a16="http://schemas.microsoft.com/office/drawing/2014/main" id="{13872B2C-F696-9AC1-9B4A-6102EBE846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5" y="1353"/>
                <a:ext cx="84" cy="84"/>
              </a:xfrm>
              <a:custGeom>
                <a:avLst/>
                <a:gdLst>
                  <a:gd name="T0" fmla="*/ 0 w 210"/>
                  <a:gd name="T1" fmla="*/ 0 h 210"/>
                  <a:gd name="T2" fmla="*/ 0 w 210"/>
                  <a:gd name="T3" fmla="*/ 0 h 210"/>
                  <a:gd name="T4" fmla="*/ 0 w 210"/>
                  <a:gd name="T5" fmla="*/ 0 h 210"/>
                  <a:gd name="T6" fmla="*/ 0 w 210"/>
                  <a:gd name="T7" fmla="*/ 0 h 210"/>
                  <a:gd name="T8" fmla="*/ 0 w 210"/>
                  <a:gd name="T9" fmla="*/ 0 h 210"/>
                  <a:gd name="T10" fmla="*/ 0 w 210"/>
                  <a:gd name="T11" fmla="*/ 0 h 210"/>
                  <a:gd name="T12" fmla="*/ 0 w 210"/>
                  <a:gd name="T13" fmla="*/ 0 h 210"/>
                  <a:gd name="T14" fmla="*/ 0 w 210"/>
                  <a:gd name="T15" fmla="*/ 0 h 210"/>
                  <a:gd name="T16" fmla="*/ 0 w 210"/>
                  <a:gd name="T17" fmla="*/ 0 h 210"/>
                  <a:gd name="T18" fmla="*/ 0 w 210"/>
                  <a:gd name="T19" fmla="*/ 0 h 210"/>
                  <a:gd name="T20" fmla="*/ 0 w 210"/>
                  <a:gd name="T21" fmla="*/ 0 h 21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210" h="210">
                    <a:moveTo>
                      <a:pt x="198" y="38"/>
                    </a:moveTo>
                    <a:lnTo>
                      <a:pt x="210" y="14"/>
                    </a:lnTo>
                    <a:lnTo>
                      <a:pt x="210" y="13"/>
                    </a:lnTo>
                    <a:lnTo>
                      <a:pt x="196" y="0"/>
                    </a:lnTo>
                    <a:lnTo>
                      <a:pt x="194" y="0"/>
                    </a:lnTo>
                    <a:lnTo>
                      <a:pt x="12" y="172"/>
                    </a:lnTo>
                    <a:lnTo>
                      <a:pt x="0" y="196"/>
                    </a:lnTo>
                    <a:lnTo>
                      <a:pt x="0" y="197"/>
                    </a:lnTo>
                    <a:lnTo>
                      <a:pt x="14" y="210"/>
                    </a:lnTo>
                    <a:lnTo>
                      <a:pt x="16" y="210"/>
                    </a:lnTo>
                    <a:lnTo>
                      <a:pt x="198" y="38"/>
                    </a:lnTo>
                    <a:close/>
                  </a:path>
                </a:pathLst>
              </a:custGeom>
              <a:noFill/>
              <a:ln w="63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499" name="未知">
                <a:extLst>
                  <a:ext uri="{FF2B5EF4-FFF2-40B4-BE49-F238E27FC236}">
                    <a16:creationId xmlns:a16="http://schemas.microsoft.com/office/drawing/2014/main" id="{45F20B16-BBED-50B1-B6B3-B348FEA8DC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0" y="1324"/>
                <a:ext cx="19" cy="18"/>
              </a:xfrm>
              <a:custGeom>
                <a:avLst/>
                <a:gdLst>
                  <a:gd name="T0" fmla="*/ 0 w 47"/>
                  <a:gd name="T1" fmla="*/ 0 h 46"/>
                  <a:gd name="T2" fmla="*/ 0 w 47"/>
                  <a:gd name="T3" fmla="*/ 0 h 46"/>
                  <a:gd name="T4" fmla="*/ 0 w 47"/>
                  <a:gd name="T5" fmla="*/ 0 h 46"/>
                  <a:gd name="T6" fmla="*/ 0 w 47"/>
                  <a:gd name="T7" fmla="*/ 0 h 46"/>
                  <a:gd name="T8" fmla="*/ 0 w 47"/>
                  <a:gd name="T9" fmla="*/ 0 h 4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7" h="46">
                    <a:moveTo>
                      <a:pt x="47" y="8"/>
                    </a:moveTo>
                    <a:lnTo>
                      <a:pt x="8" y="46"/>
                    </a:lnTo>
                    <a:lnTo>
                      <a:pt x="0" y="38"/>
                    </a:lnTo>
                    <a:lnTo>
                      <a:pt x="39" y="0"/>
                    </a:lnTo>
                    <a:lnTo>
                      <a:pt x="47" y="8"/>
                    </a:lnTo>
                    <a:close/>
                  </a:path>
                </a:pathLst>
              </a:custGeom>
              <a:solidFill>
                <a:srgbClr val="E866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500" name="未知">
                <a:extLst>
                  <a:ext uri="{FF2B5EF4-FFF2-40B4-BE49-F238E27FC236}">
                    <a16:creationId xmlns:a16="http://schemas.microsoft.com/office/drawing/2014/main" id="{48B16058-22DE-2109-61AA-B784BB5AEC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0" y="1324"/>
                <a:ext cx="19" cy="18"/>
              </a:xfrm>
              <a:custGeom>
                <a:avLst/>
                <a:gdLst>
                  <a:gd name="T0" fmla="*/ 0 w 47"/>
                  <a:gd name="T1" fmla="*/ 0 h 46"/>
                  <a:gd name="T2" fmla="*/ 0 w 47"/>
                  <a:gd name="T3" fmla="*/ 0 h 46"/>
                  <a:gd name="T4" fmla="*/ 0 w 47"/>
                  <a:gd name="T5" fmla="*/ 0 h 46"/>
                  <a:gd name="T6" fmla="*/ 0 w 47"/>
                  <a:gd name="T7" fmla="*/ 0 h 46"/>
                  <a:gd name="T8" fmla="*/ 0 w 47"/>
                  <a:gd name="T9" fmla="*/ 0 h 4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7" h="46">
                    <a:moveTo>
                      <a:pt x="47" y="8"/>
                    </a:moveTo>
                    <a:lnTo>
                      <a:pt x="8" y="46"/>
                    </a:lnTo>
                    <a:lnTo>
                      <a:pt x="0" y="38"/>
                    </a:lnTo>
                    <a:lnTo>
                      <a:pt x="39" y="0"/>
                    </a:lnTo>
                    <a:lnTo>
                      <a:pt x="47" y="8"/>
                    </a:lnTo>
                    <a:close/>
                  </a:path>
                </a:pathLst>
              </a:custGeom>
              <a:noFill/>
              <a:ln w="63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501" name="Rectangle 490">
                <a:extLst>
                  <a:ext uri="{FF2B5EF4-FFF2-40B4-BE49-F238E27FC236}">
                    <a16:creationId xmlns:a16="http://schemas.microsoft.com/office/drawing/2014/main" id="{3B5288F8-75B4-E5EB-2FC4-74E1E4CB01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2" y="1315"/>
                <a:ext cx="22" cy="6"/>
              </a:xfrm>
              <a:prstGeom prst="rect">
                <a:avLst/>
              </a:prstGeom>
              <a:solidFill>
                <a:srgbClr val="E866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1pPr>
                <a:lvl2pPr marL="742950" indent="-28575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2pPr>
                <a:lvl3pPr marL="11430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3pPr>
                <a:lvl4pPr marL="16002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4pPr>
                <a:lvl5pPr marL="20574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1" i="0" u="sng" strike="noStrike" kern="1200" cap="none" spc="0" normalizeH="0" baseline="0" noProof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Arial" panose="020B0604020202020204" pitchFamily="34" charset="0"/>
                  <a:ea typeface="华文新魏" panose="02010800040101010101" pitchFamily="2" charset="-122"/>
                  <a:cs typeface="+mn-cs"/>
                </a:endParaRPr>
              </a:p>
            </p:txBody>
          </p:sp>
          <p:sp>
            <p:nvSpPr>
              <p:cNvPr id="502" name="Rectangle 491">
                <a:extLst>
                  <a:ext uri="{FF2B5EF4-FFF2-40B4-BE49-F238E27FC236}">
                    <a16:creationId xmlns:a16="http://schemas.microsoft.com/office/drawing/2014/main" id="{9BF1B101-CDA3-A009-AB7E-DDFDB0A868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2" y="1315"/>
                <a:ext cx="22" cy="6"/>
              </a:xfrm>
              <a:prstGeom prst="rect">
                <a:avLst/>
              </a:prstGeom>
              <a:noFill/>
              <a:ln w="635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1pPr>
                <a:lvl2pPr marL="742950" indent="-28575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2pPr>
                <a:lvl3pPr marL="11430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3pPr>
                <a:lvl4pPr marL="16002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4pPr>
                <a:lvl5pPr marL="20574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1" i="0" u="sng" strike="noStrike" kern="1200" cap="none" spc="0" normalizeH="0" baseline="0" noProof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Arial" panose="020B0604020202020204" pitchFamily="34" charset="0"/>
                  <a:ea typeface="华文新魏" panose="02010800040101010101" pitchFamily="2" charset="-122"/>
                  <a:cs typeface="+mn-cs"/>
                </a:endParaRPr>
              </a:p>
            </p:txBody>
          </p:sp>
          <p:sp>
            <p:nvSpPr>
              <p:cNvPr id="503" name="未知">
                <a:extLst>
                  <a:ext uri="{FF2B5EF4-FFF2-40B4-BE49-F238E27FC236}">
                    <a16:creationId xmlns:a16="http://schemas.microsoft.com/office/drawing/2014/main" id="{90E7C268-AEE8-7889-50C6-DEFC13D95B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0" y="1293"/>
                <a:ext cx="19" cy="19"/>
              </a:xfrm>
              <a:custGeom>
                <a:avLst/>
                <a:gdLst>
                  <a:gd name="T0" fmla="*/ 0 w 47"/>
                  <a:gd name="T1" fmla="*/ 0 h 47"/>
                  <a:gd name="T2" fmla="*/ 0 w 47"/>
                  <a:gd name="T3" fmla="*/ 0 h 47"/>
                  <a:gd name="T4" fmla="*/ 0 w 47"/>
                  <a:gd name="T5" fmla="*/ 0 h 47"/>
                  <a:gd name="T6" fmla="*/ 0 w 47"/>
                  <a:gd name="T7" fmla="*/ 0 h 47"/>
                  <a:gd name="T8" fmla="*/ 0 w 47"/>
                  <a:gd name="T9" fmla="*/ 0 h 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7" h="47">
                    <a:moveTo>
                      <a:pt x="47" y="38"/>
                    </a:moveTo>
                    <a:lnTo>
                      <a:pt x="39" y="47"/>
                    </a:lnTo>
                    <a:lnTo>
                      <a:pt x="0" y="8"/>
                    </a:lnTo>
                    <a:lnTo>
                      <a:pt x="8" y="0"/>
                    </a:lnTo>
                    <a:lnTo>
                      <a:pt x="47" y="38"/>
                    </a:lnTo>
                    <a:close/>
                  </a:path>
                </a:pathLst>
              </a:custGeom>
              <a:solidFill>
                <a:srgbClr val="E866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504" name="未知">
                <a:extLst>
                  <a:ext uri="{FF2B5EF4-FFF2-40B4-BE49-F238E27FC236}">
                    <a16:creationId xmlns:a16="http://schemas.microsoft.com/office/drawing/2014/main" id="{92971813-4AE9-E585-C9D3-0AD81752C3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0" y="1293"/>
                <a:ext cx="19" cy="19"/>
              </a:xfrm>
              <a:custGeom>
                <a:avLst/>
                <a:gdLst>
                  <a:gd name="T0" fmla="*/ 0 w 47"/>
                  <a:gd name="T1" fmla="*/ 0 h 47"/>
                  <a:gd name="T2" fmla="*/ 0 w 47"/>
                  <a:gd name="T3" fmla="*/ 0 h 47"/>
                  <a:gd name="T4" fmla="*/ 0 w 47"/>
                  <a:gd name="T5" fmla="*/ 0 h 47"/>
                  <a:gd name="T6" fmla="*/ 0 w 47"/>
                  <a:gd name="T7" fmla="*/ 0 h 47"/>
                  <a:gd name="T8" fmla="*/ 0 w 47"/>
                  <a:gd name="T9" fmla="*/ 0 h 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7" h="47">
                    <a:moveTo>
                      <a:pt x="39" y="47"/>
                    </a:moveTo>
                    <a:lnTo>
                      <a:pt x="0" y="8"/>
                    </a:lnTo>
                    <a:lnTo>
                      <a:pt x="8" y="0"/>
                    </a:lnTo>
                    <a:lnTo>
                      <a:pt x="47" y="38"/>
                    </a:lnTo>
                    <a:lnTo>
                      <a:pt x="39" y="47"/>
                    </a:lnTo>
                    <a:close/>
                  </a:path>
                </a:pathLst>
              </a:custGeom>
              <a:noFill/>
              <a:ln w="63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505" name="Rectangle 494">
                <a:extLst>
                  <a:ext uri="{FF2B5EF4-FFF2-40B4-BE49-F238E27FC236}">
                    <a16:creationId xmlns:a16="http://schemas.microsoft.com/office/drawing/2014/main" id="{E7B30D58-E31D-33FE-32CC-8683B38B29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2" y="1285"/>
                <a:ext cx="6" cy="22"/>
              </a:xfrm>
              <a:prstGeom prst="rect">
                <a:avLst/>
              </a:prstGeom>
              <a:solidFill>
                <a:srgbClr val="E866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1pPr>
                <a:lvl2pPr marL="742950" indent="-28575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2pPr>
                <a:lvl3pPr marL="11430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3pPr>
                <a:lvl4pPr marL="16002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4pPr>
                <a:lvl5pPr marL="20574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1" i="0" u="sng" strike="noStrike" kern="1200" cap="none" spc="0" normalizeH="0" baseline="0" noProof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Arial" panose="020B0604020202020204" pitchFamily="34" charset="0"/>
                  <a:ea typeface="华文新魏" panose="02010800040101010101" pitchFamily="2" charset="-122"/>
                  <a:cs typeface="+mn-cs"/>
                </a:endParaRPr>
              </a:p>
            </p:txBody>
          </p:sp>
          <p:sp>
            <p:nvSpPr>
              <p:cNvPr id="506" name="Rectangle 495">
                <a:extLst>
                  <a:ext uri="{FF2B5EF4-FFF2-40B4-BE49-F238E27FC236}">
                    <a16:creationId xmlns:a16="http://schemas.microsoft.com/office/drawing/2014/main" id="{CFC0FB03-900E-00FE-5F07-59D95A9CDD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2" y="1285"/>
                <a:ext cx="6" cy="22"/>
              </a:xfrm>
              <a:prstGeom prst="rect">
                <a:avLst/>
              </a:prstGeom>
              <a:noFill/>
              <a:ln w="635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1pPr>
                <a:lvl2pPr marL="742950" indent="-28575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2pPr>
                <a:lvl3pPr marL="11430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3pPr>
                <a:lvl4pPr marL="16002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4pPr>
                <a:lvl5pPr marL="20574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1" i="0" u="sng" strike="noStrike" kern="1200" cap="none" spc="0" normalizeH="0" baseline="0" noProof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Arial" panose="020B0604020202020204" pitchFamily="34" charset="0"/>
                  <a:ea typeface="华文新魏" panose="02010800040101010101" pitchFamily="2" charset="-122"/>
                  <a:cs typeface="+mn-cs"/>
                </a:endParaRPr>
              </a:p>
            </p:txBody>
          </p:sp>
          <p:sp>
            <p:nvSpPr>
              <p:cNvPr id="507" name="Rectangle 496">
                <a:extLst>
                  <a:ext uri="{FF2B5EF4-FFF2-40B4-BE49-F238E27FC236}">
                    <a16:creationId xmlns:a16="http://schemas.microsoft.com/office/drawing/2014/main" id="{C0F1C27A-7222-1725-1699-0F43D0100B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6" y="1315"/>
                <a:ext cx="21" cy="6"/>
              </a:xfrm>
              <a:prstGeom prst="rect">
                <a:avLst/>
              </a:prstGeom>
              <a:solidFill>
                <a:srgbClr val="E866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1pPr>
                <a:lvl2pPr marL="742950" indent="-28575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2pPr>
                <a:lvl3pPr marL="11430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3pPr>
                <a:lvl4pPr marL="16002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4pPr>
                <a:lvl5pPr marL="20574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1" i="0" u="sng" strike="noStrike" kern="1200" cap="none" spc="0" normalizeH="0" baseline="0" noProof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Arial" panose="020B0604020202020204" pitchFamily="34" charset="0"/>
                  <a:ea typeface="华文新魏" panose="02010800040101010101" pitchFamily="2" charset="-122"/>
                  <a:cs typeface="+mn-cs"/>
                </a:endParaRPr>
              </a:p>
            </p:txBody>
          </p:sp>
          <p:sp>
            <p:nvSpPr>
              <p:cNvPr id="508" name="Rectangle 497">
                <a:extLst>
                  <a:ext uri="{FF2B5EF4-FFF2-40B4-BE49-F238E27FC236}">
                    <a16:creationId xmlns:a16="http://schemas.microsoft.com/office/drawing/2014/main" id="{B3A9BA62-BAB0-6A63-2123-FB71C33091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6" y="1315"/>
                <a:ext cx="21" cy="6"/>
              </a:xfrm>
              <a:prstGeom prst="rect">
                <a:avLst/>
              </a:prstGeom>
              <a:noFill/>
              <a:ln w="635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1pPr>
                <a:lvl2pPr marL="742950" indent="-28575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2pPr>
                <a:lvl3pPr marL="11430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3pPr>
                <a:lvl4pPr marL="16002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4pPr>
                <a:lvl5pPr marL="20574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1" i="0" u="sng" strike="noStrike" kern="1200" cap="none" spc="0" normalizeH="0" baseline="0" noProof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Arial" panose="020B0604020202020204" pitchFamily="34" charset="0"/>
                  <a:ea typeface="华文新魏" panose="02010800040101010101" pitchFamily="2" charset="-122"/>
                  <a:cs typeface="+mn-cs"/>
                </a:endParaRPr>
              </a:p>
            </p:txBody>
          </p:sp>
          <p:sp>
            <p:nvSpPr>
              <p:cNvPr id="509" name="未知">
                <a:extLst>
                  <a:ext uri="{FF2B5EF4-FFF2-40B4-BE49-F238E27FC236}">
                    <a16:creationId xmlns:a16="http://schemas.microsoft.com/office/drawing/2014/main" id="{8804719C-ED08-1C07-77E1-239AD463FE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1" y="1324"/>
                <a:ext cx="18" cy="18"/>
              </a:xfrm>
              <a:custGeom>
                <a:avLst/>
                <a:gdLst>
                  <a:gd name="T0" fmla="*/ 0 w 46"/>
                  <a:gd name="T1" fmla="*/ 0 h 46"/>
                  <a:gd name="T2" fmla="*/ 0 w 46"/>
                  <a:gd name="T3" fmla="*/ 0 h 46"/>
                  <a:gd name="T4" fmla="*/ 0 w 46"/>
                  <a:gd name="T5" fmla="*/ 0 h 46"/>
                  <a:gd name="T6" fmla="*/ 0 w 46"/>
                  <a:gd name="T7" fmla="*/ 0 h 46"/>
                  <a:gd name="T8" fmla="*/ 0 w 46"/>
                  <a:gd name="T9" fmla="*/ 0 h 4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6" h="46">
                    <a:moveTo>
                      <a:pt x="46" y="38"/>
                    </a:moveTo>
                    <a:lnTo>
                      <a:pt x="38" y="46"/>
                    </a:lnTo>
                    <a:lnTo>
                      <a:pt x="0" y="8"/>
                    </a:lnTo>
                    <a:lnTo>
                      <a:pt x="8" y="0"/>
                    </a:lnTo>
                    <a:lnTo>
                      <a:pt x="46" y="38"/>
                    </a:lnTo>
                    <a:close/>
                  </a:path>
                </a:pathLst>
              </a:custGeom>
              <a:solidFill>
                <a:srgbClr val="E866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510" name="未知">
                <a:extLst>
                  <a:ext uri="{FF2B5EF4-FFF2-40B4-BE49-F238E27FC236}">
                    <a16:creationId xmlns:a16="http://schemas.microsoft.com/office/drawing/2014/main" id="{8EDDB5F5-30D4-C1F0-A9F5-E5DCA041FA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1" y="1324"/>
                <a:ext cx="18" cy="18"/>
              </a:xfrm>
              <a:custGeom>
                <a:avLst/>
                <a:gdLst>
                  <a:gd name="T0" fmla="*/ 0 w 46"/>
                  <a:gd name="T1" fmla="*/ 0 h 46"/>
                  <a:gd name="T2" fmla="*/ 0 w 46"/>
                  <a:gd name="T3" fmla="*/ 0 h 46"/>
                  <a:gd name="T4" fmla="*/ 0 w 46"/>
                  <a:gd name="T5" fmla="*/ 0 h 46"/>
                  <a:gd name="T6" fmla="*/ 0 w 46"/>
                  <a:gd name="T7" fmla="*/ 0 h 46"/>
                  <a:gd name="T8" fmla="*/ 0 w 46"/>
                  <a:gd name="T9" fmla="*/ 0 h 4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6" h="46">
                    <a:moveTo>
                      <a:pt x="8" y="0"/>
                    </a:moveTo>
                    <a:lnTo>
                      <a:pt x="46" y="38"/>
                    </a:lnTo>
                    <a:lnTo>
                      <a:pt x="38" y="46"/>
                    </a:lnTo>
                    <a:lnTo>
                      <a:pt x="0" y="8"/>
                    </a:lnTo>
                    <a:lnTo>
                      <a:pt x="8" y="0"/>
                    </a:lnTo>
                    <a:close/>
                  </a:path>
                </a:pathLst>
              </a:custGeom>
              <a:noFill/>
              <a:ln w="63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511" name="Rectangle 500">
                <a:extLst>
                  <a:ext uri="{FF2B5EF4-FFF2-40B4-BE49-F238E27FC236}">
                    <a16:creationId xmlns:a16="http://schemas.microsoft.com/office/drawing/2014/main" id="{CA7BE8C4-1419-1A31-E063-A53A31E984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2" y="1328"/>
                <a:ext cx="6" cy="22"/>
              </a:xfrm>
              <a:prstGeom prst="rect">
                <a:avLst/>
              </a:prstGeom>
              <a:solidFill>
                <a:srgbClr val="E866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1pPr>
                <a:lvl2pPr marL="742950" indent="-28575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2pPr>
                <a:lvl3pPr marL="11430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3pPr>
                <a:lvl4pPr marL="16002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4pPr>
                <a:lvl5pPr marL="20574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1" i="0" u="sng" strike="noStrike" kern="1200" cap="none" spc="0" normalizeH="0" baseline="0" noProof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Arial" panose="020B0604020202020204" pitchFamily="34" charset="0"/>
                  <a:ea typeface="华文新魏" panose="02010800040101010101" pitchFamily="2" charset="-122"/>
                  <a:cs typeface="+mn-cs"/>
                </a:endParaRPr>
              </a:p>
            </p:txBody>
          </p:sp>
          <p:sp>
            <p:nvSpPr>
              <p:cNvPr id="512" name="Rectangle 501">
                <a:extLst>
                  <a:ext uri="{FF2B5EF4-FFF2-40B4-BE49-F238E27FC236}">
                    <a16:creationId xmlns:a16="http://schemas.microsoft.com/office/drawing/2014/main" id="{2BDA62AF-D1AC-F752-4E2A-1279F312EF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2" y="1328"/>
                <a:ext cx="6" cy="22"/>
              </a:xfrm>
              <a:prstGeom prst="rect">
                <a:avLst/>
              </a:prstGeom>
              <a:noFill/>
              <a:ln w="635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1pPr>
                <a:lvl2pPr marL="742950" indent="-28575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2pPr>
                <a:lvl3pPr marL="11430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3pPr>
                <a:lvl4pPr marL="16002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4pPr>
                <a:lvl5pPr marL="20574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1" i="0" u="sng" strike="noStrike" kern="1200" cap="none" spc="0" normalizeH="0" baseline="0" noProof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Arial" panose="020B0604020202020204" pitchFamily="34" charset="0"/>
                  <a:ea typeface="华文新魏" panose="02010800040101010101" pitchFamily="2" charset="-122"/>
                  <a:cs typeface="+mn-cs"/>
                </a:endParaRPr>
              </a:p>
            </p:txBody>
          </p:sp>
          <p:sp>
            <p:nvSpPr>
              <p:cNvPr id="513" name="未知">
                <a:extLst>
                  <a:ext uri="{FF2B5EF4-FFF2-40B4-BE49-F238E27FC236}">
                    <a16:creationId xmlns:a16="http://schemas.microsoft.com/office/drawing/2014/main" id="{7209F2C5-5B2F-612F-8039-1F54A2BE75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1" y="1293"/>
                <a:ext cx="18" cy="19"/>
              </a:xfrm>
              <a:custGeom>
                <a:avLst/>
                <a:gdLst>
                  <a:gd name="T0" fmla="*/ 0 w 46"/>
                  <a:gd name="T1" fmla="*/ 0 h 46"/>
                  <a:gd name="T2" fmla="*/ 0 w 46"/>
                  <a:gd name="T3" fmla="*/ 0 h 46"/>
                  <a:gd name="T4" fmla="*/ 0 w 46"/>
                  <a:gd name="T5" fmla="*/ 0 h 46"/>
                  <a:gd name="T6" fmla="*/ 0 w 46"/>
                  <a:gd name="T7" fmla="*/ 0 h 46"/>
                  <a:gd name="T8" fmla="*/ 0 w 46"/>
                  <a:gd name="T9" fmla="*/ 0 h 4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6" h="46">
                    <a:moveTo>
                      <a:pt x="46" y="8"/>
                    </a:moveTo>
                    <a:lnTo>
                      <a:pt x="8" y="46"/>
                    </a:lnTo>
                    <a:lnTo>
                      <a:pt x="0" y="38"/>
                    </a:lnTo>
                    <a:lnTo>
                      <a:pt x="38" y="0"/>
                    </a:lnTo>
                    <a:lnTo>
                      <a:pt x="46" y="8"/>
                    </a:lnTo>
                    <a:close/>
                  </a:path>
                </a:pathLst>
              </a:custGeom>
              <a:solidFill>
                <a:srgbClr val="E866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514" name="未知">
                <a:extLst>
                  <a:ext uri="{FF2B5EF4-FFF2-40B4-BE49-F238E27FC236}">
                    <a16:creationId xmlns:a16="http://schemas.microsoft.com/office/drawing/2014/main" id="{4B8EA4CE-04FD-F46C-33BF-5A8094D1EA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1" y="1293"/>
                <a:ext cx="18" cy="19"/>
              </a:xfrm>
              <a:custGeom>
                <a:avLst/>
                <a:gdLst>
                  <a:gd name="T0" fmla="*/ 0 w 46"/>
                  <a:gd name="T1" fmla="*/ 0 h 46"/>
                  <a:gd name="T2" fmla="*/ 0 w 46"/>
                  <a:gd name="T3" fmla="*/ 0 h 46"/>
                  <a:gd name="T4" fmla="*/ 0 w 46"/>
                  <a:gd name="T5" fmla="*/ 0 h 46"/>
                  <a:gd name="T6" fmla="*/ 0 w 46"/>
                  <a:gd name="T7" fmla="*/ 0 h 46"/>
                  <a:gd name="T8" fmla="*/ 0 w 46"/>
                  <a:gd name="T9" fmla="*/ 0 h 4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6" h="46">
                    <a:moveTo>
                      <a:pt x="0" y="38"/>
                    </a:moveTo>
                    <a:lnTo>
                      <a:pt x="38" y="0"/>
                    </a:lnTo>
                    <a:lnTo>
                      <a:pt x="46" y="8"/>
                    </a:lnTo>
                    <a:lnTo>
                      <a:pt x="8" y="46"/>
                    </a:lnTo>
                    <a:lnTo>
                      <a:pt x="0" y="38"/>
                    </a:lnTo>
                    <a:close/>
                  </a:path>
                </a:pathLst>
              </a:custGeom>
              <a:noFill/>
              <a:ln w="63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515" name="未知">
                <a:extLst>
                  <a:ext uri="{FF2B5EF4-FFF2-40B4-BE49-F238E27FC236}">
                    <a16:creationId xmlns:a16="http://schemas.microsoft.com/office/drawing/2014/main" id="{F02032F5-BC4C-C8B5-B4DD-4690E1DC2F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4" y="1346"/>
                <a:ext cx="42" cy="7"/>
              </a:xfrm>
              <a:custGeom>
                <a:avLst/>
                <a:gdLst>
                  <a:gd name="T0" fmla="*/ 0 w 105"/>
                  <a:gd name="T1" fmla="*/ 0 h 17"/>
                  <a:gd name="T2" fmla="*/ 0 w 105"/>
                  <a:gd name="T3" fmla="*/ 0 h 17"/>
                  <a:gd name="T4" fmla="*/ 0 w 105"/>
                  <a:gd name="T5" fmla="*/ 0 h 17"/>
                  <a:gd name="T6" fmla="*/ 0 w 105"/>
                  <a:gd name="T7" fmla="*/ 0 h 17"/>
                  <a:gd name="T8" fmla="*/ 0 w 105"/>
                  <a:gd name="T9" fmla="*/ 0 h 17"/>
                  <a:gd name="T10" fmla="*/ 0 w 105"/>
                  <a:gd name="T11" fmla="*/ 0 h 17"/>
                  <a:gd name="T12" fmla="*/ 0 w 105"/>
                  <a:gd name="T13" fmla="*/ 0 h 17"/>
                  <a:gd name="T14" fmla="*/ 0 w 105"/>
                  <a:gd name="T15" fmla="*/ 0 h 17"/>
                  <a:gd name="T16" fmla="*/ 0 w 105"/>
                  <a:gd name="T17" fmla="*/ 0 h 17"/>
                  <a:gd name="T18" fmla="*/ 0 w 105"/>
                  <a:gd name="T19" fmla="*/ 0 h 17"/>
                  <a:gd name="T20" fmla="*/ 0 w 105"/>
                  <a:gd name="T21" fmla="*/ 0 h 17"/>
                  <a:gd name="T22" fmla="*/ 0 w 105"/>
                  <a:gd name="T23" fmla="*/ 0 h 17"/>
                  <a:gd name="T24" fmla="*/ 0 w 105"/>
                  <a:gd name="T25" fmla="*/ 0 h 17"/>
                  <a:gd name="T26" fmla="*/ 0 w 105"/>
                  <a:gd name="T27" fmla="*/ 0 h 17"/>
                  <a:gd name="T28" fmla="*/ 0 w 105"/>
                  <a:gd name="T29" fmla="*/ 0 h 17"/>
                  <a:gd name="T30" fmla="*/ 0 w 105"/>
                  <a:gd name="T31" fmla="*/ 0 h 17"/>
                  <a:gd name="T32" fmla="*/ 0 w 105"/>
                  <a:gd name="T33" fmla="*/ 0 h 17"/>
                  <a:gd name="T34" fmla="*/ 0 w 105"/>
                  <a:gd name="T35" fmla="*/ 0 h 17"/>
                  <a:gd name="T36" fmla="*/ 0 w 105"/>
                  <a:gd name="T37" fmla="*/ 0 h 17"/>
                  <a:gd name="T38" fmla="*/ 0 w 105"/>
                  <a:gd name="T39" fmla="*/ 0 h 17"/>
                  <a:gd name="T40" fmla="*/ 0 w 105"/>
                  <a:gd name="T41" fmla="*/ 0 h 17"/>
                  <a:gd name="T42" fmla="*/ 0 w 105"/>
                  <a:gd name="T43" fmla="*/ 0 h 17"/>
                  <a:gd name="T44" fmla="*/ 0 w 105"/>
                  <a:gd name="T45" fmla="*/ 0 h 17"/>
                  <a:gd name="T46" fmla="*/ 0 w 105"/>
                  <a:gd name="T47" fmla="*/ 0 h 17"/>
                  <a:gd name="T48" fmla="*/ 0 w 105"/>
                  <a:gd name="T49" fmla="*/ 0 h 17"/>
                  <a:gd name="T50" fmla="*/ 0 w 105"/>
                  <a:gd name="T51" fmla="*/ 0 h 17"/>
                  <a:gd name="T52" fmla="*/ 0 w 105"/>
                  <a:gd name="T53" fmla="*/ 0 h 17"/>
                  <a:gd name="T54" fmla="*/ 0 w 105"/>
                  <a:gd name="T55" fmla="*/ 0 h 17"/>
                  <a:gd name="T56" fmla="*/ 0 w 105"/>
                  <a:gd name="T57" fmla="*/ 0 h 17"/>
                  <a:gd name="T58" fmla="*/ 0 w 105"/>
                  <a:gd name="T59" fmla="*/ 0 h 17"/>
                  <a:gd name="T60" fmla="*/ 0 w 105"/>
                  <a:gd name="T61" fmla="*/ 0 h 17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</a:gdLst>
                <a:ahLst/>
                <a:cxnLst>
                  <a:cxn ang="T62">
                    <a:pos x="T0" y="T1"/>
                  </a:cxn>
                  <a:cxn ang="T63">
                    <a:pos x="T2" y="T3"/>
                  </a:cxn>
                  <a:cxn ang="T64">
                    <a:pos x="T4" y="T5"/>
                  </a:cxn>
                  <a:cxn ang="T65">
                    <a:pos x="T6" y="T7"/>
                  </a:cxn>
                  <a:cxn ang="T66">
                    <a:pos x="T8" y="T9"/>
                  </a:cxn>
                  <a:cxn ang="T67">
                    <a:pos x="T10" y="T11"/>
                  </a:cxn>
                  <a:cxn ang="T68">
                    <a:pos x="T12" y="T13"/>
                  </a:cxn>
                  <a:cxn ang="T69">
                    <a:pos x="T14" y="T15"/>
                  </a:cxn>
                  <a:cxn ang="T70">
                    <a:pos x="T16" y="T17"/>
                  </a:cxn>
                  <a:cxn ang="T71">
                    <a:pos x="T18" y="T19"/>
                  </a:cxn>
                  <a:cxn ang="T72">
                    <a:pos x="T20" y="T21"/>
                  </a:cxn>
                  <a:cxn ang="T73">
                    <a:pos x="T22" y="T23"/>
                  </a:cxn>
                  <a:cxn ang="T74">
                    <a:pos x="T24" y="T25"/>
                  </a:cxn>
                  <a:cxn ang="T75">
                    <a:pos x="T26" y="T27"/>
                  </a:cxn>
                  <a:cxn ang="T76">
                    <a:pos x="T28" y="T29"/>
                  </a:cxn>
                  <a:cxn ang="T77">
                    <a:pos x="T30" y="T31"/>
                  </a:cxn>
                  <a:cxn ang="T78">
                    <a:pos x="T32" y="T33"/>
                  </a:cxn>
                  <a:cxn ang="T79">
                    <a:pos x="T34" y="T35"/>
                  </a:cxn>
                  <a:cxn ang="T80">
                    <a:pos x="T36" y="T37"/>
                  </a:cxn>
                  <a:cxn ang="T81">
                    <a:pos x="T38" y="T39"/>
                  </a:cxn>
                  <a:cxn ang="T82">
                    <a:pos x="T40" y="T41"/>
                  </a:cxn>
                  <a:cxn ang="T83">
                    <a:pos x="T42" y="T43"/>
                  </a:cxn>
                  <a:cxn ang="T84">
                    <a:pos x="T44" y="T45"/>
                  </a:cxn>
                  <a:cxn ang="T85">
                    <a:pos x="T46" y="T47"/>
                  </a:cxn>
                  <a:cxn ang="T86">
                    <a:pos x="T48" y="T49"/>
                  </a:cxn>
                  <a:cxn ang="T87">
                    <a:pos x="T50" y="T51"/>
                  </a:cxn>
                  <a:cxn ang="T88">
                    <a:pos x="T52" y="T53"/>
                  </a:cxn>
                  <a:cxn ang="T89">
                    <a:pos x="T54" y="T55"/>
                  </a:cxn>
                  <a:cxn ang="T90">
                    <a:pos x="T56" y="T57"/>
                  </a:cxn>
                  <a:cxn ang="T91">
                    <a:pos x="T58" y="T59"/>
                  </a:cxn>
                  <a:cxn ang="T92">
                    <a:pos x="T60" y="T61"/>
                  </a:cxn>
                </a:cxnLst>
                <a:rect l="0" t="0" r="r" b="b"/>
                <a:pathLst>
                  <a:path w="105" h="17">
                    <a:moveTo>
                      <a:pt x="53" y="17"/>
                    </a:moveTo>
                    <a:lnTo>
                      <a:pt x="49" y="17"/>
                    </a:lnTo>
                    <a:lnTo>
                      <a:pt x="46" y="17"/>
                    </a:lnTo>
                    <a:lnTo>
                      <a:pt x="42" y="17"/>
                    </a:lnTo>
                    <a:lnTo>
                      <a:pt x="39" y="16"/>
                    </a:lnTo>
                    <a:lnTo>
                      <a:pt x="35" y="16"/>
                    </a:lnTo>
                    <a:lnTo>
                      <a:pt x="32" y="15"/>
                    </a:lnTo>
                    <a:lnTo>
                      <a:pt x="28" y="14"/>
                    </a:lnTo>
                    <a:lnTo>
                      <a:pt x="25" y="13"/>
                    </a:lnTo>
                    <a:lnTo>
                      <a:pt x="22" y="12"/>
                    </a:lnTo>
                    <a:lnTo>
                      <a:pt x="19" y="11"/>
                    </a:lnTo>
                    <a:lnTo>
                      <a:pt x="16" y="9"/>
                    </a:lnTo>
                    <a:lnTo>
                      <a:pt x="12" y="8"/>
                    </a:lnTo>
                    <a:lnTo>
                      <a:pt x="9" y="6"/>
                    </a:lnTo>
                    <a:lnTo>
                      <a:pt x="6" y="4"/>
                    </a:lnTo>
                    <a:lnTo>
                      <a:pt x="3" y="2"/>
                    </a:lnTo>
                    <a:lnTo>
                      <a:pt x="1" y="0"/>
                    </a:lnTo>
                    <a:lnTo>
                      <a:pt x="0" y="0"/>
                    </a:lnTo>
                    <a:lnTo>
                      <a:pt x="105" y="0"/>
                    </a:lnTo>
                    <a:lnTo>
                      <a:pt x="102" y="2"/>
                    </a:lnTo>
                    <a:lnTo>
                      <a:pt x="99" y="4"/>
                    </a:lnTo>
                    <a:lnTo>
                      <a:pt x="96" y="6"/>
                    </a:lnTo>
                    <a:lnTo>
                      <a:pt x="93" y="8"/>
                    </a:lnTo>
                    <a:lnTo>
                      <a:pt x="90" y="9"/>
                    </a:lnTo>
                    <a:lnTo>
                      <a:pt x="87" y="11"/>
                    </a:lnTo>
                    <a:lnTo>
                      <a:pt x="67" y="16"/>
                    </a:lnTo>
                    <a:lnTo>
                      <a:pt x="63" y="17"/>
                    </a:lnTo>
                    <a:lnTo>
                      <a:pt x="60" y="17"/>
                    </a:lnTo>
                    <a:lnTo>
                      <a:pt x="56" y="17"/>
                    </a:lnTo>
                    <a:lnTo>
                      <a:pt x="53" y="17"/>
                    </a:lnTo>
                    <a:close/>
                  </a:path>
                </a:pathLst>
              </a:custGeom>
              <a:solidFill>
                <a:srgbClr val="E866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516" name="未知">
                <a:extLst>
                  <a:ext uri="{FF2B5EF4-FFF2-40B4-BE49-F238E27FC236}">
                    <a16:creationId xmlns:a16="http://schemas.microsoft.com/office/drawing/2014/main" id="{3C254313-08D3-75AA-668F-12F3E4630F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9" y="1289"/>
                <a:ext cx="36" cy="57"/>
              </a:xfrm>
              <a:custGeom>
                <a:avLst/>
                <a:gdLst>
                  <a:gd name="T0" fmla="*/ 0 w 89"/>
                  <a:gd name="T1" fmla="*/ 0 h 143"/>
                  <a:gd name="T2" fmla="*/ 0 w 89"/>
                  <a:gd name="T3" fmla="*/ 0 h 143"/>
                  <a:gd name="T4" fmla="*/ 0 w 89"/>
                  <a:gd name="T5" fmla="*/ 0 h 143"/>
                  <a:gd name="T6" fmla="*/ 0 w 89"/>
                  <a:gd name="T7" fmla="*/ 0 h 143"/>
                  <a:gd name="T8" fmla="*/ 0 w 89"/>
                  <a:gd name="T9" fmla="*/ 0 h 143"/>
                  <a:gd name="T10" fmla="*/ 0 w 89"/>
                  <a:gd name="T11" fmla="*/ 0 h 143"/>
                  <a:gd name="T12" fmla="*/ 0 w 89"/>
                  <a:gd name="T13" fmla="*/ 0 h 143"/>
                  <a:gd name="T14" fmla="*/ 0 w 89"/>
                  <a:gd name="T15" fmla="*/ 0 h 143"/>
                  <a:gd name="T16" fmla="*/ 0 w 89"/>
                  <a:gd name="T17" fmla="*/ 0 h 143"/>
                  <a:gd name="T18" fmla="*/ 0 w 89"/>
                  <a:gd name="T19" fmla="*/ 0 h 143"/>
                  <a:gd name="T20" fmla="*/ 0 w 89"/>
                  <a:gd name="T21" fmla="*/ 0 h 143"/>
                  <a:gd name="T22" fmla="*/ 0 w 89"/>
                  <a:gd name="T23" fmla="*/ 0 h 143"/>
                  <a:gd name="T24" fmla="*/ 0 w 89"/>
                  <a:gd name="T25" fmla="*/ 0 h 143"/>
                  <a:gd name="T26" fmla="*/ 0 w 89"/>
                  <a:gd name="T27" fmla="*/ 0 h 143"/>
                  <a:gd name="T28" fmla="*/ 0 w 89"/>
                  <a:gd name="T29" fmla="*/ 0 h 143"/>
                  <a:gd name="T30" fmla="*/ 0 w 89"/>
                  <a:gd name="T31" fmla="*/ 0 h 143"/>
                  <a:gd name="T32" fmla="*/ 0 w 89"/>
                  <a:gd name="T33" fmla="*/ 0 h 143"/>
                  <a:gd name="T34" fmla="*/ 0 w 89"/>
                  <a:gd name="T35" fmla="*/ 0 h 143"/>
                  <a:gd name="T36" fmla="*/ 0 w 89"/>
                  <a:gd name="T37" fmla="*/ 0 h 143"/>
                  <a:gd name="T38" fmla="*/ 0 w 89"/>
                  <a:gd name="T39" fmla="*/ 0 h 143"/>
                  <a:gd name="T40" fmla="*/ 0 w 89"/>
                  <a:gd name="T41" fmla="*/ 0 h 143"/>
                  <a:gd name="T42" fmla="*/ 0 w 89"/>
                  <a:gd name="T43" fmla="*/ 0 h 143"/>
                  <a:gd name="T44" fmla="*/ 0 w 89"/>
                  <a:gd name="T45" fmla="*/ 0 h 143"/>
                  <a:gd name="T46" fmla="*/ 0 w 89"/>
                  <a:gd name="T47" fmla="*/ 0 h 143"/>
                  <a:gd name="T48" fmla="*/ 0 w 89"/>
                  <a:gd name="T49" fmla="*/ 0 h 143"/>
                  <a:gd name="T50" fmla="*/ 0 w 89"/>
                  <a:gd name="T51" fmla="*/ 0 h 143"/>
                  <a:gd name="T52" fmla="*/ 0 w 89"/>
                  <a:gd name="T53" fmla="*/ 0 h 143"/>
                  <a:gd name="T54" fmla="*/ 0 w 89"/>
                  <a:gd name="T55" fmla="*/ 0 h 143"/>
                  <a:gd name="T56" fmla="*/ 0 w 89"/>
                  <a:gd name="T57" fmla="*/ 0 h 143"/>
                  <a:gd name="T58" fmla="*/ 0 w 89"/>
                  <a:gd name="T59" fmla="*/ 0 h 143"/>
                  <a:gd name="T60" fmla="*/ 0 w 89"/>
                  <a:gd name="T61" fmla="*/ 0 h 143"/>
                  <a:gd name="T62" fmla="*/ 0 w 89"/>
                  <a:gd name="T63" fmla="*/ 0 h 143"/>
                  <a:gd name="T64" fmla="*/ 0 w 89"/>
                  <a:gd name="T65" fmla="*/ 0 h 143"/>
                  <a:gd name="T66" fmla="*/ 0 w 89"/>
                  <a:gd name="T67" fmla="*/ 0 h 143"/>
                  <a:gd name="T68" fmla="*/ 0 w 89"/>
                  <a:gd name="T69" fmla="*/ 0 h 143"/>
                  <a:gd name="T70" fmla="*/ 0 w 89"/>
                  <a:gd name="T71" fmla="*/ 0 h 143"/>
                  <a:gd name="T72" fmla="*/ 0 w 89"/>
                  <a:gd name="T73" fmla="*/ 0 h 143"/>
                  <a:gd name="T74" fmla="*/ 0 w 89"/>
                  <a:gd name="T75" fmla="*/ 0 h 143"/>
                  <a:gd name="T76" fmla="*/ 0 w 89"/>
                  <a:gd name="T77" fmla="*/ 0 h 143"/>
                  <a:gd name="T78" fmla="*/ 0 w 89"/>
                  <a:gd name="T79" fmla="*/ 0 h 143"/>
                  <a:gd name="T80" fmla="*/ 0 w 89"/>
                  <a:gd name="T81" fmla="*/ 0 h 143"/>
                  <a:gd name="T82" fmla="*/ 0 w 89"/>
                  <a:gd name="T83" fmla="*/ 0 h 143"/>
                  <a:gd name="T84" fmla="*/ 0 w 89"/>
                  <a:gd name="T85" fmla="*/ 0 h 143"/>
                  <a:gd name="T86" fmla="*/ 0 w 89"/>
                  <a:gd name="T87" fmla="*/ 0 h 143"/>
                  <a:gd name="T88" fmla="*/ 0 w 89"/>
                  <a:gd name="T89" fmla="*/ 0 h 143"/>
                  <a:gd name="T90" fmla="*/ 0 w 89"/>
                  <a:gd name="T91" fmla="*/ 0 h 143"/>
                  <a:gd name="T92" fmla="*/ 0 w 89"/>
                  <a:gd name="T93" fmla="*/ 0 h 143"/>
                  <a:gd name="T94" fmla="*/ 0 w 89"/>
                  <a:gd name="T95" fmla="*/ 0 h 143"/>
                  <a:gd name="T96" fmla="*/ 0 w 89"/>
                  <a:gd name="T97" fmla="*/ 0 h 143"/>
                  <a:gd name="T98" fmla="*/ 0 w 89"/>
                  <a:gd name="T99" fmla="*/ 0 h 143"/>
                  <a:gd name="T100" fmla="*/ 0 w 89"/>
                  <a:gd name="T101" fmla="*/ 0 h 143"/>
                  <a:gd name="T102" fmla="*/ 0 w 89"/>
                  <a:gd name="T103" fmla="*/ 0 h 143"/>
                  <a:gd name="T104" fmla="*/ 0 w 89"/>
                  <a:gd name="T105" fmla="*/ 0 h 143"/>
                  <a:gd name="T106" fmla="*/ 0 w 89"/>
                  <a:gd name="T107" fmla="*/ 0 h 143"/>
                  <a:gd name="T108" fmla="*/ 0 w 89"/>
                  <a:gd name="T109" fmla="*/ 0 h 143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</a:gdLst>
                <a:ahLst/>
                <a:cxnLst>
                  <a:cxn ang="T110">
                    <a:pos x="T0" y="T1"/>
                  </a:cxn>
                  <a:cxn ang="T111">
                    <a:pos x="T2" y="T3"/>
                  </a:cxn>
                  <a:cxn ang="T112">
                    <a:pos x="T4" y="T5"/>
                  </a:cxn>
                  <a:cxn ang="T113">
                    <a:pos x="T6" y="T7"/>
                  </a:cxn>
                  <a:cxn ang="T114">
                    <a:pos x="T8" y="T9"/>
                  </a:cxn>
                  <a:cxn ang="T115">
                    <a:pos x="T10" y="T11"/>
                  </a:cxn>
                  <a:cxn ang="T116">
                    <a:pos x="T12" y="T13"/>
                  </a:cxn>
                  <a:cxn ang="T117">
                    <a:pos x="T14" y="T15"/>
                  </a:cxn>
                  <a:cxn ang="T118">
                    <a:pos x="T16" y="T17"/>
                  </a:cxn>
                  <a:cxn ang="T119">
                    <a:pos x="T18" y="T19"/>
                  </a:cxn>
                  <a:cxn ang="T120">
                    <a:pos x="T20" y="T21"/>
                  </a:cxn>
                  <a:cxn ang="T121">
                    <a:pos x="T22" y="T23"/>
                  </a:cxn>
                  <a:cxn ang="T122">
                    <a:pos x="T24" y="T25"/>
                  </a:cxn>
                  <a:cxn ang="T123">
                    <a:pos x="T26" y="T27"/>
                  </a:cxn>
                  <a:cxn ang="T124">
                    <a:pos x="T28" y="T29"/>
                  </a:cxn>
                  <a:cxn ang="T125">
                    <a:pos x="T30" y="T31"/>
                  </a:cxn>
                  <a:cxn ang="T126">
                    <a:pos x="T32" y="T33"/>
                  </a:cxn>
                  <a:cxn ang="T127">
                    <a:pos x="T34" y="T35"/>
                  </a:cxn>
                  <a:cxn ang="T128">
                    <a:pos x="T36" y="T37"/>
                  </a:cxn>
                  <a:cxn ang="T129">
                    <a:pos x="T38" y="T39"/>
                  </a:cxn>
                  <a:cxn ang="T130">
                    <a:pos x="T40" y="T41"/>
                  </a:cxn>
                  <a:cxn ang="T131">
                    <a:pos x="T42" y="T43"/>
                  </a:cxn>
                  <a:cxn ang="T132">
                    <a:pos x="T44" y="T45"/>
                  </a:cxn>
                  <a:cxn ang="T133">
                    <a:pos x="T46" y="T47"/>
                  </a:cxn>
                  <a:cxn ang="T134">
                    <a:pos x="T48" y="T49"/>
                  </a:cxn>
                  <a:cxn ang="T135">
                    <a:pos x="T50" y="T51"/>
                  </a:cxn>
                  <a:cxn ang="T136">
                    <a:pos x="T52" y="T53"/>
                  </a:cxn>
                  <a:cxn ang="T137">
                    <a:pos x="T54" y="T55"/>
                  </a:cxn>
                  <a:cxn ang="T138">
                    <a:pos x="T56" y="T57"/>
                  </a:cxn>
                  <a:cxn ang="T139">
                    <a:pos x="T58" y="T59"/>
                  </a:cxn>
                  <a:cxn ang="T140">
                    <a:pos x="T60" y="T61"/>
                  </a:cxn>
                  <a:cxn ang="T141">
                    <a:pos x="T62" y="T63"/>
                  </a:cxn>
                  <a:cxn ang="T142">
                    <a:pos x="T64" y="T65"/>
                  </a:cxn>
                  <a:cxn ang="T143">
                    <a:pos x="T66" y="T67"/>
                  </a:cxn>
                  <a:cxn ang="T144">
                    <a:pos x="T68" y="T69"/>
                  </a:cxn>
                  <a:cxn ang="T145">
                    <a:pos x="T70" y="T71"/>
                  </a:cxn>
                  <a:cxn ang="T146">
                    <a:pos x="T72" y="T73"/>
                  </a:cxn>
                  <a:cxn ang="T147">
                    <a:pos x="T74" y="T75"/>
                  </a:cxn>
                  <a:cxn ang="T148">
                    <a:pos x="T76" y="T77"/>
                  </a:cxn>
                  <a:cxn ang="T149">
                    <a:pos x="T78" y="T79"/>
                  </a:cxn>
                  <a:cxn ang="T150">
                    <a:pos x="T80" y="T81"/>
                  </a:cxn>
                  <a:cxn ang="T151">
                    <a:pos x="T82" y="T83"/>
                  </a:cxn>
                  <a:cxn ang="T152">
                    <a:pos x="T84" y="T85"/>
                  </a:cxn>
                  <a:cxn ang="T153">
                    <a:pos x="T86" y="T87"/>
                  </a:cxn>
                  <a:cxn ang="T154">
                    <a:pos x="T88" y="T89"/>
                  </a:cxn>
                  <a:cxn ang="T155">
                    <a:pos x="T90" y="T91"/>
                  </a:cxn>
                  <a:cxn ang="T156">
                    <a:pos x="T92" y="T93"/>
                  </a:cxn>
                  <a:cxn ang="T157">
                    <a:pos x="T94" y="T95"/>
                  </a:cxn>
                  <a:cxn ang="T158">
                    <a:pos x="T96" y="T97"/>
                  </a:cxn>
                  <a:cxn ang="T159">
                    <a:pos x="T98" y="T99"/>
                  </a:cxn>
                  <a:cxn ang="T160">
                    <a:pos x="T100" y="T101"/>
                  </a:cxn>
                  <a:cxn ang="T161">
                    <a:pos x="T102" y="T103"/>
                  </a:cxn>
                  <a:cxn ang="T162">
                    <a:pos x="T104" y="T105"/>
                  </a:cxn>
                  <a:cxn ang="T163">
                    <a:pos x="T106" y="T107"/>
                  </a:cxn>
                  <a:cxn ang="T164">
                    <a:pos x="T108" y="T109"/>
                  </a:cxn>
                </a:cxnLst>
                <a:rect l="0" t="0" r="r" b="b"/>
                <a:pathLst>
                  <a:path w="89" h="143">
                    <a:moveTo>
                      <a:pt x="36" y="143"/>
                    </a:moveTo>
                    <a:lnTo>
                      <a:pt x="36" y="143"/>
                    </a:lnTo>
                    <a:lnTo>
                      <a:pt x="35" y="142"/>
                    </a:lnTo>
                    <a:lnTo>
                      <a:pt x="34" y="141"/>
                    </a:lnTo>
                    <a:lnTo>
                      <a:pt x="33" y="141"/>
                    </a:lnTo>
                    <a:lnTo>
                      <a:pt x="32" y="140"/>
                    </a:lnTo>
                    <a:lnTo>
                      <a:pt x="31" y="139"/>
                    </a:lnTo>
                    <a:lnTo>
                      <a:pt x="30" y="138"/>
                    </a:lnTo>
                    <a:lnTo>
                      <a:pt x="29" y="137"/>
                    </a:lnTo>
                    <a:lnTo>
                      <a:pt x="27" y="135"/>
                    </a:lnTo>
                    <a:lnTo>
                      <a:pt x="26" y="134"/>
                    </a:lnTo>
                    <a:lnTo>
                      <a:pt x="25" y="133"/>
                    </a:lnTo>
                    <a:lnTo>
                      <a:pt x="24" y="132"/>
                    </a:lnTo>
                    <a:lnTo>
                      <a:pt x="23" y="131"/>
                    </a:lnTo>
                    <a:lnTo>
                      <a:pt x="22" y="130"/>
                    </a:lnTo>
                    <a:lnTo>
                      <a:pt x="21" y="129"/>
                    </a:lnTo>
                    <a:lnTo>
                      <a:pt x="20" y="128"/>
                    </a:lnTo>
                    <a:lnTo>
                      <a:pt x="16" y="122"/>
                    </a:lnTo>
                    <a:lnTo>
                      <a:pt x="15" y="121"/>
                    </a:lnTo>
                    <a:lnTo>
                      <a:pt x="6" y="104"/>
                    </a:lnTo>
                    <a:lnTo>
                      <a:pt x="5" y="102"/>
                    </a:lnTo>
                    <a:lnTo>
                      <a:pt x="4" y="99"/>
                    </a:lnTo>
                    <a:lnTo>
                      <a:pt x="3" y="96"/>
                    </a:lnTo>
                    <a:lnTo>
                      <a:pt x="3" y="93"/>
                    </a:lnTo>
                    <a:lnTo>
                      <a:pt x="2" y="92"/>
                    </a:lnTo>
                    <a:lnTo>
                      <a:pt x="2" y="89"/>
                    </a:lnTo>
                    <a:lnTo>
                      <a:pt x="0" y="72"/>
                    </a:lnTo>
                    <a:lnTo>
                      <a:pt x="0" y="68"/>
                    </a:lnTo>
                    <a:lnTo>
                      <a:pt x="6" y="39"/>
                    </a:lnTo>
                    <a:lnTo>
                      <a:pt x="7" y="38"/>
                    </a:lnTo>
                    <a:lnTo>
                      <a:pt x="13" y="25"/>
                    </a:lnTo>
                    <a:lnTo>
                      <a:pt x="15" y="22"/>
                    </a:lnTo>
                    <a:lnTo>
                      <a:pt x="16" y="21"/>
                    </a:lnTo>
                    <a:lnTo>
                      <a:pt x="17" y="19"/>
                    </a:lnTo>
                    <a:lnTo>
                      <a:pt x="19" y="17"/>
                    </a:lnTo>
                    <a:lnTo>
                      <a:pt x="20" y="15"/>
                    </a:lnTo>
                    <a:lnTo>
                      <a:pt x="21" y="14"/>
                    </a:lnTo>
                    <a:lnTo>
                      <a:pt x="22" y="13"/>
                    </a:lnTo>
                    <a:lnTo>
                      <a:pt x="23" y="12"/>
                    </a:lnTo>
                    <a:lnTo>
                      <a:pt x="24" y="11"/>
                    </a:lnTo>
                    <a:lnTo>
                      <a:pt x="24" y="10"/>
                    </a:lnTo>
                    <a:lnTo>
                      <a:pt x="26" y="9"/>
                    </a:lnTo>
                    <a:lnTo>
                      <a:pt x="27" y="8"/>
                    </a:lnTo>
                    <a:lnTo>
                      <a:pt x="28" y="6"/>
                    </a:lnTo>
                    <a:lnTo>
                      <a:pt x="30" y="5"/>
                    </a:lnTo>
                    <a:lnTo>
                      <a:pt x="31" y="4"/>
                    </a:lnTo>
                    <a:lnTo>
                      <a:pt x="32" y="3"/>
                    </a:lnTo>
                    <a:lnTo>
                      <a:pt x="33" y="3"/>
                    </a:lnTo>
                    <a:lnTo>
                      <a:pt x="34" y="2"/>
                    </a:lnTo>
                    <a:lnTo>
                      <a:pt x="35" y="1"/>
                    </a:lnTo>
                    <a:lnTo>
                      <a:pt x="36" y="0"/>
                    </a:lnTo>
                    <a:lnTo>
                      <a:pt x="89" y="0"/>
                    </a:lnTo>
                    <a:lnTo>
                      <a:pt x="59" y="6"/>
                    </a:lnTo>
                    <a:lnTo>
                      <a:pt x="50" y="11"/>
                    </a:lnTo>
                    <a:lnTo>
                      <a:pt x="49" y="12"/>
                    </a:lnTo>
                    <a:lnTo>
                      <a:pt x="47" y="13"/>
                    </a:lnTo>
                    <a:lnTo>
                      <a:pt x="46" y="14"/>
                    </a:lnTo>
                    <a:lnTo>
                      <a:pt x="44" y="15"/>
                    </a:lnTo>
                    <a:lnTo>
                      <a:pt x="42" y="17"/>
                    </a:lnTo>
                    <a:lnTo>
                      <a:pt x="40" y="19"/>
                    </a:lnTo>
                    <a:lnTo>
                      <a:pt x="39" y="19"/>
                    </a:lnTo>
                    <a:lnTo>
                      <a:pt x="38" y="21"/>
                    </a:lnTo>
                    <a:lnTo>
                      <a:pt x="37" y="22"/>
                    </a:lnTo>
                    <a:lnTo>
                      <a:pt x="34" y="25"/>
                    </a:lnTo>
                    <a:lnTo>
                      <a:pt x="32" y="28"/>
                    </a:lnTo>
                    <a:lnTo>
                      <a:pt x="30" y="30"/>
                    </a:lnTo>
                    <a:lnTo>
                      <a:pt x="22" y="44"/>
                    </a:lnTo>
                    <a:lnTo>
                      <a:pt x="22" y="45"/>
                    </a:lnTo>
                    <a:lnTo>
                      <a:pt x="21" y="47"/>
                    </a:lnTo>
                    <a:lnTo>
                      <a:pt x="20" y="50"/>
                    </a:lnTo>
                    <a:lnTo>
                      <a:pt x="20" y="51"/>
                    </a:lnTo>
                    <a:lnTo>
                      <a:pt x="19" y="54"/>
                    </a:lnTo>
                    <a:lnTo>
                      <a:pt x="19" y="55"/>
                    </a:lnTo>
                    <a:lnTo>
                      <a:pt x="18" y="58"/>
                    </a:lnTo>
                    <a:lnTo>
                      <a:pt x="18" y="61"/>
                    </a:lnTo>
                    <a:lnTo>
                      <a:pt x="17" y="64"/>
                    </a:lnTo>
                    <a:lnTo>
                      <a:pt x="17" y="66"/>
                    </a:lnTo>
                    <a:lnTo>
                      <a:pt x="17" y="68"/>
                    </a:lnTo>
                    <a:lnTo>
                      <a:pt x="17" y="72"/>
                    </a:lnTo>
                    <a:lnTo>
                      <a:pt x="19" y="89"/>
                    </a:lnTo>
                    <a:lnTo>
                      <a:pt x="20" y="92"/>
                    </a:lnTo>
                    <a:lnTo>
                      <a:pt x="20" y="93"/>
                    </a:lnTo>
                    <a:lnTo>
                      <a:pt x="21" y="96"/>
                    </a:lnTo>
                    <a:lnTo>
                      <a:pt x="22" y="99"/>
                    </a:lnTo>
                    <a:lnTo>
                      <a:pt x="24" y="102"/>
                    </a:lnTo>
                    <a:lnTo>
                      <a:pt x="34" y="118"/>
                    </a:lnTo>
                    <a:lnTo>
                      <a:pt x="46" y="129"/>
                    </a:lnTo>
                    <a:lnTo>
                      <a:pt x="47" y="130"/>
                    </a:lnTo>
                    <a:lnTo>
                      <a:pt x="59" y="137"/>
                    </a:lnTo>
                    <a:lnTo>
                      <a:pt x="61" y="138"/>
                    </a:lnTo>
                    <a:lnTo>
                      <a:pt x="72" y="141"/>
                    </a:lnTo>
                    <a:lnTo>
                      <a:pt x="75" y="142"/>
                    </a:lnTo>
                    <a:lnTo>
                      <a:pt x="77" y="142"/>
                    </a:lnTo>
                    <a:lnTo>
                      <a:pt x="80" y="143"/>
                    </a:lnTo>
                    <a:lnTo>
                      <a:pt x="83" y="143"/>
                    </a:lnTo>
                    <a:lnTo>
                      <a:pt x="86" y="143"/>
                    </a:lnTo>
                    <a:lnTo>
                      <a:pt x="89" y="143"/>
                    </a:lnTo>
                  </a:path>
                </a:pathLst>
              </a:custGeom>
              <a:solidFill>
                <a:srgbClr val="E866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517" name="未知">
                <a:extLst>
                  <a:ext uri="{FF2B5EF4-FFF2-40B4-BE49-F238E27FC236}">
                    <a16:creationId xmlns:a16="http://schemas.microsoft.com/office/drawing/2014/main" id="{A0CF28C2-796F-A45E-33A9-655F3A6919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5" y="1289"/>
                <a:ext cx="35" cy="57"/>
              </a:xfrm>
              <a:custGeom>
                <a:avLst/>
                <a:gdLst>
                  <a:gd name="T0" fmla="*/ 0 w 88"/>
                  <a:gd name="T1" fmla="*/ 0 h 143"/>
                  <a:gd name="T2" fmla="*/ 0 w 88"/>
                  <a:gd name="T3" fmla="*/ 0 h 143"/>
                  <a:gd name="T4" fmla="*/ 0 w 88"/>
                  <a:gd name="T5" fmla="*/ 0 h 143"/>
                  <a:gd name="T6" fmla="*/ 0 w 88"/>
                  <a:gd name="T7" fmla="*/ 0 h 143"/>
                  <a:gd name="T8" fmla="*/ 0 w 88"/>
                  <a:gd name="T9" fmla="*/ 0 h 143"/>
                  <a:gd name="T10" fmla="*/ 0 w 88"/>
                  <a:gd name="T11" fmla="*/ 0 h 143"/>
                  <a:gd name="T12" fmla="*/ 0 w 88"/>
                  <a:gd name="T13" fmla="*/ 0 h 143"/>
                  <a:gd name="T14" fmla="*/ 0 w 88"/>
                  <a:gd name="T15" fmla="*/ 0 h 143"/>
                  <a:gd name="T16" fmla="*/ 0 w 88"/>
                  <a:gd name="T17" fmla="*/ 0 h 143"/>
                  <a:gd name="T18" fmla="*/ 0 w 88"/>
                  <a:gd name="T19" fmla="*/ 0 h 143"/>
                  <a:gd name="T20" fmla="*/ 0 w 88"/>
                  <a:gd name="T21" fmla="*/ 0 h 143"/>
                  <a:gd name="T22" fmla="*/ 0 w 88"/>
                  <a:gd name="T23" fmla="*/ 0 h 143"/>
                  <a:gd name="T24" fmla="*/ 0 w 88"/>
                  <a:gd name="T25" fmla="*/ 0 h 143"/>
                  <a:gd name="T26" fmla="*/ 0 w 88"/>
                  <a:gd name="T27" fmla="*/ 0 h 143"/>
                  <a:gd name="T28" fmla="*/ 0 w 88"/>
                  <a:gd name="T29" fmla="*/ 0 h 143"/>
                  <a:gd name="T30" fmla="*/ 0 w 88"/>
                  <a:gd name="T31" fmla="*/ 0 h 143"/>
                  <a:gd name="T32" fmla="*/ 0 w 88"/>
                  <a:gd name="T33" fmla="*/ 0 h 143"/>
                  <a:gd name="T34" fmla="*/ 0 w 88"/>
                  <a:gd name="T35" fmla="*/ 0 h 143"/>
                  <a:gd name="T36" fmla="*/ 0 w 88"/>
                  <a:gd name="T37" fmla="*/ 0 h 143"/>
                  <a:gd name="T38" fmla="*/ 0 w 88"/>
                  <a:gd name="T39" fmla="*/ 0 h 143"/>
                  <a:gd name="T40" fmla="*/ 0 w 88"/>
                  <a:gd name="T41" fmla="*/ 0 h 143"/>
                  <a:gd name="T42" fmla="*/ 0 w 88"/>
                  <a:gd name="T43" fmla="*/ 0 h 143"/>
                  <a:gd name="T44" fmla="*/ 0 w 88"/>
                  <a:gd name="T45" fmla="*/ 0 h 143"/>
                  <a:gd name="T46" fmla="*/ 0 w 88"/>
                  <a:gd name="T47" fmla="*/ 0 h 143"/>
                  <a:gd name="T48" fmla="*/ 0 w 88"/>
                  <a:gd name="T49" fmla="*/ 0 h 143"/>
                  <a:gd name="T50" fmla="*/ 0 w 88"/>
                  <a:gd name="T51" fmla="*/ 0 h 143"/>
                  <a:gd name="T52" fmla="*/ 0 w 88"/>
                  <a:gd name="T53" fmla="*/ 0 h 143"/>
                  <a:gd name="T54" fmla="*/ 0 w 88"/>
                  <a:gd name="T55" fmla="*/ 0 h 143"/>
                  <a:gd name="T56" fmla="*/ 0 w 88"/>
                  <a:gd name="T57" fmla="*/ 0 h 143"/>
                  <a:gd name="T58" fmla="*/ 0 w 88"/>
                  <a:gd name="T59" fmla="*/ 0 h 143"/>
                  <a:gd name="T60" fmla="*/ 0 w 88"/>
                  <a:gd name="T61" fmla="*/ 0 h 143"/>
                  <a:gd name="T62" fmla="*/ 0 w 88"/>
                  <a:gd name="T63" fmla="*/ 0 h 143"/>
                  <a:gd name="T64" fmla="*/ 0 w 88"/>
                  <a:gd name="T65" fmla="*/ 0 h 143"/>
                  <a:gd name="T66" fmla="*/ 0 w 88"/>
                  <a:gd name="T67" fmla="*/ 0 h 143"/>
                  <a:gd name="T68" fmla="*/ 0 w 88"/>
                  <a:gd name="T69" fmla="*/ 0 h 143"/>
                  <a:gd name="T70" fmla="*/ 0 w 88"/>
                  <a:gd name="T71" fmla="*/ 0 h 143"/>
                  <a:gd name="T72" fmla="*/ 0 w 88"/>
                  <a:gd name="T73" fmla="*/ 0 h 143"/>
                  <a:gd name="T74" fmla="*/ 0 w 88"/>
                  <a:gd name="T75" fmla="*/ 0 h 143"/>
                  <a:gd name="T76" fmla="*/ 0 w 88"/>
                  <a:gd name="T77" fmla="*/ 0 h 143"/>
                  <a:gd name="T78" fmla="*/ 0 w 88"/>
                  <a:gd name="T79" fmla="*/ 0 h 143"/>
                  <a:gd name="T80" fmla="*/ 0 w 88"/>
                  <a:gd name="T81" fmla="*/ 0 h 143"/>
                  <a:gd name="T82" fmla="*/ 0 w 88"/>
                  <a:gd name="T83" fmla="*/ 0 h 143"/>
                  <a:gd name="T84" fmla="*/ 0 w 88"/>
                  <a:gd name="T85" fmla="*/ 0 h 143"/>
                  <a:gd name="T86" fmla="*/ 0 w 88"/>
                  <a:gd name="T87" fmla="*/ 0 h 143"/>
                  <a:gd name="T88" fmla="*/ 0 w 88"/>
                  <a:gd name="T89" fmla="*/ 0 h 143"/>
                  <a:gd name="T90" fmla="*/ 0 w 88"/>
                  <a:gd name="T91" fmla="*/ 0 h 143"/>
                  <a:gd name="T92" fmla="*/ 0 w 88"/>
                  <a:gd name="T93" fmla="*/ 0 h 143"/>
                  <a:gd name="T94" fmla="*/ 0 w 88"/>
                  <a:gd name="T95" fmla="*/ 0 h 143"/>
                  <a:gd name="T96" fmla="*/ 0 w 88"/>
                  <a:gd name="T97" fmla="*/ 0 h 143"/>
                  <a:gd name="T98" fmla="*/ 0 w 88"/>
                  <a:gd name="T99" fmla="*/ 0 h 143"/>
                  <a:gd name="T100" fmla="*/ 0 w 88"/>
                  <a:gd name="T101" fmla="*/ 0 h 143"/>
                  <a:gd name="T102" fmla="*/ 0 w 88"/>
                  <a:gd name="T103" fmla="*/ 0 h 143"/>
                  <a:gd name="T104" fmla="*/ 0 w 88"/>
                  <a:gd name="T105" fmla="*/ 0 h 143"/>
                  <a:gd name="T106" fmla="*/ 0 w 88"/>
                  <a:gd name="T107" fmla="*/ 0 h 143"/>
                  <a:gd name="T108" fmla="*/ 0 w 88"/>
                  <a:gd name="T109" fmla="*/ 0 h 143"/>
                  <a:gd name="T110" fmla="*/ 0 w 88"/>
                  <a:gd name="T111" fmla="*/ 0 h 143"/>
                  <a:gd name="T112" fmla="*/ 0 w 88"/>
                  <a:gd name="T113" fmla="*/ 0 h 143"/>
                  <a:gd name="T114" fmla="*/ 0 w 88"/>
                  <a:gd name="T115" fmla="*/ 0 h 143"/>
                  <a:gd name="T116" fmla="*/ 0 w 88"/>
                  <a:gd name="T117" fmla="*/ 0 h 143"/>
                  <a:gd name="T118" fmla="*/ 0 w 88"/>
                  <a:gd name="T119" fmla="*/ 0 h 143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88" h="143">
                    <a:moveTo>
                      <a:pt x="0" y="143"/>
                    </a:moveTo>
                    <a:lnTo>
                      <a:pt x="30" y="137"/>
                    </a:lnTo>
                    <a:lnTo>
                      <a:pt x="43" y="129"/>
                    </a:lnTo>
                    <a:lnTo>
                      <a:pt x="44" y="128"/>
                    </a:lnTo>
                    <a:lnTo>
                      <a:pt x="66" y="98"/>
                    </a:lnTo>
                    <a:lnTo>
                      <a:pt x="67" y="96"/>
                    </a:lnTo>
                    <a:lnTo>
                      <a:pt x="68" y="94"/>
                    </a:lnTo>
                    <a:lnTo>
                      <a:pt x="68" y="92"/>
                    </a:lnTo>
                    <a:lnTo>
                      <a:pt x="69" y="91"/>
                    </a:lnTo>
                    <a:lnTo>
                      <a:pt x="71" y="72"/>
                    </a:lnTo>
                    <a:lnTo>
                      <a:pt x="71" y="69"/>
                    </a:lnTo>
                    <a:lnTo>
                      <a:pt x="71" y="66"/>
                    </a:lnTo>
                    <a:lnTo>
                      <a:pt x="71" y="65"/>
                    </a:lnTo>
                    <a:lnTo>
                      <a:pt x="71" y="63"/>
                    </a:lnTo>
                    <a:lnTo>
                      <a:pt x="70" y="60"/>
                    </a:lnTo>
                    <a:lnTo>
                      <a:pt x="70" y="58"/>
                    </a:lnTo>
                    <a:lnTo>
                      <a:pt x="70" y="57"/>
                    </a:lnTo>
                    <a:lnTo>
                      <a:pt x="69" y="55"/>
                    </a:lnTo>
                    <a:lnTo>
                      <a:pt x="69" y="52"/>
                    </a:lnTo>
                    <a:lnTo>
                      <a:pt x="68" y="51"/>
                    </a:lnTo>
                    <a:lnTo>
                      <a:pt x="68" y="49"/>
                    </a:lnTo>
                    <a:lnTo>
                      <a:pt x="67" y="47"/>
                    </a:lnTo>
                    <a:lnTo>
                      <a:pt x="66" y="45"/>
                    </a:lnTo>
                    <a:lnTo>
                      <a:pt x="66" y="44"/>
                    </a:lnTo>
                    <a:lnTo>
                      <a:pt x="59" y="32"/>
                    </a:lnTo>
                    <a:lnTo>
                      <a:pt x="49" y="20"/>
                    </a:lnTo>
                    <a:lnTo>
                      <a:pt x="48" y="19"/>
                    </a:lnTo>
                    <a:lnTo>
                      <a:pt x="30" y="6"/>
                    </a:lnTo>
                    <a:lnTo>
                      <a:pt x="27" y="5"/>
                    </a:lnTo>
                    <a:lnTo>
                      <a:pt x="16" y="2"/>
                    </a:lnTo>
                    <a:lnTo>
                      <a:pt x="14" y="1"/>
                    </a:lnTo>
                    <a:lnTo>
                      <a:pt x="0" y="0"/>
                    </a:lnTo>
                    <a:lnTo>
                      <a:pt x="52" y="0"/>
                    </a:lnTo>
                    <a:lnTo>
                      <a:pt x="53" y="0"/>
                    </a:lnTo>
                    <a:lnTo>
                      <a:pt x="53" y="1"/>
                    </a:lnTo>
                    <a:lnTo>
                      <a:pt x="54" y="1"/>
                    </a:lnTo>
                    <a:lnTo>
                      <a:pt x="54" y="2"/>
                    </a:lnTo>
                    <a:lnTo>
                      <a:pt x="55" y="3"/>
                    </a:lnTo>
                    <a:lnTo>
                      <a:pt x="56" y="3"/>
                    </a:lnTo>
                    <a:lnTo>
                      <a:pt x="57" y="4"/>
                    </a:lnTo>
                    <a:lnTo>
                      <a:pt x="59" y="5"/>
                    </a:lnTo>
                    <a:lnTo>
                      <a:pt x="60" y="6"/>
                    </a:lnTo>
                    <a:lnTo>
                      <a:pt x="61" y="8"/>
                    </a:lnTo>
                    <a:lnTo>
                      <a:pt x="62" y="9"/>
                    </a:lnTo>
                    <a:lnTo>
                      <a:pt x="64" y="10"/>
                    </a:lnTo>
                    <a:lnTo>
                      <a:pt x="65" y="12"/>
                    </a:lnTo>
                    <a:lnTo>
                      <a:pt x="67" y="13"/>
                    </a:lnTo>
                    <a:lnTo>
                      <a:pt x="67" y="14"/>
                    </a:lnTo>
                    <a:lnTo>
                      <a:pt x="68" y="15"/>
                    </a:lnTo>
                    <a:lnTo>
                      <a:pt x="69" y="17"/>
                    </a:lnTo>
                    <a:lnTo>
                      <a:pt x="71" y="19"/>
                    </a:lnTo>
                    <a:lnTo>
                      <a:pt x="72" y="20"/>
                    </a:lnTo>
                    <a:lnTo>
                      <a:pt x="72" y="21"/>
                    </a:lnTo>
                    <a:lnTo>
                      <a:pt x="74" y="23"/>
                    </a:lnTo>
                    <a:lnTo>
                      <a:pt x="75" y="25"/>
                    </a:lnTo>
                    <a:lnTo>
                      <a:pt x="76" y="26"/>
                    </a:lnTo>
                    <a:lnTo>
                      <a:pt x="76" y="27"/>
                    </a:lnTo>
                    <a:lnTo>
                      <a:pt x="78" y="29"/>
                    </a:lnTo>
                    <a:lnTo>
                      <a:pt x="79" y="32"/>
                    </a:lnTo>
                    <a:lnTo>
                      <a:pt x="80" y="34"/>
                    </a:lnTo>
                    <a:lnTo>
                      <a:pt x="81" y="37"/>
                    </a:lnTo>
                    <a:lnTo>
                      <a:pt x="82" y="38"/>
                    </a:lnTo>
                    <a:lnTo>
                      <a:pt x="82" y="39"/>
                    </a:lnTo>
                    <a:lnTo>
                      <a:pt x="83" y="42"/>
                    </a:lnTo>
                    <a:lnTo>
                      <a:pt x="84" y="44"/>
                    </a:lnTo>
                    <a:lnTo>
                      <a:pt x="84" y="45"/>
                    </a:lnTo>
                    <a:lnTo>
                      <a:pt x="85" y="47"/>
                    </a:lnTo>
                    <a:lnTo>
                      <a:pt x="85" y="49"/>
                    </a:lnTo>
                    <a:lnTo>
                      <a:pt x="86" y="51"/>
                    </a:lnTo>
                    <a:lnTo>
                      <a:pt x="86" y="52"/>
                    </a:lnTo>
                    <a:lnTo>
                      <a:pt x="87" y="55"/>
                    </a:lnTo>
                    <a:lnTo>
                      <a:pt x="87" y="57"/>
                    </a:lnTo>
                    <a:lnTo>
                      <a:pt x="87" y="58"/>
                    </a:lnTo>
                    <a:lnTo>
                      <a:pt x="88" y="60"/>
                    </a:lnTo>
                    <a:lnTo>
                      <a:pt x="88" y="63"/>
                    </a:lnTo>
                    <a:lnTo>
                      <a:pt x="88" y="65"/>
                    </a:lnTo>
                    <a:lnTo>
                      <a:pt x="88" y="66"/>
                    </a:lnTo>
                    <a:lnTo>
                      <a:pt x="88" y="69"/>
                    </a:lnTo>
                    <a:lnTo>
                      <a:pt x="88" y="72"/>
                    </a:lnTo>
                    <a:lnTo>
                      <a:pt x="88" y="74"/>
                    </a:lnTo>
                    <a:lnTo>
                      <a:pt x="88" y="77"/>
                    </a:lnTo>
                    <a:lnTo>
                      <a:pt x="88" y="78"/>
                    </a:lnTo>
                    <a:lnTo>
                      <a:pt x="88" y="80"/>
                    </a:lnTo>
                    <a:lnTo>
                      <a:pt x="88" y="83"/>
                    </a:lnTo>
                    <a:lnTo>
                      <a:pt x="87" y="85"/>
                    </a:lnTo>
                    <a:lnTo>
                      <a:pt x="87" y="86"/>
                    </a:lnTo>
                    <a:lnTo>
                      <a:pt x="87" y="88"/>
                    </a:lnTo>
                    <a:lnTo>
                      <a:pt x="86" y="91"/>
                    </a:lnTo>
                    <a:lnTo>
                      <a:pt x="86" y="92"/>
                    </a:lnTo>
                    <a:lnTo>
                      <a:pt x="85" y="94"/>
                    </a:lnTo>
                    <a:lnTo>
                      <a:pt x="85" y="96"/>
                    </a:lnTo>
                    <a:lnTo>
                      <a:pt x="84" y="98"/>
                    </a:lnTo>
                    <a:lnTo>
                      <a:pt x="84" y="99"/>
                    </a:lnTo>
                    <a:lnTo>
                      <a:pt x="83" y="102"/>
                    </a:lnTo>
                    <a:lnTo>
                      <a:pt x="82" y="104"/>
                    </a:lnTo>
                    <a:lnTo>
                      <a:pt x="72" y="122"/>
                    </a:lnTo>
                    <a:lnTo>
                      <a:pt x="72" y="123"/>
                    </a:lnTo>
                    <a:lnTo>
                      <a:pt x="71" y="124"/>
                    </a:lnTo>
                    <a:lnTo>
                      <a:pt x="69" y="126"/>
                    </a:lnTo>
                    <a:lnTo>
                      <a:pt x="68" y="128"/>
                    </a:lnTo>
                    <a:lnTo>
                      <a:pt x="67" y="129"/>
                    </a:lnTo>
                    <a:lnTo>
                      <a:pt x="67" y="130"/>
                    </a:lnTo>
                    <a:lnTo>
                      <a:pt x="65" y="131"/>
                    </a:lnTo>
                    <a:lnTo>
                      <a:pt x="64" y="133"/>
                    </a:lnTo>
                    <a:lnTo>
                      <a:pt x="62" y="134"/>
                    </a:lnTo>
                    <a:lnTo>
                      <a:pt x="61" y="135"/>
                    </a:lnTo>
                    <a:lnTo>
                      <a:pt x="60" y="137"/>
                    </a:lnTo>
                    <a:lnTo>
                      <a:pt x="59" y="138"/>
                    </a:lnTo>
                    <a:lnTo>
                      <a:pt x="57" y="139"/>
                    </a:lnTo>
                    <a:lnTo>
                      <a:pt x="56" y="140"/>
                    </a:lnTo>
                    <a:lnTo>
                      <a:pt x="55" y="141"/>
                    </a:lnTo>
                    <a:lnTo>
                      <a:pt x="54" y="142"/>
                    </a:lnTo>
                    <a:lnTo>
                      <a:pt x="53" y="142"/>
                    </a:lnTo>
                    <a:lnTo>
                      <a:pt x="53" y="143"/>
                    </a:lnTo>
                    <a:lnTo>
                      <a:pt x="52" y="143"/>
                    </a:lnTo>
                  </a:path>
                </a:pathLst>
              </a:custGeom>
              <a:solidFill>
                <a:srgbClr val="E866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518" name="未知">
                <a:extLst>
                  <a:ext uri="{FF2B5EF4-FFF2-40B4-BE49-F238E27FC236}">
                    <a16:creationId xmlns:a16="http://schemas.microsoft.com/office/drawing/2014/main" id="{F72C710A-8724-5136-1E60-210CD70AE4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4" y="1282"/>
                <a:ext cx="42" cy="7"/>
              </a:xfrm>
              <a:custGeom>
                <a:avLst/>
                <a:gdLst>
                  <a:gd name="T0" fmla="*/ 0 w 105"/>
                  <a:gd name="T1" fmla="*/ 0 h 17"/>
                  <a:gd name="T2" fmla="*/ 0 w 105"/>
                  <a:gd name="T3" fmla="*/ 0 h 17"/>
                  <a:gd name="T4" fmla="*/ 0 w 105"/>
                  <a:gd name="T5" fmla="*/ 0 h 17"/>
                  <a:gd name="T6" fmla="*/ 0 w 105"/>
                  <a:gd name="T7" fmla="*/ 0 h 17"/>
                  <a:gd name="T8" fmla="*/ 0 w 105"/>
                  <a:gd name="T9" fmla="*/ 0 h 17"/>
                  <a:gd name="T10" fmla="*/ 0 w 105"/>
                  <a:gd name="T11" fmla="*/ 0 h 17"/>
                  <a:gd name="T12" fmla="*/ 0 w 105"/>
                  <a:gd name="T13" fmla="*/ 0 h 17"/>
                  <a:gd name="T14" fmla="*/ 0 w 105"/>
                  <a:gd name="T15" fmla="*/ 0 h 17"/>
                  <a:gd name="T16" fmla="*/ 0 w 105"/>
                  <a:gd name="T17" fmla="*/ 0 h 17"/>
                  <a:gd name="T18" fmla="*/ 0 w 105"/>
                  <a:gd name="T19" fmla="*/ 0 h 17"/>
                  <a:gd name="T20" fmla="*/ 0 w 105"/>
                  <a:gd name="T21" fmla="*/ 0 h 17"/>
                  <a:gd name="T22" fmla="*/ 0 w 105"/>
                  <a:gd name="T23" fmla="*/ 0 h 17"/>
                  <a:gd name="T24" fmla="*/ 0 w 105"/>
                  <a:gd name="T25" fmla="*/ 0 h 17"/>
                  <a:gd name="T26" fmla="*/ 0 w 105"/>
                  <a:gd name="T27" fmla="*/ 0 h 17"/>
                  <a:gd name="T28" fmla="*/ 0 w 105"/>
                  <a:gd name="T29" fmla="*/ 0 h 17"/>
                  <a:gd name="T30" fmla="*/ 0 w 105"/>
                  <a:gd name="T31" fmla="*/ 0 h 17"/>
                  <a:gd name="T32" fmla="*/ 0 w 105"/>
                  <a:gd name="T33" fmla="*/ 0 h 17"/>
                  <a:gd name="T34" fmla="*/ 0 w 105"/>
                  <a:gd name="T35" fmla="*/ 0 h 17"/>
                  <a:gd name="T36" fmla="*/ 0 w 105"/>
                  <a:gd name="T37" fmla="*/ 0 h 17"/>
                  <a:gd name="T38" fmla="*/ 0 w 105"/>
                  <a:gd name="T39" fmla="*/ 0 h 17"/>
                  <a:gd name="T40" fmla="*/ 0 w 105"/>
                  <a:gd name="T41" fmla="*/ 0 h 17"/>
                  <a:gd name="T42" fmla="*/ 0 w 105"/>
                  <a:gd name="T43" fmla="*/ 0 h 17"/>
                  <a:gd name="T44" fmla="*/ 0 w 105"/>
                  <a:gd name="T45" fmla="*/ 0 h 17"/>
                  <a:gd name="T46" fmla="*/ 0 w 105"/>
                  <a:gd name="T47" fmla="*/ 0 h 17"/>
                  <a:gd name="T48" fmla="*/ 0 w 105"/>
                  <a:gd name="T49" fmla="*/ 0 h 17"/>
                  <a:gd name="T50" fmla="*/ 0 w 105"/>
                  <a:gd name="T51" fmla="*/ 0 h 17"/>
                  <a:gd name="T52" fmla="*/ 0 w 105"/>
                  <a:gd name="T53" fmla="*/ 0 h 17"/>
                  <a:gd name="T54" fmla="*/ 0 w 105"/>
                  <a:gd name="T55" fmla="*/ 0 h 17"/>
                  <a:gd name="T56" fmla="*/ 0 w 105"/>
                  <a:gd name="T57" fmla="*/ 0 h 17"/>
                  <a:gd name="T58" fmla="*/ 0 w 105"/>
                  <a:gd name="T59" fmla="*/ 0 h 17"/>
                  <a:gd name="T60" fmla="*/ 0 w 105"/>
                  <a:gd name="T61" fmla="*/ 0 h 17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</a:gdLst>
                <a:ahLst/>
                <a:cxnLst>
                  <a:cxn ang="T62">
                    <a:pos x="T0" y="T1"/>
                  </a:cxn>
                  <a:cxn ang="T63">
                    <a:pos x="T2" y="T3"/>
                  </a:cxn>
                  <a:cxn ang="T64">
                    <a:pos x="T4" y="T5"/>
                  </a:cxn>
                  <a:cxn ang="T65">
                    <a:pos x="T6" y="T7"/>
                  </a:cxn>
                  <a:cxn ang="T66">
                    <a:pos x="T8" y="T9"/>
                  </a:cxn>
                  <a:cxn ang="T67">
                    <a:pos x="T10" y="T11"/>
                  </a:cxn>
                  <a:cxn ang="T68">
                    <a:pos x="T12" y="T13"/>
                  </a:cxn>
                  <a:cxn ang="T69">
                    <a:pos x="T14" y="T15"/>
                  </a:cxn>
                  <a:cxn ang="T70">
                    <a:pos x="T16" y="T17"/>
                  </a:cxn>
                  <a:cxn ang="T71">
                    <a:pos x="T18" y="T19"/>
                  </a:cxn>
                  <a:cxn ang="T72">
                    <a:pos x="T20" y="T21"/>
                  </a:cxn>
                  <a:cxn ang="T73">
                    <a:pos x="T22" y="T23"/>
                  </a:cxn>
                  <a:cxn ang="T74">
                    <a:pos x="T24" y="T25"/>
                  </a:cxn>
                  <a:cxn ang="T75">
                    <a:pos x="T26" y="T27"/>
                  </a:cxn>
                  <a:cxn ang="T76">
                    <a:pos x="T28" y="T29"/>
                  </a:cxn>
                  <a:cxn ang="T77">
                    <a:pos x="T30" y="T31"/>
                  </a:cxn>
                  <a:cxn ang="T78">
                    <a:pos x="T32" y="T33"/>
                  </a:cxn>
                  <a:cxn ang="T79">
                    <a:pos x="T34" y="T35"/>
                  </a:cxn>
                  <a:cxn ang="T80">
                    <a:pos x="T36" y="T37"/>
                  </a:cxn>
                  <a:cxn ang="T81">
                    <a:pos x="T38" y="T39"/>
                  </a:cxn>
                  <a:cxn ang="T82">
                    <a:pos x="T40" y="T41"/>
                  </a:cxn>
                  <a:cxn ang="T83">
                    <a:pos x="T42" y="T43"/>
                  </a:cxn>
                  <a:cxn ang="T84">
                    <a:pos x="T44" y="T45"/>
                  </a:cxn>
                  <a:cxn ang="T85">
                    <a:pos x="T46" y="T47"/>
                  </a:cxn>
                  <a:cxn ang="T86">
                    <a:pos x="T48" y="T49"/>
                  </a:cxn>
                  <a:cxn ang="T87">
                    <a:pos x="T50" y="T51"/>
                  </a:cxn>
                  <a:cxn ang="T88">
                    <a:pos x="T52" y="T53"/>
                  </a:cxn>
                  <a:cxn ang="T89">
                    <a:pos x="T54" y="T55"/>
                  </a:cxn>
                  <a:cxn ang="T90">
                    <a:pos x="T56" y="T57"/>
                  </a:cxn>
                  <a:cxn ang="T91">
                    <a:pos x="T58" y="T59"/>
                  </a:cxn>
                  <a:cxn ang="T92">
                    <a:pos x="T60" y="T61"/>
                  </a:cxn>
                </a:cxnLst>
                <a:rect l="0" t="0" r="r" b="b"/>
                <a:pathLst>
                  <a:path w="105" h="17">
                    <a:moveTo>
                      <a:pt x="0" y="17"/>
                    </a:moveTo>
                    <a:lnTo>
                      <a:pt x="6" y="13"/>
                    </a:lnTo>
                    <a:lnTo>
                      <a:pt x="9" y="11"/>
                    </a:lnTo>
                    <a:lnTo>
                      <a:pt x="12" y="9"/>
                    </a:lnTo>
                    <a:lnTo>
                      <a:pt x="16" y="8"/>
                    </a:lnTo>
                    <a:lnTo>
                      <a:pt x="19" y="7"/>
                    </a:lnTo>
                    <a:lnTo>
                      <a:pt x="22" y="5"/>
                    </a:lnTo>
                    <a:lnTo>
                      <a:pt x="25" y="4"/>
                    </a:lnTo>
                    <a:lnTo>
                      <a:pt x="28" y="3"/>
                    </a:lnTo>
                    <a:lnTo>
                      <a:pt x="32" y="2"/>
                    </a:lnTo>
                    <a:lnTo>
                      <a:pt x="35" y="2"/>
                    </a:lnTo>
                    <a:lnTo>
                      <a:pt x="39" y="1"/>
                    </a:lnTo>
                    <a:lnTo>
                      <a:pt x="42" y="0"/>
                    </a:lnTo>
                    <a:lnTo>
                      <a:pt x="53" y="0"/>
                    </a:lnTo>
                    <a:lnTo>
                      <a:pt x="56" y="0"/>
                    </a:lnTo>
                    <a:lnTo>
                      <a:pt x="60" y="0"/>
                    </a:lnTo>
                    <a:lnTo>
                      <a:pt x="63" y="0"/>
                    </a:lnTo>
                    <a:lnTo>
                      <a:pt x="67" y="1"/>
                    </a:lnTo>
                    <a:lnTo>
                      <a:pt x="70" y="2"/>
                    </a:lnTo>
                    <a:lnTo>
                      <a:pt x="74" y="2"/>
                    </a:lnTo>
                    <a:lnTo>
                      <a:pt x="77" y="3"/>
                    </a:lnTo>
                    <a:lnTo>
                      <a:pt x="80" y="4"/>
                    </a:lnTo>
                    <a:lnTo>
                      <a:pt x="83" y="5"/>
                    </a:lnTo>
                    <a:lnTo>
                      <a:pt x="87" y="7"/>
                    </a:lnTo>
                    <a:lnTo>
                      <a:pt x="90" y="8"/>
                    </a:lnTo>
                    <a:lnTo>
                      <a:pt x="93" y="9"/>
                    </a:lnTo>
                    <a:lnTo>
                      <a:pt x="96" y="11"/>
                    </a:lnTo>
                    <a:lnTo>
                      <a:pt x="99" y="13"/>
                    </a:lnTo>
                    <a:lnTo>
                      <a:pt x="102" y="15"/>
                    </a:lnTo>
                    <a:lnTo>
                      <a:pt x="105" y="17"/>
                    </a:lnTo>
                  </a:path>
                </a:pathLst>
              </a:custGeom>
              <a:solidFill>
                <a:srgbClr val="E866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519" name="未知">
                <a:extLst>
                  <a:ext uri="{FF2B5EF4-FFF2-40B4-BE49-F238E27FC236}">
                    <a16:creationId xmlns:a16="http://schemas.microsoft.com/office/drawing/2014/main" id="{A784B2C6-B76E-0F80-12F0-596B29ACBE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6" y="1289"/>
                <a:ext cx="57" cy="57"/>
              </a:xfrm>
              <a:custGeom>
                <a:avLst/>
                <a:gdLst>
                  <a:gd name="T0" fmla="*/ 0 w 143"/>
                  <a:gd name="T1" fmla="*/ 0 h 143"/>
                  <a:gd name="T2" fmla="*/ 0 w 143"/>
                  <a:gd name="T3" fmla="*/ 0 h 143"/>
                  <a:gd name="T4" fmla="*/ 0 w 143"/>
                  <a:gd name="T5" fmla="*/ 0 h 143"/>
                  <a:gd name="T6" fmla="*/ 0 w 143"/>
                  <a:gd name="T7" fmla="*/ 0 h 143"/>
                  <a:gd name="T8" fmla="*/ 0 w 143"/>
                  <a:gd name="T9" fmla="*/ 0 h 143"/>
                  <a:gd name="T10" fmla="*/ 0 w 143"/>
                  <a:gd name="T11" fmla="*/ 0 h 143"/>
                  <a:gd name="T12" fmla="*/ 0 w 143"/>
                  <a:gd name="T13" fmla="*/ 0 h 143"/>
                  <a:gd name="T14" fmla="*/ 0 w 143"/>
                  <a:gd name="T15" fmla="*/ 0 h 143"/>
                  <a:gd name="T16" fmla="*/ 0 w 143"/>
                  <a:gd name="T17" fmla="*/ 0 h 143"/>
                  <a:gd name="T18" fmla="*/ 0 w 143"/>
                  <a:gd name="T19" fmla="*/ 0 h 143"/>
                  <a:gd name="T20" fmla="*/ 0 w 143"/>
                  <a:gd name="T21" fmla="*/ 0 h 143"/>
                  <a:gd name="T22" fmla="*/ 0 w 143"/>
                  <a:gd name="T23" fmla="*/ 0 h 143"/>
                  <a:gd name="T24" fmla="*/ 0 w 143"/>
                  <a:gd name="T25" fmla="*/ 0 h 143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143" h="143">
                    <a:moveTo>
                      <a:pt x="21" y="21"/>
                    </a:moveTo>
                    <a:lnTo>
                      <a:pt x="72" y="0"/>
                    </a:lnTo>
                    <a:lnTo>
                      <a:pt x="75" y="0"/>
                    </a:lnTo>
                    <a:lnTo>
                      <a:pt x="128" y="27"/>
                    </a:lnTo>
                    <a:lnTo>
                      <a:pt x="143" y="72"/>
                    </a:lnTo>
                    <a:lnTo>
                      <a:pt x="143" y="74"/>
                    </a:lnTo>
                    <a:lnTo>
                      <a:pt x="116" y="128"/>
                    </a:lnTo>
                    <a:lnTo>
                      <a:pt x="72" y="143"/>
                    </a:lnTo>
                    <a:lnTo>
                      <a:pt x="69" y="143"/>
                    </a:lnTo>
                    <a:lnTo>
                      <a:pt x="13" y="113"/>
                    </a:lnTo>
                    <a:lnTo>
                      <a:pt x="0" y="72"/>
                    </a:lnTo>
                    <a:lnTo>
                      <a:pt x="0" y="66"/>
                    </a:lnTo>
                    <a:lnTo>
                      <a:pt x="21" y="21"/>
                    </a:lnTo>
                    <a:close/>
                  </a:path>
                </a:pathLst>
              </a:custGeom>
              <a:noFill/>
              <a:ln w="63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520" name="未知">
                <a:extLst>
                  <a:ext uri="{FF2B5EF4-FFF2-40B4-BE49-F238E27FC236}">
                    <a16:creationId xmlns:a16="http://schemas.microsoft.com/office/drawing/2014/main" id="{A2E01B83-A4DE-A1EF-59DA-070DDE3CB8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9" y="1282"/>
                <a:ext cx="71" cy="71"/>
              </a:xfrm>
              <a:custGeom>
                <a:avLst/>
                <a:gdLst>
                  <a:gd name="T0" fmla="*/ 0 w 177"/>
                  <a:gd name="T1" fmla="*/ 0 h 177"/>
                  <a:gd name="T2" fmla="*/ 0 w 177"/>
                  <a:gd name="T3" fmla="*/ 0 h 177"/>
                  <a:gd name="T4" fmla="*/ 0 w 177"/>
                  <a:gd name="T5" fmla="*/ 0 h 177"/>
                  <a:gd name="T6" fmla="*/ 0 w 177"/>
                  <a:gd name="T7" fmla="*/ 0 h 177"/>
                  <a:gd name="T8" fmla="*/ 0 w 177"/>
                  <a:gd name="T9" fmla="*/ 0 h 177"/>
                  <a:gd name="T10" fmla="*/ 0 w 177"/>
                  <a:gd name="T11" fmla="*/ 0 h 177"/>
                  <a:gd name="T12" fmla="*/ 0 w 177"/>
                  <a:gd name="T13" fmla="*/ 0 h 177"/>
                  <a:gd name="T14" fmla="*/ 0 w 177"/>
                  <a:gd name="T15" fmla="*/ 0 h 177"/>
                  <a:gd name="T16" fmla="*/ 0 w 177"/>
                  <a:gd name="T17" fmla="*/ 0 h 177"/>
                  <a:gd name="T18" fmla="*/ 0 w 177"/>
                  <a:gd name="T19" fmla="*/ 0 h 177"/>
                  <a:gd name="T20" fmla="*/ 0 w 177"/>
                  <a:gd name="T21" fmla="*/ 0 h 177"/>
                  <a:gd name="T22" fmla="*/ 0 w 177"/>
                  <a:gd name="T23" fmla="*/ 0 h 177"/>
                  <a:gd name="T24" fmla="*/ 0 w 177"/>
                  <a:gd name="T25" fmla="*/ 0 h 177"/>
                  <a:gd name="T26" fmla="*/ 0 w 177"/>
                  <a:gd name="T27" fmla="*/ 0 h 177"/>
                  <a:gd name="T28" fmla="*/ 0 w 177"/>
                  <a:gd name="T29" fmla="*/ 0 h 177"/>
                  <a:gd name="T30" fmla="*/ 0 w 177"/>
                  <a:gd name="T31" fmla="*/ 0 h 177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177" h="177">
                    <a:moveTo>
                      <a:pt x="0" y="89"/>
                    </a:moveTo>
                    <a:lnTo>
                      <a:pt x="21" y="146"/>
                    </a:lnTo>
                    <a:lnTo>
                      <a:pt x="75" y="176"/>
                    </a:lnTo>
                    <a:lnTo>
                      <a:pt x="89" y="177"/>
                    </a:lnTo>
                    <a:lnTo>
                      <a:pt x="92" y="177"/>
                    </a:lnTo>
                    <a:lnTo>
                      <a:pt x="149" y="154"/>
                    </a:lnTo>
                    <a:lnTo>
                      <a:pt x="177" y="95"/>
                    </a:lnTo>
                    <a:lnTo>
                      <a:pt x="177" y="89"/>
                    </a:lnTo>
                    <a:lnTo>
                      <a:pt x="177" y="82"/>
                    </a:lnTo>
                    <a:lnTo>
                      <a:pt x="151" y="26"/>
                    </a:lnTo>
                    <a:lnTo>
                      <a:pt x="96" y="0"/>
                    </a:lnTo>
                    <a:lnTo>
                      <a:pt x="89" y="0"/>
                    </a:lnTo>
                    <a:lnTo>
                      <a:pt x="85" y="0"/>
                    </a:lnTo>
                    <a:lnTo>
                      <a:pt x="29" y="23"/>
                    </a:lnTo>
                    <a:lnTo>
                      <a:pt x="1" y="78"/>
                    </a:lnTo>
                    <a:lnTo>
                      <a:pt x="0" y="89"/>
                    </a:lnTo>
                    <a:close/>
                  </a:path>
                </a:pathLst>
              </a:custGeom>
              <a:noFill/>
              <a:ln w="63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521" name="未知">
                <a:extLst>
                  <a:ext uri="{FF2B5EF4-FFF2-40B4-BE49-F238E27FC236}">
                    <a16:creationId xmlns:a16="http://schemas.microsoft.com/office/drawing/2014/main" id="{4122F50B-0808-E6AD-7C5D-1ED50D5981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5" y="1326"/>
                <a:ext cx="20" cy="5"/>
              </a:xfrm>
              <a:custGeom>
                <a:avLst/>
                <a:gdLst>
                  <a:gd name="T0" fmla="*/ 0 w 50"/>
                  <a:gd name="T1" fmla="*/ 0 h 12"/>
                  <a:gd name="T2" fmla="*/ 0 w 50"/>
                  <a:gd name="T3" fmla="*/ 0 h 12"/>
                  <a:gd name="T4" fmla="*/ 0 w 50"/>
                  <a:gd name="T5" fmla="*/ 0 h 12"/>
                  <a:gd name="T6" fmla="*/ 0 w 50"/>
                  <a:gd name="T7" fmla="*/ 0 h 12"/>
                  <a:gd name="T8" fmla="*/ 0 w 50"/>
                  <a:gd name="T9" fmla="*/ 0 h 12"/>
                  <a:gd name="T10" fmla="*/ 0 w 50"/>
                  <a:gd name="T11" fmla="*/ 0 h 12"/>
                  <a:gd name="T12" fmla="*/ 0 w 50"/>
                  <a:gd name="T13" fmla="*/ 0 h 12"/>
                  <a:gd name="T14" fmla="*/ 0 w 50"/>
                  <a:gd name="T15" fmla="*/ 0 h 12"/>
                  <a:gd name="T16" fmla="*/ 0 w 50"/>
                  <a:gd name="T17" fmla="*/ 0 h 12"/>
                  <a:gd name="T18" fmla="*/ 0 w 50"/>
                  <a:gd name="T19" fmla="*/ 0 h 12"/>
                  <a:gd name="T20" fmla="*/ 0 w 50"/>
                  <a:gd name="T21" fmla="*/ 0 h 12"/>
                  <a:gd name="T22" fmla="*/ 0 w 50"/>
                  <a:gd name="T23" fmla="*/ 0 h 12"/>
                  <a:gd name="T24" fmla="*/ 0 w 50"/>
                  <a:gd name="T25" fmla="*/ 0 h 12"/>
                  <a:gd name="T26" fmla="*/ 0 w 50"/>
                  <a:gd name="T27" fmla="*/ 0 h 12"/>
                  <a:gd name="T28" fmla="*/ 0 w 50"/>
                  <a:gd name="T29" fmla="*/ 0 h 12"/>
                  <a:gd name="T30" fmla="*/ 0 w 50"/>
                  <a:gd name="T31" fmla="*/ 0 h 12"/>
                  <a:gd name="T32" fmla="*/ 0 w 50"/>
                  <a:gd name="T33" fmla="*/ 0 h 12"/>
                  <a:gd name="T34" fmla="*/ 0 w 50"/>
                  <a:gd name="T35" fmla="*/ 0 h 12"/>
                  <a:gd name="T36" fmla="*/ 0 w 50"/>
                  <a:gd name="T37" fmla="*/ 0 h 12"/>
                  <a:gd name="T38" fmla="*/ 0 w 50"/>
                  <a:gd name="T39" fmla="*/ 0 h 12"/>
                  <a:gd name="T40" fmla="*/ 0 w 50"/>
                  <a:gd name="T41" fmla="*/ 0 h 12"/>
                  <a:gd name="T42" fmla="*/ 0 w 50"/>
                  <a:gd name="T43" fmla="*/ 0 h 12"/>
                  <a:gd name="T44" fmla="*/ 0 w 50"/>
                  <a:gd name="T45" fmla="*/ 0 h 12"/>
                  <a:gd name="T46" fmla="*/ 0 w 50"/>
                  <a:gd name="T47" fmla="*/ 0 h 12"/>
                  <a:gd name="T48" fmla="*/ 0 w 50"/>
                  <a:gd name="T49" fmla="*/ 0 h 12"/>
                  <a:gd name="T50" fmla="*/ 0 w 50"/>
                  <a:gd name="T51" fmla="*/ 0 h 12"/>
                  <a:gd name="T52" fmla="*/ 0 w 50"/>
                  <a:gd name="T53" fmla="*/ 0 h 12"/>
                  <a:gd name="T54" fmla="*/ 0 w 50"/>
                  <a:gd name="T55" fmla="*/ 0 h 12"/>
                  <a:gd name="T56" fmla="*/ 0 w 50"/>
                  <a:gd name="T57" fmla="*/ 0 h 12"/>
                  <a:gd name="T58" fmla="*/ 0 w 50"/>
                  <a:gd name="T59" fmla="*/ 0 h 12"/>
                  <a:gd name="T60" fmla="*/ 0 w 50"/>
                  <a:gd name="T61" fmla="*/ 0 h 12"/>
                  <a:gd name="T62" fmla="*/ 0 w 50"/>
                  <a:gd name="T63" fmla="*/ 0 h 12"/>
                  <a:gd name="T64" fmla="*/ 0 w 50"/>
                  <a:gd name="T65" fmla="*/ 0 h 12"/>
                  <a:gd name="T66" fmla="*/ 0 w 50"/>
                  <a:gd name="T67" fmla="*/ 0 h 12"/>
                  <a:gd name="T68" fmla="*/ 0 w 50"/>
                  <a:gd name="T69" fmla="*/ 0 h 12"/>
                  <a:gd name="T70" fmla="*/ 0 w 50"/>
                  <a:gd name="T71" fmla="*/ 0 h 12"/>
                  <a:gd name="T72" fmla="*/ 0 w 50"/>
                  <a:gd name="T73" fmla="*/ 0 h 12"/>
                  <a:gd name="T74" fmla="*/ 0 w 50"/>
                  <a:gd name="T75" fmla="*/ 0 h 12"/>
                  <a:gd name="T76" fmla="*/ 0 w 50"/>
                  <a:gd name="T77" fmla="*/ 0 h 12"/>
                  <a:gd name="T78" fmla="*/ 0 w 50"/>
                  <a:gd name="T79" fmla="*/ 0 h 12"/>
                  <a:gd name="T80" fmla="*/ 0 w 50"/>
                  <a:gd name="T81" fmla="*/ 0 h 12"/>
                  <a:gd name="T82" fmla="*/ 0 w 50"/>
                  <a:gd name="T83" fmla="*/ 0 h 12"/>
                  <a:gd name="T84" fmla="*/ 0 w 50"/>
                  <a:gd name="T85" fmla="*/ 0 h 12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0" t="0" r="r" b="b"/>
                <a:pathLst>
                  <a:path w="50" h="12">
                    <a:moveTo>
                      <a:pt x="25" y="12"/>
                    </a:moveTo>
                    <a:lnTo>
                      <a:pt x="23" y="12"/>
                    </a:lnTo>
                    <a:lnTo>
                      <a:pt x="22" y="11"/>
                    </a:lnTo>
                    <a:lnTo>
                      <a:pt x="21" y="11"/>
                    </a:lnTo>
                    <a:lnTo>
                      <a:pt x="19" y="11"/>
                    </a:lnTo>
                    <a:lnTo>
                      <a:pt x="18" y="11"/>
                    </a:lnTo>
                    <a:lnTo>
                      <a:pt x="13" y="10"/>
                    </a:lnTo>
                    <a:lnTo>
                      <a:pt x="12" y="9"/>
                    </a:lnTo>
                    <a:lnTo>
                      <a:pt x="11" y="9"/>
                    </a:lnTo>
                    <a:lnTo>
                      <a:pt x="10" y="8"/>
                    </a:lnTo>
                    <a:lnTo>
                      <a:pt x="9" y="7"/>
                    </a:lnTo>
                    <a:lnTo>
                      <a:pt x="7" y="7"/>
                    </a:lnTo>
                    <a:lnTo>
                      <a:pt x="6" y="6"/>
                    </a:lnTo>
                    <a:lnTo>
                      <a:pt x="5" y="5"/>
                    </a:lnTo>
                    <a:lnTo>
                      <a:pt x="4" y="5"/>
                    </a:lnTo>
                    <a:lnTo>
                      <a:pt x="3" y="4"/>
                    </a:lnTo>
                    <a:lnTo>
                      <a:pt x="2" y="3"/>
                    </a:lnTo>
                    <a:lnTo>
                      <a:pt x="1" y="2"/>
                    </a:lnTo>
                    <a:lnTo>
                      <a:pt x="0" y="1"/>
                    </a:lnTo>
                    <a:lnTo>
                      <a:pt x="0" y="0"/>
                    </a:lnTo>
                    <a:lnTo>
                      <a:pt x="50" y="0"/>
                    </a:lnTo>
                    <a:lnTo>
                      <a:pt x="49" y="1"/>
                    </a:lnTo>
                    <a:lnTo>
                      <a:pt x="48" y="2"/>
                    </a:lnTo>
                    <a:lnTo>
                      <a:pt x="47" y="3"/>
                    </a:lnTo>
                    <a:lnTo>
                      <a:pt x="46" y="4"/>
                    </a:lnTo>
                    <a:lnTo>
                      <a:pt x="45" y="5"/>
                    </a:lnTo>
                    <a:lnTo>
                      <a:pt x="44" y="5"/>
                    </a:lnTo>
                    <a:lnTo>
                      <a:pt x="43" y="6"/>
                    </a:lnTo>
                    <a:lnTo>
                      <a:pt x="42" y="7"/>
                    </a:lnTo>
                    <a:lnTo>
                      <a:pt x="41" y="7"/>
                    </a:lnTo>
                    <a:lnTo>
                      <a:pt x="40" y="8"/>
                    </a:lnTo>
                    <a:lnTo>
                      <a:pt x="39" y="9"/>
                    </a:lnTo>
                    <a:lnTo>
                      <a:pt x="37" y="9"/>
                    </a:lnTo>
                    <a:lnTo>
                      <a:pt x="36" y="10"/>
                    </a:lnTo>
                    <a:lnTo>
                      <a:pt x="35" y="10"/>
                    </a:lnTo>
                    <a:lnTo>
                      <a:pt x="34" y="10"/>
                    </a:lnTo>
                    <a:lnTo>
                      <a:pt x="32" y="11"/>
                    </a:lnTo>
                    <a:lnTo>
                      <a:pt x="31" y="11"/>
                    </a:lnTo>
                    <a:lnTo>
                      <a:pt x="30" y="11"/>
                    </a:lnTo>
                    <a:lnTo>
                      <a:pt x="29" y="11"/>
                    </a:lnTo>
                    <a:lnTo>
                      <a:pt x="27" y="11"/>
                    </a:lnTo>
                    <a:lnTo>
                      <a:pt x="26" y="12"/>
                    </a:lnTo>
                    <a:lnTo>
                      <a:pt x="25" y="12"/>
                    </a:lnTo>
                    <a:close/>
                  </a:path>
                </a:pathLst>
              </a:custGeom>
              <a:solidFill>
                <a:srgbClr val="E866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522" name="未知">
                <a:extLst>
                  <a:ext uri="{FF2B5EF4-FFF2-40B4-BE49-F238E27FC236}">
                    <a16:creationId xmlns:a16="http://schemas.microsoft.com/office/drawing/2014/main" id="{598CA594-CDC9-9B6A-9A93-AACA5EF921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2" y="1309"/>
                <a:ext cx="13" cy="17"/>
              </a:xfrm>
              <a:custGeom>
                <a:avLst/>
                <a:gdLst>
                  <a:gd name="T0" fmla="*/ 0 w 33"/>
                  <a:gd name="T1" fmla="*/ 0 h 43"/>
                  <a:gd name="T2" fmla="*/ 0 w 33"/>
                  <a:gd name="T3" fmla="*/ 0 h 43"/>
                  <a:gd name="T4" fmla="*/ 0 w 33"/>
                  <a:gd name="T5" fmla="*/ 0 h 43"/>
                  <a:gd name="T6" fmla="*/ 0 w 33"/>
                  <a:gd name="T7" fmla="*/ 0 h 43"/>
                  <a:gd name="T8" fmla="*/ 0 w 33"/>
                  <a:gd name="T9" fmla="*/ 0 h 43"/>
                  <a:gd name="T10" fmla="*/ 0 w 33"/>
                  <a:gd name="T11" fmla="*/ 0 h 43"/>
                  <a:gd name="T12" fmla="*/ 0 w 33"/>
                  <a:gd name="T13" fmla="*/ 0 h 43"/>
                  <a:gd name="T14" fmla="*/ 0 w 33"/>
                  <a:gd name="T15" fmla="*/ 0 h 43"/>
                  <a:gd name="T16" fmla="*/ 0 w 33"/>
                  <a:gd name="T17" fmla="*/ 0 h 43"/>
                  <a:gd name="T18" fmla="*/ 0 w 33"/>
                  <a:gd name="T19" fmla="*/ 0 h 43"/>
                  <a:gd name="T20" fmla="*/ 0 w 33"/>
                  <a:gd name="T21" fmla="*/ 0 h 43"/>
                  <a:gd name="T22" fmla="*/ 0 w 33"/>
                  <a:gd name="T23" fmla="*/ 0 h 43"/>
                  <a:gd name="T24" fmla="*/ 0 w 33"/>
                  <a:gd name="T25" fmla="*/ 0 h 43"/>
                  <a:gd name="T26" fmla="*/ 0 w 33"/>
                  <a:gd name="T27" fmla="*/ 0 h 43"/>
                  <a:gd name="T28" fmla="*/ 0 w 33"/>
                  <a:gd name="T29" fmla="*/ 0 h 43"/>
                  <a:gd name="T30" fmla="*/ 0 w 33"/>
                  <a:gd name="T31" fmla="*/ 0 h 43"/>
                  <a:gd name="T32" fmla="*/ 0 w 33"/>
                  <a:gd name="T33" fmla="*/ 0 h 43"/>
                  <a:gd name="T34" fmla="*/ 0 w 33"/>
                  <a:gd name="T35" fmla="*/ 0 h 43"/>
                  <a:gd name="T36" fmla="*/ 0 w 33"/>
                  <a:gd name="T37" fmla="*/ 0 h 43"/>
                  <a:gd name="T38" fmla="*/ 0 w 33"/>
                  <a:gd name="T39" fmla="*/ 0 h 43"/>
                  <a:gd name="T40" fmla="*/ 0 w 33"/>
                  <a:gd name="T41" fmla="*/ 0 h 43"/>
                  <a:gd name="T42" fmla="*/ 0 w 33"/>
                  <a:gd name="T43" fmla="*/ 0 h 43"/>
                  <a:gd name="T44" fmla="*/ 0 w 33"/>
                  <a:gd name="T45" fmla="*/ 0 h 43"/>
                  <a:gd name="T46" fmla="*/ 0 w 33"/>
                  <a:gd name="T47" fmla="*/ 0 h 43"/>
                  <a:gd name="T48" fmla="*/ 0 w 33"/>
                  <a:gd name="T49" fmla="*/ 0 h 43"/>
                  <a:gd name="T50" fmla="*/ 0 w 33"/>
                  <a:gd name="T51" fmla="*/ 0 h 43"/>
                  <a:gd name="T52" fmla="*/ 0 w 33"/>
                  <a:gd name="T53" fmla="*/ 0 h 43"/>
                  <a:gd name="T54" fmla="*/ 0 w 33"/>
                  <a:gd name="T55" fmla="*/ 0 h 43"/>
                  <a:gd name="T56" fmla="*/ 0 w 33"/>
                  <a:gd name="T57" fmla="*/ 0 h 43"/>
                  <a:gd name="T58" fmla="*/ 0 w 33"/>
                  <a:gd name="T59" fmla="*/ 0 h 43"/>
                  <a:gd name="T60" fmla="*/ 0 w 33"/>
                  <a:gd name="T61" fmla="*/ 0 h 43"/>
                  <a:gd name="T62" fmla="*/ 0 w 33"/>
                  <a:gd name="T63" fmla="*/ 0 h 43"/>
                  <a:gd name="T64" fmla="*/ 0 w 33"/>
                  <a:gd name="T65" fmla="*/ 0 h 43"/>
                  <a:gd name="T66" fmla="*/ 0 w 33"/>
                  <a:gd name="T67" fmla="*/ 0 h 43"/>
                  <a:gd name="T68" fmla="*/ 0 w 33"/>
                  <a:gd name="T69" fmla="*/ 0 h 43"/>
                  <a:gd name="T70" fmla="*/ 0 w 33"/>
                  <a:gd name="T71" fmla="*/ 0 h 43"/>
                  <a:gd name="T72" fmla="*/ 0 w 33"/>
                  <a:gd name="T73" fmla="*/ 0 h 43"/>
                  <a:gd name="T74" fmla="*/ 0 w 33"/>
                  <a:gd name="T75" fmla="*/ 0 h 43"/>
                  <a:gd name="T76" fmla="*/ 0 w 33"/>
                  <a:gd name="T77" fmla="*/ 0 h 43"/>
                  <a:gd name="T78" fmla="*/ 0 w 33"/>
                  <a:gd name="T79" fmla="*/ 0 h 43"/>
                  <a:gd name="T80" fmla="*/ 0 w 33"/>
                  <a:gd name="T81" fmla="*/ 0 h 43"/>
                  <a:gd name="T82" fmla="*/ 0 w 33"/>
                  <a:gd name="T83" fmla="*/ 0 h 43"/>
                  <a:gd name="T84" fmla="*/ 0 w 33"/>
                  <a:gd name="T85" fmla="*/ 0 h 43"/>
                  <a:gd name="T86" fmla="*/ 0 w 33"/>
                  <a:gd name="T87" fmla="*/ 0 h 43"/>
                  <a:gd name="T88" fmla="*/ 0 w 33"/>
                  <a:gd name="T89" fmla="*/ 0 h 43"/>
                  <a:gd name="T90" fmla="*/ 0 w 33"/>
                  <a:gd name="T91" fmla="*/ 0 h 43"/>
                  <a:gd name="T92" fmla="*/ 0 w 33"/>
                  <a:gd name="T93" fmla="*/ 0 h 43"/>
                  <a:gd name="T94" fmla="*/ 0 w 33"/>
                  <a:gd name="T95" fmla="*/ 0 h 43"/>
                  <a:gd name="T96" fmla="*/ 0 w 33"/>
                  <a:gd name="T97" fmla="*/ 0 h 43"/>
                  <a:gd name="T98" fmla="*/ 0 w 33"/>
                  <a:gd name="T99" fmla="*/ 0 h 43"/>
                  <a:gd name="T100" fmla="*/ 0 w 33"/>
                  <a:gd name="T101" fmla="*/ 0 h 43"/>
                  <a:gd name="T102" fmla="*/ 0 w 33"/>
                  <a:gd name="T103" fmla="*/ 0 h 43"/>
                  <a:gd name="T104" fmla="*/ 0 w 33"/>
                  <a:gd name="T105" fmla="*/ 0 h 43"/>
                  <a:gd name="T106" fmla="*/ 0 w 33"/>
                  <a:gd name="T107" fmla="*/ 0 h 43"/>
                  <a:gd name="T108" fmla="*/ 0 w 33"/>
                  <a:gd name="T109" fmla="*/ 0 h 43"/>
                  <a:gd name="T110" fmla="*/ 0 w 33"/>
                  <a:gd name="T111" fmla="*/ 0 h 43"/>
                  <a:gd name="T112" fmla="*/ 0 w 33"/>
                  <a:gd name="T113" fmla="*/ 0 h 43"/>
                  <a:gd name="T114" fmla="*/ 0 w 33"/>
                  <a:gd name="T115" fmla="*/ 0 h 43"/>
                  <a:gd name="T116" fmla="*/ 0 w 33"/>
                  <a:gd name="T117" fmla="*/ 0 h 43"/>
                  <a:gd name="T118" fmla="*/ 0 w 33"/>
                  <a:gd name="T119" fmla="*/ 0 h 43"/>
                  <a:gd name="T120" fmla="*/ 0 w 33"/>
                  <a:gd name="T121" fmla="*/ 0 h 43"/>
                  <a:gd name="T122" fmla="*/ 0 w 33"/>
                  <a:gd name="T123" fmla="*/ 0 h 43"/>
                  <a:gd name="T124" fmla="*/ 0 w 33"/>
                  <a:gd name="T125" fmla="*/ 0 h 4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3" h="43">
                    <a:moveTo>
                      <a:pt x="8" y="43"/>
                    </a:moveTo>
                    <a:lnTo>
                      <a:pt x="8" y="43"/>
                    </a:lnTo>
                    <a:lnTo>
                      <a:pt x="7" y="43"/>
                    </a:lnTo>
                    <a:lnTo>
                      <a:pt x="7" y="42"/>
                    </a:lnTo>
                    <a:lnTo>
                      <a:pt x="6" y="42"/>
                    </a:lnTo>
                    <a:lnTo>
                      <a:pt x="6" y="41"/>
                    </a:lnTo>
                    <a:lnTo>
                      <a:pt x="5" y="40"/>
                    </a:lnTo>
                    <a:lnTo>
                      <a:pt x="5" y="39"/>
                    </a:lnTo>
                    <a:lnTo>
                      <a:pt x="4" y="39"/>
                    </a:lnTo>
                    <a:lnTo>
                      <a:pt x="4" y="38"/>
                    </a:lnTo>
                    <a:lnTo>
                      <a:pt x="3" y="37"/>
                    </a:lnTo>
                    <a:lnTo>
                      <a:pt x="3" y="36"/>
                    </a:lnTo>
                    <a:lnTo>
                      <a:pt x="3" y="35"/>
                    </a:lnTo>
                    <a:lnTo>
                      <a:pt x="2" y="34"/>
                    </a:lnTo>
                    <a:lnTo>
                      <a:pt x="2" y="33"/>
                    </a:lnTo>
                    <a:lnTo>
                      <a:pt x="1" y="32"/>
                    </a:lnTo>
                    <a:lnTo>
                      <a:pt x="1" y="31"/>
                    </a:lnTo>
                    <a:lnTo>
                      <a:pt x="1" y="30"/>
                    </a:lnTo>
                    <a:lnTo>
                      <a:pt x="1" y="29"/>
                    </a:lnTo>
                    <a:lnTo>
                      <a:pt x="0" y="28"/>
                    </a:lnTo>
                    <a:lnTo>
                      <a:pt x="0" y="27"/>
                    </a:lnTo>
                    <a:lnTo>
                      <a:pt x="0" y="25"/>
                    </a:lnTo>
                    <a:lnTo>
                      <a:pt x="0" y="24"/>
                    </a:lnTo>
                    <a:lnTo>
                      <a:pt x="0" y="23"/>
                    </a:lnTo>
                    <a:lnTo>
                      <a:pt x="0" y="22"/>
                    </a:lnTo>
                    <a:lnTo>
                      <a:pt x="0" y="20"/>
                    </a:lnTo>
                    <a:lnTo>
                      <a:pt x="0" y="19"/>
                    </a:lnTo>
                    <a:lnTo>
                      <a:pt x="0" y="18"/>
                    </a:lnTo>
                    <a:lnTo>
                      <a:pt x="0" y="17"/>
                    </a:lnTo>
                    <a:lnTo>
                      <a:pt x="0" y="16"/>
                    </a:lnTo>
                    <a:lnTo>
                      <a:pt x="0" y="15"/>
                    </a:lnTo>
                    <a:lnTo>
                      <a:pt x="1" y="14"/>
                    </a:lnTo>
                    <a:lnTo>
                      <a:pt x="2" y="10"/>
                    </a:lnTo>
                    <a:lnTo>
                      <a:pt x="2" y="9"/>
                    </a:lnTo>
                    <a:lnTo>
                      <a:pt x="3" y="8"/>
                    </a:lnTo>
                    <a:lnTo>
                      <a:pt x="3" y="7"/>
                    </a:lnTo>
                    <a:lnTo>
                      <a:pt x="3" y="6"/>
                    </a:lnTo>
                    <a:lnTo>
                      <a:pt x="4" y="6"/>
                    </a:lnTo>
                    <a:lnTo>
                      <a:pt x="4" y="5"/>
                    </a:lnTo>
                    <a:lnTo>
                      <a:pt x="4" y="4"/>
                    </a:lnTo>
                    <a:lnTo>
                      <a:pt x="6" y="3"/>
                    </a:lnTo>
                    <a:lnTo>
                      <a:pt x="6" y="2"/>
                    </a:lnTo>
                    <a:lnTo>
                      <a:pt x="6" y="1"/>
                    </a:lnTo>
                    <a:lnTo>
                      <a:pt x="7" y="1"/>
                    </a:lnTo>
                    <a:lnTo>
                      <a:pt x="7" y="0"/>
                    </a:lnTo>
                    <a:lnTo>
                      <a:pt x="8" y="0"/>
                    </a:lnTo>
                    <a:lnTo>
                      <a:pt x="33" y="0"/>
                    </a:lnTo>
                    <a:lnTo>
                      <a:pt x="29" y="0"/>
                    </a:lnTo>
                    <a:lnTo>
                      <a:pt x="28" y="0"/>
                    </a:lnTo>
                    <a:lnTo>
                      <a:pt x="27" y="1"/>
                    </a:lnTo>
                    <a:lnTo>
                      <a:pt x="26" y="1"/>
                    </a:lnTo>
                    <a:lnTo>
                      <a:pt x="25" y="1"/>
                    </a:lnTo>
                    <a:lnTo>
                      <a:pt x="16" y="8"/>
                    </a:lnTo>
                    <a:lnTo>
                      <a:pt x="15" y="9"/>
                    </a:lnTo>
                    <a:lnTo>
                      <a:pt x="14" y="10"/>
                    </a:lnTo>
                    <a:lnTo>
                      <a:pt x="14" y="11"/>
                    </a:lnTo>
                    <a:lnTo>
                      <a:pt x="13" y="12"/>
                    </a:lnTo>
                    <a:lnTo>
                      <a:pt x="13" y="13"/>
                    </a:lnTo>
                    <a:lnTo>
                      <a:pt x="12" y="14"/>
                    </a:lnTo>
                    <a:lnTo>
                      <a:pt x="12" y="15"/>
                    </a:lnTo>
                    <a:lnTo>
                      <a:pt x="12" y="16"/>
                    </a:lnTo>
                    <a:lnTo>
                      <a:pt x="12" y="17"/>
                    </a:lnTo>
                    <a:lnTo>
                      <a:pt x="11" y="18"/>
                    </a:lnTo>
                    <a:lnTo>
                      <a:pt x="11" y="19"/>
                    </a:lnTo>
                    <a:lnTo>
                      <a:pt x="11" y="20"/>
                    </a:lnTo>
                    <a:lnTo>
                      <a:pt x="11" y="22"/>
                    </a:lnTo>
                    <a:lnTo>
                      <a:pt x="11" y="23"/>
                    </a:lnTo>
                    <a:lnTo>
                      <a:pt x="11" y="24"/>
                    </a:lnTo>
                    <a:lnTo>
                      <a:pt x="11" y="25"/>
                    </a:lnTo>
                    <a:lnTo>
                      <a:pt x="12" y="27"/>
                    </a:lnTo>
                    <a:lnTo>
                      <a:pt x="12" y="28"/>
                    </a:lnTo>
                    <a:lnTo>
                      <a:pt x="12" y="29"/>
                    </a:lnTo>
                    <a:lnTo>
                      <a:pt x="13" y="30"/>
                    </a:lnTo>
                    <a:lnTo>
                      <a:pt x="13" y="31"/>
                    </a:lnTo>
                    <a:lnTo>
                      <a:pt x="14" y="32"/>
                    </a:lnTo>
                    <a:lnTo>
                      <a:pt x="14" y="33"/>
                    </a:lnTo>
                    <a:lnTo>
                      <a:pt x="15" y="34"/>
                    </a:lnTo>
                    <a:lnTo>
                      <a:pt x="19" y="39"/>
                    </a:lnTo>
                    <a:lnTo>
                      <a:pt x="20" y="39"/>
                    </a:lnTo>
                    <a:lnTo>
                      <a:pt x="21" y="40"/>
                    </a:lnTo>
                    <a:lnTo>
                      <a:pt x="22" y="41"/>
                    </a:lnTo>
                    <a:lnTo>
                      <a:pt x="23" y="41"/>
                    </a:lnTo>
                    <a:lnTo>
                      <a:pt x="24" y="41"/>
                    </a:lnTo>
                    <a:lnTo>
                      <a:pt x="24" y="42"/>
                    </a:lnTo>
                    <a:lnTo>
                      <a:pt x="25" y="42"/>
                    </a:lnTo>
                    <a:lnTo>
                      <a:pt x="26" y="42"/>
                    </a:lnTo>
                    <a:lnTo>
                      <a:pt x="27" y="42"/>
                    </a:lnTo>
                    <a:lnTo>
                      <a:pt x="28" y="43"/>
                    </a:lnTo>
                    <a:lnTo>
                      <a:pt x="29" y="43"/>
                    </a:lnTo>
                    <a:lnTo>
                      <a:pt x="30" y="43"/>
                    </a:lnTo>
                    <a:lnTo>
                      <a:pt x="31" y="43"/>
                    </a:lnTo>
                    <a:lnTo>
                      <a:pt x="32" y="43"/>
                    </a:lnTo>
                    <a:lnTo>
                      <a:pt x="33" y="43"/>
                    </a:lnTo>
                  </a:path>
                </a:pathLst>
              </a:custGeom>
              <a:solidFill>
                <a:srgbClr val="E866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523" name="未知">
                <a:extLst>
                  <a:ext uri="{FF2B5EF4-FFF2-40B4-BE49-F238E27FC236}">
                    <a16:creationId xmlns:a16="http://schemas.microsoft.com/office/drawing/2014/main" id="{D4A99AE2-40F7-613B-1B84-0FC410AC15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5" y="1309"/>
                <a:ext cx="13" cy="17"/>
              </a:xfrm>
              <a:custGeom>
                <a:avLst/>
                <a:gdLst>
                  <a:gd name="T0" fmla="*/ 0 w 33"/>
                  <a:gd name="T1" fmla="*/ 0 h 43"/>
                  <a:gd name="T2" fmla="*/ 0 w 33"/>
                  <a:gd name="T3" fmla="*/ 0 h 43"/>
                  <a:gd name="T4" fmla="*/ 0 w 33"/>
                  <a:gd name="T5" fmla="*/ 0 h 43"/>
                  <a:gd name="T6" fmla="*/ 0 w 33"/>
                  <a:gd name="T7" fmla="*/ 0 h 43"/>
                  <a:gd name="T8" fmla="*/ 0 w 33"/>
                  <a:gd name="T9" fmla="*/ 0 h 43"/>
                  <a:gd name="T10" fmla="*/ 0 w 33"/>
                  <a:gd name="T11" fmla="*/ 0 h 43"/>
                  <a:gd name="T12" fmla="*/ 0 w 33"/>
                  <a:gd name="T13" fmla="*/ 0 h 43"/>
                  <a:gd name="T14" fmla="*/ 0 w 33"/>
                  <a:gd name="T15" fmla="*/ 0 h 43"/>
                  <a:gd name="T16" fmla="*/ 0 w 33"/>
                  <a:gd name="T17" fmla="*/ 0 h 43"/>
                  <a:gd name="T18" fmla="*/ 0 w 33"/>
                  <a:gd name="T19" fmla="*/ 0 h 43"/>
                  <a:gd name="T20" fmla="*/ 0 w 33"/>
                  <a:gd name="T21" fmla="*/ 0 h 43"/>
                  <a:gd name="T22" fmla="*/ 0 w 33"/>
                  <a:gd name="T23" fmla="*/ 0 h 43"/>
                  <a:gd name="T24" fmla="*/ 0 w 33"/>
                  <a:gd name="T25" fmla="*/ 0 h 43"/>
                  <a:gd name="T26" fmla="*/ 0 w 33"/>
                  <a:gd name="T27" fmla="*/ 0 h 43"/>
                  <a:gd name="T28" fmla="*/ 0 w 33"/>
                  <a:gd name="T29" fmla="*/ 0 h 43"/>
                  <a:gd name="T30" fmla="*/ 0 w 33"/>
                  <a:gd name="T31" fmla="*/ 0 h 43"/>
                  <a:gd name="T32" fmla="*/ 0 w 33"/>
                  <a:gd name="T33" fmla="*/ 0 h 43"/>
                  <a:gd name="T34" fmla="*/ 0 w 33"/>
                  <a:gd name="T35" fmla="*/ 0 h 43"/>
                  <a:gd name="T36" fmla="*/ 0 w 33"/>
                  <a:gd name="T37" fmla="*/ 0 h 43"/>
                  <a:gd name="T38" fmla="*/ 0 w 33"/>
                  <a:gd name="T39" fmla="*/ 0 h 43"/>
                  <a:gd name="T40" fmla="*/ 0 w 33"/>
                  <a:gd name="T41" fmla="*/ 0 h 43"/>
                  <a:gd name="T42" fmla="*/ 0 w 33"/>
                  <a:gd name="T43" fmla="*/ 0 h 43"/>
                  <a:gd name="T44" fmla="*/ 0 w 33"/>
                  <a:gd name="T45" fmla="*/ 0 h 43"/>
                  <a:gd name="T46" fmla="*/ 0 w 33"/>
                  <a:gd name="T47" fmla="*/ 0 h 43"/>
                  <a:gd name="T48" fmla="*/ 0 w 33"/>
                  <a:gd name="T49" fmla="*/ 0 h 43"/>
                  <a:gd name="T50" fmla="*/ 0 w 33"/>
                  <a:gd name="T51" fmla="*/ 0 h 43"/>
                  <a:gd name="T52" fmla="*/ 0 w 33"/>
                  <a:gd name="T53" fmla="*/ 0 h 43"/>
                  <a:gd name="T54" fmla="*/ 0 w 33"/>
                  <a:gd name="T55" fmla="*/ 0 h 43"/>
                  <a:gd name="T56" fmla="*/ 0 w 33"/>
                  <a:gd name="T57" fmla="*/ 0 h 43"/>
                  <a:gd name="T58" fmla="*/ 0 w 33"/>
                  <a:gd name="T59" fmla="*/ 0 h 43"/>
                  <a:gd name="T60" fmla="*/ 0 w 33"/>
                  <a:gd name="T61" fmla="*/ 0 h 43"/>
                  <a:gd name="T62" fmla="*/ 0 w 33"/>
                  <a:gd name="T63" fmla="*/ 0 h 43"/>
                  <a:gd name="T64" fmla="*/ 0 w 33"/>
                  <a:gd name="T65" fmla="*/ 0 h 43"/>
                  <a:gd name="T66" fmla="*/ 0 w 33"/>
                  <a:gd name="T67" fmla="*/ 0 h 43"/>
                  <a:gd name="T68" fmla="*/ 0 w 33"/>
                  <a:gd name="T69" fmla="*/ 0 h 43"/>
                  <a:gd name="T70" fmla="*/ 0 w 33"/>
                  <a:gd name="T71" fmla="*/ 0 h 43"/>
                  <a:gd name="T72" fmla="*/ 0 w 33"/>
                  <a:gd name="T73" fmla="*/ 0 h 43"/>
                  <a:gd name="T74" fmla="*/ 0 w 33"/>
                  <a:gd name="T75" fmla="*/ 0 h 43"/>
                  <a:gd name="T76" fmla="*/ 0 w 33"/>
                  <a:gd name="T77" fmla="*/ 0 h 43"/>
                  <a:gd name="T78" fmla="*/ 0 w 33"/>
                  <a:gd name="T79" fmla="*/ 0 h 43"/>
                  <a:gd name="T80" fmla="*/ 0 w 33"/>
                  <a:gd name="T81" fmla="*/ 0 h 43"/>
                  <a:gd name="T82" fmla="*/ 0 w 33"/>
                  <a:gd name="T83" fmla="*/ 0 h 43"/>
                  <a:gd name="T84" fmla="*/ 0 w 33"/>
                  <a:gd name="T85" fmla="*/ 0 h 43"/>
                  <a:gd name="T86" fmla="*/ 0 w 33"/>
                  <a:gd name="T87" fmla="*/ 0 h 43"/>
                  <a:gd name="T88" fmla="*/ 0 w 33"/>
                  <a:gd name="T89" fmla="*/ 0 h 43"/>
                  <a:gd name="T90" fmla="*/ 0 w 33"/>
                  <a:gd name="T91" fmla="*/ 0 h 43"/>
                  <a:gd name="T92" fmla="*/ 0 w 33"/>
                  <a:gd name="T93" fmla="*/ 0 h 43"/>
                  <a:gd name="T94" fmla="*/ 0 w 33"/>
                  <a:gd name="T95" fmla="*/ 0 h 43"/>
                  <a:gd name="T96" fmla="*/ 0 w 33"/>
                  <a:gd name="T97" fmla="*/ 0 h 43"/>
                  <a:gd name="T98" fmla="*/ 0 w 33"/>
                  <a:gd name="T99" fmla="*/ 0 h 43"/>
                  <a:gd name="T100" fmla="*/ 0 w 33"/>
                  <a:gd name="T101" fmla="*/ 0 h 43"/>
                  <a:gd name="T102" fmla="*/ 0 w 33"/>
                  <a:gd name="T103" fmla="*/ 0 h 43"/>
                  <a:gd name="T104" fmla="*/ 0 w 33"/>
                  <a:gd name="T105" fmla="*/ 0 h 43"/>
                  <a:gd name="T106" fmla="*/ 0 w 33"/>
                  <a:gd name="T107" fmla="*/ 0 h 43"/>
                  <a:gd name="T108" fmla="*/ 0 w 33"/>
                  <a:gd name="T109" fmla="*/ 0 h 43"/>
                  <a:gd name="T110" fmla="*/ 0 w 33"/>
                  <a:gd name="T111" fmla="*/ 0 h 43"/>
                  <a:gd name="T112" fmla="*/ 0 w 33"/>
                  <a:gd name="T113" fmla="*/ 0 h 43"/>
                  <a:gd name="T114" fmla="*/ 0 w 33"/>
                  <a:gd name="T115" fmla="*/ 0 h 43"/>
                  <a:gd name="T116" fmla="*/ 0 w 33"/>
                  <a:gd name="T117" fmla="*/ 0 h 43"/>
                  <a:gd name="T118" fmla="*/ 0 w 33"/>
                  <a:gd name="T119" fmla="*/ 0 h 43"/>
                  <a:gd name="T120" fmla="*/ 0 w 33"/>
                  <a:gd name="T121" fmla="*/ 0 h 43"/>
                  <a:gd name="T122" fmla="*/ 0 w 33"/>
                  <a:gd name="T123" fmla="*/ 0 h 43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</a:gdLst>
                <a:ahLst/>
                <a:cxnLst>
                  <a:cxn ang="T124">
                    <a:pos x="T0" y="T1"/>
                  </a:cxn>
                  <a:cxn ang="T125">
                    <a:pos x="T2" y="T3"/>
                  </a:cxn>
                  <a:cxn ang="T126">
                    <a:pos x="T4" y="T5"/>
                  </a:cxn>
                  <a:cxn ang="T127">
                    <a:pos x="T6" y="T7"/>
                  </a:cxn>
                  <a:cxn ang="T128">
                    <a:pos x="T8" y="T9"/>
                  </a:cxn>
                  <a:cxn ang="T129">
                    <a:pos x="T10" y="T11"/>
                  </a:cxn>
                  <a:cxn ang="T130">
                    <a:pos x="T12" y="T13"/>
                  </a:cxn>
                  <a:cxn ang="T131">
                    <a:pos x="T14" y="T15"/>
                  </a:cxn>
                  <a:cxn ang="T132">
                    <a:pos x="T16" y="T17"/>
                  </a:cxn>
                  <a:cxn ang="T133">
                    <a:pos x="T18" y="T19"/>
                  </a:cxn>
                  <a:cxn ang="T134">
                    <a:pos x="T20" y="T21"/>
                  </a:cxn>
                  <a:cxn ang="T135">
                    <a:pos x="T22" y="T23"/>
                  </a:cxn>
                  <a:cxn ang="T136">
                    <a:pos x="T24" y="T25"/>
                  </a:cxn>
                  <a:cxn ang="T137">
                    <a:pos x="T26" y="T27"/>
                  </a:cxn>
                  <a:cxn ang="T138">
                    <a:pos x="T28" y="T29"/>
                  </a:cxn>
                  <a:cxn ang="T139">
                    <a:pos x="T30" y="T31"/>
                  </a:cxn>
                  <a:cxn ang="T140">
                    <a:pos x="T32" y="T33"/>
                  </a:cxn>
                  <a:cxn ang="T141">
                    <a:pos x="T34" y="T35"/>
                  </a:cxn>
                  <a:cxn ang="T142">
                    <a:pos x="T36" y="T37"/>
                  </a:cxn>
                  <a:cxn ang="T143">
                    <a:pos x="T38" y="T39"/>
                  </a:cxn>
                  <a:cxn ang="T144">
                    <a:pos x="T40" y="T41"/>
                  </a:cxn>
                  <a:cxn ang="T145">
                    <a:pos x="T42" y="T43"/>
                  </a:cxn>
                  <a:cxn ang="T146">
                    <a:pos x="T44" y="T45"/>
                  </a:cxn>
                  <a:cxn ang="T147">
                    <a:pos x="T46" y="T47"/>
                  </a:cxn>
                  <a:cxn ang="T148">
                    <a:pos x="T48" y="T49"/>
                  </a:cxn>
                  <a:cxn ang="T149">
                    <a:pos x="T50" y="T51"/>
                  </a:cxn>
                  <a:cxn ang="T150">
                    <a:pos x="T52" y="T53"/>
                  </a:cxn>
                  <a:cxn ang="T151">
                    <a:pos x="T54" y="T55"/>
                  </a:cxn>
                  <a:cxn ang="T152">
                    <a:pos x="T56" y="T57"/>
                  </a:cxn>
                  <a:cxn ang="T153">
                    <a:pos x="T58" y="T59"/>
                  </a:cxn>
                  <a:cxn ang="T154">
                    <a:pos x="T60" y="T61"/>
                  </a:cxn>
                  <a:cxn ang="T155">
                    <a:pos x="T62" y="T63"/>
                  </a:cxn>
                  <a:cxn ang="T156">
                    <a:pos x="T64" y="T65"/>
                  </a:cxn>
                  <a:cxn ang="T157">
                    <a:pos x="T66" y="T67"/>
                  </a:cxn>
                  <a:cxn ang="T158">
                    <a:pos x="T68" y="T69"/>
                  </a:cxn>
                  <a:cxn ang="T159">
                    <a:pos x="T70" y="T71"/>
                  </a:cxn>
                  <a:cxn ang="T160">
                    <a:pos x="T72" y="T73"/>
                  </a:cxn>
                  <a:cxn ang="T161">
                    <a:pos x="T74" y="T75"/>
                  </a:cxn>
                  <a:cxn ang="T162">
                    <a:pos x="T76" y="T77"/>
                  </a:cxn>
                  <a:cxn ang="T163">
                    <a:pos x="T78" y="T79"/>
                  </a:cxn>
                  <a:cxn ang="T164">
                    <a:pos x="T80" y="T81"/>
                  </a:cxn>
                  <a:cxn ang="T165">
                    <a:pos x="T82" y="T83"/>
                  </a:cxn>
                  <a:cxn ang="T166">
                    <a:pos x="T84" y="T85"/>
                  </a:cxn>
                  <a:cxn ang="T167">
                    <a:pos x="T86" y="T87"/>
                  </a:cxn>
                  <a:cxn ang="T168">
                    <a:pos x="T88" y="T89"/>
                  </a:cxn>
                  <a:cxn ang="T169">
                    <a:pos x="T90" y="T91"/>
                  </a:cxn>
                  <a:cxn ang="T170">
                    <a:pos x="T92" y="T93"/>
                  </a:cxn>
                  <a:cxn ang="T171">
                    <a:pos x="T94" y="T95"/>
                  </a:cxn>
                  <a:cxn ang="T172">
                    <a:pos x="T96" y="T97"/>
                  </a:cxn>
                  <a:cxn ang="T173">
                    <a:pos x="T98" y="T99"/>
                  </a:cxn>
                  <a:cxn ang="T174">
                    <a:pos x="T100" y="T101"/>
                  </a:cxn>
                  <a:cxn ang="T175">
                    <a:pos x="T102" y="T103"/>
                  </a:cxn>
                  <a:cxn ang="T176">
                    <a:pos x="T104" y="T105"/>
                  </a:cxn>
                  <a:cxn ang="T177">
                    <a:pos x="T106" y="T107"/>
                  </a:cxn>
                  <a:cxn ang="T178">
                    <a:pos x="T108" y="T109"/>
                  </a:cxn>
                  <a:cxn ang="T179">
                    <a:pos x="T110" y="T111"/>
                  </a:cxn>
                  <a:cxn ang="T180">
                    <a:pos x="T112" y="T113"/>
                  </a:cxn>
                  <a:cxn ang="T181">
                    <a:pos x="T114" y="T115"/>
                  </a:cxn>
                  <a:cxn ang="T182">
                    <a:pos x="T116" y="T117"/>
                  </a:cxn>
                  <a:cxn ang="T183">
                    <a:pos x="T118" y="T119"/>
                  </a:cxn>
                  <a:cxn ang="T184">
                    <a:pos x="T120" y="T121"/>
                  </a:cxn>
                  <a:cxn ang="T185">
                    <a:pos x="T122" y="T123"/>
                  </a:cxn>
                </a:cxnLst>
                <a:rect l="0" t="0" r="r" b="b"/>
                <a:pathLst>
                  <a:path w="33" h="43">
                    <a:moveTo>
                      <a:pt x="0" y="43"/>
                    </a:moveTo>
                    <a:lnTo>
                      <a:pt x="3" y="43"/>
                    </a:lnTo>
                    <a:lnTo>
                      <a:pt x="4" y="43"/>
                    </a:lnTo>
                    <a:lnTo>
                      <a:pt x="10" y="41"/>
                    </a:lnTo>
                    <a:lnTo>
                      <a:pt x="11" y="40"/>
                    </a:lnTo>
                    <a:lnTo>
                      <a:pt x="12" y="40"/>
                    </a:lnTo>
                    <a:lnTo>
                      <a:pt x="12" y="39"/>
                    </a:lnTo>
                    <a:lnTo>
                      <a:pt x="13" y="39"/>
                    </a:lnTo>
                    <a:lnTo>
                      <a:pt x="14" y="38"/>
                    </a:lnTo>
                    <a:lnTo>
                      <a:pt x="15" y="37"/>
                    </a:lnTo>
                    <a:lnTo>
                      <a:pt x="16" y="36"/>
                    </a:lnTo>
                    <a:lnTo>
                      <a:pt x="19" y="32"/>
                    </a:lnTo>
                    <a:lnTo>
                      <a:pt x="19" y="31"/>
                    </a:lnTo>
                    <a:lnTo>
                      <a:pt x="20" y="30"/>
                    </a:lnTo>
                    <a:lnTo>
                      <a:pt x="20" y="29"/>
                    </a:lnTo>
                    <a:lnTo>
                      <a:pt x="20" y="28"/>
                    </a:lnTo>
                    <a:lnTo>
                      <a:pt x="21" y="27"/>
                    </a:lnTo>
                    <a:lnTo>
                      <a:pt x="21" y="26"/>
                    </a:lnTo>
                    <a:lnTo>
                      <a:pt x="21" y="25"/>
                    </a:lnTo>
                    <a:lnTo>
                      <a:pt x="21" y="24"/>
                    </a:lnTo>
                    <a:lnTo>
                      <a:pt x="21" y="23"/>
                    </a:lnTo>
                    <a:lnTo>
                      <a:pt x="21" y="22"/>
                    </a:lnTo>
                    <a:lnTo>
                      <a:pt x="21" y="21"/>
                    </a:lnTo>
                    <a:lnTo>
                      <a:pt x="21" y="20"/>
                    </a:lnTo>
                    <a:lnTo>
                      <a:pt x="21" y="19"/>
                    </a:lnTo>
                    <a:lnTo>
                      <a:pt x="21" y="18"/>
                    </a:lnTo>
                    <a:lnTo>
                      <a:pt x="21" y="17"/>
                    </a:lnTo>
                    <a:lnTo>
                      <a:pt x="21" y="16"/>
                    </a:lnTo>
                    <a:lnTo>
                      <a:pt x="19" y="11"/>
                    </a:lnTo>
                    <a:lnTo>
                      <a:pt x="18" y="10"/>
                    </a:lnTo>
                    <a:lnTo>
                      <a:pt x="18" y="9"/>
                    </a:lnTo>
                    <a:lnTo>
                      <a:pt x="17" y="9"/>
                    </a:lnTo>
                    <a:lnTo>
                      <a:pt x="17" y="8"/>
                    </a:lnTo>
                    <a:lnTo>
                      <a:pt x="16" y="7"/>
                    </a:lnTo>
                    <a:lnTo>
                      <a:pt x="15" y="6"/>
                    </a:lnTo>
                    <a:lnTo>
                      <a:pt x="14" y="6"/>
                    </a:lnTo>
                    <a:lnTo>
                      <a:pt x="14" y="5"/>
                    </a:lnTo>
                    <a:lnTo>
                      <a:pt x="13" y="4"/>
                    </a:lnTo>
                    <a:lnTo>
                      <a:pt x="12" y="4"/>
                    </a:lnTo>
                    <a:lnTo>
                      <a:pt x="3" y="0"/>
                    </a:lnTo>
                    <a:lnTo>
                      <a:pt x="2" y="0"/>
                    </a:lnTo>
                    <a:lnTo>
                      <a:pt x="1" y="0"/>
                    </a:lnTo>
                    <a:lnTo>
                      <a:pt x="0" y="0"/>
                    </a:lnTo>
                    <a:lnTo>
                      <a:pt x="25" y="0"/>
                    </a:lnTo>
                    <a:lnTo>
                      <a:pt x="25" y="1"/>
                    </a:lnTo>
                    <a:lnTo>
                      <a:pt x="26" y="1"/>
                    </a:lnTo>
                    <a:lnTo>
                      <a:pt x="26" y="2"/>
                    </a:lnTo>
                    <a:lnTo>
                      <a:pt x="27" y="3"/>
                    </a:lnTo>
                    <a:lnTo>
                      <a:pt x="28" y="4"/>
                    </a:lnTo>
                    <a:lnTo>
                      <a:pt x="28" y="5"/>
                    </a:lnTo>
                    <a:lnTo>
                      <a:pt x="29" y="6"/>
                    </a:lnTo>
                    <a:lnTo>
                      <a:pt x="29" y="7"/>
                    </a:lnTo>
                    <a:lnTo>
                      <a:pt x="30" y="7"/>
                    </a:lnTo>
                    <a:lnTo>
                      <a:pt x="30" y="8"/>
                    </a:lnTo>
                    <a:lnTo>
                      <a:pt x="30" y="9"/>
                    </a:lnTo>
                    <a:lnTo>
                      <a:pt x="31" y="10"/>
                    </a:lnTo>
                    <a:lnTo>
                      <a:pt x="31" y="11"/>
                    </a:lnTo>
                    <a:lnTo>
                      <a:pt x="31" y="12"/>
                    </a:lnTo>
                    <a:lnTo>
                      <a:pt x="32" y="13"/>
                    </a:lnTo>
                    <a:lnTo>
                      <a:pt x="32" y="14"/>
                    </a:lnTo>
                    <a:lnTo>
                      <a:pt x="32" y="15"/>
                    </a:lnTo>
                    <a:lnTo>
                      <a:pt x="32" y="16"/>
                    </a:lnTo>
                    <a:lnTo>
                      <a:pt x="32" y="17"/>
                    </a:lnTo>
                    <a:lnTo>
                      <a:pt x="33" y="18"/>
                    </a:lnTo>
                    <a:lnTo>
                      <a:pt x="33" y="19"/>
                    </a:lnTo>
                    <a:lnTo>
                      <a:pt x="33" y="20"/>
                    </a:lnTo>
                    <a:lnTo>
                      <a:pt x="33" y="21"/>
                    </a:lnTo>
                    <a:lnTo>
                      <a:pt x="33" y="22"/>
                    </a:lnTo>
                    <a:lnTo>
                      <a:pt x="33" y="24"/>
                    </a:lnTo>
                    <a:lnTo>
                      <a:pt x="33" y="25"/>
                    </a:lnTo>
                    <a:lnTo>
                      <a:pt x="32" y="26"/>
                    </a:lnTo>
                    <a:lnTo>
                      <a:pt x="32" y="27"/>
                    </a:lnTo>
                    <a:lnTo>
                      <a:pt x="32" y="28"/>
                    </a:lnTo>
                    <a:lnTo>
                      <a:pt x="32" y="29"/>
                    </a:lnTo>
                    <a:lnTo>
                      <a:pt x="32" y="30"/>
                    </a:lnTo>
                    <a:lnTo>
                      <a:pt x="31" y="31"/>
                    </a:lnTo>
                    <a:lnTo>
                      <a:pt x="31" y="32"/>
                    </a:lnTo>
                    <a:lnTo>
                      <a:pt x="31" y="33"/>
                    </a:lnTo>
                    <a:lnTo>
                      <a:pt x="30" y="34"/>
                    </a:lnTo>
                    <a:lnTo>
                      <a:pt x="30" y="35"/>
                    </a:lnTo>
                    <a:lnTo>
                      <a:pt x="30" y="36"/>
                    </a:lnTo>
                    <a:lnTo>
                      <a:pt x="29" y="36"/>
                    </a:lnTo>
                    <a:lnTo>
                      <a:pt x="29" y="37"/>
                    </a:lnTo>
                    <a:lnTo>
                      <a:pt x="29" y="38"/>
                    </a:lnTo>
                    <a:lnTo>
                      <a:pt x="28" y="38"/>
                    </a:lnTo>
                    <a:lnTo>
                      <a:pt x="28" y="39"/>
                    </a:lnTo>
                    <a:lnTo>
                      <a:pt x="27" y="40"/>
                    </a:lnTo>
                    <a:lnTo>
                      <a:pt x="27" y="41"/>
                    </a:lnTo>
                    <a:lnTo>
                      <a:pt x="26" y="41"/>
                    </a:lnTo>
                    <a:lnTo>
                      <a:pt x="26" y="42"/>
                    </a:lnTo>
                    <a:lnTo>
                      <a:pt x="25" y="42"/>
                    </a:lnTo>
                    <a:lnTo>
                      <a:pt x="25" y="43"/>
                    </a:lnTo>
                  </a:path>
                </a:pathLst>
              </a:custGeom>
              <a:solidFill>
                <a:srgbClr val="E866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524" name="未知">
                <a:extLst>
                  <a:ext uri="{FF2B5EF4-FFF2-40B4-BE49-F238E27FC236}">
                    <a16:creationId xmlns:a16="http://schemas.microsoft.com/office/drawing/2014/main" id="{A28491DE-FF5D-A329-ADB1-BEF575DFB5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5" y="1304"/>
                <a:ext cx="20" cy="5"/>
              </a:xfrm>
              <a:custGeom>
                <a:avLst/>
                <a:gdLst>
                  <a:gd name="T0" fmla="*/ 0 w 50"/>
                  <a:gd name="T1" fmla="*/ 0 h 12"/>
                  <a:gd name="T2" fmla="*/ 0 w 50"/>
                  <a:gd name="T3" fmla="*/ 0 h 12"/>
                  <a:gd name="T4" fmla="*/ 0 w 50"/>
                  <a:gd name="T5" fmla="*/ 0 h 12"/>
                  <a:gd name="T6" fmla="*/ 0 w 50"/>
                  <a:gd name="T7" fmla="*/ 0 h 12"/>
                  <a:gd name="T8" fmla="*/ 0 w 50"/>
                  <a:gd name="T9" fmla="*/ 0 h 12"/>
                  <a:gd name="T10" fmla="*/ 0 w 50"/>
                  <a:gd name="T11" fmla="*/ 0 h 12"/>
                  <a:gd name="T12" fmla="*/ 0 w 50"/>
                  <a:gd name="T13" fmla="*/ 0 h 12"/>
                  <a:gd name="T14" fmla="*/ 0 w 50"/>
                  <a:gd name="T15" fmla="*/ 0 h 12"/>
                  <a:gd name="T16" fmla="*/ 0 w 50"/>
                  <a:gd name="T17" fmla="*/ 0 h 12"/>
                  <a:gd name="T18" fmla="*/ 0 w 50"/>
                  <a:gd name="T19" fmla="*/ 0 h 12"/>
                  <a:gd name="T20" fmla="*/ 0 w 50"/>
                  <a:gd name="T21" fmla="*/ 0 h 12"/>
                  <a:gd name="T22" fmla="*/ 0 w 50"/>
                  <a:gd name="T23" fmla="*/ 0 h 12"/>
                  <a:gd name="T24" fmla="*/ 0 w 50"/>
                  <a:gd name="T25" fmla="*/ 0 h 12"/>
                  <a:gd name="T26" fmla="*/ 0 w 50"/>
                  <a:gd name="T27" fmla="*/ 0 h 12"/>
                  <a:gd name="T28" fmla="*/ 0 w 50"/>
                  <a:gd name="T29" fmla="*/ 0 h 12"/>
                  <a:gd name="T30" fmla="*/ 0 w 50"/>
                  <a:gd name="T31" fmla="*/ 0 h 12"/>
                  <a:gd name="T32" fmla="*/ 0 w 50"/>
                  <a:gd name="T33" fmla="*/ 0 h 12"/>
                  <a:gd name="T34" fmla="*/ 0 w 50"/>
                  <a:gd name="T35" fmla="*/ 0 h 12"/>
                  <a:gd name="T36" fmla="*/ 0 w 50"/>
                  <a:gd name="T37" fmla="*/ 0 h 12"/>
                  <a:gd name="T38" fmla="*/ 0 w 50"/>
                  <a:gd name="T39" fmla="*/ 0 h 12"/>
                  <a:gd name="T40" fmla="*/ 0 w 50"/>
                  <a:gd name="T41" fmla="*/ 0 h 12"/>
                  <a:gd name="T42" fmla="*/ 0 w 50"/>
                  <a:gd name="T43" fmla="*/ 0 h 12"/>
                  <a:gd name="T44" fmla="*/ 0 w 50"/>
                  <a:gd name="T45" fmla="*/ 0 h 12"/>
                  <a:gd name="T46" fmla="*/ 0 w 50"/>
                  <a:gd name="T47" fmla="*/ 0 h 12"/>
                  <a:gd name="T48" fmla="*/ 0 w 50"/>
                  <a:gd name="T49" fmla="*/ 0 h 12"/>
                  <a:gd name="T50" fmla="*/ 0 w 50"/>
                  <a:gd name="T51" fmla="*/ 0 h 12"/>
                  <a:gd name="T52" fmla="*/ 0 w 50"/>
                  <a:gd name="T53" fmla="*/ 0 h 12"/>
                  <a:gd name="T54" fmla="*/ 0 w 50"/>
                  <a:gd name="T55" fmla="*/ 0 h 12"/>
                  <a:gd name="T56" fmla="*/ 0 w 50"/>
                  <a:gd name="T57" fmla="*/ 0 h 12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0" t="0" r="r" b="b"/>
                <a:pathLst>
                  <a:path w="50" h="12">
                    <a:moveTo>
                      <a:pt x="0" y="12"/>
                    </a:moveTo>
                    <a:lnTo>
                      <a:pt x="0" y="11"/>
                    </a:lnTo>
                    <a:lnTo>
                      <a:pt x="1" y="10"/>
                    </a:lnTo>
                    <a:lnTo>
                      <a:pt x="2" y="9"/>
                    </a:lnTo>
                    <a:lnTo>
                      <a:pt x="3" y="8"/>
                    </a:lnTo>
                    <a:lnTo>
                      <a:pt x="4" y="8"/>
                    </a:lnTo>
                    <a:lnTo>
                      <a:pt x="9" y="5"/>
                    </a:lnTo>
                    <a:lnTo>
                      <a:pt x="10" y="4"/>
                    </a:lnTo>
                    <a:lnTo>
                      <a:pt x="16" y="2"/>
                    </a:lnTo>
                    <a:lnTo>
                      <a:pt x="17" y="1"/>
                    </a:lnTo>
                    <a:lnTo>
                      <a:pt x="18" y="1"/>
                    </a:lnTo>
                    <a:lnTo>
                      <a:pt x="19" y="1"/>
                    </a:lnTo>
                    <a:lnTo>
                      <a:pt x="21" y="1"/>
                    </a:lnTo>
                    <a:lnTo>
                      <a:pt x="22" y="1"/>
                    </a:lnTo>
                    <a:lnTo>
                      <a:pt x="23" y="0"/>
                    </a:lnTo>
                    <a:lnTo>
                      <a:pt x="25" y="0"/>
                    </a:lnTo>
                    <a:lnTo>
                      <a:pt x="26" y="0"/>
                    </a:lnTo>
                    <a:lnTo>
                      <a:pt x="27" y="1"/>
                    </a:lnTo>
                    <a:lnTo>
                      <a:pt x="29" y="1"/>
                    </a:lnTo>
                    <a:lnTo>
                      <a:pt x="30" y="1"/>
                    </a:lnTo>
                    <a:lnTo>
                      <a:pt x="34" y="2"/>
                    </a:lnTo>
                    <a:lnTo>
                      <a:pt x="35" y="2"/>
                    </a:lnTo>
                    <a:lnTo>
                      <a:pt x="41" y="5"/>
                    </a:lnTo>
                    <a:lnTo>
                      <a:pt x="45" y="8"/>
                    </a:lnTo>
                    <a:lnTo>
                      <a:pt x="46" y="8"/>
                    </a:lnTo>
                    <a:lnTo>
                      <a:pt x="47" y="9"/>
                    </a:lnTo>
                    <a:lnTo>
                      <a:pt x="48" y="10"/>
                    </a:lnTo>
                    <a:lnTo>
                      <a:pt x="49" y="11"/>
                    </a:lnTo>
                    <a:lnTo>
                      <a:pt x="50" y="12"/>
                    </a:lnTo>
                  </a:path>
                </a:pathLst>
              </a:custGeom>
              <a:solidFill>
                <a:srgbClr val="E866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525" name="未知">
                <a:extLst>
                  <a:ext uri="{FF2B5EF4-FFF2-40B4-BE49-F238E27FC236}">
                    <a16:creationId xmlns:a16="http://schemas.microsoft.com/office/drawing/2014/main" id="{1DA16EDF-D4B1-677A-7316-C65F7CF450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6" y="1309"/>
                <a:ext cx="17" cy="17"/>
              </a:xfrm>
              <a:custGeom>
                <a:avLst/>
                <a:gdLst>
                  <a:gd name="T0" fmla="*/ 0 w 43"/>
                  <a:gd name="T1" fmla="*/ 0 h 43"/>
                  <a:gd name="T2" fmla="*/ 0 w 43"/>
                  <a:gd name="T3" fmla="*/ 0 h 43"/>
                  <a:gd name="T4" fmla="*/ 0 w 43"/>
                  <a:gd name="T5" fmla="*/ 0 h 43"/>
                  <a:gd name="T6" fmla="*/ 0 w 43"/>
                  <a:gd name="T7" fmla="*/ 0 h 43"/>
                  <a:gd name="T8" fmla="*/ 0 w 43"/>
                  <a:gd name="T9" fmla="*/ 0 h 43"/>
                  <a:gd name="T10" fmla="*/ 0 w 43"/>
                  <a:gd name="T11" fmla="*/ 0 h 43"/>
                  <a:gd name="T12" fmla="*/ 0 w 43"/>
                  <a:gd name="T13" fmla="*/ 0 h 43"/>
                  <a:gd name="T14" fmla="*/ 0 w 43"/>
                  <a:gd name="T15" fmla="*/ 0 h 43"/>
                  <a:gd name="T16" fmla="*/ 0 w 43"/>
                  <a:gd name="T17" fmla="*/ 0 h 43"/>
                  <a:gd name="T18" fmla="*/ 0 w 43"/>
                  <a:gd name="T19" fmla="*/ 0 h 4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43" h="43">
                    <a:moveTo>
                      <a:pt x="6" y="6"/>
                    </a:moveTo>
                    <a:lnTo>
                      <a:pt x="22" y="0"/>
                    </a:lnTo>
                    <a:lnTo>
                      <a:pt x="23" y="0"/>
                    </a:lnTo>
                    <a:lnTo>
                      <a:pt x="43" y="22"/>
                    </a:lnTo>
                    <a:lnTo>
                      <a:pt x="22" y="43"/>
                    </a:lnTo>
                    <a:lnTo>
                      <a:pt x="21" y="43"/>
                    </a:lnTo>
                    <a:lnTo>
                      <a:pt x="0" y="22"/>
                    </a:lnTo>
                    <a:lnTo>
                      <a:pt x="0" y="20"/>
                    </a:lnTo>
                    <a:lnTo>
                      <a:pt x="6" y="6"/>
                    </a:lnTo>
                    <a:close/>
                  </a:path>
                </a:pathLst>
              </a:custGeom>
              <a:noFill/>
              <a:ln w="63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526" name="未知">
                <a:extLst>
                  <a:ext uri="{FF2B5EF4-FFF2-40B4-BE49-F238E27FC236}">
                    <a16:creationId xmlns:a16="http://schemas.microsoft.com/office/drawing/2014/main" id="{DFB2E7E6-68D8-1AB7-CF17-36AB106370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2" y="1304"/>
                <a:ext cx="26" cy="27"/>
              </a:xfrm>
              <a:custGeom>
                <a:avLst/>
                <a:gdLst>
                  <a:gd name="T0" fmla="*/ 0 w 66"/>
                  <a:gd name="T1" fmla="*/ 0 h 67"/>
                  <a:gd name="T2" fmla="*/ 0 w 66"/>
                  <a:gd name="T3" fmla="*/ 0 h 67"/>
                  <a:gd name="T4" fmla="*/ 0 w 66"/>
                  <a:gd name="T5" fmla="*/ 0 h 67"/>
                  <a:gd name="T6" fmla="*/ 0 w 66"/>
                  <a:gd name="T7" fmla="*/ 0 h 67"/>
                  <a:gd name="T8" fmla="*/ 0 w 66"/>
                  <a:gd name="T9" fmla="*/ 0 h 67"/>
                  <a:gd name="T10" fmla="*/ 0 w 66"/>
                  <a:gd name="T11" fmla="*/ 0 h 67"/>
                  <a:gd name="T12" fmla="*/ 0 w 66"/>
                  <a:gd name="T13" fmla="*/ 0 h 67"/>
                  <a:gd name="T14" fmla="*/ 0 w 66"/>
                  <a:gd name="T15" fmla="*/ 0 h 67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66" h="67">
                    <a:moveTo>
                      <a:pt x="0" y="34"/>
                    </a:moveTo>
                    <a:lnTo>
                      <a:pt x="33" y="67"/>
                    </a:lnTo>
                    <a:lnTo>
                      <a:pt x="34" y="67"/>
                    </a:lnTo>
                    <a:lnTo>
                      <a:pt x="66" y="34"/>
                    </a:lnTo>
                    <a:lnTo>
                      <a:pt x="66" y="31"/>
                    </a:lnTo>
                    <a:lnTo>
                      <a:pt x="33" y="0"/>
                    </a:lnTo>
                    <a:lnTo>
                      <a:pt x="31" y="0"/>
                    </a:lnTo>
                    <a:lnTo>
                      <a:pt x="0" y="34"/>
                    </a:lnTo>
                    <a:close/>
                  </a:path>
                </a:pathLst>
              </a:custGeom>
              <a:noFill/>
              <a:ln w="63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527" name="未知">
                <a:extLst>
                  <a:ext uri="{FF2B5EF4-FFF2-40B4-BE49-F238E27FC236}">
                    <a16:creationId xmlns:a16="http://schemas.microsoft.com/office/drawing/2014/main" id="{4DC38A1A-F1CC-8F50-B51A-FFD6352F37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6" y="1244"/>
                <a:ext cx="43" cy="45"/>
              </a:xfrm>
              <a:custGeom>
                <a:avLst/>
                <a:gdLst>
                  <a:gd name="T0" fmla="*/ 0 w 108"/>
                  <a:gd name="T1" fmla="*/ 0 h 112"/>
                  <a:gd name="T2" fmla="*/ 0 w 108"/>
                  <a:gd name="T3" fmla="*/ 0 h 112"/>
                  <a:gd name="T4" fmla="*/ 0 w 108"/>
                  <a:gd name="T5" fmla="*/ 0 h 112"/>
                  <a:gd name="T6" fmla="*/ 0 w 108"/>
                  <a:gd name="T7" fmla="*/ 0 h 112"/>
                  <a:gd name="T8" fmla="*/ 0 w 108"/>
                  <a:gd name="T9" fmla="*/ 0 h 112"/>
                  <a:gd name="T10" fmla="*/ 0 w 108"/>
                  <a:gd name="T11" fmla="*/ 0 h 112"/>
                  <a:gd name="T12" fmla="*/ 0 w 108"/>
                  <a:gd name="T13" fmla="*/ 0 h 112"/>
                  <a:gd name="T14" fmla="*/ 0 w 108"/>
                  <a:gd name="T15" fmla="*/ 0 h 112"/>
                  <a:gd name="T16" fmla="*/ 0 w 108"/>
                  <a:gd name="T17" fmla="*/ 0 h 112"/>
                  <a:gd name="T18" fmla="*/ 0 w 108"/>
                  <a:gd name="T19" fmla="*/ 0 h 112"/>
                  <a:gd name="T20" fmla="*/ 0 w 108"/>
                  <a:gd name="T21" fmla="*/ 0 h 112"/>
                  <a:gd name="T22" fmla="*/ 0 w 108"/>
                  <a:gd name="T23" fmla="*/ 0 h 112"/>
                  <a:gd name="T24" fmla="*/ 0 w 108"/>
                  <a:gd name="T25" fmla="*/ 0 h 112"/>
                  <a:gd name="T26" fmla="*/ 0 w 108"/>
                  <a:gd name="T27" fmla="*/ 0 h 112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108" h="112">
                    <a:moveTo>
                      <a:pt x="90" y="74"/>
                    </a:moveTo>
                    <a:lnTo>
                      <a:pt x="108" y="112"/>
                    </a:lnTo>
                    <a:lnTo>
                      <a:pt x="90" y="74"/>
                    </a:lnTo>
                    <a:lnTo>
                      <a:pt x="44" y="35"/>
                    </a:lnTo>
                    <a:lnTo>
                      <a:pt x="43" y="35"/>
                    </a:lnTo>
                    <a:lnTo>
                      <a:pt x="42" y="35"/>
                    </a:lnTo>
                    <a:lnTo>
                      <a:pt x="42" y="36"/>
                    </a:lnTo>
                    <a:lnTo>
                      <a:pt x="42" y="37"/>
                    </a:lnTo>
                    <a:lnTo>
                      <a:pt x="0" y="0"/>
                    </a:lnTo>
                    <a:lnTo>
                      <a:pt x="42" y="37"/>
                    </a:lnTo>
                    <a:lnTo>
                      <a:pt x="42" y="38"/>
                    </a:lnTo>
                    <a:lnTo>
                      <a:pt x="83" y="84"/>
                    </a:lnTo>
                    <a:lnTo>
                      <a:pt x="85" y="86"/>
                    </a:lnTo>
                    <a:lnTo>
                      <a:pt x="90" y="74"/>
                    </a:lnTo>
                    <a:close/>
                  </a:path>
                </a:pathLst>
              </a:custGeom>
              <a:blipFill dpi="0" rotWithShape="0">
                <a:blip r:embed="rId22"/>
                <a:srcRect/>
                <a:stretch>
                  <a:fillRect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528" name="未知">
                <a:extLst>
                  <a:ext uri="{FF2B5EF4-FFF2-40B4-BE49-F238E27FC236}">
                    <a16:creationId xmlns:a16="http://schemas.microsoft.com/office/drawing/2014/main" id="{44AFCC6A-AF79-B2D5-0A22-D890187F34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6" y="1257"/>
                <a:ext cx="26" cy="37"/>
              </a:xfrm>
              <a:custGeom>
                <a:avLst/>
                <a:gdLst>
                  <a:gd name="T0" fmla="*/ 0 w 66"/>
                  <a:gd name="T1" fmla="*/ 0 h 93"/>
                  <a:gd name="T2" fmla="*/ 0 w 66"/>
                  <a:gd name="T3" fmla="*/ 0 h 93"/>
                  <a:gd name="T4" fmla="*/ 0 w 66"/>
                  <a:gd name="T5" fmla="*/ 0 h 93"/>
                  <a:gd name="T6" fmla="*/ 0 w 66"/>
                  <a:gd name="T7" fmla="*/ 0 h 93"/>
                  <a:gd name="T8" fmla="*/ 0 w 66"/>
                  <a:gd name="T9" fmla="*/ 0 h 93"/>
                  <a:gd name="T10" fmla="*/ 0 w 66"/>
                  <a:gd name="T11" fmla="*/ 0 h 93"/>
                  <a:gd name="T12" fmla="*/ 0 w 66"/>
                  <a:gd name="T13" fmla="*/ 0 h 93"/>
                  <a:gd name="T14" fmla="*/ 0 w 66"/>
                  <a:gd name="T15" fmla="*/ 0 h 93"/>
                  <a:gd name="T16" fmla="*/ 0 w 66"/>
                  <a:gd name="T17" fmla="*/ 0 h 93"/>
                  <a:gd name="T18" fmla="*/ 0 w 66"/>
                  <a:gd name="T19" fmla="*/ 0 h 93"/>
                  <a:gd name="T20" fmla="*/ 0 w 66"/>
                  <a:gd name="T21" fmla="*/ 0 h 9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66" h="93">
                    <a:moveTo>
                      <a:pt x="22" y="58"/>
                    </a:moveTo>
                    <a:lnTo>
                      <a:pt x="23" y="56"/>
                    </a:lnTo>
                    <a:lnTo>
                      <a:pt x="66" y="93"/>
                    </a:lnTo>
                    <a:lnTo>
                      <a:pt x="23" y="56"/>
                    </a:lnTo>
                    <a:lnTo>
                      <a:pt x="23" y="55"/>
                    </a:lnTo>
                    <a:lnTo>
                      <a:pt x="16" y="42"/>
                    </a:lnTo>
                    <a:lnTo>
                      <a:pt x="11" y="54"/>
                    </a:lnTo>
                    <a:lnTo>
                      <a:pt x="0" y="0"/>
                    </a:lnTo>
                    <a:lnTo>
                      <a:pt x="11" y="54"/>
                    </a:lnTo>
                    <a:lnTo>
                      <a:pt x="21" y="58"/>
                    </a:lnTo>
                    <a:lnTo>
                      <a:pt x="22" y="58"/>
                    </a:lnTo>
                    <a:close/>
                  </a:path>
                </a:pathLst>
              </a:custGeom>
              <a:blipFill dpi="0" rotWithShape="0">
                <a:blip r:embed="rId23"/>
                <a:srcRect/>
                <a:stretch>
                  <a:fillRect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529" name="未知">
                <a:extLst>
                  <a:ext uri="{FF2B5EF4-FFF2-40B4-BE49-F238E27FC236}">
                    <a16:creationId xmlns:a16="http://schemas.microsoft.com/office/drawing/2014/main" id="{AEF63B3B-09C0-FF22-9B0E-A7A5BFC49E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3" y="1258"/>
                <a:ext cx="22" cy="22"/>
              </a:xfrm>
              <a:custGeom>
                <a:avLst/>
                <a:gdLst>
                  <a:gd name="T0" fmla="*/ 0 w 55"/>
                  <a:gd name="T1" fmla="*/ 0 h 55"/>
                  <a:gd name="T2" fmla="*/ 0 w 55"/>
                  <a:gd name="T3" fmla="*/ 0 h 55"/>
                  <a:gd name="T4" fmla="*/ 0 w 55"/>
                  <a:gd name="T5" fmla="*/ 0 h 55"/>
                  <a:gd name="T6" fmla="*/ 0 w 55"/>
                  <a:gd name="T7" fmla="*/ 0 h 55"/>
                  <a:gd name="T8" fmla="*/ 0 w 55"/>
                  <a:gd name="T9" fmla="*/ 0 h 55"/>
                  <a:gd name="T10" fmla="*/ 0 w 55"/>
                  <a:gd name="T11" fmla="*/ 0 h 55"/>
                  <a:gd name="T12" fmla="*/ 0 w 55"/>
                  <a:gd name="T13" fmla="*/ 0 h 55"/>
                  <a:gd name="T14" fmla="*/ 0 w 55"/>
                  <a:gd name="T15" fmla="*/ 0 h 55"/>
                  <a:gd name="T16" fmla="*/ 0 w 55"/>
                  <a:gd name="T17" fmla="*/ 0 h 55"/>
                  <a:gd name="T18" fmla="*/ 0 w 55"/>
                  <a:gd name="T19" fmla="*/ 0 h 55"/>
                  <a:gd name="T20" fmla="*/ 0 w 55"/>
                  <a:gd name="T21" fmla="*/ 0 h 55"/>
                  <a:gd name="T22" fmla="*/ 0 w 55"/>
                  <a:gd name="T23" fmla="*/ 0 h 55"/>
                  <a:gd name="T24" fmla="*/ 0 w 55"/>
                  <a:gd name="T25" fmla="*/ 0 h 55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55" h="55">
                    <a:moveTo>
                      <a:pt x="26" y="36"/>
                    </a:moveTo>
                    <a:lnTo>
                      <a:pt x="53" y="55"/>
                    </a:lnTo>
                    <a:lnTo>
                      <a:pt x="54" y="55"/>
                    </a:lnTo>
                    <a:lnTo>
                      <a:pt x="55" y="53"/>
                    </a:lnTo>
                    <a:lnTo>
                      <a:pt x="55" y="52"/>
                    </a:lnTo>
                    <a:lnTo>
                      <a:pt x="15" y="7"/>
                    </a:lnTo>
                    <a:lnTo>
                      <a:pt x="2" y="0"/>
                    </a:lnTo>
                    <a:lnTo>
                      <a:pt x="1" y="0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0" y="2"/>
                    </a:lnTo>
                    <a:lnTo>
                      <a:pt x="0" y="3"/>
                    </a:lnTo>
                    <a:lnTo>
                      <a:pt x="26" y="36"/>
                    </a:lnTo>
                    <a:close/>
                  </a:path>
                </a:pathLst>
              </a:custGeom>
              <a:noFill/>
              <a:ln w="63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530" name="未知">
                <a:extLst>
                  <a:ext uri="{FF2B5EF4-FFF2-40B4-BE49-F238E27FC236}">
                    <a16:creationId xmlns:a16="http://schemas.microsoft.com/office/drawing/2014/main" id="{5B0FB40F-DA69-787D-2FC9-66230C215E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4" y="1237"/>
                <a:ext cx="111" cy="111"/>
              </a:xfrm>
              <a:custGeom>
                <a:avLst/>
                <a:gdLst>
                  <a:gd name="T0" fmla="*/ 0 w 276"/>
                  <a:gd name="T1" fmla="*/ 0 h 276"/>
                  <a:gd name="T2" fmla="*/ 0 w 276"/>
                  <a:gd name="T3" fmla="*/ 0 h 276"/>
                  <a:gd name="T4" fmla="*/ 0 w 276"/>
                  <a:gd name="T5" fmla="*/ 0 h 276"/>
                  <a:gd name="T6" fmla="*/ 0 w 276"/>
                  <a:gd name="T7" fmla="*/ 0 h 276"/>
                  <a:gd name="T8" fmla="*/ 0 w 276"/>
                  <a:gd name="T9" fmla="*/ 0 h 276"/>
                  <a:gd name="T10" fmla="*/ 0 w 276"/>
                  <a:gd name="T11" fmla="*/ 0 h 276"/>
                  <a:gd name="T12" fmla="*/ 0 w 276"/>
                  <a:gd name="T13" fmla="*/ 0 h 276"/>
                  <a:gd name="T14" fmla="*/ 0 w 276"/>
                  <a:gd name="T15" fmla="*/ 0 h 276"/>
                  <a:gd name="T16" fmla="*/ 0 w 276"/>
                  <a:gd name="T17" fmla="*/ 0 h 276"/>
                  <a:gd name="T18" fmla="*/ 0 w 276"/>
                  <a:gd name="T19" fmla="*/ 0 h 276"/>
                  <a:gd name="T20" fmla="*/ 0 w 276"/>
                  <a:gd name="T21" fmla="*/ 0 h 276"/>
                  <a:gd name="T22" fmla="*/ 0 w 276"/>
                  <a:gd name="T23" fmla="*/ 0 h 27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276" h="276">
                    <a:moveTo>
                      <a:pt x="36" y="242"/>
                    </a:moveTo>
                    <a:lnTo>
                      <a:pt x="233" y="54"/>
                    </a:lnTo>
                    <a:lnTo>
                      <a:pt x="243" y="34"/>
                    </a:lnTo>
                    <a:lnTo>
                      <a:pt x="276" y="276"/>
                    </a:lnTo>
                    <a:lnTo>
                      <a:pt x="243" y="34"/>
                    </a:lnTo>
                    <a:lnTo>
                      <a:pt x="243" y="32"/>
                    </a:lnTo>
                    <a:lnTo>
                      <a:pt x="231" y="19"/>
                    </a:lnTo>
                    <a:lnTo>
                      <a:pt x="19" y="231"/>
                    </a:lnTo>
                    <a:lnTo>
                      <a:pt x="0" y="0"/>
                    </a:lnTo>
                    <a:lnTo>
                      <a:pt x="19" y="231"/>
                    </a:lnTo>
                    <a:lnTo>
                      <a:pt x="34" y="243"/>
                    </a:lnTo>
                    <a:lnTo>
                      <a:pt x="36" y="242"/>
                    </a:lnTo>
                    <a:close/>
                  </a:path>
                </a:pathLst>
              </a:custGeom>
              <a:blipFill dpi="0" rotWithShape="0">
                <a:blip r:embed="rId24"/>
                <a:srcRect/>
                <a:stretch>
                  <a:fillRect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531" name="未知">
                <a:extLst>
                  <a:ext uri="{FF2B5EF4-FFF2-40B4-BE49-F238E27FC236}">
                    <a16:creationId xmlns:a16="http://schemas.microsoft.com/office/drawing/2014/main" id="{0F468AAA-ACC6-C79C-5452-D4211B131B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0" y="1233"/>
                <a:ext cx="105" cy="105"/>
              </a:xfrm>
              <a:custGeom>
                <a:avLst/>
                <a:gdLst>
                  <a:gd name="T0" fmla="*/ 0 w 262"/>
                  <a:gd name="T1" fmla="*/ 0 h 262"/>
                  <a:gd name="T2" fmla="*/ 0 w 262"/>
                  <a:gd name="T3" fmla="*/ 0 h 262"/>
                  <a:gd name="T4" fmla="*/ 0 w 262"/>
                  <a:gd name="T5" fmla="*/ 0 h 262"/>
                  <a:gd name="T6" fmla="*/ 0 w 262"/>
                  <a:gd name="T7" fmla="*/ 0 h 262"/>
                  <a:gd name="T8" fmla="*/ 0 w 262"/>
                  <a:gd name="T9" fmla="*/ 0 h 262"/>
                  <a:gd name="T10" fmla="*/ 0 w 262"/>
                  <a:gd name="T11" fmla="*/ 0 h 262"/>
                  <a:gd name="T12" fmla="*/ 0 w 262"/>
                  <a:gd name="T13" fmla="*/ 0 h 262"/>
                  <a:gd name="T14" fmla="*/ 0 w 262"/>
                  <a:gd name="T15" fmla="*/ 0 h 262"/>
                  <a:gd name="T16" fmla="*/ 0 w 262"/>
                  <a:gd name="T17" fmla="*/ 0 h 262"/>
                  <a:gd name="T18" fmla="*/ 0 w 262"/>
                  <a:gd name="T19" fmla="*/ 0 h 262"/>
                  <a:gd name="T20" fmla="*/ 0 w 262"/>
                  <a:gd name="T21" fmla="*/ 0 h 262"/>
                  <a:gd name="T22" fmla="*/ 0 w 262"/>
                  <a:gd name="T23" fmla="*/ 0 h 262"/>
                  <a:gd name="T24" fmla="*/ 0 w 262"/>
                  <a:gd name="T25" fmla="*/ 0 h 262"/>
                  <a:gd name="T26" fmla="*/ 0 w 262"/>
                  <a:gd name="T27" fmla="*/ 0 h 262"/>
                  <a:gd name="T28" fmla="*/ 0 w 262"/>
                  <a:gd name="T29" fmla="*/ 0 h 262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262" h="262">
                    <a:moveTo>
                      <a:pt x="242" y="30"/>
                    </a:moveTo>
                    <a:lnTo>
                      <a:pt x="262" y="262"/>
                    </a:lnTo>
                    <a:lnTo>
                      <a:pt x="242" y="30"/>
                    </a:lnTo>
                    <a:lnTo>
                      <a:pt x="240" y="30"/>
                    </a:lnTo>
                    <a:lnTo>
                      <a:pt x="239" y="30"/>
                    </a:lnTo>
                    <a:lnTo>
                      <a:pt x="237" y="30"/>
                    </a:lnTo>
                    <a:lnTo>
                      <a:pt x="39" y="219"/>
                    </a:lnTo>
                    <a:lnTo>
                      <a:pt x="30" y="239"/>
                    </a:lnTo>
                    <a:lnTo>
                      <a:pt x="0" y="0"/>
                    </a:lnTo>
                    <a:lnTo>
                      <a:pt x="30" y="239"/>
                    </a:lnTo>
                    <a:lnTo>
                      <a:pt x="30" y="240"/>
                    </a:lnTo>
                    <a:lnTo>
                      <a:pt x="30" y="242"/>
                    </a:lnTo>
                    <a:lnTo>
                      <a:pt x="242" y="30"/>
                    </a:lnTo>
                    <a:close/>
                  </a:path>
                </a:pathLst>
              </a:custGeom>
              <a:blipFill dpi="0" rotWithShape="0">
                <a:blip r:embed="rId12"/>
                <a:srcRect/>
                <a:stretch>
                  <a:fillRect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532" name="未知">
                <a:extLst>
                  <a:ext uri="{FF2B5EF4-FFF2-40B4-BE49-F238E27FC236}">
                    <a16:creationId xmlns:a16="http://schemas.microsoft.com/office/drawing/2014/main" id="{E85EE210-890E-D6C0-0DD0-8B0AC194A1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2" y="1245"/>
                <a:ext cx="90" cy="89"/>
              </a:xfrm>
              <a:custGeom>
                <a:avLst/>
                <a:gdLst>
                  <a:gd name="T0" fmla="*/ 0 w 224"/>
                  <a:gd name="T1" fmla="*/ 0 h 224"/>
                  <a:gd name="T2" fmla="*/ 0 w 224"/>
                  <a:gd name="T3" fmla="*/ 0 h 224"/>
                  <a:gd name="T4" fmla="*/ 0 w 224"/>
                  <a:gd name="T5" fmla="*/ 0 h 224"/>
                  <a:gd name="T6" fmla="*/ 0 w 224"/>
                  <a:gd name="T7" fmla="*/ 0 h 224"/>
                  <a:gd name="T8" fmla="*/ 0 w 224"/>
                  <a:gd name="T9" fmla="*/ 0 h 224"/>
                  <a:gd name="T10" fmla="*/ 0 w 224"/>
                  <a:gd name="T11" fmla="*/ 0 h 224"/>
                  <a:gd name="T12" fmla="*/ 0 w 224"/>
                  <a:gd name="T13" fmla="*/ 0 h 224"/>
                  <a:gd name="T14" fmla="*/ 0 w 224"/>
                  <a:gd name="T15" fmla="*/ 0 h 224"/>
                  <a:gd name="T16" fmla="*/ 0 w 224"/>
                  <a:gd name="T17" fmla="*/ 0 h 224"/>
                  <a:gd name="T18" fmla="*/ 0 w 224"/>
                  <a:gd name="T19" fmla="*/ 0 h 224"/>
                  <a:gd name="T20" fmla="*/ 0 w 224"/>
                  <a:gd name="T21" fmla="*/ 0 h 224"/>
                  <a:gd name="T22" fmla="*/ 0 w 224"/>
                  <a:gd name="T23" fmla="*/ 0 h 224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224" h="224">
                    <a:moveTo>
                      <a:pt x="4" y="220"/>
                    </a:moveTo>
                    <a:lnTo>
                      <a:pt x="0" y="209"/>
                    </a:lnTo>
                    <a:lnTo>
                      <a:pt x="0" y="207"/>
                    </a:lnTo>
                    <a:lnTo>
                      <a:pt x="189" y="9"/>
                    </a:lnTo>
                    <a:lnTo>
                      <a:pt x="209" y="0"/>
                    </a:lnTo>
                    <a:lnTo>
                      <a:pt x="210" y="0"/>
                    </a:lnTo>
                    <a:lnTo>
                      <a:pt x="224" y="15"/>
                    </a:lnTo>
                    <a:lnTo>
                      <a:pt x="224" y="17"/>
                    </a:lnTo>
                    <a:lnTo>
                      <a:pt x="35" y="214"/>
                    </a:lnTo>
                    <a:lnTo>
                      <a:pt x="15" y="224"/>
                    </a:lnTo>
                    <a:lnTo>
                      <a:pt x="14" y="224"/>
                    </a:lnTo>
                    <a:lnTo>
                      <a:pt x="4" y="220"/>
                    </a:lnTo>
                    <a:close/>
                  </a:path>
                </a:pathLst>
              </a:custGeom>
              <a:noFill/>
              <a:ln w="63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533" name="未知">
                <a:extLst>
                  <a:ext uri="{FF2B5EF4-FFF2-40B4-BE49-F238E27FC236}">
                    <a16:creationId xmlns:a16="http://schemas.microsoft.com/office/drawing/2014/main" id="{1A1F8747-B0E1-BF7F-AE15-1B51B5CAF3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" y="1276"/>
                <a:ext cx="2" cy="23"/>
              </a:xfrm>
              <a:custGeom>
                <a:avLst/>
                <a:gdLst>
                  <a:gd name="T0" fmla="*/ 0 w 5"/>
                  <a:gd name="T1" fmla="*/ 0 h 57"/>
                  <a:gd name="T2" fmla="*/ 0 w 5"/>
                  <a:gd name="T3" fmla="*/ 0 h 57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5" h="57">
                    <a:moveTo>
                      <a:pt x="0" y="0"/>
                    </a:moveTo>
                    <a:lnTo>
                      <a:pt x="5" y="57"/>
                    </a:lnTo>
                  </a:path>
                </a:pathLst>
              </a:custGeom>
              <a:noFill/>
              <a:ln w="3175" cmpd="sng">
                <a:solidFill>
                  <a:srgbClr val="6666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534" name="未知">
                <a:extLst>
                  <a:ext uri="{FF2B5EF4-FFF2-40B4-BE49-F238E27FC236}">
                    <a16:creationId xmlns:a16="http://schemas.microsoft.com/office/drawing/2014/main" id="{EF7D8797-8753-60E3-28D1-6B6FC597F0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9" y="1276"/>
                <a:ext cx="2" cy="23"/>
              </a:xfrm>
              <a:custGeom>
                <a:avLst/>
                <a:gdLst>
                  <a:gd name="T0" fmla="*/ 0 w 5"/>
                  <a:gd name="T1" fmla="*/ 0 h 57"/>
                  <a:gd name="T2" fmla="*/ 0 w 5"/>
                  <a:gd name="T3" fmla="*/ 0 h 57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5" h="57">
                    <a:moveTo>
                      <a:pt x="0" y="0"/>
                    </a:moveTo>
                    <a:lnTo>
                      <a:pt x="5" y="57"/>
                    </a:lnTo>
                  </a:path>
                </a:pathLst>
              </a:custGeom>
              <a:noFill/>
              <a:ln w="3175" cmpd="sng">
                <a:solidFill>
                  <a:srgbClr val="BEBEBE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535" name="未知">
                <a:extLst>
                  <a:ext uri="{FF2B5EF4-FFF2-40B4-BE49-F238E27FC236}">
                    <a16:creationId xmlns:a16="http://schemas.microsoft.com/office/drawing/2014/main" id="{7B49F47C-1EB8-DD49-AD03-3A45289D0FD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8" y="1297"/>
                <a:ext cx="2" cy="22"/>
              </a:xfrm>
              <a:custGeom>
                <a:avLst/>
                <a:gdLst>
                  <a:gd name="T0" fmla="*/ 0 w 6"/>
                  <a:gd name="T1" fmla="*/ 0 h 56"/>
                  <a:gd name="T2" fmla="*/ 0 w 6"/>
                  <a:gd name="T3" fmla="*/ 0 h 56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6" h="56">
                    <a:moveTo>
                      <a:pt x="0" y="0"/>
                    </a:moveTo>
                    <a:lnTo>
                      <a:pt x="6" y="56"/>
                    </a:lnTo>
                  </a:path>
                </a:pathLst>
              </a:custGeom>
              <a:noFill/>
              <a:ln w="3175" cmpd="sng">
                <a:solidFill>
                  <a:srgbClr val="6666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536" name="未知">
                <a:extLst>
                  <a:ext uri="{FF2B5EF4-FFF2-40B4-BE49-F238E27FC236}">
                    <a16:creationId xmlns:a16="http://schemas.microsoft.com/office/drawing/2014/main" id="{A1FEA8DE-45AF-9CCB-2A66-3E4803231C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9" y="1297"/>
                <a:ext cx="2" cy="22"/>
              </a:xfrm>
              <a:custGeom>
                <a:avLst/>
                <a:gdLst>
                  <a:gd name="T0" fmla="*/ 0 w 5"/>
                  <a:gd name="T1" fmla="*/ 0 h 56"/>
                  <a:gd name="T2" fmla="*/ 0 w 5"/>
                  <a:gd name="T3" fmla="*/ 0 h 56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5" h="56">
                    <a:moveTo>
                      <a:pt x="0" y="0"/>
                    </a:moveTo>
                    <a:lnTo>
                      <a:pt x="5" y="56"/>
                    </a:lnTo>
                  </a:path>
                </a:pathLst>
              </a:custGeom>
              <a:noFill/>
              <a:ln w="3175" cmpd="sng">
                <a:solidFill>
                  <a:srgbClr val="BEBEBE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537" name="未知">
                <a:extLst>
                  <a:ext uri="{FF2B5EF4-FFF2-40B4-BE49-F238E27FC236}">
                    <a16:creationId xmlns:a16="http://schemas.microsoft.com/office/drawing/2014/main" id="{C2092748-AD02-24C2-250B-A86E4924D8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8" y="1307"/>
                <a:ext cx="2" cy="23"/>
              </a:xfrm>
              <a:custGeom>
                <a:avLst/>
                <a:gdLst>
                  <a:gd name="T0" fmla="*/ 0 w 5"/>
                  <a:gd name="T1" fmla="*/ 0 h 57"/>
                  <a:gd name="T2" fmla="*/ 0 w 5"/>
                  <a:gd name="T3" fmla="*/ 0 h 57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5" h="57">
                    <a:moveTo>
                      <a:pt x="0" y="0"/>
                    </a:moveTo>
                    <a:lnTo>
                      <a:pt x="5" y="57"/>
                    </a:lnTo>
                  </a:path>
                </a:pathLst>
              </a:custGeom>
              <a:noFill/>
              <a:ln w="3175" cmpd="sng">
                <a:solidFill>
                  <a:srgbClr val="6666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538" name="未知">
                <a:extLst>
                  <a:ext uri="{FF2B5EF4-FFF2-40B4-BE49-F238E27FC236}">
                    <a16:creationId xmlns:a16="http://schemas.microsoft.com/office/drawing/2014/main" id="{9194AB99-EEAA-F5DB-13DB-7D093A8952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8" y="1307"/>
                <a:ext cx="3" cy="23"/>
              </a:xfrm>
              <a:custGeom>
                <a:avLst/>
                <a:gdLst>
                  <a:gd name="T0" fmla="*/ 0 w 6"/>
                  <a:gd name="T1" fmla="*/ 0 h 57"/>
                  <a:gd name="T2" fmla="*/ 1 w 6"/>
                  <a:gd name="T3" fmla="*/ 0 h 57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6" h="57">
                    <a:moveTo>
                      <a:pt x="0" y="0"/>
                    </a:moveTo>
                    <a:lnTo>
                      <a:pt x="6" y="57"/>
                    </a:lnTo>
                  </a:path>
                </a:pathLst>
              </a:custGeom>
              <a:noFill/>
              <a:ln w="3175" cmpd="sng">
                <a:solidFill>
                  <a:srgbClr val="BEBEBE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539" name="未知">
                <a:extLst>
                  <a:ext uri="{FF2B5EF4-FFF2-40B4-BE49-F238E27FC236}">
                    <a16:creationId xmlns:a16="http://schemas.microsoft.com/office/drawing/2014/main" id="{E8D54310-0D26-33AA-110B-C6C2CC5F0E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8" y="1287"/>
                <a:ext cx="2" cy="22"/>
              </a:xfrm>
              <a:custGeom>
                <a:avLst/>
                <a:gdLst>
                  <a:gd name="T0" fmla="*/ 0 w 6"/>
                  <a:gd name="T1" fmla="*/ 0 h 56"/>
                  <a:gd name="T2" fmla="*/ 0 w 6"/>
                  <a:gd name="T3" fmla="*/ 0 h 56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6" h="56">
                    <a:moveTo>
                      <a:pt x="0" y="0"/>
                    </a:moveTo>
                    <a:lnTo>
                      <a:pt x="6" y="56"/>
                    </a:lnTo>
                  </a:path>
                </a:pathLst>
              </a:custGeom>
              <a:noFill/>
              <a:ln w="3175" cmpd="sng">
                <a:solidFill>
                  <a:srgbClr val="6666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540" name="未知">
                <a:extLst>
                  <a:ext uri="{FF2B5EF4-FFF2-40B4-BE49-F238E27FC236}">
                    <a16:creationId xmlns:a16="http://schemas.microsoft.com/office/drawing/2014/main" id="{3BF0890E-6C8A-AB4E-19BC-01322EE2E4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9" y="1287"/>
                <a:ext cx="2" cy="22"/>
              </a:xfrm>
              <a:custGeom>
                <a:avLst/>
                <a:gdLst>
                  <a:gd name="T0" fmla="*/ 0 w 5"/>
                  <a:gd name="T1" fmla="*/ 0 h 56"/>
                  <a:gd name="T2" fmla="*/ 0 w 5"/>
                  <a:gd name="T3" fmla="*/ 0 h 56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5" h="56">
                    <a:moveTo>
                      <a:pt x="0" y="0"/>
                    </a:moveTo>
                    <a:lnTo>
                      <a:pt x="5" y="56"/>
                    </a:lnTo>
                  </a:path>
                </a:pathLst>
              </a:custGeom>
              <a:noFill/>
              <a:ln w="3175" cmpd="sng">
                <a:solidFill>
                  <a:srgbClr val="BEBEBE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541" name="未知">
                <a:extLst>
                  <a:ext uri="{FF2B5EF4-FFF2-40B4-BE49-F238E27FC236}">
                    <a16:creationId xmlns:a16="http://schemas.microsoft.com/office/drawing/2014/main" id="{36CCAAEC-25CE-41F7-9715-7030FE3120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7" y="1267"/>
                <a:ext cx="2" cy="23"/>
              </a:xfrm>
              <a:custGeom>
                <a:avLst/>
                <a:gdLst>
                  <a:gd name="T0" fmla="*/ 0 w 5"/>
                  <a:gd name="T1" fmla="*/ 0 h 57"/>
                  <a:gd name="T2" fmla="*/ 0 w 5"/>
                  <a:gd name="T3" fmla="*/ 0 h 57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5" h="57">
                    <a:moveTo>
                      <a:pt x="0" y="0"/>
                    </a:moveTo>
                    <a:lnTo>
                      <a:pt x="5" y="57"/>
                    </a:lnTo>
                  </a:path>
                </a:pathLst>
              </a:custGeom>
              <a:noFill/>
              <a:ln w="3175" cmpd="sng">
                <a:solidFill>
                  <a:srgbClr val="6666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542" name="未知">
                <a:extLst>
                  <a:ext uri="{FF2B5EF4-FFF2-40B4-BE49-F238E27FC236}">
                    <a16:creationId xmlns:a16="http://schemas.microsoft.com/office/drawing/2014/main" id="{E063C87E-F090-AEA3-05A6-035D734DDB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8" y="1267"/>
                <a:ext cx="2" cy="23"/>
              </a:xfrm>
              <a:custGeom>
                <a:avLst/>
                <a:gdLst>
                  <a:gd name="T0" fmla="*/ 0 w 5"/>
                  <a:gd name="T1" fmla="*/ 0 h 57"/>
                  <a:gd name="T2" fmla="*/ 0 w 5"/>
                  <a:gd name="T3" fmla="*/ 0 h 57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5" h="57">
                    <a:moveTo>
                      <a:pt x="0" y="0"/>
                    </a:moveTo>
                    <a:lnTo>
                      <a:pt x="5" y="57"/>
                    </a:lnTo>
                  </a:path>
                </a:pathLst>
              </a:custGeom>
              <a:noFill/>
              <a:ln w="3175" cmpd="sng">
                <a:solidFill>
                  <a:srgbClr val="BEBEBE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543" name="未知">
                <a:extLst>
                  <a:ext uri="{FF2B5EF4-FFF2-40B4-BE49-F238E27FC236}">
                    <a16:creationId xmlns:a16="http://schemas.microsoft.com/office/drawing/2014/main" id="{87AAA03B-CFE5-3F98-AC42-9D0DC66C41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8" y="1304"/>
                <a:ext cx="251" cy="251"/>
              </a:xfrm>
              <a:custGeom>
                <a:avLst/>
                <a:gdLst>
                  <a:gd name="T0" fmla="*/ 0 w 626"/>
                  <a:gd name="T1" fmla="*/ 0 h 627"/>
                  <a:gd name="T2" fmla="*/ 0 w 626"/>
                  <a:gd name="T3" fmla="*/ 0 h 627"/>
                  <a:gd name="T4" fmla="*/ 0 w 626"/>
                  <a:gd name="T5" fmla="*/ 0 h 627"/>
                  <a:gd name="T6" fmla="*/ 0 w 626"/>
                  <a:gd name="T7" fmla="*/ 0 h 627"/>
                  <a:gd name="T8" fmla="*/ 0 w 626"/>
                  <a:gd name="T9" fmla="*/ 0 h 627"/>
                  <a:gd name="T10" fmla="*/ 0 w 626"/>
                  <a:gd name="T11" fmla="*/ 0 h 627"/>
                  <a:gd name="T12" fmla="*/ 0 w 626"/>
                  <a:gd name="T13" fmla="*/ 0 h 627"/>
                  <a:gd name="T14" fmla="*/ 0 w 626"/>
                  <a:gd name="T15" fmla="*/ 0 h 627"/>
                  <a:gd name="T16" fmla="*/ 0 w 626"/>
                  <a:gd name="T17" fmla="*/ 0 h 627"/>
                  <a:gd name="T18" fmla="*/ 0 w 626"/>
                  <a:gd name="T19" fmla="*/ 0 h 627"/>
                  <a:gd name="T20" fmla="*/ 0 w 626"/>
                  <a:gd name="T21" fmla="*/ 0 h 627"/>
                  <a:gd name="T22" fmla="*/ 0 w 626"/>
                  <a:gd name="T23" fmla="*/ 0 h 627"/>
                  <a:gd name="T24" fmla="*/ 0 w 626"/>
                  <a:gd name="T25" fmla="*/ 0 h 627"/>
                  <a:gd name="T26" fmla="*/ 0 w 626"/>
                  <a:gd name="T27" fmla="*/ 0 h 627"/>
                  <a:gd name="T28" fmla="*/ 0 w 626"/>
                  <a:gd name="T29" fmla="*/ 0 h 627"/>
                  <a:gd name="T30" fmla="*/ 0 w 626"/>
                  <a:gd name="T31" fmla="*/ 0 h 627"/>
                  <a:gd name="T32" fmla="*/ 0 w 626"/>
                  <a:gd name="T33" fmla="*/ 0 h 627"/>
                  <a:gd name="T34" fmla="*/ 0 w 626"/>
                  <a:gd name="T35" fmla="*/ 0 h 627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626" h="627">
                    <a:moveTo>
                      <a:pt x="93" y="546"/>
                    </a:moveTo>
                    <a:lnTo>
                      <a:pt x="535" y="109"/>
                    </a:lnTo>
                    <a:lnTo>
                      <a:pt x="548" y="82"/>
                    </a:lnTo>
                    <a:lnTo>
                      <a:pt x="626" y="627"/>
                    </a:lnTo>
                    <a:lnTo>
                      <a:pt x="548" y="82"/>
                    </a:lnTo>
                    <a:lnTo>
                      <a:pt x="548" y="80"/>
                    </a:lnTo>
                    <a:lnTo>
                      <a:pt x="508" y="33"/>
                    </a:lnTo>
                    <a:lnTo>
                      <a:pt x="498" y="32"/>
                    </a:lnTo>
                    <a:lnTo>
                      <a:pt x="495" y="32"/>
                    </a:lnTo>
                    <a:lnTo>
                      <a:pt x="425" y="89"/>
                    </a:lnTo>
                    <a:lnTo>
                      <a:pt x="34" y="480"/>
                    </a:lnTo>
                    <a:lnTo>
                      <a:pt x="33" y="490"/>
                    </a:lnTo>
                    <a:lnTo>
                      <a:pt x="0" y="0"/>
                    </a:lnTo>
                    <a:lnTo>
                      <a:pt x="33" y="490"/>
                    </a:lnTo>
                    <a:lnTo>
                      <a:pt x="33" y="493"/>
                    </a:lnTo>
                    <a:lnTo>
                      <a:pt x="68" y="544"/>
                    </a:lnTo>
                    <a:lnTo>
                      <a:pt x="90" y="547"/>
                    </a:lnTo>
                    <a:lnTo>
                      <a:pt x="93" y="546"/>
                    </a:lnTo>
                    <a:close/>
                  </a:path>
                </a:pathLst>
              </a:custGeom>
              <a:blipFill dpi="0" rotWithShape="0">
                <a:blip r:embed="rId25"/>
                <a:srcRect/>
                <a:stretch>
                  <a:fillRect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544" name="未知">
                <a:extLst>
                  <a:ext uri="{FF2B5EF4-FFF2-40B4-BE49-F238E27FC236}">
                    <a16:creationId xmlns:a16="http://schemas.microsoft.com/office/drawing/2014/main" id="{F6696821-B45D-6F7A-8FE6-ADEA5BFFF4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9" y="1285"/>
                <a:ext cx="225" cy="225"/>
              </a:xfrm>
              <a:custGeom>
                <a:avLst/>
                <a:gdLst>
                  <a:gd name="T0" fmla="*/ 0 w 563"/>
                  <a:gd name="T1" fmla="*/ 0 h 562"/>
                  <a:gd name="T2" fmla="*/ 0 w 563"/>
                  <a:gd name="T3" fmla="*/ 0 h 562"/>
                  <a:gd name="T4" fmla="*/ 0 w 563"/>
                  <a:gd name="T5" fmla="*/ 0 h 562"/>
                  <a:gd name="T6" fmla="*/ 0 w 563"/>
                  <a:gd name="T7" fmla="*/ 0 h 562"/>
                  <a:gd name="T8" fmla="*/ 0 w 563"/>
                  <a:gd name="T9" fmla="*/ 0 h 562"/>
                  <a:gd name="T10" fmla="*/ 0 w 563"/>
                  <a:gd name="T11" fmla="*/ 0 h 562"/>
                  <a:gd name="T12" fmla="*/ 0 w 563"/>
                  <a:gd name="T13" fmla="*/ 0 h 562"/>
                  <a:gd name="T14" fmla="*/ 0 w 563"/>
                  <a:gd name="T15" fmla="*/ 0 h 56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563" h="562">
                    <a:moveTo>
                      <a:pt x="474" y="137"/>
                    </a:moveTo>
                    <a:lnTo>
                      <a:pt x="563" y="562"/>
                    </a:lnTo>
                    <a:lnTo>
                      <a:pt x="474" y="137"/>
                    </a:lnTo>
                    <a:lnTo>
                      <a:pt x="95" y="500"/>
                    </a:lnTo>
                    <a:lnTo>
                      <a:pt x="83" y="528"/>
                    </a:lnTo>
                    <a:lnTo>
                      <a:pt x="0" y="0"/>
                    </a:lnTo>
                    <a:lnTo>
                      <a:pt x="83" y="528"/>
                    </a:lnTo>
                    <a:lnTo>
                      <a:pt x="474" y="137"/>
                    </a:lnTo>
                    <a:close/>
                  </a:path>
                </a:pathLst>
              </a:custGeom>
              <a:blipFill dpi="0" rotWithShape="0">
                <a:blip r:embed="rId26"/>
                <a:srcRect/>
                <a:stretch>
                  <a:fillRect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545" name="未知">
                <a:extLst>
                  <a:ext uri="{FF2B5EF4-FFF2-40B4-BE49-F238E27FC236}">
                    <a16:creationId xmlns:a16="http://schemas.microsoft.com/office/drawing/2014/main" id="{CB10C9B4-E0A3-A5B7-3EEC-7D44CEAFC8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4" y="1290"/>
                <a:ext cx="101" cy="102"/>
              </a:xfrm>
              <a:custGeom>
                <a:avLst/>
                <a:gdLst>
                  <a:gd name="T0" fmla="*/ 0 w 253"/>
                  <a:gd name="T1" fmla="*/ 0 h 253"/>
                  <a:gd name="T2" fmla="*/ 0 w 253"/>
                  <a:gd name="T3" fmla="*/ 0 h 253"/>
                  <a:gd name="T4" fmla="*/ 0 w 253"/>
                  <a:gd name="T5" fmla="*/ 0 h 253"/>
                  <a:gd name="T6" fmla="*/ 0 w 253"/>
                  <a:gd name="T7" fmla="*/ 0 h 253"/>
                  <a:gd name="T8" fmla="*/ 0 w 253"/>
                  <a:gd name="T9" fmla="*/ 0 h 253"/>
                  <a:gd name="T10" fmla="*/ 0 w 253"/>
                  <a:gd name="T11" fmla="*/ 0 h 253"/>
                  <a:gd name="T12" fmla="*/ 0 w 253"/>
                  <a:gd name="T13" fmla="*/ 0 h 253"/>
                  <a:gd name="T14" fmla="*/ 0 w 253"/>
                  <a:gd name="T15" fmla="*/ 0 h 253"/>
                  <a:gd name="T16" fmla="*/ 0 w 253"/>
                  <a:gd name="T17" fmla="*/ 0 h 253"/>
                  <a:gd name="T18" fmla="*/ 0 w 253"/>
                  <a:gd name="T19" fmla="*/ 0 h 253"/>
                  <a:gd name="T20" fmla="*/ 0 w 253"/>
                  <a:gd name="T21" fmla="*/ 0 h 25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253" h="253">
                    <a:moveTo>
                      <a:pt x="233" y="152"/>
                    </a:moveTo>
                    <a:lnTo>
                      <a:pt x="253" y="253"/>
                    </a:lnTo>
                    <a:lnTo>
                      <a:pt x="233" y="152"/>
                    </a:lnTo>
                    <a:lnTo>
                      <a:pt x="95" y="21"/>
                    </a:lnTo>
                    <a:lnTo>
                      <a:pt x="19" y="97"/>
                    </a:lnTo>
                    <a:lnTo>
                      <a:pt x="0" y="0"/>
                    </a:lnTo>
                    <a:lnTo>
                      <a:pt x="19" y="97"/>
                    </a:lnTo>
                    <a:lnTo>
                      <a:pt x="58" y="139"/>
                    </a:lnTo>
                    <a:lnTo>
                      <a:pt x="110" y="125"/>
                    </a:lnTo>
                    <a:lnTo>
                      <a:pt x="207" y="171"/>
                    </a:lnTo>
                    <a:lnTo>
                      <a:pt x="233" y="152"/>
                    </a:lnTo>
                    <a:close/>
                  </a:path>
                </a:pathLst>
              </a:custGeom>
              <a:blipFill dpi="0" rotWithShape="0">
                <a:blip r:embed="rId27"/>
                <a:srcRect/>
                <a:stretch>
                  <a:fillRect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546" name="未知">
                <a:extLst>
                  <a:ext uri="{FF2B5EF4-FFF2-40B4-BE49-F238E27FC236}">
                    <a16:creationId xmlns:a16="http://schemas.microsoft.com/office/drawing/2014/main" id="{5989907A-9912-B199-3064-E2C372D80E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1" y="1267"/>
                <a:ext cx="69" cy="70"/>
              </a:xfrm>
              <a:custGeom>
                <a:avLst/>
                <a:gdLst>
                  <a:gd name="T0" fmla="*/ 0 w 174"/>
                  <a:gd name="T1" fmla="*/ 0 h 175"/>
                  <a:gd name="T2" fmla="*/ 0 w 174"/>
                  <a:gd name="T3" fmla="*/ 0 h 175"/>
                  <a:gd name="T4" fmla="*/ 0 w 174"/>
                  <a:gd name="T5" fmla="*/ 0 h 175"/>
                  <a:gd name="T6" fmla="*/ 0 w 174"/>
                  <a:gd name="T7" fmla="*/ 0 h 175"/>
                  <a:gd name="T8" fmla="*/ 0 w 174"/>
                  <a:gd name="T9" fmla="*/ 0 h 175"/>
                  <a:gd name="T10" fmla="*/ 0 w 174"/>
                  <a:gd name="T11" fmla="*/ 0 h 175"/>
                  <a:gd name="T12" fmla="*/ 0 w 174"/>
                  <a:gd name="T13" fmla="*/ 0 h 175"/>
                  <a:gd name="T14" fmla="*/ 0 w 174"/>
                  <a:gd name="T15" fmla="*/ 0 h 175"/>
                  <a:gd name="T16" fmla="*/ 0 w 174"/>
                  <a:gd name="T17" fmla="*/ 0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5">
                    <a:moveTo>
                      <a:pt x="153" y="80"/>
                    </a:moveTo>
                    <a:lnTo>
                      <a:pt x="174" y="175"/>
                    </a:lnTo>
                    <a:lnTo>
                      <a:pt x="153" y="80"/>
                    </a:lnTo>
                    <a:lnTo>
                      <a:pt x="127" y="56"/>
                    </a:lnTo>
                    <a:lnTo>
                      <a:pt x="65" y="143"/>
                    </a:lnTo>
                    <a:lnTo>
                      <a:pt x="0" y="0"/>
                    </a:lnTo>
                    <a:lnTo>
                      <a:pt x="65" y="143"/>
                    </a:lnTo>
                    <a:lnTo>
                      <a:pt x="77" y="156"/>
                    </a:lnTo>
                    <a:lnTo>
                      <a:pt x="153" y="80"/>
                    </a:lnTo>
                    <a:close/>
                  </a:path>
                </a:pathLst>
              </a:custGeom>
              <a:blipFill dpi="0" rotWithShape="0">
                <a:blip r:embed="rId28"/>
                <a:srcRect/>
                <a:stretch>
                  <a:fillRect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547" name="未知">
                <a:extLst>
                  <a:ext uri="{FF2B5EF4-FFF2-40B4-BE49-F238E27FC236}">
                    <a16:creationId xmlns:a16="http://schemas.microsoft.com/office/drawing/2014/main" id="{1D0BD20F-543C-17AC-289C-37F1F356D5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7" y="1289"/>
                <a:ext cx="90" cy="70"/>
              </a:xfrm>
              <a:custGeom>
                <a:avLst/>
                <a:gdLst>
                  <a:gd name="T0" fmla="*/ 0 w 226"/>
                  <a:gd name="T1" fmla="*/ 0 h 174"/>
                  <a:gd name="T2" fmla="*/ 0 w 226"/>
                  <a:gd name="T3" fmla="*/ 0 h 174"/>
                  <a:gd name="T4" fmla="*/ 0 w 226"/>
                  <a:gd name="T5" fmla="*/ 0 h 174"/>
                  <a:gd name="T6" fmla="*/ 0 w 226"/>
                  <a:gd name="T7" fmla="*/ 0 h 174"/>
                  <a:gd name="T8" fmla="*/ 0 w 226"/>
                  <a:gd name="T9" fmla="*/ 0 h 174"/>
                  <a:gd name="T10" fmla="*/ 0 w 226"/>
                  <a:gd name="T11" fmla="*/ 0 h 174"/>
                  <a:gd name="T12" fmla="*/ 0 w 226"/>
                  <a:gd name="T13" fmla="*/ 0 h 174"/>
                  <a:gd name="T14" fmla="*/ 0 w 226"/>
                  <a:gd name="T15" fmla="*/ 0 h 174"/>
                  <a:gd name="T16" fmla="*/ 0 w 226"/>
                  <a:gd name="T17" fmla="*/ 0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226" h="174">
                    <a:moveTo>
                      <a:pt x="0" y="87"/>
                    </a:moveTo>
                    <a:lnTo>
                      <a:pt x="51" y="142"/>
                    </a:lnTo>
                    <a:lnTo>
                      <a:pt x="56" y="141"/>
                    </a:lnTo>
                    <a:lnTo>
                      <a:pt x="61" y="140"/>
                    </a:lnTo>
                    <a:lnTo>
                      <a:pt x="103" y="128"/>
                    </a:lnTo>
                    <a:lnTo>
                      <a:pt x="200" y="174"/>
                    </a:lnTo>
                    <a:lnTo>
                      <a:pt x="226" y="155"/>
                    </a:lnTo>
                    <a:lnTo>
                      <a:pt x="62" y="0"/>
                    </a:lnTo>
                    <a:lnTo>
                      <a:pt x="0" y="87"/>
                    </a:lnTo>
                    <a:close/>
                  </a:path>
                </a:pathLst>
              </a:custGeom>
              <a:noFill/>
              <a:ln w="63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548" name="未知">
                <a:extLst>
                  <a:ext uri="{FF2B5EF4-FFF2-40B4-BE49-F238E27FC236}">
                    <a16:creationId xmlns:a16="http://schemas.microsoft.com/office/drawing/2014/main" id="{45FFFBDB-5FD7-254D-A490-E754384C3CD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7" y="1293"/>
                <a:ext cx="7" cy="8"/>
              </a:xfrm>
              <a:custGeom>
                <a:avLst/>
                <a:gdLst>
                  <a:gd name="T0" fmla="*/ 0 w 18"/>
                  <a:gd name="T1" fmla="*/ 0 h 20"/>
                  <a:gd name="T2" fmla="*/ 0 w 18"/>
                  <a:gd name="T3" fmla="*/ 0 h 20"/>
                  <a:gd name="T4" fmla="*/ 0 w 18"/>
                  <a:gd name="T5" fmla="*/ 0 h 20"/>
                  <a:gd name="T6" fmla="*/ 0 w 18"/>
                  <a:gd name="T7" fmla="*/ 0 h 20"/>
                  <a:gd name="T8" fmla="*/ 0 w 18"/>
                  <a:gd name="T9" fmla="*/ 0 h 20"/>
                  <a:gd name="T10" fmla="*/ 0 w 18"/>
                  <a:gd name="T11" fmla="*/ 0 h 2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8" h="20">
                    <a:moveTo>
                      <a:pt x="5" y="17"/>
                    </a:moveTo>
                    <a:lnTo>
                      <a:pt x="18" y="0"/>
                    </a:lnTo>
                    <a:lnTo>
                      <a:pt x="0" y="18"/>
                    </a:lnTo>
                    <a:lnTo>
                      <a:pt x="2" y="20"/>
                    </a:lnTo>
                    <a:lnTo>
                      <a:pt x="5" y="1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549" name="未知">
                <a:extLst>
                  <a:ext uri="{FF2B5EF4-FFF2-40B4-BE49-F238E27FC236}">
                    <a16:creationId xmlns:a16="http://schemas.microsoft.com/office/drawing/2014/main" id="{D316254B-8ED7-3690-B1BC-7C7CD1FAC3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4" y="1217"/>
                <a:ext cx="112" cy="112"/>
              </a:xfrm>
              <a:custGeom>
                <a:avLst/>
                <a:gdLst>
                  <a:gd name="T0" fmla="*/ 0 w 279"/>
                  <a:gd name="T1" fmla="*/ 0 h 279"/>
                  <a:gd name="T2" fmla="*/ 0 w 279"/>
                  <a:gd name="T3" fmla="*/ 0 h 279"/>
                  <a:gd name="T4" fmla="*/ 0 w 279"/>
                  <a:gd name="T5" fmla="*/ 0 h 279"/>
                  <a:gd name="T6" fmla="*/ 0 w 279"/>
                  <a:gd name="T7" fmla="*/ 0 h 279"/>
                  <a:gd name="T8" fmla="*/ 0 w 279"/>
                  <a:gd name="T9" fmla="*/ 0 h 279"/>
                  <a:gd name="T10" fmla="*/ 0 w 279"/>
                  <a:gd name="T11" fmla="*/ 0 h 279"/>
                  <a:gd name="T12" fmla="*/ 0 w 279"/>
                  <a:gd name="T13" fmla="*/ 0 h 279"/>
                  <a:gd name="T14" fmla="*/ 0 w 279"/>
                  <a:gd name="T15" fmla="*/ 0 h 279"/>
                  <a:gd name="T16" fmla="*/ 0 w 279"/>
                  <a:gd name="T17" fmla="*/ 0 h 279"/>
                  <a:gd name="T18" fmla="*/ 0 w 279"/>
                  <a:gd name="T19" fmla="*/ 0 h 279"/>
                  <a:gd name="T20" fmla="*/ 0 w 279"/>
                  <a:gd name="T21" fmla="*/ 0 h 279"/>
                  <a:gd name="T22" fmla="*/ 0 w 279"/>
                  <a:gd name="T23" fmla="*/ 0 h 279"/>
                  <a:gd name="T24" fmla="*/ 0 w 279"/>
                  <a:gd name="T25" fmla="*/ 0 h 279"/>
                  <a:gd name="T26" fmla="*/ 0 w 279"/>
                  <a:gd name="T27" fmla="*/ 0 h 279"/>
                  <a:gd name="T28" fmla="*/ 0 w 279"/>
                  <a:gd name="T29" fmla="*/ 0 h 279"/>
                  <a:gd name="T30" fmla="*/ 0 w 279"/>
                  <a:gd name="T31" fmla="*/ 0 h 279"/>
                  <a:gd name="T32" fmla="*/ 0 w 279"/>
                  <a:gd name="T33" fmla="*/ 0 h 279"/>
                  <a:gd name="T34" fmla="*/ 0 w 279"/>
                  <a:gd name="T35" fmla="*/ 0 h 279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279" h="279">
                    <a:moveTo>
                      <a:pt x="225" y="189"/>
                    </a:moveTo>
                    <a:lnTo>
                      <a:pt x="230" y="177"/>
                    </a:lnTo>
                    <a:lnTo>
                      <a:pt x="279" y="279"/>
                    </a:lnTo>
                    <a:lnTo>
                      <a:pt x="230" y="177"/>
                    </a:lnTo>
                    <a:lnTo>
                      <a:pt x="230" y="176"/>
                    </a:lnTo>
                    <a:lnTo>
                      <a:pt x="199" y="117"/>
                    </a:lnTo>
                    <a:lnTo>
                      <a:pt x="160" y="70"/>
                    </a:lnTo>
                    <a:lnTo>
                      <a:pt x="115" y="30"/>
                    </a:lnTo>
                    <a:lnTo>
                      <a:pt x="19" y="126"/>
                    </a:lnTo>
                    <a:lnTo>
                      <a:pt x="0" y="0"/>
                    </a:lnTo>
                    <a:lnTo>
                      <a:pt x="19" y="126"/>
                    </a:lnTo>
                    <a:lnTo>
                      <a:pt x="49" y="158"/>
                    </a:lnTo>
                    <a:lnTo>
                      <a:pt x="99" y="109"/>
                    </a:lnTo>
                    <a:lnTo>
                      <a:pt x="103" y="110"/>
                    </a:lnTo>
                    <a:lnTo>
                      <a:pt x="158" y="153"/>
                    </a:lnTo>
                    <a:lnTo>
                      <a:pt x="200" y="199"/>
                    </a:lnTo>
                    <a:lnTo>
                      <a:pt x="207" y="207"/>
                    </a:lnTo>
                    <a:lnTo>
                      <a:pt x="225" y="189"/>
                    </a:lnTo>
                    <a:close/>
                  </a:path>
                </a:pathLst>
              </a:custGeom>
              <a:blipFill dpi="0" rotWithShape="0">
                <a:blip r:embed="rId29"/>
                <a:srcRect/>
                <a:stretch>
                  <a:fillRect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550" name="未知">
                <a:extLst>
                  <a:ext uri="{FF2B5EF4-FFF2-40B4-BE49-F238E27FC236}">
                    <a16:creationId xmlns:a16="http://schemas.microsoft.com/office/drawing/2014/main" id="{1BFA17DA-729D-6B2B-56BC-03F7F76B1F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1" y="1194"/>
                <a:ext cx="81" cy="81"/>
              </a:xfrm>
              <a:custGeom>
                <a:avLst/>
                <a:gdLst>
                  <a:gd name="T0" fmla="*/ 0 w 202"/>
                  <a:gd name="T1" fmla="*/ 0 h 201"/>
                  <a:gd name="T2" fmla="*/ 0 w 202"/>
                  <a:gd name="T3" fmla="*/ 0 h 201"/>
                  <a:gd name="T4" fmla="*/ 0 w 202"/>
                  <a:gd name="T5" fmla="*/ 0 h 201"/>
                  <a:gd name="T6" fmla="*/ 0 w 202"/>
                  <a:gd name="T7" fmla="*/ 0 h 201"/>
                  <a:gd name="T8" fmla="*/ 0 w 202"/>
                  <a:gd name="T9" fmla="*/ 0 h 201"/>
                  <a:gd name="T10" fmla="*/ 0 w 202"/>
                  <a:gd name="T11" fmla="*/ 0 h 201"/>
                  <a:gd name="T12" fmla="*/ 0 w 202"/>
                  <a:gd name="T13" fmla="*/ 0 h 201"/>
                  <a:gd name="T14" fmla="*/ 0 w 202"/>
                  <a:gd name="T15" fmla="*/ 0 h 201"/>
                  <a:gd name="T16" fmla="*/ 0 w 202"/>
                  <a:gd name="T17" fmla="*/ 0 h 201"/>
                  <a:gd name="T18" fmla="*/ 0 w 202"/>
                  <a:gd name="T19" fmla="*/ 0 h 201"/>
                  <a:gd name="T20" fmla="*/ 0 w 202"/>
                  <a:gd name="T21" fmla="*/ 0 h 20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202" h="201">
                    <a:moveTo>
                      <a:pt x="173" y="87"/>
                    </a:moveTo>
                    <a:lnTo>
                      <a:pt x="202" y="201"/>
                    </a:lnTo>
                    <a:lnTo>
                      <a:pt x="173" y="87"/>
                    </a:lnTo>
                    <a:lnTo>
                      <a:pt x="134" y="69"/>
                    </a:lnTo>
                    <a:lnTo>
                      <a:pt x="126" y="69"/>
                    </a:lnTo>
                    <a:lnTo>
                      <a:pt x="75" y="113"/>
                    </a:lnTo>
                    <a:lnTo>
                      <a:pt x="55" y="160"/>
                    </a:lnTo>
                    <a:lnTo>
                      <a:pt x="0" y="0"/>
                    </a:lnTo>
                    <a:lnTo>
                      <a:pt x="55" y="160"/>
                    </a:lnTo>
                    <a:lnTo>
                      <a:pt x="77" y="183"/>
                    </a:lnTo>
                    <a:lnTo>
                      <a:pt x="173" y="87"/>
                    </a:lnTo>
                    <a:close/>
                  </a:path>
                </a:pathLst>
              </a:custGeom>
              <a:blipFill dpi="0" rotWithShape="0">
                <a:blip r:embed="rId30"/>
                <a:srcRect/>
                <a:stretch>
                  <a:fillRect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551" name="未知">
                <a:extLst>
                  <a:ext uri="{FF2B5EF4-FFF2-40B4-BE49-F238E27FC236}">
                    <a16:creationId xmlns:a16="http://schemas.microsoft.com/office/drawing/2014/main" id="{A249CFFF-8E34-ACA0-5F1A-C5916F17A4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3" y="1222"/>
                <a:ext cx="93" cy="79"/>
              </a:xfrm>
              <a:custGeom>
                <a:avLst/>
                <a:gdLst>
                  <a:gd name="T0" fmla="*/ 0 w 233"/>
                  <a:gd name="T1" fmla="*/ 0 h 197"/>
                  <a:gd name="T2" fmla="*/ 0 w 233"/>
                  <a:gd name="T3" fmla="*/ 0 h 197"/>
                  <a:gd name="T4" fmla="*/ 0 w 233"/>
                  <a:gd name="T5" fmla="*/ 0 h 197"/>
                  <a:gd name="T6" fmla="*/ 0 w 233"/>
                  <a:gd name="T7" fmla="*/ 0 h 197"/>
                  <a:gd name="T8" fmla="*/ 0 w 233"/>
                  <a:gd name="T9" fmla="*/ 0 h 197"/>
                  <a:gd name="T10" fmla="*/ 0 w 233"/>
                  <a:gd name="T11" fmla="*/ 0 h 197"/>
                  <a:gd name="T12" fmla="*/ 0 w 233"/>
                  <a:gd name="T13" fmla="*/ 0 h 197"/>
                  <a:gd name="T14" fmla="*/ 0 w 233"/>
                  <a:gd name="T15" fmla="*/ 0 h 197"/>
                  <a:gd name="T16" fmla="*/ 0 w 233"/>
                  <a:gd name="T17" fmla="*/ 0 h 197"/>
                  <a:gd name="T18" fmla="*/ 0 w 233"/>
                  <a:gd name="T19" fmla="*/ 0 h 197"/>
                  <a:gd name="T20" fmla="*/ 0 w 233"/>
                  <a:gd name="T21" fmla="*/ 0 h 197"/>
                  <a:gd name="T22" fmla="*/ 0 w 233"/>
                  <a:gd name="T23" fmla="*/ 0 h 197"/>
                  <a:gd name="T24" fmla="*/ 0 w 233"/>
                  <a:gd name="T25" fmla="*/ 0 h 197"/>
                  <a:gd name="T26" fmla="*/ 0 w 233"/>
                  <a:gd name="T27" fmla="*/ 0 h 197"/>
                  <a:gd name="T28" fmla="*/ 0 w 233"/>
                  <a:gd name="T29" fmla="*/ 0 h 197"/>
                  <a:gd name="T30" fmla="*/ 0 w 233"/>
                  <a:gd name="T31" fmla="*/ 0 h 197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233" h="197">
                    <a:moveTo>
                      <a:pt x="212" y="197"/>
                    </a:moveTo>
                    <a:lnTo>
                      <a:pt x="233" y="165"/>
                    </a:lnTo>
                    <a:lnTo>
                      <a:pt x="233" y="164"/>
                    </a:lnTo>
                    <a:lnTo>
                      <a:pt x="202" y="105"/>
                    </a:lnTo>
                    <a:lnTo>
                      <a:pt x="163" y="58"/>
                    </a:lnTo>
                    <a:lnTo>
                      <a:pt x="117" y="17"/>
                    </a:lnTo>
                    <a:lnTo>
                      <a:pt x="79" y="0"/>
                    </a:lnTo>
                    <a:lnTo>
                      <a:pt x="71" y="0"/>
                    </a:lnTo>
                    <a:lnTo>
                      <a:pt x="20" y="44"/>
                    </a:lnTo>
                    <a:lnTo>
                      <a:pt x="0" y="91"/>
                    </a:lnTo>
                    <a:lnTo>
                      <a:pt x="52" y="146"/>
                    </a:lnTo>
                    <a:lnTo>
                      <a:pt x="102" y="97"/>
                    </a:lnTo>
                    <a:lnTo>
                      <a:pt x="106" y="98"/>
                    </a:lnTo>
                    <a:lnTo>
                      <a:pt x="161" y="141"/>
                    </a:lnTo>
                    <a:lnTo>
                      <a:pt x="203" y="187"/>
                    </a:lnTo>
                    <a:lnTo>
                      <a:pt x="212" y="197"/>
                    </a:lnTo>
                    <a:close/>
                  </a:path>
                </a:pathLst>
              </a:custGeom>
              <a:noFill/>
              <a:ln w="63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552" name="未知">
                <a:extLst>
                  <a:ext uri="{FF2B5EF4-FFF2-40B4-BE49-F238E27FC236}">
                    <a16:creationId xmlns:a16="http://schemas.microsoft.com/office/drawing/2014/main" id="{8C173A62-D4CF-E712-E27F-8E3220F826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4" y="1300"/>
                <a:ext cx="69" cy="70"/>
              </a:xfrm>
              <a:custGeom>
                <a:avLst/>
                <a:gdLst>
                  <a:gd name="T0" fmla="*/ 0 w 174"/>
                  <a:gd name="T1" fmla="*/ 0 h 175"/>
                  <a:gd name="T2" fmla="*/ 0 w 174"/>
                  <a:gd name="T3" fmla="*/ 0 h 175"/>
                  <a:gd name="T4" fmla="*/ 0 w 174"/>
                  <a:gd name="T5" fmla="*/ 0 h 175"/>
                  <a:gd name="T6" fmla="*/ 0 w 174"/>
                  <a:gd name="T7" fmla="*/ 0 h 175"/>
                  <a:gd name="T8" fmla="*/ 0 w 174"/>
                  <a:gd name="T9" fmla="*/ 0 h 175"/>
                  <a:gd name="T10" fmla="*/ 0 w 174"/>
                  <a:gd name="T11" fmla="*/ 0 h 175"/>
                  <a:gd name="T12" fmla="*/ 0 w 174"/>
                  <a:gd name="T13" fmla="*/ 0 h 175"/>
                  <a:gd name="T14" fmla="*/ 0 w 174"/>
                  <a:gd name="T15" fmla="*/ 0 h 175"/>
                  <a:gd name="T16" fmla="*/ 0 w 174"/>
                  <a:gd name="T17" fmla="*/ 0 h 175"/>
                  <a:gd name="T18" fmla="*/ 0 w 174"/>
                  <a:gd name="T19" fmla="*/ 0 h 175"/>
                  <a:gd name="T20" fmla="*/ 0 w 174"/>
                  <a:gd name="T21" fmla="*/ 0 h 175"/>
                  <a:gd name="T22" fmla="*/ 0 w 174"/>
                  <a:gd name="T23" fmla="*/ 0 h 175"/>
                  <a:gd name="T24" fmla="*/ 0 w 174"/>
                  <a:gd name="T25" fmla="*/ 0 h 175"/>
                  <a:gd name="T26" fmla="*/ 0 w 174"/>
                  <a:gd name="T27" fmla="*/ 0 h 175"/>
                  <a:gd name="T28" fmla="*/ 0 w 174"/>
                  <a:gd name="T29" fmla="*/ 0 h 175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174" h="175">
                    <a:moveTo>
                      <a:pt x="104" y="128"/>
                    </a:moveTo>
                    <a:lnTo>
                      <a:pt x="128" y="102"/>
                    </a:lnTo>
                    <a:lnTo>
                      <a:pt x="174" y="175"/>
                    </a:lnTo>
                    <a:lnTo>
                      <a:pt x="128" y="102"/>
                    </a:lnTo>
                    <a:lnTo>
                      <a:pt x="128" y="100"/>
                    </a:lnTo>
                    <a:lnTo>
                      <a:pt x="75" y="39"/>
                    </a:lnTo>
                    <a:lnTo>
                      <a:pt x="57" y="32"/>
                    </a:lnTo>
                    <a:lnTo>
                      <a:pt x="55" y="32"/>
                    </a:lnTo>
                    <a:lnTo>
                      <a:pt x="31" y="58"/>
                    </a:lnTo>
                    <a:lnTo>
                      <a:pt x="0" y="0"/>
                    </a:lnTo>
                    <a:lnTo>
                      <a:pt x="31" y="58"/>
                    </a:lnTo>
                    <a:lnTo>
                      <a:pt x="31" y="60"/>
                    </a:lnTo>
                    <a:lnTo>
                      <a:pt x="83" y="121"/>
                    </a:lnTo>
                    <a:lnTo>
                      <a:pt x="102" y="128"/>
                    </a:lnTo>
                    <a:lnTo>
                      <a:pt x="104" y="128"/>
                    </a:lnTo>
                    <a:close/>
                  </a:path>
                </a:pathLst>
              </a:custGeom>
              <a:blipFill dpi="0" rotWithShape="0">
                <a:blip r:embed="rId31"/>
                <a:srcRect/>
                <a:stretch>
                  <a:fillRect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553" name="未知">
                <a:extLst>
                  <a:ext uri="{FF2B5EF4-FFF2-40B4-BE49-F238E27FC236}">
                    <a16:creationId xmlns:a16="http://schemas.microsoft.com/office/drawing/2014/main" id="{D7F3A408-6DF6-F9BB-7D55-BDD43313A5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9" y="1491"/>
                <a:ext cx="17" cy="17"/>
              </a:xfrm>
              <a:custGeom>
                <a:avLst/>
                <a:gdLst>
                  <a:gd name="T0" fmla="*/ 0 w 42"/>
                  <a:gd name="T1" fmla="*/ 0 h 42"/>
                  <a:gd name="T2" fmla="*/ 0 w 42"/>
                  <a:gd name="T3" fmla="*/ 0 h 42"/>
                  <a:gd name="T4" fmla="*/ 0 w 42"/>
                  <a:gd name="T5" fmla="*/ 0 h 42"/>
                  <a:gd name="T6" fmla="*/ 0 w 42"/>
                  <a:gd name="T7" fmla="*/ 0 h 42"/>
                  <a:gd name="T8" fmla="*/ 0 w 42"/>
                  <a:gd name="T9" fmla="*/ 0 h 42"/>
                  <a:gd name="T10" fmla="*/ 0 w 42"/>
                  <a:gd name="T11" fmla="*/ 0 h 42"/>
                  <a:gd name="T12" fmla="*/ 0 w 42"/>
                  <a:gd name="T13" fmla="*/ 0 h 42"/>
                  <a:gd name="T14" fmla="*/ 0 w 42"/>
                  <a:gd name="T15" fmla="*/ 0 h 42"/>
                  <a:gd name="T16" fmla="*/ 0 w 42"/>
                  <a:gd name="T17" fmla="*/ 0 h 42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42" h="42">
                    <a:moveTo>
                      <a:pt x="22" y="0"/>
                    </a:moveTo>
                    <a:lnTo>
                      <a:pt x="42" y="20"/>
                    </a:lnTo>
                    <a:lnTo>
                      <a:pt x="42" y="22"/>
                    </a:lnTo>
                    <a:lnTo>
                      <a:pt x="22" y="42"/>
                    </a:lnTo>
                    <a:lnTo>
                      <a:pt x="20" y="42"/>
                    </a:lnTo>
                    <a:lnTo>
                      <a:pt x="0" y="22"/>
                    </a:lnTo>
                    <a:lnTo>
                      <a:pt x="0" y="20"/>
                    </a:lnTo>
                    <a:lnTo>
                      <a:pt x="21" y="0"/>
                    </a:lnTo>
                    <a:lnTo>
                      <a:pt x="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554" name="未知">
                <a:extLst>
                  <a:ext uri="{FF2B5EF4-FFF2-40B4-BE49-F238E27FC236}">
                    <a16:creationId xmlns:a16="http://schemas.microsoft.com/office/drawing/2014/main" id="{B4E96912-1F07-20E2-4722-80B539E636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9" y="1491"/>
                <a:ext cx="17" cy="17"/>
              </a:xfrm>
              <a:custGeom>
                <a:avLst/>
                <a:gdLst>
                  <a:gd name="T0" fmla="*/ 0 w 42"/>
                  <a:gd name="T1" fmla="*/ 0 h 42"/>
                  <a:gd name="T2" fmla="*/ 0 w 42"/>
                  <a:gd name="T3" fmla="*/ 0 h 42"/>
                  <a:gd name="T4" fmla="*/ 0 w 42"/>
                  <a:gd name="T5" fmla="*/ 0 h 42"/>
                  <a:gd name="T6" fmla="*/ 0 w 42"/>
                  <a:gd name="T7" fmla="*/ 0 h 42"/>
                  <a:gd name="T8" fmla="*/ 0 w 42"/>
                  <a:gd name="T9" fmla="*/ 0 h 42"/>
                  <a:gd name="T10" fmla="*/ 0 w 42"/>
                  <a:gd name="T11" fmla="*/ 0 h 42"/>
                  <a:gd name="T12" fmla="*/ 0 w 42"/>
                  <a:gd name="T13" fmla="*/ 0 h 42"/>
                  <a:gd name="T14" fmla="*/ 0 w 42"/>
                  <a:gd name="T15" fmla="*/ 0 h 42"/>
                  <a:gd name="T16" fmla="*/ 0 w 42"/>
                  <a:gd name="T17" fmla="*/ 0 h 42"/>
                  <a:gd name="T18" fmla="*/ 0 w 42"/>
                  <a:gd name="T19" fmla="*/ 0 h 4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42" h="42">
                    <a:moveTo>
                      <a:pt x="7" y="36"/>
                    </a:moveTo>
                    <a:lnTo>
                      <a:pt x="22" y="42"/>
                    </a:lnTo>
                    <a:lnTo>
                      <a:pt x="23" y="42"/>
                    </a:lnTo>
                    <a:lnTo>
                      <a:pt x="42" y="20"/>
                    </a:lnTo>
                    <a:lnTo>
                      <a:pt x="42" y="19"/>
                    </a:lnTo>
                    <a:lnTo>
                      <a:pt x="21" y="0"/>
                    </a:lnTo>
                    <a:lnTo>
                      <a:pt x="19" y="0"/>
                    </a:lnTo>
                    <a:lnTo>
                      <a:pt x="0" y="22"/>
                    </a:lnTo>
                    <a:lnTo>
                      <a:pt x="1" y="23"/>
                    </a:lnTo>
                    <a:lnTo>
                      <a:pt x="7" y="36"/>
                    </a:lnTo>
                    <a:close/>
                  </a:path>
                </a:pathLst>
              </a:custGeom>
              <a:noFill/>
              <a:ln w="6350" cmpd="sng">
                <a:solidFill>
                  <a:srgbClr val="252525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555" name="未知">
                <a:extLst>
                  <a:ext uri="{FF2B5EF4-FFF2-40B4-BE49-F238E27FC236}">
                    <a16:creationId xmlns:a16="http://schemas.microsoft.com/office/drawing/2014/main" id="{530DD8A8-4FCA-72BF-4171-91814FF82F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62" y="748"/>
                <a:ext cx="14" cy="241"/>
              </a:xfrm>
              <a:custGeom>
                <a:avLst/>
                <a:gdLst>
                  <a:gd name="T0" fmla="*/ 0 w 35"/>
                  <a:gd name="T1" fmla="*/ 0 h 603"/>
                  <a:gd name="T2" fmla="*/ 0 w 35"/>
                  <a:gd name="T3" fmla="*/ 0 h 603"/>
                  <a:gd name="T4" fmla="*/ 0 w 35"/>
                  <a:gd name="T5" fmla="*/ 0 h 603"/>
                  <a:gd name="T6" fmla="*/ 0 w 35"/>
                  <a:gd name="T7" fmla="*/ 0 h 603"/>
                  <a:gd name="T8" fmla="*/ 0 w 35"/>
                  <a:gd name="T9" fmla="*/ 0 h 60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" h="603">
                    <a:moveTo>
                      <a:pt x="35" y="568"/>
                    </a:moveTo>
                    <a:lnTo>
                      <a:pt x="35" y="0"/>
                    </a:lnTo>
                    <a:lnTo>
                      <a:pt x="0" y="0"/>
                    </a:lnTo>
                    <a:lnTo>
                      <a:pt x="0" y="603"/>
                    </a:lnTo>
                    <a:lnTo>
                      <a:pt x="35" y="56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556" name="未知">
                <a:extLst>
                  <a:ext uri="{FF2B5EF4-FFF2-40B4-BE49-F238E27FC236}">
                    <a16:creationId xmlns:a16="http://schemas.microsoft.com/office/drawing/2014/main" id="{4256F3C7-B1B0-EA65-87C5-D53029EFA7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6" y="747"/>
                <a:ext cx="16" cy="228"/>
              </a:xfrm>
              <a:custGeom>
                <a:avLst/>
                <a:gdLst>
                  <a:gd name="T0" fmla="*/ 0 w 41"/>
                  <a:gd name="T1" fmla="*/ 0 h 569"/>
                  <a:gd name="T2" fmla="*/ 0 w 41"/>
                  <a:gd name="T3" fmla="*/ 0 h 569"/>
                  <a:gd name="T4" fmla="*/ 0 w 41"/>
                  <a:gd name="T5" fmla="*/ 0 h 569"/>
                  <a:gd name="T6" fmla="*/ 0 w 41"/>
                  <a:gd name="T7" fmla="*/ 0 h 569"/>
                  <a:gd name="T8" fmla="*/ 0 w 41"/>
                  <a:gd name="T9" fmla="*/ 0 h 56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1" h="569">
                    <a:moveTo>
                      <a:pt x="41" y="529"/>
                    </a:moveTo>
                    <a:lnTo>
                      <a:pt x="41" y="0"/>
                    </a:lnTo>
                    <a:lnTo>
                      <a:pt x="0" y="1"/>
                    </a:lnTo>
                    <a:lnTo>
                      <a:pt x="0" y="569"/>
                    </a:lnTo>
                    <a:lnTo>
                      <a:pt x="41" y="529"/>
                    </a:lnTo>
                    <a:close/>
                  </a:path>
                </a:pathLst>
              </a:custGeom>
              <a:solidFill>
                <a:srgbClr val="8080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557" name="未知">
                <a:extLst>
                  <a:ext uri="{FF2B5EF4-FFF2-40B4-BE49-F238E27FC236}">
                    <a16:creationId xmlns:a16="http://schemas.microsoft.com/office/drawing/2014/main" id="{1B346796-70D9-68C1-CE1C-83CFADED95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92" y="747"/>
                <a:ext cx="16" cy="212"/>
              </a:xfrm>
              <a:custGeom>
                <a:avLst/>
                <a:gdLst>
                  <a:gd name="T0" fmla="*/ 0 w 40"/>
                  <a:gd name="T1" fmla="*/ 0 h 529"/>
                  <a:gd name="T2" fmla="*/ 0 w 40"/>
                  <a:gd name="T3" fmla="*/ 0 h 529"/>
                  <a:gd name="T4" fmla="*/ 0 w 40"/>
                  <a:gd name="T5" fmla="*/ 0 h 529"/>
                  <a:gd name="T6" fmla="*/ 0 w 40"/>
                  <a:gd name="T7" fmla="*/ 0 h 529"/>
                  <a:gd name="T8" fmla="*/ 0 w 40"/>
                  <a:gd name="T9" fmla="*/ 0 h 52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0" h="529">
                    <a:moveTo>
                      <a:pt x="40" y="489"/>
                    </a:moveTo>
                    <a:lnTo>
                      <a:pt x="40" y="0"/>
                    </a:lnTo>
                    <a:lnTo>
                      <a:pt x="0" y="0"/>
                    </a:lnTo>
                    <a:lnTo>
                      <a:pt x="0" y="529"/>
                    </a:lnTo>
                    <a:lnTo>
                      <a:pt x="40" y="48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558" name="未知">
                <a:extLst>
                  <a:ext uri="{FF2B5EF4-FFF2-40B4-BE49-F238E27FC236}">
                    <a16:creationId xmlns:a16="http://schemas.microsoft.com/office/drawing/2014/main" id="{14F9CF9E-FB44-6ADF-0D65-9611C54E71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13" y="747"/>
                <a:ext cx="0" cy="191"/>
              </a:xfrm>
              <a:custGeom>
                <a:avLst/>
                <a:gdLst>
                  <a:gd name="T0" fmla="*/ 0 h 477"/>
                  <a:gd name="T1" fmla="*/ 0 h 477"/>
                  <a:gd name="T2" fmla="*/ 0 60000 65536"/>
                  <a:gd name="T3" fmla="*/ 0 60000 65536"/>
                </a:gdLst>
                <a:ahLst/>
                <a:cxnLst>
                  <a:cxn ang="T2">
                    <a:pos x="0" y="T0"/>
                  </a:cxn>
                  <a:cxn ang="T3">
                    <a:pos x="0" y="T1"/>
                  </a:cxn>
                </a:cxnLst>
                <a:rect l="0" t="0" r="r" b="b"/>
                <a:pathLst>
                  <a:path h="477">
                    <a:moveTo>
                      <a:pt x="0" y="0"/>
                    </a:moveTo>
                    <a:lnTo>
                      <a:pt x="0" y="477"/>
                    </a:lnTo>
                  </a:path>
                </a:pathLst>
              </a:custGeom>
              <a:noFill/>
              <a:ln w="16471" cmpd="sng">
                <a:solidFill>
                  <a:srgbClr val="FFFF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559" name="未知">
                <a:extLst>
                  <a:ext uri="{FF2B5EF4-FFF2-40B4-BE49-F238E27FC236}">
                    <a16:creationId xmlns:a16="http://schemas.microsoft.com/office/drawing/2014/main" id="{957C1612-ABF3-F94D-DBA0-00417A0408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24" y="747"/>
                <a:ext cx="0" cy="181"/>
              </a:xfrm>
              <a:custGeom>
                <a:avLst/>
                <a:gdLst>
                  <a:gd name="T0" fmla="*/ 0 h 451"/>
                  <a:gd name="T1" fmla="*/ 0 h 451"/>
                  <a:gd name="T2" fmla="*/ 0 60000 65536"/>
                  <a:gd name="T3" fmla="*/ 0 60000 65536"/>
                </a:gdLst>
                <a:ahLst/>
                <a:cxnLst>
                  <a:cxn ang="T2">
                    <a:pos x="0" y="T0"/>
                  </a:cxn>
                  <a:cxn ang="T3">
                    <a:pos x="0" y="T1"/>
                  </a:cxn>
                </a:cxnLst>
                <a:rect l="0" t="0" r="r" b="b"/>
                <a:pathLst>
                  <a:path h="451">
                    <a:moveTo>
                      <a:pt x="0" y="0"/>
                    </a:moveTo>
                    <a:lnTo>
                      <a:pt x="0" y="451"/>
                    </a:lnTo>
                  </a:path>
                </a:pathLst>
              </a:custGeom>
              <a:noFill/>
              <a:ln w="16471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560" name="未知">
                <a:extLst>
                  <a:ext uri="{FF2B5EF4-FFF2-40B4-BE49-F238E27FC236}">
                    <a16:creationId xmlns:a16="http://schemas.microsoft.com/office/drawing/2014/main" id="{5B0ACCA6-A4DA-A0E5-FD82-D1ED668818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62" y="747"/>
                <a:ext cx="64" cy="242"/>
              </a:xfrm>
              <a:custGeom>
                <a:avLst/>
                <a:gdLst>
                  <a:gd name="T0" fmla="*/ 0 w 161"/>
                  <a:gd name="T1" fmla="*/ 0 h 604"/>
                  <a:gd name="T2" fmla="*/ 0 w 161"/>
                  <a:gd name="T3" fmla="*/ 0 h 604"/>
                  <a:gd name="T4" fmla="*/ 0 w 161"/>
                  <a:gd name="T5" fmla="*/ 0 h 604"/>
                  <a:gd name="T6" fmla="*/ 0 w 161"/>
                  <a:gd name="T7" fmla="*/ 0 h 604"/>
                  <a:gd name="T8" fmla="*/ 0 w 161"/>
                  <a:gd name="T9" fmla="*/ 0 h 60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61" h="604">
                    <a:moveTo>
                      <a:pt x="161" y="0"/>
                    </a:moveTo>
                    <a:lnTo>
                      <a:pt x="161" y="445"/>
                    </a:lnTo>
                    <a:lnTo>
                      <a:pt x="0" y="604"/>
                    </a:lnTo>
                    <a:lnTo>
                      <a:pt x="0" y="1"/>
                    </a:lnTo>
                    <a:lnTo>
                      <a:pt x="161" y="0"/>
                    </a:lnTo>
                    <a:close/>
                  </a:path>
                </a:pathLst>
              </a:custGeom>
              <a:noFill/>
              <a:ln w="63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561" name="未知">
                <a:extLst>
                  <a:ext uri="{FF2B5EF4-FFF2-40B4-BE49-F238E27FC236}">
                    <a16:creationId xmlns:a16="http://schemas.microsoft.com/office/drawing/2014/main" id="{7EA77F65-564E-97B2-5DEE-80F4AF36BA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50" y="734"/>
                <a:ext cx="88" cy="0"/>
              </a:xfrm>
              <a:custGeom>
                <a:avLst/>
                <a:gdLst>
                  <a:gd name="T0" fmla="*/ 0 w 219"/>
                  <a:gd name="T1" fmla="*/ 0 w 219"/>
                  <a:gd name="T2" fmla="*/ 0 60000 65536"/>
                  <a:gd name="T3" fmla="*/ 0 60000 65536"/>
                </a:gdLst>
                <a:ahLst/>
                <a:cxnLst>
                  <a:cxn ang="T2">
                    <a:pos x="T0" y="0"/>
                  </a:cxn>
                  <a:cxn ang="T3">
                    <a:pos x="T1" y="0"/>
                  </a:cxn>
                </a:cxnLst>
                <a:rect l="0" t="0" r="r" b="b"/>
                <a:pathLst>
                  <a:path w="219">
                    <a:moveTo>
                      <a:pt x="219" y="0"/>
                    </a:moveTo>
                    <a:lnTo>
                      <a:pt x="0" y="0"/>
                    </a:lnTo>
                  </a:path>
                </a:pathLst>
              </a:custGeom>
              <a:noFill/>
              <a:ln w="1957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562" name="未知">
                <a:extLst>
                  <a:ext uri="{FF2B5EF4-FFF2-40B4-BE49-F238E27FC236}">
                    <a16:creationId xmlns:a16="http://schemas.microsoft.com/office/drawing/2014/main" id="{3D31D533-D5BA-77E6-E998-ACCFD2D28F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48" y="740"/>
                <a:ext cx="92" cy="9"/>
              </a:xfrm>
              <a:custGeom>
                <a:avLst/>
                <a:gdLst>
                  <a:gd name="T0" fmla="*/ 0 w 231"/>
                  <a:gd name="T1" fmla="*/ 0 h 23"/>
                  <a:gd name="T2" fmla="*/ 0 w 231"/>
                  <a:gd name="T3" fmla="*/ 0 h 23"/>
                  <a:gd name="T4" fmla="*/ 0 w 231"/>
                  <a:gd name="T5" fmla="*/ 0 h 23"/>
                  <a:gd name="T6" fmla="*/ 0 w 231"/>
                  <a:gd name="T7" fmla="*/ 0 h 23"/>
                  <a:gd name="T8" fmla="*/ 0 w 231"/>
                  <a:gd name="T9" fmla="*/ 0 h 23"/>
                  <a:gd name="T10" fmla="*/ 0 w 231"/>
                  <a:gd name="T11" fmla="*/ 0 h 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31" h="23">
                    <a:moveTo>
                      <a:pt x="209" y="23"/>
                    </a:moveTo>
                    <a:lnTo>
                      <a:pt x="231" y="0"/>
                    </a:lnTo>
                    <a:lnTo>
                      <a:pt x="0" y="0"/>
                    </a:lnTo>
                    <a:lnTo>
                      <a:pt x="24" y="23"/>
                    </a:lnTo>
                    <a:lnTo>
                      <a:pt x="207" y="23"/>
                    </a:lnTo>
                    <a:lnTo>
                      <a:pt x="209" y="2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563" name="未知">
                <a:extLst>
                  <a:ext uri="{FF2B5EF4-FFF2-40B4-BE49-F238E27FC236}">
                    <a16:creationId xmlns:a16="http://schemas.microsoft.com/office/drawing/2014/main" id="{1887D914-5BB3-6392-41F1-ACAF356724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48" y="730"/>
                <a:ext cx="92" cy="19"/>
              </a:xfrm>
              <a:custGeom>
                <a:avLst/>
                <a:gdLst>
                  <a:gd name="T0" fmla="*/ 0 w 231"/>
                  <a:gd name="T1" fmla="*/ 0 h 47"/>
                  <a:gd name="T2" fmla="*/ 0 w 231"/>
                  <a:gd name="T3" fmla="*/ 0 h 47"/>
                  <a:gd name="T4" fmla="*/ 0 w 231"/>
                  <a:gd name="T5" fmla="*/ 0 h 47"/>
                  <a:gd name="T6" fmla="*/ 0 w 231"/>
                  <a:gd name="T7" fmla="*/ 0 h 47"/>
                  <a:gd name="T8" fmla="*/ 0 w 231"/>
                  <a:gd name="T9" fmla="*/ 0 h 47"/>
                  <a:gd name="T10" fmla="*/ 0 w 231"/>
                  <a:gd name="T11" fmla="*/ 0 h 47"/>
                  <a:gd name="T12" fmla="*/ 0 w 231"/>
                  <a:gd name="T13" fmla="*/ 0 h 47"/>
                  <a:gd name="T14" fmla="*/ 0 w 231"/>
                  <a:gd name="T15" fmla="*/ 0 h 47"/>
                  <a:gd name="T16" fmla="*/ 0 w 231"/>
                  <a:gd name="T17" fmla="*/ 0 h 4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231" h="47">
                    <a:moveTo>
                      <a:pt x="207" y="47"/>
                    </a:moveTo>
                    <a:lnTo>
                      <a:pt x="231" y="24"/>
                    </a:lnTo>
                    <a:lnTo>
                      <a:pt x="231" y="22"/>
                    </a:lnTo>
                    <a:lnTo>
                      <a:pt x="207" y="0"/>
                    </a:lnTo>
                    <a:lnTo>
                      <a:pt x="24" y="0"/>
                    </a:lnTo>
                    <a:lnTo>
                      <a:pt x="0" y="24"/>
                    </a:lnTo>
                    <a:lnTo>
                      <a:pt x="0" y="26"/>
                    </a:lnTo>
                    <a:lnTo>
                      <a:pt x="24" y="47"/>
                    </a:lnTo>
                    <a:lnTo>
                      <a:pt x="207" y="47"/>
                    </a:lnTo>
                    <a:close/>
                  </a:path>
                </a:pathLst>
              </a:custGeom>
              <a:noFill/>
              <a:ln w="63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564" name="未知">
                <a:extLst>
                  <a:ext uri="{FF2B5EF4-FFF2-40B4-BE49-F238E27FC236}">
                    <a16:creationId xmlns:a16="http://schemas.microsoft.com/office/drawing/2014/main" id="{AEFAB60D-E0F1-71BE-2CCC-28E8B8A2A6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36" y="900"/>
                <a:ext cx="109" cy="109"/>
              </a:xfrm>
              <a:custGeom>
                <a:avLst/>
                <a:gdLst>
                  <a:gd name="T0" fmla="*/ 0 w 272"/>
                  <a:gd name="T1" fmla="*/ 0 h 272"/>
                  <a:gd name="T2" fmla="*/ 0 w 272"/>
                  <a:gd name="T3" fmla="*/ 0 h 272"/>
                  <a:gd name="T4" fmla="*/ 0 w 272"/>
                  <a:gd name="T5" fmla="*/ 0 h 272"/>
                  <a:gd name="T6" fmla="*/ 0 w 272"/>
                  <a:gd name="T7" fmla="*/ 0 h 272"/>
                  <a:gd name="T8" fmla="*/ 0 w 272"/>
                  <a:gd name="T9" fmla="*/ 0 h 272"/>
                  <a:gd name="T10" fmla="*/ 0 w 272"/>
                  <a:gd name="T11" fmla="*/ 0 h 272"/>
                  <a:gd name="T12" fmla="*/ 0 w 272"/>
                  <a:gd name="T13" fmla="*/ 0 h 272"/>
                  <a:gd name="T14" fmla="*/ 0 w 272"/>
                  <a:gd name="T15" fmla="*/ 0 h 272"/>
                  <a:gd name="T16" fmla="*/ 0 w 272"/>
                  <a:gd name="T17" fmla="*/ 0 h 272"/>
                  <a:gd name="T18" fmla="*/ 0 w 272"/>
                  <a:gd name="T19" fmla="*/ 0 h 272"/>
                  <a:gd name="T20" fmla="*/ 0 w 272"/>
                  <a:gd name="T21" fmla="*/ 0 h 272"/>
                  <a:gd name="T22" fmla="*/ 0 w 272"/>
                  <a:gd name="T23" fmla="*/ 0 h 272"/>
                  <a:gd name="T24" fmla="*/ 0 w 272"/>
                  <a:gd name="T25" fmla="*/ 0 h 272"/>
                  <a:gd name="T26" fmla="*/ 0 w 272"/>
                  <a:gd name="T27" fmla="*/ 0 h 272"/>
                  <a:gd name="T28" fmla="*/ 0 w 272"/>
                  <a:gd name="T29" fmla="*/ 0 h 272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272" h="272">
                    <a:moveTo>
                      <a:pt x="55" y="248"/>
                    </a:moveTo>
                    <a:lnTo>
                      <a:pt x="247" y="59"/>
                    </a:lnTo>
                    <a:lnTo>
                      <a:pt x="248" y="53"/>
                    </a:lnTo>
                    <a:lnTo>
                      <a:pt x="272" y="272"/>
                    </a:lnTo>
                    <a:lnTo>
                      <a:pt x="248" y="53"/>
                    </a:lnTo>
                    <a:lnTo>
                      <a:pt x="248" y="51"/>
                    </a:lnTo>
                    <a:lnTo>
                      <a:pt x="234" y="39"/>
                    </a:lnTo>
                    <a:lnTo>
                      <a:pt x="233" y="39"/>
                    </a:lnTo>
                    <a:lnTo>
                      <a:pt x="50" y="210"/>
                    </a:lnTo>
                    <a:lnTo>
                      <a:pt x="39" y="234"/>
                    </a:lnTo>
                    <a:lnTo>
                      <a:pt x="0" y="0"/>
                    </a:lnTo>
                    <a:lnTo>
                      <a:pt x="39" y="234"/>
                    </a:lnTo>
                    <a:lnTo>
                      <a:pt x="39" y="236"/>
                    </a:lnTo>
                    <a:lnTo>
                      <a:pt x="53" y="248"/>
                    </a:lnTo>
                    <a:lnTo>
                      <a:pt x="55" y="248"/>
                    </a:lnTo>
                    <a:close/>
                  </a:path>
                </a:pathLst>
              </a:custGeom>
              <a:blipFill dpi="0" rotWithShape="0">
                <a:blip r:embed="rId20"/>
                <a:srcRect/>
                <a:stretch>
                  <a:fillRect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565" name="未知">
                <a:extLst>
                  <a:ext uri="{FF2B5EF4-FFF2-40B4-BE49-F238E27FC236}">
                    <a16:creationId xmlns:a16="http://schemas.microsoft.com/office/drawing/2014/main" id="{5BD9E12D-545A-376F-8919-C987CF542D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50" y="914"/>
                <a:ext cx="101" cy="101"/>
              </a:xfrm>
              <a:custGeom>
                <a:avLst/>
                <a:gdLst>
                  <a:gd name="T0" fmla="*/ 0 w 252"/>
                  <a:gd name="T1" fmla="*/ 0 h 252"/>
                  <a:gd name="T2" fmla="*/ 0 w 252"/>
                  <a:gd name="T3" fmla="*/ 0 h 252"/>
                  <a:gd name="T4" fmla="*/ 0 w 252"/>
                  <a:gd name="T5" fmla="*/ 0 h 252"/>
                  <a:gd name="T6" fmla="*/ 0 w 252"/>
                  <a:gd name="T7" fmla="*/ 0 h 252"/>
                  <a:gd name="T8" fmla="*/ 0 w 252"/>
                  <a:gd name="T9" fmla="*/ 0 h 252"/>
                  <a:gd name="T10" fmla="*/ 0 w 252"/>
                  <a:gd name="T11" fmla="*/ 0 h 252"/>
                  <a:gd name="T12" fmla="*/ 0 w 252"/>
                  <a:gd name="T13" fmla="*/ 0 h 252"/>
                  <a:gd name="T14" fmla="*/ 0 w 252"/>
                  <a:gd name="T15" fmla="*/ 0 h 252"/>
                  <a:gd name="T16" fmla="*/ 0 w 252"/>
                  <a:gd name="T17" fmla="*/ 0 h 252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252" h="252">
                    <a:moveTo>
                      <a:pt x="25" y="212"/>
                    </a:moveTo>
                    <a:lnTo>
                      <a:pt x="202" y="41"/>
                    </a:lnTo>
                    <a:lnTo>
                      <a:pt x="212" y="24"/>
                    </a:lnTo>
                    <a:lnTo>
                      <a:pt x="252" y="252"/>
                    </a:lnTo>
                    <a:lnTo>
                      <a:pt x="212" y="24"/>
                    </a:lnTo>
                    <a:lnTo>
                      <a:pt x="25" y="212"/>
                    </a:lnTo>
                    <a:lnTo>
                      <a:pt x="0" y="0"/>
                    </a:lnTo>
                    <a:lnTo>
                      <a:pt x="25" y="212"/>
                    </a:lnTo>
                    <a:close/>
                  </a:path>
                </a:pathLst>
              </a:custGeom>
              <a:blipFill dpi="0" rotWithShape="0">
                <a:blip r:embed="rId21"/>
                <a:srcRect/>
                <a:stretch>
                  <a:fillRect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566" name="未知">
                <a:extLst>
                  <a:ext uri="{FF2B5EF4-FFF2-40B4-BE49-F238E27FC236}">
                    <a16:creationId xmlns:a16="http://schemas.microsoft.com/office/drawing/2014/main" id="{DEB187B0-FCAB-37A8-A35B-7B8EBB44D2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52" y="916"/>
                <a:ext cx="84" cy="84"/>
              </a:xfrm>
              <a:custGeom>
                <a:avLst/>
                <a:gdLst>
                  <a:gd name="T0" fmla="*/ 0 w 209"/>
                  <a:gd name="T1" fmla="*/ 0 h 209"/>
                  <a:gd name="T2" fmla="*/ 0 w 209"/>
                  <a:gd name="T3" fmla="*/ 0 h 209"/>
                  <a:gd name="T4" fmla="*/ 0 w 209"/>
                  <a:gd name="T5" fmla="*/ 0 h 209"/>
                  <a:gd name="T6" fmla="*/ 0 w 209"/>
                  <a:gd name="T7" fmla="*/ 0 h 209"/>
                  <a:gd name="T8" fmla="*/ 0 w 209"/>
                  <a:gd name="T9" fmla="*/ 0 h 209"/>
                  <a:gd name="T10" fmla="*/ 0 w 209"/>
                  <a:gd name="T11" fmla="*/ 0 h 209"/>
                  <a:gd name="T12" fmla="*/ 0 w 209"/>
                  <a:gd name="T13" fmla="*/ 0 h 209"/>
                  <a:gd name="T14" fmla="*/ 0 w 209"/>
                  <a:gd name="T15" fmla="*/ 0 h 209"/>
                  <a:gd name="T16" fmla="*/ 0 w 209"/>
                  <a:gd name="T17" fmla="*/ 0 h 209"/>
                  <a:gd name="T18" fmla="*/ 0 w 209"/>
                  <a:gd name="T19" fmla="*/ 0 h 209"/>
                  <a:gd name="T20" fmla="*/ 0 w 209"/>
                  <a:gd name="T21" fmla="*/ 0 h 209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209" h="209">
                    <a:moveTo>
                      <a:pt x="198" y="37"/>
                    </a:moveTo>
                    <a:lnTo>
                      <a:pt x="209" y="14"/>
                    </a:lnTo>
                    <a:lnTo>
                      <a:pt x="209" y="12"/>
                    </a:lnTo>
                    <a:lnTo>
                      <a:pt x="195" y="0"/>
                    </a:lnTo>
                    <a:lnTo>
                      <a:pt x="194" y="0"/>
                    </a:lnTo>
                    <a:lnTo>
                      <a:pt x="11" y="171"/>
                    </a:lnTo>
                    <a:lnTo>
                      <a:pt x="0" y="195"/>
                    </a:lnTo>
                    <a:lnTo>
                      <a:pt x="0" y="197"/>
                    </a:lnTo>
                    <a:lnTo>
                      <a:pt x="14" y="209"/>
                    </a:lnTo>
                    <a:lnTo>
                      <a:pt x="16" y="209"/>
                    </a:lnTo>
                    <a:lnTo>
                      <a:pt x="198" y="37"/>
                    </a:lnTo>
                    <a:close/>
                  </a:path>
                </a:pathLst>
              </a:custGeom>
              <a:noFill/>
              <a:ln w="63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567" name="未知">
                <a:extLst>
                  <a:ext uri="{FF2B5EF4-FFF2-40B4-BE49-F238E27FC236}">
                    <a16:creationId xmlns:a16="http://schemas.microsoft.com/office/drawing/2014/main" id="{EB4E2E47-459E-D255-195D-07A5291FEC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67" y="887"/>
                <a:ext cx="19" cy="19"/>
              </a:xfrm>
              <a:custGeom>
                <a:avLst/>
                <a:gdLst>
                  <a:gd name="T0" fmla="*/ 0 w 46"/>
                  <a:gd name="T1" fmla="*/ 0 h 47"/>
                  <a:gd name="T2" fmla="*/ 0 w 46"/>
                  <a:gd name="T3" fmla="*/ 0 h 47"/>
                  <a:gd name="T4" fmla="*/ 0 w 46"/>
                  <a:gd name="T5" fmla="*/ 0 h 47"/>
                  <a:gd name="T6" fmla="*/ 0 w 46"/>
                  <a:gd name="T7" fmla="*/ 0 h 47"/>
                  <a:gd name="T8" fmla="*/ 0 w 46"/>
                  <a:gd name="T9" fmla="*/ 0 h 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6" h="47">
                    <a:moveTo>
                      <a:pt x="46" y="8"/>
                    </a:moveTo>
                    <a:lnTo>
                      <a:pt x="8" y="47"/>
                    </a:lnTo>
                    <a:lnTo>
                      <a:pt x="0" y="39"/>
                    </a:lnTo>
                    <a:lnTo>
                      <a:pt x="38" y="0"/>
                    </a:lnTo>
                    <a:lnTo>
                      <a:pt x="46" y="8"/>
                    </a:lnTo>
                    <a:close/>
                  </a:path>
                </a:pathLst>
              </a:custGeom>
              <a:solidFill>
                <a:srgbClr val="E866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568" name="未知">
                <a:extLst>
                  <a:ext uri="{FF2B5EF4-FFF2-40B4-BE49-F238E27FC236}">
                    <a16:creationId xmlns:a16="http://schemas.microsoft.com/office/drawing/2014/main" id="{951629D4-2FA0-EE15-F878-CB08851350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67" y="887"/>
                <a:ext cx="19" cy="19"/>
              </a:xfrm>
              <a:custGeom>
                <a:avLst/>
                <a:gdLst>
                  <a:gd name="T0" fmla="*/ 0 w 46"/>
                  <a:gd name="T1" fmla="*/ 0 h 47"/>
                  <a:gd name="T2" fmla="*/ 0 w 46"/>
                  <a:gd name="T3" fmla="*/ 0 h 47"/>
                  <a:gd name="T4" fmla="*/ 0 w 46"/>
                  <a:gd name="T5" fmla="*/ 0 h 47"/>
                  <a:gd name="T6" fmla="*/ 0 w 46"/>
                  <a:gd name="T7" fmla="*/ 0 h 47"/>
                  <a:gd name="T8" fmla="*/ 0 w 46"/>
                  <a:gd name="T9" fmla="*/ 0 h 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6" h="47">
                    <a:moveTo>
                      <a:pt x="46" y="8"/>
                    </a:moveTo>
                    <a:lnTo>
                      <a:pt x="8" y="47"/>
                    </a:lnTo>
                    <a:lnTo>
                      <a:pt x="0" y="39"/>
                    </a:lnTo>
                    <a:lnTo>
                      <a:pt x="38" y="0"/>
                    </a:lnTo>
                    <a:lnTo>
                      <a:pt x="46" y="8"/>
                    </a:lnTo>
                    <a:close/>
                  </a:path>
                </a:pathLst>
              </a:custGeom>
              <a:noFill/>
              <a:ln w="63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569" name="Rectangle 558">
                <a:extLst>
                  <a:ext uri="{FF2B5EF4-FFF2-40B4-BE49-F238E27FC236}">
                    <a16:creationId xmlns:a16="http://schemas.microsoft.com/office/drawing/2014/main" id="{7F82DFFC-9CC3-4E96-A9ED-DCF2CDE646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59" y="878"/>
                <a:ext cx="22" cy="6"/>
              </a:xfrm>
              <a:prstGeom prst="rect">
                <a:avLst/>
              </a:prstGeom>
              <a:solidFill>
                <a:srgbClr val="E866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1pPr>
                <a:lvl2pPr marL="742950" indent="-28575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2pPr>
                <a:lvl3pPr marL="11430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3pPr>
                <a:lvl4pPr marL="16002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4pPr>
                <a:lvl5pPr marL="20574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1" i="0" u="sng" strike="noStrike" kern="1200" cap="none" spc="0" normalizeH="0" baseline="0" noProof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Arial" panose="020B0604020202020204" pitchFamily="34" charset="0"/>
                  <a:ea typeface="华文新魏" panose="02010800040101010101" pitchFamily="2" charset="-122"/>
                  <a:cs typeface="+mn-cs"/>
                </a:endParaRPr>
              </a:p>
            </p:txBody>
          </p:sp>
          <p:sp>
            <p:nvSpPr>
              <p:cNvPr id="570" name="Rectangle 559">
                <a:extLst>
                  <a:ext uri="{FF2B5EF4-FFF2-40B4-BE49-F238E27FC236}">
                    <a16:creationId xmlns:a16="http://schemas.microsoft.com/office/drawing/2014/main" id="{6B2DE341-FDAC-64E7-AD25-722C118BFE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59" y="878"/>
                <a:ext cx="22" cy="6"/>
              </a:xfrm>
              <a:prstGeom prst="rect">
                <a:avLst/>
              </a:prstGeom>
              <a:noFill/>
              <a:ln w="635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1pPr>
                <a:lvl2pPr marL="742950" indent="-28575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2pPr>
                <a:lvl3pPr marL="11430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3pPr>
                <a:lvl4pPr marL="16002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4pPr>
                <a:lvl5pPr marL="20574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1" i="0" u="sng" strike="noStrike" kern="1200" cap="none" spc="0" normalizeH="0" baseline="0" noProof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Arial" panose="020B0604020202020204" pitchFamily="34" charset="0"/>
                  <a:ea typeface="华文新魏" panose="02010800040101010101" pitchFamily="2" charset="-122"/>
                  <a:cs typeface="+mn-cs"/>
                </a:endParaRPr>
              </a:p>
            </p:txBody>
          </p:sp>
          <p:sp>
            <p:nvSpPr>
              <p:cNvPr id="571" name="未知">
                <a:extLst>
                  <a:ext uri="{FF2B5EF4-FFF2-40B4-BE49-F238E27FC236}">
                    <a16:creationId xmlns:a16="http://schemas.microsoft.com/office/drawing/2014/main" id="{2337018B-D553-760A-98C5-8A72E05828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67" y="856"/>
                <a:ext cx="19" cy="19"/>
              </a:xfrm>
              <a:custGeom>
                <a:avLst/>
                <a:gdLst>
                  <a:gd name="T0" fmla="*/ 0 w 46"/>
                  <a:gd name="T1" fmla="*/ 0 h 47"/>
                  <a:gd name="T2" fmla="*/ 0 w 46"/>
                  <a:gd name="T3" fmla="*/ 0 h 47"/>
                  <a:gd name="T4" fmla="*/ 0 w 46"/>
                  <a:gd name="T5" fmla="*/ 0 h 47"/>
                  <a:gd name="T6" fmla="*/ 0 w 46"/>
                  <a:gd name="T7" fmla="*/ 0 h 47"/>
                  <a:gd name="T8" fmla="*/ 0 w 46"/>
                  <a:gd name="T9" fmla="*/ 0 h 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6" h="47">
                    <a:moveTo>
                      <a:pt x="46" y="39"/>
                    </a:moveTo>
                    <a:lnTo>
                      <a:pt x="38" y="47"/>
                    </a:lnTo>
                    <a:lnTo>
                      <a:pt x="0" y="8"/>
                    </a:lnTo>
                    <a:lnTo>
                      <a:pt x="8" y="0"/>
                    </a:lnTo>
                    <a:lnTo>
                      <a:pt x="46" y="39"/>
                    </a:lnTo>
                    <a:close/>
                  </a:path>
                </a:pathLst>
              </a:custGeom>
              <a:solidFill>
                <a:srgbClr val="E866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572" name="未知">
                <a:extLst>
                  <a:ext uri="{FF2B5EF4-FFF2-40B4-BE49-F238E27FC236}">
                    <a16:creationId xmlns:a16="http://schemas.microsoft.com/office/drawing/2014/main" id="{0D8A2362-AFD4-B129-C9F1-5D6B5396BA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67" y="856"/>
                <a:ext cx="19" cy="19"/>
              </a:xfrm>
              <a:custGeom>
                <a:avLst/>
                <a:gdLst>
                  <a:gd name="T0" fmla="*/ 0 w 46"/>
                  <a:gd name="T1" fmla="*/ 0 h 47"/>
                  <a:gd name="T2" fmla="*/ 0 w 46"/>
                  <a:gd name="T3" fmla="*/ 0 h 47"/>
                  <a:gd name="T4" fmla="*/ 0 w 46"/>
                  <a:gd name="T5" fmla="*/ 0 h 47"/>
                  <a:gd name="T6" fmla="*/ 0 w 46"/>
                  <a:gd name="T7" fmla="*/ 0 h 47"/>
                  <a:gd name="T8" fmla="*/ 0 w 46"/>
                  <a:gd name="T9" fmla="*/ 0 h 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6" h="47">
                    <a:moveTo>
                      <a:pt x="38" y="47"/>
                    </a:moveTo>
                    <a:lnTo>
                      <a:pt x="0" y="8"/>
                    </a:lnTo>
                    <a:lnTo>
                      <a:pt x="8" y="0"/>
                    </a:lnTo>
                    <a:lnTo>
                      <a:pt x="46" y="39"/>
                    </a:lnTo>
                    <a:lnTo>
                      <a:pt x="38" y="47"/>
                    </a:lnTo>
                    <a:close/>
                  </a:path>
                </a:pathLst>
              </a:custGeom>
              <a:noFill/>
              <a:ln w="63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573" name="Rectangle 562">
                <a:extLst>
                  <a:ext uri="{FF2B5EF4-FFF2-40B4-BE49-F238E27FC236}">
                    <a16:creationId xmlns:a16="http://schemas.microsoft.com/office/drawing/2014/main" id="{0C997614-266E-0F66-4A3A-C531BFDBA0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89" y="848"/>
                <a:ext cx="6" cy="22"/>
              </a:xfrm>
              <a:prstGeom prst="rect">
                <a:avLst/>
              </a:prstGeom>
              <a:solidFill>
                <a:srgbClr val="E866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1pPr>
                <a:lvl2pPr marL="742950" indent="-28575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2pPr>
                <a:lvl3pPr marL="11430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3pPr>
                <a:lvl4pPr marL="16002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4pPr>
                <a:lvl5pPr marL="20574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1" i="0" u="sng" strike="noStrike" kern="1200" cap="none" spc="0" normalizeH="0" baseline="0" noProof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Arial" panose="020B0604020202020204" pitchFamily="34" charset="0"/>
                  <a:ea typeface="华文新魏" panose="02010800040101010101" pitchFamily="2" charset="-122"/>
                  <a:cs typeface="+mn-cs"/>
                </a:endParaRPr>
              </a:p>
            </p:txBody>
          </p:sp>
          <p:sp>
            <p:nvSpPr>
              <p:cNvPr id="574" name="Rectangle 563">
                <a:extLst>
                  <a:ext uri="{FF2B5EF4-FFF2-40B4-BE49-F238E27FC236}">
                    <a16:creationId xmlns:a16="http://schemas.microsoft.com/office/drawing/2014/main" id="{4FADF3BB-5A1F-055D-5400-EB95961069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89" y="848"/>
                <a:ext cx="6" cy="22"/>
              </a:xfrm>
              <a:prstGeom prst="rect">
                <a:avLst/>
              </a:prstGeom>
              <a:noFill/>
              <a:ln w="635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1pPr>
                <a:lvl2pPr marL="742950" indent="-28575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2pPr>
                <a:lvl3pPr marL="11430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3pPr>
                <a:lvl4pPr marL="16002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4pPr>
                <a:lvl5pPr marL="20574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1" i="0" u="sng" strike="noStrike" kern="1200" cap="none" spc="0" normalizeH="0" baseline="0" noProof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Arial" panose="020B0604020202020204" pitchFamily="34" charset="0"/>
                  <a:ea typeface="华文新魏" panose="02010800040101010101" pitchFamily="2" charset="-122"/>
                  <a:cs typeface="+mn-cs"/>
                </a:endParaRPr>
              </a:p>
            </p:txBody>
          </p:sp>
          <p:sp>
            <p:nvSpPr>
              <p:cNvPr id="575" name="Rectangle 564">
                <a:extLst>
                  <a:ext uri="{FF2B5EF4-FFF2-40B4-BE49-F238E27FC236}">
                    <a16:creationId xmlns:a16="http://schemas.microsoft.com/office/drawing/2014/main" id="{1E1C615F-0AAB-7220-C7BA-9F8AD7710A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02" y="878"/>
                <a:ext cx="22" cy="6"/>
              </a:xfrm>
              <a:prstGeom prst="rect">
                <a:avLst/>
              </a:prstGeom>
              <a:solidFill>
                <a:srgbClr val="E866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1pPr>
                <a:lvl2pPr marL="742950" indent="-28575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2pPr>
                <a:lvl3pPr marL="11430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3pPr>
                <a:lvl4pPr marL="16002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4pPr>
                <a:lvl5pPr marL="20574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1" i="0" u="sng" strike="noStrike" kern="1200" cap="none" spc="0" normalizeH="0" baseline="0" noProof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Arial" panose="020B0604020202020204" pitchFamily="34" charset="0"/>
                  <a:ea typeface="华文新魏" panose="02010800040101010101" pitchFamily="2" charset="-122"/>
                  <a:cs typeface="+mn-cs"/>
                </a:endParaRPr>
              </a:p>
            </p:txBody>
          </p:sp>
          <p:sp>
            <p:nvSpPr>
              <p:cNvPr id="576" name="Rectangle 565">
                <a:extLst>
                  <a:ext uri="{FF2B5EF4-FFF2-40B4-BE49-F238E27FC236}">
                    <a16:creationId xmlns:a16="http://schemas.microsoft.com/office/drawing/2014/main" id="{73661928-AA46-9788-2549-109E06E0DE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02" y="878"/>
                <a:ext cx="22" cy="6"/>
              </a:xfrm>
              <a:prstGeom prst="rect">
                <a:avLst/>
              </a:prstGeom>
              <a:noFill/>
              <a:ln w="635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1pPr>
                <a:lvl2pPr marL="742950" indent="-28575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2pPr>
                <a:lvl3pPr marL="11430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3pPr>
                <a:lvl4pPr marL="16002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4pPr>
                <a:lvl5pPr marL="20574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1" i="0" u="sng" strike="noStrike" kern="1200" cap="none" spc="0" normalizeH="0" baseline="0" noProof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Arial" panose="020B0604020202020204" pitchFamily="34" charset="0"/>
                  <a:ea typeface="华文新魏" panose="02010800040101010101" pitchFamily="2" charset="-122"/>
                  <a:cs typeface="+mn-cs"/>
                </a:endParaRPr>
              </a:p>
            </p:txBody>
          </p:sp>
          <p:sp>
            <p:nvSpPr>
              <p:cNvPr id="577" name="未知">
                <a:extLst>
                  <a:ext uri="{FF2B5EF4-FFF2-40B4-BE49-F238E27FC236}">
                    <a16:creationId xmlns:a16="http://schemas.microsoft.com/office/drawing/2014/main" id="{E0C962D2-11C9-7D41-8CF1-8A297F91F2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98" y="887"/>
                <a:ext cx="18" cy="19"/>
              </a:xfrm>
              <a:custGeom>
                <a:avLst/>
                <a:gdLst>
                  <a:gd name="T0" fmla="*/ 0 w 47"/>
                  <a:gd name="T1" fmla="*/ 0 h 47"/>
                  <a:gd name="T2" fmla="*/ 0 w 47"/>
                  <a:gd name="T3" fmla="*/ 0 h 47"/>
                  <a:gd name="T4" fmla="*/ 0 w 47"/>
                  <a:gd name="T5" fmla="*/ 0 h 47"/>
                  <a:gd name="T6" fmla="*/ 0 w 47"/>
                  <a:gd name="T7" fmla="*/ 0 h 47"/>
                  <a:gd name="T8" fmla="*/ 0 w 47"/>
                  <a:gd name="T9" fmla="*/ 0 h 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7" h="47">
                    <a:moveTo>
                      <a:pt x="47" y="39"/>
                    </a:moveTo>
                    <a:lnTo>
                      <a:pt x="39" y="47"/>
                    </a:lnTo>
                    <a:lnTo>
                      <a:pt x="0" y="8"/>
                    </a:lnTo>
                    <a:lnTo>
                      <a:pt x="8" y="0"/>
                    </a:lnTo>
                    <a:lnTo>
                      <a:pt x="47" y="39"/>
                    </a:lnTo>
                    <a:close/>
                  </a:path>
                </a:pathLst>
              </a:custGeom>
              <a:solidFill>
                <a:srgbClr val="E866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578" name="未知">
                <a:extLst>
                  <a:ext uri="{FF2B5EF4-FFF2-40B4-BE49-F238E27FC236}">
                    <a16:creationId xmlns:a16="http://schemas.microsoft.com/office/drawing/2014/main" id="{919F2003-1D9D-DD96-7B8C-75DBFB824C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98" y="887"/>
                <a:ext cx="18" cy="19"/>
              </a:xfrm>
              <a:custGeom>
                <a:avLst/>
                <a:gdLst>
                  <a:gd name="T0" fmla="*/ 0 w 47"/>
                  <a:gd name="T1" fmla="*/ 0 h 47"/>
                  <a:gd name="T2" fmla="*/ 0 w 47"/>
                  <a:gd name="T3" fmla="*/ 0 h 47"/>
                  <a:gd name="T4" fmla="*/ 0 w 47"/>
                  <a:gd name="T5" fmla="*/ 0 h 47"/>
                  <a:gd name="T6" fmla="*/ 0 w 47"/>
                  <a:gd name="T7" fmla="*/ 0 h 47"/>
                  <a:gd name="T8" fmla="*/ 0 w 47"/>
                  <a:gd name="T9" fmla="*/ 0 h 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7" h="47">
                    <a:moveTo>
                      <a:pt x="8" y="0"/>
                    </a:moveTo>
                    <a:lnTo>
                      <a:pt x="47" y="39"/>
                    </a:lnTo>
                    <a:lnTo>
                      <a:pt x="39" y="47"/>
                    </a:lnTo>
                    <a:lnTo>
                      <a:pt x="0" y="8"/>
                    </a:lnTo>
                    <a:lnTo>
                      <a:pt x="8" y="0"/>
                    </a:lnTo>
                    <a:close/>
                  </a:path>
                </a:pathLst>
              </a:custGeom>
              <a:noFill/>
              <a:ln w="63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579" name="Rectangle 568">
                <a:extLst>
                  <a:ext uri="{FF2B5EF4-FFF2-40B4-BE49-F238E27FC236}">
                    <a16:creationId xmlns:a16="http://schemas.microsoft.com/office/drawing/2014/main" id="{1B5CF52D-D38B-30EA-559C-A979378BE3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89" y="891"/>
                <a:ext cx="6" cy="23"/>
              </a:xfrm>
              <a:prstGeom prst="rect">
                <a:avLst/>
              </a:prstGeom>
              <a:solidFill>
                <a:srgbClr val="E866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1pPr>
                <a:lvl2pPr marL="742950" indent="-28575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2pPr>
                <a:lvl3pPr marL="11430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3pPr>
                <a:lvl4pPr marL="16002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4pPr>
                <a:lvl5pPr marL="20574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1" i="0" u="sng" strike="noStrike" kern="1200" cap="none" spc="0" normalizeH="0" baseline="0" noProof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Arial" panose="020B0604020202020204" pitchFamily="34" charset="0"/>
                  <a:ea typeface="华文新魏" panose="02010800040101010101" pitchFamily="2" charset="-122"/>
                  <a:cs typeface="+mn-cs"/>
                </a:endParaRPr>
              </a:p>
            </p:txBody>
          </p:sp>
          <p:sp>
            <p:nvSpPr>
              <p:cNvPr id="580" name="Rectangle 569">
                <a:extLst>
                  <a:ext uri="{FF2B5EF4-FFF2-40B4-BE49-F238E27FC236}">
                    <a16:creationId xmlns:a16="http://schemas.microsoft.com/office/drawing/2014/main" id="{8F1182E2-813A-04DC-5E9D-A077E61571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89" y="891"/>
                <a:ext cx="6" cy="23"/>
              </a:xfrm>
              <a:prstGeom prst="rect">
                <a:avLst/>
              </a:prstGeom>
              <a:noFill/>
              <a:ln w="635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1pPr>
                <a:lvl2pPr marL="742950" indent="-28575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2pPr>
                <a:lvl3pPr marL="11430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3pPr>
                <a:lvl4pPr marL="16002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4pPr>
                <a:lvl5pPr marL="20574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1" i="0" u="sng" strike="noStrike" kern="1200" cap="none" spc="0" normalizeH="0" baseline="0" noProof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Arial" panose="020B0604020202020204" pitchFamily="34" charset="0"/>
                  <a:ea typeface="华文新魏" panose="02010800040101010101" pitchFamily="2" charset="-122"/>
                  <a:cs typeface="+mn-cs"/>
                </a:endParaRPr>
              </a:p>
            </p:txBody>
          </p:sp>
          <p:sp>
            <p:nvSpPr>
              <p:cNvPr id="581" name="未知">
                <a:extLst>
                  <a:ext uri="{FF2B5EF4-FFF2-40B4-BE49-F238E27FC236}">
                    <a16:creationId xmlns:a16="http://schemas.microsoft.com/office/drawing/2014/main" id="{3FDC8E37-6690-0A9F-0973-D7742D6F00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98" y="856"/>
                <a:ext cx="18" cy="18"/>
              </a:xfrm>
              <a:custGeom>
                <a:avLst/>
                <a:gdLst>
                  <a:gd name="T0" fmla="*/ 0 w 46"/>
                  <a:gd name="T1" fmla="*/ 0 h 46"/>
                  <a:gd name="T2" fmla="*/ 0 w 46"/>
                  <a:gd name="T3" fmla="*/ 0 h 46"/>
                  <a:gd name="T4" fmla="*/ 0 w 46"/>
                  <a:gd name="T5" fmla="*/ 0 h 46"/>
                  <a:gd name="T6" fmla="*/ 0 w 46"/>
                  <a:gd name="T7" fmla="*/ 0 h 46"/>
                  <a:gd name="T8" fmla="*/ 0 w 46"/>
                  <a:gd name="T9" fmla="*/ 0 h 4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6" h="46">
                    <a:moveTo>
                      <a:pt x="46" y="8"/>
                    </a:moveTo>
                    <a:lnTo>
                      <a:pt x="8" y="46"/>
                    </a:lnTo>
                    <a:lnTo>
                      <a:pt x="0" y="38"/>
                    </a:lnTo>
                    <a:lnTo>
                      <a:pt x="38" y="0"/>
                    </a:lnTo>
                    <a:lnTo>
                      <a:pt x="46" y="8"/>
                    </a:lnTo>
                    <a:close/>
                  </a:path>
                </a:pathLst>
              </a:custGeom>
              <a:solidFill>
                <a:srgbClr val="E866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582" name="未知">
                <a:extLst>
                  <a:ext uri="{FF2B5EF4-FFF2-40B4-BE49-F238E27FC236}">
                    <a16:creationId xmlns:a16="http://schemas.microsoft.com/office/drawing/2014/main" id="{702524A9-D6F5-683A-8FEA-E1EBDF3223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98" y="856"/>
                <a:ext cx="18" cy="18"/>
              </a:xfrm>
              <a:custGeom>
                <a:avLst/>
                <a:gdLst>
                  <a:gd name="T0" fmla="*/ 0 w 46"/>
                  <a:gd name="T1" fmla="*/ 0 h 46"/>
                  <a:gd name="T2" fmla="*/ 0 w 46"/>
                  <a:gd name="T3" fmla="*/ 0 h 46"/>
                  <a:gd name="T4" fmla="*/ 0 w 46"/>
                  <a:gd name="T5" fmla="*/ 0 h 46"/>
                  <a:gd name="T6" fmla="*/ 0 w 46"/>
                  <a:gd name="T7" fmla="*/ 0 h 46"/>
                  <a:gd name="T8" fmla="*/ 0 w 46"/>
                  <a:gd name="T9" fmla="*/ 0 h 4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6" h="46">
                    <a:moveTo>
                      <a:pt x="0" y="38"/>
                    </a:moveTo>
                    <a:lnTo>
                      <a:pt x="38" y="0"/>
                    </a:lnTo>
                    <a:lnTo>
                      <a:pt x="46" y="8"/>
                    </a:lnTo>
                    <a:lnTo>
                      <a:pt x="8" y="46"/>
                    </a:lnTo>
                    <a:lnTo>
                      <a:pt x="0" y="38"/>
                    </a:lnTo>
                    <a:close/>
                  </a:path>
                </a:pathLst>
              </a:custGeom>
              <a:noFill/>
              <a:ln w="63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583" name="未知">
                <a:extLst>
                  <a:ext uri="{FF2B5EF4-FFF2-40B4-BE49-F238E27FC236}">
                    <a16:creationId xmlns:a16="http://schemas.microsoft.com/office/drawing/2014/main" id="{9AE8496F-582C-D7D6-2148-8A77989C1E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1" y="910"/>
                <a:ext cx="42" cy="6"/>
              </a:xfrm>
              <a:custGeom>
                <a:avLst/>
                <a:gdLst>
                  <a:gd name="T0" fmla="*/ 0 w 105"/>
                  <a:gd name="T1" fmla="*/ 0 h 17"/>
                  <a:gd name="T2" fmla="*/ 0 w 105"/>
                  <a:gd name="T3" fmla="*/ 0 h 17"/>
                  <a:gd name="T4" fmla="*/ 0 w 105"/>
                  <a:gd name="T5" fmla="*/ 0 h 17"/>
                  <a:gd name="T6" fmla="*/ 0 w 105"/>
                  <a:gd name="T7" fmla="*/ 0 h 17"/>
                  <a:gd name="T8" fmla="*/ 0 w 105"/>
                  <a:gd name="T9" fmla="*/ 0 h 17"/>
                  <a:gd name="T10" fmla="*/ 0 w 105"/>
                  <a:gd name="T11" fmla="*/ 0 h 17"/>
                  <a:gd name="T12" fmla="*/ 0 w 105"/>
                  <a:gd name="T13" fmla="*/ 0 h 17"/>
                  <a:gd name="T14" fmla="*/ 0 w 105"/>
                  <a:gd name="T15" fmla="*/ 0 h 17"/>
                  <a:gd name="T16" fmla="*/ 0 w 105"/>
                  <a:gd name="T17" fmla="*/ 0 h 17"/>
                  <a:gd name="T18" fmla="*/ 0 w 105"/>
                  <a:gd name="T19" fmla="*/ 0 h 17"/>
                  <a:gd name="T20" fmla="*/ 0 w 105"/>
                  <a:gd name="T21" fmla="*/ 0 h 17"/>
                  <a:gd name="T22" fmla="*/ 0 w 105"/>
                  <a:gd name="T23" fmla="*/ 0 h 17"/>
                  <a:gd name="T24" fmla="*/ 0 w 105"/>
                  <a:gd name="T25" fmla="*/ 0 h 17"/>
                  <a:gd name="T26" fmla="*/ 0 w 105"/>
                  <a:gd name="T27" fmla="*/ 0 h 17"/>
                  <a:gd name="T28" fmla="*/ 0 w 105"/>
                  <a:gd name="T29" fmla="*/ 0 h 17"/>
                  <a:gd name="T30" fmla="*/ 0 w 105"/>
                  <a:gd name="T31" fmla="*/ 0 h 17"/>
                  <a:gd name="T32" fmla="*/ 0 w 105"/>
                  <a:gd name="T33" fmla="*/ 0 h 17"/>
                  <a:gd name="T34" fmla="*/ 0 w 105"/>
                  <a:gd name="T35" fmla="*/ 0 h 17"/>
                  <a:gd name="T36" fmla="*/ 0 w 105"/>
                  <a:gd name="T37" fmla="*/ 0 h 17"/>
                  <a:gd name="T38" fmla="*/ 0 w 105"/>
                  <a:gd name="T39" fmla="*/ 0 h 17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0" t="0" r="r" b="b"/>
                <a:pathLst>
                  <a:path w="105" h="17">
                    <a:moveTo>
                      <a:pt x="52" y="17"/>
                    </a:moveTo>
                    <a:lnTo>
                      <a:pt x="49" y="17"/>
                    </a:lnTo>
                    <a:lnTo>
                      <a:pt x="45" y="16"/>
                    </a:lnTo>
                    <a:lnTo>
                      <a:pt x="42" y="16"/>
                    </a:lnTo>
                    <a:lnTo>
                      <a:pt x="38" y="15"/>
                    </a:lnTo>
                    <a:lnTo>
                      <a:pt x="35" y="15"/>
                    </a:lnTo>
                    <a:lnTo>
                      <a:pt x="31" y="14"/>
                    </a:lnTo>
                    <a:lnTo>
                      <a:pt x="28" y="13"/>
                    </a:lnTo>
                    <a:lnTo>
                      <a:pt x="25" y="12"/>
                    </a:lnTo>
                    <a:lnTo>
                      <a:pt x="22" y="11"/>
                    </a:lnTo>
                    <a:lnTo>
                      <a:pt x="0" y="0"/>
                    </a:lnTo>
                    <a:lnTo>
                      <a:pt x="105" y="0"/>
                    </a:lnTo>
                    <a:lnTo>
                      <a:pt x="83" y="11"/>
                    </a:lnTo>
                    <a:lnTo>
                      <a:pt x="80" y="12"/>
                    </a:lnTo>
                    <a:lnTo>
                      <a:pt x="76" y="13"/>
                    </a:lnTo>
                    <a:lnTo>
                      <a:pt x="66" y="15"/>
                    </a:lnTo>
                    <a:lnTo>
                      <a:pt x="63" y="16"/>
                    </a:lnTo>
                    <a:lnTo>
                      <a:pt x="59" y="16"/>
                    </a:lnTo>
                    <a:lnTo>
                      <a:pt x="56" y="17"/>
                    </a:lnTo>
                    <a:lnTo>
                      <a:pt x="52" y="17"/>
                    </a:lnTo>
                    <a:close/>
                  </a:path>
                </a:pathLst>
              </a:custGeom>
              <a:solidFill>
                <a:srgbClr val="E866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584" name="未知">
                <a:extLst>
                  <a:ext uri="{FF2B5EF4-FFF2-40B4-BE49-F238E27FC236}">
                    <a16:creationId xmlns:a16="http://schemas.microsoft.com/office/drawing/2014/main" id="{E29F87D1-FEFC-FE0D-DBE4-A920E1CF7E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56" y="852"/>
                <a:ext cx="36" cy="58"/>
              </a:xfrm>
              <a:custGeom>
                <a:avLst/>
                <a:gdLst>
                  <a:gd name="T0" fmla="*/ 0 w 88"/>
                  <a:gd name="T1" fmla="*/ 0 h 144"/>
                  <a:gd name="T2" fmla="*/ 0 w 88"/>
                  <a:gd name="T3" fmla="*/ 0 h 144"/>
                  <a:gd name="T4" fmla="*/ 0 w 88"/>
                  <a:gd name="T5" fmla="*/ 0 h 144"/>
                  <a:gd name="T6" fmla="*/ 0 w 88"/>
                  <a:gd name="T7" fmla="*/ 0 h 144"/>
                  <a:gd name="T8" fmla="*/ 0 w 88"/>
                  <a:gd name="T9" fmla="*/ 0 h 144"/>
                  <a:gd name="T10" fmla="*/ 0 w 88"/>
                  <a:gd name="T11" fmla="*/ 0 h 144"/>
                  <a:gd name="T12" fmla="*/ 0 w 88"/>
                  <a:gd name="T13" fmla="*/ 0 h 144"/>
                  <a:gd name="T14" fmla="*/ 0 w 88"/>
                  <a:gd name="T15" fmla="*/ 0 h 144"/>
                  <a:gd name="T16" fmla="*/ 0 w 88"/>
                  <a:gd name="T17" fmla="*/ 0 h 144"/>
                  <a:gd name="T18" fmla="*/ 0 w 88"/>
                  <a:gd name="T19" fmla="*/ 0 h 144"/>
                  <a:gd name="T20" fmla="*/ 0 w 88"/>
                  <a:gd name="T21" fmla="*/ 0 h 144"/>
                  <a:gd name="T22" fmla="*/ 0 w 88"/>
                  <a:gd name="T23" fmla="*/ 0 h 144"/>
                  <a:gd name="T24" fmla="*/ 0 w 88"/>
                  <a:gd name="T25" fmla="*/ 0 h 144"/>
                  <a:gd name="T26" fmla="*/ 0 w 88"/>
                  <a:gd name="T27" fmla="*/ 0 h 144"/>
                  <a:gd name="T28" fmla="*/ 0 w 88"/>
                  <a:gd name="T29" fmla="*/ 0 h 144"/>
                  <a:gd name="T30" fmla="*/ 0 w 88"/>
                  <a:gd name="T31" fmla="*/ 0 h 144"/>
                  <a:gd name="T32" fmla="*/ 0 w 88"/>
                  <a:gd name="T33" fmla="*/ 0 h 144"/>
                  <a:gd name="T34" fmla="*/ 0 w 88"/>
                  <a:gd name="T35" fmla="*/ 0 h 144"/>
                  <a:gd name="T36" fmla="*/ 0 w 88"/>
                  <a:gd name="T37" fmla="*/ 0 h 144"/>
                  <a:gd name="T38" fmla="*/ 0 w 88"/>
                  <a:gd name="T39" fmla="*/ 0 h 144"/>
                  <a:gd name="T40" fmla="*/ 0 w 88"/>
                  <a:gd name="T41" fmla="*/ 0 h 144"/>
                  <a:gd name="T42" fmla="*/ 0 w 88"/>
                  <a:gd name="T43" fmla="*/ 0 h 144"/>
                  <a:gd name="T44" fmla="*/ 0 w 88"/>
                  <a:gd name="T45" fmla="*/ 0 h 144"/>
                  <a:gd name="T46" fmla="*/ 0 w 88"/>
                  <a:gd name="T47" fmla="*/ 0 h 144"/>
                  <a:gd name="T48" fmla="*/ 0 w 88"/>
                  <a:gd name="T49" fmla="*/ 0 h 144"/>
                  <a:gd name="T50" fmla="*/ 0 w 88"/>
                  <a:gd name="T51" fmla="*/ 0 h 144"/>
                  <a:gd name="T52" fmla="*/ 0 w 88"/>
                  <a:gd name="T53" fmla="*/ 0 h 144"/>
                  <a:gd name="T54" fmla="*/ 0 w 88"/>
                  <a:gd name="T55" fmla="*/ 0 h 144"/>
                  <a:gd name="T56" fmla="*/ 0 w 88"/>
                  <a:gd name="T57" fmla="*/ 0 h 144"/>
                  <a:gd name="T58" fmla="*/ 0 w 88"/>
                  <a:gd name="T59" fmla="*/ 0 h 144"/>
                  <a:gd name="T60" fmla="*/ 0 w 88"/>
                  <a:gd name="T61" fmla="*/ 0 h 144"/>
                  <a:gd name="T62" fmla="*/ 0 w 88"/>
                  <a:gd name="T63" fmla="*/ 0 h 144"/>
                  <a:gd name="T64" fmla="*/ 0 w 88"/>
                  <a:gd name="T65" fmla="*/ 0 h 144"/>
                  <a:gd name="T66" fmla="*/ 0 w 88"/>
                  <a:gd name="T67" fmla="*/ 0 h 144"/>
                  <a:gd name="T68" fmla="*/ 0 w 88"/>
                  <a:gd name="T69" fmla="*/ 0 h 144"/>
                  <a:gd name="T70" fmla="*/ 0 w 88"/>
                  <a:gd name="T71" fmla="*/ 0 h 144"/>
                  <a:gd name="T72" fmla="*/ 0 w 88"/>
                  <a:gd name="T73" fmla="*/ 0 h 144"/>
                  <a:gd name="T74" fmla="*/ 0 w 88"/>
                  <a:gd name="T75" fmla="*/ 0 h 144"/>
                  <a:gd name="T76" fmla="*/ 0 w 88"/>
                  <a:gd name="T77" fmla="*/ 0 h 144"/>
                  <a:gd name="T78" fmla="*/ 0 w 88"/>
                  <a:gd name="T79" fmla="*/ 0 h 144"/>
                  <a:gd name="T80" fmla="*/ 0 w 88"/>
                  <a:gd name="T81" fmla="*/ 0 h 144"/>
                  <a:gd name="T82" fmla="*/ 0 w 88"/>
                  <a:gd name="T83" fmla="*/ 0 h 144"/>
                  <a:gd name="T84" fmla="*/ 0 w 88"/>
                  <a:gd name="T85" fmla="*/ 0 h 144"/>
                  <a:gd name="T86" fmla="*/ 0 w 88"/>
                  <a:gd name="T87" fmla="*/ 0 h 144"/>
                  <a:gd name="T88" fmla="*/ 0 w 88"/>
                  <a:gd name="T89" fmla="*/ 0 h 144"/>
                  <a:gd name="T90" fmla="*/ 0 w 88"/>
                  <a:gd name="T91" fmla="*/ 0 h 144"/>
                  <a:gd name="T92" fmla="*/ 0 w 88"/>
                  <a:gd name="T93" fmla="*/ 0 h 144"/>
                  <a:gd name="T94" fmla="*/ 0 w 88"/>
                  <a:gd name="T95" fmla="*/ 0 h 144"/>
                  <a:gd name="T96" fmla="*/ 0 w 88"/>
                  <a:gd name="T97" fmla="*/ 0 h 144"/>
                  <a:gd name="T98" fmla="*/ 0 w 88"/>
                  <a:gd name="T99" fmla="*/ 0 h 144"/>
                  <a:gd name="T100" fmla="*/ 0 w 88"/>
                  <a:gd name="T101" fmla="*/ 0 h 144"/>
                  <a:gd name="T102" fmla="*/ 0 w 88"/>
                  <a:gd name="T103" fmla="*/ 0 h 144"/>
                  <a:gd name="T104" fmla="*/ 0 w 88"/>
                  <a:gd name="T105" fmla="*/ 0 h 144"/>
                  <a:gd name="T106" fmla="*/ 0 w 88"/>
                  <a:gd name="T107" fmla="*/ 0 h 144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</a:gdLst>
                <a:ahLst/>
                <a:cxnLst>
                  <a:cxn ang="T108">
                    <a:pos x="T0" y="T1"/>
                  </a:cxn>
                  <a:cxn ang="T109">
                    <a:pos x="T2" y="T3"/>
                  </a:cxn>
                  <a:cxn ang="T110">
                    <a:pos x="T4" y="T5"/>
                  </a:cxn>
                  <a:cxn ang="T111">
                    <a:pos x="T6" y="T7"/>
                  </a:cxn>
                  <a:cxn ang="T112">
                    <a:pos x="T8" y="T9"/>
                  </a:cxn>
                  <a:cxn ang="T113">
                    <a:pos x="T10" y="T11"/>
                  </a:cxn>
                  <a:cxn ang="T114">
                    <a:pos x="T12" y="T13"/>
                  </a:cxn>
                  <a:cxn ang="T115">
                    <a:pos x="T14" y="T15"/>
                  </a:cxn>
                  <a:cxn ang="T116">
                    <a:pos x="T16" y="T17"/>
                  </a:cxn>
                  <a:cxn ang="T117">
                    <a:pos x="T18" y="T19"/>
                  </a:cxn>
                  <a:cxn ang="T118">
                    <a:pos x="T20" y="T21"/>
                  </a:cxn>
                  <a:cxn ang="T119">
                    <a:pos x="T22" y="T23"/>
                  </a:cxn>
                  <a:cxn ang="T120">
                    <a:pos x="T24" y="T25"/>
                  </a:cxn>
                  <a:cxn ang="T121">
                    <a:pos x="T26" y="T27"/>
                  </a:cxn>
                  <a:cxn ang="T122">
                    <a:pos x="T28" y="T29"/>
                  </a:cxn>
                  <a:cxn ang="T123">
                    <a:pos x="T30" y="T31"/>
                  </a:cxn>
                  <a:cxn ang="T124">
                    <a:pos x="T32" y="T33"/>
                  </a:cxn>
                  <a:cxn ang="T125">
                    <a:pos x="T34" y="T35"/>
                  </a:cxn>
                  <a:cxn ang="T126">
                    <a:pos x="T36" y="T37"/>
                  </a:cxn>
                  <a:cxn ang="T127">
                    <a:pos x="T38" y="T39"/>
                  </a:cxn>
                  <a:cxn ang="T128">
                    <a:pos x="T40" y="T41"/>
                  </a:cxn>
                  <a:cxn ang="T129">
                    <a:pos x="T42" y="T43"/>
                  </a:cxn>
                  <a:cxn ang="T130">
                    <a:pos x="T44" y="T45"/>
                  </a:cxn>
                  <a:cxn ang="T131">
                    <a:pos x="T46" y="T47"/>
                  </a:cxn>
                  <a:cxn ang="T132">
                    <a:pos x="T48" y="T49"/>
                  </a:cxn>
                  <a:cxn ang="T133">
                    <a:pos x="T50" y="T51"/>
                  </a:cxn>
                  <a:cxn ang="T134">
                    <a:pos x="T52" y="T53"/>
                  </a:cxn>
                  <a:cxn ang="T135">
                    <a:pos x="T54" y="T55"/>
                  </a:cxn>
                  <a:cxn ang="T136">
                    <a:pos x="T56" y="T57"/>
                  </a:cxn>
                  <a:cxn ang="T137">
                    <a:pos x="T58" y="T59"/>
                  </a:cxn>
                  <a:cxn ang="T138">
                    <a:pos x="T60" y="T61"/>
                  </a:cxn>
                  <a:cxn ang="T139">
                    <a:pos x="T62" y="T63"/>
                  </a:cxn>
                  <a:cxn ang="T140">
                    <a:pos x="T64" y="T65"/>
                  </a:cxn>
                  <a:cxn ang="T141">
                    <a:pos x="T66" y="T67"/>
                  </a:cxn>
                  <a:cxn ang="T142">
                    <a:pos x="T68" y="T69"/>
                  </a:cxn>
                  <a:cxn ang="T143">
                    <a:pos x="T70" y="T71"/>
                  </a:cxn>
                  <a:cxn ang="T144">
                    <a:pos x="T72" y="T73"/>
                  </a:cxn>
                  <a:cxn ang="T145">
                    <a:pos x="T74" y="T75"/>
                  </a:cxn>
                  <a:cxn ang="T146">
                    <a:pos x="T76" y="T77"/>
                  </a:cxn>
                  <a:cxn ang="T147">
                    <a:pos x="T78" y="T79"/>
                  </a:cxn>
                  <a:cxn ang="T148">
                    <a:pos x="T80" y="T81"/>
                  </a:cxn>
                  <a:cxn ang="T149">
                    <a:pos x="T82" y="T83"/>
                  </a:cxn>
                  <a:cxn ang="T150">
                    <a:pos x="T84" y="T85"/>
                  </a:cxn>
                  <a:cxn ang="T151">
                    <a:pos x="T86" y="T87"/>
                  </a:cxn>
                  <a:cxn ang="T152">
                    <a:pos x="T88" y="T89"/>
                  </a:cxn>
                  <a:cxn ang="T153">
                    <a:pos x="T90" y="T91"/>
                  </a:cxn>
                  <a:cxn ang="T154">
                    <a:pos x="T92" y="T93"/>
                  </a:cxn>
                  <a:cxn ang="T155">
                    <a:pos x="T94" y="T95"/>
                  </a:cxn>
                  <a:cxn ang="T156">
                    <a:pos x="T96" y="T97"/>
                  </a:cxn>
                  <a:cxn ang="T157">
                    <a:pos x="T98" y="T99"/>
                  </a:cxn>
                  <a:cxn ang="T158">
                    <a:pos x="T100" y="T101"/>
                  </a:cxn>
                  <a:cxn ang="T159">
                    <a:pos x="T102" y="T103"/>
                  </a:cxn>
                  <a:cxn ang="T160">
                    <a:pos x="T104" y="T105"/>
                  </a:cxn>
                  <a:cxn ang="T161">
                    <a:pos x="T106" y="T107"/>
                  </a:cxn>
                </a:cxnLst>
                <a:rect l="0" t="0" r="r" b="b"/>
                <a:pathLst>
                  <a:path w="88" h="144">
                    <a:moveTo>
                      <a:pt x="36" y="144"/>
                    </a:moveTo>
                    <a:lnTo>
                      <a:pt x="36" y="143"/>
                    </a:lnTo>
                    <a:lnTo>
                      <a:pt x="35" y="143"/>
                    </a:lnTo>
                    <a:lnTo>
                      <a:pt x="34" y="142"/>
                    </a:lnTo>
                    <a:lnTo>
                      <a:pt x="33" y="142"/>
                    </a:lnTo>
                    <a:lnTo>
                      <a:pt x="33" y="141"/>
                    </a:lnTo>
                    <a:lnTo>
                      <a:pt x="32" y="140"/>
                    </a:lnTo>
                    <a:lnTo>
                      <a:pt x="31" y="139"/>
                    </a:lnTo>
                    <a:lnTo>
                      <a:pt x="29" y="138"/>
                    </a:lnTo>
                    <a:lnTo>
                      <a:pt x="28" y="137"/>
                    </a:lnTo>
                    <a:lnTo>
                      <a:pt x="27" y="136"/>
                    </a:lnTo>
                    <a:lnTo>
                      <a:pt x="26" y="135"/>
                    </a:lnTo>
                    <a:lnTo>
                      <a:pt x="24" y="133"/>
                    </a:lnTo>
                    <a:lnTo>
                      <a:pt x="23" y="132"/>
                    </a:lnTo>
                    <a:lnTo>
                      <a:pt x="21" y="130"/>
                    </a:lnTo>
                    <a:lnTo>
                      <a:pt x="21" y="129"/>
                    </a:lnTo>
                    <a:lnTo>
                      <a:pt x="20" y="128"/>
                    </a:lnTo>
                    <a:lnTo>
                      <a:pt x="19" y="127"/>
                    </a:lnTo>
                    <a:lnTo>
                      <a:pt x="18" y="126"/>
                    </a:lnTo>
                    <a:lnTo>
                      <a:pt x="17" y="125"/>
                    </a:lnTo>
                    <a:lnTo>
                      <a:pt x="16" y="124"/>
                    </a:lnTo>
                    <a:lnTo>
                      <a:pt x="16" y="123"/>
                    </a:lnTo>
                    <a:lnTo>
                      <a:pt x="14" y="121"/>
                    </a:lnTo>
                    <a:lnTo>
                      <a:pt x="13" y="118"/>
                    </a:lnTo>
                    <a:lnTo>
                      <a:pt x="8" y="109"/>
                    </a:lnTo>
                    <a:lnTo>
                      <a:pt x="6" y="106"/>
                    </a:lnTo>
                    <a:lnTo>
                      <a:pt x="6" y="104"/>
                    </a:lnTo>
                    <a:lnTo>
                      <a:pt x="5" y="103"/>
                    </a:lnTo>
                    <a:lnTo>
                      <a:pt x="4" y="99"/>
                    </a:lnTo>
                    <a:lnTo>
                      <a:pt x="3" y="96"/>
                    </a:lnTo>
                    <a:lnTo>
                      <a:pt x="2" y="94"/>
                    </a:lnTo>
                    <a:lnTo>
                      <a:pt x="2" y="93"/>
                    </a:lnTo>
                    <a:lnTo>
                      <a:pt x="1" y="89"/>
                    </a:lnTo>
                    <a:lnTo>
                      <a:pt x="0" y="72"/>
                    </a:lnTo>
                    <a:lnTo>
                      <a:pt x="0" y="68"/>
                    </a:lnTo>
                    <a:lnTo>
                      <a:pt x="0" y="66"/>
                    </a:lnTo>
                    <a:lnTo>
                      <a:pt x="0" y="65"/>
                    </a:lnTo>
                    <a:lnTo>
                      <a:pt x="0" y="61"/>
                    </a:lnTo>
                    <a:lnTo>
                      <a:pt x="1" y="58"/>
                    </a:lnTo>
                    <a:lnTo>
                      <a:pt x="1" y="55"/>
                    </a:lnTo>
                    <a:lnTo>
                      <a:pt x="1" y="54"/>
                    </a:lnTo>
                    <a:lnTo>
                      <a:pt x="2" y="51"/>
                    </a:lnTo>
                    <a:lnTo>
                      <a:pt x="2" y="50"/>
                    </a:lnTo>
                    <a:lnTo>
                      <a:pt x="3" y="48"/>
                    </a:lnTo>
                    <a:lnTo>
                      <a:pt x="4" y="45"/>
                    </a:lnTo>
                    <a:lnTo>
                      <a:pt x="4" y="44"/>
                    </a:lnTo>
                    <a:lnTo>
                      <a:pt x="5" y="41"/>
                    </a:lnTo>
                    <a:lnTo>
                      <a:pt x="13" y="26"/>
                    </a:lnTo>
                    <a:lnTo>
                      <a:pt x="14" y="23"/>
                    </a:lnTo>
                    <a:lnTo>
                      <a:pt x="16" y="21"/>
                    </a:lnTo>
                    <a:lnTo>
                      <a:pt x="16" y="20"/>
                    </a:lnTo>
                    <a:lnTo>
                      <a:pt x="17" y="19"/>
                    </a:lnTo>
                    <a:lnTo>
                      <a:pt x="18" y="17"/>
                    </a:lnTo>
                    <a:lnTo>
                      <a:pt x="19" y="17"/>
                    </a:lnTo>
                    <a:lnTo>
                      <a:pt x="20" y="16"/>
                    </a:lnTo>
                    <a:lnTo>
                      <a:pt x="21" y="14"/>
                    </a:lnTo>
                    <a:lnTo>
                      <a:pt x="23" y="12"/>
                    </a:lnTo>
                    <a:lnTo>
                      <a:pt x="24" y="11"/>
                    </a:lnTo>
                    <a:lnTo>
                      <a:pt x="26" y="9"/>
                    </a:lnTo>
                    <a:lnTo>
                      <a:pt x="27" y="8"/>
                    </a:lnTo>
                    <a:lnTo>
                      <a:pt x="28" y="7"/>
                    </a:lnTo>
                    <a:lnTo>
                      <a:pt x="29" y="6"/>
                    </a:lnTo>
                    <a:lnTo>
                      <a:pt x="31" y="5"/>
                    </a:lnTo>
                    <a:lnTo>
                      <a:pt x="31" y="4"/>
                    </a:lnTo>
                    <a:lnTo>
                      <a:pt x="32" y="4"/>
                    </a:lnTo>
                    <a:lnTo>
                      <a:pt x="33" y="3"/>
                    </a:lnTo>
                    <a:lnTo>
                      <a:pt x="33" y="2"/>
                    </a:lnTo>
                    <a:lnTo>
                      <a:pt x="34" y="2"/>
                    </a:lnTo>
                    <a:lnTo>
                      <a:pt x="35" y="1"/>
                    </a:lnTo>
                    <a:lnTo>
                      <a:pt x="36" y="0"/>
                    </a:lnTo>
                    <a:lnTo>
                      <a:pt x="88" y="0"/>
                    </a:lnTo>
                    <a:lnTo>
                      <a:pt x="85" y="0"/>
                    </a:lnTo>
                    <a:lnTo>
                      <a:pt x="83" y="0"/>
                    </a:lnTo>
                    <a:lnTo>
                      <a:pt x="64" y="4"/>
                    </a:lnTo>
                    <a:lnTo>
                      <a:pt x="63" y="5"/>
                    </a:lnTo>
                    <a:lnTo>
                      <a:pt x="61" y="6"/>
                    </a:lnTo>
                    <a:lnTo>
                      <a:pt x="58" y="7"/>
                    </a:lnTo>
                    <a:lnTo>
                      <a:pt x="49" y="12"/>
                    </a:lnTo>
                    <a:lnTo>
                      <a:pt x="46" y="14"/>
                    </a:lnTo>
                    <a:lnTo>
                      <a:pt x="44" y="16"/>
                    </a:lnTo>
                    <a:lnTo>
                      <a:pt x="42" y="17"/>
                    </a:lnTo>
                    <a:lnTo>
                      <a:pt x="40" y="19"/>
                    </a:lnTo>
                    <a:lnTo>
                      <a:pt x="39" y="20"/>
                    </a:lnTo>
                    <a:lnTo>
                      <a:pt x="38" y="21"/>
                    </a:lnTo>
                    <a:lnTo>
                      <a:pt x="36" y="23"/>
                    </a:lnTo>
                    <a:lnTo>
                      <a:pt x="34" y="26"/>
                    </a:lnTo>
                    <a:lnTo>
                      <a:pt x="31" y="29"/>
                    </a:lnTo>
                    <a:lnTo>
                      <a:pt x="30" y="30"/>
                    </a:lnTo>
                    <a:lnTo>
                      <a:pt x="29" y="32"/>
                    </a:lnTo>
                    <a:lnTo>
                      <a:pt x="27" y="35"/>
                    </a:lnTo>
                    <a:lnTo>
                      <a:pt x="25" y="38"/>
                    </a:lnTo>
                    <a:lnTo>
                      <a:pt x="24" y="40"/>
                    </a:lnTo>
                    <a:lnTo>
                      <a:pt x="24" y="41"/>
                    </a:lnTo>
                    <a:lnTo>
                      <a:pt x="22" y="44"/>
                    </a:lnTo>
                    <a:lnTo>
                      <a:pt x="22" y="45"/>
                    </a:lnTo>
                    <a:lnTo>
                      <a:pt x="21" y="48"/>
                    </a:lnTo>
                    <a:lnTo>
                      <a:pt x="20" y="50"/>
                    </a:lnTo>
                    <a:lnTo>
                      <a:pt x="20" y="51"/>
                    </a:lnTo>
                    <a:lnTo>
                      <a:pt x="19" y="54"/>
                    </a:lnTo>
                    <a:lnTo>
                      <a:pt x="19" y="55"/>
                    </a:lnTo>
                    <a:lnTo>
                      <a:pt x="18" y="58"/>
                    </a:lnTo>
                    <a:lnTo>
                      <a:pt x="18" y="61"/>
                    </a:lnTo>
                    <a:lnTo>
                      <a:pt x="17" y="61"/>
                    </a:lnTo>
                    <a:lnTo>
                      <a:pt x="17" y="65"/>
                    </a:lnTo>
                    <a:lnTo>
                      <a:pt x="17" y="66"/>
                    </a:lnTo>
                    <a:lnTo>
                      <a:pt x="17" y="68"/>
                    </a:lnTo>
                    <a:lnTo>
                      <a:pt x="17" y="72"/>
                    </a:lnTo>
                    <a:lnTo>
                      <a:pt x="17" y="75"/>
                    </a:lnTo>
                    <a:lnTo>
                      <a:pt x="17" y="77"/>
                    </a:lnTo>
                    <a:lnTo>
                      <a:pt x="17" y="79"/>
                    </a:lnTo>
                    <a:lnTo>
                      <a:pt x="17" y="82"/>
                    </a:lnTo>
                    <a:lnTo>
                      <a:pt x="18" y="83"/>
                    </a:lnTo>
                    <a:lnTo>
                      <a:pt x="18" y="86"/>
                    </a:lnTo>
                    <a:lnTo>
                      <a:pt x="19" y="88"/>
                    </a:lnTo>
                    <a:lnTo>
                      <a:pt x="19" y="89"/>
                    </a:lnTo>
                    <a:lnTo>
                      <a:pt x="20" y="93"/>
                    </a:lnTo>
                    <a:lnTo>
                      <a:pt x="20" y="94"/>
                    </a:lnTo>
                    <a:lnTo>
                      <a:pt x="21" y="96"/>
                    </a:lnTo>
                    <a:lnTo>
                      <a:pt x="22" y="99"/>
                    </a:lnTo>
                    <a:lnTo>
                      <a:pt x="24" y="103"/>
                    </a:lnTo>
                    <a:lnTo>
                      <a:pt x="24" y="104"/>
                    </a:lnTo>
                    <a:lnTo>
                      <a:pt x="25" y="106"/>
                    </a:lnTo>
                    <a:lnTo>
                      <a:pt x="27" y="109"/>
                    </a:lnTo>
                    <a:lnTo>
                      <a:pt x="29" y="112"/>
                    </a:lnTo>
                    <a:lnTo>
                      <a:pt x="30" y="114"/>
                    </a:lnTo>
                    <a:lnTo>
                      <a:pt x="31" y="115"/>
                    </a:lnTo>
                    <a:lnTo>
                      <a:pt x="34" y="118"/>
                    </a:lnTo>
                    <a:lnTo>
                      <a:pt x="36" y="121"/>
                    </a:lnTo>
                    <a:lnTo>
                      <a:pt x="38" y="123"/>
                    </a:lnTo>
                    <a:lnTo>
                      <a:pt x="39" y="124"/>
                    </a:lnTo>
                    <a:lnTo>
                      <a:pt x="40" y="125"/>
                    </a:lnTo>
                    <a:lnTo>
                      <a:pt x="42" y="126"/>
                    </a:lnTo>
                    <a:lnTo>
                      <a:pt x="42" y="127"/>
                    </a:lnTo>
                    <a:lnTo>
                      <a:pt x="44" y="128"/>
                    </a:lnTo>
                    <a:lnTo>
                      <a:pt x="54" y="135"/>
                    </a:lnTo>
                    <a:lnTo>
                      <a:pt x="56" y="136"/>
                    </a:lnTo>
                    <a:lnTo>
                      <a:pt x="58" y="137"/>
                    </a:lnTo>
                    <a:lnTo>
                      <a:pt x="61" y="138"/>
                    </a:lnTo>
                    <a:lnTo>
                      <a:pt x="63" y="139"/>
                    </a:lnTo>
                    <a:lnTo>
                      <a:pt x="64" y="139"/>
                    </a:lnTo>
                    <a:lnTo>
                      <a:pt x="66" y="140"/>
                    </a:lnTo>
                    <a:lnTo>
                      <a:pt x="69" y="141"/>
                    </a:lnTo>
                    <a:lnTo>
                      <a:pt x="71" y="142"/>
                    </a:lnTo>
                    <a:lnTo>
                      <a:pt x="74" y="142"/>
                    </a:lnTo>
                    <a:lnTo>
                      <a:pt x="77" y="143"/>
                    </a:lnTo>
                    <a:lnTo>
                      <a:pt x="80" y="143"/>
                    </a:lnTo>
                    <a:lnTo>
                      <a:pt x="83" y="143"/>
                    </a:lnTo>
                    <a:lnTo>
                      <a:pt x="85" y="144"/>
                    </a:lnTo>
                    <a:lnTo>
                      <a:pt x="88" y="144"/>
                    </a:lnTo>
                  </a:path>
                </a:pathLst>
              </a:custGeom>
              <a:solidFill>
                <a:srgbClr val="E866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585" name="未知">
                <a:extLst>
                  <a:ext uri="{FF2B5EF4-FFF2-40B4-BE49-F238E27FC236}">
                    <a16:creationId xmlns:a16="http://schemas.microsoft.com/office/drawing/2014/main" id="{40F25192-10CA-4154-6431-E886E6E111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92" y="852"/>
                <a:ext cx="35" cy="58"/>
              </a:xfrm>
              <a:custGeom>
                <a:avLst/>
                <a:gdLst>
                  <a:gd name="T0" fmla="*/ 0 w 89"/>
                  <a:gd name="T1" fmla="*/ 0 h 144"/>
                  <a:gd name="T2" fmla="*/ 0 w 89"/>
                  <a:gd name="T3" fmla="*/ 0 h 144"/>
                  <a:gd name="T4" fmla="*/ 0 w 89"/>
                  <a:gd name="T5" fmla="*/ 0 h 144"/>
                  <a:gd name="T6" fmla="*/ 0 w 89"/>
                  <a:gd name="T7" fmla="*/ 0 h 144"/>
                  <a:gd name="T8" fmla="*/ 0 w 89"/>
                  <a:gd name="T9" fmla="*/ 0 h 144"/>
                  <a:gd name="T10" fmla="*/ 0 w 89"/>
                  <a:gd name="T11" fmla="*/ 0 h 144"/>
                  <a:gd name="T12" fmla="*/ 0 w 89"/>
                  <a:gd name="T13" fmla="*/ 0 h 144"/>
                  <a:gd name="T14" fmla="*/ 0 w 89"/>
                  <a:gd name="T15" fmla="*/ 0 h 144"/>
                  <a:gd name="T16" fmla="*/ 0 w 89"/>
                  <a:gd name="T17" fmla="*/ 0 h 144"/>
                  <a:gd name="T18" fmla="*/ 0 w 89"/>
                  <a:gd name="T19" fmla="*/ 0 h 144"/>
                  <a:gd name="T20" fmla="*/ 0 w 89"/>
                  <a:gd name="T21" fmla="*/ 0 h 144"/>
                  <a:gd name="T22" fmla="*/ 0 w 89"/>
                  <a:gd name="T23" fmla="*/ 0 h 144"/>
                  <a:gd name="T24" fmla="*/ 0 w 89"/>
                  <a:gd name="T25" fmla="*/ 0 h 144"/>
                  <a:gd name="T26" fmla="*/ 0 w 89"/>
                  <a:gd name="T27" fmla="*/ 0 h 144"/>
                  <a:gd name="T28" fmla="*/ 0 w 89"/>
                  <a:gd name="T29" fmla="*/ 0 h 144"/>
                  <a:gd name="T30" fmla="*/ 0 w 89"/>
                  <a:gd name="T31" fmla="*/ 0 h 144"/>
                  <a:gd name="T32" fmla="*/ 0 w 89"/>
                  <a:gd name="T33" fmla="*/ 0 h 144"/>
                  <a:gd name="T34" fmla="*/ 0 w 89"/>
                  <a:gd name="T35" fmla="*/ 0 h 144"/>
                  <a:gd name="T36" fmla="*/ 0 w 89"/>
                  <a:gd name="T37" fmla="*/ 0 h 144"/>
                  <a:gd name="T38" fmla="*/ 0 w 89"/>
                  <a:gd name="T39" fmla="*/ 0 h 144"/>
                  <a:gd name="T40" fmla="*/ 0 w 89"/>
                  <a:gd name="T41" fmla="*/ 0 h 144"/>
                  <a:gd name="T42" fmla="*/ 0 w 89"/>
                  <a:gd name="T43" fmla="*/ 0 h 144"/>
                  <a:gd name="T44" fmla="*/ 0 w 89"/>
                  <a:gd name="T45" fmla="*/ 0 h 144"/>
                  <a:gd name="T46" fmla="*/ 0 w 89"/>
                  <a:gd name="T47" fmla="*/ 0 h 144"/>
                  <a:gd name="T48" fmla="*/ 0 w 89"/>
                  <a:gd name="T49" fmla="*/ 0 h 144"/>
                  <a:gd name="T50" fmla="*/ 0 w 89"/>
                  <a:gd name="T51" fmla="*/ 0 h 144"/>
                  <a:gd name="T52" fmla="*/ 0 w 89"/>
                  <a:gd name="T53" fmla="*/ 0 h 144"/>
                  <a:gd name="T54" fmla="*/ 0 w 89"/>
                  <a:gd name="T55" fmla="*/ 0 h 144"/>
                  <a:gd name="T56" fmla="*/ 0 w 89"/>
                  <a:gd name="T57" fmla="*/ 0 h 144"/>
                  <a:gd name="T58" fmla="*/ 0 w 89"/>
                  <a:gd name="T59" fmla="*/ 0 h 144"/>
                  <a:gd name="T60" fmla="*/ 0 w 89"/>
                  <a:gd name="T61" fmla="*/ 0 h 144"/>
                  <a:gd name="T62" fmla="*/ 0 w 89"/>
                  <a:gd name="T63" fmla="*/ 0 h 144"/>
                  <a:gd name="T64" fmla="*/ 0 w 89"/>
                  <a:gd name="T65" fmla="*/ 0 h 144"/>
                  <a:gd name="T66" fmla="*/ 0 w 89"/>
                  <a:gd name="T67" fmla="*/ 0 h 144"/>
                  <a:gd name="T68" fmla="*/ 0 w 89"/>
                  <a:gd name="T69" fmla="*/ 0 h 144"/>
                  <a:gd name="T70" fmla="*/ 0 w 89"/>
                  <a:gd name="T71" fmla="*/ 0 h 144"/>
                  <a:gd name="T72" fmla="*/ 0 w 89"/>
                  <a:gd name="T73" fmla="*/ 0 h 144"/>
                  <a:gd name="T74" fmla="*/ 0 w 89"/>
                  <a:gd name="T75" fmla="*/ 0 h 144"/>
                  <a:gd name="T76" fmla="*/ 0 w 89"/>
                  <a:gd name="T77" fmla="*/ 0 h 144"/>
                  <a:gd name="T78" fmla="*/ 0 w 89"/>
                  <a:gd name="T79" fmla="*/ 0 h 144"/>
                  <a:gd name="T80" fmla="*/ 0 w 89"/>
                  <a:gd name="T81" fmla="*/ 0 h 144"/>
                  <a:gd name="T82" fmla="*/ 0 w 89"/>
                  <a:gd name="T83" fmla="*/ 0 h 144"/>
                  <a:gd name="T84" fmla="*/ 0 w 89"/>
                  <a:gd name="T85" fmla="*/ 0 h 144"/>
                  <a:gd name="T86" fmla="*/ 0 w 89"/>
                  <a:gd name="T87" fmla="*/ 0 h 144"/>
                  <a:gd name="T88" fmla="*/ 0 w 89"/>
                  <a:gd name="T89" fmla="*/ 0 h 144"/>
                  <a:gd name="T90" fmla="*/ 0 w 89"/>
                  <a:gd name="T91" fmla="*/ 0 h 144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</a:gdLst>
                <a:ahLst/>
                <a:cxnLst>
                  <a:cxn ang="T92">
                    <a:pos x="T0" y="T1"/>
                  </a:cxn>
                  <a:cxn ang="T93">
                    <a:pos x="T2" y="T3"/>
                  </a:cxn>
                  <a:cxn ang="T94">
                    <a:pos x="T4" y="T5"/>
                  </a:cxn>
                  <a:cxn ang="T95">
                    <a:pos x="T6" y="T7"/>
                  </a:cxn>
                  <a:cxn ang="T96">
                    <a:pos x="T8" y="T9"/>
                  </a:cxn>
                  <a:cxn ang="T97">
                    <a:pos x="T10" y="T11"/>
                  </a:cxn>
                  <a:cxn ang="T98">
                    <a:pos x="T12" y="T13"/>
                  </a:cxn>
                  <a:cxn ang="T99">
                    <a:pos x="T14" y="T15"/>
                  </a:cxn>
                  <a:cxn ang="T100">
                    <a:pos x="T16" y="T17"/>
                  </a:cxn>
                  <a:cxn ang="T101">
                    <a:pos x="T18" y="T19"/>
                  </a:cxn>
                  <a:cxn ang="T102">
                    <a:pos x="T20" y="T21"/>
                  </a:cxn>
                  <a:cxn ang="T103">
                    <a:pos x="T22" y="T23"/>
                  </a:cxn>
                  <a:cxn ang="T104">
                    <a:pos x="T24" y="T25"/>
                  </a:cxn>
                  <a:cxn ang="T105">
                    <a:pos x="T26" y="T27"/>
                  </a:cxn>
                  <a:cxn ang="T106">
                    <a:pos x="T28" y="T29"/>
                  </a:cxn>
                  <a:cxn ang="T107">
                    <a:pos x="T30" y="T31"/>
                  </a:cxn>
                  <a:cxn ang="T108">
                    <a:pos x="T32" y="T33"/>
                  </a:cxn>
                  <a:cxn ang="T109">
                    <a:pos x="T34" y="T35"/>
                  </a:cxn>
                  <a:cxn ang="T110">
                    <a:pos x="T36" y="T37"/>
                  </a:cxn>
                  <a:cxn ang="T111">
                    <a:pos x="T38" y="T39"/>
                  </a:cxn>
                  <a:cxn ang="T112">
                    <a:pos x="T40" y="T41"/>
                  </a:cxn>
                  <a:cxn ang="T113">
                    <a:pos x="T42" y="T43"/>
                  </a:cxn>
                  <a:cxn ang="T114">
                    <a:pos x="T44" y="T45"/>
                  </a:cxn>
                  <a:cxn ang="T115">
                    <a:pos x="T46" y="T47"/>
                  </a:cxn>
                  <a:cxn ang="T116">
                    <a:pos x="T48" y="T49"/>
                  </a:cxn>
                  <a:cxn ang="T117">
                    <a:pos x="T50" y="T51"/>
                  </a:cxn>
                  <a:cxn ang="T118">
                    <a:pos x="T52" y="T53"/>
                  </a:cxn>
                  <a:cxn ang="T119">
                    <a:pos x="T54" y="T55"/>
                  </a:cxn>
                  <a:cxn ang="T120">
                    <a:pos x="T56" y="T57"/>
                  </a:cxn>
                  <a:cxn ang="T121">
                    <a:pos x="T58" y="T59"/>
                  </a:cxn>
                  <a:cxn ang="T122">
                    <a:pos x="T60" y="T61"/>
                  </a:cxn>
                  <a:cxn ang="T123">
                    <a:pos x="T62" y="T63"/>
                  </a:cxn>
                  <a:cxn ang="T124">
                    <a:pos x="T64" y="T65"/>
                  </a:cxn>
                  <a:cxn ang="T125">
                    <a:pos x="T66" y="T67"/>
                  </a:cxn>
                  <a:cxn ang="T126">
                    <a:pos x="T68" y="T69"/>
                  </a:cxn>
                  <a:cxn ang="T127">
                    <a:pos x="T70" y="T71"/>
                  </a:cxn>
                  <a:cxn ang="T128">
                    <a:pos x="T72" y="T73"/>
                  </a:cxn>
                  <a:cxn ang="T129">
                    <a:pos x="T74" y="T75"/>
                  </a:cxn>
                  <a:cxn ang="T130">
                    <a:pos x="T76" y="T77"/>
                  </a:cxn>
                  <a:cxn ang="T131">
                    <a:pos x="T78" y="T79"/>
                  </a:cxn>
                  <a:cxn ang="T132">
                    <a:pos x="T80" y="T81"/>
                  </a:cxn>
                  <a:cxn ang="T133">
                    <a:pos x="T82" y="T83"/>
                  </a:cxn>
                  <a:cxn ang="T134">
                    <a:pos x="T84" y="T85"/>
                  </a:cxn>
                  <a:cxn ang="T135">
                    <a:pos x="T86" y="T87"/>
                  </a:cxn>
                  <a:cxn ang="T136">
                    <a:pos x="T88" y="T89"/>
                  </a:cxn>
                  <a:cxn ang="T137">
                    <a:pos x="T90" y="T91"/>
                  </a:cxn>
                </a:cxnLst>
                <a:rect l="0" t="0" r="r" b="b"/>
                <a:pathLst>
                  <a:path w="89" h="144">
                    <a:moveTo>
                      <a:pt x="0" y="144"/>
                    </a:moveTo>
                    <a:lnTo>
                      <a:pt x="17" y="142"/>
                    </a:lnTo>
                    <a:lnTo>
                      <a:pt x="20" y="141"/>
                    </a:lnTo>
                    <a:lnTo>
                      <a:pt x="23" y="140"/>
                    </a:lnTo>
                    <a:lnTo>
                      <a:pt x="24" y="139"/>
                    </a:lnTo>
                    <a:lnTo>
                      <a:pt x="25" y="139"/>
                    </a:lnTo>
                    <a:lnTo>
                      <a:pt x="28" y="138"/>
                    </a:lnTo>
                    <a:lnTo>
                      <a:pt x="30" y="137"/>
                    </a:lnTo>
                    <a:lnTo>
                      <a:pt x="43" y="129"/>
                    </a:lnTo>
                    <a:lnTo>
                      <a:pt x="45" y="128"/>
                    </a:lnTo>
                    <a:lnTo>
                      <a:pt x="47" y="126"/>
                    </a:lnTo>
                    <a:lnTo>
                      <a:pt x="49" y="125"/>
                    </a:lnTo>
                    <a:lnTo>
                      <a:pt x="50" y="124"/>
                    </a:lnTo>
                    <a:lnTo>
                      <a:pt x="51" y="123"/>
                    </a:lnTo>
                    <a:lnTo>
                      <a:pt x="64" y="105"/>
                    </a:lnTo>
                    <a:lnTo>
                      <a:pt x="64" y="104"/>
                    </a:lnTo>
                    <a:lnTo>
                      <a:pt x="65" y="102"/>
                    </a:lnTo>
                    <a:lnTo>
                      <a:pt x="67" y="99"/>
                    </a:lnTo>
                    <a:lnTo>
                      <a:pt x="68" y="97"/>
                    </a:lnTo>
                    <a:lnTo>
                      <a:pt x="71" y="85"/>
                    </a:lnTo>
                    <a:lnTo>
                      <a:pt x="71" y="83"/>
                    </a:lnTo>
                    <a:lnTo>
                      <a:pt x="72" y="80"/>
                    </a:lnTo>
                    <a:lnTo>
                      <a:pt x="72" y="79"/>
                    </a:lnTo>
                    <a:lnTo>
                      <a:pt x="72" y="78"/>
                    </a:lnTo>
                    <a:lnTo>
                      <a:pt x="72" y="75"/>
                    </a:lnTo>
                    <a:lnTo>
                      <a:pt x="72" y="72"/>
                    </a:lnTo>
                    <a:lnTo>
                      <a:pt x="72" y="69"/>
                    </a:lnTo>
                    <a:lnTo>
                      <a:pt x="72" y="66"/>
                    </a:lnTo>
                    <a:lnTo>
                      <a:pt x="72" y="65"/>
                    </a:lnTo>
                    <a:lnTo>
                      <a:pt x="72" y="63"/>
                    </a:lnTo>
                    <a:lnTo>
                      <a:pt x="69" y="52"/>
                    </a:lnTo>
                    <a:lnTo>
                      <a:pt x="69" y="50"/>
                    </a:lnTo>
                    <a:lnTo>
                      <a:pt x="55" y="26"/>
                    </a:lnTo>
                    <a:lnTo>
                      <a:pt x="55" y="25"/>
                    </a:lnTo>
                    <a:lnTo>
                      <a:pt x="53" y="23"/>
                    </a:lnTo>
                    <a:lnTo>
                      <a:pt x="51" y="21"/>
                    </a:lnTo>
                    <a:lnTo>
                      <a:pt x="50" y="20"/>
                    </a:lnTo>
                    <a:lnTo>
                      <a:pt x="49" y="19"/>
                    </a:lnTo>
                    <a:lnTo>
                      <a:pt x="35" y="9"/>
                    </a:lnTo>
                    <a:lnTo>
                      <a:pt x="33" y="8"/>
                    </a:lnTo>
                    <a:lnTo>
                      <a:pt x="30" y="7"/>
                    </a:lnTo>
                    <a:lnTo>
                      <a:pt x="28" y="6"/>
                    </a:lnTo>
                    <a:lnTo>
                      <a:pt x="17" y="2"/>
                    </a:lnTo>
                    <a:lnTo>
                      <a:pt x="14" y="2"/>
                    </a:lnTo>
                    <a:lnTo>
                      <a:pt x="0" y="0"/>
                    </a:lnTo>
                    <a:lnTo>
                      <a:pt x="53" y="0"/>
                    </a:lnTo>
                    <a:lnTo>
                      <a:pt x="53" y="1"/>
                    </a:lnTo>
                    <a:lnTo>
                      <a:pt x="54" y="1"/>
                    </a:lnTo>
                    <a:lnTo>
                      <a:pt x="54" y="2"/>
                    </a:lnTo>
                    <a:lnTo>
                      <a:pt x="55" y="2"/>
                    </a:lnTo>
                    <a:lnTo>
                      <a:pt x="56" y="3"/>
                    </a:lnTo>
                    <a:lnTo>
                      <a:pt x="57" y="4"/>
                    </a:lnTo>
                    <a:lnTo>
                      <a:pt x="58" y="4"/>
                    </a:lnTo>
                    <a:lnTo>
                      <a:pt x="58" y="5"/>
                    </a:lnTo>
                    <a:lnTo>
                      <a:pt x="59" y="6"/>
                    </a:lnTo>
                    <a:lnTo>
                      <a:pt x="60" y="7"/>
                    </a:lnTo>
                    <a:lnTo>
                      <a:pt x="62" y="8"/>
                    </a:lnTo>
                    <a:lnTo>
                      <a:pt x="63" y="9"/>
                    </a:lnTo>
                    <a:lnTo>
                      <a:pt x="64" y="11"/>
                    </a:lnTo>
                    <a:lnTo>
                      <a:pt x="66" y="12"/>
                    </a:lnTo>
                    <a:lnTo>
                      <a:pt x="67" y="14"/>
                    </a:lnTo>
                    <a:lnTo>
                      <a:pt x="68" y="15"/>
                    </a:lnTo>
                    <a:lnTo>
                      <a:pt x="69" y="16"/>
                    </a:lnTo>
                    <a:lnTo>
                      <a:pt x="70" y="17"/>
                    </a:lnTo>
                    <a:lnTo>
                      <a:pt x="72" y="19"/>
                    </a:lnTo>
                    <a:lnTo>
                      <a:pt x="72" y="20"/>
                    </a:lnTo>
                    <a:lnTo>
                      <a:pt x="73" y="21"/>
                    </a:lnTo>
                    <a:lnTo>
                      <a:pt x="74" y="23"/>
                    </a:lnTo>
                    <a:lnTo>
                      <a:pt x="76" y="25"/>
                    </a:lnTo>
                    <a:lnTo>
                      <a:pt x="76" y="26"/>
                    </a:lnTo>
                    <a:lnTo>
                      <a:pt x="77" y="28"/>
                    </a:lnTo>
                    <a:lnTo>
                      <a:pt x="78" y="30"/>
                    </a:lnTo>
                    <a:lnTo>
                      <a:pt x="80" y="32"/>
                    </a:lnTo>
                    <a:lnTo>
                      <a:pt x="81" y="35"/>
                    </a:lnTo>
                    <a:lnTo>
                      <a:pt x="82" y="37"/>
                    </a:lnTo>
                    <a:lnTo>
                      <a:pt x="82" y="39"/>
                    </a:lnTo>
                    <a:lnTo>
                      <a:pt x="83" y="39"/>
                    </a:lnTo>
                    <a:lnTo>
                      <a:pt x="84" y="42"/>
                    </a:lnTo>
                    <a:lnTo>
                      <a:pt x="85" y="44"/>
                    </a:lnTo>
                    <a:lnTo>
                      <a:pt x="85" y="45"/>
                    </a:lnTo>
                    <a:lnTo>
                      <a:pt x="85" y="47"/>
                    </a:lnTo>
                    <a:lnTo>
                      <a:pt x="86" y="50"/>
                    </a:lnTo>
                    <a:lnTo>
                      <a:pt x="87" y="52"/>
                    </a:lnTo>
                    <a:lnTo>
                      <a:pt x="87" y="55"/>
                    </a:lnTo>
                    <a:lnTo>
                      <a:pt x="88" y="58"/>
                    </a:lnTo>
                    <a:lnTo>
                      <a:pt x="88" y="61"/>
                    </a:lnTo>
                    <a:lnTo>
                      <a:pt x="88" y="63"/>
                    </a:lnTo>
                    <a:lnTo>
                      <a:pt x="89" y="65"/>
                    </a:lnTo>
                    <a:lnTo>
                      <a:pt x="89" y="66"/>
                    </a:lnTo>
                    <a:lnTo>
                      <a:pt x="89" y="69"/>
                    </a:lnTo>
                    <a:lnTo>
                      <a:pt x="89" y="72"/>
                    </a:lnTo>
                    <a:lnTo>
                      <a:pt x="89" y="75"/>
                    </a:lnTo>
                    <a:lnTo>
                      <a:pt x="89" y="78"/>
                    </a:lnTo>
                    <a:lnTo>
                      <a:pt x="89" y="79"/>
                    </a:lnTo>
                    <a:lnTo>
                      <a:pt x="88" y="80"/>
                    </a:lnTo>
                    <a:lnTo>
                      <a:pt x="88" y="83"/>
                    </a:lnTo>
                    <a:lnTo>
                      <a:pt x="88" y="85"/>
                    </a:lnTo>
                    <a:lnTo>
                      <a:pt x="88" y="86"/>
                    </a:lnTo>
                    <a:lnTo>
                      <a:pt x="87" y="89"/>
                    </a:lnTo>
                    <a:lnTo>
                      <a:pt x="87" y="91"/>
                    </a:lnTo>
                    <a:lnTo>
                      <a:pt x="87" y="92"/>
                    </a:lnTo>
                    <a:lnTo>
                      <a:pt x="86" y="94"/>
                    </a:lnTo>
                    <a:lnTo>
                      <a:pt x="85" y="97"/>
                    </a:lnTo>
                    <a:lnTo>
                      <a:pt x="85" y="99"/>
                    </a:lnTo>
                    <a:lnTo>
                      <a:pt x="84" y="102"/>
                    </a:lnTo>
                    <a:lnTo>
                      <a:pt x="83" y="104"/>
                    </a:lnTo>
                    <a:lnTo>
                      <a:pt x="82" y="105"/>
                    </a:lnTo>
                    <a:lnTo>
                      <a:pt x="82" y="107"/>
                    </a:lnTo>
                    <a:lnTo>
                      <a:pt x="81" y="109"/>
                    </a:lnTo>
                    <a:lnTo>
                      <a:pt x="80" y="112"/>
                    </a:lnTo>
                    <a:lnTo>
                      <a:pt x="78" y="114"/>
                    </a:lnTo>
                    <a:lnTo>
                      <a:pt x="77" y="116"/>
                    </a:lnTo>
                    <a:lnTo>
                      <a:pt x="76" y="118"/>
                    </a:lnTo>
                    <a:lnTo>
                      <a:pt x="74" y="121"/>
                    </a:lnTo>
                    <a:lnTo>
                      <a:pt x="73" y="123"/>
                    </a:lnTo>
                    <a:lnTo>
                      <a:pt x="72" y="124"/>
                    </a:lnTo>
                    <a:lnTo>
                      <a:pt x="72" y="125"/>
                    </a:lnTo>
                    <a:lnTo>
                      <a:pt x="70" y="126"/>
                    </a:lnTo>
                    <a:lnTo>
                      <a:pt x="69" y="128"/>
                    </a:lnTo>
                    <a:lnTo>
                      <a:pt x="68" y="129"/>
                    </a:lnTo>
                    <a:lnTo>
                      <a:pt x="67" y="130"/>
                    </a:lnTo>
                    <a:lnTo>
                      <a:pt x="66" y="132"/>
                    </a:lnTo>
                    <a:lnTo>
                      <a:pt x="64" y="133"/>
                    </a:lnTo>
                    <a:lnTo>
                      <a:pt x="63" y="134"/>
                    </a:lnTo>
                    <a:lnTo>
                      <a:pt x="58" y="139"/>
                    </a:lnTo>
                    <a:lnTo>
                      <a:pt x="57" y="140"/>
                    </a:lnTo>
                    <a:lnTo>
                      <a:pt x="56" y="141"/>
                    </a:lnTo>
                    <a:lnTo>
                      <a:pt x="55" y="142"/>
                    </a:lnTo>
                    <a:lnTo>
                      <a:pt x="54" y="142"/>
                    </a:lnTo>
                    <a:lnTo>
                      <a:pt x="54" y="143"/>
                    </a:lnTo>
                    <a:lnTo>
                      <a:pt x="53" y="143"/>
                    </a:lnTo>
                    <a:lnTo>
                      <a:pt x="53" y="144"/>
                    </a:lnTo>
                  </a:path>
                </a:pathLst>
              </a:custGeom>
              <a:solidFill>
                <a:srgbClr val="E866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586" name="未知">
                <a:extLst>
                  <a:ext uri="{FF2B5EF4-FFF2-40B4-BE49-F238E27FC236}">
                    <a16:creationId xmlns:a16="http://schemas.microsoft.com/office/drawing/2014/main" id="{134751EA-4642-DA39-DFD6-4394121326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1" y="845"/>
                <a:ext cx="42" cy="7"/>
              </a:xfrm>
              <a:custGeom>
                <a:avLst/>
                <a:gdLst>
                  <a:gd name="T0" fmla="*/ 0 w 105"/>
                  <a:gd name="T1" fmla="*/ 0 h 17"/>
                  <a:gd name="T2" fmla="*/ 0 w 105"/>
                  <a:gd name="T3" fmla="*/ 0 h 17"/>
                  <a:gd name="T4" fmla="*/ 0 w 105"/>
                  <a:gd name="T5" fmla="*/ 0 h 17"/>
                  <a:gd name="T6" fmla="*/ 0 w 105"/>
                  <a:gd name="T7" fmla="*/ 0 h 17"/>
                  <a:gd name="T8" fmla="*/ 0 w 105"/>
                  <a:gd name="T9" fmla="*/ 0 h 17"/>
                  <a:gd name="T10" fmla="*/ 0 w 105"/>
                  <a:gd name="T11" fmla="*/ 0 h 17"/>
                  <a:gd name="T12" fmla="*/ 0 w 105"/>
                  <a:gd name="T13" fmla="*/ 0 h 17"/>
                  <a:gd name="T14" fmla="*/ 0 w 105"/>
                  <a:gd name="T15" fmla="*/ 0 h 17"/>
                  <a:gd name="T16" fmla="*/ 0 w 105"/>
                  <a:gd name="T17" fmla="*/ 0 h 17"/>
                  <a:gd name="T18" fmla="*/ 0 w 105"/>
                  <a:gd name="T19" fmla="*/ 0 h 17"/>
                  <a:gd name="T20" fmla="*/ 0 w 105"/>
                  <a:gd name="T21" fmla="*/ 0 h 17"/>
                  <a:gd name="T22" fmla="*/ 0 w 105"/>
                  <a:gd name="T23" fmla="*/ 0 h 17"/>
                  <a:gd name="T24" fmla="*/ 0 w 105"/>
                  <a:gd name="T25" fmla="*/ 0 h 17"/>
                  <a:gd name="T26" fmla="*/ 0 w 105"/>
                  <a:gd name="T27" fmla="*/ 0 h 17"/>
                  <a:gd name="T28" fmla="*/ 0 w 105"/>
                  <a:gd name="T29" fmla="*/ 0 h 17"/>
                  <a:gd name="T30" fmla="*/ 0 w 105"/>
                  <a:gd name="T31" fmla="*/ 0 h 17"/>
                  <a:gd name="T32" fmla="*/ 0 w 105"/>
                  <a:gd name="T33" fmla="*/ 0 h 17"/>
                  <a:gd name="T34" fmla="*/ 0 w 105"/>
                  <a:gd name="T35" fmla="*/ 0 h 17"/>
                  <a:gd name="T36" fmla="*/ 0 w 105"/>
                  <a:gd name="T37" fmla="*/ 0 h 17"/>
                  <a:gd name="T38" fmla="*/ 0 w 105"/>
                  <a:gd name="T39" fmla="*/ 0 h 17"/>
                  <a:gd name="T40" fmla="*/ 0 w 105"/>
                  <a:gd name="T41" fmla="*/ 0 h 17"/>
                  <a:gd name="T42" fmla="*/ 0 w 105"/>
                  <a:gd name="T43" fmla="*/ 0 h 17"/>
                  <a:gd name="T44" fmla="*/ 0 w 105"/>
                  <a:gd name="T45" fmla="*/ 0 h 17"/>
                  <a:gd name="T46" fmla="*/ 0 w 105"/>
                  <a:gd name="T47" fmla="*/ 0 h 17"/>
                  <a:gd name="T48" fmla="*/ 0 w 105"/>
                  <a:gd name="T49" fmla="*/ 0 h 17"/>
                  <a:gd name="T50" fmla="*/ 0 w 105"/>
                  <a:gd name="T51" fmla="*/ 0 h 17"/>
                  <a:gd name="T52" fmla="*/ 0 w 105"/>
                  <a:gd name="T53" fmla="*/ 0 h 17"/>
                  <a:gd name="T54" fmla="*/ 0 w 105"/>
                  <a:gd name="T55" fmla="*/ 0 h 17"/>
                  <a:gd name="T56" fmla="*/ 0 w 105"/>
                  <a:gd name="T57" fmla="*/ 0 h 17"/>
                  <a:gd name="T58" fmla="*/ 0 w 105"/>
                  <a:gd name="T59" fmla="*/ 0 h 17"/>
                  <a:gd name="T60" fmla="*/ 0 w 105"/>
                  <a:gd name="T61" fmla="*/ 0 h 17"/>
                  <a:gd name="T62" fmla="*/ 0 w 105"/>
                  <a:gd name="T63" fmla="*/ 0 h 17"/>
                  <a:gd name="T64" fmla="*/ 0 w 105"/>
                  <a:gd name="T65" fmla="*/ 0 h 17"/>
                  <a:gd name="T66" fmla="*/ 0 w 105"/>
                  <a:gd name="T67" fmla="*/ 0 h 17"/>
                  <a:gd name="T68" fmla="*/ 0 w 105"/>
                  <a:gd name="T69" fmla="*/ 0 h 17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0" t="0" r="r" b="b"/>
                <a:pathLst>
                  <a:path w="105" h="17">
                    <a:moveTo>
                      <a:pt x="0" y="17"/>
                    </a:moveTo>
                    <a:lnTo>
                      <a:pt x="0" y="17"/>
                    </a:lnTo>
                    <a:lnTo>
                      <a:pt x="3" y="15"/>
                    </a:lnTo>
                    <a:lnTo>
                      <a:pt x="6" y="13"/>
                    </a:lnTo>
                    <a:lnTo>
                      <a:pt x="9" y="11"/>
                    </a:lnTo>
                    <a:lnTo>
                      <a:pt x="12" y="10"/>
                    </a:lnTo>
                    <a:lnTo>
                      <a:pt x="15" y="8"/>
                    </a:lnTo>
                    <a:lnTo>
                      <a:pt x="18" y="7"/>
                    </a:lnTo>
                    <a:lnTo>
                      <a:pt x="22" y="6"/>
                    </a:lnTo>
                    <a:lnTo>
                      <a:pt x="25" y="5"/>
                    </a:lnTo>
                    <a:lnTo>
                      <a:pt x="28" y="4"/>
                    </a:lnTo>
                    <a:lnTo>
                      <a:pt x="31" y="3"/>
                    </a:lnTo>
                    <a:lnTo>
                      <a:pt x="35" y="2"/>
                    </a:lnTo>
                    <a:lnTo>
                      <a:pt x="38" y="1"/>
                    </a:lnTo>
                    <a:lnTo>
                      <a:pt x="42" y="1"/>
                    </a:lnTo>
                    <a:lnTo>
                      <a:pt x="45" y="0"/>
                    </a:lnTo>
                    <a:lnTo>
                      <a:pt x="49" y="0"/>
                    </a:lnTo>
                    <a:lnTo>
                      <a:pt x="52" y="0"/>
                    </a:lnTo>
                    <a:lnTo>
                      <a:pt x="56" y="0"/>
                    </a:lnTo>
                    <a:lnTo>
                      <a:pt x="59" y="0"/>
                    </a:lnTo>
                    <a:lnTo>
                      <a:pt x="63" y="1"/>
                    </a:lnTo>
                    <a:lnTo>
                      <a:pt x="66" y="1"/>
                    </a:lnTo>
                    <a:lnTo>
                      <a:pt x="70" y="2"/>
                    </a:lnTo>
                    <a:lnTo>
                      <a:pt x="73" y="3"/>
                    </a:lnTo>
                    <a:lnTo>
                      <a:pt x="76" y="4"/>
                    </a:lnTo>
                    <a:lnTo>
                      <a:pt x="80" y="5"/>
                    </a:lnTo>
                    <a:lnTo>
                      <a:pt x="83" y="6"/>
                    </a:lnTo>
                    <a:lnTo>
                      <a:pt x="86" y="7"/>
                    </a:lnTo>
                    <a:lnTo>
                      <a:pt x="89" y="8"/>
                    </a:lnTo>
                    <a:lnTo>
                      <a:pt x="93" y="10"/>
                    </a:lnTo>
                    <a:lnTo>
                      <a:pt x="96" y="11"/>
                    </a:lnTo>
                    <a:lnTo>
                      <a:pt x="99" y="13"/>
                    </a:lnTo>
                    <a:lnTo>
                      <a:pt x="101" y="15"/>
                    </a:lnTo>
                    <a:lnTo>
                      <a:pt x="104" y="17"/>
                    </a:lnTo>
                    <a:lnTo>
                      <a:pt x="105" y="17"/>
                    </a:lnTo>
                  </a:path>
                </a:pathLst>
              </a:custGeom>
              <a:solidFill>
                <a:srgbClr val="E866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587" name="未知">
                <a:extLst>
                  <a:ext uri="{FF2B5EF4-FFF2-40B4-BE49-F238E27FC236}">
                    <a16:creationId xmlns:a16="http://schemas.microsoft.com/office/drawing/2014/main" id="{BCFCF698-63B1-B00B-77A5-8568E40B03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63" y="852"/>
                <a:ext cx="57" cy="58"/>
              </a:xfrm>
              <a:custGeom>
                <a:avLst/>
                <a:gdLst>
                  <a:gd name="T0" fmla="*/ 0 w 143"/>
                  <a:gd name="T1" fmla="*/ 0 h 144"/>
                  <a:gd name="T2" fmla="*/ 0 w 143"/>
                  <a:gd name="T3" fmla="*/ 0 h 144"/>
                  <a:gd name="T4" fmla="*/ 0 w 143"/>
                  <a:gd name="T5" fmla="*/ 0 h 144"/>
                  <a:gd name="T6" fmla="*/ 0 w 143"/>
                  <a:gd name="T7" fmla="*/ 0 h 144"/>
                  <a:gd name="T8" fmla="*/ 0 w 143"/>
                  <a:gd name="T9" fmla="*/ 0 h 144"/>
                  <a:gd name="T10" fmla="*/ 0 w 143"/>
                  <a:gd name="T11" fmla="*/ 0 h 144"/>
                  <a:gd name="T12" fmla="*/ 0 w 143"/>
                  <a:gd name="T13" fmla="*/ 0 h 144"/>
                  <a:gd name="T14" fmla="*/ 0 w 143"/>
                  <a:gd name="T15" fmla="*/ 0 h 144"/>
                  <a:gd name="T16" fmla="*/ 0 w 143"/>
                  <a:gd name="T17" fmla="*/ 0 h 144"/>
                  <a:gd name="T18" fmla="*/ 0 w 143"/>
                  <a:gd name="T19" fmla="*/ 0 h 144"/>
                  <a:gd name="T20" fmla="*/ 0 w 143"/>
                  <a:gd name="T21" fmla="*/ 0 h 144"/>
                  <a:gd name="T22" fmla="*/ 0 w 143"/>
                  <a:gd name="T23" fmla="*/ 0 h 144"/>
                  <a:gd name="T24" fmla="*/ 0 w 143"/>
                  <a:gd name="T25" fmla="*/ 0 h 144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143" h="144">
                    <a:moveTo>
                      <a:pt x="21" y="21"/>
                    </a:moveTo>
                    <a:lnTo>
                      <a:pt x="71" y="0"/>
                    </a:lnTo>
                    <a:lnTo>
                      <a:pt x="74" y="0"/>
                    </a:lnTo>
                    <a:lnTo>
                      <a:pt x="128" y="28"/>
                    </a:lnTo>
                    <a:lnTo>
                      <a:pt x="143" y="72"/>
                    </a:lnTo>
                    <a:lnTo>
                      <a:pt x="143" y="75"/>
                    </a:lnTo>
                    <a:lnTo>
                      <a:pt x="116" y="128"/>
                    </a:lnTo>
                    <a:lnTo>
                      <a:pt x="71" y="144"/>
                    </a:lnTo>
                    <a:lnTo>
                      <a:pt x="68" y="144"/>
                    </a:lnTo>
                    <a:lnTo>
                      <a:pt x="13" y="114"/>
                    </a:lnTo>
                    <a:lnTo>
                      <a:pt x="0" y="72"/>
                    </a:lnTo>
                    <a:lnTo>
                      <a:pt x="0" y="66"/>
                    </a:lnTo>
                    <a:lnTo>
                      <a:pt x="21" y="21"/>
                    </a:lnTo>
                    <a:close/>
                  </a:path>
                </a:pathLst>
              </a:custGeom>
              <a:noFill/>
              <a:ln w="63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588" name="未知">
                <a:extLst>
                  <a:ext uri="{FF2B5EF4-FFF2-40B4-BE49-F238E27FC236}">
                    <a16:creationId xmlns:a16="http://schemas.microsoft.com/office/drawing/2014/main" id="{9322BD7F-34E8-D351-C3DD-36ECD16E90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56" y="845"/>
                <a:ext cx="71" cy="71"/>
              </a:xfrm>
              <a:custGeom>
                <a:avLst/>
                <a:gdLst>
                  <a:gd name="T0" fmla="*/ 0 w 177"/>
                  <a:gd name="T1" fmla="*/ 0 h 178"/>
                  <a:gd name="T2" fmla="*/ 0 w 177"/>
                  <a:gd name="T3" fmla="*/ 0 h 178"/>
                  <a:gd name="T4" fmla="*/ 0 w 177"/>
                  <a:gd name="T5" fmla="*/ 0 h 178"/>
                  <a:gd name="T6" fmla="*/ 0 w 177"/>
                  <a:gd name="T7" fmla="*/ 0 h 178"/>
                  <a:gd name="T8" fmla="*/ 0 w 177"/>
                  <a:gd name="T9" fmla="*/ 0 h 178"/>
                  <a:gd name="T10" fmla="*/ 0 w 177"/>
                  <a:gd name="T11" fmla="*/ 0 h 178"/>
                  <a:gd name="T12" fmla="*/ 0 w 177"/>
                  <a:gd name="T13" fmla="*/ 0 h 178"/>
                  <a:gd name="T14" fmla="*/ 0 w 177"/>
                  <a:gd name="T15" fmla="*/ 0 h 178"/>
                  <a:gd name="T16" fmla="*/ 0 w 177"/>
                  <a:gd name="T17" fmla="*/ 0 h 178"/>
                  <a:gd name="T18" fmla="*/ 0 w 177"/>
                  <a:gd name="T19" fmla="*/ 0 h 178"/>
                  <a:gd name="T20" fmla="*/ 0 w 177"/>
                  <a:gd name="T21" fmla="*/ 0 h 178"/>
                  <a:gd name="T22" fmla="*/ 0 w 177"/>
                  <a:gd name="T23" fmla="*/ 0 h 178"/>
                  <a:gd name="T24" fmla="*/ 0 w 177"/>
                  <a:gd name="T25" fmla="*/ 0 h 178"/>
                  <a:gd name="T26" fmla="*/ 0 w 177"/>
                  <a:gd name="T27" fmla="*/ 0 h 178"/>
                  <a:gd name="T28" fmla="*/ 0 w 177"/>
                  <a:gd name="T29" fmla="*/ 0 h 178"/>
                  <a:gd name="T30" fmla="*/ 0 w 177"/>
                  <a:gd name="T31" fmla="*/ 0 h 178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177" h="178">
                    <a:moveTo>
                      <a:pt x="0" y="89"/>
                    </a:moveTo>
                    <a:lnTo>
                      <a:pt x="21" y="146"/>
                    </a:lnTo>
                    <a:lnTo>
                      <a:pt x="74" y="176"/>
                    </a:lnTo>
                    <a:lnTo>
                      <a:pt x="88" y="178"/>
                    </a:lnTo>
                    <a:lnTo>
                      <a:pt x="92" y="178"/>
                    </a:lnTo>
                    <a:lnTo>
                      <a:pt x="148" y="154"/>
                    </a:lnTo>
                    <a:lnTo>
                      <a:pt x="177" y="96"/>
                    </a:lnTo>
                    <a:lnTo>
                      <a:pt x="177" y="89"/>
                    </a:lnTo>
                    <a:lnTo>
                      <a:pt x="177" y="82"/>
                    </a:lnTo>
                    <a:lnTo>
                      <a:pt x="151" y="26"/>
                    </a:lnTo>
                    <a:lnTo>
                      <a:pt x="95" y="0"/>
                    </a:lnTo>
                    <a:lnTo>
                      <a:pt x="88" y="0"/>
                    </a:lnTo>
                    <a:lnTo>
                      <a:pt x="85" y="0"/>
                    </a:lnTo>
                    <a:lnTo>
                      <a:pt x="28" y="24"/>
                    </a:lnTo>
                    <a:lnTo>
                      <a:pt x="0" y="78"/>
                    </a:lnTo>
                    <a:lnTo>
                      <a:pt x="0" y="89"/>
                    </a:lnTo>
                    <a:close/>
                  </a:path>
                </a:pathLst>
              </a:custGeom>
              <a:noFill/>
              <a:ln w="63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589" name="未知">
                <a:extLst>
                  <a:ext uri="{FF2B5EF4-FFF2-40B4-BE49-F238E27FC236}">
                    <a16:creationId xmlns:a16="http://schemas.microsoft.com/office/drawing/2014/main" id="{41560AAD-FC32-D679-41B2-64FB02B9E1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82" y="890"/>
                <a:ext cx="20" cy="4"/>
              </a:xfrm>
              <a:custGeom>
                <a:avLst/>
                <a:gdLst>
                  <a:gd name="T0" fmla="*/ 0 w 50"/>
                  <a:gd name="T1" fmla="*/ 0 h 11"/>
                  <a:gd name="T2" fmla="*/ 0 w 50"/>
                  <a:gd name="T3" fmla="*/ 0 h 11"/>
                  <a:gd name="T4" fmla="*/ 0 w 50"/>
                  <a:gd name="T5" fmla="*/ 0 h 11"/>
                  <a:gd name="T6" fmla="*/ 0 w 50"/>
                  <a:gd name="T7" fmla="*/ 0 h 11"/>
                  <a:gd name="T8" fmla="*/ 0 w 50"/>
                  <a:gd name="T9" fmla="*/ 0 h 11"/>
                  <a:gd name="T10" fmla="*/ 0 w 50"/>
                  <a:gd name="T11" fmla="*/ 0 h 11"/>
                  <a:gd name="T12" fmla="*/ 0 w 50"/>
                  <a:gd name="T13" fmla="*/ 0 h 11"/>
                  <a:gd name="T14" fmla="*/ 0 w 50"/>
                  <a:gd name="T15" fmla="*/ 0 h 11"/>
                  <a:gd name="T16" fmla="*/ 0 w 50"/>
                  <a:gd name="T17" fmla="*/ 0 h 11"/>
                  <a:gd name="T18" fmla="*/ 0 w 50"/>
                  <a:gd name="T19" fmla="*/ 0 h 11"/>
                  <a:gd name="T20" fmla="*/ 0 w 50"/>
                  <a:gd name="T21" fmla="*/ 0 h 11"/>
                  <a:gd name="T22" fmla="*/ 0 w 50"/>
                  <a:gd name="T23" fmla="*/ 0 h 11"/>
                  <a:gd name="T24" fmla="*/ 0 w 50"/>
                  <a:gd name="T25" fmla="*/ 0 h 11"/>
                  <a:gd name="T26" fmla="*/ 0 w 50"/>
                  <a:gd name="T27" fmla="*/ 0 h 11"/>
                  <a:gd name="T28" fmla="*/ 0 w 50"/>
                  <a:gd name="T29" fmla="*/ 0 h 11"/>
                  <a:gd name="T30" fmla="*/ 0 w 50"/>
                  <a:gd name="T31" fmla="*/ 0 h 11"/>
                  <a:gd name="T32" fmla="*/ 0 w 50"/>
                  <a:gd name="T33" fmla="*/ 0 h 11"/>
                  <a:gd name="T34" fmla="*/ 0 w 50"/>
                  <a:gd name="T35" fmla="*/ 0 h 11"/>
                  <a:gd name="T36" fmla="*/ 0 w 50"/>
                  <a:gd name="T37" fmla="*/ 0 h 11"/>
                  <a:gd name="T38" fmla="*/ 0 w 50"/>
                  <a:gd name="T39" fmla="*/ 0 h 11"/>
                  <a:gd name="T40" fmla="*/ 0 w 50"/>
                  <a:gd name="T41" fmla="*/ 0 h 11"/>
                  <a:gd name="T42" fmla="*/ 0 w 50"/>
                  <a:gd name="T43" fmla="*/ 0 h 11"/>
                  <a:gd name="T44" fmla="*/ 0 w 50"/>
                  <a:gd name="T45" fmla="*/ 0 h 11"/>
                  <a:gd name="T46" fmla="*/ 0 w 50"/>
                  <a:gd name="T47" fmla="*/ 0 h 11"/>
                  <a:gd name="T48" fmla="*/ 0 w 50"/>
                  <a:gd name="T49" fmla="*/ 0 h 11"/>
                  <a:gd name="T50" fmla="*/ 0 w 50"/>
                  <a:gd name="T51" fmla="*/ 0 h 11"/>
                  <a:gd name="T52" fmla="*/ 0 w 50"/>
                  <a:gd name="T53" fmla="*/ 0 h 11"/>
                  <a:gd name="T54" fmla="*/ 0 w 50"/>
                  <a:gd name="T55" fmla="*/ 0 h 11"/>
                  <a:gd name="T56" fmla="*/ 0 w 50"/>
                  <a:gd name="T57" fmla="*/ 0 h 11"/>
                  <a:gd name="T58" fmla="*/ 0 w 50"/>
                  <a:gd name="T59" fmla="*/ 0 h 11"/>
                  <a:gd name="T60" fmla="*/ 0 w 50"/>
                  <a:gd name="T61" fmla="*/ 0 h 11"/>
                  <a:gd name="T62" fmla="*/ 0 w 50"/>
                  <a:gd name="T63" fmla="*/ 0 h 11"/>
                  <a:gd name="T64" fmla="*/ 0 w 50"/>
                  <a:gd name="T65" fmla="*/ 0 h 11"/>
                  <a:gd name="T66" fmla="*/ 0 w 50"/>
                  <a:gd name="T67" fmla="*/ 0 h 11"/>
                  <a:gd name="T68" fmla="*/ 0 w 50"/>
                  <a:gd name="T69" fmla="*/ 0 h 11"/>
                  <a:gd name="T70" fmla="*/ 0 w 50"/>
                  <a:gd name="T71" fmla="*/ 0 h 11"/>
                  <a:gd name="T72" fmla="*/ 0 w 50"/>
                  <a:gd name="T73" fmla="*/ 0 h 11"/>
                  <a:gd name="T74" fmla="*/ 0 w 50"/>
                  <a:gd name="T75" fmla="*/ 0 h 11"/>
                  <a:gd name="T76" fmla="*/ 0 w 50"/>
                  <a:gd name="T77" fmla="*/ 0 h 11"/>
                  <a:gd name="T78" fmla="*/ 0 w 50"/>
                  <a:gd name="T79" fmla="*/ 0 h 11"/>
                  <a:gd name="T80" fmla="*/ 0 w 50"/>
                  <a:gd name="T81" fmla="*/ 0 h 11"/>
                  <a:gd name="T82" fmla="*/ 0 w 50"/>
                  <a:gd name="T83" fmla="*/ 0 h 11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0" t="0" r="r" b="b"/>
                <a:pathLst>
                  <a:path w="50" h="11">
                    <a:moveTo>
                      <a:pt x="25" y="11"/>
                    </a:moveTo>
                    <a:lnTo>
                      <a:pt x="24" y="11"/>
                    </a:lnTo>
                    <a:lnTo>
                      <a:pt x="23" y="11"/>
                    </a:lnTo>
                    <a:lnTo>
                      <a:pt x="21" y="11"/>
                    </a:lnTo>
                    <a:lnTo>
                      <a:pt x="20" y="11"/>
                    </a:lnTo>
                    <a:lnTo>
                      <a:pt x="19" y="10"/>
                    </a:lnTo>
                    <a:lnTo>
                      <a:pt x="18" y="10"/>
                    </a:lnTo>
                    <a:lnTo>
                      <a:pt x="16" y="10"/>
                    </a:lnTo>
                    <a:lnTo>
                      <a:pt x="15" y="9"/>
                    </a:lnTo>
                    <a:lnTo>
                      <a:pt x="14" y="9"/>
                    </a:lnTo>
                    <a:lnTo>
                      <a:pt x="13" y="8"/>
                    </a:lnTo>
                    <a:lnTo>
                      <a:pt x="11" y="8"/>
                    </a:lnTo>
                    <a:lnTo>
                      <a:pt x="10" y="7"/>
                    </a:lnTo>
                    <a:lnTo>
                      <a:pt x="9" y="7"/>
                    </a:lnTo>
                    <a:lnTo>
                      <a:pt x="8" y="6"/>
                    </a:lnTo>
                    <a:lnTo>
                      <a:pt x="7" y="5"/>
                    </a:lnTo>
                    <a:lnTo>
                      <a:pt x="5" y="4"/>
                    </a:lnTo>
                    <a:lnTo>
                      <a:pt x="4" y="3"/>
                    </a:lnTo>
                    <a:lnTo>
                      <a:pt x="3" y="2"/>
                    </a:lnTo>
                    <a:lnTo>
                      <a:pt x="2" y="1"/>
                    </a:lnTo>
                    <a:lnTo>
                      <a:pt x="1" y="0"/>
                    </a:lnTo>
                    <a:lnTo>
                      <a:pt x="0" y="0"/>
                    </a:lnTo>
                    <a:lnTo>
                      <a:pt x="50" y="0"/>
                    </a:lnTo>
                    <a:lnTo>
                      <a:pt x="49" y="1"/>
                    </a:lnTo>
                    <a:lnTo>
                      <a:pt x="48" y="2"/>
                    </a:lnTo>
                    <a:lnTo>
                      <a:pt x="47" y="3"/>
                    </a:lnTo>
                    <a:lnTo>
                      <a:pt x="46" y="4"/>
                    </a:lnTo>
                    <a:lnTo>
                      <a:pt x="43" y="6"/>
                    </a:lnTo>
                    <a:lnTo>
                      <a:pt x="41" y="7"/>
                    </a:lnTo>
                    <a:lnTo>
                      <a:pt x="40" y="7"/>
                    </a:lnTo>
                    <a:lnTo>
                      <a:pt x="39" y="8"/>
                    </a:lnTo>
                    <a:lnTo>
                      <a:pt x="38" y="8"/>
                    </a:lnTo>
                    <a:lnTo>
                      <a:pt x="37" y="9"/>
                    </a:lnTo>
                    <a:lnTo>
                      <a:pt x="36" y="9"/>
                    </a:lnTo>
                    <a:lnTo>
                      <a:pt x="34" y="10"/>
                    </a:lnTo>
                    <a:lnTo>
                      <a:pt x="33" y="10"/>
                    </a:lnTo>
                    <a:lnTo>
                      <a:pt x="31" y="11"/>
                    </a:lnTo>
                    <a:lnTo>
                      <a:pt x="29" y="11"/>
                    </a:lnTo>
                    <a:lnTo>
                      <a:pt x="28" y="11"/>
                    </a:lnTo>
                    <a:lnTo>
                      <a:pt x="27" y="11"/>
                    </a:lnTo>
                    <a:lnTo>
                      <a:pt x="25" y="11"/>
                    </a:lnTo>
                    <a:close/>
                  </a:path>
                </a:pathLst>
              </a:custGeom>
              <a:solidFill>
                <a:srgbClr val="E866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590" name="未知">
                <a:extLst>
                  <a:ext uri="{FF2B5EF4-FFF2-40B4-BE49-F238E27FC236}">
                    <a16:creationId xmlns:a16="http://schemas.microsoft.com/office/drawing/2014/main" id="{5FAB7B1C-9059-EAE5-1EC5-0E98EBC592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8" y="872"/>
                <a:ext cx="14" cy="18"/>
              </a:xfrm>
              <a:custGeom>
                <a:avLst/>
                <a:gdLst>
                  <a:gd name="T0" fmla="*/ 0 w 33"/>
                  <a:gd name="T1" fmla="*/ 0 h 44"/>
                  <a:gd name="T2" fmla="*/ 0 w 33"/>
                  <a:gd name="T3" fmla="*/ 0 h 44"/>
                  <a:gd name="T4" fmla="*/ 0 w 33"/>
                  <a:gd name="T5" fmla="*/ 0 h 44"/>
                  <a:gd name="T6" fmla="*/ 0 w 33"/>
                  <a:gd name="T7" fmla="*/ 0 h 44"/>
                  <a:gd name="T8" fmla="*/ 0 w 33"/>
                  <a:gd name="T9" fmla="*/ 0 h 44"/>
                  <a:gd name="T10" fmla="*/ 0 w 33"/>
                  <a:gd name="T11" fmla="*/ 0 h 44"/>
                  <a:gd name="T12" fmla="*/ 0 w 33"/>
                  <a:gd name="T13" fmla="*/ 0 h 44"/>
                  <a:gd name="T14" fmla="*/ 0 w 33"/>
                  <a:gd name="T15" fmla="*/ 0 h 44"/>
                  <a:gd name="T16" fmla="*/ 0 w 33"/>
                  <a:gd name="T17" fmla="*/ 0 h 44"/>
                  <a:gd name="T18" fmla="*/ 0 w 33"/>
                  <a:gd name="T19" fmla="*/ 0 h 44"/>
                  <a:gd name="T20" fmla="*/ 0 w 33"/>
                  <a:gd name="T21" fmla="*/ 0 h 44"/>
                  <a:gd name="T22" fmla="*/ 0 w 33"/>
                  <a:gd name="T23" fmla="*/ 0 h 44"/>
                  <a:gd name="T24" fmla="*/ 0 w 33"/>
                  <a:gd name="T25" fmla="*/ 0 h 44"/>
                  <a:gd name="T26" fmla="*/ 0 w 33"/>
                  <a:gd name="T27" fmla="*/ 0 h 44"/>
                  <a:gd name="T28" fmla="*/ 0 w 33"/>
                  <a:gd name="T29" fmla="*/ 0 h 44"/>
                  <a:gd name="T30" fmla="*/ 0 w 33"/>
                  <a:gd name="T31" fmla="*/ 0 h 44"/>
                  <a:gd name="T32" fmla="*/ 0 w 33"/>
                  <a:gd name="T33" fmla="*/ 0 h 44"/>
                  <a:gd name="T34" fmla="*/ 0 w 33"/>
                  <a:gd name="T35" fmla="*/ 0 h 44"/>
                  <a:gd name="T36" fmla="*/ 0 w 33"/>
                  <a:gd name="T37" fmla="*/ 0 h 44"/>
                  <a:gd name="T38" fmla="*/ 0 w 33"/>
                  <a:gd name="T39" fmla="*/ 0 h 44"/>
                  <a:gd name="T40" fmla="*/ 0 w 33"/>
                  <a:gd name="T41" fmla="*/ 0 h 44"/>
                  <a:gd name="T42" fmla="*/ 0 w 33"/>
                  <a:gd name="T43" fmla="*/ 0 h 44"/>
                  <a:gd name="T44" fmla="*/ 0 w 33"/>
                  <a:gd name="T45" fmla="*/ 0 h 44"/>
                  <a:gd name="T46" fmla="*/ 0 w 33"/>
                  <a:gd name="T47" fmla="*/ 0 h 44"/>
                  <a:gd name="T48" fmla="*/ 0 w 33"/>
                  <a:gd name="T49" fmla="*/ 0 h 44"/>
                  <a:gd name="T50" fmla="*/ 0 w 33"/>
                  <a:gd name="T51" fmla="*/ 0 h 44"/>
                  <a:gd name="T52" fmla="*/ 0 w 33"/>
                  <a:gd name="T53" fmla="*/ 0 h 44"/>
                  <a:gd name="T54" fmla="*/ 0 w 33"/>
                  <a:gd name="T55" fmla="*/ 0 h 44"/>
                  <a:gd name="T56" fmla="*/ 0 w 33"/>
                  <a:gd name="T57" fmla="*/ 0 h 44"/>
                  <a:gd name="T58" fmla="*/ 0 w 33"/>
                  <a:gd name="T59" fmla="*/ 0 h 44"/>
                  <a:gd name="T60" fmla="*/ 0 w 33"/>
                  <a:gd name="T61" fmla="*/ 0 h 44"/>
                  <a:gd name="T62" fmla="*/ 0 w 33"/>
                  <a:gd name="T63" fmla="*/ 0 h 44"/>
                  <a:gd name="T64" fmla="*/ 0 w 33"/>
                  <a:gd name="T65" fmla="*/ 0 h 44"/>
                  <a:gd name="T66" fmla="*/ 0 w 33"/>
                  <a:gd name="T67" fmla="*/ 0 h 44"/>
                  <a:gd name="T68" fmla="*/ 0 w 33"/>
                  <a:gd name="T69" fmla="*/ 0 h 44"/>
                  <a:gd name="T70" fmla="*/ 0 w 33"/>
                  <a:gd name="T71" fmla="*/ 0 h 44"/>
                  <a:gd name="T72" fmla="*/ 0 w 33"/>
                  <a:gd name="T73" fmla="*/ 0 h 44"/>
                  <a:gd name="T74" fmla="*/ 0 w 33"/>
                  <a:gd name="T75" fmla="*/ 0 h 44"/>
                  <a:gd name="T76" fmla="*/ 0 w 33"/>
                  <a:gd name="T77" fmla="*/ 0 h 44"/>
                  <a:gd name="T78" fmla="*/ 0 w 33"/>
                  <a:gd name="T79" fmla="*/ 0 h 44"/>
                  <a:gd name="T80" fmla="*/ 0 w 33"/>
                  <a:gd name="T81" fmla="*/ 0 h 44"/>
                  <a:gd name="T82" fmla="*/ 0 w 33"/>
                  <a:gd name="T83" fmla="*/ 0 h 44"/>
                  <a:gd name="T84" fmla="*/ 0 w 33"/>
                  <a:gd name="T85" fmla="*/ 0 h 44"/>
                  <a:gd name="T86" fmla="*/ 0 w 33"/>
                  <a:gd name="T87" fmla="*/ 0 h 44"/>
                  <a:gd name="T88" fmla="*/ 0 w 33"/>
                  <a:gd name="T89" fmla="*/ 0 h 44"/>
                  <a:gd name="T90" fmla="*/ 0 w 33"/>
                  <a:gd name="T91" fmla="*/ 0 h 44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</a:gdLst>
                <a:ahLst/>
                <a:cxnLst>
                  <a:cxn ang="T92">
                    <a:pos x="T0" y="T1"/>
                  </a:cxn>
                  <a:cxn ang="T93">
                    <a:pos x="T2" y="T3"/>
                  </a:cxn>
                  <a:cxn ang="T94">
                    <a:pos x="T4" y="T5"/>
                  </a:cxn>
                  <a:cxn ang="T95">
                    <a:pos x="T6" y="T7"/>
                  </a:cxn>
                  <a:cxn ang="T96">
                    <a:pos x="T8" y="T9"/>
                  </a:cxn>
                  <a:cxn ang="T97">
                    <a:pos x="T10" y="T11"/>
                  </a:cxn>
                  <a:cxn ang="T98">
                    <a:pos x="T12" y="T13"/>
                  </a:cxn>
                  <a:cxn ang="T99">
                    <a:pos x="T14" y="T15"/>
                  </a:cxn>
                  <a:cxn ang="T100">
                    <a:pos x="T16" y="T17"/>
                  </a:cxn>
                  <a:cxn ang="T101">
                    <a:pos x="T18" y="T19"/>
                  </a:cxn>
                  <a:cxn ang="T102">
                    <a:pos x="T20" y="T21"/>
                  </a:cxn>
                  <a:cxn ang="T103">
                    <a:pos x="T22" y="T23"/>
                  </a:cxn>
                  <a:cxn ang="T104">
                    <a:pos x="T24" y="T25"/>
                  </a:cxn>
                  <a:cxn ang="T105">
                    <a:pos x="T26" y="T27"/>
                  </a:cxn>
                  <a:cxn ang="T106">
                    <a:pos x="T28" y="T29"/>
                  </a:cxn>
                  <a:cxn ang="T107">
                    <a:pos x="T30" y="T31"/>
                  </a:cxn>
                  <a:cxn ang="T108">
                    <a:pos x="T32" y="T33"/>
                  </a:cxn>
                  <a:cxn ang="T109">
                    <a:pos x="T34" y="T35"/>
                  </a:cxn>
                  <a:cxn ang="T110">
                    <a:pos x="T36" y="T37"/>
                  </a:cxn>
                  <a:cxn ang="T111">
                    <a:pos x="T38" y="T39"/>
                  </a:cxn>
                  <a:cxn ang="T112">
                    <a:pos x="T40" y="T41"/>
                  </a:cxn>
                  <a:cxn ang="T113">
                    <a:pos x="T42" y="T43"/>
                  </a:cxn>
                  <a:cxn ang="T114">
                    <a:pos x="T44" y="T45"/>
                  </a:cxn>
                  <a:cxn ang="T115">
                    <a:pos x="T46" y="T47"/>
                  </a:cxn>
                  <a:cxn ang="T116">
                    <a:pos x="T48" y="T49"/>
                  </a:cxn>
                  <a:cxn ang="T117">
                    <a:pos x="T50" y="T51"/>
                  </a:cxn>
                  <a:cxn ang="T118">
                    <a:pos x="T52" y="T53"/>
                  </a:cxn>
                  <a:cxn ang="T119">
                    <a:pos x="T54" y="T55"/>
                  </a:cxn>
                  <a:cxn ang="T120">
                    <a:pos x="T56" y="T57"/>
                  </a:cxn>
                  <a:cxn ang="T121">
                    <a:pos x="T58" y="T59"/>
                  </a:cxn>
                  <a:cxn ang="T122">
                    <a:pos x="T60" y="T61"/>
                  </a:cxn>
                  <a:cxn ang="T123">
                    <a:pos x="T62" y="T63"/>
                  </a:cxn>
                  <a:cxn ang="T124">
                    <a:pos x="T64" y="T65"/>
                  </a:cxn>
                  <a:cxn ang="T125">
                    <a:pos x="T66" y="T67"/>
                  </a:cxn>
                  <a:cxn ang="T126">
                    <a:pos x="T68" y="T69"/>
                  </a:cxn>
                  <a:cxn ang="T127">
                    <a:pos x="T70" y="T71"/>
                  </a:cxn>
                  <a:cxn ang="T128">
                    <a:pos x="T72" y="T73"/>
                  </a:cxn>
                  <a:cxn ang="T129">
                    <a:pos x="T74" y="T75"/>
                  </a:cxn>
                  <a:cxn ang="T130">
                    <a:pos x="T76" y="T77"/>
                  </a:cxn>
                  <a:cxn ang="T131">
                    <a:pos x="T78" y="T79"/>
                  </a:cxn>
                  <a:cxn ang="T132">
                    <a:pos x="T80" y="T81"/>
                  </a:cxn>
                  <a:cxn ang="T133">
                    <a:pos x="T82" y="T83"/>
                  </a:cxn>
                  <a:cxn ang="T134">
                    <a:pos x="T84" y="T85"/>
                  </a:cxn>
                  <a:cxn ang="T135">
                    <a:pos x="T86" y="T87"/>
                  </a:cxn>
                  <a:cxn ang="T136">
                    <a:pos x="T88" y="T89"/>
                  </a:cxn>
                  <a:cxn ang="T137">
                    <a:pos x="T90" y="T91"/>
                  </a:cxn>
                </a:cxnLst>
                <a:rect l="0" t="0" r="r" b="b"/>
                <a:pathLst>
                  <a:path w="33" h="44">
                    <a:moveTo>
                      <a:pt x="8" y="44"/>
                    </a:moveTo>
                    <a:lnTo>
                      <a:pt x="8" y="43"/>
                    </a:lnTo>
                    <a:lnTo>
                      <a:pt x="7" y="42"/>
                    </a:lnTo>
                    <a:lnTo>
                      <a:pt x="5" y="39"/>
                    </a:lnTo>
                    <a:lnTo>
                      <a:pt x="5" y="38"/>
                    </a:lnTo>
                    <a:lnTo>
                      <a:pt x="4" y="38"/>
                    </a:lnTo>
                    <a:lnTo>
                      <a:pt x="4" y="37"/>
                    </a:lnTo>
                    <a:lnTo>
                      <a:pt x="3" y="36"/>
                    </a:lnTo>
                    <a:lnTo>
                      <a:pt x="1" y="27"/>
                    </a:lnTo>
                    <a:lnTo>
                      <a:pt x="0" y="26"/>
                    </a:lnTo>
                    <a:lnTo>
                      <a:pt x="0" y="25"/>
                    </a:lnTo>
                    <a:lnTo>
                      <a:pt x="0" y="24"/>
                    </a:lnTo>
                    <a:lnTo>
                      <a:pt x="0" y="23"/>
                    </a:lnTo>
                    <a:lnTo>
                      <a:pt x="0" y="22"/>
                    </a:lnTo>
                    <a:lnTo>
                      <a:pt x="0" y="21"/>
                    </a:lnTo>
                    <a:lnTo>
                      <a:pt x="1" y="17"/>
                    </a:lnTo>
                    <a:lnTo>
                      <a:pt x="1" y="15"/>
                    </a:lnTo>
                    <a:lnTo>
                      <a:pt x="1" y="14"/>
                    </a:lnTo>
                    <a:lnTo>
                      <a:pt x="1" y="13"/>
                    </a:lnTo>
                    <a:lnTo>
                      <a:pt x="2" y="12"/>
                    </a:lnTo>
                    <a:lnTo>
                      <a:pt x="4" y="7"/>
                    </a:lnTo>
                    <a:lnTo>
                      <a:pt x="4" y="6"/>
                    </a:lnTo>
                    <a:lnTo>
                      <a:pt x="5" y="5"/>
                    </a:lnTo>
                    <a:lnTo>
                      <a:pt x="5" y="4"/>
                    </a:lnTo>
                    <a:lnTo>
                      <a:pt x="6" y="4"/>
                    </a:lnTo>
                    <a:lnTo>
                      <a:pt x="6" y="3"/>
                    </a:lnTo>
                    <a:lnTo>
                      <a:pt x="7" y="3"/>
                    </a:lnTo>
                    <a:lnTo>
                      <a:pt x="7" y="2"/>
                    </a:lnTo>
                    <a:lnTo>
                      <a:pt x="7" y="1"/>
                    </a:lnTo>
                    <a:lnTo>
                      <a:pt x="8" y="1"/>
                    </a:lnTo>
                    <a:lnTo>
                      <a:pt x="8" y="0"/>
                    </a:lnTo>
                    <a:lnTo>
                      <a:pt x="33" y="0"/>
                    </a:lnTo>
                    <a:lnTo>
                      <a:pt x="32" y="0"/>
                    </a:lnTo>
                    <a:lnTo>
                      <a:pt x="26" y="1"/>
                    </a:lnTo>
                    <a:lnTo>
                      <a:pt x="20" y="5"/>
                    </a:lnTo>
                    <a:lnTo>
                      <a:pt x="19" y="5"/>
                    </a:lnTo>
                    <a:lnTo>
                      <a:pt x="19" y="6"/>
                    </a:lnTo>
                    <a:lnTo>
                      <a:pt x="18" y="7"/>
                    </a:lnTo>
                    <a:lnTo>
                      <a:pt x="17" y="8"/>
                    </a:lnTo>
                    <a:lnTo>
                      <a:pt x="16" y="9"/>
                    </a:lnTo>
                    <a:lnTo>
                      <a:pt x="15" y="10"/>
                    </a:lnTo>
                    <a:lnTo>
                      <a:pt x="15" y="11"/>
                    </a:lnTo>
                    <a:lnTo>
                      <a:pt x="14" y="12"/>
                    </a:lnTo>
                    <a:lnTo>
                      <a:pt x="14" y="13"/>
                    </a:lnTo>
                    <a:lnTo>
                      <a:pt x="13" y="14"/>
                    </a:lnTo>
                    <a:lnTo>
                      <a:pt x="12" y="21"/>
                    </a:lnTo>
                    <a:lnTo>
                      <a:pt x="12" y="22"/>
                    </a:lnTo>
                    <a:lnTo>
                      <a:pt x="12" y="27"/>
                    </a:lnTo>
                    <a:lnTo>
                      <a:pt x="13" y="28"/>
                    </a:lnTo>
                    <a:lnTo>
                      <a:pt x="13" y="30"/>
                    </a:lnTo>
                    <a:lnTo>
                      <a:pt x="14" y="31"/>
                    </a:lnTo>
                    <a:lnTo>
                      <a:pt x="14" y="32"/>
                    </a:lnTo>
                    <a:lnTo>
                      <a:pt x="15" y="33"/>
                    </a:lnTo>
                    <a:lnTo>
                      <a:pt x="16" y="35"/>
                    </a:lnTo>
                    <a:lnTo>
                      <a:pt x="17" y="36"/>
                    </a:lnTo>
                    <a:lnTo>
                      <a:pt x="18" y="37"/>
                    </a:lnTo>
                    <a:lnTo>
                      <a:pt x="20" y="39"/>
                    </a:lnTo>
                    <a:lnTo>
                      <a:pt x="21" y="39"/>
                    </a:lnTo>
                    <a:lnTo>
                      <a:pt x="21" y="40"/>
                    </a:lnTo>
                    <a:lnTo>
                      <a:pt x="22" y="40"/>
                    </a:lnTo>
                    <a:lnTo>
                      <a:pt x="26" y="42"/>
                    </a:lnTo>
                    <a:lnTo>
                      <a:pt x="27" y="43"/>
                    </a:lnTo>
                    <a:lnTo>
                      <a:pt x="32" y="44"/>
                    </a:lnTo>
                    <a:lnTo>
                      <a:pt x="33" y="44"/>
                    </a:lnTo>
                  </a:path>
                </a:pathLst>
              </a:custGeom>
              <a:solidFill>
                <a:srgbClr val="E866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591" name="未知">
                <a:extLst>
                  <a:ext uri="{FF2B5EF4-FFF2-40B4-BE49-F238E27FC236}">
                    <a16:creationId xmlns:a16="http://schemas.microsoft.com/office/drawing/2014/main" id="{2AFFDACC-EC2A-9BD2-FDC6-460A2FDDD7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92" y="872"/>
                <a:ext cx="13" cy="18"/>
              </a:xfrm>
              <a:custGeom>
                <a:avLst/>
                <a:gdLst>
                  <a:gd name="T0" fmla="*/ 0 w 33"/>
                  <a:gd name="T1" fmla="*/ 0 h 44"/>
                  <a:gd name="T2" fmla="*/ 0 w 33"/>
                  <a:gd name="T3" fmla="*/ 0 h 44"/>
                  <a:gd name="T4" fmla="*/ 0 w 33"/>
                  <a:gd name="T5" fmla="*/ 0 h 44"/>
                  <a:gd name="T6" fmla="*/ 0 w 33"/>
                  <a:gd name="T7" fmla="*/ 0 h 44"/>
                  <a:gd name="T8" fmla="*/ 0 w 33"/>
                  <a:gd name="T9" fmla="*/ 0 h 44"/>
                  <a:gd name="T10" fmla="*/ 0 w 33"/>
                  <a:gd name="T11" fmla="*/ 0 h 44"/>
                  <a:gd name="T12" fmla="*/ 0 w 33"/>
                  <a:gd name="T13" fmla="*/ 0 h 44"/>
                  <a:gd name="T14" fmla="*/ 0 w 33"/>
                  <a:gd name="T15" fmla="*/ 0 h 44"/>
                  <a:gd name="T16" fmla="*/ 0 w 33"/>
                  <a:gd name="T17" fmla="*/ 0 h 44"/>
                  <a:gd name="T18" fmla="*/ 0 w 33"/>
                  <a:gd name="T19" fmla="*/ 0 h 44"/>
                  <a:gd name="T20" fmla="*/ 0 w 33"/>
                  <a:gd name="T21" fmla="*/ 0 h 44"/>
                  <a:gd name="T22" fmla="*/ 0 w 33"/>
                  <a:gd name="T23" fmla="*/ 0 h 44"/>
                  <a:gd name="T24" fmla="*/ 0 w 33"/>
                  <a:gd name="T25" fmla="*/ 0 h 44"/>
                  <a:gd name="T26" fmla="*/ 0 w 33"/>
                  <a:gd name="T27" fmla="*/ 0 h 44"/>
                  <a:gd name="T28" fmla="*/ 0 w 33"/>
                  <a:gd name="T29" fmla="*/ 0 h 44"/>
                  <a:gd name="T30" fmla="*/ 0 w 33"/>
                  <a:gd name="T31" fmla="*/ 0 h 44"/>
                  <a:gd name="T32" fmla="*/ 0 w 33"/>
                  <a:gd name="T33" fmla="*/ 0 h 44"/>
                  <a:gd name="T34" fmla="*/ 0 w 33"/>
                  <a:gd name="T35" fmla="*/ 0 h 44"/>
                  <a:gd name="T36" fmla="*/ 0 w 33"/>
                  <a:gd name="T37" fmla="*/ 0 h 44"/>
                  <a:gd name="T38" fmla="*/ 0 w 33"/>
                  <a:gd name="T39" fmla="*/ 0 h 44"/>
                  <a:gd name="T40" fmla="*/ 0 w 33"/>
                  <a:gd name="T41" fmla="*/ 0 h 44"/>
                  <a:gd name="T42" fmla="*/ 0 w 33"/>
                  <a:gd name="T43" fmla="*/ 0 h 44"/>
                  <a:gd name="T44" fmla="*/ 0 w 33"/>
                  <a:gd name="T45" fmla="*/ 0 h 44"/>
                  <a:gd name="T46" fmla="*/ 0 w 33"/>
                  <a:gd name="T47" fmla="*/ 0 h 44"/>
                  <a:gd name="T48" fmla="*/ 0 w 33"/>
                  <a:gd name="T49" fmla="*/ 0 h 44"/>
                  <a:gd name="T50" fmla="*/ 0 w 33"/>
                  <a:gd name="T51" fmla="*/ 0 h 44"/>
                  <a:gd name="T52" fmla="*/ 0 w 33"/>
                  <a:gd name="T53" fmla="*/ 0 h 44"/>
                  <a:gd name="T54" fmla="*/ 0 w 33"/>
                  <a:gd name="T55" fmla="*/ 0 h 44"/>
                  <a:gd name="T56" fmla="*/ 0 w 33"/>
                  <a:gd name="T57" fmla="*/ 0 h 44"/>
                  <a:gd name="T58" fmla="*/ 0 w 33"/>
                  <a:gd name="T59" fmla="*/ 0 h 44"/>
                  <a:gd name="T60" fmla="*/ 0 w 33"/>
                  <a:gd name="T61" fmla="*/ 0 h 44"/>
                  <a:gd name="T62" fmla="*/ 0 w 33"/>
                  <a:gd name="T63" fmla="*/ 0 h 44"/>
                  <a:gd name="T64" fmla="*/ 0 w 33"/>
                  <a:gd name="T65" fmla="*/ 0 h 44"/>
                  <a:gd name="T66" fmla="*/ 0 w 33"/>
                  <a:gd name="T67" fmla="*/ 0 h 44"/>
                  <a:gd name="T68" fmla="*/ 0 w 33"/>
                  <a:gd name="T69" fmla="*/ 0 h 44"/>
                  <a:gd name="T70" fmla="*/ 0 w 33"/>
                  <a:gd name="T71" fmla="*/ 0 h 44"/>
                  <a:gd name="T72" fmla="*/ 0 w 33"/>
                  <a:gd name="T73" fmla="*/ 0 h 44"/>
                  <a:gd name="T74" fmla="*/ 0 w 33"/>
                  <a:gd name="T75" fmla="*/ 0 h 44"/>
                  <a:gd name="T76" fmla="*/ 0 w 33"/>
                  <a:gd name="T77" fmla="*/ 0 h 44"/>
                  <a:gd name="T78" fmla="*/ 0 w 33"/>
                  <a:gd name="T79" fmla="*/ 0 h 44"/>
                  <a:gd name="T80" fmla="*/ 0 w 33"/>
                  <a:gd name="T81" fmla="*/ 0 h 44"/>
                  <a:gd name="T82" fmla="*/ 0 w 33"/>
                  <a:gd name="T83" fmla="*/ 0 h 44"/>
                  <a:gd name="T84" fmla="*/ 0 w 33"/>
                  <a:gd name="T85" fmla="*/ 0 h 44"/>
                  <a:gd name="T86" fmla="*/ 0 w 33"/>
                  <a:gd name="T87" fmla="*/ 0 h 44"/>
                  <a:gd name="T88" fmla="*/ 0 w 33"/>
                  <a:gd name="T89" fmla="*/ 0 h 44"/>
                  <a:gd name="T90" fmla="*/ 0 w 33"/>
                  <a:gd name="T91" fmla="*/ 0 h 44"/>
                  <a:gd name="T92" fmla="*/ 0 w 33"/>
                  <a:gd name="T93" fmla="*/ 0 h 44"/>
                  <a:gd name="T94" fmla="*/ 0 w 33"/>
                  <a:gd name="T95" fmla="*/ 0 h 44"/>
                  <a:gd name="T96" fmla="*/ 0 w 33"/>
                  <a:gd name="T97" fmla="*/ 0 h 44"/>
                  <a:gd name="T98" fmla="*/ 0 w 33"/>
                  <a:gd name="T99" fmla="*/ 0 h 44"/>
                  <a:gd name="T100" fmla="*/ 0 w 33"/>
                  <a:gd name="T101" fmla="*/ 0 h 44"/>
                  <a:gd name="T102" fmla="*/ 0 w 33"/>
                  <a:gd name="T103" fmla="*/ 0 h 44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</a:gdLst>
                <a:ahLst/>
                <a:cxnLst>
                  <a:cxn ang="T104">
                    <a:pos x="T0" y="T1"/>
                  </a:cxn>
                  <a:cxn ang="T105">
                    <a:pos x="T2" y="T3"/>
                  </a:cxn>
                  <a:cxn ang="T106">
                    <a:pos x="T4" y="T5"/>
                  </a:cxn>
                  <a:cxn ang="T107">
                    <a:pos x="T6" y="T7"/>
                  </a:cxn>
                  <a:cxn ang="T108">
                    <a:pos x="T8" y="T9"/>
                  </a:cxn>
                  <a:cxn ang="T109">
                    <a:pos x="T10" y="T11"/>
                  </a:cxn>
                  <a:cxn ang="T110">
                    <a:pos x="T12" y="T13"/>
                  </a:cxn>
                  <a:cxn ang="T111">
                    <a:pos x="T14" y="T15"/>
                  </a:cxn>
                  <a:cxn ang="T112">
                    <a:pos x="T16" y="T17"/>
                  </a:cxn>
                  <a:cxn ang="T113">
                    <a:pos x="T18" y="T19"/>
                  </a:cxn>
                  <a:cxn ang="T114">
                    <a:pos x="T20" y="T21"/>
                  </a:cxn>
                  <a:cxn ang="T115">
                    <a:pos x="T22" y="T23"/>
                  </a:cxn>
                  <a:cxn ang="T116">
                    <a:pos x="T24" y="T25"/>
                  </a:cxn>
                  <a:cxn ang="T117">
                    <a:pos x="T26" y="T27"/>
                  </a:cxn>
                  <a:cxn ang="T118">
                    <a:pos x="T28" y="T29"/>
                  </a:cxn>
                  <a:cxn ang="T119">
                    <a:pos x="T30" y="T31"/>
                  </a:cxn>
                  <a:cxn ang="T120">
                    <a:pos x="T32" y="T33"/>
                  </a:cxn>
                  <a:cxn ang="T121">
                    <a:pos x="T34" y="T35"/>
                  </a:cxn>
                  <a:cxn ang="T122">
                    <a:pos x="T36" y="T37"/>
                  </a:cxn>
                  <a:cxn ang="T123">
                    <a:pos x="T38" y="T39"/>
                  </a:cxn>
                  <a:cxn ang="T124">
                    <a:pos x="T40" y="T41"/>
                  </a:cxn>
                  <a:cxn ang="T125">
                    <a:pos x="T42" y="T43"/>
                  </a:cxn>
                  <a:cxn ang="T126">
                    <a:pos x="T44" y="T45"/>
                  </a:cxn>
                  <a:cxn ang="T127">
                    <a:pos x="T46" y="T47"/>
                  </a:cxn>
                  <a:cxn ang="T128">
                    <a:pos x="T48" y="T49"/>
                  </a:cxn>
                  <a:cxn ang="T129">
                    <a:pos x="T50" y="T51"/>
                  </a:cxn>
                  <a:cxn ang="T130">
                    <a:pos x="T52" y="T53"/>
                  </a:cxn>
                  <a:cxn ang="T131">
                    <a:pos x="T54" y="T55"/>
                  </a:cxn>
                  <a:cxn ang="T132">
                    <a:pos x="T56" y="T57"/>
                  </a:cxn>
                  <a:cxn ang="T133">
                    <a:pos x="T58" y="T59"/>
                  </a:cxn>
                  <a:cxn ang="T134">
                    <a:pos x="T60" y="T61"/>
                  </a:cxn>
                  <a:cxn ang="T135">
                    <a:pos x="T62" y="T63"/>
                  </a:cxn>
                  <a:cxn ang="T136">
                    <a:pos x="T64" y="T65"/>
                  </a:cxn>
                  <a:cxn ang="T137">
                    <a:pos x="T66" y="T67"/>
                  </a:cxn>
                  <a:cxn ang="T138">
                    <a:pos x="T68" y="T69"/>
                  </a:cxn>
                  <a:cxn ang="T139">
                    <a:pos x="T70" y="T71"/>
                  </a:cxn>
                  <a:cxn ang="T140">
                    <a:pos x="T72" y="T73"/>
                  </a:cxn>
                  <a:cxn ang="T141">
                    <a:pos x="T74" y="T75"/>
                  </a:cxn>
                  <a:cxn ang="T142">
                    <a:pos x="T76" y="T77"/>
                  </a:cxn>
                  <a:cxn ang="T143">
                    <a:pos x="T78" y="T79"/>
                  </a:cxn>
                  <a:cxn ang="T144">
                    <a:pos x="T80" y="T81"/>
                  </a:cxn>
                  <a:cxn ang="T145">
                    <a:pos x="T82" y="T83"/>
                  </a:cxn>
                  <a:cxn ang="T146">
                    <a:pos x="T84" y="T85"/>
                  </a:cxn>
                  <a:cxn ang="T147">
                    <a:pos x="T86" y="T87"/>
                  </a:cxn>
                  <a:cxn ang="T148">
                    <a:pos x="T88" y="T89"/>
                  </a:cxn>
                  <a:cxn ang="T149">
                    <a:pos x="T90" y="T91"/>
                  </a:cxn>
                  <a:cxn ang="T150">
                    <a:pos x="T92" y="T93"/>
                  </a:cxn>
                  <a:cxn ang="T151">
                    <a:pos x="T94" y="T95"/>
                  </a:cxn>
                  <a:cxn ang="T152">
                    <a:pos x="T96" y="T97"/>
                  </a:cxn>
                  <a:cxn ang="T153">
                    <a:pos x="T98" y="T99"/>
                  </a:cxn>
                  <a:cxn ang="T154">
                    <a:pos x="T100" y="T101"/>
                  </a:cxn>
                  <a:cxn ang="T155">
                    <a:pos x="T102" y="T103"/>
                  </a:cxn>
                </a:cxnLst>
                <a:rect l="0" t="0" r="r" b="b"/>
                <a:pathLst>
                  <a:path w="33" h="44">
                    <a:moveTo>
                      <a:pt x="0" y="44"/>
                    </a:moveTo>
                    <a:lnTo>
                      <a:pt x="14" y="39"/>
                    </a:lnTo>
                    <a:lnTo>
                      <a:pt x="18" y="34"/>
                    </a:lnTo>
                    <a:lnTo>
                      <a:pt x="19" y="33"/>
                    </a:lnTo>
                    <a:lnTo>
                      <a:pt x="19" y="32"/>
                    </a:lnTo>
                    <a:lnTo>
                      <a:pt x="20" y="32"/>
                    </a:lnTo>
                    <a:lnTo>
                      <a:pt x="21" y="27"/>
                    </a:lnTo>
                    <a:lnTo>
                      <a:pt x="22" y="26"/>
                    </a:lnTo>
                    <a:lnTo>
                      <a:pt x="22" y="22"/>
                    </a:lnTo>
                    <a:lnTo>
                      <a:pt x="22" y="21"/>
                    </a:lnTo>
                    <a:lnTo>
                      <a:pt x="22" y="20"/>
                    </a:lnTo>
                    <a:lnTo>
                      <a:pt x="22" y="19"/>
                    </a:lnTo>
                    <a:lnTo>
                      <a:pt x="22" y="18"/>
                    </a:lnTo>
                    <a:lnTo>
                      <a:pt x="21" y="17"/>
                    </a:lnTo>
                    <a:lnTo>
                      <a:pt x="20" y="12"/>
                    </a:lnTo>
                    <a:lnTo>
                      <a:pt x="19" y="11"/>
                    </a:lnTo>
                    <a:lnTo>
                      <a:pt x="18" y="10"/>
                    </a:lnTo>
                    <a:lnTo>
                      <a:pt x="18" y="9"/>
                    </a:lnTo>
                    <a:lnTo>
                      <a:pt x="10" y="3"/>
                    </a:lnTo>
                    <a:lnTo>
                      <a:pt x="4" y="0"/>
                    </a:lnTo>
                    <a:lnTo>
                      <a:pt x="3" y="0"/>
                    </a:lnTo>
                    <a:lnTo>
                      <a:pt x="2" y="0"/>
                    </a:lnTo>
                    <a:lnTo>
                      <a:pt x="1" y="0"/>
                    </a:lnTo>
                    <a:lnTo>
                      <a:pt x="0" y="0"/>
                    </a:lnTo>
                    <a:lnTo>
                      <a:pt x="25" y="0"/>
                    </a:lnTo>
                    <a:lnTo>
                      <a:pt x="26" y="1"/>
                    </a:lnTo>
                    <a:lnTo>
                      <a:pt x="27" y="2"/>
                    </a:lnTo>
                    <a:lnTo>
                      <a:pt x="27" y="3"/>
                    </a:lnTo>
                    <a:lnTo>
                      <a:pt x="28" y="3"/>
                    </a:lnTo>
                    <a:lnTo>
                      <a:pt x="28" y="4"/>
                    </a:lnTo>
                    <a:lnTo>
                      <a:pt x="29" y="5"/>
                    </a:lnTo>
                    <a:lnTo>
                      <a:pt x="29" y="6"/>
                    </a:lnTo>
                    <a:lnTo>
                      <a:pt x="30" y="7"/>
                    </a:lnTo>
                    <a:lnTo>
                      <a:pt x="30" y="8"/>
                    </a:lnTo>
                    <a:lnTo>
                      <a:pt x="31" y="8"/>
                    </a:lnTo>
                    <a:lnTo>
                      <a:pt x="31" y="9"/>
                    </a:lnTo>
                    <a:lnTo>
                      <a:pt x="31" y="10"/>
                    </a:lnTo>
                    <a:lnTo>
                      <a:pt x="31" y="11"/>
                    </a:lnTo>
                    <a:lnTo>
                      <a:pt x="32" y="11"/>
                    </a:lnTo>
                    <a:lnTo>
                      <a:pt x="32" y="12"/>
                    </a:lnTo>
                    <a:lnTo>
                      <a:pt x="32" y="13"/>
                    </a:lnTo>
                    <a:lnTo>
                      <a:pt x="32" y="14"/>
                    </a:lnTo>
                    <a:lnTo>
                      <a:pt x="33" y="14"/>
                    </a:lnTo>
                    <a:lnTo>
                      <a:pt x="33" y="15"/>
                    </a:lnTo>
                    <a:lnTo>
                      <a:pt x="33" y="16"/>
                    </a:lnTo>
                    <a:lnTo>
                      <a:pt x="33" y="17"/>
                    </a:lnTo>
                    <a:lnTo>
                      <a:pt x="33" y="18"/>
                    </a:lnTo>
                    <a:lnTo>
                      <a:pt x="33" y="19"/>
                    </a:lnTo>
                    <a:lnTo>
                      <a:pt x="33" y="20"/>
                    </a:lnTo>
                    <a:lnTo>
                      <a:pt x="33" y="21"/>
                    </a:lnTo>
                    <a:lnTo>
                      <a:pt x="33" y="22"/>
                    </a:lnTo>
                    <a:lnTo>
                      <a:pt x="33" y="23"/>
                    </a:lnTo>
                    <a:lnTo>
                      <a:pt x="33" y="24"/>
                    </a:lnTo>
                    <a:lnTo>
                      <a:pt x="33" y="25"/>
                    </a:lnTo>
                    <a:lnTo>
                      <a:pt x="33" y="26"/>
                    </a:lnTo>
                    <a:lnTo>
                      <a:pt x="33" y="27"/>
                    </a:lnTo>
                    <a:lnTo>
                      <a:pt x="33" y="28"/>
                    </a:lnTo>
                    <a:lnTo>
                      <a:pt x="33" y="29"/>
                    </a:lnTo>
                    <a:lnTo>
                      <a:pt x="32" y="30"/>
                    </a:lnTo>
                    <a:lnTo>
                      <a:pt x="32" y="31"/>
                    </a:lnTo>
                    <a:lnTo>
                      <a:pt x="32" y="32"/>
                    </a:lnTo>
                    <a:lnTo>
                      <a:pt x="31" y="33"/>
                    </a:lnTo>
                    <a:lnTo>
                      <a:pt x="31" y="34"/>
                    </a:lnTo>
                    <a:lnTo>
                      <a:pt x="31" y="35"/>
                    </a:lnTo>
                    <a:lnTo>
                      <a:pt x="30" y="36"/>
                    </a:lnTo>
                    <a:lnTo>
                      <a:pt x="30" y="37"/>
                    </a:lnTo>
                    <a:lnTo>
                      <a:pt x="29" y="38"/>
                    </a:lnTo>
                    <a:lnTo>
                      <a:pt x="29" y="39"/>
                    </a:lnTo>
                    <a:lnTo>
                      <a:pt x="28" y="39"/>
                    </a:lnTo>
                    <a:lnTo>
                      <a:pt x="28" y="40"/>
                    </a:lnTo>
                    <a:lnTo>
                      <a:pt x="27" y="41"/>
                    </a:lnTo>
                    <a:lnTo>
                      <a:pt x="27" y="42"/>
                    </a:lnTo>
                    <a:lnTo>
                      <a:pt x="26" y="42"/>
                    </a:lnTo>
                    <a:lnTo>
                      <a:pt x="26" y="43"/>
                    </a:lnTo>
                    <a:lnTo>
                      <a:pt x="25" y="44"/>
                    </a:lnTo>
                  </a:path>
                </a:pathLst>
              </a:custGeom>
              <a:solidFill>
                <a:srgbClr val="E866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592" name="未知">
                <a:extLst>
                  <a:ext uri="{FF2B5EF4-FFF2-40B4-BE49-F238E27FC236}">
                    <a16:creationId xmlns:a16="http://schemas.microsoft.com/office/drawing/2014/main" id="{7ADC6754-98BF-4CA3-94D1-1B30AA49CE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82" y="868"/>
                <a:ext cx="20" cy="4"/>
              </a:xfrm>
              <a:custGeom>
                <a:avLst/>
                <a:gdLst>
                  <a:gd name="T0" fmla="*/ 0 w 50"/>
                  <a:gd name="T1" fmla="*/ 0 h 11"/>
                  <a:gd name="T2" fmla="*/ 0 w 50"/>
                  <a:gd name="T3" fmla="*/ 0 h 11"/>
                  <a:gd name="T4" fmla="*/ 0 w 50"/>
                  <a:gd name="T5" fmla="*/ 0 h 11"/>
                  <a:gd name="T6" fmla="*/ 0 w 50"/>
                  <a:gd name="T7" fmla="*/ 0 h 11"/>
                  <a:gd name="T8" fmla="*/ 0 w 50"/>
                  <a:gd name="T9" fmla="*/ 0 h 11"/>
                  <a:gd name="T10" fmla="*/ 0 w 50"/>
                  <a:gd name="T11" fmla="*/ 0 h 11"/>
                  <a:gd name="T12" fmla="*/ 0 w 50"/>
                  <a:gd name="T13" fmla="*/ 0 h 11"/>
                  <a:gd name="T14" fmla="*/ 0 w 50"/>
                  <a:gd name="T15" fmla="*/ 0 h 11"/>
                  <a:gd name="T16" fmla="*/ 0 w 50"/>
                  <a:gd name="T17" fmla="*/ 0 h 11"/>
                  <a:gd name="T18" fmla="*/ 0 w 50"/>
                  <a:gd name="T19" fmla="*/ 0 h 11"/>
                  <a:gd name="T20" fmla="*/ 0 w 50"/>
                  <a:gd name="T21" fmla="*/ 0 h 11"/>
                  <a:gd name="T22" fmla="*/ 0 w 50"/>
                  <a:gd name="T23" fmla="*/ 0 h 11"/>
                  <a:gd name="T24" fmla="*/ 0 w 50"/>
                  <a:gd name="T25" fmla="*/ 0 h 11"/>
                  <a:gd name="T26" fmla="*/ 0 w 50"/>
                  <a:gd name="T27" fmla="*/ 0 h 11"/>
                  <a:gd name="T28" fmla="*/ 0 w 50"/>
                  <a:gd name="T29" fmla="*/ 0 h 11"/>
                  <a:gd name="T30" fmla="*/ 0 w 50"/>
                  <a:gd name="T31" fmla="*/ 0 h 11"/>
                  <a:gd name="T32" fmla="*/ 0 w 50"/>
                  <a:gd name="T33" fmla="*/ 0 h 11"/>
                  <a:gd name="T34" fmla="*/ 0 w 50"/>
                  <a:gd name="T35" fmla="*/ 0 h 11"/>
                  <a:gd name="T36" fmla="*/ 0 w 50"/>
                  <a:gd name="T37" fmla="*/ 0 h 11"/>
                  <a:gd name="T38" fmla="*/ 0 w 50"/>
                  <a:gd name="T39" fmla="*/ 0 h 11"/>
                  <a:gd name="T40" fmla="*/ 0 w 50"/>
                  <a:gd name="T41" fmla="*/ 0 h 11"/>
                  <a:gd name="T42" fmla="*/ 0 w 50"/>
                  <a:gd name="T43" fmla="*/ 0 h 11"/>
                  <a:gd name="T44" fmla="*/ 0 w 50"/>
                  <a:gd name="T45" fmla="*/ 0 h 11"/>
                  <a:gd name="T46" fmla="*/ 0 w 50"/>
                  <a:gd name="T47" fmla="*/ 0 h 11"/>
                  <a:gd name="T48" fmla="*/ 0 w 50"/>
                  <a:gd name="T49" fmla="*/ 0 h 11"/>
                  <a:gd name="T50" fmla="*/ 0 w 50"/>
                  <a:gd name="T51" fmla="*/ 0 h 11"/>
                  <a:gd name="T52" fmla="*/ 0 w 50"/>
                  <a:gd name="T53" fmla="*/ 0 h 11"/>
                  <a:gd name="T54" fmla="*/ 0 w 50"/>
                  <a:gd name="T55" fmla="*/ 0 h 11"/>
                  <a:gd name="T56" fmla="*/ 0 w 50"/>
                  <a:gd name="T57" fmla="*/ 0 h 11"/>
                  <a:gd name="T58" fmla="*/ 0 w 50"/>
                  <a:gd name="T59" fmla="*/ 0 h 11"/>
                  <a:gd name="T60" fmla="*/ 0 w 50"/>
                  <a:gd name="T61" fmla="*/ 0 h 11"/>
                  <a:gd name="T62" fmla="*/ 0 w 50"/>
                  <a:gd name="T63" fmla="*/ 0 h 11"/>
                  <a:gd name="T64" fmla="*/ 0 w 50"/>
                  <a:gd name="T65" fmla="*/ 0 h 11"/>
                  <a:gd name="T66" fmla="*/ 0 w 50"/>
                  <a:gd name="T67" fmla="*/ 0 h 11"/>
                  <a:gd name="T68" fmla="*/ 0 w 50"/>
                  <a:gd name="T69" fmla="*/ 0 h 11"/>
                  <a:gd name="T70" fmla="*/ 0 w 50"/>
                  <a:gd name="T71" fmla="*/ 0 h 11"/>
                  <a:gd name="T72" fmla="*/ 0 w 50"/>
                  <a:gd name="T73" fmla="*/ 0 h 11"/>
                  <a:gd name="T74" fmla="*/ 0 w 50"/>
                  <a:gd name="T75" fmla="*/ 0 h 11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0" t="0" r="r" b="b"/>
                <a:pathLst>
                  <a:path w="50" h="11">
                    <a:moveTo>
                      <a:pt x="0" y="11"/>
                    </a:moveTo>
                    <a:lnTo>
                      <a:pt x="1" y="10"/>
                    </a:lnTo>
                    <a:lnTo>
                      <a:pt x="2" y="10"/>
                    </a:lnTo>
                    <a:lnTo>
                      <a:pt x="3" y="9"/>
                    </a:lnTo>
                    <a:lnTo>
                      <a:pt x="4" y="8"/>
                    </a:lnTo>
                    <a:lnTo>
                      <a:pt x="5" y="7"/>
                    </a:lnTo>
                    <a:lnTo>
                      <a:pt x="6" y="6"/>
                    </a:lnTo>
                    <a:lnTo>
                      <a:pt x="7" y="5"/>
                    </a:lnTo>
                    <a:lnTo>
                      <a:pt x="8" y="5"/>
                    </a:lnTo>
                    <a:lnTo>
                      <a:pt x="9" y="4"/>
                    </a:lnTo>
                    <a:lnTo>
                      <a:pt x="10" y="3"/>
                    </a:lnTo>
                    <a:lnTo>
                      <a:pt x="11" y="3"/>
                    </a:lnTo>
                    <a:lnTo>
                      <a:pt x="13" y="2"/>
                    </a:lnTo>
                    <a:lnTo>
                      <a:pt x="14" y="2"/>
                    </a:lnTo>
                    <a:lnTo>
                      <a:pt x="15" y="1"/>
                    </a:lnTo>
                    <a:lnTo>
                      <a:pt x="16" y="1"/>
                    </a:lnTo>
                    <a:lnTo>
                      <a:pt x="18" y="1"/>
                    </a:lnTo>
                    <a:lnTo>
                      <a:pt x="23" y="0"/>
                    </a:lnTo>
                    <a:lnTo>
                      <a:pt x="24" y="0"/>
                    </a:lnTo>
                    <a:lnTo>
                      <a:pt x="25" y="0"/>
                    </a:lnTo>
                    <a:lnTo>
                      <a:pt x="27" y="0"/>
                    </a:lnTo>
                    <a:lnTo>
                      <a:pt x="28" y="0"/>
                    </a:lnTo>
                    <a:lnTo>
                      <a:pt x="29" y="0"/>
                    </a:lnTo>
                    <a:lnTo>
                      <a:pt x="31" y="0"/>
                    </a:lnTo>
                    <a:lnTo>
                      <a:pt x="34" y="1"/>
                    </a:lnTo>
                    <a:lnTo>
                      <a:pt x="36" y="1"/>
                    </a:lnTo>
                    <a:lnTo>
                      <a:pt x="37" y="2"/>
                    </a:lnTo>
                    <a:lnTo>
                      <a:pt x="38" y="2"/>
                    </a:lnTo>
                    <a:lnTo>
                      <a:pt x="39" y="3"/>
                    </a:lnTo>
                    <a:lnTo>
                      <a:pt x="40" y="3"/>
                    </a:lnTo>
                    <a:lnTo>
                      <a:pt x="41" y="4"/>
                    </a:lnTo>
                    <a:lnTo>
                      <a:pt x="43" y="5"/>
                    </a:lnTo>
                    <a:lnTo>
                      <a:pt x="46" y="7"/>
                    </a:lnTo>
                    <a:lnTo>
                      <a:pt x="47" y="8"/>
                    </a:lnTo>
                    <a:lnTo>
                      <a:pt x="48" y="9"/>
                    </a:lnTo>
                    <a:lnTo>
                      <a:pt x="49" y="10"/>
                    </a:lnTo>
                    <a:lnTo>
                      <a:pt x="50" y="10"/>
                    </a:lnTo>
                    <a:lnTo>
                      <a:pt x="50" y="11"/>
                    </a:lnTo>
                  </a:path>
                </a:pathLst>
              </a:custGeom>
              <a:solidFill>
                <a:srgbClr val="E866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593" name="未知">
                <a:extLst>
                  <a:ext uri="{FF2B5EF4-FFF2-40B4-BE49-F238E27FC236}">
                    <a16:creationId xmlns:a16="http://schemas.microsoft.com/office/drawing/2014/main" id="{AA66774A-0997-D930-E0EF-ED35E139ED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83" y="872"/>
                <a:ext cx="17" cy="18"/>
              </a:xfrm>
              <a:custGeom>
                <a:avLst/>
                <a:gdLst>
                  <a:gd name="T0" fmla="*/ 0 w 43"/>
                  <a:gd name="T1" fmla="*/ 0 h 44"/>
                  <a:gd name="T2" fmla="*/ 0 w 43"/>
                  <a:gd name="T3" fmla="*/ 0 h 44"/>
                  <a:gd name="T4" fmla="*/ 0 w 43"/>
                  <a:gd name="T5" fmla="*/ 0 h 44"/>
                  <a:gd name="T6" fmla="*/ 0 w 43"/>
                  <a:gd name="T7" fmla="*/ 0 h 44"/>
                  <a:gd name="T8" fmla="*/ 0 w 43"/>
                  <a:gd name="T9" fmla="*/ 0 h 44"/>
                  <a:gd name="T10" fmla="*/ 0 w 43"/>
                  <a:gd name="T11" fmla="*/ 0 h 44"/>
                  <a:gd name="T12" fmla="*/ 0 w 43"/>
                  <a:gd name="T13" fmla="*/ 0 h 44"/>
                  <a:gd name="T14" fmla="*/ 0 w 43"/>
                  <a:gd name="T15" fmla="*/ 0 h 44"/>
                  <a:gd name="T16" fmla="*/ 0 w 43"/>
                  <a:gd name="T17" fmla="*/ 0 h 44"/>
                  <a:gd name="T18" fmla="*/ 0 w 43"/>
                  <a:gd name="T19" fmla="*/ 0 h 44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43" h="44">
                    <a:moveTo>
                      <a:pt x="6" y="7"/>
                    </a:moveTo>
                    <a:lnTo>
                      <a:pt x="21" y="0"/>
                    </a:lnTo>
                    <a:lnTo>
                      <a:pt x="22" y="0"/>
                    </a:lnTo>
                    <a:lnTo>
                      <a:pt x="43" y="22"/>
                    </a:lnTo>
                    <a:lnTo>
                      <a:pt x="43" y="23"/>
                    </a:lnTo>
                    <a:lnTo>
                      <a:pt x="21" y="44"/>
                    </a:lnTo>
                    <a:lnTo>
                      <a:pt x="20" y="44"/>
                    </a:lnTo>
                    <a:lnTo>
                      <a:pt x="0" y="22"/>
                    </a:lnTo>
                    <a:lnTo>
                      <a:pt x="0" y="20"/>
                    </a:lnTo>
                    <a:lnTo>
                      <a:pt x="6" y="7"/>
                    </a:lnTo>
                    <a:close/>
                  </a:path>
                </a:pathLst>
              </a:custGeom>
              <a:noFill/>
              <a:ln w="63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594" name="未知">
                <a:extLst>
                  <a:ext uri="{FF2B5EF4-FFF2-40B4-BE49-F238E27FC236}">
                    <a16:creationId xmlns:a16="http://schemas.microsoft.com/office/drawing/2014/main" id="{D6E6FC04-1C63-FE40-82A5-F659E5C9FE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8" y="868"/>
                <a:ext cx="27" cy="26"/>
              </a:xfrm>
              <a:custGeom>
                <a:avLst/>
                <a:gdLst>
                  <a:gd name="T0" fmla="*/ 0 w 66"/>
                  <a:gd name="T1" fmla="*/ 0 h 66"/>
                  <a:gd name="T2" fmla="*/ 0 w 66"/>
                  <a:gd name="T3" fmla="*/ 0 h 66"/>
                  <a:gd name="T4" fmla="*/ 0 w 66"/>
                  <a:gd name="T5" fmla="*/ 0 h 66"/>
                  <a:gd name="T6" fmla="*/ 0 w 66"/>
                  <a:gd name="T7" fmla="*/ 0 h 66"/>
                  <a:gd name="T8" fmla="*/ 0 w 66"/>
                  <a:gd name="T9" fmla="*/ 0 h 66"/>
                  <a:gd name="T10" fmla="*/ 0 w 66"/>
                  <a:gd name="T11" fmla="*/ 0 h 66"/>
                  <a:gd name="T12" fmla="*/ 0 w 66"/>
                  <a:gd name="T13" fmla="*/ 0 h 66"/>
                  <a:gd name="T14" fmla="*/ 0 w 66"/>
                  <a:gd name="T15" fmla="*/ 0 h 6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66" h="66">
                    <a:moveTo>
                      <a:pt x="0" y="33"/>
                    </a:moveTo>
                    <a:lnTo>
                      <a:pt x="33" y="66"/>
                    </a:lnTo>
                    <a:lnTo>
                      <a:pt x="35" y="66"/>
                    </a:lnTo>
                    <a:lnTo>
                      <a:pt x="66" y="33"/>
                    </a:lnTo>
                    <a:lnTo>
                      <a:pt x="66" y="30"/>
                    </a:lnTo>
                    <a:lnTo>
                      <a:pt x="33" y="0"/>
                    </a:lnTo>
                    <a:lnTo>
                      <a:pt x="32" y="0"/>
                    </a:lnTo>
                    <a:lnTo>
                      <a:pt x="0" y="33"/>
                    </a:lnTo>
                    <a:close/>
                  </a:path>
                </a:pathLst>
              </a:custGeom>
              <a:noFill/>
              <a:ln w="63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595" name="未知">
                <a:extLst>
                  <a:ext uri="{FF2B5EF4-FFF2-40B4-BE49-F238E27FC236}">
                    <a16:creationId xmlns:a16="http://schemas.microsoft.com/office/drawing/2014/main" id="{DB67F463-137B-75AA-5A9E-8C571296A3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23" y="807"/>
                <a:ext cx="43" cy="45"/>
              </a:xfrm>
              <a:custGeom>
                <a:avLst/>
                <a:gdLst>
                  <a:gd name="T0" fmla="*/ 0 w 109"/>
                  <a:gd name="T1" fmla="*/ 0 h 112"/>
                  <a:gd name="T2" fmla="*/ 0 w 109"/>
                  <a:gd name="T3" fmla="*/ 0 h 112"/>
                  <a:gd name="T4" fmla="*/ 0 w 109"/>
                  <a:gd name="T5" fmla="*/ 0 h 112"/>
                  <a:gd name="T6" fmla="*/ 0 w 109"/>
                  <a:gd name="T7" fmla="*/ 0 h 112"/>
                  <a:gd name="T8" fmla="*/ 0 w 109"/>
                  <a:gd name="T9" fmla="*/ 0 h 112"/>
                  <a:gd name="T10" fmla="*/ 0 w 109"/>
                  <a:gd name="T11" fmla="*/ 0 h 112"/>
                  <a:gd name="T12" fmla="*/ 0 w 109"/>
                  <a:gd name="T13" fmla="*/ 0 h 112"/>
                  <a:gd name="T14" fmla="*/ 0 w 109"/>
                  <a:gd name="T15" fmla="*/ 0 h 112"/>
                  <a:gd name="T16" fmla="*/ 0 w 109"/>
                  <a:gd name="T17" fmla="*/ 0 h 112"/>
                  <a:gd name="T18" fmla="*/ 0 w 109"/>
                  <a:gd name="T19" fmla="*/ 0 h 112"/>
                  <a:gd name="T20" fmla="*/ 0 w 109"/>
                  <a:gd name="T21" fmla="*/ 0 h 112"/>
                  <a:gd name="T22" fmla="*/ 0 w 109"/>
                  <a:gd name="T23" fmla="*/ 0 h 112"/>
                  <a:gd name="T24" fmla="*/ 0 w 109"/>
                  <a:gd name="T25" fmla="*/ 0 h 112"/>
                  <a:gd name="T26" fmla="*/ 0 w 109"/>
                  <a:gd name="T27" fmla="*/ 0 h 112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109" h="112">
                    <a:moveTo>
                      <a:pt x="91" y="74"/>
                    </a:moveTo>
                    <a:lnTo>
                      <a:pt x="109" y="112"/>
                    </a:lnTo>
                    <a:lnTo>
                      <a:pt x="91" y="74"/>
                    </a:lnTo>
                    <a:lnTo>
                      <a:pt x="44" y="35"/>
                    </a:lnTo>
                    <a:lnTo>
                      <a:pt x="43" y="35"/>
                    </a:lnTo>
                    <a:lnTo>
                      <a:pt x="43" y="36"/>
                    </a:lnTo>
                    <a:lnTo>
                      <a:pt x="43" y="37"/>
                    </a:lnTo>
                    <a:lnTo>
                      <a:pt x="0" y="0"/>
                    </a:lnTo>
                    <a:lnTo>
                      <a:pt x="43" y="37"/>
                    </a:lnTo>
                    <a:lnTo>
                      <a:pt x="43" y="38"/>
                    </a:lnTo>
                    <a:lnTo>
                      <a:pt x="83" y="85"/>
                    </a:lnTo>
                    <a:lnTo>
                      <a:pt x="86" y="86"/>
                    </a:lnTo>
                    <a:lnTo>
                      <a:pt x="91" y="74"/>
                    </a:lnTo>
                    <a:close/>
                  </a:path>
                </a:pathLst>
              </a:custGeom>
              <a:blipFill dpi="0" rotWithShape="0">
                <a:blip r:embed="rId22"/>
                <a:srcRect/>
                <a:stretch>
                  <a:fillRect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596" name="未知">
                <a:extLst>
                  <a:ext uri="{FF2B5EF4-FFF2-40B4-BE49-F238E27FC236}">
                    <a16:creationId xmlns:a16="http://schemas.microsoft.com/office/drawing/2014/main" id="{80340FE2-52DF-F127-9457-8E7E3B1CAD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53" y="820"/>
                <a:ext cx="26" cy="37"/>
              </a:xfrm>
              <a:custGeom>
                <a:avLst/>
                <a:gdLst>
                  <a:gd name="T0" fmla="*/ 0 w 66"/>
                  <a:gd name="T1" fmla="*/ 0 h 94"/>
                  <a:gd name="T2" fmla="*/ 0 w 66"/>
                  <a:gd name="T3" fmla="*/ 0 h 94"/>
                  <a:gd name="T4" fmla="*/ 0 w 66"/>
                  <a:gd name="T5" fmla="*/ 0 h 94"/>
                  <a:gd name="T6" fmla="*/ 0 w 66"/>
                  <a:gd name="T7" fmla="*/ 0 h 94"/>
                  <a:gd name="T8" fmla="*/ 0 w 66"/>
                  <a:gd name="T9" fmla="*/ 0 h 94"/>
                  <a:gd name="T10" fmla="*/ 0 w 66"/>
                  <a:gd name="T11" fmla="*/ 0 h 94"/>
                  <a:gd name="T12" fmla="*/ 0 w 66"/>
                  <a:gd name="T13" fmla="*/ 0 h 94"/>
                  <a:gd name="T14" fmla="*/ 0 w 66"/>
                  <a:gd name="T15" fmla="*/ 0 h 94"/>
                  <a:gd name="T16" fmla="*/ 0 w 66"/>
                  <a:gd name="T17" fmla="*/ 0 h 94"/>
                  <a:gd name="T18" fmla="*/ 0 w 66"/>
                  <a:gd name="T19" fmla="*/ 0 h 94"/>
                  <a:gd name="T20" fmla="*/ 0 w 66"/>
                  <a:gd name="T21" fmla="*/ 0 h 94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66" h="94">
                    <a:moveTo>
                      <a:pt x="21" y="58"/>
                    </a:moveTo>
                    <a:lnTo>
                      <a:pt x="23" y="56"/>
                    </a:lnTo>
                    <a:lnTo>
                      <a:pt x="66" y="94"/>
                    </a:lnTo>
                    <a:lnTo>
                      <a:pt x="23" y="56"/>
                    </a:lnTo>
                    <a:lnTo>
                      <a:pt x="23" y="55"/>
                    </a:lnTo>
                    <a:lnTo>
                      <a:pt x="16" y="42"/>
                    </a:lnTo>
                    <a:lnTo>
                      <a:pt x="11" y="54"/>
                    </a:lnTo>
                    <a:lnTo>
                      <a:pt x="0" y="0"/>
                    </a:lnTo>
                    <a:lnTo>
                      <a:pt x="11" y="54"/>
                    </a:lnTo>
                    <a:lnTo>
                      <a:pt x="20" y="59"/>
                    </a:lnTo>
                    <a:lnTo>
                      <a:pt x="21" y="58"/>
                    </a:lnTo>
                    <a:close/>
                  </a:path>
                </a:pathLst>
              </a:custGeom>
              <a:blipFill dpi="0" rotWithShape="0">
                <a:blip r:embed="rId23"/>
                <a:srcRect/>
                <a:stretch>
                  <a:fillRect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597" name="未知">
                <a:extLst>
                  <a:ext uri="{FF2B5EF4-FFF2-40B4-BE49-F238E27FC236}">
                    <a16:creationId xmlns:a16="http://schemas.microsoft.com/office/drawing/2014/main" id="{608CD984-7CA8-EE67-F8AB-BD270FDC76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40" y="821"/>
                <a:ext cx="22" cy="22"/>
              </a:xfrm>
              <a:custGeom>
                <a:avLst/>
                <a:gdLst>
                  <a:gd name="T0" fmla="*/ 0 w 55"/>
                  <a:gd name="T1" fmla="*/ 0 h 56"/>
                  <a:gd name="T2" fmla="*/ 0 w 55"/>
                  <a:gd name="T3" fmla="*/ 0 h 56"/>
                  <a:gd name="T4" fmla="*/ 0 w 55"/>
                  <a:gd name="T5" fmla="*/ 0 h 56"/>
                  <a:gd name="T6" fmla="*/ 0 w 55"/>
                  <a:gd name="T7" fmla="*/ 0 h 56"/>
                  <a:gd name="T8" fmla="*/ 0 w 55"/>
                  <a:gd name="T9" fmla="*/ 0 h 56"/>
                  <a:gd name="T10" fmla="*/ 0 w 55"/>
                  <a:gd name="T11" fmla="*/ 0 h 56"/>
                  <a:gd name="T12" fmla="*/ 0 w 55"/>
                  <a:gd name="T13" fmla="*/ 0 h 56"/>
                  <a:gd name="T14" fmla="*/ 0 w 55"/>
                  <a:gd name="T15" fmla="*/ 0 h 56"/>
                  <a:gd name="T16" fmla="*/ 0 w 55"/>
                  <a:gd name="T17" fmla="*/ 0 h 56"/>
                  <a:gd name="T18" fmla="*/ 0 w 55"/>
                  <a:gd name="T19" fmla="*/ 0 h 56"/>
                  <a:gd name="T20" fmla="*/ 0 w 55"/>
                  <a:gd name="T21" fmla="*/ 0 h 56"/>
                  <a:gd name="T22" fmla="*/ 0 w 55"/>
                  <a:gd name="T23" fmla="*/ 0 h 56"/>
                  <a:gd name="T24" fmla="*/ 0 w 55"/>
                  <a:gd name="T25" fmla="*/ 0 h 5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55" h="56">
                    <a:moveTo>
                      <a:pt x="25" y="37"/>
                    </a:moveTo>
                    <a:lnTo>
                      <a:pt x="52" y="56"/>
                    </a:lnTo>
                    <a:lnTo>
                      <a:pt x="53" y="55"/>
                    </a:lnTo>
                    <a:lnTo>
                      <a:pt x="55" y="53"/>
                    </a:lnTo>
                    <a:lnTo>
                      <a:pt x="55" y="52"/>
                    </a:lnTo>
                    <a:lnTo>
                      <a:pt x="14" y="7"/>
                    </a:lnTo>
                    <a:lnTo>
                      <a:pt x="1" y="0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0" y="2"/>
                    </a:lnTo>
                    <a:lnTo>
                      <a:pt x="0" y="3"/>
                    </a:lnTo>
                    <a:lnTo>
                      <a:pt x="25" y="37"/>
                    </a:lnTo>
                    <a:close/>
                  </a:path>
                </a:pathLst>
              </a:custGeom>
              <a:noFill/>
              <a:ln w="63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598" name="未知">
                <a:extLst>
                  <a:ext uri="{FF2B5EF4-FFF2-40B4-BE49-F238E27FC236}">
                    <a16:creationId xmlns:a16="http://schemas.microsoft.com/office/drawing/2014/main" id="{A35BE162-3E4A-58AD-45F1-EAD1D98E3B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1" y="800"/>
                <a:ext cx="111" cy="110"/>
              </a:xfrm>
              <a:custGeom>
                <a:avLst/>
                <a:gdLst>
                  <a:gd name="T0" fmla="*/ 0 w 276"/>
                  <a:gd name="T1" fmla="*/ 0 h 276"/>
                  <a:gd name="T2" fmla="*/ 0 w 276"/>
                  <a:gd name="T3" fmla="*/ 0 h 276"/>
                  <a:gd name="T4" fmla="*/ 0 w 276"/>
                  <a:gd name="T5" fmla="*/ 0 h 276"/>
                  <a:gd name="T6" fmla="*/ 0 w 276"/>
                  <a:gd name="T7" fmla="*/ 0 h 276"/>
                  <a:gd name="T8" fmla="*/ 0 w 276"/>
                  <a:gd name="T9" fmla="*/ 0 h 276"/>
                  <a:gd name="T10" fmla="*/ 0 w 276"/>
                  <a:gd name="T11" fmla="*/ 0 h 276"/>
                  <a:gd name="T12" fmla="*/ 0 w 276"/>
                  <a:gd name="T13" fmla="*/ 0 h 276"/>
                  <a:gd name="T14" fmla="*/ 0 w 276"/>
                  <a:gd name="T15" fmla="*/ 0 h 276"/>
                  <a:gd name="T16" fmla="*/ 0 w 276"/>
                  <a:gd name="T17" fmla="*/ 0 h 276"/>
                  <a:gd name="T18" fmla="*/ 0 w 276"/>
                  <a:gd name="T19" fmla="*/ 0 h 276"/>
                  <a:gd name="T20" fmla="*/ 0 w 276"/>
                  <a:gd name="T21" fmla="*/ 0 h 276"/>
                  <a:gd name="T22" fmla="*/ 0 w 276"/>
                  <a:gd name="T23" fmla="*/ 0 h 27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276" h="276">
                    <a:moveTo>
                      <a:pt x="36" y="243"/>
                    </a:moveTo>
                    <a:lnTo>
                      <a:pt x="234" y="54"/>
                    </a:lnTo>
                    <a:lnTo>
                      <a:pt x="243" y="34"/>
                    </a:lnTo>
                    <a:lnTo>
                      <a:pt x="276" y="276"/>
                    </a:lnTo>
                    <a:lnTo>
                      <a:pt x="243" y="34"/>
                    </a:lnTo>
                    <a:lnTo>
                      <a:pt x="243" y="33"/>
                    </a:lnTo>
                    <a:lnTo>
                      <a:pt x="232" y="20"/>
                    </a:lnTo>
                    <a:lnTo>
                      <a:pt x="20" y="232"/>
                    </a:lnTo>
                    <a:lnTo>
                      <a:pt x="0" y="0"/>
                    </a:lnTo>
                    <a:lnTo>
                      <a:pt x="20" y="232"/>
                    </a:lnTo>
                    <a:lnTo>
                      <a:pt x="35" y="243"/>
                    </a:lnTo>
                    <a:lnTo>
                      <a:pt x="36" y="243"/>
                    </a:lnTo>
                    <a:close/>
                  </a:path>
                </a:pathLst>
              </a:custGeom>
              <a:blipFill dpi="0" rotWithShape="0">
                <a:blip r:embed="rId24"/>
                <a:srcRect/>
                <a:stretch>
                  <a:fillRect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599" name="未知">
                <a:extLst>
                  <a:ext uri="{FF2B5EF4-FFF2-40B4-BE49-F238E27FC236}">
                    <a16:creationId xmlns:a16="http://schemas.microsoft.com/office/drawing/2014/main" id="{77ED8FD8-CFBA-B033-F4E3-D91C99BB18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7" y="796"/>
                <a:ext cx="105" cy="104"/>
              </a:xfrm>
              <a:custGeom>
                <a:avLst/>
                <a:gdLst>
                  <a:gd name="T0" fmla="*/ 0 w 262"/>
                  <a:gd name="T1" fmla="*/ 0 h 262"/>
                  <a:gd name="T2" fmla="*/ 0 w 262"/>
                  <a:gd name="T3" fmla="*/ 0 h 262"/>
                  <a:gd name="T4" fmla="*/ 0 w 262"/>
                  <a:gd name="T5" fmla="*/ 0 h 262"/>
                  <a:gd name="T6" fmla="*/ 0 w 262"/>
                  <a:gd name="T7" fmla="*/ 0 h 262"/>
                  <a:gd name="T8" fmla="*/ 0 w 262"/>
                  <a:gd name="T9" fmla="*/ 0 h 262"/>
                  <a:gd name="T10" fmla="*/ 0 w 262"/>
                  <a:gd name="T11" fmla="*/ 0 h 262"/>
                  <a:gd name="T12" fmla="*/ 0 w 262"/>
                  <a:gd name="T13" fmla="*/ 0 h 262"/>
                  <a:gd name="T14" fmla="*/ 0 w 262"/>
                  <a:gd name="T15" fmla="*/ 0 h 262"/>
                  <a:gd name="T16" fmla="*/ 0 w 262"/>
                  <a:gd name="T17" fmla="*/ 0 h 262"/>
                  <a:gd name="T18" fmla="*/ 0 w 262"/>
                  <a:gd name="T19" fmla="*/ 0 h 262"/>
                  <a:gd name="T20" fmla="*/ 0 w 262"/>
                  <a:gd name="T21" fmla="*/ 0 h 262"/>
                  <a:gd name="T22" fmla="*/ 0 w 262"/>
                  <a:gd name="T23" fmla="*/ 0 h 262"/>
                  <a:gd name="T24" fmla="*/ 0 w 262"/>
                  <a:gd name="T25" fmla="*/ 0 h 262"/>
                  <a:gd name="T26" fmla="*/ 0 w 262"/>
                  <a:gd name="T27" fmla="*/ 0 h 262"/>
                  <a:gd name="T28" fmla="*/ 0 w 262"/>
                  <a:gd name="T29" fmla="*/ 0 h 262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262" h="262">
                    <a:moveTo>
                      <a:pt x="242" y="31"/>
                    </a:moveTo>
                    <a:lnTo>
                      <a:pt x="262" y="262"/>
                    </a:lnTo>
                    <a:lnTo>
                      <a:pt x="242" y="31"/>
                    </a:lnTo>
                    <a:lnTo>
                      <a:pt x="241" y="31"/>
                    </a:lnTo>
                    <a:lnTo>
                      <a:pt x="240" y="30"/>
                    </a:lnTo>
                    <a:lnTo>
                      <a:pt x="238" y="30"/>
                    </a:lnTo>
                    <a:lnTo>
                      <a:pt x="237" y="30"/>
                    </a:lnTo>
                    <a:lnTo>
                      <a:pt x="39" y="219"/>
                    </a:lnTo>
                    <a:lnTo>
                      <a:pt x="30" y="239"/>
                    </a:lnTo>
                    <a:lnTo>
                      <a:pt x="0" y="0"/>
                    </a:lnTo>
                    <a:lnTo>
                      <a:pt x="30" y="239"/>
                    </a:lnTo>
                    <a:lnTo>
                      <a:pt x="30" y="240"/>
                    </a:lnTo>
                    <a:lnTo>
                      <a:pt x="30" y="242"/>
                    </a:lnTo>
                    <a:lnTo>
                      <a:pt x="30" y="243"/>
                    </a:lnTo>
                    <a:lnTo>
                      <a:pt x="242" y="31"/>
                    </a:lnTo>
                    <a:close/>
                  </a:path>
                </a:pathLst>
              </a:custGeom>
              <a:blipFill dpi="0" rotWithShape="0">
                <a:blip r:embed="rId12"/>
                <a:srcRect/>
                <a:stretch>
                  <a:fillRect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600" name="未知">
                <a:extLst>
                  <a:ext uri="{FF2B5EF4-FFF2-40B4-BE49-F238E27FC236}">
                    <a16:creationId xmlns:a16="http://schemas.microsoft.com/office/drawing/2014/main" id="{E90F773A-9F80-5C3C-1367-2CD9EB9391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9" y="808"/>
                <a:ext cx="89" cy="89"/>
              </a:xfrm>
              <a:custGeom>
                <a:avLst/>
                <a:gdLst>
                  <a:gd name="T0" fmla="*/ 0 w 223"/>
                  <a:gd name="T1" fmla="*/ 0 h 224"/>
                  <a:gd name="T2" fmla="*/ 0 w 223"/>
                  <a:gd name="T3" fmla="*/ 0 h 224"/>
                  <a:gd name="T4" fmla="*/ 0 w 223"/>
                  <a:gd name="T5" fmla="*/ 0 h 224"/>
                  <a:gd name="T6" fmla="*/ 0 w 223"/>
                  <a:gd name="T7" fmla="*/ 0 h 224"/>
                  <a:gd name="T8" fmla="*/ 0 w 223"/>
                  <a:gd name="T9" fmla="*/ 0 h 224"/>
                  <a:gd name="T10" fmla="*/ 0 w 223"/>
                  <a:gd name="T11" fmla="*/ 0 h 224"/>
                  <a:gd name="T12" fmla="*/ 0 w 223"/>
                  <a:gd name="T13" fmla="*/ 0 h 224"/>
                  <a:gd name="T14" fmla="*/ 0 w 223"/>
                  <a:gd name="T15" fmla="*/ 0 h 224"/>
                  <a:gd name="T16" fmla="*/ 0 w 223"/>
                  <a:gd name="T17" fmla="*/ 0 h 224"/>
                  <a:gd name="T18" fmla="*/ 0 w 223"/>
                  <a:gd name="T19" fmla="*/ 0 h 224"/>
                  <a:gd name="T20" fmla="*/ 0 w 223"/>
                  <a:gd name="T21" fmla="*/ 0 h 224"/>
                  <a:gd name="T22" fmla="*/ 0 w 223"/>
                  <a:gd name="T23" fmla="*/ 0 h 224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223" h="224">
                    <a:moveTo>
                      <a:pt x="4" y="220"/>
                    </a:moveTo>
                    <a:lnTo>
                      <a:pt x="0" y="209"/>
                    </a:lnTo>
                    <a:lnTo>
                      <a:pt x="0" y="207"/>
                    </a:lnTo>
                    <a:lnTo>
                      <a:pt x="188" y="10"/>
                    </a:lnTo>
                    <a:lnTo>
                      <a:pt x="208" y="0"/>
                    </a:lnTo>
                    <a:lnTo>
                      <a:pt x="210" y="0"/>
                    </a:lnTo>
                    <a:lnTo>
                      <a:pt x="223" y="15"/>
                    </a:lnTo>
                    <a:lnTo>
                      <a:pt x="223" y="17"/>
                    </a:lnTo>
                    <a:lnTo>
                      <a:pt x="35" y="215"/>
                    </a:lnTo>
                    <a:lnTo>
                      <a:pt x="15" y="224"/>
                    </a:lnTo>
                    <a:lnTo>
                      <a:pt x="13" y="224"/>
                    </a:lnTo>
                    <a:lnTo>
                      <a:pt x="4" y="220"/>
                    </a:lnTo>
                    <a:close/>
                  </a:path>
                </a:pathLst>
              </a:custGeom>
              <a:noFill/>
              <a:ln w="63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601" name="未知">
                <a:extLst>
                  <a:ext uri="{FF2B5EF4-FFF2-40B4-BE49-F238E27FC236}">
                    <a16:creationId xmlns:a16="http://schemas.microsoft.com/office/drawing/2014/main" id="{0817AC82-40FF-4735-8687-ECEC119162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35" y="839"/>
                <a:ext cx="2" cy="23"/>
              </a:xfrm>
              <a:custGeom>
                <a:avLst/>
                <a:gdLst>
                  <a:gd name="T0" fmla="*/ 0 w 5"/>
                  <a:gd name="T1" fmla="*/ 0 h 57"/>
                  <a:gd name="T2" fmla="*/ 0 w 5"/>
                  <a:gd name="T3" fmla="*/ 0 h 57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5" h="57">
                    <a:moveTo>
                      <a:pt x="0" y="0"/>
                    </a:moveTo>
                    <a:lnTo>
                      <a:pt x="5" y="57"/>
                    </a:lnTo>
                  </a:path>
                </a:pathLst>
              </a:custGeom>
              <a:noFill/>
              <a:ln w="3175" cmpd="sng">
                <a:solidFill>
                  <a:srgbClr val="6666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602" name="未知">
                <a:extLst>
                  <a:ext uri="{FF2B5EF4-FFF2-40B4-BE49-F238E27FC236}">
                    <a16:creationId xmlns:a16="http://schemas.microsoft.com/office/drawing/2014/main" id="{A1AC9E86-6556-6FF5-FEE5-6750674023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36" y="839"/>
                <a:ext cx="2" cy="23"/>
              </a:xfrm>
              <a:custGeom>
                <a:avLst/>
                <a:gdLst>
                  <a:gd name="T0" fmla="*/ 0 w 6"/>
                  <a:gd name="T1" fmla="*/ 0 h 57"/>
                  <a:gd name="T2" fmla="*/ 0 w 6"/>
                  <a:gd name="T3" fmla="*/ 0 h 57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6" h="57">
                    <a:moveTo>
                      <a:pt x="0" y="0"/>
                    </a:moveTo>
                    <a:lnTo>
                      <a:pt x="6" y="57"/>
                    </a:lnTo>
                  </a:path>
                </a:pathLst>
              </a:custGeom>
              <a:noFill/>
              <a:ln w="3175" cmpd="sng">
                <a:solidFill>
                  <a:srgbClr val="BEBEBE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603" name="未知">
                <a:extLst>
                  <a:ext uri="{FF2B5EF4-FFF2-40B4-BE49-F238E27FC236}">
                    <a16:creationId xmlns:a16="http://schemas.microsoft.com/office/drawing/2014/main" id="{90175A28-05E0-D94F-A68E-8380748468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15" y="860"/>
                <a:ext cx="2" cy="22"/>
              </a:xfrm>
              <a:custGeom>
                <a:avLst/>
                <a:gdLst>
                  <a:gd name="T0" fmla="*/ 0 w 5"/>
                  <a:gd name="T1" fmla="*/ 0 h 57"/>
                  <a:gd name="T2" fmla="*/ 0 w 5"/>
                  <a:gd name="T3" fmla="*/ 0 h 57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5" h="57">
                    <a:moveTo>
                      <a:pt x="0" y="0"/>
                    </a:moveTo>
                    <a:lnTo>
                      <a:pt x="5" y="57"/>
                    </a:lnTo>
                  </a:path>
                </a:pathLst>
              </a:custGeom>
              <a:noFill/>
              <a:ln w="3175" cmpd="sng">
                <a:solidFill>
                  <a:srgbClr val="6666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604" name="未知">
                <a:extLst>
                  <a:ext uri="{FF2B5EF4-FFF2-40B4-BE49-F238E27FC236}">
                    <a16:creationId xmlns:a16="http://schemas.microsoft.com/office/drawing/2014/main" id="{B45C53DD-1B0A-C572-83AC-338C2BEC2C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16" y="860"/>
                <a:ext cx="2" cy="22"/>
              </a:xfrm>
              <a:custGeom>
                <a:avLst/>
                <a:gdLst>
                  <a:gd name="T0" fmla="*/ 0 w 5"/>
                  <a:gd name="T1" fmla="*/ 0 h 57"/>
                  <a:gd name="T2" fmla="*/ 0 w 5"/>
                  <a:gd name="T3" fmla="*/ 0 h 57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5" h="57">
                    <a:moveTo>
                      <a:pt x="0" y="0"/>
                    </a:moveTo>
                    <a:lnTo>
                      <a:pt x="5" y="57"/>
                    </a:lnTo>
                  </a:path>
                </a:pathLst>
              </a:custGeom>
              <a:noFill/>
              <a:ln w="3175" cmpd="sng">
                <a:solidFill>
                  <a:srgbClr val="BEBEBE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605" name="未知">
                <a:extLst>
                  <a:ext uri="{FF2B5EF4-FFF2-40B4-BE49-F238E27FC236}">
                    <a16:creationId xmlns:a16="http://schemas.microsoft.com/office/drawing/2014/main" id="{F53042F4-733C-F00C-8E4B-F9B28DE103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04" y="870"/>
                <a:ext cx="3" cy="22"/>
              </a:xfrm>
              <a:custGeom>
                <a:avLst/>
                <a:gdLst>
                  <a:gd name="T0" fmla="*/ 0 w 6"/>
                  <a:gd name="T1" fmla="*/ 0 h 56"/>
                  <a:gd name="T2" fmla="*/ 1 w 6"/>
                  <a:gd name="T3" fmla="*/ 0 h 56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6" h="56">
                    <a:moveTo>
                      <a:pt x="0" y="0"/>
                    </a:moveTo>
                    <a:lnTo>
                      <a:pt x="6" y="56"/>
                    </a:lnTo>
                  </a:path>
                </a:pathLst>
              </a:custGeom>
              <a:noFill/>
              <a:ln w="3175" cmpd="sng">
                <a:solidFill>
                  <a:srgbClr val="6666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606" name="未知">
                <a:extLst>
                  <a:ext uri="{FF2B5EF4-FFF2-40B4-BE49-F238E27FC236}">
                    <a16:creationId xmlns:a16="http://schemas.microsoft.com/office/drawing/2014/main" id="{FAD0459D-DBC8-F0AC-5030-E282FC7714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06" y="870"/>
                <a:ext cx="2" cy="22"/>
              </a:xfrm>
              <a:custGeom>
                <a:avLst/>
                <a:gdLst>
                  <a:gd name="T0" fmla="*/ 0 w 5"/>
                  <a:gd name="T1" fmla="*/ 0 h 56"/>
                  <a:gd name="T2" fmla="*/ 0 w 5"/>
                  <a:gd name="T3" fmla="*/ 0 h 56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5" h="56">
                    <a:moveTo>
                      <a:pt x="0" y="0"/>
                    </a:moveTo>
                    <a:lnTo>
                      <a:pt x="5" y="56"/>
                    </a:lnTo>
                  </a:path>
                </a:pathLst>
              </a:custGeom>
              <a:noFill/>
              <a:ln w="3175" cmpd="sng">
                <a:solidFill>
                  <a:srgbClr val="BEBEBE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607" name="未知">
                <a:extLst>
                  <a:ext uri="{FF2B5EF4-FFF2-40B4-BE49-F238E27FC236}">
                    <a16:creationId xmlns:a16="http://schemas.microsoft.com/office/drawing/2014/main" id="{F4F7D3F4-93F9-322D-C448-C2007202D4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25" y="850"/>
                <a:ext cx="2" cy="22"/>
              </a:xfrm>
              <a:custGeom>
                <a:avLst/>
                <a:gdLst>
                  <a:gd name="T0" fmla="*/ 0 w 5"/>
                  <a:gd name="T1" fmla="*/ 0 h 57"/>
                  <a:gd name="T2" fmla="*/ 0 w 5"/>
                  <a:gd name="T3" fmla="*/ 0 h 57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5" h="57">
                    <a:moveTo>
                      <a:pt x="0" y="0"/>
                    </a:moveTo>
                    <a:lnTo>
                      <a:pt x="5" y="57"/>
                    </a:lnTo>
                  </a:path>
                </a:pathLst>
              </a:custGeom>
              <a:noFill/>
              <a:ln w="3175" cmpd="sng">
                <a:solidFill>
                  <a:srgbClr val="6666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608" name="未知">
                <a:extLst>
                  <a:ext uri="{FF2B5EF4-FFF2-40B4-BE49-F238E27FC236}">
                    <a16:creationId xmlns:a16="http://schemas.microsoft.com/office/drawing/2014/main" id="{F04F5F15-F441-3AB1-B43E-1AEEE39F01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26" y="850"/>
                <a:ext cx="2" cy="22"/>
              </a:xfrm>
              <a:custGeom>
                <a:avLst/>
                <a:gdLst>
                  <a:gd name="T0" fmla="*/ 0 w 5"/>
                  <a:gd name="T1" fmla="*/ 0 h 57"/>
                  <a:gd name="T2" fmla="*/ 0 w 5"/>
                  <a:gd name="T3" fmla="*/ 0 h 57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5" h="57">
                    <a:moveTo>
                      <a:pt x="0" y="0"/>
                    </a:moveTo>
                    <a:lnTo>
                      <a:pt x="5" y="57"/>
                    </a:lnTo>
                  </a:path>
                </a:pathLst>
              </a:custGeom>
              <a:noFill/>
              <a:ln w="3175" cmpd="sng">
                <a:solidFill>
                  <a:srgbClr val="BEBEBE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609" name="未知">
                <a:extLst>
                  <a:ext uri="{FF2B5EF4-FFF2-40B4-BE49-F238E27FC236}">
                    <a16:creationId xmlns:a16="http://schemas.microsoft.com/office/drawing/2014/main" id="{CD7343DD-995D-CF7A-F4A5-2359D86B6A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44" y="830"/>
                <a:ext cx="2" cy="23"/>
              </a:xfrm>
              <a:custGeom>
                <a:avLst/>
                <a:gdLst>
                  <a:gd name="T0" fmla="*/ 0 w 6"/>
                  <a:gd name="T1" fmla="*/ 0 h 57"/>
                  <a:gd name="T2" fmla="*/ 0 w 6"/>
                  <a:gd name="T3" fmla="*/ 0 h 57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6" h="57">
                    <a:moveTo>
                      <a:pt x="0" y="0"/>
                    </a:moveTo>
                    <a:lnTo>
                      <a:pt x="6" y="57"/>
                    </a:lnTo>
                  </a:path>
                </a:pathLst>
              </a:custGeom>
              <a:noFill/>
              <a:ln w="3175" cmpd="sng">
                <a:solidFill>
                  <a:srgbClr val="6666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610" name="未知">
                <a:extLst>
                  <a:ext uri="{FF2B5EF4-FFF2-40B4-BE49-F238E27FC236}">
                    <a16:creationId xmlns:a16="http://schemas.microsoft.com/office/drawing/2014/main" id="{30EEB1C3-76AE-9AC2-51DB-2AD7B01254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45" y="830"/>
                <a:ext cx="3" cy="23"/>
              </a:xfrm>
              <a:custGeom>
                <a:avLst/>
                <a:gdLst>
                  <a:gd name="T0" fmla="*/ 0 w 6"/>
                  <a:gd name="T1" fmla="*/ 0 h 57"/>
                  <a:gd name="T2" fmla="*/ 1 w 6"/>
                  <a:gd name="T3" fmla="*/ 0 h 57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6" h="57">
                    <a:moveTo>
                      <a:pt x="0" y="0"/>
                    </a:moveTo>
                    <a:lnTo>
                      <a:pt x="6" y="57"/>
                    </a:lnTo>
                  </a:path>
                </a:pathLst>
              </a:custGeom>
              <a:noFill/>
              <a:ln w="3175" cmpd="sng">
                <a:solidFill>
                  <a:srgbClr val="BEBEBE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611" name="未知">
                <a:extLst>
                  <a:ext uri="{FF2B5EF4-FFF2-40B4-BE49-F238E27FC236}">
                    <a16:creationId xmlns:a16="http://schemas.microsoft.com/office/drawing/2014/main" id="{B18C1E5E-3434-0BA1-3372-B37F9BD982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95" y="867"/>
                <a:ext cx="251" cy="251"/>
              </a:xfrm>
              <a:custGeom>
                <a:avLst/>
                <a:gdLst>
                  <a:gd name="T0" fmla="*/ 0 w 627"/>
                  <a:gd name="T1" fmla="*/ 0 h 627"/>
                  <a:gd name="T2" fmla="*/ 0 w 627"/>
                  <a:gd name="T3" fmla="*/ 0 h 627"/>
                  <a:gd name="T4" fmla="*/ 0 w 627"/>
                  <a:gd name="T5" fmla="*/ 0 h 627"/>
                  <a:gd name="T6" fmla="*/ 0 w 627"/>
                  <a:gd name="T7" fmla="*/ 0 h 627"/>
                  <a:gd name="T8" fmla="*/ 0 w 627"/>
                  <a:gd name="T9" fmla="*/ 0 h 627"/>
                  <a:gd name="T10" fmla="*/ 0 w 627"/>
                  <a:gd name="T11" fmla="*/ 0 h 627"/>
                  <a:gd name="T12" fmla="*/ 0 w 627"/>
                  <a:gd name="T13" fmla="*/ 0 h 627"/>
                  <a:gd name="T14" fmla="*/ 0 w 627"/>
                  <a:gd name="T15" fmla="*/ 0 h 627"/>
                  <a:gd name="T16" fmla="*/ 0 w 627"/>
                  <a:gd name="T17" fmla="*/ 0 h 627"/>
                  <a:gd name="T18" fmla="*/ 0 w 627"/>
                  <a:gd name="T19" fmla="*/ 0 h 627"/>
                  <a:gd name="T20" fmla="*/ 0 w 627"/>
                  <a:gd name="T21" fmla="*/ 0 h 627"/>
                  <a:gd name="T22" fmla="*/ 0 w 627"/>
                  <a:gd name="T23" fmla="*/ 0 h 627"/>
                  <a:gd name="T24" fmla="*/ 0 w 627"/>
                  <a:gd name="T25" fmla="*/ 0 h 627"/>
                  <a:gd name="T26" fmla="*/ 0 w 627"/>
                  <a:gd name="T27" fmla="*/ 0 h 627"/>
                  <a:gd name="T28" fmla="*/ 0 w 627"/>
                  <a:gd name="T29" fmla="*/ 0 h 627"/>
                  <a:gd name="T30" fmla="*/ 0 w 627"/>
                  <a:gd name="T31" fmla="*/ 0 h 627"/>
                  <a:gd name="T32" fmla="*/ 0 w 627"/>
                  <a:gd name="T33" fmla="*/ 0 h 627"/>
                  <a:gd name="T34" fmla="*/ 0 w 627"/>
                  <a:gd name="T35" fmla="*/ 0 h 627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627" h="627">
                    <a:moveTo>
                      <a:pt x="94" y="547"/>
                    </a:moveTo>
                    <a:lnTo>
                      <a:pt x="535" y="110"/>
                    </a:lnTo>
                    <a:lnTo>
                      <a:pt x="549" y="83"/>
                    </a:lnTo>
                    <a:lnTo>
                      <a:pt x="627" y="627"/>
                    </a:lnTo>
                    <a:lnTo>
                      <a:pt x="549" y="83"/>
                    </a:lnTo>
                    <a:lnTo>
                      <a:pt x="549" y="80"/>
                    </a:lnTo>
                    <a:lnTo>
                      <a:pt x="508" y="33"/>
                    </a:lnTo>
                    <a:lnTo>
                      <a:pt x="498" y="32"/>
                    </a:lnTo>
                    <a:lnTo>
                      <a:pt x="496" y="32"/>
                    </a:lnTo>
                    <a:lnTo>
                      <a:pt x="426" y="89"/>
                    </a:lnTo>
                    <a:lnTo>
                      <a:pt x="34" y="480"/>
                    </a:lnTo>
                    <a:lnTo>
                      <a:pt x="34" y="490"/>
                    </a:lnTo>
                    <a:lnTo>
                      <a:pt x="0" y="0"/>
                    </a:lnTo>
                    <a:lnTo>
                      <a:pt x="34" y="490"/>
                    </a:lnTo>
                    <a:lnTo>
                      <a:pt x="34" y="494"/>
                    </a:lnTo>
                    <a:lnTo>
                      <a:pt x="69" y="545"/>
                    </a:lnTo>
                    <a:lnTo>
                      <a:pt x="91" y="547"/>
                    </a:lnTo>
                    <a:lnTo>
                      <a:pt x="94" y="547"/>
                    </a:lnTo>
                    <a:close/>
                  </a:path>
                </a:pathLst>
              </a:custGeom>
              <a:blipFill dpi="0" rotWithShape="0">
                <a:blip r:embed="rId25"/>
                <a:srcRect/>
                <a:stretch>
                  <a:fillRect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612" name="未知">
                <a:extLst>
                  <a:ext uri="{FF2B5EF4-FFF2-40B4-BE49-F238E27FC236}">
                    <a16:creationId xmlns:a16="http://schemas.microsoft.com/office/drawing/2014/main" id="{C2219695-7435-611E-3B76-3BD6E2A53B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76" y="848"/>
                <a:ext cx="225" cy="225"/>
              </a:xfrm>
              <a:custGeom>
                <a:avLst/>
                <a:gdLst>
                  <a:gd name="T0" fmla="*/ 0 w 563"/>
                  <a:gd name="T1" fmla="*/ 0 h 563"/>
                  <a:gd name="T2" fmla="*/ 0 w 563"/>
                  <a:gd name="T3" fmla="*/ 0 h 563"/>
                  <a:gd name="T4" fmla="*/ 0 w 563"/>
                  <a:gd name="T5" fmla="*/ 0 h 563"/>
                  <a:gd name="T6" fmla="*/ 0 w 563"/>
                  <a:gd name="T7" fmla="*/ 0 h 563"/>
                  <a:gd name="T8" fmla="*/ 0 w 563"/>
                  <a:gd name="T9" fmla="*/ 0 h 563"/>
                  <a:gd name="T10" fmla="*/ 0 w 563"/>
                  <a:gd name="T11" fmla="*/ 0 h 563"/>
                  <a:gd name="T12" fmla="*/ 0 w 563"/>
                  <a:gd name="T13" fmla="*/ 0 h 563"/>
                  <a:gd name="T14" fmla="*/ 0 w 563"/>
                  <a:gd name="T15" fmla="*/ 0 h 563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563" h="563">
                    <a:moveTo>
                      <a:pt x="474" y="137"/>
                    </a:moveTo>
                    <a:lnTo>
                      <a:pt x="563" y="563"/>
                    </a:lnTo>
                    <a:lnTo>
                      <a:pt x="474" y="137"/>
                    </a:lnTo>
                    <a:lnTo>
                      <a:pt x="95" y="500"/>
                    </a:lnTo>
                    <a:lnTo>
                      <a:pt x="82" y="528"/>
                    </a:lnTo>
                    <a:lnTo>
                      <a:pt x="0" y="0"/>
                    </a:lnTo>
                    <a:lnTo>
                      <a:pt x="82" y="528"/>
                    </a:lnTo>
                    <a:lnTo>
                      <a:pt x="474" y="137"/>
                    </a:lnTo>
                    <a:close/>
                  </a:path>
                </a:pathLst>
              </a:custGeom>
              <a:blipFill dpi="0" rotWithShape="0">
                <a:blip r:embed="rId26"/>
                <a:srcRect/>
                <a:stretch>
                  <a:fillRect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613" name="未知">
                <a:extLst>
                  <a:ext uri="{FF2B5EF4-FFF2-40B4-BE49-F238E27FC236}">
                    <a16:creationId xmlns:a16="http://schemas.microsoft.com/office/drawing/2014/main" id="{03212283-24D9-337D-23BA-2C9172B465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1" y="853"/>
                <a:ext cx="101" cy="101"/>
              </a:xfrm>
              <a:custGeom>
                <a:avLst/>
                <a:gdLst>
                  <a:gd name="T0" fmla="*/ 0 w 253"/>
                  <a:gd name="T1" fmla="*/ 0 h 253"/>
                  <a:gd name="T2" fmla="*/ 0 w 253"/>
                  <a:gd name="T3" fmla="*/ 0 h 253"/>
                  <a:gd name="T4" fmla="*/ 0 w 253"/>
                  <a:gd name="T5" fmla="*/ 0 h 253"/>
                  <a:gd name="T6" fmla="*/ 0 w 253"/>
                  <a:gd name="T7" fmla="*/ 0 h 253"/>
                  <a:gd name="T8" fmla="*/ 0 w 253"/>
                  <a:gd name="T9" fmla="*/ 0 h 253"/>
                  <a:gd name="T10" fmla="*/ 0 w 253"/>
                  <a:gd name="T11" fmla="*/ 0 h 253"/>
                  <a:gd name="T12" fmla="*/ 0 w 253"/>
                  <a:gd name="T13" fmla="*/ 0 h 253"/>
                  <a:gd name="T14" fmla="*/ 0 w 253"/>
                  <a:gd name="T15" fmla="*/ 0 h 253"/>
                  <a:gd name="T16" fmla="*/ 0 w 253"/>
                  <a:gd name="T17" fmla="*/ 0 h 253"/>
                  <a:gd name="T18" fmla="*/ 0 w 253"/>
                  <a:gd name="T19" fmla="*/ 0 h 253"/>
                  <a:gd name="T20" fmla="*/ 0 w 253"/>
                  <a:gd name="T21" fmla="*/ 0 h 25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253" h="253">
                    <a:moveTo>
                      <a:pt x="233" y="153"/>
                    </a:moveTo>
                    <a:lnTo>
                      <a:pt x="253" y="253"/>
                    </a:lnTo>
                    <a:lnTo>
                      <a:pt x="233" y="153"/>
                    </a:lnTo>
                    <a:lnTo>
                      <a:pt x="95" y="22"/>
                    </a:lnTo>
                    <a:lnTo>
                      <a:pt x="19" y="97"/>
                    </a:lnTo>
                    <a:lnTo>
                      <a:pt x="0" y="0"/>
                    </a:lnTo>
                    <a:lnTo>
                      <a:pt x="19" y="97"/>
                    </a:lnTo>
                    <a:lnTo>
                      <a:pt x="58" y="139"/>
                    </a:lnTo>
                    <a:lnTo>
                      <a:pt x="110" y="125"/>
                    </a:lnTo>
                    <a:lnTo>
                      <a:pt x="206" y="171"/>
                    </a:lnTo>
                    <a:lnTo>
                      <a:pt x="233" y="153"/>
                    </a:lnTo>
                    <a:close/>
                  </a:path>
                </a:pathLst>
              </a:custGeom>
              <a:blipFill dpi="0" rotWithShape="0">
                <a:blip r:embed="rId27"/>
                <a:srcRect/>
                <a:stretch>
                  <a:fillRect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614" name="未知">
                <a:extLst>
                  <a:ext uri="{FF2B5EF4-FFF2-40B4-BE49-F238E27FC236}">
                    <a16:creationId xmlns:a16="http://schemas.microsoft.com/office/drawing/2014/main" id="{E9195635-2F8D-FD5B-94CC-1A54A6F93F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58" y="830"/>
                <a:ext cx="70" cy="70"/>
              </a:xfrm>
              <a:custGeom>
                <a:avLst/>
                <a:gdLst>
                  <a:gd name="T0" fmla="*/ 0 w 175"/>
                  <a:gd name="T1" fmla="*/ 0 h 175"/>
                  <a:gd name="T2" fmla="*/ 0 w 175"/>
                  <a:gd name="T3" fmla="*/ 0 h 175"/>
                  <a:gd name="T4" fmla="*/ 0 w 175"/>
                  <a:gd name="T5" fmla="*/ 0 h 175"/>
                  <a:gd name="T6" fmla="*/ 0 w 175"/>
                  <a:gd name="T7" fmla="*/ 0 h 175"/>
                  <a:gd name="T8" fmla="*/ 0 w 175"/>
                  <a:gd name="T9" fmla="*/ 0 h 175"/>
                  <a:gd name="T10" fmla="*/ 0 w 175"/>
                  <a:gd name="T11" fmla="*/ 0 h 175"/>
                  <a:gd name="T12" fmla="*/ 0 w 175"/>
                  <a:gd name="T13" fmla="*/ 0 h 175"/>
                  <a:gd name="T14" fmla="*/ 0 w 175"/>
                  <a:gd name="T15" fmla="*/ 0 h 175"/>
                  <a:gd name="T16" fmla="*/ 0 w 175"/>
                  <a:gd name="T17" fmla="*/ 0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5" h="175">
                    <a:moveTo>
                      <a:pt x="154" y="80"/>
                    </a:moveTo>
                    <a:lnTo>
                      <a:pt x="175" y="175"/>
                    </a:lnTo>
                    <a:lnTo>
                      <a:pt x="154" y="80"/>
                    </a:lnTo>
                    <a:lnTo>
                      <a:pt x="128" y="55"/>
                    </a:lnTo>
                    <a:lnTo>
                      <a:pt x="66" y="142"/>
                    </a:lnTo>
                    <a:lnTo>
                      <a:pt x="0" y="0"/>
                    </a:lnTo>
                    <a:lnTo>
                      <a:pt x="66" y="142"/>
                    </a:lnTo>
                    <a:lnTo>
                      <a:pt x="78" y="155"/>
                    </a:lnTo>
                    <a:lnTo>
                      <a:pt x="154" y="80"/>
                    </a:lnTo>
                    <a:close/>
                  </a:path>
                </a:pathLst>
              </a:custGeom>
              <a:blipFill dpi="0" rotWithShape="0">
                <a:blip r:embed="rId28"/>
                <a:srcRect/>
                <a:stretch>
                  <a:fillRect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615" name="未知">
                <a:extLst>
                  <a:ext uri="{FF2B5EF4-FFF2-40B4-BE49-F238E27FC236}">
                    <a16:creationId xmlns:a16="http://schemas.microsoft.com/office/drawing/2014/main" id="{10950CCF-21DC-001B-EE41-A556F25A42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4" y="852"/>
                <a:ext cx="90" cy="70"/>
              </a:xfrm>
              <a:custGeom>
                <a:avLst/>
                <a:gdLst>
                  <a:gd name="T0" fmla="*/ 0 w 226"/>
                  <a:gd name="T1" fmla="*/ 0 h 174"/>
                  <a:gd name="T2" fmla="*/ 0 w 226"/>
                  <a:gd name="T3" fmla="*/ 0 h 174"/>
                  <a:gd name="T4" fmla="*/ 0 w 226"/>
                  <a:gd name="T5" fmla="*/ 0 h 174"/>
                  <a:gd name="T6" fmla="*/ 0 w 226"/>
                  <a:gd name="T7" fmla="*/ 0 h 174"/>
                  <a:gd name="T8" fmla="*/ 0 w 226"/>
                  <a:gd name="T9" fmla="*/ 0 h 174"/>
                  <a:gd name="T10" fmla="*/ 0 w 226"/>
                  <a:gd name="T11" fmla="*/ 0 h 174"/>
                  <a:gd name="T12" fmla="*/ 0 w 226"/>
                  <a:gd name="T13" fmla="*/ 0 h 174"/>
                  <a:gd name="T14" fmla="*/ 0 w 226"/>
                  <a:gd name="T15" fmla="*/ 0 h 174"/>
                  <a:gd name="T16" fmla="*/ 0 w 226"/>
                  <a:gd name="T17" fmla="*/ 0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226" h="174">
                    <a:moveTo>
                      <a:pt x="0" y="87"/>
                    </a:moveTo>
                    <a:lnTo>
                      <a:pt x="51" y="142"/>
                    </a:lnTo>
                    <a:lnTo>
                      <a:pt x="56" y="141"/>
                    </a:lnTo>
                    <a:lnTo>
                      <a:pt x="60" y="140"/>
                    </a:lnTo>
                    <a:lnTo>
                      <a:pt x="103" y="128"/>
                    </a:lnTo>
                    <a:lnTo>
                      <a:pt x="199" y="174"/>
                    </a:lnTo>
                    <a:lnTo>
                      <a:pt x="226" y="156"/>
                    </a:lnTo>
                    <a:lnTo>
                      <a:pt x="62" y="0"/>
                    </a:lnTo>
                    <a:lnTo>
                      <a:pt x="0" y="87"/>
                    </a:lnTo>
                    <a:close/>
                  </a:path>
                </a:pathLst>
              </a:custGeom>
              <a:noFill/>
              <a:ln w="63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616" name="未知">
                <a:extLst>
                  <a:ext uri="{FF2B5EF4-FFF2-40B4-BE49-F238E27FC236}">
                    <a16:creationId xmlns:a16="http://schemas.microsoft.com/office/drawing/2014/main" id="{038D4A76-EE92-2FB6-99C7-B19E404F0C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24" y="856"/>
                <a:ext cx="7" cy="8"/>
              </a:xfrm>
              <a:custGeom>
                <a:avLst/>
                <a:gdLst>
                  <a:gd name="T0" fmla="*/ 0 w 18"/>
                  <a:gd name="T1" fmla="*/ 0 h 21"/>
                  <a:gd name="T2" fmla="*/ 0 w 18"/>
                  <a:gd name="T3" fmla="*/ 0 h 21"/>
                  <a:gd name="T4" fmla="*/ 0 w 18"/>
                  <a:gd name="T5" fmla="*/ 0 h 21"/>
                  <a:gd name="T6" fmla="*/ 0 w 18"/>
                  <a:gd name="T7" fmla="*/ 0 h 21"/>
                  <a:gd name="T8" fmla="*/ 0 w 18"/>
                  <a:gd name="T9" fmla="*/ 0 h 21"/>
                  <a:gd name="T10" fmla="*/ 0 w 18"/>
                  <a:gd name="T11" fmla="*/ 0 h 21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8" h="21">
                    <a:moveTo>
                      <a:pt x="5" y="17"/>
                    </a:moveTo>
                    <a:lnTo>
                      <a:pt x="18" y="0"/>
                    </a:lnTo>
                    <a:lnTo>
                      <a:pt x="0" y="18"/>
                    </a:lnTo>
                    <a:lnTo>
                      <a:pt x="1" y="20"/>
                    </a:lnTo>
                    <a:lnTo>
                      <a:pt x="2" y="21"/>
                    </a:lnTo>
                    <a:lnTo>
                      <a:pt x="5" y="1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617" name="未知">
                <a:extLst>
                  <a:ext uri="{FF2B5EF4-FFF2-40B4-BE49-F238E27FC236}">
                    <a16:creationId xmlns:a16="http://schemas.microsoft.com/office/drawing/2014/main" id="{23670B93-2D3D-9AF8-B020-8CC8262A4B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41" y="780"/>
                <a:ext cx="112" cy="112"/>
              </a:xfrm>
              <a:custGeom>
                <a:avLst/>
                <a:gdLst>
                  <a:gd name="T0" fmla="*/ 0 w 279"/>
                  <a:gd name="T1" fmla="*/ 0 h 279"/>
                  <a:gd name="T2" fmla="*/ 0 w 279"/>
                  <a:gd name="T3" fmla="*/ 0 h 279"/>
                  <a:gd name="T4" fmla="*/ 0 w 279"/>
                  <a:gd name="T5" fmla="*/ 0 h 279"/>
                  <a:gd name="T6" fmla="*/ 0 w 279"/>
                  <a:gd name="T7" fmla="*/ 0 h 279"/>
                  <a:gd name="T8" fmla="*/ 0 w 279"/>
                  <a:gd name="T9" fmla="*/ 0 h 279"/>
                  <a:gd name="T10" fmla="*/ 0 w 279"/>
                  <a:gd name="T11" fmla="*/ 0 h 279"/>
                  <a:gd name="T12" fmla="*/ 0 w 279"/>
                  <a:gd name="T13" fmla="*/ 0 h 279"/>
                  <a:gd name="T14" fmla="*/ 0 w 279"/>
                  <a:gd name="T15" fmla="*/ 0 h 279"/>
                  <a:gd name="T16" fmla="*/ 0 w 279"/>
                  <a:gd name="T17" fmla="*/ 0 h 279"/>
                  <a:gd name="T18" fmla="*/ 0 w 279"/>
                  <a:gd name="T19" fmla="*/ 0 h 279"/>
                  <a:gd name="T20" fmla="*/ 0 w 279"/>
                  <a:gd name="T21" fmla="*/ 0 h 279"/>
                  <a:gd name="T22" fmla="*/ 0 w 279"/>
                  <a:gd name="T23" fmla="*/ 0 h 279"/>
                  <a:gd name="T24" fmla="*/ 0 w 279"/>
                  <a:gd name="T25" fmla="*/ 0 h 279"/>
                  <a:gd name="T26" fmla="*/ 0 w 279"/>
                  <a:gd name="T27" fmla="*/ 0 h 279"/>
                  <a:gd name="T28" fmla="*/ 0 w 279"/>
                  <a:gd name="T29" fmla="*/ 0 h 279"/>
                  <a:gd name="T30" fmla="*/ 0 w 279"/>
                  <a:gd name="T31" fmla="*/ 0 h 279"/>
                  <a:gd name="T32" fmla="*/ 0 w 279"/>
                  <a:gd name="T33" fmla="*/ 0 h 279"/>
                  <a:gd name="T34" fmla="*/ 0 w 279"/>
                  <a:gd name="T35" fmla="*/ 0 h 279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279" h="279">
                    <a:moveTo>
                      <a:pt x="225" y="188"/>
                    </a:moveTo>
                    <a:lnTo>
                      <a:pt x="230" y="177"/>
                    </a:lnTo>
                    <a:lnTo>
                      <a:pt x="279" y="279"/>
                    </a:lnTo>
                    <a:lnTo>
                      <a:pt x="230" y="177"/>
                    </a:lnTo>
                    <a:lnTo>
                      <a:pt x="230" y="175"/>
                    </a:lnTo>
                    <a:lnTo>
                      <a:pt x="199" y="116"/>
                    </a:lnTo>
                    <a:lnTo>
                      <a:pt x="160" y="69"/>
                    </a:lnTo>
                    <a:lnTo>
                      <a:pt x="114" y="29"/>
                    </a:lnTo>
                    <a:lnTo>
                      <a:pt x="18" y="125"/>
                    </a:lnTo>
                    <a:lnTo>
                      <a:pt x="0" y="0"/>
                    </a:lnTo>
                    <a:lnTo>
                      <a:pt x="18" y="125"/>
                    </a:lnTo>
                    <a:lnTo>
                      <a:pt x="49" y="157"/>
                    </a:lnTo>
                    <a:lnTo>
                      <a:pt x="98" y="108"/>
                    </a:lnTo>
                    <a:lnTo>
                      <a:pt x="103" y="109"/>
                    </a:lnTo>
                    <a:lnTo>
                      <a:pt x="157" y="153"/>
                    </a:lnTo>
                    <a:lnTo>
                      <a:pt x="200" y="199"/>
                    </a:lnTo>
                    <a:lnTo>
                      <a:pt x="207" y="206"/>
                    </a:lnTo>
                    <a:lnTo>
                      <a:pt x="225" y="188"/>
                    </a:lnTo>
                    <a:close/>
                  </a:path>
                </a:pathLst>
              </a:custGeom>
              <a:blipFill dpi="0" rotWithShape="0">
                <a:blip r:embed="rId29"/>
                <a:srcRect/>
                <a:stretch>
                  <a:fillRect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618" name="未知">
                <a:extLst>
                  <a:ext uri="{FF2B5EF4-FFF2-40B4-BE49-F238E27FC236}">
                    <a16:creationId xmlns:a16="http://schemas.microsoft.com/office/drawing/2014/main" id="{C582526D-16FE-8813-2DD0-CE482E16BD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18" y="757"/>
                <a:ext cx="81" cy="81"/>
              </a:xfrm>
              <a:custGeom>
                <a:avLst/>
                <a:gdLst>
                  <a:gd name="T0" fmla="*/ 0 w 202"/>
                  <a:gd name="T1" fmla="*/ 0 h 202"/>
                  <a:gd name="T2" fmla="*/ 0 w 202"/>
                  <a:gd name="T3" fmla="*/ 0 h 202"/>
                  <a:gd name="T4" fmla="*/ 0 w 202"/>
                  <a:gd name="T5" fmla="*/ 0 h 202"/>
                  <a:gd name="T6" fmla="*/ 0 w 202"/>
                  <a:gd name="T7" fmla="*/ 0 h 202"/>
                  <a:gd name="T8" fmla="*/ 0 w 202"/>
                  <a:gd name="T9" fmla="*/ 0 h 202"/>
                  <a:gd name="T10" fmla="*/ 0 w 202"/>
                  <a:gd name="T11" fmla="*/ 0 h 202"/>
                  <a:gd name="T12" fmla="*/ 0 w 202"/>
                  <a:gd name="T13" fmla="*/ 0 h 202"/>
                  <a:gd name="T14" fmla="*/ 0 w 202"/>
                  <a:gd name="T15" fmla="*/ 0 h 202"/>
                  <a:gd name="T16" fmla="*/ 0 w 202"/>
                  <a:gd name="T17" fmla="*/ 0 h 202"/>
                  <a:gd name="T18" fmla="*/ 0 w 202"/>
                  <a:gd name="T19" fmla="*/ 0 h 202"/>
                  <a:gd name="T20" fmla="*/ 0 w 202"/>
                  <a:gd name="T21" fmla="*/ 0 h 20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202" h="202">
                    <a:moveTo>
                      <a:pt x="172" y="87"/>
                    </a:moveTo>
                    <a:lnTo>
                      <a:pt x="202" y="202"/>
                    </a:lnTo>
                    <a:lnTo>
                      <a:pt x="172" y="87"/>
                    </a:lnTo>
                    <a:lnTo>
                      <a:pt x="134" y="69"/>
                    </a:lnTo>
                    <a:lnTo>
                      <a:pt x="126" y="69"/>
                    </a:lnTo>
                    <a:lnTo>
                      <a:pt x="75" y="113"/>
                    </a:lnTo>
                    <a:lnTo>
                      <a:pt x="54" y="160"/>
                    </a:lnTo>
                    <a:lnTo>
                      <a:pt x="0" y="0"/>
                    </a:lnTo>
                    <a:lnTo>
                      <a:pt x="54" y="160"/>
                    </a:lnTo>
                    <a:lnTo>
                      <a:pt x="76" y="183"/>
                    </a:lnTo>
                    <a:lnTo>
                      <a:pt x="172" y="87"/>
                    </a:lnTo>
                    <a:close/>
                  </a:path>
                </a:pathLst>
              </a:custGeom>
              <a:blipFill dpi="0" rotWithShape="0">
                <a:blip r:embed="rId30"/>
                <a:srcRect/>
                <a:stretch>
                  <a:fillRect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619" name="未知">
                <a:extLst>
                  <a:ext uri="{FF2B5EF4-FFF2-40B4-BE49-F238E27FC236}">
                    <a16:creationId xmlns:a16="http://schemas.microsoft.com/office/drawing/2014/main" id="{DC98A0B8-CE6D-68A6-4AED-26ED57CEDC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40" y="785"/>
                <a:ext cx="93" cy="79"/>
              </a:xfrm>
              <a:custGeom>
                <a:avLst/>
                <a:gdLst>
                  <a:gd name="T0" fmla="*/ 0 w 234"/>
                  <a:gd name="T1" fmla="*/ 0 h 198"/>
                  <a:gd name="T2" fmla="*/ 0 w 234"/>
                  <a:gd name="T3" fmla="*/ 0 h 198"/>
                  <a:gd name="T4" fmla="*/ 0 w 234"/>
                  <a:gd name="T5" fmla="*/ 0 h 198"/>
                  <a:gd name="T6" fmla="*/ 0 w 234"/>
                  <a:gd name="T7" fmla="*/ 0 h 198"/>
                  <a:gd name="T8" fmla="*/ 0 w 234"/>
                  <a:gd name="T9" fmla="*/ 0 h 198"/>
                  <a:gd name="T10" fmla="*/ 0 w 234"/>
                  <a:gd name="T11" fmla="*/ 0 h 198"/>
                  <a:gd name="T12" fmla="*/ 0 w 234"/>
                  <a:gd name="T13" fmla="*/ 0 h 198"/>
                  <a:gd name="T14" fmla="*/ 0 w 234"/>
                  <a:gd name="T15" fmla="*/ 0 h 198"/>
                  <a:gd name="T16" fmla="*/ 0 w 234"/>
                  <a:gd name="T17" fmla="*/ 0 h 198"/>
                  <a:gd name="T18" fmla="*/ 0 w 234"/>
                  <a:gd name="T19" fmla="*/ 0 h 198"/>
                  <a:gd name="T20" fmla="*/ 0 w 234"/>
                  <a:gd name="T21" fmla="*/ 0 h 198"/>
                  <a:gd name="T22" fmla="*/ 0 w 234"/>
                  <a:gd name="T23" fmla="*/ 0 h 198"/>
                  <a:gd name="T24" fmla="*/ 0 w 234"/>
                  <a:gd name="T25" fmla="*/ 0 h 198"/>
                  <a:gd name="T26" fmla="*/ 0 w 234"/>
                  <a:gd name="T27" fmla="*/ 0 h 198"/>
                  <a:gd name="T28" fmla="*/ 0 w 234"/>
                  <a:gd name="T29" fmla="*/ 0 h 198"/>
                  <a:gd name="T30" fmla="*/ 0 w 234"/>
                  <a:gd name="T31" fmla="*/ 0 h 198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234" h="198">
                    <a:moveTo>
                      <a:pt x="213" y="198"/>
                    </a:moveTo>
                    <a:lnTo>
                      <a:pt x="234" y="166"/>
                    </a:lnTo>
                    <a:lnTo>
                      <a:pt x="234" y="164"/>
                    </a:lnTo>
                    <a:lnTo>
                      <a:pt x="203" y="105"/>
                    </a:lnTo>
                    <a:lnTo>
                      <a:pt x="164" y="58"/>
                    </a:lnTo>
                    <a:lnTo>
                      <a:pt x="117" y="17"/>
                    </a:lnTo>
                    <a:lnTo>
                      <a:pt x="80" y="0"/>
                    </a:lnTo>
                    <a:lnTo>
                      <a:pt x="72" y="0"/>
                    </a:lnTo>
                    <a:lnTo>
                      <a:pt x="21" y="44"/>
                    </a:lnTo>
                    <a:lnTo>
                      <a:pt x="0" y="91"/>
                    </a:lnTo>
                    <a:lnTo>
                      <a:pt x="53" y="146"/>
                    </a:lnTo>
                    <a:lnTo>
                      <a:pt x="102" y="97"/>
                    </a:lnTo>
                    <a:lnTo>
                      <a:pt x="107" y="98"/>
                    </a:lnTo>
                    <a:lnTo>
                      <a:pt x="161" y="142"/>
                    </a:lnTo>
                    <a:lnTo>
                      <a:pt x="204" y="188"/>
                    </a:lnTo>
                    <a:lnTo>
                      <a:pt x="213" y="198"/>
                    </a:lnTo>
                    <a:close/>
                  </a:path>
                </a:pathLst>
              </a:custGeom>
              <a:noFill/>
              <a:ln w="63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620" name="未知">
                <a:extLst>
                  <a:ext uri="{FF2B5EF4-FFF2-40B4-BE49-F238E27FC236}">
                    <a16:creationId xmlns:a16="http://schemas.microsoft.com/office/drawing/2014/main" id="{89C0EE24-911B-91A1-6A14-CAF5A43449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0" y="863"/>
                <a:ext cx="70" cy="69"/>
              </a:xfrm>
              <a:custGeom>
                <a:avLst/>
                <a:gdLst>
                  <a:gd name="T0" fmla="*/ 0 w 175"/>
                  <a:gd name="T1" fmla="*/ 0 h 174"/>
                  <a:gd name="T2" fmla="*/ 0 w 175"/>
                  <a:gd name="T3" fmla="*/ 0 h 174"/>
                  <a:gd name="T4" fmla="*/ 0 w 175"/>
                  <a:gd name="T5" fmla="*/ 0 h 174"/>
                  <a:gd name="T6" fmla="*/ 0 w 175"/>
                  <a:gd name="T7" fmla="*/ 0 h 174"/>
                  <a:gd name="T8" fmla="*/ 0 w 175"/>
                  <a:gd name="T9" fmla="*/ 0 h 174"/>
                  <a:gd name="T10" fmla="*/ 0 w 175"/>
                  <a:gd name="T11" fmla="*/ 0 h 174"/>
                  <a:gd name="T12" fmla="*/ 0 w 175"/>
                  <a:gd name="T13" fmla="*/ 0 h 174"/>
                  <a:gd name="T14" fmla="*/ 0 w 175"/>
                  <a:gd name="T15" fmla="*/ 0 h 174"/>
                  <a:gd name="T16" fmla="*/ 0 w 175"/>
                  <a:gd name="T17" fmla="*/ 0 h 174"/>
                  <a:gd name="T18" fmla="*/ 0 w 175"/>
                  <a:gd name="T19" fmla="*/ 0 h 174"/>
                  <a:gd name="T20" fmla="*/ 0 w 175"/>
                  <a:gd name="T21" fmla="*/ 0 h 174"/>
                  <a:gd name="T22" fmla="*/ 0 w 175"/>
                  <a:gd name="T23" fmla="*/ 0 h 174"/>
                  <a:gd name="T24" fmla="*/ 0 w 175"/>
                  <a:gd name="T25" fmla="*/ 0 h 174"/>
                  <a:gd name="T26" fmla="*/ 0 w 175"/>
                  <a:gd name="T27" fmla="*/ 0 h 174"/>
                  <a:gd name="T28" fmla="*/ 0 w 175"/>
                  <a:gd name="T29" fmla="*/ 0 h 174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175" h="174">
                    <a:moveTo>
                      <a:pt x="104" y="128"/>
                    </a:moveTo>
                    <a:lnTo>
                      <a:pt x="128" y="102"/>
                    </a:lnTo>
                    <a:lnTo>
                      <a:pt x="175" y="174"/>
                    </a:lnTo>
                    <a:lnTo>
                      <a:pt x="128" y="102"/>
                    </a:lnTo>
                    <a:lnTo>
                      <a:pt x="128" y="100"/>
                    </a:lnTo>
                    <a:lnTo>
                      <a:pt x="76" y="39"/>
                    </a:lnTo>
                    <a:lnTo>
                      <a:pt x="58" y="31"/>
                    </a:lnTo>
                    <a:lnTo>
                      <a:pt x="56" y="31"/>
                    </a:lnTo>
                    <a:lnTo>
                      <a:pt x="32" y="57"/>
                    </a:lnTo>
                    <a:lnTo>
                      <a:pt x="0" y="0"/>
                    </a:lnTo>
                    <a:lnTo>
                      <a:pt x="32" y="57"/>
                    </a:lnTo>
                    <a:lnTo>
                      <a:pt x="32" y="59"/>
                    </a:lnTo>
                    <a:lnTo>
                      <a:pt x="84" y="120"/>
                    </a:lnTo>
                    <a:lnTo>
                      <a:pt x="102" y="128"/>
                    </a:lnTo>
                    <a:lnTo>
                      <a:pt x="104" y="128"/>
                    </a:lnTo>
                    <a:close/>
                  </a:path>
                </a:pathLst>
              </a:custGeom>
              <a:blipFill dpi="0" rotWithShape="0">
                <a:blip r:embed="rId31"/>
                <a:srcRect/>
                <a:stretch>
                  <a:fillRect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621" name="未知">
                <a:extLst>
                  <a:ext uri="{FF2B5EF4-FFF2-40B4-BE49-F238E27FC236}">
                    <a16:creationId xmlns:a16="http://schemas.microsoft.com/office/drawing/2014/main" id="{1878ACB2-B6DA-36EF-FA2E-CFFC04F22E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6" y="1054"/>
                <a:ext cx="17" cy="16"/>
              </a:xfrm>
              <a:custGeom>
                <a:avLst/>
                <a:gdLst>
                  <a:gd name="T0" fmla="*/ 0 w 42"/>
                  <a:gd name="T1" fmla="*/ 0 h 41"/>
                  <a:gd name="T2" fmla="*/ 0 w 42"/>
                  <a:gd name="T3" fmla="*/ 0 h 41"/>
                  <a:gd name="T4" fmla="*/ 0 w 42"/>
                  <a:gd name="T5" fmla="*/ 0 h 41"/>
                  <a:gd name="T6" fmla="*/ 0 w 42"/>
                  <a:gd name="T7" fmla="*/ 0 h 41"/>
                  <a:gd name="T8" fmla="*/ 0 w 42"/>
                  <a:gd name="T9" fmla="*/ 0 h 41"/>
                  <a:gd name="T10" fmla="*/ 0 w 42"/>
                  <a:gd name="T11" fmla="*/ 0 h 41"/>
                  <a:gd name="T12" fmla="*/ 0 w 42"/>
                  <a:gd name="T13" fmla="*/ 0 h 41"/>
                  <a:gd name="T14" fmla="*/ 0 w 42"/>
                  <a:gd name="T15" fmla="*/ 0 h 41"/>
                  <a:gd name="T16" fmla="*/ 0 w 42"/>
                  <a:gd name="T17" fmla="*/ 0 h 41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42" h="41">
                    <a:moveTo>
                      <a:pt x="22" y="0"/>
                    </a:moveTo>
                    <a:lnTo>
                      <a:pt x="42" y="20"/>
                    </a:lnTo>
                    <a:lnTo>
                      <a:pt x="42" y="21"/>
                    </a:lnTo>
                    <a:lnTo>
                      <a:pt x="21" y="41"/>
                    </a:lnTo>
                    <a:lnTo>
                      <a:pt x="20" y="41"/>
                    </a:lnTo>
                    <a:lnTo>
                      <a:pt x="0" y="21"/>
                    </a:lnTo>
                    <a:lnTo>
                      <a:pt x="0" y="19"/>
                    </a:lnTo>
                    <a:lnTo>
                      <a:pt x="20" y="0"/>
                    </a:lnTo>
                    <a:lnTo>
                      <a:pt x="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622" name="未知">
                <a:extLst>
                  <a:ext uri="{FF2B5EF4-FFF2-40B4-BE49-F238E27FC236}">
                    <a16:creationId xmlns:a16="http://schemas.microsoft.com/office/drawing/2014/main" id="{FC835AF4-26E1-1B48-7973-4990CED65C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6" y="1054"/>
                <a:ext cx="17" cy="16"/>
              </a:xfrm>
              <a:custGeom>
                <a:avLst/>
                <a:gdLst>
                  <a:gd name="T0" fmla="*/ 0 w 42"/>
                  <a:gd name="T1" fmla="*/ 0 h 41"/>
                  <a:gd name="T2" fmla="*/ 0 w 42"/>
                  <a:gd name="T3" fmla="*/ 0 h 41"/>
                  <a:gd name="T4" fmla="*/ 0 w 42"/>
                  <a:gd name="T5" fmla="*/ 0 h 41"/>
                  <a:gd name="T6" fmla="*/ 0 w 42"/>
                  <a:gd name="T7" fmla="*/ 0 h 41"/>
                  <a:gd name="T8" fmla="*/ 0 w 42"/>
                  <a:gd name="T9" fmla="*/ 0 h 41"/>
                  <a:gd name="T10" fmla="*/ 0 w 42"/>
                  <a:gd name="T11" fmla="*/ 0 h 41"/>
                  <a:gd name="T12" fmla="*/ 0 w 42"/>
                  <a:gd name="T13" fmla="*/ 0 h 41"/>
                  <a:gd name="T14" fmla="*/ 0 w 42"/>
                  <a:gd name="T15" fmla="*/ 0 h 41"/>
                  <a:gd name="T16" fmla="*/ 0 w 42"/>
                  <a:gd name="T17" fmla="*/ 0 h 41"/>
                  <a:gd name="T18" fmla="*/ 0 w 42"/>
                  <a:gd name="T19" fmla="*/ 0 h 4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42" h="41">
                    <a:moveTo>
                      <a:pt x="7" y="35"/>
                    </a:moveTo>
                    <a:lnTo>
                      <a:pt x="21" y="41"/>
                    </a:lnTo>
                    <a:lnTo>
                      <a:pt x="23" y="41"/>
                    </a:lnTo>
                    <a:lnTo>
                      <a:pt x="42" y="20"/>
                    </a:lnTo>
                    <a:lnTo>
                      <a:pt x="42" y="18"/>
                    </a:lnTo>
                    <a:lnTo>
                      <a:pt x="20" y="0"/>
                    </a:lnTo>
                    <a:lnTo>
                      <a:pt x="19" y="0"/>
                    </a:lnTo>
                    <a:lnTo>
                      <a:pt x="0" y="21"/>
                    </a:lnTo>
                    <a:lnTo>
                      <a:pt x="0" y="22"/>
                    </a:lnTo>
                    <a:lnTo>
                      <a:pt x="7" y="35"/>
                    </a:lnTo>
                    <a:close/>
                  </a:path>
                </a:pathLst>
              </a:custGeom>
              <a:noFill/>
              <a:ln w="6350" cmpd="sng">
                <a:solidFill>
                  <a:srgbClr val="252525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623" name="未知">
                <a:extLst>
                  <a:ext uri="{FF2B5EF4-FFF2-40B4-BE49-F238E27FC236}">
                    <a16:creationId xmlns:a16="http://schemas.microsoft.com/office/drawing/2014/main" id="{E10BE50C-E8D4-085D-1AE7-97D9F0542C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99" y="310"/>
                <a:ext cx="14" cy="242"/>
              </a:xfrm>
              <a:custGeom>
                <a:avLst/>
                <a:gdLst>
                  <a:gd name="T0" fmla="*/ 0 w 35"/>
                  <a:gd name="T1" fmla="*/ 0 h 603"/>
                  <a:gd name="T2" fmla="*/ 0 w 35"/>
                  <a:gd name="T3" fmla="*/ 0 h 603"/>
                  <a:gd name="T4" fmla="*/ 0 w 35"/>
                  <a:gd name="T5" fmla="*/ 0 h 603"/>
                  <a:gd name="T6" fmla="*/ 0 w 35"/>
                  <a:gd name="T7" fmla="*/ 0 h 603"/>
                  <a:gd name="T8" fmla="*/ 0 w 35"/>
                  <a:gd name="T9" fmla="*/ 0 h 60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" h="603">
                    <a:moveTo>
                      <a:pt x="35" y="569"/>
                    </a:moveTo>
                    <a:lnTo>
                      <a:pt x="35" y="0"/>
                    </a:lnTo>
                    <a:lnTo>
                      <a:pt x="0" y="0"/>
                    </a:lnTo>
                    <a:lnTo>
                      <a:pt x="0" y="603"/>
                    </a:lnTo>
                    <a:lnTo>
                      <a:pt x="35" y="56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624" name="未知">
                <a:extLst>
                  <a:ext uri="{FF2B5EF4-FFF2-40B4-BE49-F238E27FC236}">
                    <a16:creationId xmlns:a16="http://schemas.microsoft.com/office/drawing/2014/main" id="{1F426325-CFFC-C409-178B-B7533F4B82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13" y="310"/>
                <a:ext cx="16" cy="228"/>
              </a:xfrm>
              <a:custGeom>
                <a:avLst/>
                <a:gdLst>
                  <a:gd name="T0" fmla="*/ 0 w 40"/>
                  <a:gd name="T1" fmla="*/ 0 h 569"/>
                  <a:gd name="T2" fmla="*/ 0 w 40"/>
                  <a:gd name="T3" fmla="*/ 0 h 569"/>
                  <a:gd name="T4" fmla="*/ 0 w 40"/>
                  <a:gd name="T5" fmla="*/ 0 h 569"/>
                  <a:gd name="T6" fmla="*/ 0 w 40"/>
                  <a:gd name="T7" fmla="*/ 0 h 569"/>
                  <a:gd name="T8" fmla="*/ 0 w 40"/>
                  <a:gd name="T9" fmla="*/ 0 h 56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0" h="569">
                    <a:moveTo>
                      <a:pt x="40" y="529"/>
                    </a:moveTo>
                    <a:lnTo>
                      <a:pt x="40" y="0"/>
                    </a:lnTo>
                    <a:lnTo>
                      <a:pt x="0" y="0"/>
                    </a:lnTo>
                    <a:lnTo>
                      <a:pt x="0" y="569"/>
                    </a:lnTo>
                    <a:lnTo>
                      <a:pt x="40" y="529"/>
                    </a:lnTo>
                    <a:close/>
                  </a:path>
                </a:pathLst>
              </a:custGeom>
              <a:solidFill>
                <a:srgbClr val="8080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625" name="未知">
                <a:extLst>
                  <a:ext uri="{FF2B5EF4-FFF2-40B4-BE49-F238E27FC236}">
                    <a16:creationId xmlns:a16="http://schemas.microsoft.com/office/drawing/2014/main" id="{B4DD8370-2976-386B-8832-1114DC4CEE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29" y="310"/>
                <a:ext cx="16" cy="212"/>
              </a:xfrm>
              <a:custGeom>
                <a:avLst/>
                <a:gdLst>
                  <a:gd name="T0" fmla="*/ 0 w 41"/>
                  <a:gd name="T1" fmla="*/ 0 h 529"/>
                  <a:gd name="T2" fmla="*/ 0 w 41"/>
                  <a:gd name="T3" fmla="*/ 0 h 529"/>
                  <a:gd name="T4" fmla="*/ 0 w 41"/>
                  <a:gd name="T5" fmla="*/ 0 h 529"/>
                  <a:gd name="T6" fmla="*/ 0 w 41"/>
                  <a:gd name="T7" fmla="*/ 0 h 529"/>
                  <a:gd name="T8" fmla="*/ 0 w 41"/>
                  <a:gd name="T9" fmla="*/ 0 h 52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1" h="529">
                    <a:moveTo>
                      <a:pt x="41" y="489"/>
                    </a:moveTo>
                    <a:lnTo>
                      <a:pt x="41" y="0"/>
                    </a:lnTo>
                    <a:lnTo>
                      <a:pt x="0" y="0"/>
                    </a:lnTo>
                    <a:lnTo>
                      <a:pt x="0" y="529"/>
                    </a:lnTo>
                    <a:lnTo>
                      <a:pt x="41" y="48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626" name="未知">
                <a:extLst>
                  <a:ext uri="{FF2B5EF4-FFF2-40B4-BE49-F238E27FC236}">
                    <a16:creationId xmlns:a16="http://schemas.microsoft.com/office/drawing/2014/main" id="{F1C49185-0F30-9813-2FF8-E693920131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0" y="310"/>
                <a:ext cx="0" cy="191"/>
              </a:xfrm>
              <a:custGeom>
                <a:avLst/>
                <a:gdLst>
                  <a:gd name="T0" fmla="*/ 0 h 476"/>
                  <a:gd name="T1" fmla="*/ 0 h 476"/>
                  <a:gd name="T2" fmla="*/ 0 60000 65536"/>
                  <a:gd name="T3" fmla="*/ 0 60000 65536"/>
                </a:gdLst>
                <a:ahLst/>
                <a:cxnLst>
                  <a:cxn ang="T2">
                    <a:pos x="0" y="T0"/>
                  </a:cxn>
                  <a:cxn ang="T3">
                    <a:pos x="0" y="T1"/>
                  </a:cxn>
                </a:cxnLst>
                <a:rect l="0" t="0" r="r" b="b"/>
                <a:pathLst>
                  <a:path h="476">
                    <a:moveTo>
                      <a:pt x="0" y="0"/>
                    </a:moveTo>
                    <a:lnTo>
                      <a:pt x="0" y="476"/>
                    </a:lnTo>
                  </a:path>
                </a:pathLst>
              </a:custGeom>
              <a:noFill/>
              <a:ln w="16471" cmpd="sng">
                <a:solidFill>
                  <a:srgbClr val="FFFF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627" name="未知">
                <a:extLst>
                  <a:ext uri="{FF2B5EF4-FFF2-40B4-BE49-F238E27FC236}">
                    <a16:creationId xmlns:a16="http://schemas.microsoft.com/office/drawing/2014/main" id="{56134525-E7F4-8BA4-7B7D-717388AF64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61" y="310"/>
                <a:ext cx="0" cy="180"/>
              </a:xfrm>
              <a:custGeom>
                <a:avLst/>
                <a:gdLst>
                  <a:gd name="T0" fmla="*/ 0 h 450"/>
                  <a:gd name="T1" fmla="*/ 0 h 450"/>
                  <a:gd name="T2" fmla="*/ 0 60000 65536"/>
                  <a:gd name="T3" fmla="*/ 0 60000 65536"/>
                </a:gdLst>
                <a:ahLst/>
                <a:cxnLst>
                  <a:cxn ang="T2">
                    <a:pos x="0" y="T0"/>
                  </a:cxn>
                  <a:cxn ang="T3">
                    <a:pos x="0" y="T1"/>
                  </a:cxn>
                </a:cxnLst>
                <a:rect l="0" t="0" r="r" b="b"/>
                <a:pathLst>
                  <a:path h="450">
                    <a:moveTo>
                      <a:pt x="0" y="0"/>
                    </a:moveTo>
                    <a:lnTo>
                      <a:pt x="0" y="450"/>
                    </a:lnTo>
                  </a:path>
                </a:pathLst>
              </a:custGeom>
              <a:noFill/>
              <a:ln w="16471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628" name="未知">
                <a:extLst>
                  <a:ext uri="{FF2B5EF4-FFF2-40B4-BE49-F238E27FC236}">
                    <a16:creationId xmlns:a16="http://schemas.microsoft.com/office/drawing/2014/main" id="{27990D70-14CB-1FEB-0BF5-CA367EC06D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99" y="310"/>
                <a:ext cx="64" cy="242"/>
              </a:xfrm>
              <a:custGeom>
                <a:avLst/>
                <a:gdLst>
                  <a:gd name="T0" fmla="*/ 0 w 160"/>
                  <a:gd name="T1" fmla="*/ 0 h 603"/>
                  <a:gd name="T2" fmla="*/ 0 w 160"/>
                  <a:gd name="T3" fmla="*/ 0 h 603"/>
                  <a:gd name="T4" fmla="*/ 0 w 160"/>
                  <a:gd name="T5" fmla="*/ 0 h 603"/>
                  <a:gd name="T6" fmla="*/ 0 w 160"/>
                  <a:gd name="T7" fmla="*/ 0 h 603"/>
                  <a:gd name="T8" fmla="*/ 0 w 160"/>
                  <a:gd name="T9" fmla="*/ 0 h 60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60" h="603">
                    <a:moveTo>
                      <a:pt x="160" y="0"/>
                    </a:moveTo>
                    <a:lnTo>
                      <a:pt x="160" y="445"/>
                    </a:lnTo>
                    <a:lnTo>
                      <a:pt x="0" y="603"/>
                    </a:lnTo>
                    <a:lnTo>
                      <a:pt x="0" y="0"/>
                    </a:lnTo>
                    <a:lnTo>
                      <a:pt x="160" y="0"/>
                    </a:lnTo>
                    <a:close/>
                  </a:path>
                </a:pathLst>
              </a:custGeom>
              <a:noFill/>
              <a:ln w="63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629" name="未知">
                <a:extLst>
                  <a:ext uri="{FF2B5EF4-FFF2-40B4-BE49-F238E27FC236}">
                    <a16:creationId xmlns:a16="http://schemas.microsoft.com/office/drawing/2014/main" id="{5AE3B623-D66E-B4DF-64CA-23F4544E11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85" y="293"/>
                <a:ext cx="92" cy="10"/>
              </a:xfrm>
              <a:custGeom>
                <a:avLst/>
                <a:gdLst>
                  <a:gd name="T0" fmla="*/ 0 w 231"/>
                  <a:gd name="T1" fmla="*/ 0 h 24"/>
                  <a:gd name="T2" fmla="*/ 0 w 231"/>
                  <a:gd name="T3" fmla="*/ 0 h 24"/>
                  <a:gd name="T4" fmla="*/ 0 w 231"/>
                  <a:gd name="T5" fmla="*/ 0 h 24"/>
                  <a:gd name="T6" fmla="*/ 0 w 231"/>
                  <a:gd name="T7" fmla="*/ 0 h 24"/>
                  <a:gd name="T8" fmla="*/ 0 w 231"/>
                  <a:gd name="T9" fmla="*/ 0 h 2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31" h="24">
                    <a:moveTo>
                      <a:pt x="231" y="24"/>
                    </a:moveTo>
                    <a:lnTo>
                      <a:pt x="207" y="0"/>
                    </a:lnTo>
                    <a:lnTo>
                      <a:pt x="23" y="0"/>
                    </a:lnTo>
                    <a:lnTo>
                      <a:pt x="0" y="24"/>
                    </a:lnTo>
                    <a:lnTo>
                      <a:pt x="231" y="2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630" name="未知">
                <a:extLst>
                  <a:ext uri="{FF2B5EF4-FFF2-40B4-BE49-F238E27FC236}">
                    <a16:creationId xmlns:a16="http://schemas.microsoft.com/office/drawing/2014/main" id="{2BC21CF0-B075-C596-66B4-E5FAF89DF2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85" y="303"/>
                <a:ext cx="92" cy="9"/>
              </a:xfrm>
              <a:custGeom>
                <a:avLst/>
                <a:gdLst>
                  <a:gd name="T0" fmla="*/ 0 w 231"/>
                  <a:gd name="T1" fmla="*/ 0 h 24"/>
                  <a:gd name="T2" fmla="*/ 0 w 231"/>
                  <a:gd name="T3" fmla="*/ 0 h 24"/>
                  <a:gd name="T4" fmla="*/ 0 w 231"/>
                  <a:gd name="T5" fmla="*/ 0 h 24"/>
                  <a:gd name="T6" fmla="*/ 0 w 231"/>
                  <a:gd name="T7" fmla="*/ 0 h 24"/>
                  <a:gd name="T8" fmla="*/ 0 w 231"/>
                  <a:gd name="T9" fmla="*/ 0 h 24"/>
                  <a:gd name="T10" fmla="*/ 0 w 231"/>
                  <a:gd name="T11" fmla="*/ 0 h 24"/>
                  <a:gd name="T12" fmla="*/ 0 w 231"/>
                  <a:gd name="T13" fmla="*/ 0 h 2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31" h="24">
                    <a:moveTo>
                      <a:pt x="209" y="24"/>
                    </a:moveTo>
                    <a:lnTo>
                      <a:pt x="231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23" y="24"/>
                    </a:lnTo>
                    <a:lnTo>
                      <a:pt x="207" y="24"/>
                    </a:lnTo>
                    <a:lnTo>
                      <a:pt x="209" y="2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631" name="未知">
                <a:extLst>
                  <a:ext uri="{FF2B5EF4-FFF2-40B4-BE49-F238E27FC236}">
                    <a16:creationId xmlns:a16="http://schemas.microsoft.com/office/drawing/2014/main" id="{043A2A79-666D-A19F-197E-5931C1929F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85" y="293"/>
                <a:ext cx="92" cy="19"/>
              </a:xfrm>
              <a:custGeom>
                <a:avLst/>
                <a:gdLst>
                  <a:gd name="T0" fmla="*/ 0 w 231"/>
                  <a:gd name="T1" fmla="*/ 0 h 48"/>
                  <a:gd name="T2" fmla="*/ 0 w 231"/>
                  <a:gd name="T3" fmla="*/ 0 h 48"/>
                  <a:gd name="T4" fmla="*/ 0 w 231"/>
                  <a:gd name="T5" fmla="*/ 0 h 48"/>
                  <a:gd name="T6" fmla="*/ 0 w 231"/>
                  <a:gd name="T7" fmla="*/ 0 h 48"/>
                  <a:gd name="T8" fmla="*/ 0 w 231"/>
                  <a:gd name="T9" fmla="*/ 0 h 48"/>
                  <a:gd name="T10" fmla="*/ 0 w 231"/>
                  <a:gd name="T11" fmla="*/ 0 h 48"/>
                  <a:gd name="T12" fmla="*/ 0 w 231"/>
                  <a:gd name="T13" fmla="*/ 0 h 48"/>
                  <a:gd name="T14" fmla="*/ 0 w 231"/>
                  <a:gd name="T15" fmla="*/ 0 h 48"/>
                  <a:gd name="T16" fmla="*/ 0 w 231"/>
                  <a:gd name="T17" fmla="*/ 0 h 48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231" h="48">
                    <a:moveTo>
                      <a:pt x="207" y="48"/>
                    </a:moveTo>
                    <a:lnTo>
                      <a:pt x="231" y="24"/>
                    </a:lnTo>
                    <a:lnTo>
                      <a:pt x="230" y="22"/>
                    </a:lnTo>
                    <a:lnTo>
                      <a:pt x="207" y="0"/>
                    </a:lnTo>
                    <a:lnTo>
                      <a:pt x="23" y="0"/>
                    </a:lnTo>
                    <a:lnTo>
                      <a:pt x="0" y="24"/>
                    </a:lnTo>
                    <a:lnTo>
                      <a:pt x="0" y="26"/>
                    </a:lnTo>
                    <a:lnTo>
                      <a:pt x="23" y="48"/>
                    </a:lnTo>
                    <a:lnTo>
                      <a:pt x="207" y="48"/>
                    </a:lnTo>
                    <a:close/>
                  </a:path>
                </a:pathLst>
              </a:custGeom>
              <a:noFill/>
              <a:ln w="63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632" name="未知">
                <a:extLst>
                  <a:ext uri="{FF2B5EF4-FFF2-40B4-BE49-F238E27FC236}">
                    <a16:creationId xmlns:a16="http://schemas.microsoft.com/office/drawing/2014/main" id="{095FDC68-910E-3AA7-2F1E-4EB7D232C3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74" y="463"/>
                <a:ext cx="108" cy="109"/>
              </a:xfrm>
              <a:custGeom>
                <a:avLst/>
                <a:gdLst>
                  <a:gd name="T0" fmla="*/ 0 w 272"/>
                  <a:gd name="T1" fmla="*/ 0 h 272"/>
                  <a:gd name="T2" fmla="*/ 0 w 272"/>
                  <a:gd name="T3" fmla="*/ 0 h 272"/>
                  <a:gd name="T4" fmla="*/ 0 w 272"/>
                  <a:gd name="T5" fmla="*/ 0 h 272"/>
                  <a:gd name="T6" fmla="*/ 0 w 272"/>
                  <a:gd name="T7" fmla="*/ 0 h 272"/>
                  <a:gd name="T8" fmla="*/ 0 w 272"/>
                  <a:gd name="T9" fmla="*/ 0 h 272"/>
                  <a:gd name="T10" fmla="*/ 0 w 272"/>
                  <a:gd name="T11" fmla="*/ 0 h 272"/>
                  <a:gd name="T12" fmla="*/ 0 w 272"/>
                  <a:gd name="T13" fmla="*/ 0 h 272"/>
                  <a:gd name="T14" fmla="*/ 0 w 272"/>
                  <a:gd name="T15" fmla="*/ 0 h 272"/>
                  <a:gd name="T16" fmla="*/ 0 w 272"/>
                  <a:gd name="T17" fmla="*/ 0 h 272"/>
                  <a:gd name="T18" fmla="*/ 0 w 272"/>
                  <a:gd name="T19" fmla="*/ 0 h 272"/>
                  <a:gd name="T20" fmla="*/ 0 w 272"/>
                  <a:gd name="T21" fmla="*/ 0 h 272"/>
                  <a:gd name="T22" fmla="*/ 0 w 272"/>
                  <a:gd name="T23" fmla="*/ 0 h 272"/>
                  <a:gd name="T24" fmla="*/ 0 w 272"/>
                  <a:gd name="T25" fmla="*/ 0 h 272"/>
                  <a:gd name="T26" fmla="*/ 0 w 272"/>
                  <a:gd name="T27" fmla="*/ 0 h 272"/>
                  <a:gd name="T28" fmla="*/ 0 w 272"/>
                  <a:gd name="T29" fmla="*/ 0 h 272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272" h="272">
                    <a:moveTo>
                      <a:pt x="54" y="248"/>
                    </a:moveTo>
                    <a:lnTo>
                      <a:pt x="247" y="60"/>
                    </a:lnTo>
                    <a:lnTo>
                      <a:pt x="248" y="53"/>
                    </a:lnTo>
                    <a:lnTo>
                      <a:pt x="272" y="272"/>
                    </a:lnTo>
                    <a:lnTo>
                      <a:pt x="248" y="53"/>
                    </a:lnTo>
                    <a:lnTo>
                      <a:pt x="248" y="51"/>
                    </a:lnTo>
                    <a:lnTo>
                      <a:pt x="234" y="39"/>
                    </a:lnTo>
                    <a:lnTo>
                      <a:pt x="232" y="39"/>
                    </a:lnTo>
                    <a:lnTo>
                      <a:pt x="50" y="211"/>
                    </a:lnTo>
                    <a:lnTo>
                      <a:pt x="39" y="234"/>
                    </a:lnTo>
                    <a:lnTo>
                      <a:pt x="0" y="0"/>
                    </a:lnTo>
                    <a:lnTo>
                      <a:pt x="39" y="234"/>
                    </a:lnTo>
                    <a:lnTo>
                      <a:pt x="39" y="236"/>
                    </a:lnTo>
                    <a:lnTo>
                      <a:pt x="53" y="248"/>
                    </a:lnTo>
                    <a:lnTo>
                      <a:pt x="54" y="248"/>
                    </a:lnTo>
                    <a:close/>
                  </a:path>
                </a:pathLst>
              </a:custGeom>
              <a:blipFill dpi="0" rotWithShape="0">
                <a:blip r:embed="rId20"/>
                <a:srcRect/>
                <a:stretch>
                  <a:fillRect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633" name="未知">
                <a:extLst>
                  <a:ext uri="{FF2B5EF4-FFF2-40B4-BE49-F238E27FC236}">
                    <a16:creationId xmlns:a16="http://schemas.microsoft.com/office/drawing/2014/main" id="{0C1C9506-2306-4564-786C-78DDC14A3C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87" y="477"/>
                <a:ext cx="101" cy="101"/>
              </a:xfrm>
              <a:custGeom>
                <a:avLst/>
                <a:gdLst>
                  <a:gd name="T0" fmla="*/ 0 w 252"/>
                  <a:gd name="T1" fmla="*/ 0 h 252"/>
                  <a:gd name="T2" fmla="*/ 0 w 252"/>
                  <a:gd name="T3" fmla="*/ 0 h 252"/>
                  <a:gd name="T4" fmla="*/ 0 w 252"/>
                  <a:gd name="T5" fmla="*/ 0 h 252"/>
                  <a:gd name="T6" fmla="*/ 0 w 252"/>
                  <a:gd name="T7" fmla="*/ 0 h 252"/>
                  <a:gd name="T8" fmla="*/ 0 w 252"/>
                  <a:gd name="T9" fmla="*/ 0 h 252"/>
                  <a:gd name="T10" fmla="*/ 0 w 252"/>
                  <a:gd name="T11" fmla="*/ 0 h 252"/>
                  <a:gd name="T12" fmla="*/ 0 w 252"/>
                  <a:gd name="T13" fmla="*/ 0 h 252"/>
                  <a:gd name="T14" fmla="*/ 0 w 252"/>
                  <a:gd name="T15" fmla="*/ 0 h 252"/>
                  <a:gd name="T16" fmla="*/ 0 w 252"/>
                  <a:gd name="T17" fmla="*/ 0 h 252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252" h="252">
                    <a:moveTo>
                      <a:pt x="26" y="212"/>
                    </a:moveTo>
                    <a:lnTo>
                      <a:pt x="203" y="42"/>
                    </a:lnTo>
                    <a:lnTo>
                      <a:pt x="213" y="25"/>
                    </a:lnTo>
                    <a:lnTo>
                      <a:pt x="252" y="252"/>
                    </a:lnTo>
                    <a:lnTo>
                      <a:pt x="213" y="25"/>
                    </a:lnTo>
                    <a:lnTo>
                      <a:pt x="25" y="212"/>
                    </a:lnTo>
                    <a:lnTo>
                      <a:pt x="0" y="0"/>
                    </a:lnTo>
                    <a:lnTo>
                      <a:pt x="25" y="212"/>
                    </a:lnTo>
                    <a:lnTo>
                      <a:pt x="26" y="212"/>
                    </a:lnTo>
                    <a:close/>
                  </a:path>
                </a:pathLst>
              </a:custGeom>
              <a:blipFill dpi="0" rotWithShape="0">
                <a:blip r:embed="rId21"/>
                <a:srcRect/>
                <a:stretch>
                  <a:fillRect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634" name="未知">
                <a:extLst>
                  <a:ext uri="{FF2B5EF4-FFF2-40B4-BE49-F238E27FC236}">
                    <a16:creationId xmlns:a16="http://schemas.microsoft.com/office/drawing/2014/main" id="{32381D61-4606-DAFB-E923-74B2D8B627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89" y="479"/>
                <a:ext cx="84" cy="83"/>
              </a:xfrm>
              <a:custGeom>
                <a:avLst/>
                <a:gdLst>
                  <a:gd name="T0" fmla="*/ 0 w 209"/>
                  <a:gd name="T1" fmla="*/ 0 h 209"/>
                  <a:gd name="T2" fmla="*/ 0 w 209"/>
                  <a:gd name="T3" fmla="*/ 0 h 209"/>
                  <a:gd name="T4" fmla="*/ 0 w 209"/>
                  <a:gd name="T5" fmla="*/ 0 h 209"/>
                  <a:gd name="T6" fmla="*/ 0 w 209"/>
                  <a:gd name="T7" fmla="*/ 0 h 209"/>
                  <a:gd name="T8" fmla="*/ 0 w 209"/>
                  <a:gd name="T9" fmla="*/ 0 h 209"/>
                  <a:gd name="T10" fmla="*/ 0 w 209"/>
                  <a:gd name="T11" fmla="*/ 0 h 209"/>
                  <a:gd name="T12" fmla="*/ 0 w 209"/>
                  <a:gd name="T13" fmla="*/ 0 h 209"/>
                  <a:gd name="T14" fmla="*/ 0 w 209"/>
                  <a:gd name="T15" fmla="*/ 0 h 209"/>
                  <a:gd name="T16" fmla="*/ 0 w 209"/>
                  <a:gd name="T17" fmla="*/ 0 h 209"/>
                  <a:gd name="T18" fmla="*/ 0 w 209"/>
                  <a:gd name="T19" fmla="*/ 0 h 209"/>
                  <a:gd name="T20" fmla="*/ 0 w 209"/>
                  <a:gd name="T21" fmla="*/ 0 h 209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209" h="209">
                    <a:moveTo>
                      <a:pt x="198" y="38"/>
                    </a:moveTo>
                    <a:lnTo>
                      <a:pt x="209" y="14"/>
                    </a:lnTo>
                    <a:lnTo>
                      <a:pt x="209" y="12"/>
                    </a:lnTo>
                    <a:lnTo>
                      <a:pt x="195" y="0"/>
                    </a:lnTo>
                    <a:lnTo>
                      <a:pt x="193" y="0"/>
                    </a:lnTo>
                    <a:lnTo>
                      <a:pt x="11" y="172"/>
                    </a:lnTo>
                    <a:lnTo>
                      <a:pt x="0" y="195"/>
                    </a:lnTo>
                    <a:lnTo>
                      <a:pt x="0" y="197"/>
                    </a:lnTo>
                    <a:lnTo>
                      <a:pt x="14" y="209"/>
                    </a:lnTo>
                    <a:lnTo>
                      <a:pt x="15" y="209"/>
                    </a:lnTo>
                    <a:lnTo>
                      <a:pt x="198" y="38"/>
                    </a:lnTo>
                    <a:close/>
                  </a:path>
                </a:pathLst>
              </a:custGeom>
              <a:noFill/>
              <a:ln w="63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635" name="未知">
                <a:extLst>
                  <a:ext uri="{FF2B5EF4-FFF2-40B4-BE49-F238E27FC236}">
                    <a16:creationId xmlns:a16="http://schemas.microsoft.com/office/drawing/2014/main" id="{D93BE380-8ED1-57C2-08F1-E5FF351764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04" y="450"/>
                <a:ext cx="19" cy="18"/>
              </a:xfrm>
              <a:custGeom>
                <a:avLst/>
                <a:gdLst>
                  <a:gd name="T0" fmla="*/ 0 w 47"/>
                  <a:gd name="T1" fmla="*/ 0 h 47"/>
                  <a:gd name="T2" fmla="*/ 0 w 47"/>
                  <a:gd name="T3" fmla="*/ 0 h 47"/>
                  <a:gd name="T4" fmla="*/ 0 w 47"/>
                  <a:gd name="T5" fmla="*/ 0 h 47"/>
                  <a:gd name="T6" fmla="*/ 0 w 47"/>
                  <a:gd name="T7" fmla="*/ 0 h 47"/>
                  <a:gd name="T8" fmla="*/ 0 w 47"/>
                  <a:gd name="T9" fmla="*/ 0 h 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7" h="47">
                    <a:moveTo>
                      <a:pt x="47" y="8"/>
                    </a:moveTo>
                    <a:lnTo>
                      <a:pt x="8" y="47"/>
                    </a:lnTo>
                    <a:lnTo>
                      <a:pt x="0" y="39"/>
                    </a:lnTo>
                    <a:lnTo>
                      <a:pt x="39" y="0"/>
                    </a:lnTo>
                    <a:lnTo>
                      <a:pt x="47" y="8"/>
                    </a:lnTo>
                    <a:close/>
                  </a:path>
                </a:pathLst>
              </a:custGeom>
              <a:solidFill>
                <a:srgbClr val="E866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636" name="未知">
                <a:extLst>
                  <a:ext uri="{FF2B5EF4-FFF2-40B4-BE49-F238E27FC236}">
                    <a16:creationId xmlns:a16="http://schemas.microsoft.com/office/drawing/2014/main" id="{38F4EFE6-C07D-7E28-7174-EA8DE31C7A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04" y="450"/>
                <a:ext cx="19" cy="18"/>
              </a:xfrm>
              <a:custGeom>
                <a:avLst/>
                <a:gdLst>
                  <a:gd name="T0" fmla="*/ 0 w 47"/>
                  <a:gd name="T1" fmla="*/ 0 h 47"/>
                  <a:gd name="T2" fmla="*/ 0 w 47"/>
                  <a:gd name="T3" fmla="*/ 0 h 47"/>
                  <a:gd name="T4" fmla="*/ 0 w 47"/>
                  <a:gd name="T5" fmla="*/ 0 h 47"/>
                  <a:gd name="T6" fmla="*/ 0 w 47"/>
                  <a:gd name="T7" fmla="*/ 0 h 47"/>
                  <a:gd name="T8" fmla="*/ 0 w 47"/>
                  <a:gd name="T9" fmla="*/ 0 h 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7" h="47">
                    <a:moveTo>
                      <a:pt x="47" y="8"/>
                    </a:moveTo>
                    <a:lnTo>
                      <a:pt x="8" y="47"/>
                    </a:lnTo>
                    <a:lnTo>
                      <a:pt x="0" y="39"/>
                    </a:lnTo>
                    <a:lnTo>
                      <a:pt x="39" y="0"/>
                    </a:lnTo>
                    <a:lnTo>
                      <a:pt x="47" y="8"/>
                    </a:lnTo>
                    <a:close/>
                  </a:path>
                </a:pathLst>
              </a:custGeom>
              <a:noFill/>
              <a:ln w="63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637" name="Rectangle 626">
                <a:extLst>
                  <a:ext uri="{FF2B5EF4-FFF2-40B4-BE49-F238E27FC236}">
                    <a16:creationId xmlns:a16="http://schemas.microsoft.com/office/drawing/2014/main" id="{98FA8255-14E4-EDB4-3488-0B658A3F73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96" y="441"/>
                <a:ext cx="22" cy="6"/>
              </a:xfrm>
              <a:prstGeom prst="rect">
                <a:avLst/>
              </a:prstGeom>
              <a:solidFill>
                <a:srgbClr val="E866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1pPr>
                <a:lvl2pPr marL="742950" indent="-28575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2pPr>
                <a:lvl3pPr marL="11430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3pPr>
                <a:lvl4pPr marL="16002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4pPr>
                <a:lvl5pPr marL="20574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1" i="0" u="sng" strike="noStrike" kern="1200" cap="none" spc="0" normalizeH="0" baseline="0" noProof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Arial" panose="020B0604020202020204" pitchFamily="34" charset="0"/>
                  <a:ea typeface="华文新魏" panose="02010800040101010101" pitchFamily="2" charset="-122"/>
                  <a:cs typeface="+mn-cs"/>
                </a:endParaRPr>
              </a:p>
            </p:txBody>
          </p:sp>
          <p:sp>
            <p:nvSpPr>
              <p:cNvPr id="638" name="Rectangle 627">
                <a:extLst>
                  <a:ext uri="{FF2B5EF4-FFF2-40B4-BE49-F238E27FC236}">
                    <a16:creationId xmlns:a16="http://schemas.microsoft.com/office/drawing/2014/main" id="{FD4F5359-B0D8-D4EE-0090-12344F28EA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96" y="441"/>
                <a:ext cx="22" cy="6"/>
              </a:xfrm>
              <a:prstGeom prst="rect">
                <a:avLst/>
              </a:prstGeom>
              <a:noFill/>
              <a:ln w="635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1pPr>
                <a:lvl2pPr marL="742950" indent="-28575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2pPr>
                <a:lvl3pPr marL="11430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3pPr>
                <a:lvl4pPr marL="16002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4pPr>
                <a:lvl5pPr marL="20574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1" i="0" u="sng" strike="noStrike" kern="1200" cap="none" spc="0" normalizeH="0" baseline="0" noProof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Arial" panose="020B0604020202020204" pitchFamily="34" charset="0"/>
                  <a:ea typeface="华文新魏" panose="02010800040101010101" pitchFamily="2" charset="-122"/>
                  <a:cs typeface="+mn-cs"/>
                </a:endParaRPr>
              </a:p>
            </p:txBody>
          </p:sp>
          <p:sp>
            <p:nvSpPr>
              <p:cNvPr id="639" name="未知">
                <a:extLst>
                  <a:ext uri="{FF2B5EF4-FFF2-40B4-BE49-F238E27FC236}">
                    <a16:creationId xmlns:a16="http://schemas.microsoft.com/office/drawing/2014/main" id="{0C570A95-E5BE-72A6-ABD4-A7B7AE88A7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04" y="419"/>
                <a:ext cx="19" cy="19"/>
              </a:xfrm>
              <a:custGeom>
                <a:avLst/>
                <a:gdLst>
                  <a:gd name="T0" fmla="*/ 0 w 47"/>
                  <a:gd name="T1" fmla="*/ 0 h 47"/>
                  <a:gd name="T2" fmla="*/ 0 w 47"/>
                  <a:gd name="T3" fmla="*/ 0 h 47"/>
                  <a:gd name="T4" fmla="*/ 0 w 47"/>
                  <a:gd name="T5" fmla="*/ 0 h 47"/>
                  <a:gd name="T6" fmla="*/ 0 w 47"/>
                  <a:gd name="T7" fmla="*/ 0 h 47"/>
                  <a:gd name="T8" fmla="*/ 0 w 47"/>
                  <a:gd name="T9" fmla="*/ 0 h 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7" h="47">
                    <a:moveTo>
                      <a:pt x="47" y="39"/>
                    </a:moveTo>
                    <a:lnTo>
                      <a:pt x="39" y="47"/>
                    </a:lnTo>
                    <a:lnTo>
                      <a:pt x="0" y="8"/>
                    </a:lnTo>
                    <a:lnTo>
                      <a:pt x="8" y="0"/>
                    </a:lnTo>
                    <a:lnTo>
                      <a:pt x="47" y="39"/>
                    </a:lnTo>
                    <a:close/>
                  </a:path>
                </a:pathLst>
              </a:custGeom>
              <a:solidFill>
                <a:srgbClr val="E866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640" name="未知">
                <a:extLst>
                  <a:ext uri="{FF2B5EF4-FFF2-40B4-BE49-F238E27FC236}">
                    <a16:creationId xmlns:a16="http://schemas.microsoft.com/office/drawing/2014/main" id="{F331ED75-C194-D25C-633E-DD5CC3DDE1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04" y="419"/>
                <a:ext cx="19" cy="19"/>
              </a:xfrm>
              <a:custGeom>
                <a:avLst/>
                <a:gdLst>
                  <a:gd name="T0" fmla="*/ 0 w 47"/>
                  <a:gd name="T1" fmla="*/ 0 h 47"/>
                  <a:gd name="T2" fmla="*/ 0 w 47"/>
                  <a:gd name="T3" fmla="*/ 0 h 47"/>
                  <a:gd name="T4" fmla="*/ 0 w 47"/>
                  <a:gd name="T5" fmla="*/ 0 h 47"/>
                  <a:gd name="T6" fmla="*/ 0 w 47"/>
                  <a:gd name="T7" fmla="*/ 0 h 47"/>
                  <a:gd name="T8" fmla="*/ 0 w 47"/>
                  <a:gd name="T9" fmla="*/ 0 h 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7" h="47">
                    <a:moveTo>
                      <a:pt x="39" y="47"/>
                    </a:moveTo>
                    <a:lnTo>
                      <a:pt x="0" y="8"/>
                    </a:lnTo>
                    <a:lnTo>
                      <a:pt x="8" y="0"/>
                    </a:lnTo>
                    <a:lnTo>
                      <a:pt x="47" y="39"/>
                    </a:lnTo>
                    <a:lnTo>
                      <a:pt x="39" y="47"/>
                    </a:lnTo>
                    <a:close/>
                  </a:path>
                </a:pathLst>
              </a:custGeom>
              <a:noFill/>
              <a:ln w="63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641" name="Rectangle 630">
                <a:extLst>
                  <a:ext uri="{FF2B5EF4-FFF2-40B4-BE49-F238E27FC236}">
                    <a16:creationId xmlns:a16="http://schemas.microsoft.com/office/drawing/2014/main" id="{BE1A4FEE-247A-E26C-A63B-10642737FD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26" y="411"/>
                <a:ext cx="6" cy="22"/>
              </a:xfrm>
              <a:prstGeom prst="rect">
                <a:avLst/>
              </a:prstGeom>
              <a:solidFill>
                <a:srgbClr val="E866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1pPr>
                <a:lvl2pPr marL="742950" indent="-28575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2pPr>
                <a:lvl3pPr marL="11430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3pPr>
                <a:lvl4pPr marL="16002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4pPr>
                <a:lvl5pPr marL="20574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1" i="0" u="sng" strike="noStrike" kern="1200" cap="none" spc="0" normalizeH="0" baseline="0" noProof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Arial" panose="020B0604020202020204" pitchFamily="34" charset="0"/>
                  <a:ea typeface="华文新魏" panose="02010800040101010101" pitchFamily="2" charset="-122"/>
                  <a:cs typeface="+mn-cs"/>
                </a:endParaRPr>
              </a:p>
            </p:txBody>
          </p:sp>
          <p:sp>
            <p:nvSpPr>
              <p:cNvPr id="642" name="Rectangle 631">
                <a:extLst>
                  <a:ext uri="{FF2B5EF4-FFF2-40B4-BE49-F238E27FC236}">
                    <a16:creationId xmlns:a16="http://schemas.microsoft.com/office/drawing/2014/main" id="{D6401B8C-4DF6-AC88-5798-EDEC1471F0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26" y="411"/>
                <a:ext cx="6" cy="22"/>
              </a:xfrm>
              <a:prstGeom prst="rect">
                <a:avLst/>
              </a:prstGeom>
              <a:noFill/>
              <a:ln w="635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1pPr>
                <a:lvl2pPr marL="742950" indent="-28575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2pPr>
                <a:lvl3pPr marL="11430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3pPr>
                <a:lvl4pPr marL="16002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4pPr>
                <a:lvl5pPr marL="20574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1" i="0" u="sng" strike="noStrike" kern="1200" cap="none" spc="0" normalizeH="0" baseline="0" noProof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Arial" panose="020B0604020202020204" pitchFamily="34" charset="0"/>
                  <a:ea typeface="华文新魏" panose="02010800040101010101" pitchFamily="2" charset="-122"/>
                  <a:cs typeface="+mn-cs"/>
                </a:endParaRPr>
              </a:p>
            </p:txBody>
          </p:sp>
          <p:sp>
            <p:nvSpPr>
              <p:cNvPr id="643" name="Rectangle 632">
                <a:extLst>
                  <a:ext uri="{FF2B5EF4-FFF2-40B4-BE49-F238E27FC236}">
                    <a16:creationId xmlns:a16="http://schemas.microsoft.com/office/drawing/2014/main" id="{FCEB9CD2-3ABC-B677-BB58-A91916BB13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40" y="441"/>
                <a:ext cx="22" cy="6"/>
              </a:xfrm>
              <a:prstGeom prst="rect">
                <a:avLst/>
              </a:prstGeom>
              <a:solidFill>
                <a:srgbClr val="E866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1pPr>
                <a:lvl2pPr marL="742950" indent="-28575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2pPr>
                <a:lvl3pPr marL="11430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3pPr>
                <a:lvl4pPr marL="16002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4pPr>
                <a:lvl5pPr marL="20574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1" i="0" u="sng" strike="noStrike" kern="1200" cap="none" spc="0" normalizeH="0" baseline="0" noProof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Arial" panose="020B0604020202020204" pitchFamily="34" charset="0"/>
                  <a:ea typeface="华文新魏" panose="02010800040101010101" pitchFamily="2" charset="-122"/>
                  <a:cs typeface="+mn-cs"/>
                </a:endParaRPr>
              </a:p>
            </p:txBody>
          </p:sp>
          <p:sp>
            <p:nvSpPr>
              <p:cNvPr id="644" name="Rectangle 633">
                <a:extLst>
                  <a:ext uri="{FF2B5EF4-FFF2-40B4-BE49-F238E27FC236}">
                    <a16:creationId xmlns:a16="http://schemas.microsoft.com/office/drawing/2014/main" id="{27EFBE0C-0E4E-B872-4F6B-17B3C61C60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0" y="441"/>
                <a:ext cx="22" cy="6"/>
              </a:xfrm>
              <a:prstGeom prst="rect">
                <a:avLst/>
              </a:prstGeom>
              <a:noFill/>
              <a:ln w="635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1pPr>
                <a:lvl2pPr marL="742950" indent="-28575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2pPr>
                <a:lvl3pPr marL="11430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3pPr>
                <a:lvl4pPr marL="16002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4pPr>
                <a:lvl5pPr marL="20574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1" i="0" u="sng" strike="noStrike" kern="1200" cap="none" spc="0" normalizeH="0" baseline="0" noProof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Arial" panose="020B0604020202020204" pitchFamily="34" charset="0"/>
                  <a:ea typeface="华文新魏" panose="02010800040101010101" pitchFamily="2" charset="-122"/>
                  <a:cs typeface="+mn-cs"/>
                </a:endParaRPr>
              </a:p>
            </p:txBody>
          </p:sp>
          <p:sp>
            <p:nvSpPr>
              <p:cNvPr id="645" name="未知">
                <a:extLst>
                  <a:ext uri="{FF2B5EF4-FFF2-40B4-BE49-F238E27FC236}">
                    <a16:creationId xmlns:a16="http://schemas.microsoft.com/office/drawing/2014/main" id="{B86AB7DC-7337-0F59-542C-4D215CB1F8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35" y="450"/>
                <a:ext cx="19" cy="18"/>
              </a:xfrm>
              <a:custGeom>
                <a:avLst/>
                <a:gdLst>
                  <a:gd name="T0" fmla="*/ 0 w 47"/>
                  <a:gd name="T1" fmla="*/ 0 h 47"/>
                  <a:gd name="T2" fmla="*/ 0 w 47"/>
                  <a:gd name="T3" fmla="*/ 0 h 47"/>
                  <a:gd name="T4" fmla="*/ 0 w 47"/>
                  <a:gd name="T5" fmla="*/ 0 h 47"/>
                  <a:gd name="T6" fmla="*/ 0 w 47"/>
                  <a:gd name="T7" fmla="*/ 0 h 47"/>
                  <a:gd name="T8" fmla="*/ 0 w 47"/>
                  <a:gd name="T9" fmla="*/ 0 h 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7" h="47">
                    <a:moveTo>
                      <a:pt x="47" y="39"/>
                    </a:moveTo>
                    <a:lnTo>
                      <a:pt x="39" y="47"/>
                    </a:lnTo>
                    <a:lnTo>
                      <a:pt x="0" y="8"/>
                    </a:lnTo>
                    <a:lnTo>
                      <a:pt x="8" y="0"/>
                    </a:lnTo>
                    <a:lnTo>
                      <a:pt x="47" y="39"/>
                    </a:lnTo>
                    <a:close/>
                  </a:path>
                </a:pathLst>
              </a:custGeom>
              <a:solidFill>
                <a:srgbClr val="E866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646" name="未知">
                <a:extLst>
                  <a:ext uri="{FF2B5EF4-FFF2-40B4-BE49-F238E27FC236}">
                    <a16:creationId xmlns:a16="http://schemas.microsoft.com/office/drawing/2014/main" id="{5C3AB235-612E-6E65-6D9F-6A311369A3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35" y="450"/>
                <a:ext cx="19" cy="18"/>
              </a:xfrm>
              <a:custGeom>
                <a:avLst/>
                <a:gdLst>
                  <a:gd name="T0" fmla="*/ 0 w 47"/>
                  <a:gd name="T1" fmla="*/ 0 h 47"/>
                  <a:gd name="T2" fmla="*/ 0 w 47"/>
                  <a:gd name="T3" fmla="*/ 0 h 47"/>
                  <a:gd name="T4" fmla="*/ 0 w 47"/>
                  <a:gd name="T5" fmla="*/ 0 h 47"/>
                  <a:gd name="T6" fmla="*/ 0 w 47"/>
                  <a:gd name="T7" fmla="*/ 0 h 47"/>
                  <a:gd name="T8" fmla="*/ 0 w 47"/>
                  <a:gd name="T9" fmla="*/ 0 h 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7" h="47">
                    <a:moveTo>
                      <a:pt x="8" y="0"/>
                    </a:moveTo>
                    <a:lnTo>
                      <a:pt x="47" y="39"/>
                    </a:lnTo>
                    <a:lnTo>
                      <a:pt x="39" y="47"/>
                    </a:lnTo>
                    <a:lnTo>
                      <a:pt x="0" y="8"/>
                    </a:lnTo>
                    <a:lnTo>
                      <a:pt x="8" y="0"/>
                    </a:lnTo>
                    <a:close/>
                  </a:path>
                </a:pathLst>
              </a:custGeom>
              <a:noFill/>
              <a:ln w="63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647" name="Rectangle 636">
                <a:extLst>
                  <a:ext uri="{FF2B5EF4-FFF2-40B4-BE49-F238E27FC236}">
                    <a16:creationId xmlns:a16="http://schemas.microsoft.com/office/drawing/2014/main" id="{761BD762-2591-EBE5-CEE1-D79ECA923C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26" y="454"/>
                <a:ext cx="6" cy="22"/>
              </a:xfrm>
              <a:prstGeom prst="rect">
                <a:avLst/>
              </a:prstGeom>
              <a:solidFill>
                <a:srgbClr val="E866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1pPr>
                <a:lvl2pPr marL="742950" indent="-28575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2pPr>
                <a:lvl3pPr marL="11430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3pPr>
                <a:lvl4pPr marL="16002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4pPr>
                <a:lvl5pPr marL="20574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1" i="0" u="sng" strike="noStrike" kern="1200" cap="none" spc="0" normalizeH="0" baseline="0" noProof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Arial" panose="020B0604020202020204" pitchFamily="34" charset="0"/>
                  <a:ea typeface="华文新魏" panose="02010800040101010101" pitchFamily="2" charset="-122"/>
                  <a:cs typeface="+mn-cs"/>
                </a:endParaRPr>
              </a:p>
            </p:txBody>
          </p:sp>
          <p:sp>
            <p:nvSpPr>
              <p:cNvPr id="648" name="Rectangle 637">
                <a:extLst>
                  <a:ext uri="{FF2B5EF4-FFF2-40B4-BE49-F238E27FC236}">
                    <a16:creationId xmlns:a16="http://schemas.microsoft.com/office/drawing/2014/main" id="{2F513E00-5C57-528A-2C0D-11D5A93077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26" y="454"/>
                <a:ext cx="6" cy="22"/>
              </a:xfrm>
              <a:prstGeom prst="rect">
                <a:avLst/>
              </a:prstGeom>
              <a:noFill/>
              <a:ln w="635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1pPr>
                <a:lvl2pPr marL="742950" indent="-28575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2pPr>
                <a:lvl3pPr marL="11430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3pPr>
                <a:lvl4pPr marL="16002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4pPr>
                <a:lvl5pPr marL="20574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1" i="0" u="sng" strike="noStrike" kern="1200" cap="none" spc="0" normalizeH="0" baseline="0" noProof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Arial" panose="020B0604020202020204" pitchFamily="34" charset="0"/>
                  <a:ea typeface="华文新魏" panose="02010800040101010101" pitchFamily="2" charset="-122"/>
                  <a:cs typeface="+mn-cs"/>
                </a:endParaRPr>
              </a:p>
            </p:txBody>
          </p:sp>
          <p:sp>
            <p:nvSpPr>
              <p:cNvPr id="649" name="未知">
                <a:extLst>
                  <a:ext uri="{FF2B5EF4-FFF2-40B4-BE49-F238E27FC236}">
                    <a16:creationId xmlns:a16="http://schemas.microsoft.com/office/drawing/2014/main" id="{F5762AF5-FC21-10E4-6C1A-197E7453D9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35" y="419"/>
                <a:ext cx="19" cy="19"/>
              </a:xfrm>
              <a:custGeom>
                <a:avLst/>
                <a:gdLst>
                  <a:gd name="T0" fmla="*/ 0 w 46"/>
                  <a:gd name="T1" fmla="*/ 0 h 47"/>
                  <a:gd name="T2" fmla="*/ 0 w 46"/>
                  <a:gd name="T3" fmla="*/ 0 h 47"/>
                  <a:gd name="T4" fmla="*/ 0 w 46"/>
                  <a:gd name="T5" fmla="*/ 0 h 47"/>
                  <a:gd name="T6" fmla="*/ 0 w 46"/>
                  <a:gd name="T7" fmla="*/ 0 h 47"/>
                  <a:gd name="T8" fmla="*/ 0 w 46"/>
                  <a:gd name="T9" fmla="*/ 0 h 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6" h="47">
                    <a:moveTo>
                      <a:pt x="46" y="8"/>
                    </a:moveTo>
                    <a:lnTo>
                      <a:pt x="8" y="47"/>
                    </a:lnTo>
                    <a:lnTo>
                      <a:pt x="0" y="39"/>
                    </a:lnTo>
                    <a:lnTo>
                      <a:pt x="38" y="0"/>
                    </a:lnTo>
                    <a:lnTo>
                      <a:pt x="46" y="8"/>
                    </a:lnTo>
                    <a:close/>
                  </a:path>
                </a:pathLst>
              </a:custGeom>
              <a:solidFill>
                <a:srgbClr val="E866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650" name="未知">
                <a:extLst>
                  <a:ext uri="{FF2B5EF4-FFF2-40B4-BE49-F238E27FC236}">
                    <a16:creationId xmlns:a16="http://schemas.microsoft.com/office/drawing/2014/main" id="{4999B668-FC17-0A19-004E-FE299363A9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35" y="419"/>
                <a:ext cx="19" cy="19"/>
              </a:xfrm>
              <a:custGeom>
                <a:avLst/>
                <a:gdLst>
                  <a:gd name="T0" fmla="*/ 0 w 46"/>
                  <a:gd name="T1" fmla="*/ 0 h 47"/>
                  <a:gd name="T2" fmla="*/ 0 w 46"/>
                  <a:gd name="T3" fmla="*/ 0 h 47"/>
                  <a:gd name="T4" fmla="*/ 0 w 46"/>
                  <a:gd name="T5" fmla="*/ 0 h 47"/>
                  <a:gd name="T6" fmla="*/ 0 w 46"/>
                  <a:gd name="T7" fmla="*/ 0 h 47"/>
                  <a:gd name="T8" fmla="*/ 0 w 46"/>
                  <a:gd name="T9" fmla="*/ 0 h 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6" h="47">
                    <a:moveTo>
                      <a:pt x="0" y="39"/>
                    </a:moveTo>
                    <a:lnTo>
                      <a:pt x="38" y="0"/>
                    </a:lnTo>
                    <a:lnTo>
                      <a:pt x="46" y="8"/>
                    </a:lnTo>
                    <a:lnTo>
                      <a:pt x="8" y="47"/>
                    </a:lnTo>
                    <a:lnTo>
                      <a:pt x="0" y="39"/>
                    </a:lnTo>
                    <a:close/>
                  </a:path>
                </a:pathLst>
              </a:custGeom>
              <a:noFill/>
              <a:ln w="63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651" name="未知">
                <a:extLst>
                  <a:ext uri="{FF2B5EF4-FFF2-40B4-BE49-F238E27FC236}">
                    <a16:creationId xmlns:a16="http://schemas.microsoft.com/office/drawing/2014/main" id="{8E4BA514-6A60-4908-EA6C-46258E03F6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08" y="472"/>
                <a:ext cx="42" cy="7"/>
              </a:xfrm>
              <a:custGeom>
                <a:avLst/>
                <a:gdLst>
                  <a:gd name="T0" fmla="*/ 0 w 104"/>
                  <a:gd name="T1" fmla="*/ 0 h 17"/>
                  <a:gd name="T2" fmla="*/ 0 w 104"/>
                  <a:gd name="T3" fmla="*/ 0 h 17"/>
                  <a:gd name="T4" fmla="*/ 0 w 104"/>
                  <a:gd name="T5" fmla="*/ 0 h 17"/>
                  <a:gd name="T6" fmla="*/ 0 w 104"/>
                  <a:gd name="T7" fmla="*/ 0 h 17"/>
                  <a:gd name="T8" fmla="*/ 0 w 104"/>
                  <a:gd name="T9" fmla="*/ 0 h 17"/>
                  <a:gd name="T10" fmla="*/ 0 w 104"/>
                  <a:gd name="T11" fmla="*/ 0 h 17"/>
                  <a:gd name="T12" fmla="*/ 0 w 104"/>
                  <a:gd name="T13" fmla="*/ 0 h 17"/>
                  <a:gd name="T14" fmla="*/ 0 w 104"/>
                  <a:gd name="T15" fmla="*/ 0 h 17"/>
                  <a:gd name="T16" fmla="*/ 0 w 104"/>
                  <a:gd name="T17" fmla="*/ 0 h 17"/>
                  <a:gd name="T18" fmla="*/ 0 w 104"/>
                  <a:gd name="T19" fmla="*/ 0 h 17"/>
                  <a:gd name="T20" fmla="*/ 0 w 104"/>
                  <a:gd name="T21" fmla="*/ 0 h 17"/>
                  <a:gd name="T22" fmla="*/ 0 w 104"/>
                  <a:gd name="T23" fmla="*/ 0 h 17"/>
                  <a:gd name="T24" fmla="*/ 0 w 104"/>
                  <a:gd name="T25" fmla="*/ 0 h 17"/>
                  <a:gd name="T26" fmla="*/ 0 w 104"/>
                  <a:gd name="T27" fmla="*/ 0 h 17"/>
                  <a:gd name="T28" fmla="*/ 0 w 104"/>
                  <a:gd name="T29" fmla="*/ 0 h 17"/>
                  <a:gd name="T30" fmla="*/ 0 w 104"/>
                  <a:gd name="T31" fmla="*/ 0 h 17"/>
                  <a:gd name="T32" fmla="*/ 0 w 104"/>
                  <a:gd name="T33" fmla="*/ 0 h 17"/>
                  <a:gd name="T34" fmla="*/ 0 w 104"/>
                  <a:gd name="T35" fmla="*/ 0 h 17"/>
                  <a:gd name="T36" fmla="*/ 0 w 104"/>
                  <a:gd name="T37" fmla="*/ 0 h 17"/>
                  <a:gd name="T38" fmla="*/ 0 w 104"/>
                  <a:gd name="T39" fmla="*/ 0 h 17"/>
                  <a:gd name="T40" fmla="*/ 0 w 104"/>
                  <a:gd name="T41" fmla="*/ 0 h 17"/>
                  <a:gd name="T42" fmla="*/ 0 w 104"/>
                  <a:gd name="T43" fmla="*/ 0 h 17"/>
                  <a:gd name="T44" fmla="*/ 0 w 104"/>
                  <a:gd name="T45" fmla="*/ 0 h 17"/>
                  <a:gd name="T46" fmla="*/ 0 w 104"/>
                  <a:gd name="T47" fmla="*/ 0 h 17"/>
                  <a:gd name="T48" fmla="*/ 0 w 104"/>
                  <a:gd name="T49" fmla="*/ 0 h 17"/>
                  <a:gd name="T50" fmla="*/ 0 w 104"/>
                  <a:gd name="T51" fmla="*/ 0 h 17"/>
                  <a:gd name="T52" fmla="*/ 0 w 104"/>
                  <a:gd name="T53" fmla="*/ 0 h 17"/>
                  <a:gd name="T54" fmla="*/ 0 w 104"/>
                  <a:gd name="T55" fmla="*/ 0 h 17"/>
                  <a:gd name="T56" fmla="*/ 0 w 104"/>
                  <a:gd name="T57" fmla="*/ 0 h 17"/>
                  <a:gd name="T58" fmla="*/ 0 w 104"/>
                  <a:gd name="T59" fmla="*/ 0 h 17"/>
                  <a:gd name="T60" fmla="*/ 0 w 104"/>
                  <a:gd name="T61" fmla="*/ 0 h 17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</a:gdLst>
                <a:ahLst/>
                <a:cxnLst>
                  <a:cxn ang="T62">
                    <a:pos x="T0" y="T1"/>
                  </a:cxn>
                  <a:cxn ang="T63">
                    <a:pos x="T2" y="T3"/>
                  </a:cxn>
                  <a:cxn ang="T64">
                    <a:pos x="T4" y="T5"/>
                  </a:cxn>
                  <a:cxn ang="T65">
                    <a:pos x="T6" y="T7"/>
                  </a:cxn>
                  <a:cxn ang="T66">
                    <a:pos x="T8" y="T9"/>
                  </a:cxn>
                  <a:cxn ang="T67">
                    <a:pos x="T10" y="T11"/>
                  </a:cxn>
                  <a:cxn ang="T68">
                    <a:pos x="T12" y="T13"/>
                  </a:cxn>
                  <a:cxn ang="T69">
                    <a:pos x="T14" y="T15"/>
                  </a:cxn>
                  <a:cxn ang="T70">
                    <a:pos x="T16" y="T17"/>
                  </a:cxn>
                  <a:cxn ang="T71">
                    <a:pos x="T18" y="T19"/>
                  </a:cxn>
                  <a:cxn ang="T72">
                    <a:pos x="T20" y="T21"/>
                  </a:cxn>
                  <a:cxn ang="T73">
                    <a:pos x="T22" y="T23"/>
                  </a:cxn>
                  <a:cxn ang="T74">
                    <a:pos x="T24" y="T25"/>
                  </a:cxn>
                  <a:cxn ang="T75">
                    <a:pos x="T26" y="T27"/>
                  </a:cxn>
                  <a:cxn ang="T76">
                    <a:pos x="T28" y="T29"/>
                  </a:cxn>
                  <a:cxn ang="T77">
                    <a:pos x="T30" y="T31"/>
                  </a:cxn>
                  <a:cxn ang="T78">
                    <a:pos x="T32" y="T33"/>
                  </a:cxn>
                  <a:cxn ang="T79">
                    <a:pos x="T34" y="T35"/>
                  </a:cxn>
                  <a:cxn ang="T80">
                    <a:pos x="T36" y="T37"/>
                  </a:cxn>
                  <a:cxn ang="T81">
                    <a:pos x="T38" y="T39"/>
                  </a:cxn>
                  <a:cxn ang="T82">
                    <a:pos x="T40" y="T41"/>
                  </a:cxn>
                  <a:cxn ang="T83">
                    <a:pos x="T42" y="T43"/>
                  </a:cxn>
                  <a:cxn ang="T84">
                    <a:pos x="T44" y="T45"/>
                  </a:cxn>
                  <a:cxn ang="T85">
                    <a:pos x="T46" y="T47"/>
                  </a:cxn>
                  <a:cxn ang="T86">
                    <a:pos x="T48" y="T49"/>
                  </a:cxn>
                  <a:cxn ang="T87">
                    <a:pos x="T50" y="T51"/>
                  </a:cxn>
                  <a:cxn ang="T88">
                    <a:pos x="T52" y="T53"/>
                  </a:cxn>
                  <a:cxn ang="T89">
                    <a:pos x="T54" y="T55"/>
                  </a:cxn>
                  <a:cxn ang="T90">
                    <a:pos x="T56" y="T57"/>
                  </a:cxn>
                  <a:cxn ang="T91">
                    <a:pos x="T58" y="T59"/>
                  </a:cxn>
                  <a:cxn ang="T92">
                    <a:pos x="T60" y="T61"/>
                  </a:cxn>
                </a:cxnLst>
                <a:rect l="0" t="0" r="r" b="b"/>
                <a:pathLst>
                  <a:path w="104" h="17">
                    <a:moveTo>
                      <a:pt x="52" y="17"/>
                    </a:moveTo>
                    <a:lnTo>
                      <a:pt x="48" y="17"/>
                    </a:lnTo>
                    <a:lnTo>
                      <a:pt x="45" y="17"/>
                    </a:lnTo>
                    <a:lnTo>
                      <a:pt x="41" y="16"/>
                    </a:lnTo>
                    <a:lnTo>
                      <a:pt x="38" y="16"/>
                    </a:lnTo>
                    <a:lnTo>
                      <a:pt x="35" y="15"/>
                    </a:lnTo>
                    <a:lnTo>
                      <a:pt x="31" y="14"/>
                    </a:lnTo>
                    <a:lnTo>
                      <a:pt x="28" y="14"/>
                    </a:lnTo>
                    <a:lnTo>
                      <a:pt x="24" y="13"/>
                    </a:lnTo>
                    <a:lnTo>
                      <a:pt x="21" y="11"/>
                    </a:lnTo>
                    <a:lnTo>
                      <a:pt x="18" y="10"/>
                    </a:lnTo>
                    <a:lnTo>
                      <a:pt x="15" y="9"/>
                    </a:lnTo>
                    <a:lnTo>
                      <a:pt x="12" y="7"/>
                    </a:lnTo>
                    <a:lnTo>
                      <a:pt x="9" y="6"/>
                    </a:lnTo>
                    <a:lnTo>
                      <a:pt x="6" y="4"/>
                    </a:lnTo>
                    <a:lnTo>
                      <a:pt x="3" y="2"/>
                    </a:lnTo>
                    <a:lnTo>
                      <a:pt x="0" y="0"/>
                    </a:lnTo>
                    <a:lnTo>
                      <a:pt x="104" y="0"/>
                    </a:lnTo>
                    <a:lnTo>
                      <a:pt x="101" y="2"/>
                    </a:lnTo>
                    <a:lnTo>
                      <a:pt x="98" y="4"/>
                    </a:lnTo>
                    <a:lnTo>
                      <a:pt x="89" y="9"/>
                    </a:lnTo>
                    <a:lnTo>
                      <a:pt x="86" y="10"/>
                    </a:lnTo>
                    <a:lnTo>
                      <a:pt x="83" y="11"/>
                    </a:lnTo>
                    <a:lnTo>
                      <a:pt x="79" y="13"/>
                    </a:lnTo>
                    <a:lnTo>
                      <a:pt x="76" y="14"/>
                    </a:lnTo>
                    <a:lnTo>
                      <a:pt x="63" y="16"/>
                    </a:lnTo>
                    <a:lnTo>
                      <a:pt x="59" y="17"/>
                    </a:lnTo>
                    <a:lnTo>
                      <a:pt x="56" y="17"/>
                    </a:lnTo>
                    <a:lnTo>
                      <a:pt x="52" y="17"/>
                    </a:lnTo>
                    <a:close/>
                  </a:path>
                </a:pathLst>
              </a:custGeom>
              <a:solidFill>
                <a:srgbClr val="E866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652" name="未知">
                <a:extLst>
                  <a:ext uri="{FF2B5EF4-FFF2-40B4-BE49-F238E27FC236}">
                    <a16:creationId xmlns:a16="http://schemas.microsoft.com/office/drawing/2014/main" id="{E8B43A5D-0F7E-73DC-79CC-7ADC226FF8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93" y="415"/>
                <a:ext cx="36" cy="57"/>
              </a:xfrm>
              <a:custGeom>
                <a:avLst/>
                <a:gdLst>
                  <a:gd name="T0" fmla="*/ 0 w 89"/>
                  <a:gd name="T1" fmla="*/ 0 h 143"/>
                  <a:gd name="T2" fmla="*/ 0 w 89"/>
                  <a:gd name="T3" fmla="*/ 0 h 143"/>
                  <a:gd name="T4" fmla="*/ 0 w 89"/>
                  <a:gd name="T5" fmla="*/ 0 h 143"/>
                  <a:gd name="T6" fmla="*/ 0 w 89"/>
                  <a:gd name="T7" fmla="*/ 0 h 143"/>
                  <a:gd name="T8" fmla="*/ 0 w 89"/>
                  <a:gd name="T9" fmla="*/ 0 h 143"/>
                  <a:gd name="T10" fmla="*/ 0 w 89"/>
                  <a:gd name="T11" fmla="*/ 0 h 143"/>
                  <a:gd name="T12" fmla="*/ 0 w 89"/>
                  <a:gd name="T13" fmla="*/ 0 h 143"/>
                  <a:gd name="T14" fmla="*/ 0 w 89"/>
                  <a:gd name="T15" fmla="*/ 0 h 143"/>
                  <a:gd name="T16" fmla="*/ 0 w 89"/>
                  <a:gd name="T17" fmla="*/ 0 h 143"/>
                  <a:gd name="T18" fmla="*/ 0 w 89"/>
                  <a:gd name="T19" fmla="*/ 0 h 143"/>
                  <a:gd name="T20" fmla="*/ 0 w 89"/>
                  <a:gd name="T21" fmla="*/ 0 h 143"/>
                  <a:gd name="T22" fmla="*/ 0 w 89"/>
                  <a:gd name="T23" fmla="*/ 0 h 143"/>
                  <a:gd name="T24" fmla="*/ 0 w 89"/>
                  <a:gd name="T25" fmla="*/ 0 h 143"/>
                  <a:gd name="T26" fmla="*/ 0 w 89"/>
                  <a:gd name="T27" fmla="*/ 0 h 143"/>
                  <a:gd name="T28" fmla="*/ 0 w 89"/>
                  <a:gd name="T29" fmla="*/ 0 h 143"/>
                  <a:gd name="T30" fmla="*/ 0 w 89"/>
                  <a:gd name="T31" fmla="*/ 0 h 143"/>
                  <a:gd name="T32" fmla="*/ 0 w 89"/>
                  <a:gd name="T33" fmla="*/ 0 h 143"/>
                  <a:gd name="T34" fmla="*/ 0 w 89"/>
                  <a:gd name="T35" fmla="*/ 0 h 143"/>
                  <a:gd name="T36" fmla="*/ 0 w 89"/>
                  <a:gd name="T37" fmla="*/ 0 h 143"/>
                  <a:gd name="T38" fmla="*/ 0 w 89"/>
                  <a:gd name="T39" fmla="*/ 0 h 143"/>
                  <a:gd name="T40" fmla="*/ 0 w 89"/>
                  <a:gd name="T41" fmla="*/ 0 h 143"/>
                  <a:gd name="T42" fmla="*/ 0 w 89"/>
                  <a:gd name="T43" fmla="*/ 0 h 143"/>
                  <a:gd name="T44" fmla="*/ 0 w 89"/>
                  <a:gd name="T45" fmla="*/ 0 h 143"/>
                  <a:gd name="T46" fmla="*/ 0 w 89"/>
                  <a:gd name="T47" fmla="*/ 0 h 143"/>
                  <a:gd name="T48" fmla="*/ 0 w 89"/>
                  <a:gd name="T49" fmla="*/ 0 h 143"/>
                  <a:gd name="T50" fmla="*/ 0 w 89"/>
                  <a:gd name="T51" fmla="*/ 0 h 143"/>
                  <a:gd name="T52" fmla="*/ 0 w 89"/>
                  <a:gd name="T53" fmla="*/ 0 h 143"/>
                  <a:gd name="T54" fmla="*/ 0 w 89"/>
                  <a:gd name="T55" fmla="*/ 0 h 143"/>
                  <a:gd name="T56" fmla="*/ 0 w 89"/>
                  <a:gd name="T57" fmla="*/ 0 h 143"/>
                  <a:gd name="T58" fmla="*/ 0 w 89"/>
                  <a:gd name="T59" fmla="*/ 0 h 143"/>
                  <a:gd name="T60" fmla="*/ 0 w 89"/>
                  <a:gd name="T61" fmla="*/ 0 h 143"/>
                  <a:gd name="T62" fmla="*/ 0 w 89"/>
                  <a:gd name="T63" fmla="*/ 0 h 143"/>
                  <a:gd name="T64" fmla="*/ 0 w 89"/>
                  <a:gd name="T65" fmla="*/ 0 h 143"/>
                  <a:gd name="T66" fmla="*/ 0 w 89"/>
                  <a:gd name="T67" fmla="*/ 0 h 143"/>
                  <a:gd name="T68" fmla="*/ 0 w 89"/>
                  <a:gd name="T69" fmla="*/ 0 h 143"/>
                  <a:gd name="T70" fmla="*/ 0 w 89"/>
                  <a:gd name="T71" fmla="*/ 0 h 143"/>
                  <a:gd name="T72" fmla="*/ 0 w 89"/>
                  <a:gd name="T73" fmla="*/ 0 h 143"/>
                  <a:gd name="T74" fmla="*/ 0 w 89"/>
                  <a:gd name="T75" fmla="*/ 0 h 143"/>
                  <a:gd name="T76" fmla="*/ 0 w 89"/>
                  <a:gd name="T77" fmla="*/ 0 h 143"/>
                  <a:gd name="T78" fmla="*/ 0 w 89"/>
                  <a:gd name="T79" fmla="*/ 0 h 143"/>
                  <a:gd name="T80" fmla="*/ 0 w 89"/>
                  <a:gd name="T81" fmla="*/ 0 h 143"/>
                  <a:gd name="T82" fmla="*/ 0 w 89"/>
                  <a:gd name="T83" fmla="*/ 0 h 143"/>
                  <a:gd name="T84" fmla="*/ 0 w 89"/>
                  <a:gd name="T85" fmla="*/ 0 h 143"/>
                  <a:gd name="T86" fmla="*/ 0 w 89"/>
                  <a:gd name="T87" fmla="*/ 0 h 143"/>
                  <a:gd name="T88" fmla="*/ 0 w 89"/>
                  <a:gd name="T89" fmla="*/ 0 h 143"/>
                  <a:gd name="T90" fmla="*/ 0 w 89"/>
                  <a:gd name="T91" fmla="*/ 0 h 143"/>
                  <a:gd name="T92" fmla="*/ 0 w 89"/>
                  <a:gd name="T93" fmla="*/ 0 h 143"/>
                  <a:gd name="T94" fmla="*/ 0 w 89"/>
                  <a:gd name="T95" fmla="*/ 0 h 143"/>
                  <a:gd name="T96" fmla="*/ 0 w 89"/>
                  <a:gd name="T97" fmla="*/ 0 h 143"/>
                  <a:gd name="T98" fmla="*/ 0 w 89"/>
                  <a:gd name="T99" fmla="*/ 0 h 143"/>
                  <a:gd name="T100" fmla="*/ 0 w 89"/>
                  <a:gd name="T101" fmla="*/ 0 h 143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89" h="143">
                    <a:moveTo>
                      <a:pt x="37" y="143"/>
                    </a:moveTo>
                    <a:lnTo>
                      <a:pt x="36" y="143"/>
                    </a:lnTo>
                    <a:lnTo>
                      <a:pt x="36" y="142"/>
                    </a:lnTo>
                    <a:lnTo>
                      <a:pt x="35" y="142"/>
                    </a:lnTo>
                    <a:lnTo>
                      <a:pt x="34" y="141"/>
                    </a:lnTo>
                    <a:lnTo>
                      <a:pt x="33" y="140"/>
                    </a:lnTo>
                    <a:lnTo>
                      <a:pt x="32" y="139"/>
                    </a:lnTo>
                    <a:lnTo>
                      <a:pt x="31" y="139"/>
                    </a:lnTo>
                    <a:lnTo>
                      <a:pt x="30" y="137"/>
                    </a:lnTo>
                    <a:lnTo>
                      <a:pt x="29" y="136"/>
                    </a:lnTo>
                    <a:lnTo>
                      <a:pt x="27" y="135"/>
                    </a:lnTo>
                    <a:lnTo>
                      <a:pt x="22" y="129"/>
                    </a:lnTo>
                    <a:lnTo>
                      <a:pt x="21" y="129"/>
                    </a:lnTo>
                    <a:lnTo>
                      <a:pt x="20" y="128"/>
                    </a:lnTo>
                    <a:lnTo>
                      <a:pt x="19" y="126"/>
                    </a:lnTo>
                    <a:lnTo>
                      <a:pt x="18" y="124"/>
                    </a:lnTo>
                    <a:lnTo>
                      <a:pt x="17" y="123"/>
                    </a:lnTo>
                    <a:lnTo>
                      <a:pt x="16" y="122"/>
                    </a:lnTo>
                    <a:lnTo>
                      <a:pt x="15" y="120"/>
                    </a:lnTo>
                    <a:lnTo>
                      <a:pt x="13" y="118"/>
                    </a:lnTo>
                    <a:lnTo>
                      <a:pt x="11" y="115"/>
                    </a:lnTo>
                    <a:lnTo>
                      <a:pt x="6" y="103"/>
                    </a:lnTo>
                    <a:lnTo>
                      <a:pt x="6" y="102"/>
                    </a:lnTo>
                    <a:lnTo>
                      <a:pt x="2" y="88"/>
                    </a:lnTo>
                    <a:lnTo>
                      <a:pt x="1" y="85"/>
                    </a:lnTo>
                    <a:lnTo>
                      <a:pt x="1" y="82"/>
                    </a:lnTo>
                    <a:lnTo>
                      <a:pt x="1" y="78"/>
                    </a:lnTo>
                    <a:lnTo>
                      <a:pt x="0" y="77"/>
                    </a:lnTo>
                    <a:lnTo>
                      <a:pt x="0" y="75"/>
                    </a:lnTo>
                    <a:lnTo>
                      <a:pt x="0" y="71"/>
                    </a:lnTo>
                    <a:lnTo>
                      <a:pt x="0" y="68"/>
                    </a:lnTo>
                    <a:lnTo>
                      <a:pt x="0" y="66"/>
                    </a:lnTo>
                    <a:lnTo>
                      <a:pt x="1" y="64"/>
                    </a:lnTo>
                    <a:lnTo>
                      <a:pt x="1" y="61"/>
                    </a:lnTo>
                    <a:lnTo>
                      <a:pt x="1" y="60"/>
                    </a:lnTo>
                    <a:lnTo>
                      <a:pt x="1" y="57"/>
                    </a:lnTo>
                    <a:lnTo>
                      <a:pt x="2" y="55"/>
                    </a:lnTo>
                    <a:lnTo>
                      <a:pt x="2" y="54"/>
                    </a:lnTo>
                    <a:lnTo>
                      <a:pt x="3" y="50"/>
                    </a:lnTo>
                    <a:lnTo>
                      <a:pt x="3" y="49"/>
                    </a:lnTo>
                    <a:lnTo>
                      <a:pt x="4" y="47"/>
                    </a:lnTo>
                    <a:lnTo>
                      <a:pt x="4" y="44"/>
                    </a:lnTo>
                    <a:lnTo>
                      <a:pt x="11" y="29"/>
                    </a:lnTo>
                    <a:lnTo>
                      <a:pt x="11" y="28"/>
                    </a:lnTo>
                    <a:lnTo>
                      <a:pt x="18" y="19"/>
                    </a:lnTo>
                    <a:lnTo>
                      <a:pt x="19" y="17"/>
                    </a:lnTo>
                    <a:lnTo>
                      <a:pt x="19" y="16"/>
                    </a:lnTo>
                    <a:lnTo>
                      <a:pt x="20" y="15"/>
                    </a:lnTo>
                    <a:lnTo>
                      <a:pt x="21" y="14"/>
                    </a:lnTo>
                    <a:lnTo>
                      <a:pt x="22" y="13"/>
                    </a:lnTo>
                    <a:lnTo>
                      <a:pt x="23" y="12"/>
                    </a:lnTo>
                    <a:lnTo>
                      <a:pt x="24" y="11"/>
                    </a:lnTo>
                    <a:lnTo>
                      <a:pt x="25" y="10"/>
                    </a:lnTo>
                    <a:lnTo>
                      <a:pt x="26" y="9"/>
                    </a:lnTo>
                    <a:lnTo>
                      <a:pt x="27" y="7"/>
                    </a:lnTo>
                    <a:lnTo>
                      <a:pt x="29" y="6"/>
                    </a:lnTo>
                    <a:lnTo>
                      <a:pt x="30" y="5"/>
                    </a:lnTo>
                    <a:lnTo>
                      <a:pt x="31" y="4"/>
                    </a:lnTo>
                    <a:lnTo>
                      <a:pt x="32" y="3"/>
                    </a:lnTo>
                    <a:lnTo>
                      <a:pt x="33" y="2"/>
                    </a:lnTo>
                    <a:lnTo>
                      <a:pt x="34" y="2"/>
                    </a:lnTo>
                    <a:lnTo>
                      <a:pt x="35" y="1"/>
                    </a:lnTo>
                    <a:lnTo>
                      <a:pt x="36" y="0"/>
                    </a:lnTo>
                    <a:lnTo>
                      <a:pt x="37" y="0"/>
                    </a:lnTo>
                    <a:lnTo>
                      <a:pt x="89" y="0"/>
                    </a:lnTo>
                    <a:lnTo>
                      <a:pt x="86" y="0"/>
                    </a:lnTo>
                    <a:lnTo>
                      <a:pt x="83" y="0"/>
                    </a:lnTo>
                    <a:lnTo>
                      <a:pt x="65" y="4"/>
                    </a:lnTo>
                    <a:lnTo>
                      <a:pt x="64" y="4"/>
                    </a:lnTo>
                    <a:lnTo>
                      <a:pt x="54" y="9"/>
                    </a:lnTo>
                    <a:lnTo>
                      <a:pt x="52" y="10"/>
                    </a:lnTo>
                    <a:lnTo>
                      <a:pt x="50" y="11"/>
                    </a:lnTo>
                    <a:lnTo>
                      <a:pt x="49" y="12"/>
                    </a:lnTo>
                    <a:lnTo>
                      <a:pt x="47" y="13"/>
                    </a:lnTo>
                    <a:lnTo>
                      <a:pt x="46" y="14"/>
                    </a:lnTo>
                    <a:lnTo>
                      <a:pt x="45" y="15"/>
                    </a:lnTo>
                    <a:lnTo>
                      <a:pt x="43" y="16"/>
                    </a:lnTo>
                    <a:lnTo>
                      <a:pt x="42" y="17"/>
                    </a:lnTo>
                    <a:lnTo>
                      <a:pt x="40" y="19"/>
                    </a:lnTo>
                    <a:lnTo>
                      <a:pt x="38" y="21"/>
                    </a:lnTo>
                    <a:lnTo>
                      <a:pt x="37" y="22"/>
                    </a:lnTo>
                    <a:lnTo>
                      <a:pt x="34" y="25"/>
                    </a:lnTo>
                    <a:lnTo>
                      <a:pt x="32" y="28"/>
                    </a:lnTo>
                    <a:lnTo>
                      <a:pt x="31" y="29"/>
                    </a:lnTo>
                    <a:lnTo>
                      <a:pt x="30" y="31"/>
                    </a:lnTo>
                    <a:lnTo>
                      <a:pt x="28" y="34"/>
                    </a:lnTo>
                    <a:lnTo>
                      <a:pt x="26" y="37"/>
                    </a:lnTo>
                    <a:lnTo>
                      <a:pt x="25" y="39"/>
                    </a:lnTo>
                    <a:lnTo>
                      <a:pt x="24" y="40"/>
                    </a:lnTo>
                    <a:lnTo>
                      <a:pt x="23" y="44"/>
                    </a:lnTo>
                    <a:lnTo>
                      <a:pt x="22" y="47"/>
                    </a:lnTo>
                    <a:lnTo>
                      <a:pt x="21" y="49"/>
                    </a:lnTo>
                    <a:lnTo>
                      <a:pt x="20" y="50"/>
                    </a:lnTo>
                    <a:lnTo>
                      <a:pt x="19" y="54"/>
                    </a:lnTo>
                    <a:lnTo>
                      <a:pt x="19" y="55"/>
                    </a:lnTo>
                    <a:lnTo>
                      <a:pt x="19" y="57"/>
                    </a:lnTo>
                    <a:lnTo>
                      <a:pt x="18" y="60"/>
                    </a:lnTo>
                    <a:lnTo>
                      <a:pt x="18" y="61"/>
                    </a:lnTo>
                    <a:lnTo>
                      <a:pt x="18" y="64"/>
                    </a:lnTo>
                    <a:lnTo>
                      <a:pt x="18" y="66"/>
                    </a:lnTo>
                    <a:lnTo>
                      <a:pt x="17" y="68"/>
                    </a:lnTo>
                    <a:lnTo>
                      <a:pt x="17" y="71"/>
                    </a:lnTo>
                    <a:lnTo>
                      <a:pt x="17" y="75"/>
                    </a:lnTo>
                    <a:lnTo>
                      <a:pt x="18" y="77"/>
                    </a:lnTo>
                    <a:lnTo>
                      <a:pt x="18" y="78"/>
                    </a:lnTo>
                    <a:lnTo>
                      <a:pt x="18" y="82"/>
                    </a:lnTo>
                    <a:lnTo>
                      <a:pt x="19" y="85"/>
                    </a:lnTo>
                    <a:lnTo>
                      <a:pt x="19" y="88"/>
                    </a:lnTo>
                    <a:lnTo>
                      <a:pt x="19" y="89"/>
                    </a:lnTo>
                    <a:lnTo>
                      <a:pt x="20" y="92"/>
                    </a:lnTo>
                    <a:lnTo>
                      <a:pt x="21" y="93"/>
                    </a:lnTo>
                    <a:lnTo>
                      <a:pt x="22" y="95"/>
                    </a:lnTo>
                    <a:lnTo>
                      <a:pt x="23" y="98"/>
                    </a:lnTo>
                    <a:lnTo>
                      <a:pt x="23" y="99"/>
                    </a:lnTo>
                    <a:lnTo>
                      <a:pt x="24" y="102"/>
                    </a:lnTo>
                    <a:lnTo>
                      <a:pt x="25" y="103"/>
                    </a:lnTo>
                    <a:lnTo>
                      <a:pt x="26" y="105"/>
                    </a:lnTo>
                    <a:lnTo>
                      <a:pt x="28" y="108"/>
                    </a:lnTo>
                    <a:lnTo>
                      <a:pt x="30" y="111"/>
                    </a:lnTo>
                    <a:lnTo>
                      <a:pt x="31" y="113"/>
                    </a:lnTo>
                    <a:lnTo>
                      <a:pt x="32" y="115"/>
                    </a:lnTo>
                    <a:lnTo>
                      <a:pt x="34" y="118"/>
                    </a:lnTo>
                    <a:lnTo>
                      <a:pt x="37" y="120"/>
                    </a:lnTo>
                    <a:lnTo>
                      <a:pt x="38" y="122"/>
                    </a:lnTo>
                    <a:lnTo>
                      <a:pt x="40" y="123"/>
                    </a:lnTo>
                    <a:lnTo>
                      <a:pt x="40" y="124"/>
                    </a:lnTo>
                    <a:lnTo>
                      <a:pt x="42" y="126"/>
                    </a:lnTo>
                    <a:lnTo>
                      <a:pt x="54" y="134"/>
                    </a:lnTo>
                    <a:lnTo>
                      <a:pt x="56" y="135"/>
                    </a:lnTo>
                    <a:lnTo>
                      <a:pt x="59" y="136"/>
                    </a:lnTo>
                    <a:lnTo>
                      <a:pt x="62" y="137"/>
                    </a:lnTo>
                    <a:lnTo>
                      <a:pt x="64" y="139"/>
                    </a:lnTo>
                    <a:lnTo>
                      <a:pt x="65" y="139"/>
                    </a:lnTo>
                    <a:lnTo>
                      <a:pt x="67" y="139"/>
                    </a:lnTo>
                    <a:lnTo>
                      <a:pt x="69" y="140"/>
                    </a:lnTo>
                    <a:lnTo>
                      <a:pt x="72" y="141"/>
                    </a:lnTo>
                    <a:lnTo>
                      <a:pt x="75" y="142"/>
                    </a:lnTo>
                    <a:lnTo>
                      <a:pt x="78" y="142"/>
                    </a:lnTo>
                    <a:lnTo>
                      <a:pt x="80" y="142"/>
                    </a:lnTo>
                    <a:lnTo>
                      <a:pt x="83" y="143"/>
                    </a:lnTo>
                    <a:lnTo>
                      <a:pt x="86" y="143"/>
                    </a:lnTo>
                    <a:lnTo>
                      <a:pt x="89" y="143"/>
                    </a:lnTo>
                  </a:path>
                </a:pathLst>
              </a:custGeom>
              <a:solidFill>
                <a:srgbClr val="E866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653" name="未知">
                <a:extLst>
                  <a:ext uri="{FF2B5EF4-FFF2-40B4-BE49-F238E27FC236}">
                    <a16:creationId xmlns:a16="http://schemas.microsoft.com/office/drawing/2014/main" id="{7FBE771F-A372-C9E1-E2FF-9DB664B313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29" y="415"/>
                <a:ext cx="35" cy="57"/>
              </a:xfrm>
              <a:custGeom>
                <a:avLst/>
                <a:gdLst>
                  <a:gd name="T0" fmla="*/ 0 w 89"/>
                  <a:gd name="T1" fmla="*/ 0 h 143"/>
                  <a:gd name="T2" fmla="*/ 0 w 89"/>
                  <a:gd name="T3" fmla="*/ 0 h 143"/>
                  <a:gd name="T4" fmla="*/ 0 w 89"/>
                  <a:gd name="T5" fmla="*/ 0 h 143"/>
                  <a:gd name="T6" fmla="*/ 0 w 89"/>
                  <a:gd name="T7" fmla="*/ 0 h 143"/>
                  <a:gd name="T8" fmla="*/ 0 w 89"/>
                  <a:gd name="T9" fmla="*/ 0 h 143"/>
                  <a:gd name="T10" fmla="*/ 0 w 89"/>
                  <a:gd name="T11" fmla="*/ 0 h 143"/>
                  <a:gd name="T12" fmla="*/ 0 w 89"/>
                  <a:gd name="T13" fmla="*/ 0 h 143"/>
                  <a:gd name="T14" fmla="*/ 0 w 89"/>
                  <a:gd name="T15" fmla="*/ 0 h 143"/>
                  <a:gd name="T16" fmla="*/ 0 w 89"/>
                  <a:gd name="T17" fmla="*/ 0 h 143"/>
                  <a:gd name="T18" fmla="*/ 0 w 89"/>
                  <a:gd name="T19" fmla="*/ 0 h 143"/>
                  <a:gd name="T20" fmla="*/ 0 w 89"/>
                  <a:gd name="T21" fmla="*/ 0 h 143"/>
                  <a:gd name="T22" fmla="*/ 0 w 89"/>
                  <a:gd name="T23" fmla="*/ 0 h 143"/>
                  <a:gd name="T24" fmla="*/ 0 w 89"/>
                  <a:gd name="T25" fmla="*/ 0 h 143"/>
                  <a:gd name="T26" fmla="*/ 0 w 89"/>
                  <a:gd name="T27" fmla="*/ 0 h 143"/>
                  <a:gd name="T28" fmla="*/ 0 w 89"/>
                  <a:gd name="T29" fmla="*/ 0 h 143"/>
                  <a:gd name="T30" fmla="*/ 0 w 89"/>
                  <a:gd name="T31" fmla="*/ 0 h 143"/>
                  <a:gd name="T32" fmla="*/ 0 w 89"/>
                  <a:gd name="T33" fmla="*/ 0 h 143"/>
                  <a:gd name="T34" fmla="*/ 0 w 89"/>
                  <a:gd name="T35" fmla="*/ 0 h 143"/>
                  <a:gd name="T36" fmla="*/ 0 w 89"/>
                  <a:gd name="T37" fmla="*/ 0 h 143"/>
                  <a:gd name="T38" fmla="*/ 0 w 89"/>
                  <a:gd name="T39" fmla="*/ 0 h 143"/>
                  <a:gd name="T40" fmla="*/ 0 w 89"/>
                  <a:gd name="T41" fmla="*/ 0 h 143"/>
                  <a:gd name="T42" fmla="*/ 0 w 89"/>
                  <a:gd name="T43" fmla="*/ 0 h 143"/>
                  <a:gd name="T44" fmla="*/ 0 w 89"/>
                  <a:gd name="T45" fmla="*/ 0 h 143"/>
                  <a:gd name="T46" fmla="*/ 0 w 89"/>
                  <a:gd name="T47" fmla="*/ 0 h 143"/>
                  <a:gd name="T48" fmla="*/ 0 w 89"/>
                  <a:gd name="T49" fmla="*/ 0 h 143"/>
                  <a:gd name="T50" fmla="*/ 0 w 89"/>
                  <a:gd name="T51" fmla="*/ 0 h 143"/>
                  <a:gd name="T52" fmla="*/ 0 w 89"/>
                  <a:gd name="T53" fmla="*/ 0 h 143"/>
                  <a:gd name="T54" fmla="*/ 0 w 89"/>
                  <a:gd name="T55" fmla="*/ 0 h 143"/>
                  <a:gd name="T56" fmla="*/ 0 w 89"/>
                  <a:gd name="T57" fmla="*/ 0 h 143"/>
                  <a:gd name="T58" fmla="*/ 0 w 89"/>
                  <a:gd name="T59" fmla="*/ 0 h 143"/>
                  <a:gd name="T60" fmla="*/ 0 w 89"/>
                  <a:gd name="T61" fmla="*/ 0 h 143"/>
                  <a:gd name="T62" fmla="*/ 0 w 89"/>
                  <a:gd name="T63" fmla="*/ 0 h 143"/>
                  <a:gd name="T64" fmla="*/ 0 w 89"/>
                  <a:gd name="T65" fmla="*/ 0 h 143"/>
                  <a:gd name="T66" fmla="*/ 0 w 89"/>
                  <a:gd name="T67" fmla="*/ 0 h 143"/>
                  <a:gd name="T68" fmla="*/ 0 w 89"/>
                  <a:gd name="T69" fmla="*/ 0 h 143"/>
                  <a:gd name="T70" fmla="*/ 0 w 89"/>
                  <a:gd name="T71" fmla="*/ 0 h 143"/>
                  <a:gd name="T72" fmla="*/ 0 w 89"/>
                  <a:gd name="T73" fmla="*/ 0 h 143"/>
                  <a:gd name="T74" fmla="*/ 0 w 89"/>
                  <a:gd name="T75" fmla="*/ 0 h 143"/>
                  <a:gd name="T76" fmla="*/ 0 w 89"/>
                  <a:gd name="T77" fmla="*/ 0 h 143"/>
                  <a:gd name="T78" fmla="*/ 0 w 89"/>
                  <a:gd name="T79" fmla="*/ 0 h 143"/>
                  <a:gd name="T80" fmla="*/ 0 w 89"/>
                  <a:gd name="T81" fmla="*/ 0 h 143"/>
                  <a:gd name="T82" fmla="*/ 0 w 89"/>
                  <a:gd name="T83" fmla="*/ 0 h 143"/>
                  <a:gd name="T84" fmla="*/ 0 w 89"/>
                  <a:gd name="T85" fmla="*/ 0 h 143"/>
                  <a:gd name="T86" fmla="*/ 0 w 89"/>
                  <a:gd name="T87" fmla="*/ 0 h 143"/>
                  <a:gd name="T88" fmla="*/ 0 w 89"/>
                  <a:gd name="T89" fmla="*/ 0 h 143"/>
                  <a:gd name="T90" fmla="*/ 0 w 89"/>
                  <a:gd name="T91" fmla="*/ 0 h 143"/>
                  <a:gd name="T92" fmla="*/ 0 w 89"/>
                  <a:gd name="T93" fmla="*/ 0 h 143"/>
                  <a:gd name="T94" fmla="*/ 0 w 89"/>
                  <a:gd name="T95" fmla="*/ 0 h 143"/>
                  <a:gd name="T96" fmla="*/ 0 w 89"/>
                  <a:gd name="T97" fmla="*/ 0 h 143"/>
                  <a:gd name="T98" fmla="*/ 0 w 89"/>
                  <a:gd name="T99" fmla="*/ 0 h 143"/>
                  <a:gd name="T100" fmla="*/ 0 w 89"/>
                  <a:gd name="T101" fmla="*/ 0 h 143"/>
                  <a:gd name="T102" fmla="*/ 0 w 89"/>
                  <a:gd name="T103" fmla="*/ 0 h 143"/>
                  <a:gd name="T104" fmla="*/ 0 w 89"/>
                  <a:gd name="T105" fmla="*/ 0 h 143"/>
                  <a:gd name="T106" fmla="*/ 0 w 89"/>
                  <a:gd name="T107" fmla="*/ 0 h 143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</a:gdLst>
                <a:ahLst/>
                <a:cxnLst>
                  <a:cxn ang="T108">
                    <a:pos x="T0" y="T1"/>
                  </a:cxn>
                  <a:cxn ang="T109">
                    <a:pos x="T2" y="T3"/>
                  </a:cxn>
                  <a:cxn ang="T110">
                    <a:pos x="T4" y="T5"/>
                  </a:cxn>
                  <a:cxn ang="T111">
                    <a:pos x="T6" y="T7"/>
                  </a:cxn>
                  <a:cxn ang="T112">
                    <a:pos x="T8" y="T9"/>
                  </a:cxn>
                  <a:cxn ang="T113">
                    <a:pos x="T10" y="T11"/>
                  </a:cxn>
                  <a:cxn ang="T114">
                    <a:pos x="T12" y="T13"/>
                  </a:cxn>
                  <a:cxn ang="T115">
                    <a:pos x="T14" y="T15"/>
                  </a:cxn>
                  <a:cxn ang="T116">
                    <a:pos x="T16" y="T17"/>
                  </a:cxn>
                  <a:cxn ang="T117">
                    <a:pos x="T18" y="T19"/>
                  </a:cxn>
                  <a:cxn ang="T118">
                    <a:pos x="T20" y="T21"/>
                  </a:cxn>
                  <a:cxn ang="T119">
                    <a:pos x="T22" y="T23"/>
                  </a:cxn>
                  <a:cxn ang="T120">
                    <a:pos x="T24" y="T25"/>
                  </a:cxn>
                  <a:cxn ang="T121">
                    <a:pos x="T26" y="T27"/>
                  </a:cxn>
                  <a:cxn ang="T122">
                    <a:pos x="T28" y="T29"/>
                  </a:cxn>
                  <a:cxn ang="T123">
                    <a:pos x="T30" y="T31"/>
                  </a:cxn>
                  <a:cxn ang="T124">
                    <a:pos x="T32" y="T33"/>
                  </a:cxn>
                  <a:cxn ang="T125">
                    <a:pos x="T34" y="T35"/>
                  </a:cxn>
                  <a:cxn ang="T126">
                    <a:pos x="T36" y="T37"/>
                  </a:cxn>
                  <a:cxn ang="T127">
                    <a:pos x="T38" y="T39"/>
                  </a:cxn>
                  <a:cxn ang="T128">
                    <a:pos x="T40" y="T41"/>
                  </a:cxn>
                  <a:cxn ang="T129">
                    <a:pos x="T42" y="T43"/>
                  </a:cxn>
                  <a:cxn ang="T130">
                    <a:pos x="T44" y="T45"/>
                  </a:cxn>
                  <a:cxn ang="T131">
                    <a:pos x="T46" y="T47"/>
                  </a:cxn>
                  <a:cxn ang="T132">
                    <a:pos x="T48" y="T49"/>
                  </a:cxn>
                  <a:cxn ang="T133">
                    <a:pos x="T50" y="T51"/>
                  </a:cxn>
                  <a:cxn ang="T134">
                    <a:pos x="T52" y="T53"/>
                  </a:cxn>
                  <a:cxn ang="T135">
                    <a:pos x="T54" y="T55"/>
                  </a:cxn>
                  <a:cxn ang="T136">
                    <a:pos x="T56" y="T57"/>
                  </a:cxn>
                  <a:cxn ang="T137">
                    <a:pos x="T58" y="T59"/>
                  </a:cxn>
                  <a:cxn ang="T138">
                    <a:pos x="T60" y="T61"/>
                  </a:cxn>
                  <a:cxn ang="T139">
                    <a:pos x="T62" y="T63"/>
                  </a:cxn>
                  <a:cxn ang="T140">
                    <a:pos x="T64" y="T65"/>
                  </a:cxn>
                  <a:cxn ang="T141">
                    <a:pos x="T66" y="T67"/>
                  </a:cxn>
                  <a:cxn ang="T142">
                    <a:pos x="T68" y="T69"/>
                  </a:cxn>
                  <a:cxn ang="T143">
                    <a:pos x="T70" y="T71"/>
                  </a:cxn>
                  <a:cxn ang="T144">
                    <a:pos x="T72" y="T73"/>
                  </a:cxn>
                  <a:cxn ang="T145">
                    <a:pos x="T74" y="T75"/>
                  </a:cxn>
                  <a:cxn ang="T146">
                    <a:pos x="T76" y="T77"/>
                  </a:cxn>
                  <a:cxn ang="T147">
                    <a:pos x="T78" y="T79"/>
                  </a:cxn>
                  <a:cxn ang="T148">
                    <a:pos x="T80" y="T81"/>
                  </a:cxn>
                  <a:cxn ang="T149">
                    <a:pos x="T82" y="T83"/>
                  </a:cxn>
                  <a:cxn ang="T150">
                    <a:pos x="T84" y="T85"/>
                  </a:cxn>
                  <a:cxn ang="T151">
                    <a:pos x="T86" y="T87"/>
                  </a:cxn>
                  <a:cxn ang="T152">
                    <a:pos x="T88" y="T89"/>
                  </a:cxn>
                  <a:cxn ang="T153">
                    <a:pos x="T90" y="T91"/>
                  </a:cxn>
                  <a:cxn ang="T154">
                    <a:pos x="T92" y="T93"/>
                  </a:cxn>
                  <a:cxn ang="T155">
                    <a:pos x="T94" y="T95"/>
                  </a:cxn>
                  <a:cxn ang="T156">
                    <a:pos x="T96" y="T97"/>
                  </a:cxn>
                  <a:cxn ang="T157">
                    <a:pos x="T98" y="T99"/>
                  </a:cxn>
                  <a:cxn ang="T158">
                    <a:pos x="T100" y="T101"/>
                  </a:cxn>
                  <a:cxn ang="T159">
                    <a:pos x="T102" y="T103"/>
                  </a:cxn>
                  <a:cxn ang="T160">
                    <a:pos x="T104" y="T105"/>
                  </a:cxn>
                  <a:cxn ang="T161">
                    <a:pos x="T106" y="T107"/>
                  </a:cxn>
                </a:cxnLst>
                <a:rect l="0" t="0" r="r" b="b"/>
                <a:pathLst>
                  <a:path w="89" h="143">
                    <a:moveTo>
                      <a:pt x="0" y="143"/>
                    </a:moveTo>
                    <a:lnTo>
                      <a:pt x="17" y="141"/>
                    </a:lnTo>
                    <a:lnTo>
                      <a:pt x="19" y="140"/>
                    </a:lnTo>
                    <a:lnTo>
                      <a:pt x="22" y="139"/>
                    </a:lnTo>
                    <a:lnTo>
                      <a:pt x="24" y="139"/>
                    </a:lnTo>
                    <a:lnTo>
                      <a:pt x="25" y="139"/>
                    </a:lnTo>
                    <a:lnTo>
                      <a:pt x="35" y="134"/>
                    </a:lnTo>
                    <a:lnTo>
                      <a:pt x="60" y="111"/>
                    </a:lnTo>
                    <a:lnTo>
                      <a:pt x="61" y="109"/>
                    </a:lnTo>
                    <a:lnTo>
                      <a:pt x="71" y="78"/>
                    </a:lnTo>
                    <a:lnTo>
                      <a:pt x="71" y="77"/>
                    </a:lnTo>
                    <a:lnTo>
                      <a:pt x="72" y="74"/>
                    </a:lnTo>
                    <a:lnTo>
                      <a:pt x="72" y="71"/>
                    </a:lnTo>
                    <a:lnTo>
                      <a:pt x="66" y="44"/>
                    </a:lnTo>
                    <a:lnTo>
                      <a:pt x="65" y="41"/>
                    </a:lnTo>
                    <a:lnTo>
                      <a:pt x="64" y="39"/>
                    </a:lnTo>
                    <a:lnTo>
                      <a:pt x="63" y="38"/>
                    </a:lnTo>
                    <a:lnTo>
                      <a:pt x="63" y="36"/>
                    </a:lnTo>
                    <a:lnTo>
                      <a:pt x="35" y="9"/>
                    </a:lnTo>
                    <a:lnTo>
                      <a:pt x="32" y="7"/>
                    </a:lnTo>
                    <a:lnTo>
                      <a:pt x="30" y="6"/>
                    </a:lnTo>
                    <a:lnTo>
                      <a:pt x="27" y="5"/>
                    </a:lnTo>
                    <a:lnTo>
                      <a:pt x="25" y="4"/>
                    </a:lnTo>
                    <a:lnTo>
                      <a:pt x="24" y="4"/>
                    </a:lnTo>
                    <a:lnTo>
                      <a:pt x="22" y="3"/>
                    </a:lnTo>
                    <a:lnTo>
                      <a:pt x="0" y="0"/>
                    </a:lnTo>
                    <a:lnTo>
                      <a:pt x="52" y="0"/>
                    </a:lnTo>
                    <a:lnTo>
                      <a:pt x="53" y="0"/>
                    </a:lnTo>
                    <a:lnTo>
                      <a:pt x="54" y="1"/>
                    </a:lnTo>
                    <a:lnTo>
                      <a:pt x="55" y="1"/>
                    </a:lnTo>
                    <a:lnTo>
                      <a:pt x="56" y="2"/>
                    </a:lnTo>
                    <a:lnTo>
                      <a:pt x="57" y="3"/>
                    </a:lnTo>
                    <a:lnTo>
                      <a:pt x="57" y="4"/>
                    </a:lnTo>
                    <a:lnTo>
                      <a:pt x="58" y="4"/>
                    </a:lnTo>
                    <a:lnTo>
                      <a:pt x="59" y="5"/>
                    </a:lnTo>
                    <a:lnTo>
                      <a:pt x="60" y="6"/>
                    </a:lnTo>
                    <a:lnTo>
                      <a:pt x="61" y="7"/>
                    </a:lnTo>
                    <a:lnTo>
                      <a:pt x="63" y="9"/>
                    </a:lnTo>
                    <a:lnTo>
                      <a:pt x="64" y="10"/>
                    </a:lnTo>
                    <a:lnTo>
                      <a:pt x="65" y="12"/>
                    </a:lnTo>
                    <a:lnTo>
                      <a:pt x="67" y="13"/>
                    </a:lnTo>
                    <a:lnTo>
                      <a:pt x="68" y="14"/>
                    </a:lnTo>
                    <a:lnTo>
                      <a:pt x="73" y="21"/>
                    </a:lnTo>
                    <a:lnTo>
                      <a:pt x="74" y="23"/>
                    </a:lnTo>
                    <a:lnTo>
                      <a:pt x="75" y="25"/>
                    </a:lnTo>
                    <a:lnTo>
                      <a:pt x="76" y="25"/>
                    </a:lnTo>
                    <a:lnTo>
                      <a:pt x="77" y="27"/>
                    </a:lnTo>
                    <a:lnTo>
                      <a:pt x="84" y="44"/>
                    </a:lnTo>
                    <a:lnTo>
                      <a:pt x="85" y="46"/>
                    </a:lnTo>
                    <a:lnTo>
                      <a:pt x="86" y="49"/>
                    </a:lnTo>
                    <a:lnTo>
                      <a:pt x="86" y="51"/>
                    </a:lnTo>
                    <a:lnTo>
                      <a:pt x="86" y="52"/>
                    </a:lnTo>
                    <a:lnTo>
                      <a:pt x="87" y="54"/>
                    </a:lnTo>
                    <a:lnTo>
                      <a:pt x="88" y="66"/>
                    </a:lnTo>
                    <a:lnTo>
                      <a:pt x="89" y="68"/>
                    </a:lnTo>
                    <a:lnTo>
                      <a:pt x="89" y="71"/>
                    </a:lnTo>
                    <a:lnTo>
                      <a:pt x="89" y="74"/>
                    </a:lnTo>
                    <a:lnTo>
                      <a:pt x="88" y="77"/>
                    </a:lnTo>
                    <a:lnTo>
                      <a:pt x="88" y="78"/>
                    </a:lnTo>
                    <a:lnTo>
                      <a:pt x="88" y="80"/>
                    </a:lnTo>
                    <a:lnTo>
                      <a:pt x="88" y="83"/>
                    </a:lnTo>
                    <a:lnTo>
                      <a:pt x="88" y="85"/>
                    </a:lnTo>
                    <a:lnTo>
                      <a:pt x="87" y="85"/>
                    </a:lnTo>
                    <a:lnTo>
                      <a:pt x="87" y="88"/>
                    </a:lnTo>
                    <a:lnTo>
                      <a:pt x="86" y="91"/>
                    </a:lnTo>
                    <a:lnTo>
                      <a:pt x="86" y="92"/>
                    </a:lnTo>
                    <a:lnTo>
                      <a:pt x="86" y="93"/>
                    </a:lnTo>
                    <a:lnTo>
                      <a:pt x="85" y="96"/>
                    </a:lnTo>
                    <a:lnTo>
                      <a:pt x="84" y="98"/>
                    </a:lnTo>
                    <a:lnTo>
                      <a:pt x="84" y="99"/>
                    </a:lnTo>
                    <a:lnTo>
                      <a:pt x="83" y="101"/>
                    </a:lnTo>
                    <a:lnTo>
                      <a:pt x="82" y="104"/>
                    </a:lnTo>
                    <a:lnTo>
                      <a:pt x="82" y="105"/>
                    </a:lnTo>
                    <a:lnTo>
                      <a:pt x="81" y="106"/>
                    </a:lnTo>
                    <a:lnTo>
                      <a:pt x="80" y="109"/>
                    </a:lnTo>
                    <a:lnTo>
                      <a:pt x="79" y="111"/>
                    </a:lnTo>
                    <a:lnTo>
                      <a:pt x="78" y="113"/>
                    </a:lnTo>
                    <a:lnTo>
                      <a:pt x="77" y="116"/>
                    </a:lnTo>
                    <a:lnTo>
                      <a:pt x="76" y="117"/>
                    </a:lnTo>
                    <a:lnTo>
                      <a:pt x="75" y="118"/>
                    </a:lnTo>
                    <a:lnTo>
                      <a:pt x="74" y="120"/>
                    </a:lnTo>
                    <a:lnTo>
                      <a:pt x="73" y="122"/>
                    </a:lnTo>
                    <a:lnTo>
                      <a:pt x="72" y="123"/>
                    </a:lnTo>
                    <a:lnTo>
                      <a:pt x="71" y="124"/>
                    </a:lnTo>
                    <a:lnTo>
                      <a:pt x="70" y="126"/>
                    </a:lnTo>
                    <a:lnTo>
                      <a:pt x="68" y="128"/>
                    </a:lnTo>
                    <a:lnTo>
                      <a:pt x="68" y="129"/>
                    </a:lnTo>
                    <a:lnTo>
                      <a:pt x="67" y="129"/>
                    </a:lnTo>
                    <a:lnTo>
                      <a:pt x="65" y="131"/>
                    </a:lnTo>
                    <a:lnTo>
                      <a:pt x="64" y="132"/>
                    </a:lnTo>
                    <a:lnTo>
                      <a:pt x="63" y="134"/>
                    </a:lnTo>
                    <a:lnTo>
                      <a:pt x="61" y="135"/>
                    </a:lnTo>
                    <a:lnTo>
                      <a:pt x="60" y="136"/>
                    </a:lnTo>
                    <a:lnTo>
                      <a:pt x="59" y="137"/>
                    </a:lnTo>
                    <a:lnTo>
                      <a:pt x="58" y="139"/>
                    </a:lnTo>
                    <a:lnTo>
                      <a:pt x="57" y="139"/>
                    </a:lnTo>
                    <a:lnTo>
                      <a:pt x="56" y="140"/>
                    </a:lnTo>
                    <a:lnTo>
                      <a:pt x="55" y="141"/>
                    </a:lnTo>
                    <a:lnTo>
                      <a:pt x="54" y="142"/>
                    </a:lnTo>
                    <a:lnTo>
                      <a:pt x="53" y="142"/>
                    </a:lnTo>
                    <a:lnTo>
                      <a:pt x="53" y="143"/>
                    </a:lnTo>
                    <a:lnTo>
                      <a:pt x="52" y="143"/>
                    </a:lnTo>
                  </a:path>
                </a:pathLst>
              </a:custGeom>
              <a:solidFill>
                <a:srgbClr val="E866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654" name="未知">
                <a:extLst>
                  <a:ext uri="{FF2B5EF4-FFF2-40B4-BE49-F238E27FC236}">
                    <a16:creationId xmlns:a16="http://schemas.microsoft.com/office/drawing/2014/main" id="{1104AC58-EAA9-C89D-FC3F-5D2530C7BF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08" y="408"/>
                <a:ext cx="42" cy="7"/>
              </a:xfrm>
              <a:custGeom>
                <a:avLst/>
                <a:gdLst>
                  <a:gd name="T0" fmla="*/ 0 w 104"/>
                  <a:gd name="T1" fmla="*/ 0 h 17"/>
                  <a:gd name="T2" fmla="*/ 0 w 104"/>
                  <a:gd name="T3" fmla="*/ 0 h 17"/>
                  <a:gd name="T4" fmla="*/ 0 w 104"/>
                  <a:gd name="T5" fmla="*/ 0 h 17"/>
                  <a:gd name="T6" fmla="*/ 0 w 104"/>
                  <a:gd name="T7" fmla="*/ 0 h 17"/>
                  <a:gd name="T8" fmla="*/ 0 w 104"/>
                  <a:gd name="T9" fmla="*/ 0 h 17"/>
                  <a:gd name="T10" fmla="*/ 0 w 104"/>
                  <a:gd name="T11" fmla="*/ 0 h 17"/>
                  <a:gd name="T12" fmla="*/ 0 w 104"/>
                  <a:gd name="T13" fmla="*/ 0 h 17"/>
                  <a:gd name="T14" fmla="*/ 0 w 104"/>
                  <a:gd name="T15" fmla="*/ 0 h 17"/>
                  <a:gd name="T16" fmla="*/ 0 w 104"/>
                  <a:gd name="T17" fmla="*/ 0 h 17"/>
                  <a:gd name="T18" fmla="*/ 0 w 104"/>
                  <a:gd name="T19" fmla="*/ 0 h 17"/>
                  <a:gd name="T20" fmla="*/ 0 w 104"/>
                  <a:gd name="T21" fmla="*/ 0 h 17"/>
                  <a:gd name="T22" fmla="*/ 0 w 104"/>
                  <a:gd name="T23" fmla="*/ 0 h 17"/>
                  <a:gd name="T24" fmla="*/ 0 w 104"/>
                  <a:gd name="T25" fmla="*/ 0 h 17"/>
                  <a:gd name="T26" fmla="*/ 0 w 104"/>
                  <a:gd name="T27" fmla="*/ 0 h 17"/>
                  <a:gd name="T28" fmla="*/ 0 w 104"/>
                  <a:gd name="T29" fmla="*/ 0 h 17"/>
                  <a:gd name="T30" fmla="*/ 0 w 104"/>
                  <a:gd name="T31" fmla="*/ 0 h 17"/>
                  <a:gd name="T32" fmla="*/ 0 w 104"/>
                  <a:gd name="T33" fmla="*/ 0 h 17"/>
                  <a:gd name="T34" fmla="*/ 0 w 104"/>
                  <a:gd name="T35" fmla="*/ 0 h 17"/>
                  <a:gd name="T36" fmla="*/ 0 w 104"/>
                  <a:gd name="T37" fmla="*/ 0 h 17"/>
                  <a:gd name="T38" fmla="*/ 0 w 104"/>
                  <a:gd name="T39" fmla="*/ 0 h 17"/>
                  <a:gd name="T40" fmla="*/ 0 w 104"/>
                  <a:gd name="T41" fmla="*/ 0 h 17"/>
                  <a:gd name="T42" fmla="*/ 0 w 104"/>
                  <a:gd name="T43" fmla="*/ 0 h 17"/>
                  <a:gd name="T44" fmla="*/ 0 w 104"/>
                  <a:gd name="T45" fmla="*/ 0 h 17"/>
                  <a:gd name="T46" fmla="*/ 0 w 104"/>
                  <a:gd name="T47" fmla="*/ 0 h 17"/>
                  <a:gd name="T48" fmla="*/ 0 w 104"/>
                  <a:gd name="T49" fmla="*/ 0 h 17"/>
                  <a:gd name="T50" fmla="*/ 0 w 104"/>
                  <a:gd name="T51" fmla="*/ 0 h 17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0" t="0" r="r" b="b"/>
                <a:pathLst>
                  <a:path w="104" h="17">
                    <a:moveTo>
                      <a:pt x="0" y="17"/>
                    </a:moveTo>
                    <a:lnTo>
                      <a:pt x="0" y="16"/>
                    </a:lnTo>
                    <a:lnTo>
                      <a:pt x="3" y="14"/>
                    </a:lnTo>
                    <a:lnTo>
                      <a:pt x="6" y="13"/>
                    </a:lnTo>
                    <a:lnTo>
                      <a:pt x="9" y="11"/>
                    </a:lnTo>
                    <a:lnTo>
                      <a:pt x="12" y="9"/>
                    </a:lnTo>
                    <a:lnTo>
                      <a:pt x="15" y="8"/>
                    </a:lnTo>
                    <a:lnTo>
                      <a:pt x="31" y="2"/>
                    </a:lnTo>
                    <a:lnTo>
                      <a:pt x="35" y="1"/>
                    </a:lnTo>
                    <a:lnTo>
                      <a:pt x="38" y="1"/>
                    </a:lnTo>
                    <a:lnTo>
                      <a:pt x="41" y="0"/>
                    </a:lnTo>
                    <a:lnTo>
                      <a:pt x="52" y="0"/>
                    </a:lnTo>
                    <a:lnTo>
                      <a:pt x="56" y="0"/>
                    </a:lnTo>
                    <a:lnTo>
                      <a:pt x="59" y="0"/>
                    </a:lnTo>
                    <a:lnTo>
                      <a:pt x="63" y="0"/>
                    </a:lnTo>
                    <a:lnTo>
                      <a:pt x="66" y="1"/>
                    </a:lnTo>
                    <a:lnTo>
                      <a:pt x="79" y="4"/>
                    </a:lnTo>
                    <a:lnTo>
                      <a:pt x="83" y="5"/>
                    </a:lnTo>
                    <a:lnTo>
                      <a:pt x="86" y="6"/>
                    </a:lnTo>
                    <a:lnTo>
                      <a:pt x="89" y="8"/>
                    </a:lnTo>
                    <a:lnTo>
                      <a:pt x="92" y="9"/>
                    </a:lnTo>
                    <a:lnTo>
                      <a:pt x="95" y="11"/>
                    </a:lnTo>
                    <a:lnTo>
                      <a:pt x="98" y="13"/>
                    </a:lnTo>
                    <a:lnTo>
                      <a:pt x="101" y="14"/>
                    </a:lnTo>
                    <a:lnTo>
                      <a:pt x="104" y="16"/>
                    </a:lnTo>
                    <a:lnTo>
                      <a:pt x="104" y="17"/>
                    </a:lnTo>
                  </a:path>
                </a:pathLst>
              </a:custGeom>
              <a:solidFill>
                <a:srgbClr val="E866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655" name="未知">
                <a:extLst>
                  <a:ext uri="{FF2B5EF4-FFF2-40B4-BE49-F238E27FC236}">
                    <a16:creationId xmlns:a16="http://schemas.microsoft.com/office/drawing/2014/main" id="{F88D7CBD-FBA5-D1C5-6D52-655979DD0C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00" y="415"/>
                <a:ext cx="58" cy="57"/>
              </a:xfrm>
              <a:custGeom>
                <a:avLst/>
                <a:gdLst>
                  <a:gd name="T0" fmla="*/ 0 w 144"/>
                  <a:gd name="T1" fmla="*/ 0 h 143"/>
                  <a:gd name="T2" fmla="*/ 0 w 144"/>
                  <a:gd name="T3" fmla="*/ 0 h 143"/>
                  <a:gd name="T4" fmla="*/ 0 w 144"/>
                  <a:gd name="T5" fmla="*/ 0 h 143"/>
                  <a:gd name="T6" fmla="*/ 0 w 144"/>
                  <a:gd name="T7" fmla="*/ 0 h 143"/>
                  <a:gd name="T8" fmla="*/ 0 w 144"/>
                  <a:gd name="T9" fmla="*/ 0 h 143"/>
                  <a:gd name="T10" fmla="*/ 0 w 144"/>
                  <a:gd name="T11" fmla="*/ 0 h 143"/>
                  <a:gd name="T12" fmla="*/ 0 w 144"/>
                  <a:gd name="T13" fmla="*/ 0 h 143"/>
                  <a:gd name="T14" fmla="*/ 0 w 144"/>
                  <a:gd name="T15" fmla="*/ 0 h 143"/>
                  <a:gd name="T16" fmla="*/ 0 w 144"/>
                  <a:gd name="T17" fmla="*/ 0 h 143"/>
                  <a:gd name="T18" fmla="*/ 0 w 144"/>
                  <a:gd name="T19" fmla="*/ 0 h 143"/>
                  <a:gd name="T20" fmla="*/ 0 w 144"/>
                  <a:gd name="T21" fmla="*/ 0 h 143"/>
                  <a:gd name="T22" fmla="*/ 0 w 144"/>
                  <a:gd name="T23" fmla="*/ 0 h 143"/>
                  <a:gd name="T24" fmla="*/ 0 w 144"/>
                  <a:gd name="T25" fmla="*/ 0 h 143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144" h="143">
                    <a:moveTo>
                      <a:pt x="21" y="21"/>
                    </a:moveTo>
                    <a:lnTo>
                      <a:pt x="72" y="0"/>
                    </a:lnTo>
                    <a:lnTo>
                      <a:pt x="75" y="0"/>
                    </a:lnTo>
                    <a:lnTo>
                      <a:pt x="128" y="27"/>
                    </a:lnTo>
                    <a:lnTo>
                      <a:pt x="144" y="71"/>
                    </a:lnTo>
                    <a:lnTo>
                      <a:pt x="144" y="74"/>
                    </a:lnTo>
                    <a:lnTo>
                      <a:pt x="116" y="128"/>
                    </a:lnTo>
                    <a:lnTo>
                      <a:pt x="72" y="143"/>
                    </a:lnTo>
                    <a:lnTo>
                      <a:pt x="69" y="143"/>
                    </a:lnTo>
                    <a:lnTo>
                      <a:pt x="14" y="113"/>
                    </a:lnTo>
                    <a:lnTo>
                      <a:pt x="0" y="71"/>
                    </a:lnTo>
                    <a:lnTo>
                      <a:pt x="1" y="66"/>
                    </a:lnTo>
                    <a:lnTo>
                      <a:pt x="21" y="21"/>
                    </a:lnTo>
                    <a:close/>
                  </a:path>
                </a:pathLst>
              </a:custGeom>
              <a:noFill/>
              <a:ln w="63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656" name="未知">
                <a:extLst>
                  <a:ext uri="{FF2B5EF4-FFF2-40B4-BE49-F238E27FC236}">
                    <a16:creationId xmlns:a16="http://schemas.microsoft.com/office/drawing/2014/main" id="{3FEE57AC-106A-FA2E-1C88-8B7FCFB0D5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93" y="408"/>
                <a:ext cx="71" cy="71"/>
              </a:xfrm>
              <a:custGeom>
                <a:avLst/>
                <a:gdLst>
                  <a:gd name="T0" fmla="*/ 0 w 178"/>
                  <a:gd name="T1" fmla="*/ 0 h 177"/>
                  <a:gd name="T2" fmla="*/ 0 w 178"/>
                  <a:gd name="T3" fmla="*/ 0 h 177"/>
                  <a:gd name="T4" fmla="*/ 0 w 178"/>
                  <a:gd name="T5" fmla="*/ 0 h 177"/>
                  <a:gd name="T6" fmla="*/ 0 w 178"/>
                  <a:gd name="T7" fmla="*/ 0 h 177"/>
                  <a:gd name="T8" fmla="*/ 0 w 178"/>
                  <a:gd name="T9" fmla="*/ 0 h 177"/>
                  <a:gd name="T10" fmla="*/ 0 w 178"/>
                  <a:gd name="T11" fmla="*/ 0 h 177"/>
                  <a:gd name="T12" fmla="*/ 0 w 178"/>
                  <a:gd name="T13" fmla="*/ 0 h 177"/>
                  <a:gd name="T14" fmla="*/ 0 w 178"/>
                  <a:gd name="T15" fmla="*/ 0 h 177"/>
                  <a:gd name="T16" fmla="*/ 0 w 178"/>
                  <a:gd name="T17" fmla="*/ 0 h 177"/>
                  <a:gd name="T18" fmla="*/ 0 w 178"/>
                  <a:gd name="T19" fmla="*/ 0 h 177"/>
                  <a:gd name="T20" fmla="*/ 0 w 178"/>
                  <a:gd name="T21" fmla="*/ 0 h 177"/>
                  <a:gd name="T22" fmla="*/ 0 w 178"/>
                  <a:gd name="T23" fmla="*/ 0 h 177"/>
                  <a:gd name="T24" fmla="*/ 0 w 178"/>
                  <a:gd name="T25" fmla="*/ 0 h 177"/>
                  <a:gd name="T26" fmla="*/ 0 w 178"/>
                  <a:gd name="T27" fmla="*/ 0 h 177"/>
                  <a:gd name="T28" fmla="*/ 0 w 178"/>
                  <a:gd name="T29" fmla="*/ 0 h 177"/>
                  <a:gd name="T30" fmla="*/ 0 w 178"/>
                  <a:gd name="T31" fmla="*/ 0 h 177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178" h="177">
                    <a:moveTo>
                      <a:pt x="0" y="88"/>
                    </a:moveTo>
                    <a:lnTo>
                      <a:pt x="21" y="146"/>
                    </a:lnTo>
                    <a:lnTo>
                      <a:pt x="75" y="176"/>
                    </a:lnTo>
                    <a:lnTo>
                      <a:pt x="89" y="177"/>
                    </a:lnTo>
                    <a:lnTo>
                      <a:pt x="93" y="177"/>
                    </a:lnTo>
                    <a:lnTo>
                      <a:pt x="149" y="153"/>
                    </a:lnTo>
                    <a:lnTo>
                      <a:pt x="177" y="95"/>
                    </a:lnTo>
                    <a:lnTo>
                      <a:pt x="178" y="88"/>
                    </a:lnTo>
                    <a:lnTo>
                      <a:pt x="177" y="81"/>
                    </a:lnTo>
                    <a:lnTo>
                      <a:pt x="152" y="26"/>
                    </a:lnTo>
                    <a:lnTo>
                      <a:pt x="96" y="0"/>
                    </a:lnTo>
                    <a:lnTo>
                      <a:pt x="89" y="0"/>
                    </a:lnTo>
                    <a:lnTo>
                      <a:pt x="85" y="0"/>
                    </a:lnTo>
                    <a:lnTo>
                      <a:pt x="29" y="23"/>
                    </a:lnTo>
                    <a:lnTo>
                      <a:pt x="1" y="78"/>
                    </a:lnTo>
                    <a:lnTo>
                      <a:pt x="0" y="88"/>
                    </a:lnTo>
                    <a:close/>
                  </a:path>
                </a:pathLst>
              </a:custGeom>
              <a:noFill/>
              <a:ln w="63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657" name="未知">
                <a:extLst>
                  <a:ext uri="{FF2B5EF4-FFF2-40B4-BE49-F238E27FC236}">
                    <a16:creationId xmlns:a16="http://schemas.microsoft.com/office/drawing/2014/main" id="{BE8029D9-ECD2-D00D-BAB9-FB7955D574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19" y="452"/>
                <a:ext cx="20" cy="5"/>
              </a:xfrm>
              <a:custGeom>
                <a:avLst/>
                <a:gdLst>
                  <a:gd name="T0" fmla="*/ 0 w 50"/>
                  <a:gd name="T1" fmla="*/ 0 h 11"/>
                  <a:gd name="T2" fmla="*/ 0 w 50"/>
                  <a:gd name="T3" fmla="*/ 0 h 11"/>
                  <a:gd name="T4" fmla="*/ 0 w 50"/>
                  <a:gd name="T5" fmla="*/ 0 h 11"/>
                  <a:gd name="T6" fmla="*/ 0 w 50"/>
                  <a:gd name="T7" fmla="*/ 0 h 11"/>
                  <a:gd name="T8" fmla="*/ 0 w 50"/>
                  <a:gd name="T9" fmla="*/ 0 h 11"/>
                  <a:gd name="T10" fmla="*/ 0 w 50"/>
                  <a:gd name="T11" fmla="*/ 0 h 11"/>
                  <a:gd name="T12" fmla="*/ 0 w 50"/>
                  <a:gd name="T13" fmla="*/ 0 h 11"/>
                  <a:gd name="T14" fmla="*/ 0 w 50"/>
                  <a:gd name="T15" fmla="*/ 0 h 11"/>
                  <a:gd name="T16" fmla="*/ 0 w 50"/>
                  <a:gd name="T17" fmla="*/ 0 h 11"/>
                  <a:gd name="T18" fmla="*/ 0 w 50"/>
                  <a:gd name="T19" fmla="*/ 0 h 11"/>
                  <a:gd name="T20" fmla="*/ 0 w 50"/>
                  <a:gd name="T21" fmla="*/ 0 h 11"/>
                  <a:gd name="T22" fmla="*/ 0 w 50"/>
                  <a:gd name="T23" fmla="*/ 0 h 11"/>
                  <a:gd name="T24" fmla="*/ 0 w 50"/>
                  <a:gd name="T25" fmla="*/ 0 h 11"/>
                  <a:gd name="T26" fmla="*/ 0 w 50"/>
                  <a:gd name="T27" fmla="*/ 0 h 11"/>
                  <a:gd name="T28" fmla="*/ 0 w 50"/>
                  <a:gd name="T29" fmla="*/ 0 h 11"/>
                  <a:gd name="T30" fmla="*/ 0 w 50"/>
                  <a:gd name="T31" fmla="*/ 0 h 11"/>
                  <a:gd name="T32" fmla="*/ 0 w 50"/>
                  <a:gd name="T33" fmla="*/ 0 h 11"/>
                  <a:gd name="T34" fmla="*/ 0 w 50"/>
                  <a:gd name="T35" fmla="*/ 0 h 11"/>
                  <a:gd name="T36" fmla="*/ 0 w 50"/>
                  <a:gd name="T37" fmla="*/ 0 h 11"/>
                  <a:gd name="T38" fmla="*/ 0 w 50"/>
                  <a:gd name="T39" fmla="*/ 0 h 11"/>
                  <a:gd name="T40" fmla="*/ 0 w 50"/>
                  <a:gd name="T41" fmla="*/ 0 h 11"/>
                  <a:gd name="T42" fmla="*/ 0 w 50"/>
                  <a:gd name="T43" fmla="*/ 0 h 11"/>
                  <a:gd name="T44" fmla="*/ 0 w 50"/>
                  <a:gd name="T45" fmla="*/ 0 h 11"/>
                  <a:gd name="T46" fmla="*/ 0 w 50"/>
                  <a:gd name="T47" fmla="*/ 0 h 11"/>
                  <a:gd name="T48" fmla="*/ 0 w 50"/>
                  <a:gd name="T49" fmla="*/ 0 h 11"/>
                  <a:gd name="T50" fmla="*/ 0 w 50"/>
                  <a:gd name="T51" fmla="*/ 0 h 11"/>
                  <a:gd name="T52" fmla="*/ 0 w 50"/>
                  <a:gd name="T53" fmla="*/ 0 h 11"/>
                  <a:gd name="T54" fmla="*/ 0 w 50"/>
                  <a:gd name="T55" fmla="*/ 0 h 11"/>
                  <a:gd name="T56" fmla="*/ 0 w 50"/>
                  <a:gd name="T57" fmla="*/ 0 h 11"/>
                  <a:gd name="T58" fmla="*/ 0 w 50"/>
                  <a:gd name="T59" fmla="*/ 0 h 11"/>
                  <a:gd name="T60" fmla="*/ 0 w 50"/>
                  <a:gd name="T61" fmla="*/ 0 h 11"/>
                  <a:gd name="T62" fmla="*/ 0 w 50"/>
                  <a:gd name="T63" fmla="*/ 0 h 11"/>
                  <a:gd name="T64" fmla="*/ 0 w 50"/>
                  <a:gd name="T65" fmla="*/ 0 h 11"/>
                  <a:gd name="T66" fmla="*/ 0 w 50"/>
                  <a:gd name="T67" fmla="*/ 0 h 11"/>
                  <a:gd name="T68" fmla="*/ 0 w 50"/>
                  <a:gd name="T69" fmla="*/ 0 h 11"/>
                  <a:gd name="T70" fmla="*/ 0 w 50"/>
                  <a:gd name="T71" fmla="*/ 0 h 11"/>
                  <a:gd name="T72" fmla="*/ 0 w 50"/>
                  <a:gd name="T73" fmla="*/ 0 h 11"/>
                  <a:gd name="T74" fmla="*/ 0 w 50"/>
                  <a:gd name="T75" fmla="*/ 0 h 11"/>
                  <a:gd name="T76" fmla="*/ 0 w 50"/>
                  <a:gd name="T77" fmla="*/ 0 h 11"/>
                  <a:gd name="T78" fmla="*/ 0 w 50"/>
                  <a:gd name="T79" fmla="*/ 0 h 11"/>
                  <a:gd name="T80" fmla="*/ 0 w 50"/>
                  <a:gd name="T81" fmla="*/ 0 h 11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0" t="0" r="r" b="b"/>
                <a:pathLst>
                  <a:path w="50" h="11">
                    <a:moveTo>
                      <a:pt x="25" y="11"/>
                    </a:moveTo>
                    <a:lnTo>
                      <a:pt x="24" y="11"/>
                    </a:lnTo>
                    <a:lnTo>
                      <a:pt x="22" y="11"/>
                    </a:lnTo>
                    <a:lnTo>
                      <a:pt x="20" y="11"/>
                    </a:lnTo>
                    <a:lnTo>
                      <a:pt x="18" y="11"/>
                    </a:lnTo>
                    <a:lnTo>
                      <a:pt x="17" y="10"/>
                    </a:lnTo>
                    <a:lnTo>
                      <a:pt x="16" y="10"/>
                    </a:lnTo>
                    <a:lnTo>
                      <a:pt x="15" y="10"/>
                    </a:lnTo>
                    <a:lnTo>
                      <a:pt x="13" y="9"/>
                    </a:lnTo>
                    <a:lnTo>
                      <a:pt x="12" y="9"/>
                    </a:lnTo>
                    <a:lnTo>
                      <a:pt x="11" y="8"/>
                    </a:lnTo>
                    <a:lnTo>
                      <a:pt x="10" y="8"/>
                    </a:lnTo>
                    <a:lnTo>
                      <a:pt x="9" y="7"/>
                    </a:lnTo>
                    <a:lnTo>
                      <a:pt x="8" y="6"/>
                    </a:lnTo>
                    <a:lnTo>
                      <a:pt x="7" y="6"/>
                    </a:lnTo>
                    <a:lnTo>
                      <a:pt x="6" y="5"/>
                    </a:lnTo>
                    <a:lnTo>
                      <a:pt x="5" y="4"/>
                    </a:lnTo>
                    <a:lnTo>
                      <a:pt x="4" y="3"/>
                    </a:lnTo>
                    <a:lnTo>
                      <a:pt x="3" y="3"/>
                    </a:lnTo>
                    <a:lnTo>
                      <a:pt x="2" y="2"/>
                    </a:lnTo>
                    <a:lnTo>
                      <a:pt x="1" y="1"/>
                    </a:lnTo>
                    <a:lnTo>
                      <a:pt x="0" y="0"/>
                    </a:lnTo>
                    <a:lnTo>
                      <a:pt x="50" y="0"/>
                    </a:lnTo>
                    <a:lnTo>
                      <a:pt x="49" y="1"/>
                    </a:lnTo>
                    <a:lnTo>
                      <a:pt x="48" y="2"/>
                    </a:lnTo>
                    <a:lnTo>
                      <a:pt x="47" y="3"/>
                    </a:lnTo>
                    <a:lnTo>
                      <a:pt x="46" y="3"/>
                    </a:lnTo>
                    <a:lnTo>
                      <a:pt x="45" y="4"/>
                    </a:lnTo>
                    <a:lnTo>
                      <a:pt x="44" y="5"/>
                    </a:lnTo>
                    <a:lnTo>
                      <a:pt x="43" y="6"/>
                    </a:lnTo>
                    <a:lnTo>
                      <a:pt x="42" y="6"/>
                    </a:lnTo>
                    <a:lnTo>
                      <a:pt x="41" y="7"/>
                    </a:lnTo>
                    <a:lnTo>
                      <a:pt x="40" y="8"/>
                    </a:lnTo>
                    <a:lnTo>
                      <a:pt x="39" y="8"/>
                    </a:lnTo>
                    <a:lnTo>
                      <a:pt x="38" y="9"/>
                    </a:lnTo>
                    <a:lnTo>
                      <a:pt x="36" y="9"/>
                    </a:lnTo>
                    <a:lnTo>
                      <a:pt x="30" y="11"/>
                    </a:lnTo>
                    <a:lnTo>
                      <a:pt x="29" y="11"/>
                    </a:lnTo>
                    <a:lnTo>
                      <a:pt x="28" y="11"/>
                    </a:lnTo>
                    <a:lnTo>
                      <a:pt x="26" y="11"/>
                    </a:lnTo>
                    <a:lnTo>
                      <a:pt x="25" y="11"/>
                    </a:lnTo>
                    <a:close/>
                  </a:path>
                </a:pathLst>
              </a:custGeom>
              <a:solidFill>
                <a:srgbClr val="E866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658" name="未知">
                <a:extLst>
                  <a:ext uri="{FF2B5EF4-FFF2-40B4-BE49-F238E27FC236}">
                    <a16:creationId xmlns:a16="http://schemas.microsoft.com/office/drawing/2014/main" id="{70F9CFB1-81C8-D2D7-A09F-B9178C4152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16" y="435"/>
                <a:ext cx="13" cy="17"/>
              </a:xfrm>
              <a:custGeom>
                <a:avLst/>
                <a:gdLst>
                  <a:gd name="T0" fmla="*/ 0 w 33"/>
                  <a:gd name="T1" fmla="*/ 0 h 43"/>
                  <a:gd name="T2" fmla="*/ 0 w 33"/>
                  <a:gd name="T3" fmla="*/ 0 h 43"/>
                  <a:gd name="T4" fmla="*/ 0 w 33"/>
                  <a:gd name="T5" fmla="*/ 0 h 43"/>
                  <a:gd name="T6" fmla="*/ 0 w 33"/>
                  <a:gd name="T7" fmla="*/ 0 h 43"/>
                  <a:gd name="T8" fmla="*/ 0 w 33"/>
                  <a:gd name="T9" fmla="*/ 0 h 43"/>
                  <a:gd name="T10" fmla="*/ 0 w 33"/>
                  <a:gd name="T11" fmla="*/ 0 h 43"/>
                  <a:gd name="T12" fmla="*/ 0 w 33"/>
                  <a:gd name="T13" fmla="*/ 0 h 43"/>
                  <a:gd name="T14" fmla="*/ 0 w 33"/>
                  <a:gd name="T15" fmla="*/ 0 h 43"/>
                  <a:gd name="T16" fmla="*/ 0 w 33"/>
                  <a:gd name="T17" fmla="*/ 0 h 43"/>
                  <a:gd name="T18" fmla="*/ 0 w 33"/>
                  <a:gd name="T19" fmla="*/ 0 h 43"/>
                  <a:gd name="T20" fmla="*/ 0 w 33"/>
                  <a:gd name="T21" fmla="*/ 0 h 43"/>
                  <a:gd name="T22" fmla="*/ 0 w 33"/>
                  <a:gd name="T23" fmla="*/ 0 h 43"/>
                  <a:gd name="T24" fmla="*/ 0 w 33"/>
                  <a:gd name="T25" fmla="*/ 0 h 43"/>
                  <a:gd name="T26" fmla="*/ 0 w 33"/>
                  <a:gd name="T27" fmla="*/ 0 h 43"/>
                  <a:gd name="T28" fmla="*/ 0 w 33"/>
                  <a:gd name="T29" fmla="*/ 0 h 43"/>
                  <a:gd name="T30" fmla="*/ 0 w 33"/>
                  <a:gd name="T31" fmla="*/ 0 h 43"/>
                  <a:gd name="T32" fmla="*/ 0 w 33"/>
                  <a:gd name="T33" fmla="*/ 0 h 43"/>
                  <a:gd name="T34" fmla="*/ 0 w 33"/>
                  <a:gd name="T35" fmla="*/ 0 h 43"/>
                  <a:gd name="T36" fmla="*/ 0 w 33"/>
                  <a:gd name="T37" fmla="*/ 0 h 43"/>
                  <a:gd name="T38" fmla="*/ 0 w 33"/>
                  <a:gd name="T39" fmla="*/ 0 h 43"/>
                  <a:gd name="T40" fmla="*/ 0 w 33"/>
                  <a:gd name="T41" fmla="*/ 0 h 43"/>
                  <a:gd name="T42" fmla="*/ 0 w 33"/>
                  <a:gd name="T43" fmla="*/ 0 h 43"/>
                  <a:gd name="T44" fmla="*/ 0 w 33"/>
                  <a:gd name="T45" fmla="*/ 0 h 43"/>
                  <a:gd name="T46" fmla="*/ 0 w 33"/>
                  <a:gd name="T47" fmla="*/ 0 h 43"/>
                  <a:gd name="T48" fmla="*/ 0 w 33"/>
                  <a:gd name="T49" fmla="*/ 0 h 43"/>
                  <a:gd name="T50" fmla="*/ 0 w 33"/>
                  <a:gd name="T51" fmla="*/ 0 h 43"/>
                  <a:gd name="T52" fmla="*/ 0 w 33"/>
                  <a:gd name="T53" fmla="*/ 0 h 43"/>
                  <a:gd name="T54" fmla="*/ 0 w 33"/>
                  <a:gd name="T55" fmla="*/ 0 h 43"/>
                  <a:gd name="T56" fmla="*/ 0 w 33"/>
                  <a:gd name="T57" fmla="*/ 0 h 43"/>
                  <a:gd name="T58" fmla="*/ 0 w 33"/>
                  <a:gd name="T59" fmla="*/ 0 h 43"/>
                  <a:gd name="T60" fmla="*/ 0 w 33"/>
                  <a:gd name="T61" fmla="*/ 0 h 43"/>
                  <a:gd name="T62" fmla="*/ 0 w 33"/>
                  <a:gd name="T63" fmla="*/ 0 h 43"/>
                  <a:gd name="T64" fmla="*/ 0 w 33"/>
                  <a:gd name="T65" fmla="*/ 0 h 43"/>
                  <a:gd name="T66" fmla="*/ 0 w 33"/>
                  <a:gd name="T67" fmla="*/ 0 h 43"/>
                  <a:gd name="T68" fmla="*/ 0 w 33"/>
                  <a:gd name="T69" fmla="*/ 0 h 43"/>
                  <a:gd name="T70" fmla="*/ 0 w 33"/>
                  <a:gd name="T71" fmla="*/ 0 h 43"/>
                  <a:gd name="T72" fmla="*/ 0 w 33"/>
                  <a:gd name="T73" fmla="*/ 0 h 43"/>
                  <a:gd name="T74" fmla="*/ 0 w 33"/>
                  <a:gd name="T75" fmla="*/ 0 h 43"/>
                  <a:gd name="T76" fmla="*/ 0 w 33"/>
                  <a:gd name="T77" fmla="*/ 0 h 43"/>
                  <a:gd name="T78" fmla="*/ 0 w 33"/>
                  <a:gd name="T79" fmla="*/ 0 h 43"/>
                  <a:gd name="T80" fmla="*/ 0 w 33"/>
                  <a:gd name="T81" fmla="*/ 0 h 43"/>
                  <a:gd name="T82" fmla="*/ 0 w 33"/>
                  <a:gd name="T83" fmla="*/ 0 h 43"/>
                  <a:gd name="T84" fmla="*/ 0 w 33"/>
                  <a:gd name="T85" fmla="*/ 0 h 43"/>
                  <a:gd name="T86" fmla="*/ 0 w 33"/>
                  <a:gd name="T87" fmla="*/ 0 h 43"/>
                  <a:gd name="T88" fmla="*/ 0 w 33"/>
                  <a:gd name="T89" fmla="*/ 0 h 43"/>
                  <a:gd name="T90" fmla="*/ 0 w 33"/>
                  <a:gd name="T91" fmla="*/ 0 h 43"/>
                  <a:gd name="T92" fmla="*/ 0 w 33"/>
                  <a:gd name="T93" fmla="*/ 0 h 43"/>
                  <a:gd name="T94" fmla="*/ 0 w 33"/>
                  <a:gd name="T95" fmla="*/ 0 h 43"/>
                  <a:gd name="T96" fmla="*/ 0 w 33"/>
                  <a:gd name="T97" fmla="*/ 0 h 43"/>
                  <a:gd name="T98" fmla="*/ 0 w 33"/>
                  <a:gd name="T99" fmla="*/ 0 h 43"/>
                  <a:gd name="T100" fmla="*/ 0 w 33"/>
                  <a:gd name="T101" fmla="*/ 0 h 43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33" h="43">
                    <a:moveTo>
                      <a:pt x="8" y="43"/>
                    </a:moveTo>
                    <a:lnTo>
                      <a:pt x="8" y="43"/>
                    </a:lnTo>
                    <a:lnTo>
                      <a:pt x="8" y="42"/>
                    </a:lnTo>
                    <a:lnTo>
                      <a:pt x="7" y="42"/>
                    </a:lnTo>
                    <a:lnTo>
                      <a:pt x="7" y="41"/>
                    </a:lnTo>
                    <a:lnTo>
                      <a:pt x="6" y="41"/>
                    </a:lnTo>
                    <a:lnTo>
                      <a:pt x="6" y="40"/>
                    </a:lnTo>
                    <a:lnTo>
                      <a:pt x="5" y="40"/>
                    </a:lnTo>
                    <a:lnTo>
                      <a:pt x="5" y="39"/>
                    </a:lnTo>
                    <a:lnTo>
                      <a:pt x="5" y="38"/>
                    </a:lnTo>
                    <a:lnTo>
                      <a:pt x="4" y="38"/>
                    </a:lnTo>
                    <a:lnTo>
                      <a:pt x="4" y="37"/>
                    </a:lnTo>
                    <a:lnTo>
                      <a:pt x="1" y="31"/>
                    </a:lnTo>
                    <a:lnTo>
                      <a:pt x="1" y="30"/>
                    </a:lnTo>
                    <a:lnTo>
                      <a:pt x="1" y="29"/>
                    </a:lnTo>
                    <a:lnTo>
                      <a:pt x="1" y="28"/>
                    </a:lnTo>
                    <a:lnTo>
                      <a:pt x="0" y="26"/>
                    </a:lnTo>
                    <a:lnTo>
                      <a:pt x="0" y="25"/>
                    </a:lnTo>
                    <a:lnTo>
                      <a:pt x="0" y="24"/>
                    </a:lnTo>
                    <a:lnTo>
                      <a:pt x="0" y="23"/>
                    </a:lnTo>
                    <a:lnTo>
                      <a:pt x="0" y="21"/>
                    </a:lnTo>
                    <a:lnTo>
                      <a:pt x="0" y="20"/>
                    </a:lnTo>
                    <a:lnTo>
                      <a:pt x="0" y="19"/>
                    </a:lnTo>
                    <a:lnTo>
                      <a:pt x="0" y="18"/>
                    </a:lnTo>
                    <a:lnTo>
                      <a:pt x="0" y="17"/>
                    </a:lnTo>
                    <a:lnTo>
                      <a:pt x="0" y="16"/>
                    </a:lnTo>
                    <a:lnTo>
                      <a:pt x="1" y="15"/>
                    </a:lnTo>
                    <a:lnTo>
                      <a:pt x="1" y="13"/>
                    </a:lnTo>
                    <a:lnTo>
                      <a:pt x="2" y="10"/>
                    </a:lnTo>
                    <a:lnTo>
                      <a:pt x="6" y="2"/>
                    </a:lnTo>
                    <a:lnTo>
                      <a:pt x="7" y="1"/>
                    </a:lnTo>
                    <a:lnTo>
                      <a:pt x="7" y="0"/>
                    </a:lnTo>
                    <a:lnTo>
                      <a:pt x="8" y="0"/>
                    </a:lnTo>
                    <a:lnTo>
                      <a:pt x="33" y="0"/>
                    </a:lnTo>
                    <a:lnTo>
                      <a:pt x="30" y="0"/>
                    </a:lnTo>
                    <a:lnTo>
                      <a:pt x="29" y="0"/>
                    </a:lnTo>
                    <a:lnTo>
                      <a:pt x="28" y="0"/>
                    </a:lnTo>
                    <a:lnTo>
                      <a:pt x="27" y="0"/>
                    </a:lnTo>
                    <a:lnTo>
                      <a:pt x="26" y="1"/>
                    </a:lnTo>
                    <a:lnTo>
                      <a:pt x="20" y="4"/>
                    </a:lnTo>
                    <a:lnTo>
                      <a:pt x="17" y="6"/>
                    </a:lnTo>
                    <a:lnTo>
                      <a:pt x="16" y="7"/>
                    </a:lnTo>
                    <a:lnTo>
                      <a:pt x="15" y="9"/>
                    </a:lnTo>
                    <a:lnTo>
                      <a:pt x="15" y="10"/>
                    </a:lnTo>
                    <a:lnTo>
                      <a:pt x="14" y="10"/>
                    </a:lnTo>
                    <a:lnTo>
                      <a:pt x="14" y="11"/>
                    </a:lnTo>
                    <a:lnTo>
                      <a:pt x="14" y="12"/>
                    </a:lnTo>
                    <a:lnTo>
                      <a:pt x="13" y="12"/>
                    </a:lnTo>
                    <a:lnTo>
                      <a:pt x="13" y="13"/>
                    </a:lnTo>
                    <a:lnTo>
                      <a:pt x="12" y="15"/>
                    </a:lnTo>
                    <a:lnTo>
                      <a:pt x="12" y="16"/>
                    </a:lnTo>
                    <a:lnTo>
                      <a:pt x="12" y="17"/>
                    </a:lnTo>
                    <a:lnTo>
                      <a:pt x="11" y="18"/>
                    </a:lnTo>
                    <a:lnTo>
                      <a:pt x="11" y="19"/>
                    </a:lnTo>
                    <a:lnTo>
                      <a:pt x="11" y="20"/>
                    </a:lnTo>
                    <a:lnTo>
                      <a:pt x="11" y="21"/>
                    </a:lnTo>
                    <a:lnTo>
                      <a:pt x="12" y="25"/>
                    </a:lnTo>
                    <a:lnTo>
                      <a:pt x="12" y="26"/>
                    </a:lnTo>
                    <a:lnTo>
                      <a:pt x="12" y="28"/>
                    </a:lnTo>
                    <a:lnTo>
                      <a:pt x="13" y="29"/>
                    </a:lnTo>
                    <a:lnTo>
                      <a:pt x="13" y="30"/>
                    </a:lnTo>
                    <a:lnTo>
                      <a:pt x="14" y="31"/>
                    </a:lnTo>
                    <a:lnTo>
                      <a:pt x="14" y="32"/>
                    </a:lnTo>
                    <a:lnTo>
                      <a:pt x="15" y="33"/>
                    </a:lnTo>
                    <a:lnTo>
                      <a:pt x="15" y="34"/>
                    </a:lnTo>
                    <a:lnTo>
                      <a:pt x="16" y="35"/>
                    </a:lnTo>
                    <a:lnTo>
                      <a:pt x="17" y="36"/>
                    </a:lnTo>
                    <a:lnTo>
                      <a:pt x="18" y="37"/>
                    </a:lnTo>
                    <a:lnTo>
                      <a:pt x="19" y="38"/>
                    </a:lnTo>
                    <a:lnTo>
                      <a:pt x="20" y="38"/>
                    </a:lnTo>
                    <a:lnTo>
                      <a:pt x="26" y="42"/>
                    </a:lnTo>
                    <a:lnTo>
                      <a:pt x="32" y="43"/>
                    </a:lnTo>
                    <a:lnTo>
                      <a:pt x="33" y="43"/>
                    </a:lnTo>
                  </a:path>
                </a:pathLst>
              </a:custGeom>
              <a:solidFill>
                <a:srgbClr val="E866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659" name="未知">
                <a:extLst>
                  <a:ext uri="{FF2B5EF4-FFF2-40B4-BE49-F238E27FC236}">
                    <a16:creationId xmlns:a16="http://schemas.microsoft.com/office/drawing/2014/main" id="{51C093AD-6FA3-3C88-E635-0F5912759C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29" y="435"/>
                <a:ext cx="13" cy="17"/>
              </a:xfrm>
              <a:custGeom>
                <a:avLst/>
                <a:gdLst>
                  <a:gd name="T0" fmla="*/ 0 w 33"/>
                  <a:gd name="T1" fmla="*/ 0 h 43"/>
                  <a:gd name="T2" fmla="*/ 0 w 33"/>
                  <a:gd name="T3" fmla="*/ 0 h 43"/>
                  <a:gd name="T4" fmla="*/ 0 w 33"/>
                  <a:gd name="T5" fmla="*/ 0 h 43"/>
                  <a:gd name="T6" fmla="*/ 0 w 33"/>
                  <a:gd name="T7" fmla="*/ 0 h 43"/>
                  <a:gd name="T8" fmla="*/ 0 w 33"/>
                  <a:gd name="T9" fmla="*/ 0 h 43"/>
                  <a:gd name="T10" fmla="*/ 0 w 33"/>
                  <a:gd name="T11" fmla="*/ 0 h 43"/>
                  <a:gd name="T12" fmla="*/ 0 w 33"/>
                  <a:gd name="T13" fmla="*/ 0 h 43"/>
                  <a:gd name="T14" fmla="*/ 0 w 33"/>
                  <a:gd name="T15" fmla="*/ 0 h 43"/>
                  <a:gd name="T16" fmla="*/ 0 w 33"/>
                  <a:gd name="T17" fmla="*/ 0 h 43"/>
                  <a:gd name="T18" fmla="*/ 0 w 33"/>
                  <a:gd name="T19" fmla="*/ 0 h 43"/>
                  <a:gd name="T20" fmla="*/ 0 w 33"/>
                  <a:gd name="T21" fmla="*/ 0 h 43"/>
                  <a:gd name="T22" fmla="*/ 0 w 33"/>
                  <a:gd name="T23" fmla="*/ 0 h 43"/>
                  <a:gd name="T24" fmla="*/ 0 w 33"/>
                  <a:gd name="T25" fmla="*/ 0 h 43"/>
                  <a:gd name="T26" fmla="*/ 0 w 33"/>
                  <a:gd name="T27" fmla="*/ 0 h 43"/>
                  <a:gd name="T28" fmla="*/ 0 w 33"/>
                  <a:gd name="T29" fmla="*/ 0 h 43"/>
                  <a:gd name="T30" fmla="*/ 0 w 33"/>
                  <a:gd name="T31" fmla="*/ 0 h 43"/>
                  <a:gd name="T32" fmla="*/ 0 w 33"/>
                  <a:gd name="T33" fmla="*/ 0 h 43"/>
                  <a:gd name="T34" fmla="*/ 0 w 33"/>
                  <a:gd name="T35" fmla="*/ 0 h 43"/>
                  <a:gd name="T36" fmla="*/ 0 w 33"/>
                  <a:gd name="T37" fmla="*/ 0 h 43"/>
                  <a:gd name="T38" fmla="*/ 0 w 33"/>
                  <a:gd name="T39" fmla="*/ 0 h 43"/>
                  <a:gd name="T40" fmla="*/ 0 w 33"/>
                  <a:gd name="T41" fmla="*/ 0 h 43"/>
                  <a:gd name="T42" fmla="*/ 0 w 33"/>
                  <a:gd name="T43" fmla="*/ 0 h 43"/>
                  <a:gd name="T44" fmla="*/ 0 w 33"/>
                  <a:gd name="T45" fmla="*/ 0 h 43"/>
                  <a:gd name="T46" fmla="*/ 0 w 33"/>
                  <a:gd name="T47" fmla="*/ 0 h 43"/>
                  <a:gd name="T48" fmla="*/ 0 w 33"/>
                  <a:gd name="T49" fmla="*/ 0 h 43"/>
                  <a:gd name="T50" fmla="*/ 0 w 33"/>
                  <a:gd name="T51" fmla="*/ 0 h 43"/>
                  <a:gd name="T52" fmla="*/ 0 w 33"/>
                  <a:gd name="T53" fmla="*/ 0 h 43"/>
                  <a:gd name="T54" fmla="*/ 0 w 33"/>
                  <a:gd name="T55" fmla="*/ 0 h 43"/>
                  <a:gd name="T56" fmla="*/ 0 w 33"/>
                  <a:gd name="T57" fmla="*/ 0 h 43"/>
                  <a:gd name="T58" fmla="*/ 0 w 33"/>
                  <a:gd name="T59" fmla="*/ 0 h 43"/>
                  <a:gd name="T60" fmla="*/ 0 w 33"/>
                  <a:gd name="T61" fmla="*/ 0 h 43"/>
                  <a:gd name="T62" fmla="*/ 0 w 33"/>
                  <a:gd name="T63" fmla="*/ 0 h 43"/>
                  <a:gd name="T64" fmla="*/ 0 w 33"/>
                  <a:gd name="T65" fmla="*/ 0 h 43"/>
                  <a:gd name="T66" fmla="*/ 0 w 33"/>
                  <a:gd name="T67" fmla="*/ 0 h 43"/>
                  <a:gd name="T68" fmla="*/ 0 w 33"/>
                  <a:gd name="T69" fmla="*/ 0 h 43"/>
                  <a:gd name="T70" fmla="*/ 0 w 33"/>
                  <a:gd name="T71" fmla="*/ 0 h 43"/>
                  <a:gd name="T72" fmla="*/ 0 w 33"/>
                  <a:gd name="T73" fmla="*/ 0 h 43"/>
                  <a:gd name="T74" fmla="*/ 0 w 33"/>
                  <a:gd name="T75" fmla="*/ 0 h 43"/>
                  <a:gd name="T76" fmla="*/ 0 w 33"/>
                  <a:gd name="T77" fmla="*/ 0 h 43"/>
                  <a:gd name="T78" fmla="*/ 0 w 33"/>
                  <a:gd name="T79" fmla="*/ 0 h 43"/>
                  <a:gd name="T80" fmla="*/ 0 w 33"/>
                  <a:gd name="T81" fmla="*/ 0 h 43"/>
                  <a:gd name="T82" fmla="*/ 0 w 33"/>
                  <a:gd name="T83" fmla="*/ 0 h 43"/>
                  <a:gd name="T84" fmla="*/ 0 w 33"/>
                  <a:gd name="T85" fmla="*/ 0 h 43"/>
                  <a:gd name="T86" fmla="*/ 0 w 33"/>
                  <a:gd name="T87" fmla="*/ 0 h 43"/>
                  <a:gd name="T88" fmla="*/ 0 w 33"/>
                  <a:gd name="T89" fmla="*/ 0 h 43"/>
                  <a:gd name="T90" fmla="*/ 0 w 33"/>
                  <a:gd name="T91" fmla="*/ 0 h 43"/>
                  <a:gd name="T92" fmla="*/ 0 w 33"/>
                  <a:gd name="T93" fmla="*/ 0 h 43"/>
                  <a:gd name="T94" fmla="*/ 0 w 33"/>
                  <a:gd name="T95" fmla="*/ 0 h 43"/>
                  <a:gd name="T96" fmla="*/ 0 w 33"/>
                  <a:gd name="T97" fmla="*/ 0 h 43"/>
                  <a:gd name="T98" fmla="*/ 0 w 33"/>
                  <a:gd name="T99" fmla="*/ 0 h 43"/>
                  <a:gd name="T100" fmla="*/ 0 w 33"/>
                  <a:gd name="T101" fmla="*/ 0 h 43"/>
                  <a:gd name="T102" fmla="*/ 0 w 33"/>
                  <a:gd name="T103" fmla="*/ 0 h 43"/>
                  <a:gd name="T104" fmla="*/ 0 w 33"/>
                  <a:gd name="T105" fmla="*/ 0 h 43"/>
                  <a:gd name="T106" fmla="*/ 0 w 33"/>
                  <a:gd name="T107" fmla="*/ 0 h 43"/>
                  <a:gd name="T108" fmla="*/ 0 w 33"/>
                  <a:gd name="T109" fmla="*/ 0 h 43"/>
                  <a:gd name="T110" fmla="*/ 0 w 33"/>
                  <a:gd name="T111" fmla="*/ 0 h 43"/>
                  <a:gd name="T112" fmla="*/ 0 w 33"/>
                  <a:gd name="T113" fmla="*/ 0 h 43"/>
                  <a:gd name="T114" fmla="*/ 0 w 33"/>
                  <a:gd name="T115" fmla="*/ 0 h 43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</a:gdLst>
                <a:ahLst/>
                <a:cxnLst>
                  <a:cxn ang="T116">
                    <a:pos x="T0" y="T1"/>
                  </a:cxn>
                  <a:cxn ang="T117">
                    <a:pos x="T2" y="T3"/>
                  </a:cxn>
                  <a:cxn ang="T118">
                    <a:pos x="T4" y="T5"/>
                  </a:cxn>
                  <a:cxn ang="T119">
                    <a:pos x="T6" y="T7"/>
                  </a:cxn>
                  <a:cxn ang="T120">
                    <a:pos x="T8" y="T9"/>
                  </a:cxn>
                  <a:cxn ang="T121">
                    <a:pos x="T10" y="T11"/>
                  </a:cxn>
                  <a:cxn ang="T122">
                    <a:pos x="T12" y="T13"/>
                  </a:cxn>
                  <a:cxn ang="T123">
                    <a:pos x="T14" y="T15"/>
                  </a:cxn>
                  <a:cxn ang="T124">
                    <a:pos x="T16" y="T17"/>
                  </a:cxn>
                  <a:cxn ang="T125">
                    <a:pos x="T18" y="T19"/>
                  </a:cxn>
                  <a:cxn ang="T126">
                    <a:pos x="T20" y="T21"/>
                  </a:cxn>
                  <a:cxn ang="T127">
                    <a:pos x="T22" y="T23"/>
                  </a:cxn>
                  <a:cxn ang="T128">
                    <a:pos x="T24" y="T25"/>
                  </a:cxn>
                  <a:cxn ang="T129">
                    <a:pos x="T26" y="T27"/>
                  </a:cxn>
                  <a:cxn ang="T130">
                    <a:pos x="T28" y="T29"/>
                  </a:cxn>
                  <a:cxn ang="T131">
                    <a:pos x="T30" y="T31"/>
                  </a:cxn>
                  <a:cxn ang="T132">
                    <a:pos x="T32" y="T33"/>
                  </a:cxn>
                  <a:cxn ang="T133">
                    <a:pos x="T34" y="T35"/>
                  </a:cxn>
                  <a:cxn ang="T134">
                    <a:pos x="T36" y="T37"/>
                  </a:cxn>
                  <a:cxn ang="T135">
                    <a:pos x="T38" y="T39"/>
                  </a:cxn>
                  <a:cxn ang="T136">
                    <a:pos x="T40" y="T41"/>
                  </a:cxn>
                  <a:cxn ang="T137">
                    <a:pos x="T42" y="T43"/>
                  </a:cxn>
                  <a:cxn ang="T138">
                    <a:pos x="T44" y="T45"/>
                  </a:cxn>
                  <a:cxn ang="T139">
                    <a:pos x="T46" y="T47"/>
                  </a:cxn>
                  <a:cxn ang="T140">
                    <a:pos x="T48" y="T49"/>
                  </a:cxn>
                  <a:cxn ang="T141">
                    <a:pos x="T50" y="T51"/>
                  </a:cxn>
                  <a:cxn ang="T142">
                    <a:pos x="T52" y="T53"/>
                  </a:cxn>
                  <a:cxn ang="T143">
                    <a:pos x="T54" y="T55"/>
                  </a:cxn>
                  <a:cxn ang="T144">
                    <a:pos x="T56" y="T57"/>
                  </a:cxn>
                  <a:cxn ang="T145">
                    <a:pos x="T58" y="T59"/>
                  </a:cxn>
                  <a:cxn ang="T146">
                    <a:pos x="T60" y="T61"/>
                  </a:cxn>
                  <a:cxn ang="T147">
                    <a:pos x="T62" y="T63"/>
                  </a:cxn>
                  <a:cxn ang="T148">
                    <a:pos x="T64" y="T65"/>
                  </a:cxn>
                  <a:cxn ang="T149">
                    <a:pos x="T66" y="T67"/>
                  </a:cxn>
                  <a:cxn ang="T150">
                    <a:pos x="T68" y="T69"/>
                  </a:cxn>
                  <a:cxn ang="T151">
                    <a:pos x="T70" y="T71"/>
                  </a:cxn>
                  <a:cxn ang="T152">
                    <a:pos x="T72" y="T73"/>
                  </a:cxn>
                  <a:cxn ang="T153">
                    <a:pos x="T74" y="T75"/>
                  </a:cxn>
                  <a:cxn ang="T154">
                    <a:pos x="T76" y="T77"/>
                  </a:cxn>
                  <a:cxn ang="T155">
                    <a:pos x="T78" y="T79"/>
                  </a:cxn>
                  <a:cxn ang="T156">
                    <a:pos x="T80" y="T81"/>
                  </a:cxn>
                  <a:cxn ang="T157">
                    <a:pos x="T82" y="T83"/>
                  </a:cxn>
                  <a:cxn ang="T158">
                    <a:pos x="T84" y="T85"/>
                  </a:cxn>
                  <a:cxn ang="T159">
                    <a:pos x="T86" y="T87"/>
                  </a:cxn>
                  <a:cxn ang="T160">
                    <a:pos x="T88" y="T89"/>
                  </a:cxn>
                  <a:cxn ang="T161">
                    <a:pos x="T90" y="T91"/>
                  </a:cxn>
                  <a:cxn ang="T162">
                    <a:pos x="T92" y="T93"/>
                  </a:cxn>
                  <a:cxn ang="T163">
                    <a:pos x="T94" y="T95"/>
                  </a:cxn>
                  <a:cxn ang="T164">
                    <a:pos x="T96" y="T97"/>
                  </a:cxn>
                  <a:cxn ang="T165">
                    <a:pos x="T98" y="T99"/>
                  </a:cxn>
                  <a:cxn ang="T166">
                    <a:pos x="T100" y="T101"/>
                  </a:cxn>
                  <a:cxn ang="T167">
                    <a:pos x="T102" y="T103"/>
                  </a:cxn>
                  <a:cxn ang="T168">
                    <a:pos x="T104" y="T105"/>
                  </a:cxn>
                  <a:cxn ang="T169">
                    <a:pos x="T106" y="T107"/>
                  </a:cxn>
                  <a:cxn ang="T170">
                    <a:pos x="T108" y="T109"/>
                  </a:cxn>
                  <a:cxn ang="T171">
                    <a:pos x="T110" y="T111"/>
                  </a:cxn>
                  <a:cxn ang="T172">
                    <a:pos x="T112" y="T113"/>
                  </a:cxn>
                  <a:cxn ang="T173">
                    <a:pos x="T114" y="T115"/>
                  </a:cxn>
                </a:cxnLst>
                <a:rect l="0" t="0" r="r" b="b"/>
                <a:pathLst>
                  <a:path w="33" h="43">
                    <a:moveTo>
                      <a:pt x="0" y="43"/>
                    </a:moveTo>
                    <a:lnTo>
                      <a:pt x="4" y="43"/>
                    </a:lnTo>
                    <a:lnTo>
                      <a:pt x="10" y="41"/>
                    </a:lnTo>
                    <a:lnTo>
                      <a:pt x="11" y="40"/>
                    </a:lnTo>
                    <a:lnTo>
                      <a:pt x="12" y="39"/>
                    </a:lnTo>
                    <a:lnTo>
                      <a:pt x="13" y="39"/>
                    </a:lnTo>
                    <a:lnTo>
                      <a:pt x="13" y="38"/>
                    </a:lnTo>
                    <a:lnTo>
                      <a:pt x="22" y="24"/>
                    </a:lnTo>
                    <a:lnTo>
                      <a:pt x="22" y="23"/>
                    </a:lnTo>
                    <a:lnTo>
                      <a:pt x="22" y="22"/>
                    </a:lnTo>
                    <a:lnTo>
                      <a:pt x="22" y="21"/>
                    </a:lnTo>
                    <a:lnTo>
                      <a:pt x="22" y="20"/>
                    </a:lnTo>
                    <a:lnTo>
                      <a:pt x="22" y="19"/>
                    </a:lnTo>
                    <a:lnTo>
                      <a:pt x="21" y="18"/>
                    </a:lnTo>
                    <a:lnTo>
                      <a:pt x="21" y="17"/>
                    </a:lnTo>
                    <a:lnTo>
                      <a:pt x="21" y="16"/>
                    </a:lnTo>
                    <a:lnTo>
                      <a:pt x="21" y="15"/>
                    </a:lnTo>
                    <a:lnTo>
                      <a:pt x="20" y="14"/>
                    </a:lnTo>
                    <a:lnTo>
                      <a:pt x="20" y="13"/>
                    </a:lnTo>
                    <a:lnTo>
                      <a:pt x="20" y="12"/>
                    </a:lnTo>
                    <a:lnTo>
                      <a:pt x="19" y="11"/>
                    </a:lnTo>
                    <a:lnTo>
                      <a:pt x="19" y="10"/>
                    </a:lnTo>
                    <a:lnTo>
                      <a:pt x="18" y="9"/>
                    </a:lnTo>
                    <a:lnTo>
                      <a:pt x="18" y="8"/>
                    </a:lnTo>
                    <a:lnTo>
                      <a:pt x="17" y="8"/>
                    </a:lnTo>
                    <a:lnTo>
                      <a:pt x="16" y="7"/>
                    </a:lnTo>
                    <a:lnTo>
                      <a:pt x="15" y="6"/>
                    </a:lnTo>
                    <a:lnTo>
                      <a:pt x="10" y="2"/>
                    </a:lnTo>
                    <a:lnTo>
                      <a:pt x="4" y="0"/>
                    </a:lnTo>
                    <a:lnTo>
                      <a:pt x="3" y="0"/>
                    </a:lnTo>
                    <a:lnTo>
                      <a:pt x="2" y="0"/>
                    </a:lnTo>
                    <a:lnTo>
                      <a:pt x="1" y="0"/>
                    </a:lnTo>
                    <a:lnTo>
                      <a:pt x="0" y="0"/>
                    </a:lnTo>
                    <a:lnTo>
                      <a:pt x="25" y="0"/>
                    </a:lnTo>
                    <a:lnTo>
                      <a:pt x="26" y="0"/>
                    </a:lnTo>
                    <a:lnTo>
                      <a:pt x="26" y="1"/>
                    </a:lnTo>
                    <a:lnTo>
                      <a:pt x="26" y="2"/>
                    </a:lnTo>
                    <a:lnTo>
                      <a:pt x="27" y="2"/>
                    </a:lnTo>
                    <a:lnTo>
                      <a:pt x="27" y="3"/>
                    </a:lnTo>
                    <a:lnTo>
                      <a:pt x="28" y="3"/>
                    </a:lnTo>
                    <a:lnTo>
                      <a:pt x="28" y="4"/>
                    </a:lnTo>
                    <a:lnTo>
                      <a:pt x="29" y="5"/>
                    </a:lnTo>
                    <a:lnTo>
                      <a:pt x="29" y="6"/>
                    </a:lnTo>
                    <a:lnTo>
                      <a:pt x="30" y="6"/>
                    </a:lnTo>
                    <a:lnTo>
                      <a:pt x="30" y="7"/>
                    </a:lnTo>
                    <a:lnTo>
                      <a:pt x="30" y="8"/>
                    </a:lnTo>
                    <a:lnTo>
                      <a:pt x="31" y="9"/>
                    </a:lnTo>
                    <a:lnTo>
                      <a:pt x="31" y="10"/>
                    </a:lnTo>
                    <a:lnTo>
                      <a:pt x="31" y="11"/>
                    </a:lnTo>
                    <a:lnTo>
                      <a:pt x="32" y="12"/>
                    </a:lnTo>
                    <a:lnTo>
                      <a:pt x="32" y="13"/>
                    </a:lnTo>
                    <a:lnTo>
                      <a:pt x="32" y="14"/>
                    </a:lnTo>
                    <a:lnTo>
                      <a:pt x="32" y="15"/>
                    </a:lnTo>
                    <a:lnTo>
                      <a:pt x="33" y="16"/>
                    </a:lnTo>
                    <a:lnTo>
                      <a:pt x="33" y="17"/>
                    </a:lnTo>
                    <a:lnTo>
                      <a:pt x="33" y="18"/>
                    </a:lnTo>
                    <a:lnTo>
                      <a:pt x="33" y="19"/>
                    </a:lnTo>
                    <a:lnTo>
                      <a:pt x="33" y="20"/>
                    </a:lnTo>
                    <a:lnTo>
                      <a:pt x="33" y="21"/>
                    </a:lnTo>
                    <a:lnTo>
                      <a:pt x="33" y="22"/>
                    </a:lnTo>
                    <a:lnTo>
                      <a:pt x="33" y="23"/>
                    </a:lnTo>
                    <a:lnTo>
                      <a:pt x="33" y="24"/>
                    </a:lnTo>
                    <a:lnTo>
                      <a:pt x="33" y="25"/>
                    </a:lnTo>
                    <a:lnTo>
                      <a:pt x="33" y="26"/>
                    </a:lnTo>
                    <a:lnTo>
                      <a:pt x="32" y="27"/>
                    </a:lnTo>
                    <a:lnTo>
                      <a:pt x="32" y="28"/>
                    </a:lnTo>
                    <a:lnTo>
                      <a:pt x="32" y="29"/>
                    </a:lnTo>
                    <a:lnTo>
                      <a:pt x="32" y="30"/>
                    </a:lnTo>
                    <a:lnTo>
                      <a:pt x="32" y="31"/>
                    </a:lnTo>
                    <a:lnTo>
                      <a:pt x="31" y="32"/>
                    </a:lnTo>
                    <a:lnTo>
                      <a:pt x="31" y="33"/>
                    </a:lnTo>
                    <a:lnTo>
                      <a:pt x="31" y="34"/>
                    </a:lnTo>
                    <a:lnTo>
                      <a:pt x="30" y="34"/>
                    </a:lnTo>
                    <a:lnTo>
                      <a:pt x="30" y="35"/>
                    </a:lnTo>
                    <a:lnTo>
                      <a:pt x="30" y="36"/>
                    </a:lnTo>
                    <a:lnTo>
                      <a:pt x="29" y="37"/>
                    </a:lnTo>
                    <a:lnTo>
                      <a:pt x="29" y="38"/>
                    </a:lnTo>
                    <a:lnTo>
                      <a:pt x="28" y="38"/>
                    </a:lnTo>
                    <a:lnTo>
                      <a:pt x="28" y="39"/>
                    </a:lnTo>
                    <a:lnTo>
                      <a:pt x="27" y="40"/>
                    </a:lnTo>
                    <a:lnTo>
                      <a:pt x="27" y="41"/>
                    </a:lnTo>
                    <a:lnTo>
                      <a:pt x="26" y="41"/>
                    </a:lnTo>
                    <a:lnTo>
                      <a:pt x="26" y="42"/>
                    </a:lnTo>
                    <a:lnTo>
                      <a:pt x="25" y="42"/>
                    </a:lnTo>
                    <a:lnTo>
                      <a:pt x="25" y="43"/>
                    </a:lnTo>
                  </a:path>
                </a:pathLst>
              </a:custGeom>
              <a:solidFill>
                <a:srgbClr val="E866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660" name="未知">
                <a:extLst>
                  <a:ext uri="{FF2B5EF4-FFF2-40B4-BE49-F238E27FC236}">
                    <a16:creationId xmlns:a16="http://schemas.microsoft.com/office/drawing/2014/main" id="{B6AEB94F-F27E-BCAA-5F63-7FAF3E2EBC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19" y="430"/>
                <a:ext cx="20" cy="5"/>
              </a:xfrm>
              <a:custGeom>
                <a:avLst/>
                <a:gdLst>
                  <a:gd name="T0" fmla="*/ 0 w 50"/>
                  <a:gd name="T1" fmla="*/ 0 h 12"/>
                  <a:gd name="T2" fmla="*/ 0 w 50"/>
                  <a:gd name="T3" fmla="*/ 0 h 12"/>
                  <a:gd name="T4" fmla="*/ 0 w 50"/>
                  <a:gd name="T5" fmla="*/ 0 h 12"/>
                  <a:gd name="T6" fmla="*/ 0 w 50"/>
                  <a:gd name="T7" fmla="*/ 0 h 12"/>
                  <a:gd name="T8" fmla="*/ 0 w 50"/>
                  <a:gd name="T9" fmla="*/ 0 h 12"/>
                  <a:gd name="T10" fmla="*/ 0 w 50"/>
                  <a:gd name="T11" fmla="*/ 0 h 12"/>
                  <a:gd name="T12" fmla="*/ 0 w 50"/>
                  <a:gd name="T13" fmla="*/ 0 h 12"/>
                  <a:gd name="T14" fmla="*/ 0 w 50"/>
                  <a:gd name="T15" fmla="*/ 0 h 12"/>
                  <a:gd name="T16" fmla="*/ 0 w 50"/>
                  <a:gd name="T17" fmla="*/ 0 h 12"/>
                  <a:gd name="T18" fmla="*/ 0 w 50"/>
                  <a:gd name="T19" fmla="*/ 0 h 12"/>
                  <a:gd name="T20" fmla="*/ 0 w 50"/>
                  <a:gd name="T21" fmla="*/ 0 h 12"/>
                  <a:gd name="T22" fmla="*/ 0 w 50"/>
                  <a:gd name="T23" fmla="*/ 0 h 12"/>
                  <a:gd name="T24" fmla="*/ 0 w 50"/>
                  <a:gd name="T25" fmla="*/ 0 h 12"/>
                  <a:gd name="T26" fmla="*/ 0 w 50"/>
                  <a:gd name="T27" fmla="*/ 0 h 12"/>
                  <a:gd name="T28" fmla="*/ 0 w 50"/>
                  <a:gd name="T29" fmla="*/ 0 h 12"/>
                  <a:gd name="T30" fmla="*/ 0 w 50"/>
                  <a:gd name="T31" fmla="*/ 0 h 12"/>
                  <a:gd name="T32" fmla="*/ 0 w 50"/>
                  <a:gd name="T33" fmla="*/ 0 h 12"/>
                  <a:gd name="T34" fmla="*/ 0 w 50"/>
                  <a:gd name="T35" fmla="*/ 0 h 12"/>
                  <a:gd name="T36" fmla="*/ 0 w 50"/>
                  <a:gd name="T37" fmla="*/ 0 h 12"/>
                  <a:gd name="T38" fmla="*/ 0 w 50"/>
                  <a:gd name="T39" fmla="*/ 0 h 12"/>
                  <a:gd name="T40" fmla="*/ 0 w 50"/>
                  <a:gd name="T41" fmla="*/ 0 h 12"/>
                  <a:gd name="T42" fmla="*/ 0 w 50"/>
                  <a:gd name="T43" fmla="*/ 0 h 12"/>
                  <a:gd name="T44" fmla="*/ 0 w 50"/>
                  <a:gd name="T45" fmla="*/ 0 h 12"/>
                  <a:gd name="T46" fmla="*/ 0 w 50"/>
                  <a:gd name="T47" fmla="*/ 0 h 12"/>
                  <a:gd name="T48" fmla="*/ 0 w 50"/>
                  <a:gd name="T49" fmla="*/ 0 h 12"/>
                  <a:gd name="T50" fmla="*/ 0 w 50"/>
                  <a:gd name="T51" fmla="*/ 0 h 12"/>
                  <a:gd name="T52" fmla="*/ 0 w 50"/>
                  <a:gd name="T53" fmla="*/ 0 h 12"/>
                  <a:gd name="T54" fmla="*/ 0 w 50"/>
                  <a:gd name="T55" fmla="*/ 0 h 12"/>
                  <a:gd name="T56" fmla="*/ 0 w 50"/>
                  <a:gd name="T57" fmla="*/ 0 h 12"/>
                  <a:gd name="T58" fmla="*/ 0 w 50"/>
                  <a:gd name="T59" fmla="*/ 0 h 12"/>
                  <a:gd name="T60" fmla="*/ 0 w 50"/>
                  <a:gd name="T61" fmla="*/ 0 h 12"/>
                  <a:gd name="T62" fmla="*/ 0 w 50"/>
                  <a:gd name="T63" fmla="*/ 0 h 12"/>
                  <a:gd name="T64" fmla="*/ 0 w 50"/>
                  <a:gd name="T65" fmla="*/ 0 h 12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0" t="0" r="r" b="b"/>
                <a:pathLst>
                  <a:path w="50" h="12">
                    <a:moveTo>
                      <a:pt x="0" y="12"/>
                    </a:moveTo>
                    <a:lnTo>
                      <a:pt x="1" y="11"/>
                    </a:lnTo>
                    <a:lnTo>
                      <a:pt x="2" y="10"/>
                    </a:lnTo>
                    <a:lnTo>
                      <a:pt x="3" y="9"/>
                    </a:lnTo>
                    <a:lnTo>
                      <a:pt x="4" y="8"/>
                    </a:lnTo>
                    <a:lnTo>
                      <a:pt x="5" y="7"/>
                    </a:lnTo>
                    <a:lnTo>
                      <a:pt x="6" y="6"/>
                    </a:lnTo>
                    <a:lnTo>
                      <a:pt x="7" y="6"/>
                    </a:lnTo>
                    <a:lnTo>
                      <a:pt x="8" y="5"/>
                    </a:lnTo>
                    <a:lnTo>
                      <a:pt x="9" y="4"/>
                    </a:lnTo>
                    <a:lnTo>
                      <a:pt x="10" y="4"/>
                    </a:lnTo>
                    <a:lnTo>
                      <a:pt x="11" y="3"/>
                    </a:lnTo>
                    <a:lnTo>
                      <a:pt x="12" y="3"/>
                    </a:lnTo>
                    <a:lnTo>
                      <a:pt x="18" y="1"/>
                    </a:lnTo>
                    <a:lnTo>
                      <a:pt x="20" y="1"/>
                    </a:lnTo>
                    <a:lnTo>
                      <a:pt x="25" y="0"/>
                    </a:lnTo>
                    <a:lnTo>
                      <a:pt x="26" y="0"/>
                    </a:lnTo>
                    <a:lnTo>
                      <a:pt x="28" y="0"/>
                    </a:lnTo>
                    <a:lnTo>
                      <a:pt x="29" y="0"/>
                    </a:lnTo>
                    <a:lnTo>
                      <a:pt x="30" y="1"/>
                    </a:lnTo>
                    <a:lnTo>
                      <a:pt x="38" y="3"/>
                    </a:lnTo>
                    <a:lnTo>
                      <a:pt x="39" y="3"/>
                    </a:lnTo>
                    <a:lnTo>
                      <a:pt x="40" y="4"/>
                    </a:lnTo>
                    <a:lnTo>
                      <a:pt x="41" y="4"/>
                    </a:lnTo>
                    <a:lnTo>
                      <a:pt x="42" y="5"/>
                    </a:lnTo>
                    <a:lnTo>
                      <a:pt x="43" y="6"/>
                    </a:lnTo>
                    <a:lnTo>
                      <a:pt x="44" y="6"/>
                    </a:lnTo>
                    <a:lnTo>
                      <a:pt x="45" y="7"/>
                    </a:lnTo>
                    <a:lnTo>
                      <a:pt x="46" y="8"/>
                    </a:lnTo>
                    <a:lnTo>
                      <a:pt x="47" y="9"/>
                    </a:lnTo>
                    <a:lnTo>
                      <a:pt x="48" y="10"/>
                    </a:lnTo>
                    <a:lnTo>
                      <a:pt x="49" y="11"/>
                    </a:lnTo>
                    <a:lnTo>
                      <a:pt x="50" y="12"/>
                    </a:lnTo>
                  </a:path>
                </a:pathLst>
              </a:custGeom>
              <a:solidFill>
                <a:srgbClr val="E866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661" name="未知">
                <a:extLst>
                  <a:ext uri="{FF2B5EF4-FFF2-40B4-BE49-F238E27FC236}">
                    <a16:creationId xmlns:a16="http://schemas.microsoft.com/office/drawing/2014/main" id="{A2E0663A-56D0-6ACD-EDB2-52E5C348B2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20" y="435"/>
                <a:ext cx="18" cy="17"/>
              </a:xfrm>
              <a:custGeom>
                <a:avLst/>
                <a:gdLst>
                  <a:gd name="T0" fmla="*/ 0 w 44"/>
                  <a:gd name="T1" fmla="*/ 0 h 43"/>
                  <a:gd name="T2" fmla="*/ 0 w 44"/>
                  <a:gd name="T3" fmla="*/ 0 h 43"/>
                  <a:gd name="T4" fmla="*/ 0 w 44"/>
                  <a:gd name="T5" fmla="*/ 0 h 43"/>
                  <a:gd name="T6" fmla="*/ 0 w 44"/>
                  <a:gd name="T7" fmla="*/ 0 h 43"/>
                  <a:gd name="T8" fmla="*/ 0 w 44"/>
                  <a:gd name="T9" fmla="*/ 0 h 43"/>
                  <a:gd name="T10" fmla="*/ 0 w 44"/>
                  <a:gd name="T11" fmla="*/ 0 h 43"/>
                  <a:gd name="T12" fmla="*/ 0 w 44"/>
                  <a:gd name="T13" fmla="*/ 0 h 43"/>
                  <a:gd name="T14" fmla="*/ 0 w 44"/>
                  <a:gd name="T15" fmla="*/ 0 h 43"/>
                  <a:gd name="T16" fmla="*/ 0 w 44"/>
                  <a:gd name="T17" fmla="*/ 0 h 43"/>
                  <a:gd name="T18" fmla="*/ 0 w 44"/>
                  <a:gd name="T19" fmla="*/ 0 h 4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44" h="43">
                    <a:moveTo>
                      <a:pt x="7" y="6"/>
                    </a:moveTo>
                    <a:lnTo>
                      <a:pt x="22" y="0"/>
                    </a:lnTo>
                    <a:lnTo>
                      <a:pt x="23" y="0"/>
                    </a:lnTo>
                    <a:lnTo>
                      <a:pt x="44" y="21"/>
                    </a:lnTo>
                    <a:lnTo>
                      <a:pt x="44" y="22"/>
                    </a:lnTo>
                    <a:lnTo>
                      <a:pt x="22" y="43"/>
                    </a:lnTo>
                    <a:lnTo>
                      <a:pt x="21" y="43"/>
                    </a:lnTo>
                    <a:lnTo>
                      <a:pt x="0" y="21"/>
                    </a:lnTo>
                    <a:lnTo>
                      <a:pt x="0" y="20"/>
                    </a:lnTo>
                    <a:lnTo>
                      <a:pt x="7" y="6"/>
                    </a:lnTo>
                    <a:close/>
                  </a:path>
                </a:pathLst>
              </a:custGeom>
              <a:noFill/>
              <a:ln w="63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662" name="未知">
                <a:extLst>
                  <a:ext uri="{FF2B5EF4-FFF2-40B4-BE49-F238E27FC236}">
                    <a16:creationId xmlns:a16="http://schemas.microsoft.com/office/drawing/2014/main" id="{06F76204-FD5D-2960-65C1-48666994B2D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16" y="430"/>
                <a:ext cx="26" cy="27"/>
              </a:xfrm>
              <a:custGeom>
                <a:avLst/>
                <a:gdLst>
                  <a:gd name="T0" fmla="*/ 0 w 66"/>
                  <a:gd name="T1" fmla="*/ 0 h 66"/>
                  <a:gd name="T2" fmla="*/ 0 w 66"/>
                  <a:gd name="T3" fmla="*/ 0 h 66"/>
                  <a:gd name="T4" fmla="*/ 0 w 66"/>
                  <a:gd name="T5" fmla="*/ 0 h 66"/>
                  <a:gd name="T6" fmla="*/ 0 w 66"/>
                  <a:gd name="T7" fmla="*/ 0 h 66"/>
                  <a:gd name="T8" fmla="*/ 0 w 66"/>
                  <a:gd name="T9" fmla="*/ 0 h 66"/>
                  <a:gd name="T10" fmla="*/ 0 w 66"/>
                  <a:gd name="T11" fmla="*/ 0 h 66"/>
                  <a:gd name="T12" fmla="*/ 0 w 66"/>
                  <a:gd name="T13" fmla="*/ 0 h 66"/>
                  <a:gd name="T14" fmla="*/ 0 w 66"/>
                  <a:gd name="T15" fmla="*/ 0 h 6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66" h="66">
                    <a:moveTo>
                      <a:pt x="0" y="33"/>
                    </a:moveTo>
                    <a:lnTo>
                      <a:pt x="33" y="66"/>
                    </a:lnTo>
                    <a:lnTo>
                      <a:pt x="34" y="66"/>
                    </a:lnTo>
                    <a:lnTo>
                      <a:pt x="66" y="33"/>
                    </a:lnTo>
                    <a:lnTo>
                      <a:pt x="66" y="31"/>
                    </a:lnTo>
                    <a:lnTo>
                      <a:pt x="33" y="0"/>
                    </a:lnTo>
                    <a:lnTo>
                      <a:pt x="32" y="0"/>
                    </a:lnTo>
                    <a:lnTo>
                      <a:pt x="0" y="33"/>
                    </a:lnTo>
                    <a:close/>
                  </a:path>
                </a:pathLst>
              </a:custGeom>
              <a:noFill/>
              <a:ln w="63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663" name="未知">
                <a:extLst>
                  <a:ext uri="{FF2B5EF4-FFF2-40B4-BE49-F238E27FC236}">
                    <a16:creationId xmlns:a16="http://schemas.microsoft.com/office/drawing/2014/main" id="{0AB5D76E-B00F-CF97-DB70-96114E3918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60" y="370"/>
                <a:ext cx="44" cy="44"/>
              </a:xfrm>
              <a:custGeom>
                <a:avLst/>
                <a:gdLst>
                  <a:gd name="T0" fmla="*/ 0 w 109"/>
                  <a:gd name="T1" fmla="*/ 0 h 111"/>
                  <a:gd name="T2" fmla="*/ 0 w 109"/>
                  <a:gd name="T3" fmla="*/ 0 h 111"/>
                  <a:gd name="T4" fmla="*/ 0 w 109"/>
                  <a:gd name="T5" fmla="*/ 0 h 111"/>
                  <a:gd name="T6" fmla="*/ 0 w 109"/>
                  <a:gd name="T7" fmla="*/ 0 h 111"/>
                  <a:gd name="T8" fmla="*/ 0 w 109"/>
                  <a:gd name="T9" fmla="*/ 0 h 111"/>
                  <a:gd name="T10" fmla="*/ 0 w 109"/>
                  <a:gd name="T11" fmla="*/ 0 h 111"/>
                  <a:gd name="T12" fmla="*/ 0 w 109"/>
                  <a:gd name="T13" fmla="*/ 0 h 111"/>
                  <a:gd name="T14" fmla="*/ 0 w 109"/>
                  <a:gd name="T15" fmla="*/ 0 h 111"/>
                  <a:gd name="T16" fmla="*/ 0 w 109"/>
                  <a:gd name="T17" fmla="*/ 0 h 111"/>
                  <a:gd name="T18" fmla="*/ 0 w 109"/>
                  <a:gd name="T19" fmla="*/ 0 h 111"/>
                  <a:gd name="T20" fmla="*/ 0 w 109"/>
                  <a:gd name="T21" fmla="*/ 0 h 111"/>
                  <a:gd name="T22" fmla="*/ 0 w 109"/>
                  <a:gd name="T23" fmla="*/ 0 h 111"/>
                  <a:gd name="T24" fmla="*/ 0 w 109"/>
                  <a:gd name="T25" fmla="*/ 0 h 111"/>
                  <a:gd name="T26" fmla="*/ 0 w 109"/>
                  <a:gd name="T27" fmla="*/ 0 h 111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109" h="111">
                    <a:moveTo>
                      <a:pt x="91" y="73"/>
                    </a:moveTo>
                    <a:lnTo>
                      <a:pt x="109" y="111"/>
                    </a:lnTo>
                    <a:lnTo>
                      <a:pt x="91" y="73"/>
                    </a:lnTo>
                    <a:lnTo>
                      <a:pt x="44" y="34"/>
                    </a:lnTo>
                    <a:lnTo>
                      <a:pt x="43" y="35"/>
                    </a:lnTo>
                    <a:lnTo>
                      <a:pt x="42" y="35"/>
                    </a:lnTo>
                    <a:lnTo>
                      <a:pt x="42" y="36"/>
                    </a:lnTo>
                    <a:lnTo>
                      <a:pt x="0" y="0"/>
                    </a:lnTo>
                    <a:lnTo>
                      <a:pt x="42" y="36"/>
                    </a:lnTo>
                    <a:lnTo>
                      <a:pt x="42" y="37"/>
                    </a:lnTo>
                    <a:lnTo>
                      <a:pt x="83" y="84"/>
                    </a:lnTo>
                    <a:lnTo>
                      <a:pt x="85" y="86"/>
                    </a:lnTo>
                    <a:lnTo>
                      <a:pt x="91" y="73"/>
                    </a:lnTo>
                    <a:close/>
                  </a:path>
                </a:pathLst>
              </a:custGeom>
              <a:blipFill dpi="0" rotWithShape="0">
                <a:blip r:embed="rId22"/>
                <a:srcRect/>
                <a:stretch>
                  <a:fillRect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664" name="未知">
                <a:extLst>
                  <a:ext uri="{FF2B5EF4-FFF2-40B4-BE49-F238E27FC236}">
                    <a16:creationId xmlns:a16="http://schemas.microsoft.com/office/drawing/2014/main" id="{200BD7EC-8B28-8B77-C591-351619469F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90" y="383"/>
                <a:ext cx="26" cy="37"/>
              </a:xfrm>
              <a:custGeom>
                <a:avLst/>
                <a:gdLst>
                  <a:gd name="T0" fmla="*/ 0 w 67"/>
                  <a:gd name="T1" fmla="*/ 0 h 93"/>
                  <a:gd name="T2" fmla="*/ 0 w 67"/>
                  <a:gd name="T3" fmla="*/ 0 h 93"/>
                  <a:gd name="T4" fmla="*/ 0 w 67"/>
                  <a:gd name="T5" fmla="*/ 0 h 93"/>
                  <a:gd name="T6" fmla="*/ 0 w 67"/>
                  <a:gd name="T7" fmla="*/ 0 h 93"/>
                  <a:gd name="T8" fmla="*/ 0 w 67"/>
                  <a:gd name="T9" fmla="*/ 0 h 93"/>
                  <a:gd name="T10" fmla="*/ 0 w 67"/>
                  <a:gd name="T11" fmla="*/ 0 h 93"/>
                  <a:gd name="T12" fmla="*/ 0 w 67"/>
                  <a:gd name="T13" fmla="*/ 0 h 93"/>
                  <a:gd name="T14" fmla="*/ 0 w 67"/>
                  <a:gd name="T15" fmla="*/ 0 h 93"/>
                  <a:gd name="T16" fmla="*/ 0 w 67"/>
                  <a:gd name="T17" fmla="*/ 0 h 93"/>
                  <a:gd name="T18" fmla="*/ 0 w 67"/>
                  <a:gd name="T19" fmla="*/ 0 h 93"/>
                  <a:gd name="T20" fmla="*/ 0 w 67"/>
                  <a:gd name="T21" fmla="*/ 0 h 9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67" h="93">
                    <a:moveTo>
                      <a:pt x="22" y="58"/>
                    </a:moveTo>
                    <a:lnTo>
                      <a:pt x="24" y="55"/>
                    </a:lnTo>
                    <a:lnTo>
                      <a:pt x="67" y="93"/>
                    </a:lnTo>
                    <a:lnTo>
                      <a:pt x="24" y="55"/>
                    </a:lnTo>
                    <a:lnTo>
                      <a:pt x="24" y="54"/>
                    </a:lnTo>
                    <a:lnTo>
                      <a:pt x="17" y="41"/>
                    </a:lnTo>
                    <a:lnTo>
                      <a:pt x="11" y="54"/>
                    </a:lnTo>
                    <a:lnTo>
                      <a:pt x="0" y="0"/>
                    </a:lnTo>
                    <a:lnTo>
                      <a:pt x="11" y="54"/>
                    </a:lnTo>
                    <a:lnTo>
                      <a:pt x="21" y="58"/>
                    </a:lnTo>
                    <a:lnTo>
                      <a:pt x="22" y="58"/>
                    </a:lnTo>
                    <a:close/>
                  </a:path>
                </a:pathLst>
              </a:custGeom>
              <a:blipFill dpi="0" rotWithShape="0">
                <a:blip r:embed="rId23"/>
                <a:srcRect/>
                <a:stretch>
                  <a:fillRect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665" name="未知">
                <a:extLst>
                  <a:ext uri="{FF2B5EF4-FFF2-40B4-BE49-F238E27FC236}">
                    <a16:creationId xmlns:a16="http://schemas.microsoft.com/office/drawing/2014/main" id="{7E8223F4-4ABD-24BC-EF19-6139AF8B6E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77" y="384"/>
                <a:ext cx="22" cy="22"/>
              </a:xfrm>
              <a:custGeom>
                <a:avLst/>
                <a:gdLst>
                  <a:gd name="T0" fmla="*/ 0 w 56"/>
                  <a:gd name="T1" fmla="*/ 0 h 56"/>
                  <a:gd name="T2" fmla="*/ 0 w 56"/>
                  <a:gd name="T3" fmla="*/ 0 h 56"/>
                  <a:gd name="T4" fmla="*/ 0 w 56"/>
                  <a:gd name="T5" fmla="*/ 0 h 56"/>
                  <a:gd name="T6" fmla="*/ 0 w 56"/>
                  <a:gd name="T7" fmla="*/ 0 h 56"/>
                  <a:gd name="T8" fmla="*/ 0 w 56"/>
                  <a:gd name="T9" fmla="*/ 0 h 56"/>
                  <a:gd name="T10" fmla="*/ 0 w 56"/>
                  <a:gd name="T11" fmla="*/ 0 h 56"/>
                  <a:gd name="T12" fmla="*/ 0 w 56"/>
                  <a:gd name="T13" fmla="*/ 0 h 56"/>
                  <a:gd name="T14" fmla="*/ 0 w 56"/>
                  <a:gd name="T15" fmla="*/ 0 h 56"/>
                  <a:gd name="T16" fmla="*/ 0 w 56"/>
                  <a:gd name="T17" fmla="*/ 0 h 56"/>
                  <a:gd name="T18" fmla="*/ 0 w 56"/>
                  <a:gd name="T19" fmla="*/ 0 h 56"/>
                  <a:gd name="T20" fmla="*/ 0 w 56"/>
                  <a:gd name="T21" fmla="*/ 0 h 56"/>
                  <a:gd name="T22" fmla="*/ 0 w 56"/>
                  <a:gd name="T23" fmla="*/ 0 h 56"/>
                  <a:gd name="T24" fmla="*/ 0 w 56"/>
                  <a:gd name="T25" fmla="*/ 0 h 5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56" h="56">
                    <a:moveTo>
                      <a:pt x="26" y="37"/>
                    </a:moveTo>
                    <a:lnTo>
                      <a:pt x="53" y="56"/>
                    </a:lnTo>
                    <a:lnTo>
                      <a:pt x="54" y="56"/>
                    </a:lnTo>
                    <a:lnTo>
                      <a:pt x="56" y="53"/>
                    </a:lnTo>
                    <a:lnTo>
                      <a:pt x="56" y="52"/>
                    </a:lnTo>
                    <a:lnTo>
                      <a:pt x="15" y="7"/>
                    </a:lnTo>
                    <a:lnTo>
                      <a:pt x="2" y="0"/>
                    </a:lnTo>
                    <a:lnTo>
                      <a:pt x="1" y="1"/>
                    </a:lnTo>
                    <a:lnTo>
                      <a:pt x="0" y="1"/>
                    </a:lnTo>
                    <a:lnTo>
                      <a:pt x="0" y="2"/>
                    </a:lnTo>
                    <a:lnTo>
                      <a:pt x="0" y="3"/>
                    </a:lnTo>
                    <a:lnTo>
                      <a:pt x="26" y="37"/>
                    </a:lnTo>
                    <a:close/>
                  </a:path>
                </a:pathLst>
              </a:custGeom>
              <a:noFill/>
              <a:ln w="63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666" name="未知">
                <a:extLst>
                  <a:ext uri="{FF2B5EF4-FFF2-40B4-BE49-F238E27FC236}">
                    <a16:creationId xmlns:a16="http://schemas.microsoft.com/office/drawing/2014/main" id="{E312AAA2-322C-30F9-07C5-128E9F9CF1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18" y="363"/>
                <a:ext cx="111" cy="110"/>
              </a:xfrm>
              <a:custGeom>
                <a:avLst/>
                <a:gdLst>
                  <a:gd name="T0" fmla="*/ 0 w 276"/>
                  <a:gd name="T1" fmla="*/ 0 h 276"/>
                  <a:gd name="T2" fmla="*/ 0 w 276"/>
                  <a:gd name="T3" fmla="*/ 0 h 276"/>
                  <a:gd name="T4" fmla="*/ 0 w 276"/>
                  <a:gd name="T5" fmla="*/ 0 h 276"/>
                  <a:gd name="T6" fmla="*/ 0 w 276"/>
                  <a:gd name="T7" fmla="*/ 0 h 276"/>
                  <a:gd name="T8" fmla="*/ 0 w 276"/>
                  <a:gd name="T9" fmla="*/ 0 h 276"/>
                  <a:gd name="T10" fmla="*/ 0 w 276"/>
                  <a:gd name="T11" fmla="*/ 0 h 276"/>
                  <a:gd name="T12" fmla="*/ 0 w 276"/>
                  <a:gd name="T13" fmla="*/ 0 h 276"/>
                  <a:gd name="T14" fmla="*/ 0 w 276"/>
                  <a:gd name="T15" fmla="*/ 0 h 276"/>
                  <a:gd name="T16" fmla="*/ 0 w 276"/>
                  <a:gd name="T17" fmla="*/ 0 h 276"/>
                  <a:gd name="T18" fmla="*/ 0 w 276"/>
                  <a:gd name="T19" fmla="*/ 0 h 276"/>
                  <a:gd name="T20" fmla="*/ 0 w 276"/>
                  <a:gd name="T21" fmla="*/ 0 h 276"/>
                  <a:gd name="T22" fmla="*/ 0 w 276"/>
                  <a:gd name="T23" fmla="*/ 0 h 27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276" h="276">
                    <a:moveTo>
                      <a:pt x="36" y="243"/>
                    </a:moveTo>
                    <a:lnTo>
                      <a:pt x="234" y="55"/>
                    </a:lnTo>
                    <a:lnTo>
                      <a:pt x="243" y="35"/>
                    </a:lnTo>
                    <a:lnTo>
                      <a:pt x="276" y="276"/>
                    </a:lnTo>
                    <a:lnTo>
                      <a:pt x="243" y="35"/>
                    </a:lnTo>
                    <a:lnTo>
                      <a:pt x="243" y="33"/>
                    </a:lnTo>
                    <a:lnTo>
                      <a:pt x="232" y="20"/>
                    </a:lnTo>
                    <a:lnTo>
                      <a:pt x="20" y="232"/>
                    </a:lnTo>
                    <a:lnTo>
                      <a:pt x="0" y="0"/>
                    </a:lnTo>
                    <a:lnTo>
                      <a:pt x="20" y="232"/>
                    </a:lnTo>
                    <a:lnTo>
                      <a:pt x="34" y="243"/>
                    </a:lnTo>
                    <a:lnTo>
                      <a:pt x="36" y="243"/>
                    </a:lnTo>
                    <a:close/>
                  </a:path>
                </a:pathLst>
              </a:custGeom>
              <a:blipFill dpi="0" rotWithShape="0">
                <a:blip r:embed="rId24"/>
                <a:srcRect/>
                <a:stretch>
                  <a:fillRect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667" name="未知">
                <a:extLst>
                  <a:ext uri="{FF2B5EF4-FFF2-40B4-BE49-F238E27FC236}">
                    <a16:creationId xmlns:a16="http://schemas.microsoft.com/office/drawing/2014/main" id="{F1019738-33D3-BA1A-760E-F55AA5000E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14" y="359"/>
                <a:ext cx="105" cy="105"/>
              </a:xfrm>
              <a:custGeom>
                <a:avLst/>
                <a:gdLst>
                  <a:gd name="T0" fmla="*/ 0 w 261"/>
                  <a:gd name="T1" fmla="*/ 0 h 262"/>
                  <a:gd name="T2" fmla="*/ 0 w 261"/>
                  <a:gd name="T3" fmla="*/ 0 h 262"/>
                  <a:gd name="T4" fmla="*/ 0 w 261"/>
                  <a:gd name="T5" fmla="*/ 0 h 262"/>
                  <a:gd name="T6" fmla="*/ 0 w 261"/>
                  <a:gd name="T7" fmla="*/ 0 h 262"/>
                  <a:gd name="T8" fmla="*/ 0 w 261"/>
                  <a:gd name="T9" fmla="*/ 0 h 262"/>
                  <a:gd name="T10" fmla="*/ 0 w 261"/>
                  <a:gd name="T11" fmla="*/ 0 h 262"/>
                  <a:gd name="T12" fmla="*/ 0 w 261"/>
                  <a:gd name="T13" fmla="*/ 0 h 262"/>
                  <a:gd name="T14" fmla="*/ 0 w 261"/>
                  <a:gd name="T15" fmla="*/ 0 h 262"/>
                  <a:gd name="T16" fmla="*/ 0 w 261"/>
                  <a:gd name="T17" fmla="*/ 0 h 262"/>
                  <a:gd name="T18" fmla="*/ 0 w 261"/>
                  <a:gd name="T19" fmla="*/ 0 h 262"/>
                  <a:gd name="T20" fmla="*/ 0 w 261"/>
                  <a:gd name="T21" fmla="*/ 0 h 262"/>
                  <a:gd name="T22" fmla="*/ 0 w 261"/>
                  <a:gd name="T23" fmla="*/ 0 h 262"/>
                  <a:gd name="T24" fmla="*/ 0 w 261"/>
                  <a:gd name="T25" fmla="*/ 0 h 262"/>
                  <a:gd name="T26" fmla="*/ 0 w 261"/>
                  <a:gd name="T27" fmla="*/ 0 h 262"/>
                  <a:gd name="T28" fmla="*/ 0 w 261"/>
                  <a:gd name="T29" fmla="*/ 0 h 262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261" h="262">
                    <a:moveTo>
                      <a:pt x="242" y="30"/>
                    </a:moveTo>
                    <a:lnTo>
                      <a:pt x="261" y="262"/>
                    </a:lnTo>
                    <a:lnTo>
                      <a:pt x="242" y="30"/>
                    </a:lnTo>
                    <a:lnTo>
                      <a:pt x="241" y="30"/>
                    </a:lnTo>
                    <a:lnTo>
                      <a:pt x="239" y="30"/>
                    </a:lnTo>
                    <a:lnTo>
                      <a:pt x="238" y="30"/>
                    </a:lnTo>
                    <a:lnTo>
                      <a:pt x="236" y="30"/>
                    </a:lnTo>
                    <a:lnTo>
                      <a:pt x="39" y="218"/>
                    </a:lnTo>
                    <a:lnTo>
                      <a:pt x="29" y="238"/>
                    </a:lnTo>
                    <a:lnTo>
                      <a:pt x="0" y="0"/>
                    </a:lnTo>
                    <a:lnTo>
                      <a:pt x="29" y="238"/>
                    </a:lnTo>
                    <a:lnTo>
                      <a:pt x="29" y="240"/>
                    </a:lnTo>
                    <a:lnTo>
                      <a:pt x="30" y="241"/>
                    </a:lnTo>
                    <a:lnTo>
                      <a:pt x="30" y="242"/>
                    </a:lnTo>
                    <a:lnTo>
                      <a:pt x="242" y="30"/>
                    </a:lnTo>
                    <a:close/>
                  </a:path>
                </a:pathLst>
              </a:custGeom>
              <a:blipFill dpi="0" rotWithShape="0">
                <a:blip r:embed="rId12"/>
                <a:srcRect/>
                <a:stretch>
                  <a:fillRect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668" name="未知">
                <a:extLst>
                  <a:ext uri="{FF2B5EF4-FFF2-40B4-BE49-F238E27FC236}">
                    <a16:creationId xmlns:a16="http://schemas.microsoft.com/office/drawing/2014/main" id="{D3F39BF9-A23A-6D6D-42CD-7320362D77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26" y="371"/>
                <a:ext cx="90" cy="89"/>
              </a:xfrm>
              <a:custGeom>
                <a:avLst/>
                <a:gdLst>
                  <a:gd name="T0" fmla="*/ 0 w 224"/>
                  <a:gd name="T1" fmla="*/ 0 h 223"/>
                  <a:gd name="T2" fmla="*/ 0 w 224"/>
                  <a:gd name="T3" fmla="*/ 0 h 223"/>
                  <a:gd name="T4" fmla="*/ 0 w 224"/>
                  <a:gd name="T5" fmla="*/ 0 h 223"/>
                  <a:gd name="T6" fmla="*/ 0 w 224"/>
                  <a:gd name="T7" fmla="*/ 0 h 223"/>
                  <a:gd name="T8" fmla="*/ 0 w 224"/>
                  <a:gd name="T9" fmla="*/ 0 h 223"/>
                  <a:gd name="T10" fmla="*/ 0 w 224"/>
                  <a:gd name="T11" fmla="*/ 0 h 223"/>
                  <a:gd name="T12" fmla="*/ 0 w 224"/>
                  <a:gd name="T13" fmla="*/ 0 h 223"/>
                  <a:gd name="T14" fmla="*/ 0 w 224"/>
                  <a:gd name="T15" fmla="*/ 0 h 223"/>
                  <a:gd name="T16" fmla="*/ 0 w 224"/>
                  <a:gd name="T17" fmla="*/ 0 h 223"/>
                  <a:gd name="T18" fmla="*/ 0 w 224"/>
                  <a:gd name="T19" fmla="*/ 0 h 223"/>
                  <a:gd name="T20" fmla="*/ 0 w 224"/>
                  <a:gd name="T21" fmla="*/ 0 h 223"/>
                  <a:gd name="T22" fmla="*/ 0 w 224"/>
                  <a:gd name="T23" fmla="*/ 0 h 223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224" h="223">
                    <a:moveTo>
                      <a:pt x="4" y="219"/>
                    </a:moveTo>
                    <a:lnTo>
                      <a:pt x="0" y="208"/>
                    </a:lnTo>
                    <a:lnTo>
                      <a:pt x="0" y="207"/>
                    </a:lnTo>
                    <a:lnTo>
                      <a:pt x="189" y="9"/>
                    </a:lnTo>
                    <a:lnTo>
                      <a:pt x="209" y="0"/>
                    </a:lnTo>
                    <a:lnTo>
                      <a:pt x="210" y="0"/>
                    </a:lnTo>
                    <a:lnTo>
                      <a:pt x="224" y="15"/>
                    </a:lnTo>
                    <a:lnTo>
                      <a:pt x="224" y="16"/>
                    </a:lnTo>
                    <a:lnTo>
                      <a:pt x="35" y="214"/>
                    </a:lnTo>
                    <a:lnTo>
                      <a:pt x="15" y="223"/>
                    </a:lnTo>
                    <a:lnTo>
                      <a:pt x="14" y="223"/>
                    </a:lnTo>
                    <a:lnTo>
                      <a:pt x="4" y="219"/>
                    </a:lnTo>
                    <a:close/>
                  </a:path>
                </a:pathLst>
              </a:custGeom>
              <a:noFill/>
              <a:ln w="63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669" name="未知">
                <a:extLst>
                  <a:ext uri="{FF2B5EF4-FFF2-40B4-BE49-F238E27FC236}">
                    <a16:creationId xmlns:a16="http://schemas.microsoft.com/office/drawing/2014/main" id="{7DBE114D-753C-0F7B-41D9-7E2C6CE059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72" y="402"/>
                <a:ext cx="2" cy="23"/>
              </a:xfrm>
              <a:custGeom>
                <a:avLst/>
                <a:gdLst>
                  <a:gd name="T0" fmla="*/ 0 w 6"/>
                  <a:gd name="T1" fmla="*/ 0 h 56"/>
                  <a:gd name="T2" fmla="*/ 0 w 6"/>
                  <a:gd name="T3" fmla="*/ 0 h 56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6" h="56">
                    <a:moveTo>
                      <a:pt x="0" y="0"/>
                    </a:moveTo>
                    <a:lnTo>
                      <a:pt x="6" y="56"/>
                    </a:lnTo>
                  </a:path>
                </a:pathLst>
              </a:custGeom>
              <a:noFill/>
              <a:ln w="3175" cmpd="sng">
                <a:solidFill>
                  <a:srgbClr val="6666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670" name="未知">
                <a:extLst>
                  <a:ext uri="{FF2B5EF4-FFF2-40B4-BE49-F238E27FC236}">
                    <a16:creationId xmlns:a16="http://schemas.microsoft.com/office/drawing/2014/main" id="{8F8585B7-094B-07CC-0DE0-50E6C132C0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73" y="402"/>
                <a:ext cx="2" cy="23"/>
              </a:xfrm>
              <a:custGeom>
                <a:avLst/>
                <a:gdLst>
                  <a:gd name="T0" fmla="*/ 0 w 5"/>
                  <a:gd name="T1" fmla="*/ 0 h 56"/>
                  <a:gd name="T2" fmla="*/ 0 w 5"/>
                  <a:gd name="T3" fmla="*/ 0 h 56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5" h="56">
                    <a:moveTo>
                      <a:pt x="0" y="0"/>
                    </a:moveTo>
                    <a:lnTo>
                      <a:pt x="5" y="56"/>
                    </a:lnTo>
                  </a:path>
                </a:pathLst>
              </a:custGeom>
              <a:noFill/>
              <a:ln w="3175" cmpd="sng">
                <a:solidFill>
                  <a:srgbClr val="BEBEBE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671" name="未知">
                <a:extLst>
                  <a:ext uri="{FF2B5EF4-FFF2-40B4-BE49-F238E27FC236}">
                    <a16:creationId xmlns:a16="http://schemas.microsoft.com/office/drawing/2014/main" id="{6879AE8C-B3A8-8FC8-AAD7-7A35068D67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52" y="422"/>
                <a:ext cx="2" cy="23"/>
              </a:xfrm>
              <a:custGeom>
                <a:avLst/>
                <a:gdLst>
                  <a:gd name="T0" fmla="*/ 0 w 5"/>
                  <a:gd name="T1" fmla="*/ 0 h 57"/>
                  <a:gd name="T2" fmla="*/ 0 w 5"/>
                  <a:gd name="T3" fmla="*/ 0 h 57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5" h="57">
                    <a:moveTo>
                      <a:pt x="0" y="0"/>
                    </a:moveTo>
                    <a:lnTo>
                      <a:pt x="5" y="57"/>
                    </a:lnTo>
                  </a:path>
                </a:pathLst>
              </a:custGeom>
              <a:noFill/>
              <a:ln w="3175" cmpd="sng">
                <a:solidFill>
                  <a:srgbClr val="6666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672" name="未知">
                <a:extLst>
                  <a:ext uri="{FF2B5EF4-FFF2-40B4-BE49-F238E27FC236}">
                    <a16:creationId xmlns:a16="http://schemas.microsoft.com/office/drawing/2014/main" id="{39172B27-3F40-3596-62E5-3A1F30536F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53" y="422"/>
                <a:ext cx="2" cy="23"/>
              </a:xfrm>
              <a:custGeom>
                <a:avLst/>
                <a:gdLst>
                  <a:gd name="T0" fmla="*/ 0 w 6"/>
                  <a:gd name="T1" fmla="*/ 0 h 57"/>
                  <a:gd name="T2" fmla="*/ 0 w 6"/>
                  <a:gd name="T3" fmla="*/ 0 h 57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6" h="57">
                    <a:moveTo>
                      <a:pt x="0" y="0"/>
                    </a:moveTo>
                    <a:lnTo>
                      <a:pt x="6" y="57"/>
                    </a:lnTo>
                  </a:path>
                </a:pathLst>
              </a:custGeom>
              <a:noFill/>
              <a:ln w="3175" cmpd="sng">
                <a:solidFill>
                  <a:srgbClr val="BEBEBE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673" name="未知">
                <a:extLst>
                  <a:ext uri="{FF2B5EF4-FFF2-40B4-BE49-F238E27FC236}">
                    <a16:creationId xmlns:a16="http://schemas.microsoft.com/office/drawing/2014/main" id="{8732114C-215D-39F0-1933-A5D0D363BE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42" y="433"/>
                <a:ext cx="2" cy="23"/>
              </a:xfrm>
              <a:custGeom>
                <a:avLst/>
                <a:gdLst>
                  <a:gd name="T0" fmla="*/ 0 w 5"/>
                  <a:gd name="T1" fmla="*/ 0 h 57"/>
                  <a:gd name="T2" fmla="*/ 0 w 5"/>
                  <a:gd name="T3" fmla="*/ 0 h 57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5" h="57">
                    <a:moveTo>
                      <a:pt x="0" y="0"/>
                    </a:moveTo>
                    <a:lnTo>
                      <a:pt x="5" y="57"/>
                    </a:lnTo>
                  </a:path>
                </a:pathLst>
              </a:custGeom>
              <a:noFill/>
              <a:ln w="3175" cmpd="sng">
                <a:solidFill>
                  <a:srgbClr val="6666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674" name="未知">
                <a:extLst>
                  <a:ext uri="{FF2B5EF4-FFF2-40B4-BE49-F238E27FC236}">
                    <a16:creationId xmlns:a16="http://schemas.microsoft.com/office/drawing/2014/main" id="{1472A40C-99B9-ADB2-220E-9599AAA4E6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43" y="433"/>
                <a:ext cx="2" cy="23"/>
              </a:xfrm>
              <a:custGeom>
                <a:avLst/>
                <a:gdLst>
                  <a:gd name="T0" fmla="*/ 0 w 5"/>
                  <a:gd name="T1" fmla="*/ 0 h 57"/>
                  <a:gd name="T2" fmla="*/ 0 w 5"/>
                  <a:gd name="T3" fmla="*/ 0 h 57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5" h="57">
                    <a:moveTo>
                      <a:pt x="0" y="0"/>
                    </a:moveTo>
                    <a:lnTo>
                      <a:pt x="5" y="57"/>
                    </a:lnTo>
                  </a:path>
                </a:pathLst>
              </a:custGeom>
              <a:noFill/>
              <a:ln w="3175" cmpd="sng">
                <a:solidFill>
                  <a:srgbClr val="BEBEBE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675" name="未知">
                <a:extLst>
                  <a:ext uri="{FF2B5EF4-FFF2-40B4-BE49-F238E27FC236}">
                    <a16:creationId xmlns:a16="http://schemas.microsoft.com/office/drawing/2014/main" id="{A4C743E7-71DF-3BE0-6FDF-9728984960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62" y="412"/>
                <a:ext cx="2" cy="23"/>
              </a:xfrm>
              <a:custGeom>
                <a:avLst/>
                <a:gdLst>
                  <a:gd name="T0" fmla="*/ 0 w 5"/>
                  <a:gd name="T1" fmla="*/ 0 h 57"/>
                  <a:gd name="T2" fmla="*/ 0 w 5"/>
                  <a:gd name="T3" fmla="*/ 0 h 57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5" h="57">
                    <a:moveTo>
                      <a:pt x="0" y="0"/>
                    </a:moveTo>
                    <a:lnTo>
                      <a:pt x="5" y="57"/>
                    </a:lnTo>
                  </a:path>
                </a:pathLst>
              </a:custGeom>
              <a:noFill/>
              <a:ln w="3175" cmpd="sng">
                <a:solidFill>
                  <a:srgbClr val="6666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676" name="未知">
                <a:extLst>
                  <a:ext uri="{FF2B5EF4-FFF2-40B4-BE49-F238E27FC236}">
                    <a16:creationId xmlns:a16="http://schemas.microsoft.com/office/drawing/2014/main" id="{A5F1C3B1-3FE3-05D9-08FF-3357B85ADF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63" y="412"/>
                <a:ext cx="2" cy="23"/>
              </a:xfrm>
              <a:custGeom>
                <a:avLst/>
                <a:gdLst>
                  <a:gd name="T0" fmla="*/ 0 w 6"/>
                  <a:gd name="T1" fmla="*/ 0 h 57"/>
                  <a:gd name="T2" fmla="*/ 0 w 6"/>
                  <a:gd name="T3" fmla="*/ 0 h 57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6" h="57">
                    <a:moveTo>
                      <a:pt x="0" y="0"/>
                    </a:moveTo>
                    <a:lnTo>
                      <a:pt x="6" y="57"/>
                    </a:lnTo>
                  </a:path>
                </a:pathLst>
              </a:custGeom>
              <a:noFill/>
              <a:ln w="3175" cmpd="sng">
                <a:solidFill>
                  <a:srgbClr val="BEBEBE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677" name="未知">
                <a:extLst>
                  <a:ext uri="{FF2B5EF4-FFF2-40B4-BE49-F238E27FC236}">
                    <a16:creationId xmlns:a16="http://schemas.microsoft.com/office/drawing/2014/main" id="{74E07CC4-4E9D-326A-0768-52C9ED058E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81" y="393"/>
                <a:ext cx="2" cy="23"/>
              </a:xfrm>
              <a:custGeom>
                <a:avLst/>
                <a:gdLst>
                  <a:gd name="T0" fmla="*/ 0 w 5"/>
                  <a:gd name="T1" fmla="*/ 0 h 57"/>
                  <a:gd name="T2" fmla="*/ 0 w 5"/>
                  <a:gd name="T3" fmla="*/ 0 h 57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5" h="57">
                    <a:moveTo>
                      <a:pt x="0" y="0"/>
                    </a:moveTo>
                    <a:lnTo>
                      <a:pt x="5" y="57"/>
                    </a:lnTo>
                  </a:path>
                </a:pathLst>
              </a:custGeom>
              <a:noFill/>
              <a:ln w="3175" cmpd="sng">
                <a:solidFill>
                  <a:srgbClr val="6666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678" name="未知">
                <a:extLst>
                  <a:ext uri="{FF2B5EF4-FFF2-40B4-BE49-F238E27FC236}">
                    <a16:creationId xmlns:a16="http://schemas.microsoft.com/office/drawing/2014/main" id="{7DF40339-1D09-8BD5-D1C2-A4F44436E9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82" y="393"/>
                <a:ext cx="2" cy="23"/>
              </a:xfrm>
              <a:custGeom>
                <a:avLst/>
                <a:gdLst>
                  <a:gd name="T0" fmla="*/ 0 w 5"/>
                  <a:gd name="T1" fmla="*/ 0 h 57"/>
                  <a:gd name="T2" fmla="*/ 0 w 5"/>
                  <a:gd name="T3" fmla="*/ 0 h 57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5" h="57">
                    <a:moveTo>
                      <a:pt x="0" y="0"/>
                    </a:moveTo>
                    <a:lnTo>
                      <a:pt x="5" y="57"/>
                    </a:lnTo>
                  </a:path>
                </a:pathLst>
              </a:custGeom>
              <a:noFill/>
              <a:ln w="3175" cmpd="sng">
                <a:solidFill>
                  <a:srgbClr val="BEBEBE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679" name="未知">
                <a:extLst>
                  <a:ext uri="{FF2B5EF4-FFF2-40B4-BE49-F238E27FC236}">
                    <a16:creationId xmlns:a16="http://schemas.microsoft.com/office/drawing/2014/main" id="{B722166F-81AF-40D5-59AA-3824C2776E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32" y="430"/>
                <a:ext cx="251" cy="251"/>
              </a:xfrm>
              <a:custGeom>
                <a:avLst/>
                <a:gdLst>
                  <a:gd name="T0" fmla="*/ 0 w 627"/>
                  <a:gd name="T1" fmla="*/ 0 h 627"/>
                  <a:gd name="T2" fmla="*/ 0 w 627"/>
                  <a:gd name="T3" fmla="*/ 0 h 627"/>
                  <a:gd name="T4" fmla="*/ 0 w 627"/>
                  <a:gd name="T5" fmla="*/ 0 h 627"/>
                  <a:gd name="T6" fmla="*/ 0 w 627"/>
                  <a:gd name="T7" fmla="*/ 0 h 627"/>
                  <a:gd name="T8" fmla="*/ 0 w 627"/>
                  <a:gd name="T9" fmla="*/ 0 h 627"/>
                  <a:gd name="T10" fmla="*/ 0 w 627"/>
                  <a:gd name="T11" fmla="*/ 0 h 627"/>
                  <a:gd name="T12" fmla="*/ 0 w 627"/>
                  <a:gd name="T13" fmla="*/ 0 h 627"/>
                  <a:gd name="T14" fmla="*/ 0 w 627"/>
                  <a:gd name="T15" fmla="*/ 0 h 627"/>
                  <a:gd name="T16" fmla="*/ 0 w 627"/>
                  <a:gd name="T17" fmla="*/ 0 h 627"/>
                  <a:gd name="T18" fmla="*/ 0 w 627"/>
                  <a:gd name="T19" fmla="*/ 0 h 627"/>
                  <a:gd name="T20" fmla="*/ 0 w 627"/>
                  <a:gd name="T21" fmla="*/ 0 h 627"/>
                  <a:gd name="T22" fmla="*/ 0 w 627"/>
                  <a:gd name="T23" fmla="*/ 0 h 627"/>
                  <a:gd name="T24" fmla="*/ 0 w 627"/>
                  <a:gd name="T25" fmla="*/ 0 h 627"/>
                  <a:gd name="T26" fmla="*/ 0 w 627"/>
                  <a:gd name="T27" fmla="*/ 0 h 627"/>
                  <a:gd name="T28" fmla="*/ 0 w 627"/>
                  <a:gd name="T29" fmla="*/ 0 h 627"/>
                  <a:gd name="T30" fmla="*/ 0 w 627"/>
                  <a:gd name="T31" fmla="*/ 0 h 627"/>
                  <a:gd name="T32" fmla="*/ 0 w 627"/>
                  <a:gd name="T33" fmla="*/ 0 h 627"/>
                  <a:gd name="T34" fmla="*/ 0 w 627"/>
                  <a:gd name="T35" fmla="*/ 0 h 627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627" h="627">
                    <a:moveTo>
                      <a:pt x="94" y="547"/>
                    </a:moveTo>
                    <a:lnTo>
                      <a:pt x="535" y="110"/>
                    </a:lnTo>
                    <a:lnTo>
                      <a:pt x="548" y="83"/>
                    </a:lnTo>
                    <a:lnTo>
                      <a:pt x="627" y="627"/>
                    </a:lnTo>
                    <a:lnTo>
                      <a:pt x="548" y="83"/>
                    </a:lnTo>
                    <a:lnTo>
                      <a:pt x="548" y="80"/>
                    </a:lnTo>
                    <a:lnTo>
                      <a:pt x="508" y="34"/>
                    </a:lnTo>
                    <a:lnTo>
                      <a:pt x="498" y="32"/>
                    </a:lnTo>
                    <a:lnTo>
                      <a:pt x="495" y="33"/>
                    </a:lnTo>
                    <a:lnTo>
                      <a:pt x="426" y="89"/>
                    </a:lnTo>
                    <a:lnTo>
                      <a:pt x="34" y="481"/>
                    </a:lnTo>
                    <a:lnTo>
                      <a:pt x="34" y="491"/>
                    </a:lnTo>
                    <a:lnTo>
                      <a:pt x="0" y="0"/>
                    </a:lnTo>
                    <a:lnTo>
                      <a:pt x="34" y="491"/>
                    </a:lnTo>
                    <a:lnTo>
                      <a:pt x="34" y="494"/>
                    </a:lnTo>
                    <a:lnTo>
                      <a:pt x="69" y="545"/>
                    </a:lnTo>
                    <a:lnTo>
                      <a:pt x="90" y="547"/>
                    </a:lnTo>
                    <a:lnTo>
                      <a:pt x="94" y="547"/>
                    </a:lnTo>
                    <a:close/>
                  </a:path>
                </a:pathLst>
              </a:custGeom>
              <a:blipFill dpi="0" rotWithShape="0">
                <a:blip r:embed="rId25"/>
                <a:srcRect/>
                <a:stretch>
                  <a:fillRect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680" name="未知">
                <a:extLst>
                  <a:ext uri="{FF2B5EF4-FFF2-40B4-BE49-F238E27FC236}">
                    <a16:creationId xmlns:a16="http://schemas.microsoft.com/office/drawing/2014/main" id="{9A68DD59-5A61-6243-FD7E-944E80F06B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13" y="411"/>
                <a:ext cx="225" cy="225"/>
              </a:xfrm>
              <a:custGeom>
                <a:avLst/>
                <a:gdLst>
                  <a:gd name="T0" fmla="*/ 0 w 562"/>
                  <a:gd name="T1" fmla="*/ 0 h 563"/>
                  <a:gd name="T2" fmla="*/ 0 w 562"/>
                  <a:gd name="T3" fmla="*/ 0 h 563"/>
                  <a:gd name="T4" fmla="*/ 0 w 562"/>
                  <a:gd name="T5" fmla="*/ 0 h 563"/>
                  <a:gd name="T6" fmla="*/ 0 w 562"/>
                  <a:gd name="T7" fmla="*/ 0 h 563"/>
                  <a:gd name="T8" fmla="*/ 0 w 562"/>
                  <a:gd name="T9" fmla="*/ 0 h 563"/>
                  <a:gd name="T10" fmla="*/ 0 w 562"/>
                  <a:gd name="T11" fmla="*/ 0 h 563"/>
                  <a:gd name="T12" fmla="*/ 0 w 562"/>
                  <a:gd name="T13" fmla="*/ 0 h 563"/>
                  <a:gd name="T14" fmla="*/ 0 w 562"/>
                  <a:gd name="T15" fmla="*/ 0 h 563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562" h="563">
                    <a:moveTo>
                      <a:pt x="474" y="137"/>
                    </a:moveTo>
                    <a:lnTo>
                      <a:pt x="562" y="563"/>
                    </a:lnTo>
                    <a:lnTo>
                      <a:pt x="474" y="137"/>
                    </a:lnTo>
                    <a:lnTo>
                      <a:pt x="94" y="501"/>
                    </a:lnTo>
                    <a:lnTo>
                      <a:pt x="82" y="529"/>
                    </a:lnTo>
                    <a:lnTo>
                      <a:pt x="0" y="0"/>
                    </a:lnTo>
                    <a:lnTo>
                      <a:pt x="82" y="529"/>
                    </a:lnTo>
                    <a:lnTo>
                      <a:pt x="474" y="137"/>
                    </a:lnTo>
                    <a:close/>
                  </a:path>
                </a:pathLst>
              </a:custGeom>
              <a:blipFill dpi="0" rotWithShape="0">
                <a:blip r:embed="rId26"/>
                <a:srcRect/>
                <a:stretch>
                  <a:fillRect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681" name="未知">
                <a:extLst>
                  <a:ext uri="{FF2B5EF4-FFF2-40B4-BE49-F238E27FC236}">
                    <a16:creationId xmlns:a16="http://schemas.microsoft.com/office/drawing/2014/main" id="{B99F7062-97D4-FA5C-B995-48ECAAB185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18" y="416"/>
                <a:ext cx="101" cy="102"/>
              </a:xfrm>
              <a:custGeom>
                <a:avLst/>
                <a:gdLst>
                  <a:gd name="T0" fmla="*/ 0 w 252"/>
                  <a:gd name="T1" fmla="*/ 0 h 253"/>
                  <a:gd name="T2" fmla="*/ 0 w 252"/>
                  <a:gd name="T3" fmla="*/ 0 h 253"/>
                  <a:gd name="T4" fmla="*/ 0 w 252"/>
                  <a:gd name="T5" fmla="*/ 0 h 253"/>
                  <a:gd name="T6" fmla="*/ 0 w 252"/>
                  <a:gd name="T7" fmla="*/ 0 h 253"/>
                  <a:gd name="T8" fmla="*/ 0 w 252"/>
                  <a:gd name="T9" fmla="*/ 0 h 253"/>
                  <a:gd name="T10" fmla="*/ 0 w 252"/>
                  <a:gd name="T11" fmla="*/ 0 h 253"/>
                  <a:gd name="T12" fmla="*/ 0 w 252"/>
                  <a:gd name="T13" fmla="*/ 0 h 253"/>
                  <a:gd name="T14" fmla="*/ 0 w 252"/>
                  <a:gd name="T15" fmla="*/ 0 h 253"/>
                  <a:gd name="T16" fmla="*/ 0 w 252"/>
                  <a:gd name="T17" fmla="*/ 0 h 253"/>
                  <a:gd name="T18" fmla="*/ 0 w 252"/>
                  <a:gd name="T19" fmla="*/ 0 h 253"/>
                  <a:gd name="T20" fmla="*/ 0 w 252"/>
                  <a:gd name="T21" fmla="*/ 0 h 25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252" h="253">
                    <a:moveTo>
                      <a:pt x="232" y="152"/>
                    </a:moveTo>
                    <a:lnTo>
                      <a:pt x="252" y="253"/>
                    </a:lnTo>
                    <a:lnTo>
                      <a:pt x="232" y="152"/>
                    </a:lnTo>
                    <a:lnTo>
                      <a:pt x="94" y="21"/>
                    </a:lnTo>
                    <a:lnTo>
                      <a:pt x="19" y="97"/>
                    </a:lnTo>
                    <a:lnTo>
                      <a:pt x="0" y="0"/>
                    </a:lnTo>
                    <a:lnTo>
                      <a:pt x="19" y="97"/>
                    </a:lnTo>
                    <a:lnTo>
                      <a:pt x="58" y="138"/>
                    </a:lnTo>
                    <a:lnTo>
                      <a:pt x="109" y="124"/>
                    </a:lnTo>
                    <a:lnTo>
                      <a:pt x="206" y="171"/>
                    </a:lnTo>
                    <a:lnTo>
                      <a:pt x="232" y="152"/>
                    </a:lnTo>
                    <a:close/>
                  </a:path>
                </a:pathLst>
              </a:custGeom>
              <a:blipFill dpi="0" rotWithShape="0">
                <a:blip r:embed="rId27"/>
                <a:srcRect/>
                <a:stretch>
                  <a:fillRect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682" name="未知">
                <a:extLst>
                  <a:ext uri="{FF2B5EF4-FFF2-40B4-BE49-F238E27FC236}">
                    <a16:creationId xmlns:a16="http://schemas.microsoft.com/office/drawing/2014/main" id="{ABE31419-B70C-BBBD-D876-7FBA6B6AAA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95" y="393"/>
                <a:ext cx="70" cy="70"/>
              </a:xfrm>
              <a:custGeom>
                <a:avLst/>
                <a:gdLst>
                  <a:gd name="T0" fmla="*/ 0 w 175"/>
                  <a:gd name="T1" fmla="*/ 0 h 175"/>
                  <a:gd name="T2" fmla="*/ 0 w 175"/>
                  <a:gd name="T3" fmla="*/ 0 h 175"/>
                  <a:gd name="T4" fmla="*/ 0 w 175"/>
                  <a:gd name="T5" fmla="*/ 0 h 175"/>
                  <a:gd name="T6" fmla="*/ 0 w 175"/>
                  <a:gd name="T7" fmla="*/ 0 h 175"/>
                  <a:gd name="T8" fmla="*/ 0 w 175"/>
                  <a:gd name="T9" fmla="*/ 0 h 175"/>
                  <a:gd name="T10" fmla="*/ 0 w 175"/>
                  <a:gd name="T11" fmla="*/ 0 h 175"/>
                  <a:gd name="T12" fmla="*/ 0 w 175"/>
                  <a:gd name="T13" fmla="*/ 0 h 175"/>
                  <a:gd name="T14" fmla="*/ 0 w 175"/>
                  <a:gd name="T15" fmla="*/ 0 h 175"/>
                  <a:gd name="T16" fmla="*/ 0 w 175"/>
                  <a:gd name="T17" fmla="*/ 0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5" h="175">
                    <a:moveTo>
                      <a:pt x="153" y="80"/>
                    </a:moveTo>
                    <a:lnTo>
                      <a:pt x="175" y="175"/>
                    </a:lnTo>
                    <a:lnTo>
                      <a:pt x="153" y="80"/>
                    </a:lnTo>
                    <a:lnTo>
                      <a:pt x="128" y="56"/>
                    </a:lnTo>
                    <a:lnTo>
                      <a:pt x="65" y="143"/>
                    </a:lnTo>
                    <a:lnTo>
                      <a:pt x="0" y="0"/>
                    </a:lnTo>
                    <a:lnTo>
                      <a:pt x="65" y="143"/>
                    </a:lnTo>
                    <a:lnTo>
                      <a:pt x="78" y="156"/>
                    </a:lnTo>
                    <a:lnTo>
                      <a:pt x="153" y="80"/>
                    </a:lnTo>
                    <a:close/>
                  </a:path>
                </a:pathLst>
              </a:custGeom>
              <a:blipFill dpi="0" rotWithShape="0">
                <a:blip r:embed="rId28"/>
                <a:srcRect/>
                <a:stretch>
                  <a:fillRect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683" name="未知">
                <a:extLst>
                  <a:ext uri="{FF2B5EF4-FFF2-40B4-BE49-F238E27FC236}">
                    <a16:creationId xmlns:a16="http://schemas.microsoft.com/office/drawing/2014/main" id="{63C7694F-7CCB-7B69-137A-4E31ED9254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21" y="415"/>
                <a:ext cx="90" cy="70"/>
              </a:xfrm>
              <a:custGeom>
                <a:avLst/>
                <a:gdLst>
                  <a:gd name="T0" fmla="*/ 0 w 226"/>
                  <a:gd name="T1" fmla="*/ 0 h 174"/>
                  <a:gd name="T2" fmla="*/ 0 w 226"/>
                  <a:gd name="T3" fmla="*/ 0 h 174"/>
                  <a:gd name="T4" fmla="*/ 0 w 226"/>
                  <a:gd name="T5" fmla="*/ 0 h 174"/>
                  <a:gd name="T6" fmla="*/ 0 w 226"/>
                  <a:gd name="T7" fmla="*/ 0 h 174"/>
                  <a:gd name="T8" fmla="*/ 0 w 226"/>
                  <a:gd name="T9" fmla="*/ 0 h 174"/>
                  <a:gd name="T10" fmla="*/ 0 w 226"/>
                  <a:gd name="T11" fmla="*/ 0 h 174"/>
                  <a:gd name="T12" fmla="*/ 0 w 226"/>
                  <a:gd name="T13" fmla="*/ 0 h 174"/>
                  <a:gd name="T14" fmla="*/ 0 w 226"/>
                  <a:gd name="T15" fmla="*/ 0 h 174"/>
                  <a:gd name="T16" fmla="*/ 0 w 226"/>
                  <a:gd name="T17" fmla="*/ 0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226" h="174">
                    <a:moveTo>
                      <a:pt x="0" y="87"/>
                    </a:moveTo>
                    <a:lnTo>
                      <a:pt x="52" y="141"/>
                    </a:lnTo>
                    <a:lnTo>
                      <a:pt x="57" y="140"/>
                    </a:lnTo>
                    <a:lnTo>
                      <a:pt x="61" y="140"/>
                    </a:lnTo>
                    <a:lnTo>
                      <a:pt x="103" y="127"/>
                    </a:lnTo>
                    <a:lnTo>
                      <a:pt x="200" y="174"/>
                    </a:lnTo>
                    <a:lnTo>
                      <a:pt x="226" y="155"/>
                    </a:lnTo>
                    <a:lnTo>
                      <a:pt x="63" y="0"/>
                    </a:lnTo>
                    <a:lnTo>
                      <a:pt x="0" y="87"/>
                    </a:lnTo>
                    <a:close/>
                  </a:path>
                </a:pathLst>
              </a:custGeom>
              <a:noFill/>
              <a:ln w="63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684" name="未知">
                <a:extLst>
                  <a:ext uri="{FF2B5EF4-FFF2-40B4-BE49-F238E27FC236}">
                    <a16:creationId xmlns:a16="http://schemas.microsoft.com/office/drawing/2014/main" id="{A9465A7D-1F32-81ED-3FFA-35258A9075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61" y="419"/>
                <a:ext cx="7" cy="8"/>
              </a:xfrm>
              <a:custGeom>
                <a:avLst/>
                <a:gdLst>
                  <a:gd name="T0" fmla="*/ 0 w 18"/>
                  <a:gd name="T1" fmla="*/ 0 h 20"/>
                  <a:gd name="T2" fmla="*/ 0 w 18"/>
                  <a:gd name="T3" fmla="*/ 0 h 20"/>
                  <a:gd name="T4" fmla="*/ 0 w 18"/>
                  <a:gd name="T5" fmla="*/ 0 h 20"/>
                  <a:gd name="T6" fmla="*/ 0 w 18"/>
                  <a:gd name="T7" fmla="*/ 0 h 20"/>
                  <a:gd name="T8" fmla="*/ 0 w 18"/>
                  <a:gd name="T9" fmla="*/ 0 h 20"/>
                  <a:gd name="T10" fmla="*/ 0 w 18"/>
                  <a:gd name="T11" fmla="*/ 0 h 2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8" h="20">
                    <a:moveTo>
                      <a:pt x="4" y="16"/>
                    </a:moveTo>
                    <a:lnTo>
                      <a:pt x="18" y="0"/>
                    </a:lnTo>
                    <a:lnTo>
                      <a:pt x="0" y="18"/>
                    </a:lnTo>
                    <a:lnTo>
                      <a:pt x="1" y="19"/>
                    </a:lnTo>
                    <a:lnTo>
                      <a:pt x="1" y="20"/>
                    </a:lnTo>
                    <a:lnTo>
                      <a:pt x="4" y="1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685" name="未知">
                <a:extLst>
                  <a:ext uri="{FF2B5EF4-FFF2-40B4-BE49-F238E27FC236}">
                    <a16:creationId xmlns:a16="http://schemas.microsoft.com/office/drawing/2014/main" id="{8421523D-0BB6-538E-F5FA-66EEC9C92F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78" y="343"/>
                <a:ext cx="112" cy="112"/>
              </a:xfrm>
              <a:custGeom>
                <a:avLst/>
                <a:gdLst>
                  <a:gd name="T0" fmla="*/ 0 w 279"/>
                  <a:gd name="T1" fmla="*/ 0 h 279"/>
                  <a:gd name="T2" fmla="*/ 0 w 279"/>
                  <a:gd name="T3" fmla="*/ 0 h 279"/>
                  <a:gd name="T4" fmla="*/ 0 w 279"/>
                  <a:gd name="T5" fmla="*/ 0 h 279"/>
                  <a:gd name="T6" fmla="*/ 0 w 279"/>
                  <a:gd name="T7" fmla="*/ 0 h 279"/>
                  <a:gd name="T8" fmla="*/ 0 w 279"/>
                  <a:gd name="T9" fmla="*/ 0 h 279"/>
                  <a:gd name="T10" fmla="*/ 0 w 279"/>
                  <a:gd name="T11" fmla="*/ 0 h 279"/>
                  <a:gd name="T12" fmla="*/ 0 w 279"/>
                  <a:gd name="T13" fmla="*/ 0 h 279"/>
                  <a:gd name="T14" fmla="*/ 0 w 279"/>
                  <a:gd name="T15" fmla="*/ 0 h 279"/>
                  <a:gd name="T16" fmla="*/ 0 w 279"/>
                  <a:gd name="T17" fmla="*/ 0 h 279"/>
                  <a:gd name="T18" fmla="*/ 0 w 279"/>
                  <a:gd name="T19" fmla="*/ 0 h 279"/>
                  <a:gd name="T20" fmla="*/ 0 w 279"/>
                  <a:gd name="T21" fmla="*/ 0 h 279"/>
                  <a:gd name="T22" fmla="*/ 0 w 279"/>
                  <a:gd name="T23" fmla="*/ 0 h 279"/>
                  <a:gd name="T24" fmla="*/ 0 w 279"/>
                  <a:gd name="T25" fmla="*/ 0 h 279"/>
                  <a:gd name="T26" fmla="*/ 0 w 279"/>
                  <a:gd name="T27" fmla="*/ 0 h 279"/>
                  <a:gd name="T28" fmla="*/ 0 w 279"/>
                  <a:gd name="T29" fmla="*/ 0 h 279"/>
                  <a:gd name="T30" fmla="*/ 0 w 279"/>
                  <a:gd name="T31" fmla="*/ 0 h 279"/>
                  <a:gd name="T32" fmla="*/ 0 w 279"/>
                  <a:gd name="T33" fmla="*/ 0 h 279"/>
                  <a:gd name="T34" fmla="*/ 0 w 279"/>
                  <a:gd name="T35" fmla="*/ 0 h 279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279" h="279">
                    <a:moveTo>
                      <a:pt x="226" y="189"/>
                    </a:moveTo>
                    <a:lnTo>
                      <a:pt x="230" y="177"/>
                    </a:lnTo>
                    <a:lnTo>
                      <a:pt x="279" y="279"/>
                    </a:lnTo>
                    <a:lnTo>
                      <a:pt x="230" y="177"/>
                    </a:lnTo>
                    <a:lnTo>
                      <a:pt x="230" y="176"/>
                    </a:lnTo>
                    <a:lnTo>
                      <a:pt x="199" y="116"/>
                    </a:lnTo>
                    <a:lnTo>
                      <a:pt x="160" y="69"/>
                    </a:lnTo>
                    <a:lnTo>
                      <a:pt x="115" y="30"/>
                    </a:lnTo>
                    <a:lnTo>
                      <a:pt x="19" y="125"/>
                    </a:lnTo>
                    <a:lnTo>
                      <a:pt x="0" y="0"/>
                    </a:lnTo>
                    <a:lnTo>
                      <a:pt x="19" y="125"/>
                    </a:lnTo>
                    <a:lnTo>
                      <a:pt x="50" y="158"/>
                    </a:lnTo>
                    <a:lnTo>
                      <a:pt x="99" y="109"/>
                    </a:lnTo>
                    <a:lnTo>
                      <a:pt x="104" y="110"/>
                    </a:lnTo>
                    <a:lnTo>
                      <a:pt x="158" y="153"/>
                    </a:lnTo>
                    <a:lnTo>
                      <a:pt x="201" y="199"/>
                    </a:lnTo>
                    <a:lnTo>
                      <a:pt x="208" y="207"/>
                    </a:lnTo>
                    <a:lnTo>
                      <a:pt x="226" y="189"/>
                    </a:lnTo>
                    <a:close/>
                  </a:path>
                </a:pathLst>
              </a:custGeom>
              <a:blipFill dpi="0" rotWithShape="0">
                <a:blip r:embed="rId29"/>
                <a:srcRect/>
                <a:stretch>
                  <a:fillRect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686" name="未知">
                <a:extLst>
                  <a:ext uri="{FF2B5EF4-FFF2-40B4-BE49-F238E27FC236}">
                    <a16:creationId xmlns:a16="http://schemas.microsoft.com/office/drawing/2014/main" id="{0D8D51DA-F38D-E8F5-C7F1-8DD22CDA6B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55" y="320"/>
                <a:ext cx="81" cy="81"/>
              </a:xfrm>
              <a:custGeom>
                <a:avLst/>
                <a:gdLst>
                  <a:gd name="T0" fmla="*/ 0 w 201"/>
                  <a:gd name="T1" fmla="*/ 0 h 202"/>
                  <a:gd name="T2" fmla="*/ 0 w 201"/>
                  <a:gd name="T3" fmla="*/ 0 h 202"/>
                  <a:gd name="T4" fmla="*/ 0 w 201"/>
                  <a:gd name="T5" fmla="*/ 0 h 202"/>
                  <a:gd name="T6" fmla="*/ 0 w 201"/>
                  <a:gd name="T7" fmla="*/ 0 h 202"/>
                  <a:gd name="T8" fmla="*/ 0 w 201"/>
                  <a:gd name="T9" fmla="*/ 0 h 202"/>
                  <a:gd name="T10" fmla="*/ 0 w 201"/>
                  <a:gd name="T11" fmla="*/ 0 h 202"/>
                  <a:gd name="T12" fmla="*/ 0 w 201"/>
                  <a:gd name="T13" fmla="*/ 0 h 202"/>
                  <a:gd name="T14" fmla="*/ 0 w 201"/>
                  <a:gd name="T15" fmla="*/ 0 h 202"/>
                  <a:gd name="T16" fmla="*/ 0 w 201"/>
                  <a:gd name="T17" fmla="*/ 0 h 202"/>
                  <a:gd name="T18" fmla="*/ 0 w 201"/>
                  <a:gd name="T19" fmla="*/ 0 h 202"/>
                  <a:gd name="T20" fmla="*/ 0 w 201"/>
                  <a:gd name="T21" fmla="*/ 0 h 20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201" h="202">
                    <a:moveTo>
                      <a:pt x="172" y="88"/>
                    </a:moveTo>
                    <a:lnTo>
                      <a:pt x="201" y="202"/>
                    </a:lnTo>
                    <a:lnTo>
                      <a:pt x="172" y="88"/>
                    </a:lnTo>
                    <a:lnTo>
                      <a:pt x="134" y="70"/>
                    </a:lnTo>
                    <a:lnTo>
                      <a:pt x="125" y="70"/>
                    </a:lnTo>
                    <a:lnTo>
                      <a:pt x="74" y="113"/>
                    </a:lnTo>
                    <a:lnTo>
                      <a:pt x="54" y="160"/>
                    </a:lnTo>
                    <a:lnTo>
                      <a:pt x="0" y="0"/>
                    </a:lnTo>
                    <a:lnTo>
                      <a:pt x="54" y="160"/>
                    </a:lnTo>
                    <a:lnTo>
                      <a:pt x="76" y="183"/>
                    </a:lnTo>
                    <a:lnTo>
                      <a:pt x="172" y="88"/>
                    </a:lnTo>
                    <a:close/>
                  </a:path>
                </a:pathLst>
              </a:custGeom>
              <a:blipFill dpi="0" rotWithShape="0">
                <a:blip r:embed="rId30"/>
                <a:srcRect/>
                <a:stretch>
                  <a:fillRect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687" name="未知">
                <a:extLst>
                  <a:ext uri="{FF2B5EF4-FFF2-40B4-BE49-F238E27FC236}">
                    <a16:creationId xmlns:a16="http://schemas.microsoft.com/office/drawing/2014/main" id="{B2806C5C-7373-FF3D-73CA-47ADA67201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77" y="348"/>
                <a:ext cx="93" cy="79"/>
              </a:xfrm>
              <a:custGeom>
                <a:avLst/>
                <a:gdLst>
                  <a:gd name="T0" fmla="*/ 0 w 233"/>
                  <a:gd name="T1" fmla="*/ 0 h 197"/>
                  <a:gd name="T2" fmla="*/ 0 w 233"/>
                  <a:gd name="T3" fmla="*/ 0 h 197"/>
                  <a:gd name="T4" fmla="*/ 0 w 233"/>
                  <a:gd name="T5" fmla="*/ 0 h 197"/>
                  <a:gd name="T6" fmla="*/ 0 w 233"/>
                  <a:gd name="T7" fmla="*/ 0 h 197"/>
                  <a:gd name="T8" fmla="*/ 0 w 233"/>
                  <a:gd name="T9" fmla="*/ 0 h 197"/>
                  <a:gd name="T10" fmla="*/ 0 w 233"/>
                  <a:gd name="T11" fmla="*/ 0 h 197"/>
                  <a:gd name="T12" fmla="*/ 0 w 233"/>
                  <a:gd name="T13" fmla="*/ 0 h 197"/>
                  <a:gd name="T14" fmla="*/ 0 w 233"/>
                  <a:gd name="T15" fmla="*/ 0 h 197"/>
                  <a:gd name="T16" fmla="*/ 0 w 233"/>
                  <a:gd name="T17" fmla="*/ 0 h 197"/>
                  <a:gd name="T18" fmla="*/ 0 w 233"/>
                  <a:gd name="T19" fmla="*/ 0 h 197"/>
                  <a:gd name="T20" fmla="*/ 0 w 233"/>
                  <a:gd name="T21" fmla="*/ 0 h 197"/>
                  <a:gd name="T22" fmla="*/ 0 w 233"/>
                  <a:gd name="T23" fmla="*/ 0 h 197"/>
                  <a:gd name="T24" fmla="*/ 0 w 233"/>
                  <a:gd name="T25" fmla="*/ 0 h 197"/>
                  <a:gd name="T26" fmla="*/ 0 w 233"/>
                  <a:gd name="T27" fmla="*/ 0 h 197"/>
                  <a:gd name="T28" fmla="*/ 0 w 233"/>
                  <a:gd name="T29" fmla="*/ 0 h 197"/>
                  <a:gd name="T30" fmla="*/ 0 w 233"/>
                  <a:gd name="T31" fmla="*/ 0 h 197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233" h="197">
                    <a:moveTo>
                      <a:pt x="212" y="197"/>
                    </a:moveTo>
                    <a:lnTo>
                      <a:pt x="233" y="165"/>
                    </a:lnTo>
                    <a:lnTo>
                      <a:pt x="233" y="164"/>
                    </a:lnTo>
                    <a:lnTo>
                      <a:pt x="202" y="104"/>
                    </a:lnTo>
                    <a:lnTo>
                      <a:pt x="163" y="57"/>
                    </a:lnTo>
                    <a:lnTo>
                      <a:pt x="117" y="17"/>
                    </a:lnTo>
                    <a:lnTo>
                      <a:pt x="80" y="0"/>
                    </a:lnTo>
                    <a:lnTo>
                      <a:pt x="71" y="0"/>
                    </a:lnTo>
                    <a:lnTo>
                      <a:pt x="20" y="43"/>
                    </a:lnTo>
                    <a:lnTo>
                      <a:pt x="0" y="90"/>
                    </a:lnTo>
                    <a:lnTo>
                      <a:pt x="53" y="146"/>
                    </a:lnTo>
                    <a:lnTo>
                      <a:pt x="102" y="97"/>
                    </a:lnTo>
                    <a:lnTo>
                      <a:pt x="107" y="98"/>
                    </a:lnTo>
                    <a:lnTo>
                      <a:pt x="161" y="141"/>
                    </a:lnTo>
                    <a:lnTo>
                      <a:pt x="204" y="187"/>
                    </a:lnTo>
                    <a:lnTo>
                      <a:pt x="212" y="197"/>
                    </a:lnTo>
                    <a:close/>
                  </a:path>
                </a:pathLst>
              </a:custGeom>
              <a:noFill/>
              <a:ln w="63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688" name="未知">
                <a:extLst>
                  <a:ext uri="{FF2B5EF4-FFF2-40B4-BE49-F238E27FC236}">
                    <a16:creationId xmlns:a16="http://schemas.microsoft.com/office/drawing/2014/main" id="{E7480F44-4781-2AFB-36B2-0D7E8F32E3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08" y="426"/>
                <a:ext cx="69" cy="69"/>
              </a:xfrm>
              <a:custGeom>
                <a:avLst/>
                <a:gdLst>
                  <a:gd name="T0" fmla="*/ 0 w 174"/>
                  <a:gd name="T1" fmla="*/ 0 h 174"/>
                  <a:gd name="T2" fmla="*/ 0 w 174"/>
                  <a:gd name="T3" fmla="*/ 0 h 174"/>
                  <a:gd name="T4" fmla="*/ 0 w 174"/>
                  <a:gd name="T5" fmla="*/ 0 h 174"/>
                  <a:gd name="T6" fmla="*/ 0 w 174"/>
                  <a:gd name="T7" fmla="*/ 0 h 174"/>
                  <a:gd name="T8" fmla="*/ 0 w 174"/>
                  <a:gd name="T9" fmla="*/ 0 h 174"/>
                  <a:gd name="T10" fmla="*/ 0 w 174"/>
                  <a:gd name="T11" fmla="*/ 0 h 174"/>
                  <a:gd name="T12" fmla="*/ 0 w 174"/>
                  <a:gd name="T13" fmla="*/ 0 h 174"/>
                  <a:gd name="T14" fmla="*/ 0 w 174"/>
                  <a:gd name="T15" fmla="*/ 0 h 174"/>
                  <a:gd name="T16" fmla="*/ 0 w 174"/>
                  <a:gd name="T17" fmla="*/ 0 h 174"/>
                  <a:gd name="T18" fmla="*/ 0 w 174"/>
                  <a:gd name="T19" fmla="*/ 0 h 174"/>
                  <a:gd name="T20" fmla="*/ 0 w 174"/>
                  <a:gd name="T21" fmla="*/ 0 h 174"/>
                  <a:gd name="T22" fmla="*/ 0 w 174"/>
                  <a:gd name="T23" fmla="*/ 0 h 174"/>
                  <a:gd name="T24" fmla="*/ 0 w 174"/>
                  <a:gd name="T25" fmla="*/ 0 h 174"/>
                  <a:gd name="T26" fmla="*/ 0 w 174"/>
                  <a:gd name="T27" fmla="*/ 0 h 174"/>
                  <a:gd name="T28" fmla="*/ 0 w 174"/>
                  <a:gd name="T29" fmla="*/ 0 h 174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174" h="174">
                    <a:moveTo>
                      <a:pt x="104" y="128"/>
                    </a:moveTo>
                    <a:lnTo>
                      <a:pt x="128" y="102"/>
                    </a:lnTo>
                    <a:lnTo>
                      <a:pt x="174" y="174"/>
                    </a:lnTo>
                    <a:lnTo>
                      <a:pt x="128" y="102"/>
                    </a:lnTo>
                    <a:lnTo>
                      <a:pt x="128" y="100"/>
                    </a:lnTo>
                    <a:lnTo>
                      <a:pt x="76" y="39"/>
                    </a:lnTo>
                    <a:lnTo>
                      <a:pt x="57" y="31"/>
                    </a:lnTo>
                    <a:lnTo>
                      <a:pt x="55" y="32"/>
                    </a:lnTo>
                    <a:lnTo>
                      <a:pt x="31" y="57"/>
                    </a:lnTo>
                    <a:lnTo>
                      <a:pt x="0" y="0"/>
                    </a:lnTo>
                    <a:lnTo>
                      <a:pt x="31" y="57"/>
                    </a:lnTo>
                    <a:lnTo>
                      <a:pt x="31" y="59"/>
                    </a:lnTo>
                    <a:lnTo>
                      <a:pt x="84" y="120"/>
                    </a:lnTo>
                    <a:lnTo>
                      <a:pt x="102" y="128"/>
                    </a:lnTo>
                    <a:lnTo>
                      <a:pt x="104" y="128"/>
                    </a:lnTo>
                    <a:close/>
                  </a:path>
                </a:pathLst>
              </a:custGeom>
              <a:blipFill dpi="0" rotWithShape="0">
                <a:blip r:embed="rId31"/>
                <a:srcRect/>
                <a:stretch>
                  <a:fillRect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689" name="未知">
                <a:extLst>
                  <a:ext uri="{FF2B5EF4-FFF2-40B4-BE49-F238E27FC236}">
                    <a16:creationId xmlns:a16="http://schemas.microsoft.com/office/drawing/2014/main" id="{AF9FBAD9-9E47-4B09-2B16-F05F3E24E3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64" y="617"/>
                <a:ext cx="16" cy="16"/>
              </a:xfrm>
              <a:custGeom>
                <a:avLst/>
                <a:gdLst>
                  <a:gd name="T0" fmla="*/ 0 w 41"/>
                  <a:gd name="T1" fmla="*/ 0 h 41"/>
                  <a:gd name="T2" fmla="*/ 0 w 41"/>
                  <a:gd name="T3" fmla="*/ 0 h 41"/>
                  <a:gd name="T4" fmla="*/ 0 w 41"/>
                  <a:gd name="T5" fmla="*/ 0 h 41"/>
                  <a:gd name="T6" fmla="*/ 0 w 41"/>
                  <a:gd name="T7" fmla="*/ 0 h 41"/>
                  <a:gd name="T8" fmla="*/ 0 w 41"/>
                  <a:gd name="T9" fmla="*/ 0 h 41"/>
                  <a:gd name="T10" fmla="*/ 0 w 41"/>
                  <a:gd name="T11" fmla="*/ 0 h 41"/>
                  <a:gd name="T12" fmla="*/ 0 w 41"/>
                  <a:gd name="T13" fmla="*/ 0 h 41"/>
                  <a:gd name="T14" fmla="*/ 0 w 41"/>
                  <a:gd name="T15" fmla="*/ 0 h 41"/>
                  <a:gd name="T16" fmla="*/ 0 w 41"/>
                  <a:gd name="T17" fmla="*/ 0 h 41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41" h="41">
                    <a:moveTo>
                      <a:pt x="22" y="0"/>
                    </a:moveTo>
                    <a:lnTo>
                      <a:pt x="41" y="20"/>
                    </a:lnTo>
                    <a:lnTo>
                      <a:pt x="41" y="22"/>
                    </a:lnTo>
                    <a:lnTo>
                      <a:pt x="21" y="41"/>
                    </a:lnTo>
                    <a:lnTo>
                      <a:pt x="19" y="41"/>
                    </a:lnTo>
                    <a:lnTo>
                      <a:pt x="0" y="21"/>
                    </a:lnTo>
                    <a:lnTo>
                      <a:pt x="0" y="20"/>
                    </a:lnTo>
                    <a:lnTo>
                      <a:pt x="20" y="0"/>
                    </a:lnTo>
                    <a:lnTo>
                      <a:pt x="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690" name="未知">
                <a:extLst>
                  <a:ext uri="{FF2B5EF4-FFF2-40B4-BE49-F238E27FC236}">
                    <a16:creationId xmlns:a16="http://schemas.microsoft.com/office/drawing/2014/main" id="{EA3922B7-1B02-4593-4CBF-BBD7F1CAF5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64" y="617"/>
                <a:ext cx="16" cy="16"/>
              </a:xfrm>
              <a:custGeom>
                <a:avLst/>
                <a:gdLst>
                  <a:gd name="T0" fmla="*/ 0 w 41"/>
                  <a:gd name="T1" fmla="*/ 0 h 41"/>
                  <a:gd name="T2" fmla="*/ 0 w 41"/>
                  <a:gd name="T3" fmla="*/ 0 h 41"/>
                  <a:gd name="T4" fmla="*/ 0 w 41"/>
                  <a:gd name="T5" fmla="*/ 0 h 41"/>
                  <a:gd name="T6" fmla="*/ 0 w 41"/>
                  <a:gd name="T7" fmla="*/ 0 h 41"/>
                  <a:gd name="T8" fmla="*/ 0 w 41"/>
                  <a:gd name="T9" fmla="*/ 0 h 41"/>
                  <a:gd name="T10" fmla="*/ 0 w 41"/>
                  <a:gd name="T11" fmla="*/ 0 h 41"/>
                  <a:gd name="T12" fmla="*/ 0 w 41"/>
                  <a:gd name="T13" fmla="*/ 0 h 41"/>
                  <a:gd name="T14" fmla="*/ 0 w 41"/>
                  <a:gd name="T15" fmla="*/ 0 h 41"/>
                  <a:gd name="T16" fmla="*/ 0 w 41"/>
                  <a:gd name="T17" fmla="*/ 0 h 41"/>
                  <a:gd name="T18" fmla="*/ 0 w 41"/>
                  <a:gd name="T19" fmla="*/ 0 h 4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41" h="41">
                    <a:moveTo>
                      <a:pt x="6" y="36"/>
                    </a:moveTo>
                    <a:lnTo>
                      <a:pt x="21" y="41"/>
                    </a:lnTo>
                    <a:lnTo>
                      <a:pt x="23" y="41"/>
                    </a:lnTo>
                    <a:lnTo>
                      <a:pt x="41" y="20"/>
                    </a:lnTo>
                    <a:lnTo>
                      <a:pt x="41" y="19"/>
                    </a:lnTo>
                    <a:lnTo>
                      <a:pt x="20" y="0"/>
                    </a:lnTo>
                    <a:lnTo>
                      <a:pt x="18" y="0"/>
                    </a:lnTo>
                    <a:lnTo>
                      <a:pt x="0" y="21"/>
                    </a:lnTo>
                    <a:lnTo>
                      <a:pt x="0" y="23"/>
                    </a:lnTo>
                    <a:lnTo>
                      <a:pt x="6" y="36"/>
                    </a:lnTo>
                    <a:close/>
                  </a:path>
                </a:pathLst>
              </a:custGeom>
              <a:noFill/>
              <a:ln w="6350" cmpd="sng">
                <a:solidFill>
                  <a:srgbClr val="252525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691" name="未知">
                <a:extLst>
                  <a:ext uri="{FF2B5EF4-FFF2-40B4-BE49-F238E27FC236}">
                    <a16:creationId xmlns:a16="http://schemas.microsoft.com/office/drawing/2014/main" id="{6689F1BC-BAD6-633F-967B-CC58DA5C81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46" y="154"/>
                <a:ext cx="0" cy="70"/>
              </a:xfrm>
              <a:custGeom>
                <a:avLst/>
                <a:gdLst>
                  <a:gd name="T0" fmla="*/ 1 w 2"/>
                  <a:gd name="T1" fmla="*/ 0 h 175"/>
                  <a:gd name="T2" fmla="*/ 0 w 2"/>
                  <a:gd name="T3" fmla="*/ 0 h 175"/>
                  <a:gd name="T4" fmla="*/ 0 w 2"/>
                  <a:gd name="T5" fmla="*/ 0 h 175"/>
                  <a:gd name="T6" fmla="*/ 0 w 2"/>
                  <a:gd name="T7" fmla="*/ 0 h 175"/>
                  <a:gd name="T8" fmla="*/ 0 w 2"/>
                  <a:gd name="T9" fmla="*/ 0 h 175"/>
                  <a:gd name="T10" fmla="*/ 0 w 2"/>
                  <a:gd name="T11" fmla="*/ 0 h 175"/>
                  <a:gd name="T12" fmla="*/ 0 w 2"/>
                  <a:gd name="T13" fmla="*/ 0 h 175"/>
                  <a:gd name="T14" fmla="*/ 0 w 2"/>
                  <a:gd name="T15" fmla="*/ 0 h 175"/>
                  <a:gd name="T16" fmla="*/ 0 w 2"/>
                  <a:gd name="T17" fmla="*/ 0 h 175"/>
                  <a:gd name="T18" fmla="*/ 0 w 2"/>
                  <a:gd name="T19" fmla="*/ 0 h 175"/>
                  <a:gd name="T20" fmla="*/ 0 w 2"/>
                  <a:gd name="T21" fmla="*/ 0 h 175"/>
                  <a:gd name="T22" fmla="*/ 0 w 2"/>
                  <a:gd name="T23" fmla="*/ 0 h 175"/>
                  <a:gd name="T24" fmla="*/ 0 w 2"/>
                  <a:gd name="T25" fmla="*/ 0 h 175"/>
                  <a:gd name="T26" fmla="*/ 0 w 2"/>
                  <a:gd name="T27" fmla="*/ 0 h 175"/>
                  <a:gd name="T28" fmla="*/ 0 w 2"/>
                  <a:gd name="T29" fmla="*/ 0 h 175"/>
                  <a:gd name="T30" fmla="*/ 0 w 2"/>
                  <a:gd name="T31" fmla="*/ 0 h 175"/>
                  <a:gd name="T32" fmla="*/ 0 w 2"/>
                  <a:gd name="T33" fmla="*/ 0 h 175"/>
                  <a:gd name="T34" fmla="*/ 0 w 2"/>
                  <a:gd name="T35" fmla="*/ 0 h 175"/>
                  <a:gd name="T36" fmla="*/ 0 w 2"/>
                  <a:gd name="T37" fmla="*/ 0 h 175"/>
                  <a:gd name="T38" fmla="*/ 0 w 2"/>
                  <a:gd name="T39" fmla="*/ 0 h 175"/>
                  <a:gd name="T40" fmla="*/ 0 w 2"/>
                  <a:gd name="T41" fmla="*/ 0 h 175"/>
                  <a:gd name="T42" fmla="*/ 0 w 2"/>
                  <a:gd name="T43" fmla="*/ 0 h 175"/>
                  <a:gd name="T44" fmla="*/ 1 w 2"/>
                  <a:gd name="T45" fmla="*/ 0 h 175"/>
                  <a:gd name="T46" fmla="*/ 1 w 2"/>
                  <a:gd name="T47" fmla="*/ 0 h 175"/>
                  <a:gd name="T48" fmla="*/ 1 w 2"/>
                  <a:gd name="T49" fmla="*/ 0 h 175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0" t="0" r="r" b="b"/>
                <a:pathLst>
                  <a:path w="2" h="175">
                    <a:moveTo>
                      <a:pt x="2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4"/>
                    </a:lnTo>
                    <a:lnTo>
                      <a:pt x="0" y="7"/>
                    </a:lnTo>
                    <a:lnTo>
                      <a:pt x="0" y="12"/>
                    </a:lnTo>
                    <a:lnTo>
                      <a:pt x="0" y="17"/>
                    </a:lnTo>
                    <a:lnTo>
                      <a:pt x="0" y="23"/>
                    </a:lnTo>
                    <a:lnTo>
                      <a:pt x="0" y="29"/>
                    </a:lnTo>
                    <a:lnTo>
                      <a:pt x="0" y="37"/>
                    </a:lnTo>
                    <a:lnTo>
                      <a:pt x="0" y="45"/>
                    </a:lnTo>
                    <a:lnTo>
                      <a:pt x="0" y="53"/>
                    </a:lnTo>
                    <a:lnTo>
                      <a:pt x="0" y="63"/>
                    </a:lnTo>
                    <a:lnTo>
                      <a:pt x="0" y="73"/>
                    </a:lnTo>
                    <a:lnTo>
                      <a:pt x="0" y="83"/>
                    </a:lnTo>
                    <a:lnTo>
                      <a:pt x="0" y="94"/>
                    </a:lnTo>
                    <a:lnTo>
                      <a:pt x="0" y="105"/>
                    </a:lnTo>
                    <a:lnTo>
                      <a:pt x="0" y="117"/>
                    </a:lnTo>
                    <a:lnTo>
                      <a:pt x="0" y="129"/>
                    </a:lnTo>
                    <a:lnTo>
                      <a:pt x="0" y="141"/>
                    </a:lnTo>
                    <a:lnTo>
                      <a:pt x="0" y="154"/>
                    </a:lnTo>
                    <a:lnTo>
                      <a:pt x="1" y="167"/>
                    </a:lnTo>
                    <a:lnTo>
                      <a:pt x="2" y="175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692" name="未知">
                <a:extLst>
                  <a:ext uri="{FF2B5EF4-FFF2-40B4-BE49-F238E27FC236}">
                    <a16:creationId xmlns:a16="http://schemas.microsoft.com/office/drawing/2014/main" id="{23F707F9-5FAD-154E-E603-3986955047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54" y="154"/>
                <a:ext cx="0" cy="92"/>
              </a:xfrm>
              <a:custGeom>
                <a:avLst/>
                <a:gdLst>
                  <a:gd name="T0" fmla="*/ 0 h 230"/>
                  <a:gd name="T1" fmla="*/ 0 h 230"/>
                  <a:gd name="T2" fmla="*/ 0 60000 65536"/>
                  <a:gd name="T3" fmla="*/ 0 60000 65536"/>
                </a:gdLst>
                <a:ahLst/>
                <a:cxnLst>
                  <a:cxn ang="T2">
                    <a:pos x="0" y="T0"/>
                  </a:cxn>
                  <a:cxn ang="T3">
                    <a:pos x="0" y="T1"/>
                  </a:cxn>
                </a:cxnLst>
                <a:rect l="0" t="0" r="r" b="b"/>
                <a:pathLst>
                  <a:path h="230">
                    <a:moveTo>
                      <a:pt x="0" y="0"/>
                    </a:moveTo>
                    <a:lnTo>
                      <a:pt x="0" y="230"/>
                    </a:lnTo>
                  </a:path>
                </a:pathLst>
              </a:custGeom>
              <a:noFill/>
              <a:ln w="25158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693" name="未知">
                <a:extLst>
                  <a:ext uri="{FF2B5EF4-FFF2-40B4-BE49-F238E27FC236}">
                    <a16:creationId xmlns:a16="http://schemas.microsoft.com/office/drawing/2014/main" id="{7914CE36-ACF6-7736-5E61-ABB1F71F24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70" y="154"/>
                <a:ext cx="0" cy="109"/>
              </a:xfrm>
              <a:custGeom>
                <a:avLst/>
                <a:gdLst>
                  <a:gd name="T0" fmla="*/ 0 h 273"/>
                  <a:gd name="T1" fmla="*/ 0 h 273"/>
                  <a:gd name="T2" fmla="*/ 0 60000 65536"/>
                  <a:gd name="T3" fmla="*/ 0 60000 65536"/>
                </a:gdLst>
                <a:ahLst/>
                <a:cxnLst>
                  <a:cxn ang="T2">
                    <a:pos x="0" y="T0"/>
                  </a:cxn>
                  <a:cxn ang="T3">
                    <a:pos x="0" y="T1"/>
                  </a:cxn>
                </a:cxnLst>
                <a:rect l="0" t="0" r="r" b="b"/>
                <a:pathLst>
                  <a:path h="273">
                    <a:moveTo>
                      <a:pt x="0" y="0"/>
                    </a:moveTo>
                    <a:lnTo>
                      <a:pt x="0" y="273"/>
                    </a:lnTo>
                  </a:path>
                </a:pathLst>
              </a:custGeom>
              <a:noFill/>
              <a:ln w="25158" cmpd="sng">
                <a:solidFill>
                  <a:srgbClr val="333333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694" name="未知">
                <a:extLst>
                  <a:ext uri="{FF2B5EF4-FFF2-40B4-BE49-F238E27FC236}">
                    <a16:creationId xmlns:a16="http://schemas.microsoft.com/office/drawing/2014/main" id="{731F5B9D-AAB5-30D9-C084-FD9AF4E8B9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86" y="154"/>
                <a:ext cx="0" cy="118"/>
              </a:xfrm>
              <a:custGeom>
                <a:avLst/>
                <a:gdLst>
                  <a:gd name="T0" fmla="*/ 0 h 296"/>
                  <a:gd name="T1" fmla="*/ 0 h 296"/>
                  <a:gd name="T2" fmla="*/ 0 60000 65536"/>
                  <a:gd name="T3" fmla="*/ 0 60000 65536"/>
                </a:gdLst>
                <a:ahLst/>
                <a:cxnLst>
                  <a:cxn ang="T2">
                    <a:pos x="0" y="T0"/>
                  </a:cxn>
                  <a:cxn ang="T3">
                    <a:pos x="0" y="T1"/>
                  </a:cxn>
                </a:cxnLst>
                <a:rect l="0" t="0" r="r" b="b"/>
                <a:pathLst>
                  <a:path h="296">
                    <a:moveTo>
                      <a:pt x="0" y="0"/>
                    </a:moveTo>
                    <a:lnTo>
                      <a:pt x="0" y="296"/>
                    </a:lnTo>
                  </a:path>
                </a:pathLst>
              </a:custGeom>
              <a:noFill/>
              <a:ln w="25158" cmpd="sng">
                <a:solidFill>
                  <a:srgbClr val="6666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695" name="未知">
                <a:extLst>
                  <a:ext uri="{FF2B5EF4-FFF2-40B4-BE49-F238E27FC236}">
                    <a16:creationId xmlns:a16="http://schemas.microsoft.com/office/drawing/2014/main" id="{2C42C0D7-C131-427B-85EA-BDA701B85B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02" y="154"/>
                <a:ext cx="0" cy="122"/>
              </a:xfrm>
              <a:custGeom>
                <a:avLst/>
                <a:gdLst>
                  <a:gd name="T0" fmla="*/ 0 h 306"/>
                  <a:gd name="T1" fmla="*/ 0 h 306"/>
                  <a:gd name="T2" fmla="*/ 0 60000 65536"/>
                  <a:gd name="T3" fmla="*/ 0 60000 65536"/>
                </a:gdLst>
                <a:ahLst/>
                <a:cxnLst>
                  <a:cxn ang="T2">
                    <a:pos x="0" y="T0"/>
                  </a:cxn>
                  <a:cxn ang="T3">
                    <a:pos x="0" y="T1"/>
                  </a:cxn>
                </a:cxnLst>
                <a:rect l="0" t="0" r="r" b="b"/>
                <a:pathLst>
                  <a:path h="306">
                    <a:moveTo>
                      <a:pt x="0" y="0"/>
                    </a:moveTo>
                    <a:lnTo>
                      <a:pt x="0" y="306"/>
                    </a:lnTo>
                  </a:path>
                </a:pathLst>
              </a:custGeom>
              <a:noFill/>
              <a:ln w="25158" cmpd="sng">
                <a:solidFill>
                  <a:srgbClr val="99999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696" name="未知">
                <a:extLst>
                  <a:ext uri="{FF2B5EF4-FFF2-40B4-BE49-F238E27FC236}">
                    <a16:creationId xmlns:a16="http://schemas.microsoft.com/office/drawing/2014/main" id="{B254F2ED-E52D-D200-8B52-7BF371A3B5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18" y="154"/>
                <a:ext cx="0" cy="123"/>
              </a:xfrm>
              <a:custGeom>
                <a:avLst/>
                <a:gdLst>
                  <a:gd name="T0" fmla="*/ 0 h 308"/>
                  <a:gd name="T1" fmla="*/ 0 h 308"/>
                  <a:gd name="T2" fmla="*/ 0 60000 65536"/>
                  <a:gd name="T3" fmla="*/ 0 60000 65536"/>
                </a:gdLst>
                <a:ahLst/>
                <a:cxnLst>
                  <a:cxn ang="T2">
                    <a:pos x="0" y="T0"/>
                  </a:cxn>
                  <a:cxn ang="T3">
                    <a:pos x="0" y="T1"/>
                  </a:cxn>
                </a:cxnLst>
                <a:rect l="0" t="0" r="r" b="b"/>
                <a:pathLst>
                  <a:path h="308">
                    <a:moveTo>
                      <a:pt x="0" y="0"/>
                    </a:moveTo>
                    <a:lnTo>
                      <a:pt x="0" y="308"/>
                    </a:lnTo>
                  </a:path>
                </a:pathLst>
              </a:custGeom>
              <a:noFill/>
              <a:ln w="25158" cmpd="sng">
                <a:solidFill>
                  <a:srgbClr val="CCCCCC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697" name="未知">
                <a:extLst>
                  <a:ext uri="{FF2B5EF4-FFF2-40B4-BE49-F238E27FC236}">
                    <a16:creationId xmlns:a16="http://schemas.microsoft.com/office/drawing/2014/main" id="{6E68596E-CC8B-3BE2-FCF9-D0A4D2493E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34" y="154"/>
                <a:ext cx="0" cy="120"/>
              </a:xfrm>
              <a:custGeom>
                <a:avLst/>
                <a:gdLst>
                  <a:gd name="T0" fmla="*/ 0 h 300"/>
                  <a:gd name="T1" fmla="*/ 0 h 300"/>
                  <a:gd name="T2" fmla="*/ 0 60000 65536"/>
                  <a:gd name="T3" fmla="*/ 0 60000 65536"/>
                </a:gdLst>
                <a:ahLst/>
                <a:cxnLst>
                  <a:cxn ang="T2">
                    <a:pos x="0" y="T0"/>
                  </a:cxn>
                  <a:cxn ang="T3">
                    <a:pos x="0" y="T1"/>
                  </a:cxn>
                </a:cxnLst>
                <a:rect l="0" t="0" r="r" b="b"/>
                <a:pathLst>
                  <a:path h="300">
                    <a:moveTo>
                      <a:pt x="0" y="0"/>
                    </a:moveTo>
                    <a:lnTo>
                      <a:pt x="0" y="300"/>
                    </a:lnTo>
                  </a:path>
                </a:pathLst>
              </a:custGeom>
              <a:noFill/>
              <a:ln w="25158" cmpd="sng">
                <a:solidFill>
                  <a:srgbClr val="FFFF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698" name="未知">
                <a:extLst>
                  <a:ext uri="{FF2B5EF4-FFF2-40B4-BE49-F238E27FC236}">
                    <a16:creationId xmlns:a16="http://schemas.microsoft.com/office/drawing/2014/main" id="{D7DCABAB-EFFE-41B4-13DA-5D13569F58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48" y="154"/>
                <a:ext cx="0" cy="114"/>
              </a:xfrm>
              <a:custGeom>
                <a:avLst/>
                <a:gdLst>
                  <a:gd name="T0" fmla="*/ 0 h 284"/>
                  <a:gd name="T1" fmla="*/ 0 h 284"/>
                  <a:gd name="T2" fmla="*/ 0 60000 65536"/>
                  <a:gd name="T3" fmla="*/ 0 60000 65536"/>
                </a:gdLst>
                <a:ahLst/>
                <a:cxnLst>
                  <a:cxn ang="T2">
                    <a:pos x="0" y="T0"/>
                  </a:cxn>
                  <a:cxn ang="T3">
                    <a:pos x="0" y="T1"/>
                  </a:cxn>
                </a:cxnLst>
                <a:rect l="0" t="0" r="r" b="b"/>
                <a:pathLst>
                  <a:path h="284">
                    <a:moveTo>
                      <a:pt x="0" y="0"/>
                    </a:moveTo>
                    <a:lnTo>
                      <a:pt x="0" y="284"/>
                    </a:lnTo>
                  </a:path>
                </a:pathLst>
              </a:custGeom>
              <a:noFill/>
              <a:ln w="21564" cmpd="sng">
                <a:solidFill>
                  <a:srgbClr val="FFFF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699" name="未知">
                <a:extLst>
                  <a:ext uri="{FF2B5EF4-FFF2-40B4-BE49-F238E27FC236}">
                    <a16:creationId xmlns:a16="http://schemas.microsoft.com/office/drawing/2014/main" id="{8F34DC52-9132-B626-59C2-BB45892031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62" y="154"/>
                <a:ext cx="0" cy="103"/>
              </a:xfrm>
              <a:custGeom>
                <a:avLst/>
                <a:gdLst>
                  <a:gd name="T0" fmla="*/ 0 h 257"/>
                  <a:gd name="T1" fmla="*/ 0 h 257"/>
                  <a:gd name="T2" fmla="*/ 0 60000 65536"/>
                  <a:gd name="T3" fmla="*/ 0 60000 65536"/>
                </a:gdLst>
                <a:ahLst/>
                <a:cxnLst>
                  <a:cxn ang="T2">
                    <a:pos x="0" y="T0"/>
                  </a:cxn>
                  <a:cxn ang="T3">
                    <a:pos x="0" y="T1"/>
                  </a:cxn>
                </a:cxnLst>
                <a:rect l="0" t="0" r="r" b="b"/>
                <a:pathLst>
                  <a:path h="257">
                    <a:moveTo>
                      <a:pt x="0" y="0"/>
                    </a:moveTo>
                    <a:lnTo>
                      <a:pt x="0" y="257"/>
                    </a:lnTo>
                  </a:path>
                </a:pathLst>
              </a:custGeom>
              <a:noFill/>
              <a:ln w="21564" cmpd="sng">
                <a:solidFill>
                  <a:srgbClr val="7E7E7E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700" name="未知">
                <a:extLst>
                  <a:ext uri="{FF2B5EF4-FFF2-40B4-BE49-F238E27FC236}">
                    <a16:creationId xmlns:a16="http://schemas.microsoft.com/office/drawing/2014/main" id="{CED43CDA-ABF7-46FD-74F1-F8BE596DCB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75" y="154"/>
                <a:ext cx="0" cy="82"/>
              </a:xfrm>
              <a:custGeom>
                <a:avLst/>
                <a:gdLst>
                  <a:gd name="T0" fmla="*/ 0 h 204"/>
                  <a:gd name="T1" fmla="*/ 0 h 204"/>
                  <a:gd name="T2" fmla="*/ 0 60000 65536"/>
                  <a:gd name="T3" fmla="*/ 0 60000 65536"/>
                </a:gdLst>
                <a:ahLst/>
                <a:cxnLst>
                  <a:cxn ang="T2">
                    <a:pos x="0" y="T0"/>
                  </a:cxn>
                  <a:cxn ang="T3">
                    <a:pos x="0" y="T1"/>
                  </a:cxn>
                </a:cxnLst>
                <a:rect l="0" t="0" r="r" b="b"/>
                <a:pathLst>
                  <a:path h="204">
                    <a:moveTo>
                      <a:pt x="0" y="0"/>
                    </a:moveTo>
                    <a:lnTo>
                      <a:pt x="0" y="204"/>
                    </a:lnTo>
                  </a:path>
                </a:pathLst>
              </a:custGeom>
              <a:noFill/>
              <a:ln w="21564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701" name="未知">
                <a:extLst>
                  <a:ext uri="{FF2B5EF4-FFF2-40B4-BE49-F238E27FC236}">
                    <a16:creationId xmlns:a16="http://schemas.microsoft.com/office/drawing/2014/main" id="{D9184ED0-9D28-DAD7-F8AD-04E9983145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46" y="154"/>
                <a:ext cx="133" cy="123"/>
              </a:xfrm>
              <a:custGeom>
                <a:avLst/>
                <a:gdLst>
                  <a:gd name="T0" fmla="*/ 0 w 333"/>
                  <a:gd name="T1" fmla="*/ 0 h 308"/>
                  <a:gd name="T2" fmla="*/ 0 w 333"/>
                  <a:gd name="T3" fmla="*/ 0 h 308"/>
                  <a:gd name="T4" fmla="*/ 0 w 333"/>
                  <a:gd name="T5" fmla="*/ 0 h 308"/>
                  <a:gd name="T6" fmla="*/ 0 w 333"/>
                  <a:gd name="T7" fmla="*/ 0 h 308"/>
                  <a:gd name="T8" fmla="*/ 0 w 333"/>
                  <a:gd name="T9" fmla="*/ 0 h 308"/>
                  <a:gd name="T10" fmla="*/ 0 w 333"/>
                  <a:gd name="T11" fmla="*/ 0 h 308"/>
                  <a:gd name="T12" fmla="*/ 0 w 333"/>
                  <a:gd name="T13" fmla="*/ 0 h 308"/>
                  <a:gd name="T14" fmla="*/ 0 w 333"/>
                  <a:gd name="T15" fmla="*/ 0 h 308"/>
                  <a:gd name="T16" fmla="*/ 0 w 333"/>
                  <a:gd name="T17" fmla="*/ 0 h 308"/>
                  <a:gd name="T18" fmla="*/ 0 w 333"/>
                  <a:gd name="T19" fmla="*/ 0 h 308"/>
                  <a:gd name="T20" fmla="*/ 0 w 333"/>
                  <a:gd name="T21" fmla="*/ 0 h 308"/>
                  <a:gd name="T22" fmla="*/ 0 w 333"/>
                  <a:gd name="T23" fmla="*/ 0 h 308"/>
                  <a:gd name="T24" fmla="*/ 0 w 333"/>
                  <a:gd name="T25" fmla="*/ 0 h 308"/>
                  <a:gd name="T26" fmla="*/ 0 w 333"/>
                  <a:gd name="T27" fmla="*/ 0 h 308"/>
                  <a:gd name="T28" fmla="*/ 0 w 333"/>
                  <a:gd name="T29" fmla="*/ 0 h 308"/>
                  <a:gd name="T30" fmla="*/ 0 w 333"/>
                  <a:gd name="T31" fmla="*/ 0 h 308"/>
                  <a:gd name="T32" fmla="*/ 0 w 333"/>
                  <a:gd name="T33" fmla="*/ 0 h 308"/>
                  <a:gd name="T34" fmla="*/ 0 w 333"/>
                  <a:gd name="T35" fmla="*/ 0 h 308"/>
                  <a:gd name="T36" fmla="*/ 0 w 333"/>
                  <a:gd name="T37" fmla="*/ 0 h 308"/>
                  <a:gd name="T38" fmla="*/ 0 w 333"/>
                  <a:gd name="T39" fmla="*/ 0 h 308"/>
                  <a:gd name="T40" fmla="*/ 0 w 333"/>
                  <a:gd name="T41" fmla="*/ 0 h 308"/>
                  <a:gd name="T42" fmla="*/ 0 w 333"/>
                  <a:gd name="T43" fmla="*/ 0 h 308"/>
                  <a:gd name="T44" fmla="*/ 0 w 333"/>
                  <a:gd name="T45" fmla="*/ 0 h 308"/>
                  <a:gd name="T46" fmla="*/ 0 w 333"/>
                  <a:gd name="T47" fmla="*/ 0 h 308"/>
                  <a:gd name="T48" fmla="*/ 0 w 333"/>
                  <a:gd name="T49" fmla="*/ 0 h 308"/>
                  <a:gd name="T50" fmla="*/ 0 w 333"/>
                  <a:gd name="T51" fmla="*/ 0 h 308"/>
                  <a:gd name="T52" fmla="*/ 0 w 333"/>
                  <a:gd name="T53" fmla="*/ 0 h 308"/>
                  <a:gd name="T54" fmla="*/ 0 w 333"/>
                  <a:gd name="T55" fmla="*/ 0 h 308"/>
                  <a:gd name="T56" fmla="*/ 0 w 333"/>
                  <a:gd name="T57" fmla="*/ 0 h 308"/>
                  <a:gd name="T58" fmla="*/ 0 w 333"/>
                  <a:gd name="T59" fmla="*/ 0 h 308"/>
                  <a:gd name="T60" fmla="*/ 0 w 333"/>
                  <a:gd name="T61" fmla="*/ 0 h 308"/>
                  <a:gd name="T62" fmla="*/ 0 w 333"/>
                  <a:gd name="T63" fmla="*/ 0 h 308"/>
                  <a:gd name="T64" fmla="*/ 0 w 333"/>
                  <a:gd name="T65" fmla="*/ 0 h 308"/>
                  <a:gd name="T66" fmla="*/ 0 w 333"/>
                  <a:gd name="T67" fmla="*/ 0 h 308"/>
                  <a:gd name="T68" fmla="*/ 0 w 333"/>
                  <a:gd name="T69" fmla="*/ 0 h 308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0" t="0" r="r" b="b"/>
                <a:pathLst>
                  <a:path w="333" h="308">
                    <a:moveTo>
                      <a:pt x="167" y="308"/>
                    </a:moveTo>
                    <a:lnTo>
                      <a:pt x="102" y="296"/>
                    </a:lnTo>
                    <a:lnTo>
                      <a:pt x="49" y="263"/>
                    </a:lnTo>
                    <a:lnTo>
                      <a:pt x="13" y="214"/>
                    </a:lnTo>
                    <a:lnTo>
                      <a:pt x="0" y="154"/>
                    </a:lnTo>
                    <a:lnTo>
                      <a:pt x="0" y="141"/>
                    </a:lnTo>
                    <a:lnTo>
                      <a:pt x="0" y="129"/>
                    </a:lnTo>
                    <a:lnTo>
                      <a:pt x="0" y="117"/>
                    </a:lnTo>
                    <a:lnTo>
                      <a:pt x="0" y="105"/>
                    </a:lnTo>
                    <a:lnTo>
                      <a:pt x="0" y="94"/>
                    </a:lnTo>
                    <a:lnTo>
                      <a:pt x="0" y="83"/>
                    </a:lnTo>
                    <a:lnTo>
                      <a:pt x="0" y="73"/>
                    </a:lnTo>
                    <a:lnTo>
                      <a:pt x="0" y="63"/>
                    </a:lnTo>
                    <a:lnTo>
                      <a:pt x="0" y="53"/>
                    </a:lnTo>
                    <a:lnTo>
                      <a:pt x="0" y="45"/>
                    </a:lnTo>
                    <a:lnTo>
                      <a:pt x="0" y="37"/>
                    </a:lnTo>
                    <a:lnTo>
                      <a:pt x="0" y="29"/>
                    </a:lnTo>
                    <a:lnTo>
                      <a:pt x="0" y="23"/>
                    </a:lnTo>
                    <a:lnTo>
                      <a:pt x="0" y="17"/>
                    </a:lnTo>
                    <a:lnTo>
                      <a:pt x="0" y="12"/>
                    </a:lnTo>
                    <a:lnTo>
                      <a:pt x="0" y="7"/>
                    </a:lnTo>
                    <a:lnTo>
                      <a:pt x="0" y="4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34" y="0"/>
                    </a:lnTo>
                    <a:lnTo>
                      <a:pt x="66" y="0"/>
                    </a:lnTo>
                    <a:lnTo>
                      <a:pt x="93" y="0"/>
                    </a:lnTo>
                    <a:lnTo>
                      <a:pt x="119" y="0"/>
                    </a:lnTo>
                    <a:lnTo>
                      <a:pt x="141" y="0"/>
                    </a:lnTo>
                    <a:lnTo>
                      <a:pt x="161" y="0"/>
                    </a:lnTo>
                    <a:lnTo>
                      <a:pt x="179" y="0"/>
                    </a:lnTo>
                    <a:lnTo>
                      <a:pt x="195" y="0"/>
                    </a:lnTo>
                    <a:lnTo>
                      <a:pt x="210" y="0"/>
                    </a:lnTo>
                    <a:lnTo>
                      <a:pt x="223" y="0"/>
                    </a:lnTo>
                    <a:lnTo>
                      <a:pt x="235" y="0"/>
                    </a:lnTo>
                    <a:lnTo>
                      <a:pt x="246" y="0"/>
                    </a:lnTo>
                    <a:lnTo>
                      <a:pt x="256" y="0"/>
                    </a:lnTo>
                    <a:lnTo>
                      <a:pt x="266" y="0"/>
                    </a:lnTo>
                    <a:lnTo>
                      <a:pt x="276" y="0"/>
                    </a:lnTo>
                    <a:lnTo>
                      <a:pt x="287" y="0"/>
                    </a:lnTo>
                    <a:lnTo>
                      <a:pt x="297" y="0"/>
                    </a:lnTo>
                    <a:lnTo>
                      <a:pt x="308" y="0"/>
                    </a:lnTo>
                    <a:lnTo>
                      <a:pt x="320" y="0"/>
                    </a:lnTo>
                    <a:lnTo>
                      <a:pt x="333" y="0"/>
                    </a:lnTo>
                    <a:lnTo>
                      <a:pt x="333" y="9"/>
                    </a:lnTo>
                    <a:lnTo>
                      <a:pt x="333" y="18"/>
                    </a:lnTo>
                    <a:lnTo>
                      <a:pt x="333" y="26"/>
                    </a:lnTo>
                    <a:lnTo>
                      <a:pt x="333" y="34"/>
                    </a:lnTo>
                    <a:lnTo>
                      <a:pt x="333" y="41"/>
                    </a:lnTo>
                    <a:lnTo>
                      <a:pt x="333" y="47"/>
                    </a:lnTo>
                    <a:lnTo>
                      <a:pt x="333" y="53"/>
                    </a:lnTo>
                    <a:lnTo>
                      <a:pt x="333" y="59"/>
                    </a:lnTo>
                    <a:lnTo>
                      <a:pt x="333" y="65"/>
                    </a:lnTo>
                    <a:lnTo>
                      <a:pt x="333" y="71"/>
                    </a:lnTo>
                    <a:lnTo>
                      <a:pt x="333" y="77"/>
                    </a:lnTo>
                    <a:lnTo>
                      <a:pt x="333" y="83"/>
                    </a:lnTo>
                    <a:lnTo>
                      <a:pt x="333" y="89"/>
                    </a:lnTo>
                    <a:lnTo>
                      <a:pt x="333" y="96"/>
                    </a:lnTo>
                    <a:lnTo>
                      <a:pt x="333" y="104"/>
                    </a:lnTo>
                    <a:lnTo>
                      <a:pt x="333" y="112"/>
                    </a:lnTo>
                    <a:lnTo>
                      <a:pt x="333" y="121"/>
                    </a:lnTo>
                    <a:lnTo>
                      <a:pt x="333" y="131"/>
                    </a:lnTo>
                    <a:lnTo>
                      <a:pt x="333" y="142"/>
                    </a:lnTo>
                    <a:lnTo>
                      <a:pt x="333" y="154"/>
                    </a:lnTo>
                    <a:lnTo>
                      <a:pt x="333" y="167"/>
                    </a:lnTo>
                    <a:lnTo>
                      <a:pt x="315" y="225"/>
                    </a:lnTo>
                    <a:lnTo>
                      <a:pt x="275" y="271"/>
                    </a:lnTo>
                    <a:lnTo>
                      <a:pt x="219" y="300"/>
                    </a:lnTo>
                    <a:lnTo>
                      <a:pt x="167" y="308"/>
                    </a:lnTo>
                    <a:close/>
                  </a:path>
                </a:pathLst>
              </a:custGeom>
              <a:noFill/>
              <a:ln w="63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702" name="未知">
                <a:extLst>
                  <a:ext uri="{FF2B5EF4-FFF2-40B4-BE49-F238E27FC236}">
                    <a16:creationId xmlns:a16="http://schemas.microsoft.com/office/drawing/2014/main" id="{83502FEA-47BB-2FC6-D859-51698673A1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94" y="588"/>
                <a:ext cx="202" cy="170"/>
              </a:xfrm>
              <a:custGeom>
                <a:avLst/>
                <a:gdLst>
                  <a:gd name="T0" fmla="*/ 0 w 505"/>
                  <a:gd name="T1" fmla="*/ 0 h 425"/>
                  <a:gd name="T2" fmla="*/ 0 w 505"/>
                  <a:gd name="T3" fmla="*/ 0 h 425"/>
                  <a:gd name="T4" fmla="*/ 0 w 505"/>
                  <a:gd name="T5" fmla="*/ 0 h 425"/>
                  <a:gd name="T6" fmla="*/ 0 w 505"/>
                  <a:gd name="T7" fmla="*/ 0 h 425"/>
                  <a:gd name="T8" fmla="*/ 0 w 505"/>
                  <a:gd name="T9" fmla="*/ 0 h 425"/>
                  <a:gd name="T10" fmla="*/ 0 w 505"/>
                  <a:gd name="T11" fmla="*/ 0 h 425"/>
                  <a:gd name="T12" fmla="*/ 0 w 505"/>
                  <a:gd name="T13" fmla="*/ 0 h 425"/>
                  <a:gd name="T14" fmla="*/ 0 w 505"/>
                  <a:gd name="T15" fmla="*/ 0 h 425"/>
                  <a:gd name="T16" fmla="*/ 0 w 505"/>
                  <a:gd name="T17" fmla="*/ 0 h 425"/>
                  <a:gd name="T18" fmla="*/ 0 w 505"/>
                  <a:gd name="T19" fmla="*/ 0 h 425"/>
                  <a:gd name="T20" fmla="*/ 0 w 505"/>
                  <a:gd name="T21" fmla="*/ 0 h 425"/>
                  <a:gd name="T22" fmla="*/ 0 w 505"/>
                  <a:gd name="T23" fmla="*/ 0 h 425"/>
                  <a:gd name="T24" fmla="*/ 0 w 505"/>
                  <a:gd name="T25" fmla="*/ 0 h 425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505" h="425">
                    <a:moveTo>
                      <a:pt x="505" y="377"/>
                    </a:moveTo>
                    <a:lnTo>
                      <a:pt x="444" y="408"/>
                    </a:lnTo>
                    <a:lnTo>
                      <a:pt x="369" y="419"/>
                    </a:lnTo>
                    <a:lnTo>
                      <a:pt x="294" y="424"/>
                    </a:lnTo>
                    <a:lnTo>
                      <a:pt x="253" y="425"/>
                    </a:lnTo>
                    <a:lnTo>
                      <a:pt x="232" y="425"/>
                    </a:lnTo>
                    <a:lnTo>
                      <a:pt x="154" y="421"/>
                    </a:lnTo>
                    <a:lnTo>
                      <a:pt x="88" y="413"/>
                    </a:lnTo>
                    <a:lnTo>
                      <a:pt x="28" y="399"/>
                    </a:lnTo>
                    <a:lnTo>
                      <a:pt x="0" y="377"/>
                    </a:lnTo>
                    <a:lnTo>
                      <a:pt x="0" y="0"/>
                    </a:lnTo>
                    <a:lnTo>
                      <a:pt x="505" y="0"/>
                    </a:lnTo>
                    <a:lnTo>
                      <a:pt x="505" y="37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703" name="未知">
                <a:extLst>
                  <a:ext uri="{FF2B5EF4-FFF2-40B4-BE49-F238E27FC236}">
                    <a16:creationId xmlns:a16="http://schemas.microsoft.com/office/drawing/2014/main" id="{7D9F6416-752F-AD95-ECB5-4348E771A9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94" y="588"/>
                <a:ext cx="202" cy="170"/>
              </a:xfrm>
              <a:custGeom>
                <a:avLst/>
                <a:gdLst>
                  <a:gd name="T0" fmla="*/ 0 w 505"/>
                  <a:gd name="T1" fmla="*/ 0 h 425"/>
                  <a:gd name="T2" fmla="*/ 0 w 505"/>
                  <a:gd name="T3" fmla="*/ 0 h 425"/>
                  <a:gd name="T4" fmla="*/ 0 w 505"/>
                  <a:gd name="T5" fmla="*/ 0 h 425"/>
                  <a:gd name="T6" fmla="*/ 0 w 505"/>
                  <a:gd name="T7" fmla="*/ 0 h 425"/>
                  <a:gd name="T8" fmla="*/ 0 w 505"/>
                  <a:gd name="T9" fmla="*/ 0 h 425"/>
                  <a:gd name="T10" fmla="*/ 0 w 505"/>
                  <a:gd name="T11" fmla="*/ 0 h 425"/>
                  <a:gd name="T12" fmla="*/ 0 w 505"/>
                  <a:gd name="T13" fmla="*/ 0 h 425"/>
                  <a:gd name="T14" fmla="*/ 0 w 505"/>
                  <a:gd name="T15" fmla="*/ 0 h 425"/>
                  <a:gd name="T16" fmla="*/ 0 w 505"/>
                  <a:gd name="T17" fmla="*/ 0 h 425"/>
                  <a:gd name="T18" fmla="*/ 0 w 505"/>
                  <a:gd name="T19" fmla="*/ 0 h 425"/>
                  <a:gd name="T20" fmla="*/ 0 w 505"/>
                  <a:gd name="T21" fmla="*/ 0 h 425"/>
                  <a:gd name="T22" fmla="*/ 0 w 505"/>
                  <a:gd name="T23" fmla="*/ 0 h 425"/>
                  <a:gd name="T24" fmla="*/ 0 w 505"/>
                  <a:gd name="T25" fmla="*/ 0 h 425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505" h="425">
                    <a:moveTo>
                      <a:pt x="0" y="0"/>
                    </a:moveTo>
                    <a:lnTo>
                      <a:pt x="0" y="377"/>
                    </a:lnTo>
                    <a:lnTo>
                      <a:pt x="1" y="381"/>
                    </a:lnTo>
                    <a:lnTo>
                      <a:pt x="61" y="408"/>
                    </a:lnTo>
                    <a:lnTo>
                      <a:pt x="137" y="419"/>
                    </a:lnTo>
                    <a:lnTo>
                      <a:pt x="212" y="424"/>
                    </a:lnTo>
                    <a:lnTo>
                      <a:pt x="253" y="425"/>
                    </a:lnTo>
                    <a:lnTo>
                      <a:pt x="273" y="425"/>
                    </a:lnTo>
                    <a:lnTo>
                      <a:pt x="351" y="421"/>
                    </a:lnTo>
                    <a:lnTo>
                      <a:pt x="417" y="413"/>
                    </a:lnTo>
                    <a:lnTo>
                      <a:pt x="477" y="399"/>
                    </a:lnTo>
                    <a:lnTo>
                      <a:pt x="505" y="377"/>
                    </a:lnTo>
                    <a:lnTo>
                      <a:pt x="505" y="0"/>
                    </a:lnTo>
                  </a:path>
                </a:pathLst>
              </a:custGeom>
              <a:noFill/>
              <a:ln w="1270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704" name="未知">
                <a:extLst>
                  <a:ext uri="{FF2B5EF4-FFF2-40B4-BE49-F238E27FC236}">
                    <a16:creationId xmlns:a16="http://schemas.microsoft.com/office/drawing/2014/main" id="{9B59127F-C973-ACA2-6CEF-759C667BF1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02" y="600"/>
                <a:ext cx="186" cy="145"/>
              </a:xfrm>
              <a:custGeom>
                <a:avLst/>
                <a:gdLst>
                  <a:gd name="T0" fmla="*/ 0 w 465"/>
                  <a:gd name="T1" fmla="*/ 0 h 361"/>
                  <a:gd name="T2" fmla="*/ 0 w 465"/>
                  <a:gd name="T3" fmla="*/ 0 h 361"/>
                  <a:gd name="T4" fmla="*/ 0 w 465"/>
                  <a:gd name="T5" fmla="*/ 0 h 361"/>
                  <a:gd name="T6" fmla="*/ 0 w 465"/>
                  <a:gd name="T7" fmla="*/ 0 h 361"/>
                  <a:gd name="T8" fmla="*/ 0 w 465"/>
                  <a:gd name="T9" fmla="*/ 0 h 361"/>
                  <a:gd name="T10" fmla="*/ 0 w 465"/>
                  <a:gd name="T11" fmla="*/ 0 h 361"/>
                  <a:gd name="T12" fmla="*/ 0 w 465"/>
                  <a:gd name="T13" fmla="*/ 0 h 361"/>
                  <a:gd name="T14" fmla="*/ 0 w 465"/>
                  <a:gd name="T15" fmla="*/ 0 h 361"/>
                  <a:gd name="T16" fmla="*/ 0 w 465"/>
                  <a:gd name="T17" fmla="*/ 0 h 361"/>
                  <a:gd name="T18" fmla="*/ 0 w 465"/>
                  <a:gd name="T19" fmla="*/ 0 h 361"/>
                  <a:gd name="T20" fmla="*/ 0 w 465"/>
                  <a:gd name="T21" fmla="*/ 0 h 361"/>
                  <a:gd name="T22" fmla="*/ 0 w 465"/>
                  <a:gd name="T23" fmla="*/ 0 h 361"/>
                  <a:gd name="T24" fmla="*/ 0 w 465"/>
                  <a:gd name="T25" fmla="*/ 0 h 361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465" h="361">
                    <a:moveTo>
                      <a:pt x="465" y="320"/>
                    </a:moveTo>
                    <a:lnTo>
                      <a:pt x="406" y="347"/>
                    </a:lnTo>
                    <a:lnTo>
                      <a:pt x="335" y="356"/>
                    </a:lnTo>
                    <a:lnTo>
                      <a:pt x="268" y="360"/>
                    </a:lnTo>
                    <a:lnTo>
                      <a:pt x="233" y="361"/>
                    </a:lnTo>
                    <a:lnTo>
                      <a:pt x="215" y="361"/>
                    </a:lnTo>
                    <a:lnTo>
                      <a:pt x="146" y="358"/>
                    </a:lnTo>
                    <a:lnTo>
                      <a:pt x="85" y="351"/>
                    </a:lnTo>
                    <a:lnTo>
                      <a:pt x="20" y="336"/>
                    </a:lnTo>
                    <a:lnTo>
                      <a:pt x="0" y="320"/>
                    </a:lnTo>
                    <a:lnTo>
                      <a:pt x="0" y="0"/>
                    </a:lnTo>
                    <a:lnTo>
                      <a:pt x="465" y="0"/>
                    </a:lnTo>
                    <a:lnTo>
                      <a:pt x="465" y="320"/>
                    </a:lnTo>
                    <a:close/>
                  </a:path>
                </a:pathLst>
              </a:custGeom>
              <a:solidFill>
                <a:srgbClr val="E866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705" name="未知">
                <a:extLst>
                  <a:ext uri="{FF2B5EF4-FFF2-40B4-BE49-F238E27FC236}">
                    <a16:creationId xmlns:a16="http://schemas.microsoft.com/office/drawing/2014/main" id="{A171D051-4AFE-841A-7549-F043D411AF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02" y="582"/>
                <a:ext cx="186" cy="33"/>
              </a:xfrm>
              <a:custGeom>
                <a:avLst/>
                <a:gdLst>
                  <a:gd name="T0" fmla="*/ 0 w 465"/>
                  <a:gd name="T1" fmla="*/ 0 h 82"/>
                  <a:gd name="T2" fmla="*/ 0 w 465"/>
                  <a:gd name="T3" fmla="*/ 0 h 82"/>
                  <a:gd name="T4" fmla="*/ 0 w 465"/>
                  <a:gd name="T5" fmla="*/ 0 h 82"/>
                  <a:gd name="T6" fmla="*/ 0 w 465"/>
                  <a:gd name="T7" fmla="*/ 0 h 82"/>
                  <a:gd name="T8" fmla="*/ 0 w 465"/>
                  <a:gd name="T9" fmla="*/ 0 h 82"/>
                  <a:gd name="T10" fmla="*/ 0 w 465"/>
                  <a:gd name="T11" fmla="*/ 0 h 82"/>
                  <a:gd name="T12" fmla="*/ 0 w 465"/>
                  <a:gd name="T13" fmla="*/ 0 h 82"/>
                  <a:gd name="T14" fmla="*/ 0 w 465"/>
                  <a:gd name="T15" fmla="*/ 0 h 82"/>
                  <a:gd name="T16" fmla="*/ 0 w 465"/>
                  <a:gd name="T17" fmla="*/ 0 h 82"/>
                  <a:gd name="T18" fmla="*/ 0 w 465"/>
                  <a:gd name="T19" fmla="*/ 0 h 82"/>
                  <a:gd name="T20" fmla="*/ 0 w 465"/>
                  <a:gd name="T21" fmla="*/ 0 h 82"/>
                  <a:gd name="T22" fmla="*/ 0 w 465"/>
                  <a:gd name="T23" fmla="*/ 0 h 82"/>
                  <a:gd name="T24" fmla="*/ 0 w 465"/>
                  <a:gd name="T25" fmla="*/ 0 h 82"/>
                  <a:gd name="T26" fmla="*/ 0 w 465"/>
                  <a:gd name="T27" fmla="*/ 0 h 82"/>
                  <a:gd name="T28" fmla="*/ 0 w 465"/>
                  <a:gd name="T29" fmla="*/ 0 h 82"/>
                  <a:gd name="T30" fmla="*/ 0 w 465"/>
                  <a:gd name="T31" fmla="*/ 0 h 82"/>
                  <a:gd name="T32" fmla="*/ 0 w 465"/>
                  <a:gd name="T33" fmla="*/ 0 h 82"/>
                  <a:gd name="T34" fmla="*/ 0 w 465"/>
                  <a:gd name="T35" fmla="*/ 0 h 82"/>
                  <a:gd name="T36" fmla="*/ 0 w 465"/>
                  <a:gd name="T37" fmla="*/ 0 h 82"/>
                  <a:gd name="T38" fmla="*/ 0 w 465"/>
                  <a:gd name="T39" fmla="*/ 0 h 82"/>
                  <a:gd name="T40" fmla="*/ 0 w 465"/>
                  <a:gd name="T41" fmla="*/ 0 h 82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465" h="82">
                    <a:moveTo>
                      <a:pt x="250" y="0"/>
                    </a:moveTo>
                    <a:lnTo>
                      <a:pt x="319" y="3"/>
                    </a:lnTo>
                    <a:lnTo>
                      <a:pt x="380" y="10"/>
                    </a:lnTo>
                    <a:lnTo>
                      <a:pt x="445" y="25"/>
                    </a:lnTo>
                    <a:lnTo>
                      <a:pt x="465" y="41"/>
                    </a:lnTo>
                    <a:lnTo>
                      <a:pt x="464" y="44"/>
                    </a:lnTo>
                    <a:lnTo>
                      <a:pt x="406" y="68"/>
                    </a:lnTo>
                    <a:lnTo>
                      <a:pt x="335" y="77"/>
                    </a:lnTo>
                    <a:lnTo>
                      <a:pt x="268" y="81"/>
                    </a:lnTo>
                    <a:lnTo>
                      <a:pt x="233" y="82"/>
                    </a:lnTo>
                    <a:lnTo>
                      <a:pt x="215" y="82"/>
                    </a:lnTo>
                    <a:lnTo>
                      <a:pt x="146" y="79"/>
                    </a:lnTo>
                    <a:lnTo>
                      <a:pt x="85" y="72"/>
                    </a:lnTo>
                    <a:lnTo>
                      <a:pt x="20" y="57"/>
                    </a:lnTo>
                    <a:lnTo>
                      <a:pt x="0" y="41"/>
                    </a:lnTo>
                    <a:lnTo>
                      <a:pt x="1" y="38"/>
                    </a:lnTo>
                    <a:lnTo>
                      <a:pt x="59" y="14"/>
                    </a:lnTo>
                    <a:lnTo>
                      <a:pt x="130" y="5"/>
                    </a:lnTo>
                    <a:lnTo>
                      <a:pt x="197" y="1"/>
                    </a:lnTo>
                    <a:lnTo>
                      <a:pt x="233" y="0"/>
                    </a:lnTo>
                    <a:lnTo>
                      <a:pt x="250" y="0"/>
                    </a:lnTo>
                    <a:close/>
                  </a:path>
                </a:pathLst>
              </a:custGeom>
              <a:solidFill>
                <a:srgbClr val="F1B16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706" name="未知">
                <a:extLst>
                  <a:ext uri="{FF2B5EF4-FFF2-40B4-BE49-F238E27FC236}">
                    <a16:creationId xmlns:a16="http://schemas.microsoft.com/office/drawing/2014/main" id="{8288BFB4-FB8D-7CB3-3B14-8BAAEC9827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94" y="568"/>
                <a:ext cx="202" cy="39"/>
              </a:xfrm>
              <a:custGeom>
                <a:avLst/>
                <a:gdLst>
                  <a:gd name="T0" fmla="*/ 0 w 505"/>
                  <a:gd name="T1" fmla="*/ 0 h 96"/>
                  <a:gd name="T2" fmla="*/ 0 w 505"/>
                  <a:gd name="T3" fmla="*/ 0 h 96"/>
                  <a:gd name="T4" fmla="*/ 0 w 505"/>
                  <a:gd name="T5" fmla="*/ 0 h 96"/>
                  <a:gd name="T6" fmla="*/ 0 w 505"/>
                  <a:gd name="T7" fmla="*/ 0 h 96"/>
                  <a:gd name="T8" fmla="*/ 0 w 505"/>
                  <a:gd name="T9" fmla="*/ 0 h 96"/>
                  <a:gd name="T10" fmla="*/ 0 w 505"/>
                  <a:gd name="T11" fmla="*/ 0 h 96"/>
                  <a:gd name="T12" fmla="*/ 0 w 505"/>
                  <a:gd name="T13" fmla="*/ 0 h 96"/>
                  <a:gd name="T14" fmla="*/ 0 w 505"/>
                  <a:gd name="T15" fmla="*/ 0 h 96"/>
                  <a:gd name="T16" fmla="*/ 0 w 505"/>
                  <a:gd name="T17" fmla="*/ 0 h 96"/>
                  <a:gd name="T18" fmla="*/ 0 w 505"/>
                  <a:gd name="T19" fmla="*/ 0 h 96"/>
                  <a:gd name="T20" fmla="*/ 0 w 505"/>
                  <a:gd name="T21" fmla="*/ 0 h 96"/>
                  <a:gd name="T22" fmla="*/ 0 w 505"/>
                  <a:gd name="T23" fmla="*/ 0 h 96"/>
                  <a:gd name="T24" fmla="*/ 0 w 505"/>
                  <a:gd name="T25" fmla="*/ 0 h 96"/>
                  <a:gd name="T26" fmla="*/ 0 w 505"/>
                  <a:gd name="T27" fmla="*/ 0 h 96"/>
                  <a:gd name="T28" fmla="*/ 0 w 505"/>
                  <a:gd name="T29" fmla="*/ 0 h 96"/>
                  <a:gd name="T30" fmla="*/ 0 w 505"/>
                  <a:gd name="T31" fmla="*/ 0 h 96"/>
                  <a:gd name="T32" fmla="*/ 0 w 505"/>
                  <a:gd name="T33" fmla="*/ 0 h 96"/>
                  <a:gd name="T34" fmla="*/ 0 w 505"/>
                  <a:gd name="T35" fmla="*/ 0 h 96"/>
                  <a:gd name="T36" fmla="*/ 0 w 505"/>
                  <a:gd name="T37" fmla="*/ 0 h 96"/>
                  <a:gd name="T38" fmla="*/ 0 w 505"/>
                  <a:gd name="T39" fmla="*/ 0 h 9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0" t="0" r="r" b="b"/>
                <a:pathLst>
                  <a:path w="505" h="96">
                    <a:moveTo>
                      <a:pt x="253" y="96"/>
                    </a:moveTo>
                    <a:lnTo>
                      <a:pt x="192" y="94"/>
                    </a:lnTo>
                    <a:lnTo>
                      <a:pt x="120" y="89"/>
                    </a:lnTo>
                    <a:lnTo>
                      <a:pt x="49" y="76"/>
                    </a:lnTo>
                    <a:lnTo>
                      <a:pt x="0" y="48"/>
                    </a:lnTo>
                    <a:lnTo>
                      <a:pt x="1" y="44"/>
                    </a:lnTo>
                    <a:lnTo>
                      <a:pt x="61" y="16"/>
                    </a:lnTo>
                    <a:lnTo>
                      <a:pt x="137" y="5"/>
                    </a:lnTo>
                    <a:lnTo>
                      <a:pt x="212" y="0"/>
                    </a:lnTo>
                    <a:lnTo>
                      <a:pt x="253" y="0"/>
                    </a:lnTo>
                    <a:lnTo>
                      <a:pt x="273" y="0"/>
                    </a:lnTo>
                    <a:lnTo>
                      <a:pt x="351" y="3"/>
                    </a:lnTo>
                    <a:lnTo>
                      <a:pt x="417" y="11"/>
                    </a:lnTo>
                    <a:lnTo>
                      <a:pt x="477" y="26"/>
                    </a:lnTo>
                    <a:lnTo>
                      <a:pt x="505" y="48"/>
                    </a:lnTo>
                    <a:lnTo>
                      <a:pt x="504" y="52"/>
                    </a:lnTo>
                    <a:lnTo>
                      <a:pt x="444" y="79"/>
                    </a:lnTo>
                    <a:lnTo>
                      <a:pt x="369" y="90"/>
                    </a:lnTo>
                    <a:lnTo>
                      <a:pt x="294" y="95"/>
                    </a:lnTo>
                    <a:lnTo>
                      <a:pt x="253" y="96"/>
                    </a:lnTo>
                    <a:close/>
                  </a:path>
                </a:pathLst>
              </a:custGeom>
              <a:noFill/>
              <a:ln w="1270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707" name="未知">
                <a:extLst>
                  <a:ext uri="{FF2B5EF4-FFF2-40B4-BE49-F238E27FC236}">
                    <a16:creationId xmlns:a16="http://schemas.microsoft.com/office/drawing/2014/main" id="{BCC33D6C-CED4-7442-384D-5F89C6A9EB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30" y="158"/>
                <a:ext cx="202" cy="170"/>
              </a:xfrm>
              <a:custGeom>
                <a:avLst/>
                <a:gdLst>
                  <a:gd name="T0" fmla="*/ 0 w 506"/>
                  <a:gd name="T1" fmla="*/ 0 h 426"/>
                  <a:gd name="T2" fmla="*/ 0 w 506"/>
                  <a:gd name="T3" fmla="*/ 0 h 426"/>
                  <a:gd name="T4" fmla="*/ 0 w 506"/>
                  <a:gd name="T5" fmla="*/ 0 h 426"/>
                  <a:gd name="T6" fmla="*/ 0 w 506"/>
                  <a:gd name="T7" fmla="*/ 0 h 426"/>
                  <a:gd name="T8" fmla="*/ 0 w 506"/>
                  <a:gd name="T9" fmla="*/ 0 h 426"/>
                  <a:gd name="T10" fmla="*/ 0 w 506"/>
                  <a:gd name="T11" fmla="*/ 0 h 426"/>
                  <a:gd name="T12" fmla="*/ 0 w 506"/>
                  <a:gd name="T13" fmla="*/ 0 h 426"/>
                  <a:gd name="T14" fmla="*/ 0 w 506"/>
                  <a:gd name="T15" fmla="*/ 0 h 426"/>
                  <a:gd name="T16" fmla="*/ 0 w 506"/>
                  <a:gd name="T17" fmla="*/ 0 h 426"/>
                  <a:gd name="T18" fmla="*/ 0 w 506"/>
                  <a:gd name="T19" fmla="*/ 0 h 426"/>
                  <a:gd name="T20" fmla="*/ 0 w 506"/>
                  <a:gd name="T21" fmla="*/ 0 h 426"/>
                  <a:gd name="T22" fmla="*/ 0 w 506"/>
                  <a:gd name="T23" fmla="*/ 0 h 426"/>
                  <a:gd name="T24" fmla="*/ 0 w 506"/>
                  <a:gd name="T25" fmla="*/ 0 h 42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506" h="426">
                    <a:moveTo>
                      <a:pt x="506" y="378"/>
                    </a:moveTo>
                    <a:lnTo>
                      <a:pt x="445" y="409"/>
                    </a:lnTo>
                    <a:lnTo>
                      <a:pt x="369" y="420"/>
                    </a:lnTo>
                    <a:lnTo>
                      <a:pt x="294" y="425"/>
                    </a:lnTo>
                    <a:lnTo>
                      <a:pt x="253" y="426"/>
                    </a:lnTo>
                    <a:lnTo>
                      <a:pt x="232" y="425"/>
                    </a:lnTo>
                    <a:lnTo>
                      <a:pt x="155" y="422"/>
                    </a:lnTo>
                    <a:lnTo>
                      <a:pt x="89" y="414"/>
                    </a:lnTo>
                    <a:lnTo>
                      <a:pt x="29" y="400"/>
                    </a:lnTo>
                    <a:lnTo>
                      <a:pt x="0" y="378"/>
                    </a:lnTo>
                    <a:lnTo>
                      <a:pt x="0" y="0"/>
                    </a:lnTo>
                    <a:lnTo>
                      <a:pt x="506" y="0"/>
                    </a:lnTo>
                    <a:lnTo>
                      <a:pt x="506" y="37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708" name="未知">
                <a:extLst>
                  <a:ext uri="{FF2B5EF4-FFF2-40B4-BE49-F238E27FC236}">
                    <a16:creationId xmlns:a16="http://schemas.microsoft.com/office/drawing/2014/main" id="{4FC7E970-C61A-3585-623B-1010FB398B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30" y="158"/>
                <a:ext cx="202" cy="170"/>
              </a:xfrm>
              <a:custGeom>
                <a:avLst/>
                <a:gdLst>
                  <a:gd name="T0" fmla="*/ 0 w 506"/>
                  <a:gd name="T1" fmla="*/ 0 h 426"/>
                  <a:gd name="T2" fmla="*/ 0 w 506"/>
                  <a:gd name="T3" fmla="*/ 0 h 426"/>
                  <a:gd name="T4" fmla="*/ 0 w 506"/>
                  <a:gd name="T5" fmla="*/ 0 h 426"/>
                  <a:gd name="T6" fmla="*/ 0 w 506"/>
                  <a:gd name="T7" fmla="*/ 0 h 426"/>
                  <a:gd name="T8" fmla="*/ 0 w 506"/>
                  <a:gd name="T9" fmla="*/ 0 h 426"/>
                  <a:gd name="T10" fmla="*/ 0 w 506"/>
                  <a:gd name="T11" fmla="*/ 0 h 426"/>
                  <a:gd name="T12" fmla="*/ 0 w 506"/>
                  <a:gd name="T13" fmla="*/ 0 h 426"/>
                  <a:gd name="T14" fmla="*/ 0 w 506"/>
                  <a:gd name="T15" fmla="*/ 0 h 426"/>
                  <a:gd name="T16" fmla="*/ 0 w 506"/>
                  <a:gd name="T17" fmla="*/ 0 h 426"/>
                  <a:gd name="T18" fmla="*/ 0 w 506"/>
                  <a:gd name="T19" fmla="*/ 0 h 426"/>
                  <a:gd name="T20" fmla="*/ 0 w 506"/>
                  <a:gd name="T21" fmla="*/ 0 h 426"/>
                  <a:gd name="T22" fmla="*/ 0 w 506"/>
                  <a:gd name="T23" fmla="*/ 0 h 426"/>
                  <a:gd name="T24" fmla="*/ 0 w 506"/>
                  <a:gd name="T25" fmla="*/ 0 h 42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506" h="426">
                    <a:moveTo>
                      <a:pt x="0" y="0"/>
                    </a:moveTo>
                    <a:lnTo>
                      <a:pt x="0" y="378"/>
                    </a:lnTo>
                    <a:lnTo>
                      <a:pt x="1" y="381"/>
                    </a:lnTo>
                    <a:lnTo>
                      <a:pt x="61" y="409"/>
                    </a:lnTo>
                    <a:lnTo>
                      <a:pt x="137" y="420"/>
                    </a:lnTo>
                    <a:lnTo>
                      <a:pt x="212" y="425"/>
                    </a:lnTo>
                    <a:lnTo>
                      <a:pt x="253" y="426"/>
                    </a:lnTo>
                    <a:lnTo>
                      <a:pt x="274" y="425"/>
                    </a:lnTo>
                    <a:lnTo>
                      <a:pt x="351" y="422"/>
                    </a:lnTo>
                    <a:lnTo>
                      <a:pt x="417" y="414"/>
                    </a:lnTo>
                    <a:lnTo>
                      <a:pt x="477" y="400"/>
                    </a:lnTo>
                    <a:lnTo>
                      <a:pt x="506" y="378"/>
                    </a:lnTo>
                    <a:lnTo>
                      <a:pt x="506" y="0"/>
                    </a:lnTo>
                  </a:path>
                </a:pathLst>
              </a:custGeom>
              <a:noFill/>
              <a:ln w="1270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709" name="未知">
                <a:extLst>
                  <a:ext uri="{FF2B5EF4-FFF2-40B4-BE49-F238E27FC236}">
                    <a16:creationId xmlns:a16="http://schemas.microsoft.com/office/drawing/2014/main" id="{DD2AD0A2-10BA-2950-F029-924002E5C3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38" y="170"/>
                <a:ext cx="186" cy="145"/>
              </a:xfrm>
              <a:custGeom>
                <a:avLst/>
                <a:gdLst>
                  <a:gd name="T0" fmla="*/ 0 w 464"/>
                  <a:gd name="T1" fmla="*/ 0 h 362"/>
                  <a:gd name="T2" fmla="*/ 0 w 464"/>
                  <a:gd name="T3" fmla="*/ 0 h 362"/>
                  <a:gd name="T4" fmla="*/ 0 w 464"/>
                  <a:gd name="T5" fmla="*/ 0 h 362"/>
                  <a:gd name="T6" fmla="*/ 0 w 464"/>
                  <a:gd name="T7" fmla="*/ 0 h 362"/>
                  <a:gd name="T8" fmla="*/ 0 w 464"/>
                  <a:gd name="T9" fmla="*/ 0 h 362"/>
                  <a:gd name="T10" fmla="*/ 0 w 464"/>
                  <a:gd name="T11" fmla="*/ 0 h 362"/>
                  <a:gd name="T12" fmla="*/ 0 w 464"/>
                  <a:gd name="T13" fmla="*/ 0 h 362"/>
                  <a:gd name="T14" fmla="*/ 0 w 464"/>
                  <a:gd name="T15" fmla="*/ 0 h 362"/>
                  <a:gd name="T16" fmla="*/ 0 w 464"/>
                  <a:gd name="T17" fmla="*/ 0 h 362"/>
                  <a:gd name="T18" fmla="*/ 0 w 464"/>
                  <a:gd name="T19" fmla="*/ 0 h 362"/>
                  <a:gd name="T20" fmla="*/ 0 w 464"/>
                  <a:gd name="T21" fmla="*/ 0 h 362"/>
                  <a:gd name="T22" fmla="*/ 0 w 464"/>
                  <a:gd name="T23" fmla="*/ 0 h 362"/>
                  <a:gd name="T24" fmla="*/ 0 w 464"/>
                  <a:gd name="T25" fmla="*/ 0 h 362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464" h="362">
                    <a:moveTo>
                      <a:pt x="464" y="321"/>
                    </a:moveTo>
                    <a:lnTo>
                      <a:pt x="405" y="347"/>
                    </a:lnTo>
                    <a:lnTo>
                      <a:pt x="334" y="357"/>
                    </a:lnTo>
                    <a:lnTo>
                      <a:pt x="267" y="361"/>
                    </a:lnTo>
                    <a:lnTo>
                      <a:pt x="232" y="362"/>
                    </a:lnTo>
                    <a:lnTo>
                      <a:pt x="214" y="362"/>
                    </a:lnTo>
                    <a:lnTo>
                      <a:pt x="146" y="359"/>
                    </a:lnTo>
                    <a:lnTo>
                      <a:pt x="85" y="352"/>
                    </a:lnTo>
                    <a:lnTo>
                      <a:pt x="19" y="337"/>
                    </a:lnTo>
                    <a:lnTo>
                      <a:pt x="0" y="321"/>
                    </a:lnTo>
                    <a:lnTo>
                      <a:pt x="0" y="0"/>
                    </a:lnTo>
                    <a:lnTo>
                      <a:pt x="464" y="0"/>
                    </a:lnTo>
                    <a:lnTo>
                      <a:pt x="464" y="321"/>
                    </a:lnTo>
                    <a:close/>
                  </a:path>
                </a:pathLst>
              </a:custGeom>
              <a:solidFill>
                <a:srgbClr val="E866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710" name="未知">
                <a:extLst>
                  <a:ext uri="{FF2B5EF4-FFF2-40B4-BE49-F238E27FC236}">
                    <a16:creationId xmlns:a16="http://schemas.microsoft.com/office/drawing/2014/main" id="{8315F735-15D5-3760-855E-F2655AEFB6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38" y="153"/>
                <a:ext cx="186" cy="33"/>
              </a:xfrm>
              <a:custGeom>
                <a:avLst/>
                <a:gdLst>
                  <a:gd name="T0" fmla="*/ 0 w 464"/>
                  <a:gd name="T1" fmla="*/ 0 h 82"/>
                  <a:gd name="T2" fmla="*/ 0 w 464"/>
                  <a:gd name="T3" fmla="*/ 0 h 82"/>
                  <a:gd name="T4" fmla="*/ 0 w 464"/>
                  <a:gd name="T5" fmla="*/ 0 h 82"/>
                  <a:gd name="T6" fmla="*/ 0 w 464"/>
                  <a:gd name="T7" fmla="*/ 0 h 82"/>
                  <a:gd name="T8" fmla="*/ 0 w 464"/>
                  <a:gd name="T9" fmla="*/ 0 h 82"/>
                  <a:gd name="T10" fmla="*/ 0 w 464"/>
                  <a:gd name="T11" fmla="*/ 0 h 82"/>
                  <a:gd name="T12" fmla="*/ 0 w 464"/>
                  <a:gd name="T13" fmla="*/ 0 h 82"/>
                  <a:gd name="T14" fmla="*/ 0 w 464"/>
                  <a:gd name="T15" fmla="*/ 0 h 82"/>
                  <a:gd name="T16" fmla="*/ 0 w 464"/>
                  <a:gd name="T17" fmla="*/ 0 h 82"/>
                  <a:gd name="T18" fmla="*/ 0 w 464"/>
                  <a:gd name="T19" fmla="*/ 0 h 82"/>
                  <a:gd name="T20" fmla="*/ 0 w 464"/>
                  <a:gd name="T21" fmla="*/ 0 h 82"/>
                  <a:gd name="T22" fmla="*/ 0 w 464"/>
                  <a:gd name="T23" fmla="*/ 0 h 82"/>
                  <a:gd name="T24" fmla="*/ 0 w 464"/>
                  <a:gd name="T25" fmla="*/ 0 h 82"/>
                  <a:gd name="T26" fmla="*/ 0 w 464"/>
                  <a:gd name="T27" fmla="*/ 0 h 82"/>
                  <a:gd name="T28" fmla="*/ 0 w 464"/>
                  <a:gd name="T29" fmla="*/ 0 h 82"/>
                  <a:gd name="T30" fmla="*/ 0 w 464"/>
                  <a:gd name="T31" fmla="*/ 0 h 82"/>
                  <a:gd name="T32" fmla="*/ 0 w 464"/>
                  <a:gd name="T33" fmla="*/ 0 h 82"/>
                  <a:gd name="T34" fmla="*/ 0 w 464"/>
                  <a:gd name="T35" fmla="*/ 0 h 82"/>
                  <a:gd name="T36" fmla="*/ 0 w 464"/>
                  <a:gd name="T37" fmla="*/ 0 h 82"/>
                  <a:gd name="T38" fmla="*/ 0 w 464"/>
                  <a:gd name="T39" fmla="*/ 0 h 82"/>
                  <a:gd name="T40" fmla="*/ 0 w 464"/>
                  <a:gd name="T41" fmla="*/ 0 h 82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464" h="82">
                    <a:moveTo>
                      <a:pt x="250" y="0"/>
                    </a:moveTo>
                    <a:lnTo>
                      <a:pt x="318" y="3"/>
                    </a:lnTo>
                    <a:lnTo>
                      <a:pt x="379" y="10"/>
                    </a:lnTo>
                    <a:lnTo>
                      <a:pt x="445" y="25"/>
                    </a:lnTo>
                    <a:lnTo>
                      <a:pt x="464" y="41"/>
                    </a:lnTo>
                    <a:lnTo>
                      <a:pt x="463" y="44"/>
                    </a:lnTo>
                    <a:lnTo>
                      <a:pt x="405" y="67"/>
                    </a:lnTo>
                    <a:lnTo>
                      <a:pt x="334" y="77"/>
                    </a:lnTo>
                    <a:lnTo>
                      <a:pt x="267" y="81"/>
                    </a:lnTo>
                    <a:lnTo>
                      <a:pt x="232" y="82"/>
                    </a:lnTo>
                    <a:lnTo>
                      <a:pt x="214" y="82"/>
                    </a:lnTo>
                    <a:lnTo>
                      <a:pt x="146" y="79"/>
                    </a:lnTo>
                    <a:lnTo>
                      <a:pt x="85" y="72"/>
                    </a:lnTo>
                    <a:lnTo>
                      <a:pt x="19" y="57"/>
                    </a:lnTo>
                    <a:lnTo>
                      <a:pt x="0" y="41"/>
                    </a:lnTo>
                    <a:lnTo>
                      <a:pt x="0" y="37"/>
                    </a:lnTo>
                    <a:lnTo>
                      <a:pt x="59" y="14"/>
                    </a:lnTo>
                    <a:lnTo>
                      <a:pt x="130" y="5"/>
                    </a:lnTo>
                    <a:lnTo>
                      <a:pt x="197" y="0"/>
                    </a:lnTo>
                    <a:lnTo>
                      <a:pt x="232" y="0"/>
                    </a:lnTo>
                    <a:lnTo>
                      <a:pt x="250" y="0"/>
                    </a:lnTo>
                    <a:close/>
                  </a:path>
                </a:pathLst>
              </a:custGeom>
              <a:solidFill>
                <a:srgbClr val="F1B16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711" name="未知">
                <a:extLst>
                  <a:ext uri="{FF2B5EF4-FFF2-40B4-BE49-F238E27FC236}">
                    <a16:creationId xmlns:a16="http://schemas.microsoft.com/office/drawing/2014/main" id="{82EEB967-4030-5334-A323-244C0AC9E0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30" y="138"/>
                <a:ext cx="202" cy="39"/>
              </a:xfrm>
              <a:custGeom>
                <a:avLst/>
                <a:gdLst>
                  <a:gd name="T0" fmla="*/ 0 w 506"/>
                  <a:gd name="T1" fmla="*/ 0 h 97"/>
                  <a:gd name="T2" fmla="*/ 0 w 506"/>
                  <a:gd name="T3" fmla="*/ 0 h 97"/>
                  <a:gd name="T4" fmla="*/ 0 w 506"/>
                  <a:gd name="T5" fmla="*/ 0 h 97"/>
                  <a:gd name="T6" fmla="*/ 0 w 506"/>
                  <a:gd name="T7" fmla="*/ 0 h 97"/>
                  <a:gd name="T8" fmla="*/ 0 w 506"/>
                  <a:gd name="T9" fmla="*/ 0 h 97"/>
                  <a:gd name="T10" fmla="*/ 0 w 506"/>
                  <a:gd name="T11" fmla="*/ 0 h 97"/>
                  <a:gd name="T12" fmla="*/ 0 w 506"/>
                  <a:gd name="T13" fmla="*/ 0 h 97"/>
                  <a:gd name="T14" fmla="*/ 0 w 506"/>
                  <a:gd name="T15" fmla="*/ 0 h 97"/>
                  <a:gd name="T16" fmla="*/ 0 w 506"/>
                  <a:gd name="T17" fmla="*/ 0 h 97"/>
                  <a:gd name="T18" fmla="*/ 0 w 506"/>
                  <a:gd name="T19" fmla="*/ 0 h 97"/>
                  <a:gd name="T20" fmla="*/ 0 w 506"/>
                  <a:gd name="T21" fmla="*/ 0 h 97"/>
                  <a:gd name="T22" fmla="*/ 0 w 506"/>
                  <a:gd name="T23" fmla="*/ 0 h 97"/>
                  <a:gd name="T24" fmla="*/ 0 w 506"/>
                  <a:gd name="T25" fmla="*/ 0 h 97"/>
                  <a:gd name="T26" fmla="*/ 0 w 506"/>
                  <a:gd name="T27" fmla="*/ 0 h 97"/>
                  <a:gd name="T28" fmla="*/ 0 w 506"/>
                  <a:gd name="T29" fmla="*/ 0 h 97"/>
                  <a:gd name="T30" fmla="*/ 0 w 506"/>
                  <a:gd name="T31" fmla="*/ 0 h 97"/>
                  <a:gd name="T32" fmla="*/ 0 w 506"/>
                  <a:gd name="T33" fmla="*/ 0 h 97"/>
                  <a:gd name="T34" fmla="*/ 0 w 506"/>
                  <a:gd name="T35" fmla="*/ 0 h 97"/>
                  <a:gd name="T36" fmla="*/ 0 w 506"/>
                  <a:gd name="T37" fmla="*/ 0 h 97"/>
                  <a:gd name="T38" fmla="*/ 0 w 506"/>
                  <a:gd name="T39" fmla="*/ 0 h 97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0" t="0" r="r" b="b"/>
                <a:pathLst>
                  <a:path w="506" h="97">
                    <a:moveTo>
                      <a:pt x="253" y="97"/>
                    </a:moveTo>
                    <a:lnTo>
                      <a:pt x="192" y="95"/>
                    </a:lnTo>
                    <a:lnTo>
                      <a:pt x="120" y="89"/>
                    </a:lnTo>
                    <a:lnTo>
                      <a:pt x="49" y="77"/>
                    </a:lnTo>
                    <a:lnTo>
                      <a:pt x="0" y="48"/>
                    </a:lnTo>
                    <a:lnTo>
                      <a:pt x="1" y="45"/>
                    </a:lnTo>
                    <a:lnTo>
                      <a:pt x="61" y="17"/>
                    </a:lnTo>
                    <a:lnTo>
                      <a:pt x="137" y="6"/>
                    </a:lnTo>
                    <a:lnTo>
                      <a:pt x="212" y="1"/>
                    </a:lnTo>
                    <a:lnTo>
                      <a:pt x="253" y="0"/>
                    </a:lnTo>
                    <a:lnTo>
                      <a:pt x="274" y="1"/>
                    </a:lnTo>
                    <a:lnTo>
                      <a:pt x="351" y="4"/>
                    </a:lnTo>
                    <a:lnTo>
                      <a:pt x="417" y="12"/>
                    </a:lnTo>
                    <a:lnTo>
                      <a:pt x="477" y="26"/>
                    </a:lnTo>
                    <a:lnTo>
                      <a:pt x="506" y="48"/>
                    </a:lnTo>
                    <a:lnTo>
                      <a:pt x="505" y="52"/>
                    </a:lnTo>
                    <a:lnTo>
                      <a:pt x="445" y="80"/>
                    </a:lnTo>
                    <a:lnTo>
                      <a:pt x="369" y="91"/>
                    </a:lnTo>
                    <a:lnTo>
                      <a:pt x="294" y="96"/>
                    </a:lnTo>
                    <a:lnTo>
                      <a:pt x="253" y="97"/>
                    </a:lnTo>
                    <a:close/>
                  </a:path>
                </a:pathLst>
              </a:custGeom>
              <a:noFill/>
              <a:ln w="1270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712" name="未知">
                <a:extLst>
                  <a:ext uri="{FF2B5EF4-FFF2-40B4-BE49-F238E27FC236}">
                    <a16:creationId xmlns:a16="http://schemas.microsoft.com/office/drawing/2014/main" id="{89671BE3-C53C-69D1-0170-69CF184DAA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6" y="1021"/>
                <a:ext cx="202" cy="170"/>
              </a:xfrm>
              <a:custGeom>
                <a:avLst/>
                <a:gdLst>
                  <a:gd name="T0" fmla="*/ 0 w 505"/>
                  <a:gd name="T1" fmla="*/ 0 h 425"/>
                  <a:gd name="T2" fmla="*/ 0 w 505"/>
                  <a:gd name="T3" fmla="*/ 0 h 425"/>
                  <a:gd name="T4" fmla="*/ 0 w 505"/>
                  <a:gd name="T5" fmla="*/ 0 h 425"/>
                  <a:gd name="T6" fmla="*/ 0 w 505"/>
                  <a:gd name="T7" fmla="*/ 0 h 425"/>
                  <a:gd name="T8" fmla="*/ 0 w 505"/>
                  <a:gd name="T9" fmla="*/ 0 h 425"/>
                  <a:gd name="T10" fmla="*/ 0 w 505"/>
                  <a:gd name="T11" fmla="*/ 0 h 425"/>
                  <a:gd name="T12" fmla="*/ 0 w 505"/>
                  <a:gd name="T13" fmla="*/ 0 h 425"/>
                  <a:gd name="T14" fmla="*/ 0 w 505"/>
                  <a:gd name="T15" fmla="*/ 0 h 425"/>
                  <a:gd name="T16" fmla="*/ 0 w 505"/>
                  <a:gd name="T17" fmla="*/ 0 h 425"/>
                  <a:gd name="T18" fmla="*/ 0 w 505"/>
                  <a:gd name="T19" fmla="*/ 0 h 425"/>
                  <a:gd name="T20" fmla="*/ 0 w 505"/>
                  <a:gd name="T21" fmla="*/ 0 h 425"/>
                  <a:gd name="T22" fmla="*/ 0 w 505"/>
                  <a:gd name="T23" fmla="*/ 0 h 425"/>
                  <a:gd name="T24" fmla="*/ 0 w 505"/>
                  <a:gd name="T25" fmla="*/ 0 h 425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505" h="425">
                    <a:moveTo>
                      <a:pt x="505" y="377"/>
                    </a:moveTo>
                    <a:lnTo>
                      <a:pt x="444" y="409"/>
                    </a:lnTo>
                    <a:lnTo>
                      <a:pt x="369" y="420"/>
                    </a:lnTo>
                    <a:lnTo>
                      <a:pt x="293" y="425"/>
                    </a:lnTo>
                    <a:lnTo>
                      <a:pt x="252" y="425"/>
                    </a:lnTo>
                    <a:lnTo>
                      <a:pt x="232" y="425"/>
                    </a:lnTo>
                    <a:lnTo>
                      <a:pt x="154" y="422"/>
                    </a:lnTo>
                    <a:lnTo>
                      <a:pt x="88" y="414"/>
                    </a:lnTo>
                    <a:lnTo>
                      <a:pt x="28" y="399"/>
                    </a:lnTo>
                    <a:lnTo>
                      <a:pt x="0" y="377"/>
                    </a:lnTo>
                    <a:lnTo>
                      <a:pt x="0" y="0"/>
                    </a:lnTo>
                    <a:lnTo>
                      <a:pt x="505" y="0"/>
                    </a:lnTo>
                    <a:lnTo>
                      <a:pt x="505" y="37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713" name="未知">
                <a:extLst>
                  <a:ext uri="{FF2B5EF4-FFF2-40B4-BE49-F238E27FC236}">
                    <a16:creationId xmlns:a16="http://schemas.microsoft.com/office/drawing/2014/main" id="{2C002281-C291-0F48-74B6-4019CDE99B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6" y="1021"/>
                <a:ext cx="202" cy="170"/>
              </a:xfrm>
              <a:custGeom>
                <a:avLst/>
                <a:gdLst>
                  <a:gd name="T0" fmla="*/ 0 w 505"/>
                  <a:gd name="T1" fmla="*/ 0 h 425"/>
                  <a:gd name="T2" fmla="*/ 0 w 505"/>
                  <a:gd name="T3" fmla="*/ 0 h 425"/>
                  <a:gd name="T4" fmla="*/ 0 w 505"/>
                  <a:gd name="T5" fmla="*/ 0 h 425"/>
                  <a:gd name="T6" fmla="*/ 0 w 505"/>
                  <a:gd name="T7" fmla="*/ 0 h 425"/>
                  <a:gd name="T8" fmla="*/ 0 w 505"/>
                  <a:gd name="T9" fmla="*/ 0 h 425"/>
                  <a:gd name="T10" fmla="*/ 0 w 505"/>
                  <a:gd name="T11" fmla="*/ 0 h 425"/>
                  <a:gd name="T12" fmla="*/ 0 w 505"/>
                  <a:gd name="T13" fmla="*/ 0 h 425"/>
                  <a:gd name="T14" fmla="*/ 0 w 505"/>
                  <a:gd name="T15" fmla="*/ 0 h 425"/>
                  <a:gd name="T16" fmla="*/ 0 w 505"/>
                  <a:gd name="T17" fmla="*/ 0 h 425"/>
                  <a:gd name="T18" fmla="*/ 0 w 505"/>
                  <a:gd name="T19" fmla="*/ 0 h 425"/>
                  <a:gd name="T20" fmla="*/ 0 w 505"/>
                  <a:gd name="T21" fmla="*/ 0 h 425"/>
                  <a:gd name="T22" fmla="*/ 0 w 505"/>
                  <a:gd name="T23" fmla="*/ 0 h 425"/>
                  <a:gd name="T24" fmla="*/ 0 w 505"/>
                  <a:gd name="T25" fmla="*/ 0 h 425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505" h="425">
                    <a:moveTo>
                      <a:pt x="0" y="0"/>
                    </a:moveTo>
                    <a:lnTo>
                      <a:pt x="0" y="377"/>
                    </a:lnTo>
                    <a:lnTo>
                      <a:pt x="1" y="381"/>
                    </a:lnTo>
                    <a:lnTo>
                      <a:pt x="61" y="409"/>
                    </a:lnTo>
                    <a:lnTo>
                      <a:pt x="136" y="420"/>
                    </a:lnTo>
                    <a:lnTo>
                      <a:pt x="211" y="425"/>
                    </a:lnTo>
                    <a:lnTo>
                      <a:pt x="252" y="425"/>
                    </a:lnTo>
                    <a:lnTo>
                      <a:pt x="273" y="425"/>
                    </a:lnTo>
                    <a:lnTo>
                      <a:pt x="351" y="422"/>
                    </a:lnTo>
                    <a:lnTo>
                      <a:pt x="417" y="414"/>
                    </a:lnTo>
                    <a:lnTo>
                      <a:pt x="477" y="399"/>
                    </a:lnTo>
                    <a:lnTo>
                      <a:pt x="505" y="377"/>
                    </a:lnTo>
                    <a:lnTo>
                      <a:pt x="505" y="0"/>
                    </a:lnTo>
                  </a:path>
                </a:pathLst>
              </a:custGeom>
              <a:noFill/>
              <a:ln w="1270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714" name="未知">
                <a:extLst>
                  <a:ext uri="{FF2B5EF4-FFF2-40B4-BE49-F238E27FC236}">
                    <a16:creationId xmlns:a16="http://schemas.microsoft.com/office/drawing/2014/main" id="{FF075BFB-BE0D-7333-C70A-E880876AA7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4" y="1034"/>
                <a:ext cx="186" cy="144"/>
              </a:xfrm>
              <a:custGeom>
                <a:avLst/>
                <a:gdLst>
                  <a:gd name="T0" fmla="*/ 0 w 465"/>
                  <a:gd name="T1" fmla="*/ 0 h 361"/>
                  <a:gd name="T2" fmla="*/ 0 w 465"/>
                  <a:gd name="T3" fmla="*/ 0 h 361"/>
                  <a:gd name="T4" fmla="*/ 0 w 465"/>
                  <a:gd name="T5" fmla="*/ 0 h 361"/>
                  <a:gd name="T6" fmla="*/ 0 w 465"/>
                  <a:gd name="T7" fmla="*/ 0 h 361"/>
                  <a:gd name="T8" fmla="*/ 0 w 465"/>
                  <a:gd name="T9" fmla="*/ 0 h 361"/>
                  <a:gd name="T10" fmla="*/ 0 w 465"/>
                  <a:gd name="T11" fmla="*/ 0 h 361"/>
                  <a:gd name="T12" fmla="*/ 0 w 465"/>
                  <a:gd name="T13" fmla="*/ 0 h 361"/>
                  <a:gd name="T14" fmla="*/ 0 w 465"/>
                  <a:gd name="T15" fmla="*/ 0 h 361"/>
                  <a:gd name="T16" fmla="*/ 0 w 465"/>
                  <a:gd name="T17" fmla="*/ 0 h 361"/>
                  <a:gd name="T18" fmla="*/ 0 w 465"/>
                  <a:gd name="T19" fmla="*/ 0 h 361"/>
                  <a:gd name="T20" fmla="*/ 0 w 465"/>
                  <a:gd name="T21" fmla="*/ 0 h 361"/>
                  <a:gd name="T22" fmla="*/ 0 w 465"/>
                  <a:gd name="T23" fmla="*/ 0 h 361"/>
                  <a:gd name="T24" fmla="*/ 0 w 465"/>
                  <a:gd name="T25" fmla="*/ 0 h 361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465" h="361">
                    <a:moveTo>
                      <a:pt x="465" y="321"/>
                    </a:moveTo>
                    <a:lnTo>
                      <a:pt x="406" y="347"/>
                    </a:lnTo>
                    <a:lnTo>
                      <a:pt x="335" y="357"/>
                    </a:lnTo>
                    <a:lnTo>
                      <a:pt x="268" y="361"/>
                    </a:lnTo>
                    <a:lnTo>
                      <a:pt x="232" y="361"/>
                    </a:lnTo>
                    <a:lnTo>
                      <a:pt x="215" y="361"/>
                    </a:lnTo>
                    <a:lnTo>
                      <a:pt x="146" y="358"/>
                    </a:lnTo>
                    <a:lnTo>
                      <a:pt x="85" y="352"/>
                    </a:lnTo>
                    <a:lnTo>
                      <a:pt x="20" y="337"/>
                    </a:lnTo>
                    <a:lnTo>
                      <a:pt x="0" y="321"/>
                    </a:lnTo>
                    <a:lnTo>
                      <a:pt x="0" y="0"/>
                    </a:lnTo>
                    <a:lnTo>
                      <a:pt x="465" y="0"/>
                    </a:lnTo>
                    <a:lnTo>
                      <a:pt x="465" y="321"/>
                    </a:lnTo>
                    <a:close/>
                  </a:path>
                </a:pathLst>
              </a:custGeom>
              <a:solidFill>
                <a:srgbClr val="E866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715" name="未知">
                <a:extLst>
                  <a:ext uri="{FF2B5EF4-FFF2-40B4-BE49-F238E27FC236}">
                    <a16:creationId xmlns:a16="http://schemas.microsoft.com/office/drawing/2014/main" id="{0B98D7A6-3FE9-842F-FB8E-2083F5E1E6D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4" y="1016"/>
                <a:ext cx="186" cy="32"/>
              </a:xfrm>
              <a:custGeom>
                <a:avLst/>
                <a:gdLst>
                  <a:gd name="T0" fmla="*/ 0 w 465"/>
                  <a:gd name="T1" fmla="*/ 0 h 81"/>
                  <a:gd name="T2" fmla="*/ 0 w 465"/>
                  <a:gd name="T3" fmla="*/ 0 h 81"/>
                  <a:gd name="T4" fmla="*/ 0 w 465"/>
                  <a:gd name="T5" fmla="*/ 0 h 81"/>
                  <a:gd name="T6" fmla="*/ 0 w 465"/>
                  <a:gd name="T7" fmla="*/ 0 h 81"/>
                  <a:gd name="T8" fmla="*/ 0 w 465"/>
                  <a:gd name="T9" fmla="*/ 0 h 81"/>
                  <a:gd name="T10" fmla="*/ 0 w 465"/>
                  <a:gd name="T11" fmla="*/ 0 h 81"/>
                  <a:gd name="T12" fmla="*/ 0 w 465"/>
                  <a:gd name="T13" fmla="*/ 0 h 81"/>
                  <a:gd name="T14" fmla="*/ 0 w 465"/>
                  <a:gd name="T15" fmla="*/ 0 h 81"/>
                  <a:gd name="T16" fmla="*/ 0 w 465"/>
                  <a:gd name="T17" fmla="*/ 0 h 81"/>
                  <a:gd name="T18" fmla="*/ 0 w 465"/>
                  <a:gd name="T19" fmla="*/ 0 h 81"/>
                  <a:gd name="T20" fmla="*/ 0 w 465"/>
                  <a:gd name="T21" fmla="*/ 0 h 81"/>
                  <a:gd name="T22" fmla="*/ 0 w 465"/>
                  <a:gd name="T23" fmla="*/ 0 h 81"/>
                  <a:gd name="T24" fmla="*/ 0 w 465"/>
                  <a:gd name="T25" fmla="*/ 0 h 81"/>
                  <a:gd name="T26" fmla="*/ 0 w 465"/>
                  <a:gd name="T27" fmla="*/ 0 h 81"/>
                  <a:gd name="T28" fmla="*/ 0 w 465"/>
                  <a:gd name="T29" fmla="*/ 0 h 81"/>
                  <a:gd name="T30" fmla="*/ 0 w 465"/>
                  <a:gd name="T31" fmla="*/ 0 h 81"/>
                  <a:gd name="T32" fmla="*/ 0 w 465"/>
                  <a:gd name="T33" fmla="*/ 0 h 81"/>
                  <a:gd name="T34" fmla="*/ 0 w 465"/>
                  <a:gd name="T35" fmla="*/ 0 h 81"/>
                  <a:gd name="T36" fmla="*/ 0 w 465"/>
                  <a:gd name="T37" fmla="*/ 0 h 81"/>
                  <a:gd name="T38" fmla="*/ 0 w 465"/>
                  <a:gd name="T39" fmla="*/ 0 h 81"/>
                  <a:gd name="T40" fmla="*/ 0 w 465"/>
                  <a:gd name="T41" fmla="*/ 0 h 81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465" h="81">
                    <a:moveTo>
                      <a:pt x="250" y="0"/>
                    </a:moveTo>
                    <a:lnTo>
                      <a:pt x="319" y="3"/>
                    </a:lnTo>
                    <a:lnTo>
                      <a:pt x="380" y="10"/>
                    </a:lnTo>
                    <a:lnTo>
                      <a:pt x="445" y="25"/>
                    </a:lnTo>
                    <a:lnTo>
                      <a:pt x="465" y="41"/>
                    </a:lnTo>
                    <a:lnTo>
                      <a:pt x="464" y="44"/>
                    </a:lnTo>
                    <a:lnTo>
                      <a:pt x="406" y="67"/>
                    </a:lnTo>
                    <a:lnTo>
                      <a:pt x="335" y="77"/>
                    </a:lnTo>
                    <a:lnTo>
                      <a:pt x="268" y="81"/>
                    </a:lnTo>
                    <a:lnTo>
                      <a:pt x="232" y="81"/>
                    </a:lnTo>
                    <a:lnTo>
                      <a:pt x="215" y="81"/>
                    </a:lnTo>
                    <a:lnTo>
                      <a:pt x="146" y="78"/>
                    </a:lnTo>
                    <a:lnTo>
                      <a:pt x="85" y="72"/>
                    </a:lnTo>
                    <a:lnTo>
                      <a:pt x="20" y="56"/>
                    </a:lnTo>
                    <a:lnTo>
                      <a:pt x="0" y="41"/>
                    </a:lnTo>
                    <a:lnTo>
                      <a:pt x="1" y="37"/>
                    </a:lnTo>
                    <a:lnTo>
                      <a:pt x="59" y="14"/>
                    </a:lnTo>
                    <a:lnTo>
                      <a:pt x="130" y="4"/>
                    </a:lnTo>
                    <a:lnTo>
                      <a:pt x="197" y="0"/>
                    </a:lnTo>
                    <a:lnTo>
                      <a:pt x="232" y="0"/>
                    </a:lnTo>
                    <a:lnTo>
                      <a:pt x="250" y="0"/>
                    </a:lnTo>
                    <a:close/>
                  </a:path>
                </a:pathLst>
              </a:custGeom>
              <a:solidFill>
                <a:srgbClr val="F1B16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716" name="未知">
                <a:extLst>
                  <a:ext uri="{FF2B5EF4-FFF2-40B4-BE49-F238E27FC236}">
                    <a16:creationId xmlns:a16="http://schemas.microsoft.com/office/drawing/2014/main" id="{84AC4202-2ACC-2F92-BBAD-36EC300DFC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6" y="1002"/>
                <a:ext cx="202" cy="38"/>
              </a:xfrm>
              <a:custGeom>
                <a:avLst/>
                <a:gdLst>
                  <a:gd name="T0" fmla="*/ 0 w 505"/>
                  <a:gd name="T1" fmla="*/ 0 h 96"/>
                  <a:gd name="T2" fmla="*/ 0 w 505"/>
                  <a:gd name="T3" fmla="*/ 0 h 96"/>
                  <a:gd name="T4" fmla="*/ 0 w 505"/>
                  <a:gd name="T5" fmla="*/ 0 h 96"/>
                  <a:gd name="T6" fmla="*/ 0 w 505"/>
                  <a:gd name="T7" fmla="*/ 0 h 96"/>
                  <a:gd name="T8" fmla="*/ 0 w 505"/>
                  <a:gd name="T9" fmla="*/ 0 h 96"/>
                  <a:gd name="T10" fmla="*/ 0 w 505"/>
                  <a:gd name="T11" fmla="*/ 0 h 96"/>
                  <a:gd name="T12" fmla="*/ 0 w 505"/>
                  <a:gd name="T13" fmla="*/ 0 h 96"/>
                  <a:gd name="T14" fmla="*/ 0 w 505"/>
                  <a:gd name="T15" fmla="*/ 0 h 96"/>
                  <a:gd name="T16" fmla="*/ 0 w 505"/>
                  <a:gd name="T17" fmla="*/ 0 h 96"/>
                  <a:gd name="T18" fmla="*/ 0 w 505"/>
                  <a:gd name="T19" fmla="*/ 0 h 96"/>
                  <a:gd name="T20" fmla="*/ 0 w 505"/>
                  <a:gd name="T21" fmla="*/ 0 h 96"/>
                  <a:gd name="T22" fmla="*/ 0 w 505"/>
                  <a:gd name="T23" fmla="*/ 0 h 96"/>
                  <a:gd name="T24" fmla="*/ 0 w 505"/>
                  <a:gd name="T25" fmla="*/ 0 h 96"/>
                  <a:gd name="T26" fmla="*/ 0 w 505"/>
                  <a:gd name="T27" fmla="*/ 0 h 96"/>
                  <a:gd name="T28" fmla="*/ 0 w 505"/>
                  <a:gd name="T29" fmla="*/ 0 h 96"/>
                  <a:gd name="T30" fmla="*/ 0 w 505"/>
                  <a:gd name="T31" fmla="*/ 0 h 96"/>
                  <a:gd name="T32" fmla="*/ 0 w 505"/>
                  <a:gd name="T33" fmla="*/ 0 h 96"/>
                  <a:gd name="T34" fmla="*/ 0 w 505"/>
                  <a:gd name="T35" fmla="*/ 0 h 96"/>
                  <a:gd name="T36" fmla="*/ 0 w 505"/>
                  <a:gd name="T37" fmla="*/ 0 h 96"/>
                  <a:gd name="T38" fmla="*/ 0 w 505"/>
                  <a:gd name="T39" fmla="*/ 0 h 9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0" t="0" r="r" b="b"/>
                <a:pathLst>
                  <a:path w="505" h="96">
                    <a:moveTo>
                      <a:pt x="252" y="96"/>
                    </a:moveTo>
                    <a:lnTo>
                      <a:pt x="192" y="95"/>
                    </a:lnTo>
                    <a:lnTo>
                      <a:pt x="119" y="89"/>
                    </a:lnTo>
                    <a:lnTo>
                      <a:pt x="49" y="77"/>
                    </a:lnTo>
                    <a:lnTo>
                      <a:pt x="0" y="48"/>
                    </a:lnTo>
                    <a:lnTo>
                      <a:pt x="1" y="44"/>
                    </a:lnTo>
                    <a:lnTo>
                      <a:pt x="61" y="17"/>
                    </a:lnTo>
                    <a:lnTo>
                      <a:pt x="136" y="5"/>
                    </a:lnTo>
                    <a:lnTo>
                      <a:pt x="211" y="1"/>
                    </a:lnTo>
                    <a:lnTo>
                      <a:pt x="252" y="0"/>
                    </a:lnTo>
                    <a:lnTo>
                      <a:pt x="273" y="0"/>
                    </a:lnTo>
                    <a:lnTo>
                      <a:pt x="351" y="4"/>
                    </a:lnTo>
                    <a:lnTo>
                      <a:pt x="417" y="12"/>
                    </a:lnTo>
                    <a:lnTo>
                      <a:pt x="477" y="26"/>
                    </a:lnTo>
                    <a:lnTo>
                      <a:pt x="505" y="48"/>
                    </a:lnTo>
                    <a:lnTo>
                      <a:pt x="504" y="52"/>
                    </a:lnTo>
                    <a:lnTo>
                      <a:pt x="444" y="80"/>
                    </a:lnTo>
                    <a:lnTo>
                      <a:pt x="369" y="91"/>
                    </a:lnTo>
                    <a:lnTo>
                      <a:pt x="293" y="96"/>
                    </a:lnTo>
                    <a:lnTo>
                      <a:pt x="252" y="96"/>
                    </a:lnTo>
                    <a:close/>
                  </a:path>
                </a:pathLst>
              </a:custGeom>
              <a:noFill/>
              <a:ln w="1270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717" name="未知">
                <a:extLst>
                  <a:ext uri="{FF2B5EF4-FFF2-40B4-BE49-F238E27FC236}">
                    <a16:creationId xmlns:a16="http://schemas.microsoft.com/office/drawing/2014/main" id="{8028DEBB-8A91-C324-8399-0D2EC5ACA1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0" y="1458"/>
                <a:ext cx="202" cy="170"/>
              </a:xfrm>
              <a:custGeom>
                <a:avLst/>
                <a:gdLst>
                  <a:gd name="T0" fmla="*/ 0 w 505"/>
                  <a:gd name="T1" fmla="*/ 0 h 425"/>
                  <a:gd name="T2" fmla="*/ 0 w 505"/>
                  <a:gd name="T3" fmla="*/ 0 h 425"/>
                  <a:gd name="T4" fmla="*/ 0 w 505"/>
                  <a:gd name="T5" fmla="*/ 0 h 425"/>
                  <a:gd name="T6" fmla="*/ 0 w 505"/>
                  <a:gd name="T7" fmla="*/ 0 h 425"/>
                  <a:gd name="T8" fmla="*/ 0 w 505"/>
                  <a:gd name="T9" fmla="*/ 0 h 425"/>
                  <a:gd name="T10" fmla="*/ 0 w 505"/>
                  <a:gd name="T11" fmla="*/ 0 h 425"/>
                  <a:gd name="T12" fmla="*/ 0 w 505"/>
                  <a:gd name="T13" fmla="*/ 0 h 425"/>
                  <a:gd name="T14" fmla="*/ 0 w 505"/>
                  <a:gd name="T15" fmla="*/ 0 h 425"/>
                  <a:gd name="T16" fmla="*/ 0 w 505"/>
                  <a:gd name="T17" fmla="*/ 0 h 425"/>
                  <a:gd name="T18" fmla="*/ 0 w 505"/>
                  <a:gd name="T19" fmla="*/ 0 h 425"/>
                  <a:gd name="T20" fmla="*/ 0 w 505"/>
                  <a:gd name="T21" fmla="*/ 0 h 425"/>
                  <a:gd name="T22" fmla="*/ 0 w 505"/>
                  <a:gd name="T23" fmla="*/ 0 h 425"/>
                  <a:gd name="T24" fmla="*/ 0 w 505"/>
                  <a:gd name="T25" fmla="*/ 0 h 425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505" h="425">
                    <a:moveTo>
                      <a:pt x="505" y="377"/>
                    </a:moveTo>
                    <a:lnTo>
                      <a:pt x="444" y="409"/>
                    </a:lnTo>
                    <a:lnTo>
                      <a:pt x="369" y="420"/>
                    </a:lnTo>
                    <a:lnTo>
                      <a:pt x="294" y="425"/>
                    </a:lnTo>
                    <a:lnTo>
                      <a:pt x="253" y="425"/>
                    </a:lnTo>
                    <a:lnTo>
                      <a:pt x="232" y="425"/>
                    </a:lnTo>
                    <a:lnTo>
                      <a:pt x="154" y="422"/>
                    </a:lnTo>
                    <a:lnTo>
                      <a:pt x="88" y="414"/>
                    </a:lnTo>
                    <a:lnTo>
                      <a:pt x="28" y="399"/>
                    </a:lnTo>
                    <a:lnTo>
                      <a:pt x="0" y="377"/>
                    </a:lnTo>
                    <a:lnTo>
                      <a:pt x="0" y="0"/>
                    </a:lnTo>
                    <a:lnTo>
                      <a:pt x="505" y="0"/>
                    </a:lnTo>
                    <a:lnTo>
                      <a:pt x="505" y="37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718" name="未知">
                <a:extLst>
                  <a:ext uri="{FF2B5EF4-FFF2-40B4-BE49-F238E27FC236}">
                    <a16:creationId xmlns:a16="http://schemas.microsoft.com/office/drawing/2014/main" id="{CFE198E3-A6D4-6B9A-06A9-2F59D375B9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0" y="1458"/>
                <a:ext cx="202" cy="170"/>
              </a:xfrm>
              <a:custGeom>
                <a:avLst/>
                <a:gdLst>
                  <a:gd name="T0" fmla="*/ 0 w 505"/>
                  <a:gd name="T1" fmla="*/ 0 h 425"/>
                  <a:gd name="T2" fmla="*/ 0 w 505"/>
                  <a:gd name="T3" fmla="*/ 0 h 425"/>
                  <a:gd name="T4" fmla="*/ 0 w 505"/>
                  <a:gd name="T5" fmla="*/ 0 h 425"/>
                  <a:gd name="T6" fmla="*/ 0 w 505"/>
                  <a:gd name="T7" fmla="*/ 0 h 425"/>
                  <a:gd name="T8" fmla="*/ 0 w 505"/>
                  <a:gd name="T9" fmla="*/ 0 h 425"/>
                  <a:gd name="T10" fmla="*/ 0 w 505"/>
                  <a:gd name="T11" fmla="*/ 0 h 425"/>
                  <a:gd name="T12" fmla="*/ 0 w 505"/>
                  <a:gd name="T13" fmla="*/ 0 h 425"/>
                  <a:gd name="T14" fmla="*/ 0 w 505"/>
                  <a:gd name="T15" fmla="*/ 0 h 425"/>
                  <a:gd name="T16" fmla="*/ 0 w 505"/>
                  <a:gd name="T17" fmla="*/ 0 h 425"/>
                  <a:gd name="T18" fmla="*/ 0 w 505"/>
                  <a:gd name="T19" fmla="*/ 0 h 425"/>
                  <a:gd name="T20" fmla="*/ 0 w 505"/>
                  <a:gd name="T21" fmla="*/ 0 h 425"/>
                  <a:gd name="T22" fmla="*/ 0 w 505"/>
                  <a:gd name="T23" fmla="*/ 0 h 425"/>
                  <a:gd name="T24" fmla="*/ 0 w 505"/>
                  <a:gd name="T25" fmla="*/ 0 h 425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505" h="425">
                    <a:moveTo>
                      <a:pt x="0" y="0"/>
                    </a:moveTo>
                    <a:lnTo>
                      <a:pt x="0" y="377"/>
                    </a:lnTo>
                    <a:lnTo>
                      <a:pt x="1" y="381"/>
                    </a:lnTo>
                    <a:lnTo>
                      <a:pt x="61" y="409"/>
                    </a:lnTo>
                    <a:lnTo>
                      <a:pt x="137" y="420"/>
                    </a:lnTo>
                    <a:lnTo>
                      <a:pt x="212" y="425"/>
                    </a:lnTo>
                    <a:lnTo>
                      <a:pt x="253" y="425"/>
                    </a:lnTo>
                    <a:lnTo>
                      <a:pt x="273" y="425"/>
                    </a:lnTo>
                    <a:lnTo>
                      <a:pt x="351" y="422"/>
                    </a:lnTo>
                    <a:lnTo>
                      <a:pt x="417" y="414"/>
                    </a:lnTo>
                    <a:lnTo>
                      <a:pt x="477" y="399"/>
                    </a:lnTo>
                    <a:lnTo>
                      <a:pt x="505" y="377"/>
                    </a:lnTo>
                    <a:lnTo>
                      <a:pt x="505" y="0"/>
                    </a:lnTo>
                  </a:path>
                </a:pathLst>
              </a:custGeom>
              <a:noFill/>
              <a:ln w="1270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719" name="未知">
                <a:extLst>
                  <a:ext uri="{FF2B5EF4-FFF2-40B4-BE49-F238E27FC236}">
                    <a16:creationId xmlns:a16="http://schemas.microsoft.com/office/drawing/2014/main" id="{FD276117-371E-F3C7-CA23-65D74668CA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8" y="1470"/>
                <a:ext cx="186" cy="145"/>
              </a:xfrm>
              <a:custGeom>
                <a:avLst/>
                <a:gdLst>
                  <a:gd name="T0" fmla="*/ 0 w 465"/>
                  <a:gd name="T1" fmla="*/ 0 h 361"/>
                  <a:gd name="T2" fmla="*/ 0 w 465"/>
                  <a:gd name="T3" fmla="*/ 0 h 361"/>
                  <a:gd name="T4" fmla="*/ 0 w 465"/>
                  <a:gd name="T5" fmla="*/ 0 h 361"/>
                  <a:gd name="T6" fmla="*/ 0 w 465"/>
                  <a:gd name="T7" fmla="*/ 0 h 361"/>
                  <a:gd name="T8" fmla="*/ 0 w 465"/>
                  <a:gd name="T9" fmla="*/ 0 h 361"/>
                  <a:gd name="T10" fmla="*/ 0 w 465"/>
                  <a:gd name="T11" fmla="*/ 0 h 361"/>
                  <a:gd name="T12" fmla="*/ 0 w 465"/>
                  <a:gd name="T13" fmla="*/ 0 h 361"/>
                  <a:gd name="T14" fmla="*/ 0 w 465"/>
                  <a:gd name="T15" fmla="*/ 0 h 361"/>
                  <a:gd name="T16" fmla="*/ 0 w 465"/>
                  <a:gd name="T17" fmla="*/ 0 h 361"/>
                  <a:gd name="T18" fmla="*/ 0 w 465"/>
                  <a:gd name="T19" fmla="*/ 0 h 361"/>
                  <a:gd name="T20" fmla="*/ 0 w 465"/>
                  <a:gd name="T21" fmla="*/ 0 h 361"/>
                  <a:gd name="T22" fmla="*/ 0 w 465"/>
                  <a:gd name="T23" fmla="*/ 0 h 361"/>
                  <a:gd name="T24" fmla="*/ 0 w 465"/>
                  <a:gd name="T25" fmla="*/ 0 h 361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465" h="361">
                    <a:moveTo>
                      <a:pt x="465" y="321"/>
                    </a:moveTo>
                    <a:lnTo>
                      <a:pt x="406" y="347"/>
                    </a:lnTo>
                    <a:lnTo>
                      <a:pt x="335" y="357"/>
                    </a:lnTo>
                    <a:lnTo>
                      <a:pt x="268" y="361"/>
                    </a:lnTo>
                    <a:lnTo>
                      <a:pt x="233" y="361"/>
                    </a:lnTo>
                    <a:lnTo>
                      <a:pt x="215" y="361"/>
                    </a:lnTo>
                    <a:lnTo>
                      <a:pt x="146" y="358"/>
                    </a:lnTo>
                    <a:lnTo>
                      <a:pt x="85" y="352"/>
                    </a:lnTo>
                    <a:lnTo>
                      <a:pt x="20" y="336"/>
                    </a:lnTo>
                    <a:lnTo>
                      <a:pt x="0" y="321"/>
                    </a:lnTo>
                    <a:lnTo>
                      <a:pt x="0" y="0"/>
                    </a:lnTo>
                    <a:lnTo>
                      <a:pt x="465" y="0"/>
                    </a:lnTo>
                    <a:lnTo>
                      <a:pt x="465" y="321"/>
                    </a:lnTo>
                    <a:close/>
                  </a:path>
                </a:pathLst>
              </a:custGeom>
              <a:solidFill>
                <a:srgbClr val="E866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720" name="未知">
                <a:extLst>
                  <a:ext uri="{FF2B5EF4-FFF2-40B4-BE49-F238E27FC236}">
                    <a16:creationId xmlns:a16="http://schemas.microsoft.com/office/drawing/2014/main" id="{16044907-DFE2-81EB-A62E-2A24C12F33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8" y="1453"/>
                <a:ext cx="186" cy="32"/>
              </a:xfrm>
              <a:custGeom>
                <a:avLst/>
                <a:gdLst>
                  <a:gd name="T0" fmla="*/ 0 w 465"/>
                  <a:gd name="T1" fmla="*/ 0 h 81"/>
                  <a:gd name="T2" fmla="*/ 0 w 465"/>
                  <a:gd name="T3" fmla="*/ 0 h 81"/>
                  <a:gd name="T4" fmla="*/ 0 w 465"/>
                  <a:gd name="T5" fmla="*/ 0 h 81"/>
                  <a:gd name="T6" fmla="*/ 0 w 465"/>
                  <a:gd name="T7" fmla="*/ 0 h 81"/>
                  <a:gd name="T8" fmla="*/ 0 w 465"/>
                  <a:gd name="T9" fmla="*/ 0 h 81"/>
                  <a:gd name="T10" fmla="*/ 0 w 465"/>
                  <a:gd name="T11" fmla="*/ 0 h 81"/>
                  <a:gd name="T12" fmla="*/ 0 w 465"/>
                  <a:gd name="T13" fmla="*/ 0 h 81"/>
                  <a:gd name="T14" fmla="*/ 0 w 465"/>
                  <a:gd name="T15" fmla="*/ 0 h 81"/>
                  <a:gd name="T16" fmla="*/ 0 w 465"/>
                  <a:gd name="T17" fmla="*/ 0 h 81"/>
                  <a:gd name="T18" fmla="*/ 0 w 465"/>
                  <a:gd name="T19" fmla="*/ 0 h 81"/>
                  <a:gd name="T20" fmla="*/ 0 w 465"/>
                  <a:gd name="T21" fmla="*/ 0 h 81"/>
                  <a:gd name="T22" fmla="*/ 0 w 465"/>
                  <a:gd name="T23" fmla="*/ 0 h 81"/>
                  <a:gd name="T24" fmla="*/ 0 w 465"/>
                  <a:gd name="T25" fmla="*/ 0 h 81"/>
                  <a:gd name="T26" fmla="*/ 0 w 465"/>
                  <a:gd name="T27" fmla="*/ 0 h 81"/>
                  <a:gd name="T28" fmla="*/ 0 w 465"/>
                  <a:gd name="T29" fmla="*/ 0 h 81"/>
                  <a:gd name="T30" fmla="*/ 0 w 465"/>
                  <a:gd name="T31" fmla="*/ 0 h 81"/>
                  <a:gd name="T32" fmla="*/ 0 w 465"/>
                  <a:gd name="T33" fmla="*/ 0 h 81"/>
                  <a:gd name="T34" fmla="*/ 0 w 465"/>
                  <a:gd name="T35" fmla="*/ 0 h 81"/>
                  <a:gd name="T36" fmla="*/ 0 w 465"/>
                  <a:gd name="T37" fmla="*/ 0 h 81"/>
                  <a:gd name="T38" fmla="*/ 0 w 465"/>
                  <a:gd name="T39" fmla="*/ 0 h 81"/>
                  <a:gd name="T40" fmla="*/ 0 w 465"/>
                  <a:gd name="T41" fmla="*/ 0 h 81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465" h="81">
                    <a:moveTo>
                      <a:pt x="250" y="0"/>
                    </a:moveTo>
                    <a:lnTo>
                      <a:pt x="319" y="3"/>
                    </a:lnTo>
                    <a:lnTo>
                      <a:pt x="380" y="10"/>
                    </a:lnTo>
                    <a:lnTo>
                      <a:pt x="445" y="25"/>
                    </a:lnTo>
                    <a:lnTo>
                      <a:pt x="465" y="41"/>
                    </a:lnTo>
                    <a:lnTo>
                      <a:pt x="464" y="44"/>
                    </a:lnTo>
                    <a:lnTo>
                      <a:pt x="406" y="67"/>
                    </a:lnTo>
                    <a:lnTo>
                      <a:pt x="335" y="77"/>
                    </a:lnTo>
                    <a:lnTo>
                      <a:pt x="268" y="81"/>
                    </a:lnTo>
                    <a:lnTo>
                      <a:pt x="233" y="81"/>
                    </a:lnTo>
                    <a:lnTo>
                      <a:pt x="215" y="81"/>
                    </a:lnTo>
                    <a:lnTo>
                      <a:pt x="146" y="78"/>
                    </a:lnTo>
                    <a:lnTo>
                      <a:pt x="85" y="72"/>
                    </a:lnTo>
                    <a:lnTo>
                      <a:pt x="20" y="56"/>
                    </a:lnTo>
                    <a:lnTo>
                      <a:pt x="0" y="41"/>
                    </a:lnTo>
                    <a:lnTo>
                      <a:pt x="1" y="37"/>
                    </a:lnTo>
                    <a:lnTo>
                      <a:pt x="60" y="14"/>
                    </a:lnTo>
                    <a:lnTo>
                      <a:pt x="130" y="4"/>
                    </a:lnTo>
                    <a:lnTo>
                      <a:pt x="197" y="0"/>
                    </a:lnTo>
                    <a:lnTo>
                      <a:pt x="233" y="0"/>
                    </a:lnTo>
                    <a:lnTo>
                      <a:pt x="250" y="0"/>
                    </a:lnTo>
                    <a:close/>
                  </a:path>
                </a:pathLst>
              </a:custGeom>
              <a:solidFill>
                <a:srgbClr val="F1B16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721" name="未知">
                <a:extLst>
                  <a:ext uri="{FF2B5EF4-FFF2-40B4-BE49-F238E27FC236}">
                    <a16:creationId xmlns:a16="http://schemas.microsoft.com/office/drawing/2014/main" id="{48C01149-95CD-F491-A9C3-B32D85F5D8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0" y="1438"/>
                <a:ext cx="202" cy="39"/>
              </a:xfrm>
              <a:custGeom>
                <a:avLst/>
                <a:gdLst>
                  <a:gd name="T0" fmla="*/ 0 w 505"/>
                  <a:gd name="T1" fmla="*/ 0 h 96"/>
                  <a:gd name="T2" fmla="*/ 0 w 505"/>
                  <a:gd name="T3" fmla="*/ 0 h 96"/>
                  <a:gd name="T4" fmla="*/ 0 w 505"/>
                  <a:gd name="T5" fmla="*/ 0 h 96"/>
                  <a:gd name="T6" fmla="*/ 0 w 505"/>
                  <a:gd name="T7" fmla="*/ 0 h 96"/>
                  <a:gd name="T8" fmla="*/ 0 w 505"/>
                  <a:gd name="T9" fmla="*/ 0 h 96"/>
                  <a:gd name="T10" fmla="*/ 0 w 505"/>
                  <a:gd name="T11" fmla="*/ 0 h 96"/>
                  <a:gd name="T12" fmla="*/ 0 w 505"/>
                  <a:gd name="T13" fmla="*/ 0 h 96"/>
                  <a:gd name="T14" fmla="*/ 0 w 505"/>
                  <a:gd name="T15" fmla="*/ 0 h 96"/>
                  <a:gd name="T16" fmla="*/ 0 w 505"/>
                  <a:gd name="T17" fmla="*/ 0 h 96"/>
                  <a:gd name="T18" fmla="*/ 0 w 505"/>
                  <a:gd name="T19" fmla="*/ 0 h 96"/>
                  <a:gd name="T20" fmla="*/ 0 w 505"/>
                  <a:gd name="T21" fmla="*/ 0 h 96"/>
                  <a:gd name="T22" fmla="*/ 0 w 505"/>
                  <a:gd name="T23" fmla="*/ 0 h 96"/>
                  <a:gd name="T24" fmla="*/ 0 w 505"/>
                  <a:gd name="T25" fmla="*/ 0 h 96"/>
                  <a:gd name="T26" fmla="*/ 0 w 505"/>
                  <a:gd name="T27" fmla="*/ 0 h 96"/>
                  <a:gd name="T28" fmla="*/ 0 w 505"/>
                  <a:gd name="T29" fmla="*/ 0 h 96"/>
                  <a:gd name="T30" fmla="*/ 0 w 505"/>
                  <a:gd name="T31" fmla="*/ 0 h 96"/>
                  <a:gd name="T32" fmla="*/ 0 w 505"/>
                  <a:gd name="T33" fmla="*/ 0 h 96"/>
                  <a:gd name="T34" fmla="*/ 0 w 505"/>
                  <a:gd name="T35" fmla="*/ 0 h 96"/>
                  <a:gd name="T36" fmla="*/ 0 w 505"/>
                  <a:gd name="T37" fmla="*/ 0 h 96"/>
                  <a:gd name="T38" fmla="*/ 0 w 505"/>
                  <a:gd name="T39" fmla="*/ 0 h 9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0" t="0" r="r" b="b"/>
                <a:pathLst>
                  <a:path w="505" h="96">
                    <a:moveTo>
                      <a:pt x="253" y="96"/>
                    </a:moveTo>
                    <a:lnTo>
                      <a:pt x="192" y="95"/>
                    </a:lnTo>
                    <a:lnTo>
                      <a:pt x="120" y="89"/>
                    </a:lnTo>
                    <a:lnTo>
                      <a:pt x="49" y="77"/>
                    </a:lnTo>
                    <a:lnTo>
                      <a:pt x="0" y="48"/>
                    </a:lnTo>
                    <a:lnTo>
                      <a:pt x="1" y="44"/>
                    </a:lnTo>
                    <a:lnTo>
                      <a:pt x="61" y="17"/>
                    </a:lnTo>
                    <a:lnTo>
                      <a:pt x="137" y="5"/>
                    </a:lnTo>
                    <a:lnTo>
                      <a:pt x="212" y="1"/>
                    </a:lnTo>
                    <a:lnTo>
                      <a:pt x="253" y="0"/>
                    </a:lnTo>
                    <a:lnTo>
                      <a:pt x="273" y="0"/>
                    </a:lnTo>
                    <a:lnTo>
                      <a:pt x="351" y="4"/>
                    </a:lnTo>
                    <a:lnTo>
                      <a:pt x="417" y="12"/>
                    </a:lnTo>
                    <a:lnTo>
                      <a:pt x="477" y="26"/>
                    </a:lnTo>
                    <a:lnTo>
                      <a:pt x="505" y="48"/>
                    </a:lnTo>
                    <a:lnTo>
                      <a:pt x="504" y="52"/>
                    </a:lnTo>
                    <a:lnTo>
                      <a:pt x="444" y="80"/>
                    </a:lnTo>
                    <a:lnTo>
                      <a:pt x="369" y="91"/>
                    </a:lnTo>
                    <a:lnTo>
                      <a:pt x="294" y="96"/>
                    </a:lnTo>
                    <a:lnTo>
                      <a:pt x="253" y="96"/>
                    </a:lnTo>
                    <a:close/>
                  </a:path>
                </a:pathLst>
              </a:custGeom>
              <a:noFill/>
              <a:ln w="1270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722" name="未知">
                <a:extLst>
                  <a:ext uri="{FF2B5EF4-FFF2-40B4-BE49-F238E27FC236}">
                    <a16:creationId xmlns:a16="http://schemas.microsoft.com/office/drawing/2014/main" id="{6F499ED1-16AD-5999-742E-728BFB9F13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0" y="1984"/>
                <a:ext cx="20" cy="20"/>
              </a:xfrm>
              <a:custGeom>
                <a:avLst/>
                <a:gdLst>
                  <a:gd name="T0" fmla="*/ 0 w 51"/>
                  <a:gd name="T1" fmla="*/ 0 h 51"/>
                  <a:gd name="T2" fmla="*/ 0 w 51"/>
                  <a:gd name="T3" fmla="*/ 0 h 51"/>
                  <a:gd name="T4" fmla="*/ 0 w 51"/>
                  <a:gd name="T5" fmla="*/ 0 h 51"/>
                  <a:gd name="T6" fmla="*/ 0 w 51"/>
                  <a:gd name="T7" fmla="*/ 0 h 51"/>
                  <a:gd name="T8" fmla="*/ 0 w 51"/>
                  <a:gd name="T9" fmla="*/ 0 h 51"/>
                  <a:gd name="T10" fmla="*/ 0 w 51"/>
                  <a:gd name="T11" fmla="*/ 0 h 51"/>
                  <a:gd name="T12" fmla="*/ 0 w 51"/>
                  <a:gd name="T13" fmla="*/ 0 h 51"/>
                  <a:gd name="T14" fmla="*/ 0 w 51"/>
                  <a:gd name="T15" fmla="*/ 0 h 51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51" h="51">
                    <a:moveTo>
                      <a:pt x="51" y="1"/>
                    </a:moveTo>
                    <a:lnTo>
                      <a:pt x="48" y="0"/>
                    </a:lnTo>
                    <a:lnTo>
                      <a:pt x="42" y="0"/>
                    </a:lnTo>
                    <a:lnTo>
                      <a:pt x="35" y="0"/>
                    </a:lnTo>
                    <a:lnTo>
                      <a:pt x="0" y="41"/>
                    </a:lnTo>
                    <a:lnTo>
                      <a:pt x="1" y="47"/>
                    </a:lnTo>
                    <a:lnTo>
                      <a:pt x="1" y="51"/>
                    </a:lnTo>
                    <a:lnTo>
                      <a:pt x="51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723" name="未知">
                <a:extLst>
                  <a:ext uri="{FF2B5EF4-FFF2-40B4-BE49-F238E27FC236}">
                    <a16:creationId xmlns:a16="http://schemas.microsoft.com/office/drawing/2014/main" id="{37AF5B4A-3135-DB08-7DC5-0156BE76B3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5" y="1968"/>
                <a:ext cx="101" cy="102"/>
              </a:xfrm>
              <a:custGeom>
                <a:avLst/>
                <a:gdLst>
                  <a:gd name="T0" fmla="*/ 0 w 253"/>
                  <a:gd name="T1" fmla="*/ 0 h 253"/>
                  <a:gd name="T2" fmla="*/ 0 w 253"/>
                  <a:gd name="T3" fmla="*/ 0 h 253"/>
                  <a:gd name="T4" fmla="*/ 0 w 253"/>
                  <a:gd name="T5" fmla="*/ 0 h 253"/>
                  <a:gd name="T6" fmla="*/ 0 w 253"/>
                  <a:gd name="T7" fmla="*/ 0 h 253"/>
                  <a:gd name="T8" fmla="*/ 0 w 253"/>
                  <a:gd name="T9" fmla="*/ 0 h 253"/>
                  <a:gd name="T10" fmla="*/ 0 w 253"/>
                  <a:gd name="T11" fmla="*/ 0 h 253"/>
                  <a:gd name="T12" fmla="*/ 0 w 253"/>
                  <a:gd name="T13" fmla="*/ 0 h 253"/>
                  <a:gd name="T14" fmla="*/ 0 w 253"/>
                  <a:gd name="T15" fmla="*/ 0 h 253"/>
                  <a:gd name="T16" fmla="*/ 0 w 253"/>
                  <a:gd name="T17" fmla="*/ 0 h 253"/>
                  <a:gd name="T18" fmla="*/ 0 w 253"/>
                  <a:gd name="T19" fmla="*/ 0 h 253"/>
                  <a:gd name="T20" fmla="*/ 0 w 253"/>
                  <a:gd name="T21" fmla="*/ 0 h 253"/>
                  <a:gd name="T22" fmla="*/ 0 w 253"/>
                  <a:gd name="T23" fmla="*/ 0 h 253"/>
                  <a:gd name="T24" fmla="*/ 0 w 253"/>
                  <a:gd name="T25" fmla="*/ 0 h 253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253" h="253">
                    <a:moveTo>
                      <a:pt x="227" y="150"/>
                    </a:moveTo>
                    <a:lnTo>
                      <a:pt x="253" y="253"/>
                    </a:lnTo>
                    <a:lnTo>
                      <a:pt x="227" y="150"/>
                    </a:lnTo>
                    <a:lnTo>
                      <a:pt x="186" y="97"/>
                    </a:lnTo>
                    <a:lnTo>
                      <a:pt x="139" y="59"/>
                    </a:lnTo>
                    <a:lnTo>
                      <a:pt x="89" y="40"/>
                    </a:lnTo>
                    <a:lnTo>
                      <a:pt x="39" y="90"/>
                    </a:lnTo>
                    <a:lnTo>
                      <a:pt x="0" y="0"/>
                    </a:lnTo>
                    <a:lnTo>
                      <a:pt x="39" y="90"/>
                    </a:lnTo>
                    <a:lnTo>
                      <a:pt x="64" y="147"/>
                    </a:lnTo>
                    <a:lnTo>
                      <a:pt x="104" y="194"/>
                    </a:lnTo>
                    <a:lnTo>
                      <a:pt x="149" y="227"/>
                    </a:lnTo>
                    <a:lnTo>
                      <a:pt x="227" y="150"/>
                    </a:lnTo>
                    <a:close/>
                  </a:path>
                </a:pathLst>
              </a:custGeom>
              <a:blipFill dpi="0" rotWithShape="0">
                <a:blip r:embed="rId7"/>
                <a:srcRect/>
                <a:stretch>
                  <a:fillRect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724" name="未知">
                <a:extLst>
                  <a:ext uri="{FF2B5EF4-FFF2-40B4-BE49-F238E27FC236}">
                    <a16:creationId xmlns:a16="http://schemas.microsoft.com/office/drawing/2014/main" id="{99443DC5-E114-2E43-F9EB-2FA94A8F14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4" y="2018"/>
                <a:ext cx="74" cy="74"/>
              </a:xfrm>
              <a:custGeom>
                <a:avLst/>
                <a:gdLst>
                  <a:gd name="T0" fmla="*/ 0 w 185"/>
                  <a:gd name="T1" fmla="*/ 0 h 186"/>
                  <a:gd name="T2" fmla="*/ 0 w 185"/>
                  <a:gd name="T3" fmla="*/ 0 h 186"/>
                  <a:gd name="T4" fmla="*/ 0 w 185"/>
                  <a:gd name="T5" fmla="*/ 0 h 186"/>
                  <a:gd name="T6" fmla="*/ 0 w 185"/>
                  <a:gd name="T7" fmla="*/ 0 h 186"/>
                  <a:gd name="T8" fmla="*/ 0 w 185"/>
                  <a:gd name="T9" fmla="*/ 0 h 186"/>
                  <a:gd name="T10" fmla="*/ 0 w 185"/>
                  <a:gd name="T11" fmla="*/ 0 h 186"/>
                  <a:gd name="T12" fmla="*/ 0 w 185"/>
                  <a:gd name="T13" fmla="*/ 0 h 186"/>
                  <a:gd name="T14" fmla="*/ 0 w 185"/>
                  <a:gd name="T15" fmla="*/ 0 h 186"/>
                  <a:gd name="T16" fmla="*/ 0 w 185"/>
                  <a:gd name="T17" fmla="*/ 0 h 186"/>
                  <a:gd name="T18" fmla="*/ 0 w 185"/>
                  <a:gd name="T19" fmla="*/ 0 h 186"/>
                  <a:gd name="T20" fmla="*/ 0 w 185"/>
                  <a:gd name="T21" fmla="*/ 0 h 18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85" h="186">
                    <a:moveTo>
                      <a:pt x="85" y="121"/>
                    </a:moveTo>
                    <a:lnTo>
                      <a:pt x="120" y="80"/>
                    </a:lnTo>
                    <a:lnTo>
                      <a:pt x="185" y="186"/>
                    </a:lnTo>
                    <a:lnTo>
                      <a:pt x="120" y="80"/>
                    </a:lnTo>
                    <a:lnTo>
                      <a:pt x="120" y="73"/>
                    </a:lnTo>
                    <a:lnTo>
                      <a:pt x="103" y="26"/>
                    </a:lnTo>
                    <a:lnTo>
                      <a:pt x="26" y="103"/>
                    </a:lnTo>
                    <a:lnTo>
                      <a:pt x="0" y="0"/>
                    </a:lnTo>
                    <a:lnTo>
                      <a:pt x="26" y="103"/>
                    </a:lnTo>
                    <a:lnTo>
                      <a:pt x="79" y="121"/>
                    </a:lnTo>
                    <a:lnTo>
                      <a:pt x="85" y="121"/>
                    </a:lnTo>
                    <a:close/>
                  </a:path>
                </a:pathLst>
              </a:custGeom>
              <a:blipFill dpi="0" rotWithShape="0">
                <a:blip r:embed="rId8"/>
                <a:srcRect/>
                <a:stretch>
                  <a:fillRect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725" name="未知">
                <a:extLst>
                  <a:ext uri="{FF2B5EF4-FFF2-40B4-BE49-F238E27FC236}">
                    <a16:creationId xmlns:a16="http://schemas.microsoft.com/office/drawing/2014/main" id="{7B8D1ACF-40A8-91CD-1160-D594DD8B14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0" y="1984"/>
                <a:ext cx="82" cy="82"/>
              </a:xfrm>
              <a:custGeom>
                <a:avLst/>
                <a:gdLst>
                  <a:gd name="T0" fmla="*/ 0 w 206"/>
                  <a:gd name="T1" fmla="*/ 0 h 206"/>
                  <a:gd name="T2" fmla="*/ 0 w 206"/>
                  <a:gd name="T3" fmla="*/ 0 h 206"/>
                  <a:gd name="T4" fmla="*/ 0 w 206"/>
                  <a:gd name="T5" fmla="*/ 0 h 206"/>
                  <a:gd name="T6" fmla="*/ 0 w 206"/>
                  <a:gd name="T7" fmla="*/ 0 h 206"/>
                  <a:gd name="T8" fmla="*/ 0 w 206"/>
                  <a:gd name="T9" fmla="*/ 0 h 206"/>
                  <a:gd name="T10" fmla="*/ 0 w 206"/>
                  <a:gd name="T11" fmla="*/ 0 h 206"/>
                  <a:gd name="T12" fmla="*/ 0 w 206"/>
                  <a:gd name="T13" fmla="*/ 0 h 206"/>
                  <a:gd name="T14" fmla="*/ 0 w 206"/>
                  <a:gd name="T15" fmla="*/ 0 h 206"/>
                  <a:gd name="T16" fmla="*/ 0 w 206"/>
                  <a:gd name="T17" fmla="*/ 0 h 206"/>
                  <a:gd name="T18" fmla="*/ 0 w 206"/>
                  <a:gd name="T19" fmla="*/ 0 h 206"/>
                  <a:gd name="T20" fmla="*/ 0 w 206"/>
                  <a:gd name="T21" fmla="*/ 0 h 206"/>
                  <a:gd name="T22" fmla="*/ 0 w 206"/>
                  <a:gd name="T23" fmla="*/ 0 h 206"/>
                  <a:gd name="T24" fmla="*/ 0 w 206"/>
                  <a:gd name="T25" fmla="*/ 0 h 206"/>
                  <a:gd name="T26" fmla="*/ 0 w 206"/>
                  <a:gd name="T27" fmla="*/ 0 h 206"/>
                  <a:gd name="T28" fmla="*/ 0 w 206"/>
                  <a:gd name="T29" fmla="*/ 0 h 206"/>
                  <a:gd name="T30" fmla="*/ 0 w 206"/>
                  <a:gd name="T31" fmla="*/ 0 h 20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206" h="206">
                    <a:moveTo>
                      <a:pt x="196" y="196"/>
                    </a:moveTo>
                    <a:lnTo>
                      <a:pt x="165" y="206"/>
                    </a:lnTo>
                    <a:lnTo>
                      <a:pt x="159" y="205"/>
                    </a:lnTo>
                    <a:lnTo>
                      <a:pt x="98" y="180"/>
                    </a:lnTo>
                    <a:lnTo>
                      <a:pt x="51" y="140"/>
                    </a:lnTo>
                    <a:lnTo>
                      <a:pt x="12" y="84"/>
                    </a:lnTo>
                    <a:lnTo>
                      <a:pt x="0" y="41"/>
                    </a:lnTo>
                    <a:lnTo>
                      <a:pt x="0" y="35"/>
                    </a:lnTo>
                    <a:lnTo>
                      <a:pt x="42" y="0"/>
                    </a:lnTo>
                    <a:lnTo>
                      <a:pt x="48" y="0"/>
                    </a:lnTo>
                    <a:lnTo>
                      <a:pt x="109" y="25"/>
                    </a:lnTo>
                    <a:lnTo>
                      <a:pt x="156" y="66"/>
                    </a:lnTo>
                    <a:lnTo>
                      <a:pt x="194" y="121"/>
                    </a:lnTo>
                    <a:lnTo>
                      <a:pt x="206" y="165"/>
                    </a:lnTo>
                    <a:lnTo>
                      <a:pt x="206" y="171"/>
                    </a:lnTo>
                    <a:lnTo>
                      <a:pt x="196" y="196"/>
                    </a:lnTo>
                    <a:close/>
                  </a:path>
                </a:pathLst>
              </a:custGeom>
              <a:noFill/>
              <a:ln w="1270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726" name="未知">
                <a:extLst>
                  <a:ext uri="{FF2B5EF4-FFF2-40B4-BE49-F238E27FC236}">
                    <a16:creationId xmlns:a16="http://schemas.microsoft.com/office/drawing/2014/main" id="{D8E80AC3-600E-1DA0-504C-7282A6FB26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1" y="2048"/>
                <a:ext cx="23" cy="24"/>
              </a:xfrm>
              <a:custGeom>
                <a:avLst/>
                <a:gdLst>
                  <a:gd name="T0" fmla="*/ 0 w 59"/>
                  <a:gd name="T1" fmla="*/ 0 h 59"/>
                  <a:gd name="T2" fmla="*/ 0 w 59"/>
                  <a:gd name="T3" fmla="*/ 0 h 59"/>
                  <a:gd name="T4" fmla="*/ 0 w 59"/>
                  <a:gd name="T5" fmla="*/ 0 h 59"/>
                  <a:gd name="T6" fmla="*/ 0 w 59"/>
                  <a:gd name="T7" fmla="*/ 0 h 59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59" h="59">
                    <a:moveTo>
                      <a:pt x="59" y="40"/>
                    </a:moveTo>
                    <a:lnTo>
                      <a:pt x="0" y="59"/>
                    </a:lnTo>
                    <a:lnTo>
                      <a:pt x="20" y="0"/>
                    </a:lnTo>
                    <a:lnTo>
                      <a:pt x="59" y="4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727" name="未知">
                <a:extLst>
                  <a:ext uri="{FF2B5EF4-FFF2-40B4-BE49-F238E27FC236}">
                    <a16:creationId xmlns:a16="http://schemas.microsoft.com/office/drawing/2014/main" id="{3DC49632-AC9E-1387-B41B-24BE85BC43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1" y="2035"/>
                <a:ext cx="26" cy="27"/>
              </a:xfrm>
              <a:custGeom>
                <a:avLst/>
                <a:gdLst>
                  <a:gd name="T0" fmla="*/ 0 w 66"/>
                  <a:gd name="T1" fmla="*/ 0 h 67"/>
                  <a:gd name="T2" fmla="*/ 0 w 66"/>
                  <a:gd name="T3" fmla="*/ 0 h 67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66" h="67">
                    <a:moveTo>
                      <a:pt x="0" y="67"/>
                    </a:moveTo>
                    <a:lnTo>
                      <a:pt x="66" y="0"/>
                    </a:lnTo>
                  </a:path>
                </a:pathLst>
              </a:custGeom>
              <a:noFill/>
              <a:ln w="1270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728" name="未知">
                <a:extLst>
                  <a:ext uri="{FF2B5EF4-FFF2-40B4-BE49-F238E27FC236}">
                    <a16:creationId xmlns:a16="http://schemas.microsoft.com/office/drawing/2014/main" id="{F7A989B2-2462-56CA-5562-EAF004D8BE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0" y="52"/>
                <a:ext cx="173" cy="173"/>
              </a:xfrm>
              <a:custGeom>
                <a:avLst/>
                <a:gdLst>
                  <a:gd name="T0" fmla="*/ 0 w 434"/>
                  <a:gd name="T1" fmla="*/ 0 h 433"/>
                  <a:gd name="T2" fmla="*/ 0 w 434"/>
                  <a:gd name="T3" fmla="*/ 0 h 433"/>
                  <a:gd name="T4" fmla="*/ 0 w 434"/>
                  <a:gd name="T5" fmla="*/ 0 h 433"/>
                  <a:gd name="T6" fmla="*/ 0 w 434"/>
                  <a:gd name="T7" fmla="*/ 0 h 433"/>
                  <a:gd name="T8" fmla="*/ 0 w 434"/>
                  <a:gd name="T9" fmla="*/ 0 h 433"/>
                  <a:gd name="T10" fmla="*/ 0 w 434"/>
                  <a:gd name="T11" fmla="*/ 0 h 433"/>
                  <a:gd name="T12" fmla="*/ 0 w 434"/>
                  <a:gd name="T13" fmla="*/ 0 h 433"/>
                  <a:gd name="T14" fmla="*/ 0 w 434"/>
                  <a:gd name="T15" fmla="*/ 0 h 433"/>
                  <a:gd name="T16" fmla="*/ 0 w 434"/>
                  <a:gd name="T17" fmla="*/ 0 h 433"/>
                  <a:gd name="T18" fmla="*/ 0 w 434"/>
                  <a:gd name="T19" fmla="*/ 0 h 433"/>
                  <a:gd name="T20" fmla="*/ 0 w 434"/>
                  <a:gd name="T21" fmla="*/ 0 h 433"/>
                  <a:gd name="T22" fmla="*/ 0 w 434"/>
                  <a:gd name="T23" fmla="*/ 0 h 433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434" h="433">
                    <a:moveTo>
                      <a:pt x="392" y="220"/>
                    </a:moveTo>
                    <a:lnTo>
                      <a:pt x="434" y="433"/>
                    </a:lnTo>
                    <a:lnTo>
                      <a:pt x="392" y="220"/>
                    </a:lnTo>
                    <a:lnTo>
                      <a:pt x="94" y="220"/>
                    </a:lnTo>
                    <a:lnTo>
                      <a:pt x="91" y="220"/>
                    </a:lnTo>
                    <a:lnTo>
                      <a:pt x="59" y="255"/>
                    </a:lnTo>
                    <a:lnTo>
                      <a:pt x="0" y="0"/>
                    </a:lnTo>
                    <a:lnTo>
                      <a:pt x="59" y="255"/>
                    </a:lnTo>
                    <a:lnTo>
                      <a:pt x="59" y="257"/>
                    </a:lnTo>
                    <a:lnTo>
                      <a:pt x="94" y="290"/>
                    </a:lnTo>
                    <a:lnTo>
                      <a:pt x="322" y="290"/>
                    </a:lnTo>
                    <a:lnTo>
                      <a:pt x="392" y="220"/>
                    </a:lnTo>
                    <a:close/>
                  </a:path>
                </a:pathLst>
              </a:custGeom>
              <a:blipFill dpi="0" rotWithShape="0">
                <a:blip r:embed="rId32"/>
                <a:srcRect/>
                <a:stretch>
                  <a:fillRect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729" name="未知">
                <a:extLst>
                  <a:ext uri="{FF2B5EF4-FFF2-40B4-BE49-F238E27FC236}">
                    <a16:creationId xmlns:a16="http://schemas.microsoft.com/office/drawing/2014/main" id="{753823EA-15E9-BAA9-11CA-5D12818031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81" y="123"/>
                <a:ext cx="133" cy="133"/>
              </a:xfrm>
              <a:custGeom>
                <a:avLst/>
                <a:gdLst>
                  <a:gd name="T0" fmla="*/ 0 w 331"/>
                  <a:gd name="T1" fmla="*/ 0 h 332"/>
                  <a:gd name="T2" fmla="*/ 0 w 331"/>
                  <a:gd name="T3" fmla="*/ 0 h 332"/>
                  <a:gd name="T4" fmla="*/ 0 w 331"/>
                  <a:gd name="T5" fmla="*/ 0 h 332"/>
                  <a:gd name="T6" fmla="*/ 0 w 331"/>
                  <a:gd name="T7" fmla="*/ 0 h 332"/>
                  <a:gd name="T8" fmla="*/ 0 w 331"/>
                  <a:gd name="T9" fmla="*/ 0 h 332"/>
                  <a:gd name="T10" fmla="*/ 0 w 331"/>
                  <a:gd name="T11" fmla="*/ 0 h 332"/>
                  <a:gd name="T12" fmla="*/ 0 w 331"/>
                  <a:gd name="T13" fmla="*/ 0 h 332"/>
                  <a:gd name="T14" fmla="*/ 0 w 331"/>
                  <a:gd name="T15" fmla="*/ 0 h 332"/>
                  <a:gd name="T16" fmla="*/ 0 w 331"/>
                  <a:gd name="T17" fmla="*/ 0 h 332"/>
                  <a:gd name="T18" fmla="*/ 0 w 331"/>
                  <a:gd name="T19" fmla="*/ 0 h 332"/>
                  <a:gd name="T20" fmla="*/ 0 w 331"/>
                  <a:gd name="T21" fmla="*/ 0 h 332"/>
                  <a:gd name="T22" fmla="*/ 0 w 331"/>
                  <a:gd name="T23" fmla="*/ 0 h 332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331" h="332">
                    <a:moveTo>
                      <a:pt x="240" y="111"/>
                    </a:moveTo>
                    <a:lnTo>
                      <a:pt x="272" y="77"/>
                    </a:lnTo>
                    <a:lnTo>
                      <a:pt x="331" y="332"/>
                    </a:lnTo>
                    <a:lnTo>
                      <a:pt x="272" y="77"/>
                    </a:lnTo>
                    <a:lnTo>
                      <a:pt x="272" y="74"/>
                    </a:lnTo>
                    <a:lnTo>
                      <a:pt x="237" y="42"/>
                    </a:lnTo>
                    <a:lnTo>
                      <a:pt x="213" y="42"/>
                    </a:lnTo>
                    <a:lnTo>
                      <a:pt x="143" y="112"/>
                    </a:lnTo>
                    <a:lnTo>
                      <a:pt x="0" y="0"/>
                    </a:lnTo>
                    <a:lnTo>
                      <a:pt x="143" y="112"/>
                    </a:lnTo>
                    <a:lnTo>
                      <a:pt x="237" y="112"/>
                    </a:lnTo>
                    <a:lnTo>
                      <a:pt x="240" y="111"/>
                    </a:lnTo>
                    <a:close/>
                  </a:path>
                </a:pathLst>
              </a:custGeom>
              <a:blipFill dpi="0" rotWithShape="0">
                <a:blip r:embed="rId33"/>
                <a:srcRect/>
                <a:stretch>
                  <a:fillRect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730" name="未知">
                <a:extLst>
                  <a:ext uri="{FF2B5EF4-FFF2-40B4-BE49-F238E27FC236}">
                    <a16:creationId xmlns:a16="http://schemas.microsoft.com/office/drawing/2014/main" id="{153671F9-A13D-69D6-0269-EF194D270E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33" y="140"/>
                <a:ext cx="157" cy="28"/>
              </a:xfrm>
              <a:custGeom>
                <a:avLst/>
                <a:gdLst>
                  <a:gd name="T0" fmla="*/ 0 w 392"/>
                  <a:gd name="T1" fmla="*/ 0 h 70"/>
                  <a:gd name="T2" fmla="*/ 0 w 392"/>
                  <a:gd name="T3" fmla="*/ 0 h 70"/>
                  <a:gd name="T4" fmla="*/ 0 w 392"/>
                  <a:gd name="T5" fmla="*/ 0 h 70"/>
                  <a:gd name="T6" fmla="*/ 0 w 392"/>
                  <a:gd name="T7" fmla="*/ 0 h 70"/>
                  <a:gd name="T8" fmla="*/ 0 w 392"/>
                  <a:gd name="T9" fmla="*/ 0 h 70"/>
                  <a:gd name="T10" fmla="*/ 0 w 392"/>
                  <a:gd name="T11" fmla="*/ 0 h 70"/>
                  <a:gd name="T12" fmla="*/ 0 w 392"/>
                  <a:gd name="T13" fmla="*/ 0 h 70"/>
                  <a:gd name="T14" fmla="*/ 0 w 392"/>
                  <a:gd name="T15" fmla="*/ 0 h 70"/>
                  <a:gd name="T16" fmla="*/ 0 w 392"/>
                  <a:gd name="T17" fmla="*/ 0 h 70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392" h="70">
                    <a:moveTo>
                      <a:pt x="35" y="70"/>
                    </a:moveTo>
                    <a:lnTo>
                      <a:pt x="0" y="35"/>
                    </a:lnTo>
                    <a:lnTo>
                      <a:pt x="0" y="32"/>
                    </a:lnTo>
                    <a:lnTo>
                      <a:pt x="35" y="0"/>
                    </a:lnTo>
                    <a:lnTo>
                      <a:pt x="357" y="0"/>
                    </a:lnTo>
                    <a:lnTo>
                      <a:pt x="392" y="35"/>
                    </a:lnTo>
                    <a:lnTo>
                      <a:pt x="392" y="37"/>
                    </a:lnTo>
                    <a:lnTo>
                      <a:pt x="357" y="70"/>
                    </a:lnTo>
                    <a:lnTo>
                      <a:pt x="35" y="70"/>
                    </a:lnTo>
                    <a:close/>
                  </a:path>
                </a:pathLst>
              </a:custGeom>
              <a:noFill/>
              <a:ln w="63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731" name="未知">
                <a:extLst>
                  <a:ext uri="{FF2B5EF4-FFF2-40B4-BE49-F238E27FC236}">
                    <a16:creationId xmlns:a16="http://schemas.microsoft.com/office/drawing/2014/main" id="{D4A8C94B-C3F8-C54F-FB1B-6A40136A5A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61" y="79"/>
                <a:ext cx="194" cy="29"/>
              </a:xfrm>
              <a:custGeom>
                <a:avLst/>
                <a:gdLst>
                  <a:gd name="T0" fmla="*/ 0 w 485"/>
                  <a:gd name="T1" fmla="*/ 0 h 73"/>
                  <a:gd name="T2" fmla="*/ 0 w 485"/>
                  <a:gd name="T3" fmla="*/ 0 h 73"/>
                  <a:gd name="T4" fmla="*/ 0 w 485"/>
                  <a:gd name="T5" fmla="*/ 0 h 73"/>
                  <a:gd name="T6" fmla="*/ 0 w 485"/>
                  <a:gd name="T7" fmla="*/ 0 h 73"/>
                  <a:gd name="T8" fmla="*/ 0 w 485"/>
                  <a:gd name="T9" fmla="*/ 0 h 73"/>
                  <a:gd name="T10" fmla="*/ 0 w 485"/>
                  <a:gd name="T11" fmla="*/ 0 h 73"/>
                  <a:gd name="T12" fmla="*/ 0 w 485"/>
                  <a:gd name="T13" fmla="*/ 0 h 73"/>
                  <a:gd name="T14" fmla="*/ 0 w 485"/>
                  <a:gd name="T15" fmla="*/ 0 h 73"/>
                  <a:gd name="T16" fmla="*/ 0 w 485"/>
                  <a:gd name="T17" fmla="*/ 0 h 73"/>
                  <a:gd name="T18" fmla="*/ 0 w 485"/>
                  <a:gd name="T19" fmla="*/ 0 h 73"/>
                  <a:gd name="T20" fmla="*/ 0 w 485"/>
                  <a:gd name="T21" fmla="*/ 0 h 73"/>
                  <a:gd name="T22" fmla="*/ 0 w 485"/>
                  <a:gd name="T23" fmla="*/ 0 h 73"/>
                  <a:gd name="T24" fmla="*/ 0 w 485"/>
                  <a:gd name="T25" fmla="*/ 0 h 73"/>
                  <a:gd name="T26" fmla="*/ 0 w 485"/>
                  <a:gd name="T27" fmla="*/ 0 h 73"/>
                  <a:gd name="T28" fmla="*/ 0 w 485"/>
                  <a:gd name="T29" fmla="*/ 0 h 73"/>
                  <a:gd name="T30" fmla="*/ 0 w 485"/>
                  <a:gd name="T31" fmla="*/ 0 h 73"/>
                  <a:gd name="T32" fmla="*/ 0 w 485"/>
                  <a:gd name="T33" fmla="*/ 0 h 73"/>
                  <a:gd name="T34" fmla="*/ 0 w 485"/>
                  <a:gd name="T35" fmla="*/ 0 h 73"/>
                  <a:gd name="T36" fmla="*/ 0 w 485"/>
                  <a:gd name="T37" fmla="*/ 0 h 73"/>
                  <a:gd name="T38" fmla="*/ 0 w 485"/>
                  <a:gd name="T39" fmla="*/ 0 h 73"/>
                  <a:gd name="T40" fmla="*/ 0 w 485"/>
                  <a:gd name="T41" fmla="*/ 0 h 73"/>
                  <a:gd name="T42" fmla="*/ 0 w 485"/>
                  <a:gd name="T43" fmla="*/ 0 h 73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0" t="0" r="r" b="b"/>
                <a:pathLst>
                  <a:path w="485" h="73">
                    <a:moveTo>
                      <a:pt x="425" y="0"/>
                    </a:moveTo>
                    <a:lnTo>
                      <a:pt x="484" y="10"/>
                    </a:lnTo>
                    <a:lnTo>
                      <a:pt x="485" y="12"/>
                    </a:lnTo>
                    <a:lnTo>
                      <a:pt x="485" y="14"/>
                    </a:lnTo>
                    <a:lnTo>
                      <a:pt x="429" y="38"/>
                    </a:lnTo>
                    <a:lnTo>
                      <a:pt x="362" y="51"/>
                    </a:lnTo>
                    <a:lnTo>
                      <a:pt x="291" y="60"/>
                    </a:lnTo>
                    <a:lnTo>
                      <a:pt x="213" y="66"/>
                    </a:lnTo>
                    <a:lnTo>
                      <a:pt x="148" y="70"/>
                    </a:lnTo>
                    <a:lnTo>
                      <a:pt x="88" y="73"/>
                    </a:lnTo>
                    <a:lnTo>
                      <a:pt x="53" y="73"/>
                    </a:lnTo>
                    <a:lnTo>
                      <a:pt x="38" y="73"/>
                    </a:lnTo>
                    <a:lnTo>
                      <a:pt x="0" y="68"/>
                    </a:lnTo>
                    <a:lnTo>
                      <a:pt x="2" y="65"/>
                    </a:lnTo>
                    <a:lnTo>
                      <a:pt x="67" y="47"/>
                    </a:lnTo>
                    <a:lnTo>
                      <a:pt x="144" y="32"/>
                    </a:lnTo>
                    <a:lnTo>
                      <a:pt x="207" y="21"/>
                    </a:lnTo>
                    <a:lnTo>
                      <a:pt x="267" y="12"/>
                    </a:lnTo>
                    <a:lnTo>
                      <a:pt x="330" y="5"/>
                    </a:lnTo>
                    <a:lnTo>
                      <a:pt x="393" y="0"/>
                    </a:lnTo>
                    <a:lnTo>
                      <a:pt x="415" y="0"/>
                    </a:lnTo>
                    <a:lnTo>
                      <a:pt x="425" y="0"/>
                    </a:lnTo>
                    <a:close/>
                  </a:path>
                </a:pathLst>
              </a:custGeom>
              <a:solidFill>
                <a:srgbClr val="F1B16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</p:grpSp>
      </p:grpSp>
      <p:grpSp>
        <p:nvGrpSpPr>
          <p:cNvPr id="732" name="Group 721">
            <a:extLst>
              <a:ext uri="{FF2B5EF4-FFF2-40B4-BE49-F238E27FC236}">
                <a16:creationId xmlns:a16="http://schemas.microsoft.com/office/drawing/2014/main" id="{C1D11059-D274-92FF-13A9-872420060502}"/>
              </a:ext>
            </a:extLst>
          </p:cNvPr>
          <p:cNvGrpSpPr>
            <a:grpSpLocks/>
          </p:cNvGrpSpPr>
          <p:nvPr/>
        </p:nvGrpSpPr>
        <p:grpSpPr bwMode="auto">
          <a:xfrm>
            <a:off x="4692650" y="3826748"/>
            <a:ext cx="2806700" cy="2641600"/>
            <a:chOff x="0" y="0"/>
            <a:chExt cx="1768" cy="1664"/>
          </a:xfrm>
        </p:grpSpPr>
        <p:sp>
          <p:nvSpPr>
            <p:cNvPr id="733" name="Text Box 722">
              <a:extLst>
                <a:ext uri="{FF2B5EF4-FFF2-40B4-BE49-F238E27FC236}">
                  <a16:creationId xmlns:a16="http://schemas.microsoft.com/office/drawing/2014/main" id="{4FC1DAA0-7A85-F886-8B1A-70379F42A16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95" y="220"/>
              <a:ext cx="173" cy="1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1pPr>
              <a:lvl2pPr marL="742950" indent="-28575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2pPr>
              <a:lvl3pPr marL="11430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3pPr>
              <a:lvl4pPr marL="16002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4pPr>
              <a:lvl5pPr marL="20574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64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ED7D31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>
                  <a:ln>
                    <a:noFill/>
                  </a:ln>
                  <a:solidFill>
                    <a:srgbClr val="008000"/>
                  </a:solidFill>
                  <a:effectLst/>
                  <a:uLnTx/>
                  <a:uFillTx/>
                  <a:latin typeface="Verdana" panose="020B0604030504040204" pitchFamily="34" charset="0"/>
                  <a:ea typeface="宋体" panose="02010600030101010101" pitchFamily="2" charset="-122"/>
                  <a:cs typeface="+mn-cs"/>
                </a:rPr>
                <a:t>C</a:t>
              </a:r>
              <a:r>
                <a:rPr kumimoji="0" lang="zh-CN" altLang="zh-CN" sz="1800" b="0" i="0" u="none" strike="noStrike" kern="1200" cap="none" spc="0" normalizeH="0" baseline="-25000" noProof="0">
                  <a:ln>
                    <a:noFill/>
                  </a:ln>
                  <a:solidFill>
                    <a:srgbClr val="008000"/>
                  </a:solidFill>
                  <a:effectLst/>
                  <a:uLnTx/>
                  <a:uFillTx/>
                  <a:latin typeface="Verdana" panose="020B0604030504040204" pitchFamily="34" charset="0"/>
                  <a:ea typeface="宋体" panose="02010600030101010101" pitchFamily="2" charset="-122"/>
                  <a:cs typeface="+mn-cs"/>
                </a:rPr>
                <a:t>0</a:t>
              </a:r>
            </a:p>
          </p:txBody>
        </p:sp>
        <p:sp>
          <p:nvSpPr>
            <p:cNvPr id="734" name="Text Box 723">
              <a:extLst>
                <a:ext uri="{FF2B5EF4-FFF2-40B4-BE49-F238E27FC236}">
                  <a16:creationId xmlns:a16="http://schemas.microsoft.com/office/drawing/2014/main" id="{F239DB50-CE8C-F0E3-898D-63A29DE589B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94" y="732"/>
              <a:ext cx="225" cy="1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1pPr>
              <a:lvl2pPr marL="742950" indent="-28575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2pPr>
              <a:lvl3pPr marL="11430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3pPr>
              <a:lvl4pPr marL="16002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4pPr>
              <a:lvl5pPr marL="20574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64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ED7D31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>
                  <a:ln>
                    <a:noFill/>
                  </a:ln>
                  <a:solidFill>
                    <a:srgbClr val="ED7D31"/>
                  </a:solidFill>
                  <a:effectLst/>
                  <a:uLnTx/>
                  <a:uFillTx/>
                  <a:latin typeface="Verdana" panose="020B0604030504040204" pitchFamily="34" charset="0"/>
                  <a:ea typeface="宋体" panose="02010600030101010101" pitchFamily="2" charset="-122"/>
                  <a:cs typeface="+mn-cs"/>
                </a:rPr>
                <a:t>P</a:t>
              </a:r>
              <a:r>
                <a:rPr kumimoji="0" lang="en-US" altLang="zh-CN" sz="1800" b="0" i="0" u="none" strike="noStrike" kern="1200" cap="none" spc="0" normalizeH="0" baseline="-25000" noProof="0">
                  <a:ln>
                    <a:noFill/>
                  </a:ln>
                  <a:solidFill>
                    <a:srgbClr val="ED7D31"/>
                  </a:solidFill>
                  <a:effectLst/>
                  <a:uLnTx/>
                  <a:uFillTx/>
                  <a:latin typeface="Verdana" panose="020B0604030504040204" pitchFamily="34" charset="0"/>
                  <a:ea typeface="宋体" panose="02010600030101010101" pitchFamily="2" charset="-122"/>
                  <a:cs typeface="+mn-cs"/>
                </a:rPr>
                <a:t>0</a:t>
              </a:r>
              <a:endParaRPr kumimoji="0" lang="zh-CN" altLang="zh-CN" sz="1800" b="0" i="0" u="none" strike="noStrike" kern="1200" cap="none" spc="0" normalizeH="0" baseline="-25000" noProof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Verdana" panose="020B060403050404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35" name="Text Box 724">
              <a:extLst>
                <a:ext uri="{FF2B5EF4-FFF2-40B4-BE49-F238E27FC236}">
                  <a16:creationId xmlns:a16="http://schemas.microsoft.com/office/drawing/2014/main" id="{0E2C0E20-6987-D374-037B-1FA7217AABD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8" y="477"/>
              <a:ext cx="201" cy="1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1pPr>
              <a:lvl2pPr marL="742950" indent="-28575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2pPr>
              <a:lvl3pPr marL="11430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3pPr>
              <a:lvl4pPr marL="16002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4pPr>
              <a:lvl5pPr marL="20574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64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ED7D31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Verdana" panose="020B0604030504040204" pitchFamily="34" charset="0"/>
                  <a:ea typeface="宋体" panose="02010600030101010101" pitchFamily="2" charset="-122"/>
                  <a:cs typeface="+mn-cs"/>
                </a:rPr>
                <a:t>G</a:t>
              </a:r>
              <a:r>
                <a:rPr kumimoji="0" lang="en-US" altLang="zh-CN" sz="1800" b="0" i="0" u="none" strike="noStrike" kern="1200" cap="none" spc="0" normalizeH="0" baseline="-2500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Verdana" panose="020B0604030504040204" pitchFamily="34" charset="0"/>
                  <a:ea typeface="宋体" panose="02010600030101010101" pitchFamily="2" charset="-122"/>
                  <a:cs typeface="+mn-cs"/>
                </a:rPr>
                <a:t>0</a:t>
              </a:r>
              <a:endParaRPr kumimoji="0" lang="zh-CN" altLang="zh-CN" sz="1800" b="0" i="0" u="none" strike="noStrike" kern="1200" cap="none" spc="0" normalizeH="0" baseline="-2500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Verdana" panose="020B060403050404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36" name="Text Box 725">
              <a:extLst>
                <a:ext uri="{FF2B5EF4-FFF2-40B4-BE49-F238E27FC236}">
                  <a16:creationId xmlns:a16="http://schemas.microsoft.com/office/drawing/2014/main" id="{572EFE29-24A4-CE68-3C65-A8FD4643D32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0" y="948"/>
              <a:ext cx="198" cy="1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1pPr>
              <a:lvl2pPr marL="742950" indent="-28575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2pPr>
              <a:lvl3pPr marL="11430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3pPr>
              <a:lvl4pPr marL="16002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4pPr>
              <a:lvl5pPr marL="20574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64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ED7D31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Verdana" panose="020B0604030504040204" pitchFamily="34" charset="0"/>
                  <a:ea typeface="宋体" panose="02010600030101010101" pitchFamily="2" charset="-122"/>
                  <a:cs typeface="+mn-cs"/>
                </a:rPr>
                <a:t>G</a:t>
              </a:r>
              <a:r>
                <a:rPr kumimoji="0" lang="en-US" altLang="zh-CN" sz="1800" b="0" i="0" u="none" strike="noStrike" kern="1200" cap="none" spc="0" normalizeH="0" baseline="-2500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Verdana" panose="020B0604030504040204" pitchFamily="34" charset="0"/>
                  <a:ea typeface="宋体" panose="02010600030101010101" pitchFamily="2" charset="-122"/>
                  <a:cs typeface="+mn-cs"/>
                </a:rPr>
                <a:t>1</a:t>
              </a:r>
              <a:endParaRPr kumimoji="0" lang="zh-CN" altLang="zh-CN" sz="1800" b="0" i="0" u="none" strike="noStrike" kern="1200" cap="none" spc="0" normalizeH="0" baseline="-2500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Verdana" panose="020B060403050404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37" name="Text Box 726">
              <a:extLst>
                <a:ext uri="{FF2B5EF4-FFF2-40B4-BE49-F238E27FC236}">
                  <a16:creationId xmlns:a16="http://schemas.microsoft.com/office/drawing/2014/main" id="{43AA1F20-84D0-B656-027F-FFB9C7B9090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84" y="1095"/>
              <a:ext cx="264" cy="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1pPr>
              <a:lvl2pPr marL="742950" indent="-28575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2pPr>
              <a:lvl3pPr marL="11430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3pPr>
              <a:lvl4pPr marL="16002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4pPr>
              <a:lvl5pPr marL="20574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64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ED7D31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>
                  <a:ln>
                    <a:noFill/>
                  </a:ln>
                  <a:solidFill>
                    <a:srgbClr val="ED7D31"/>
                  </a:solidFill>
                  <a:effectLst/>
                  <a:uLnTx/>
                  <a:uFillTx/>
                  <a:latin typeface="Verdana" panose="020B0604030504040204" pitchFamily="34" charset="0"/>
                  <a:ea typeface="宋体" panose="02010600030101010101" pitchFamily="2" charset="-122"/>
                  <a:cs typeface="+mn-cs"/>
                </a:rPr>
                <a:t>P</a:t>
              </a:r>
              <a:r>
                <a:rPr kumimoji="0" lang="en-US" altLang="zh-CN" sz="1800" b="0" i="0" u="none" strike="noStrike" kern="1200" cap="none" spc="0" normalizeH="0" baseline="-25000" noProof="0">
                  <a:ln>
                    <a:noFill/>
                  </a:ln>
                  <a:solidFill>
                    <a:srgbClr val="ED7D31"/>
                  </a:solidFill>
                  <a:effectLst/>
                  <a:uLnTx/>
                  <a:uFillTx/>
                  <a:latin typeface="Verdana" panose="020B0604030504040204" pitchFamily="34" charset="0"/>
                  <a:ea typeface="宋体" panose="02010600030101010101" pitchFamily="2" charset="-122"/>
                  <a:cs typeface="+mn-cs"/>
                </a:rPr>
                <a:t>1</a:t>
              </a:r>
              <a:endParaRPr kumimoji="0" lang="zh-CN" altLang="zh-CN" sz="1800" b="0" i="0" u="none" strike="noStrike" kern="1200" cap="none" spc="0" normalizeH="0" baseline="-25000" noProof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Verdana" panose="020B060403050404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38" name="Text Box 727">
              <a:extLst>
                <a:ext uri="{FF2B5EF4-FFF2-40B4-BE49-F238E27FC236}">
                  <a16:creationId xmlns:a16="http://schemas.microsoft.com/office/drawing/2014/main" id="{CE132B0B-CABD-9413-C57F-AAAD1E4A8C6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7" y="1464"/>
              <a:ext cx="221" cy="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1pPr>
              <a:lvl2pPr marL="742950" indent="-28575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2pPr>
              <a:lvl3pPr marL="11430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3pPr>
              <a:lvl4pPr marL="16002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4pPr>
              <a:lvl5pPr marL="20574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64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ED7D31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>
                  <a:ln>
                    <a:noFill/>
                  </a:ln>
                  <a:solidFill>
                    <a:srgbClr val="008000"/>
                  </a:solidFill>
                  <a:effectLst/>
                  <a:uLnTx/>
                  <a:uFillTx/>
                  <a:latin typeface="Verdana" panose="020B0604030504040204" pitchFamily="34" charset="0"/>
                  <a:ea typeface="宋体" panose="02010600030101010101" pitchFamily="2" charset="-122"/>
                  <a:cs typeface="+mn-cs"/>
                </a:rPr>
                <a:t>C</a:t>
              </a:r>
              <a:r>
                <a:rPr kumimoji="0" lang="zh-CN" altLang="zh-CN" sz="1800" b="0" i="0" u="none" strike="noStrike" kern="1200" cap="none" spc="0" normalizeH="0" baseline="-25000" noProof="0">
                  <a:ln>
                    <a:noFill/>
                  </a:ln>
                  <a:solidFill>
                    <a:srgbClr val="008000"/>
                  </a:solidFill>
                  <a:effectLst/>
                  <a:uLnTx/>
                  <a:uFillTx/>
                  <a:latin typeface="Verdana" panose="020B0604030504040204" pitchFamily="34" charset="0"/>
                  <a:ea typeface="宋体" panose="02010600030101010101" pitchFamily="2" charset="-122"/>
                  <a:cs typeface="+mn-cs"/>
                </a:rPr>
                <a:t>2</a:t>
              </a:r>
            </a:p>
          </p:txBody>
        </p:sp>
        <p:sp>
          <p:nvSpPr>
            <p:cNvPr id="739" name="未知">
              <a:extLst>
                <a:ext uri="{FF2B5EF4-FFF2-40B4-BE49-F238E27FC236}">
                  <a16:creationId xmlns:a16="http://schemas.microsoft.com/office/drawing/2014/main" id="{CAD48B40-1349-D7D8-9369-A3896337F70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53" y="0"/>
              <a:ext cx="92" cy="72"/>
            </a:xfrm>
            <a:custGeom>
              <a:avLst/>
              <a:gdLst>
                <a:gd name="T0" fmla="*/ 0 w 230"/>
                <a:gd name="T1" fmla="*/ 0 h 179"/>
                <a:gd name="T2" fmla="*/ 0 w 230"/>
                <a:gd name="T3" fmla="*/ 0 h 179"/>
                <a:gd name="T4" fmla="*/ 0 w 230"/>
                <a:gd name="T5" fmla="*/ 0 h 179"/>
                <a:gd name="T6" fmla="*/ 0 w 230"/>
                <a:gd name="T7" fmla="*/ 0 h 179"/>
                <a:gd name="T8" fmla="*/ 0 w 230"/>
                <a:gd name="T9" fmla="*/ 0 h 179"/>
                <a:gd name="T10" fmla="*/ 0 w 230"/>
                <a:gd name="T11" fmla="*/ 0 h 179"/>
                <a:gd name="T12" fmla="*/ 0 w 230"/>
                <a:gd name="T13" fmla="*/ 0 h 179"/>
                <a:gd name="T14" fmla="*/ 0 w 230"/>
                <a:gd name="T15" fmla="*/ 0 h 179"/>
                <a:gd name="T16" fmla="*/ 0 w 230"/>
                <a:gd name="T17" fmla="*/ 0 h 179"/>
                <a:gd name="T18" fmla="*/ 0 w 230"/>
                <a:gd name="T19" fmla="*/ 0 h 179"/>
                <a:gd name="T20" fmla="*/ 0 w 230"/>
                <a:gd name="T21" fmla="*/ 0 h 179"/>
                <a:gd name="T22" fmla="*/ 0 w 230"/>
                <a:gd name="T23" fmla="*/ 0 h 179"/>
                <a:gd name="T24" fmla="*/ 0 w 230"/>
                <a:gd name="T25" fmla="*/ 0 h 179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230" h="179">
                  <a:moveTo>
                    <a:pt x="0" y="73"/>
                  </a:moveTo>
                  <a:lnTo>
                    <a:pt x="27" y="52"/>
                  </a:lnTo>
                  <a:lnTo>
                    <a:pt x="34" y="46"/>
                  </a:lnTo>
                  <a:lnTo>
                    <a:pt x="88" y="9"/>
                  </a:lnTo>
                  <a:lnTo>
                    <a:pt x="120" y="0"/>
                  </a:lnTo>
                  <a:lnTo>
                    <a:pt x="128" y="1"/>
                  </a:lnTo>
                  <a:lnTo>
                    <a:pt x="183" y="46"/>
                  </a:lnTo>
                  <a:lnTo>
                    <a:pt x="213" y="103"/>
                  </a:lnTo>
                  <a:lnTo>
                    <a:pt x="230" y="162"/>
                  </a:lnTo>
                  <a:lnTo>
                    <a:pt x="230" y="168"/>
                  </a:lnTo>
                  <a:lnTo>
                    <a:pt x="230" y="173"/>
                  </a:lnTo>
                  <a:lnTo>
                    <a:pt x="229" y="177"/>
                  </a:lnTo>
                  <a:lnTo>
                    <a:pt x="227" y="179"/>
                  </a:lnTo>
                </a:path>
              </a:pathLst>
            </a:custGeom>
            <a:noFill/>
            <a:ln w="1270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40" name="未知">
              <a:extLst>
                <a:ext uri="{FF2B5EF4-FFF2-40B4-BE49-F238E27FC236}">
                  <a16:creationId xmlns:a16="http://schemas.microsoft.com/office/drawing/2014/main" id="{8EF60678-22B0-AE1E-3966-66643EBEF3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467" y="15"/>
              <a:ext cx="63" cy="54"/>
            </a:xfrm>
            <a:custGeom>
              <a:avLst/>
              <a:gdLst>
                <a:gd name="T0" fmla="*/ 0 w 158"/>
                <a:gd name="T1" fmla="*/ 0 h 136"/>
                <a:gd name="T2" fmla="*/ 0 w 158"/>
                <a:gd name="T3" fmla="*/ 0 h 136"/>
                <a:gd name="T4" fmla="*/ 0 w 158"/>
                <a:gd name="T5" fmla="*/ 0 h 136"/>
                <a:gd name="T6" fmla="*/ 0 w 158"/>
                <a:gd name="T7" fmla="*/ 0 h 136"/>
                <a:gd name="T8" fmla="*/ 0 w 158"/>
                <a:gd name="T9" fmla="*/ 0 h 136"/>
                <a:gd name="T10" fmla="*/ 0 w 158"/>
                <a:gd name="T11" fmla="*/ 0 h 136"/>
                <a:gd name="T12" fmla="*/ 0 w 158"/>
                <a:gd name="T13" fmla="*/ 0 h 136"/>
                <a:gd name="T14" fmla="*/ 0 w 158"/>
                <a:gd name="T15" fmla="*/ 0 h 136"/>
                <a:gd name="T16" fmla="*/ 0 w 158"/>
                <a:gd name="T17" fmla="*/ 0 h 136"/>
                <a:gd name="T18" fmla="*/ 0 w 158"/>
                <a:gd name="T19" fmla="*/ 0 h 136"/>
                <a:gd name="T20" fmla="*/ 0 w 158"/>
                <a:gd name="T21" fmla="*/ 0 h 136"/>
                <a:gd name="T22" fmla="*/ 0 w 158"/>
                <a:gd name="T23" fmla="*/ 0 h 1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58" h="136">
                  <a:moveTo>
                    <a:pt x="0" y="57"/>
                  </a:moveTo>
                  <a:lnTo>
                    <a:pt x="17" y="42"/>
                  </a:lnTo>
                  <a:lnTo>
                    <a:pt x="22" y="37"/>
                  </a:lnTo>
                  <a:lnTo>
                    <a:pt x="72" y="2"/>
                  </a:lnTo>
                  <a:lnTo>
                    <a:pt x="84" y="0"/>
                  </a:lnTo>
                  <a:lnTo>
                    <a:pt x="90" y="0"/>
                  </a:lnTo>
                  <a:lnTo>
                    <a:pt x="134" y="49"/>
                  </a:lnTo>
                  <a:lnTo>
                    <a:pt x="155" y="109"/>
                  </a:lnTo>
                  <a:lnTo>
                    <a:pt x="158" y="127"/>
                  </a:lnTo>
                  <a:lnTo>
                    <a:pt x="157" y="131"/>
                  </a:lnTo>
                  <a:lnTo>
                    <a:pt x="157" y="134"/>
                  </a:lnTo>
                  <a:lnTo>
                    <a:pt x="156" y="136"/>
                  </a:lnTo>
                </a:path>
              </a:pathLst>
            </a:custGeom>
            <a:noFill/>
            <a:ln w="1270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41" name="未知">
              <a:extLst>
                <a:ext uri="{FF2B5EF4-FFF2-40B4-BE49-F238E27FC236}">
                  <a16:creationId xmlns:a16="http://schemas.microsoft.com/office/drawing/2014/main" id="{4D83D4F3-97BD-ADEF-5F50-871C9263DFB2}"/>
                </a:ext>
              </a:extLst>
            </p:cNvPr>
            <p:cNvSpPr>
              <a:spLocks/>
            </p:cNvSpPr>
            <p:nvPr/>
          </p:nvSpPr>
          <p:spPr bwMode="auto">
            <a:xfrm>
              <a:off x="1359" y="12"/>
              <a:ext cx="258" cy="218"/>
            </a:xfrm>
            <a:custGeom>
              <a:avLst/>
              <a:gdLst>
                <a:gd name="T0" fmla="*/ 0 w 644"/>
                <a:gd name="T1" fmla="*/ 0 h 546"/>
                <a:gd name="T2" fmla="*/ 0 w 644"/>
                <a:gd name="T3" fmla="*/ 0 h 546"/>
                <a:gd name="T4" fmla="*/ 0 w 644"/>
                <a:gd name="T5" fmla="*/ 0 h 546"/>
                <a:gd name="T6" fmla="*/ 0 w 644"/>
                <a:gd name="T7" fmla="*/ 0 h 546"/>
                <a:gd name="T8" fmla="*/ 0 w 644"/>
                <a:gd name="T9" fmla="*/ 0 h 546"/>
                <a:gd name="T10" fmla="*/ 0 w 644"/>
                <a:gd name="T11" fmla="*/ 0 h 546"/>
                <a:gd name="T12" fmla="*/ 0 w 644"/>
                <a:gd name="T13" fmla="*/ 0 h 546"/>
                <a:gd name="T14" fmla="*/ 0 w 644"/>
                <a:gd name="T15" fmla="*/ 0 h 546"/>
                <a:gd name="T16" fmla="*/ 0 w 644"/>
                <a:gd name="T17" fmla="*/ 0 h 546"/>
                <a:gd name="T18" fmla="*/ 0 w 644"/>
                <a:gd name="T19" fmla="*/ 0 h 546"/>
                <a:gd name="T20" fmla="*/ 0 w 644"/>
                <a:gd name="T21" fmla="*/ 0 h 546"/>
                <a:gd name="T22" fmla="*/ 0 w 644"/>
                <a:gd name="T23" fmla="*/ 0 h 546"/>
                <a:gd name="T24" fmla="*/ 0 w 644"/>
                <a:gd name="T25" fmla="*/ 0 h 546"/>
                <a:gd name="T26" fmla="*/ 0 w 644"/>
                <a:gd name="T27" fmla="*/ 0 h 546"/>
                <a:gd name="T28" fmla="*/ 0 w 644"/>
                <a:gd name="T29" fmla="*/ 0 h 546"/>
                <a:gd name="T30" fmla="*/ 0 w 644"/>
                <a:gd name="T31" fmla="*/ 0 h 546"/>
                <a:gd name="T32" fmla="*/ 0 w 644"/>
                <a:gd name="T33" fmla="*/ 0 h 546"/>
                <a:gd name="T34" fmla="*/ 0 w 644"/>
                <a:gd name="T35" fmla="*/ 0 h 546"/>
                <a:gd name="T36" fmla="*/ 0 w 644"/>
                <a:gd name="T37" fmla="*/ 0 h 546"/>
                <a:gd name="T38" fmla="*/ 0 w 644"/>
                <a:gd name="T39" fmla="*/ 0 h 546"/>
                <a:gd name="T40" fmla="*/ 0 w 644"/>
                <a:gd name="T41" fmla="*/ 0 h 546"/>
                <a:gd name="T42" fmla="*/ 0 w 644"/>
                <a:gd name="T43" fmla="*/ 0 h 546"/>
                <a:gd name="T44" fmla="*/ 0 w 644"/>
                <a:gd name="T45" fmla="*/ 0 h 546"/>
                <a:gd name="T46" fmla="*/ 0 w 644"/>
                <a:gd name="T47" fmla="*/ 0 h 546"/>
                <a:gd name="T48" fmla="*/ 0 w 644"/>
                <a:gd name="T49" fmla="*/ 0 h 546"/>
                <a:gd name="T50" fmla="*/ 0 w 644"/>
                <a:gd name="T51" fmla="*/ 0 h 546"/>
                <a:gd name="T52" fmla="*/ 0 w 644"/>
                <a:gd name="T53" fmla="*/ 0 h 546"/>
                <a:gd name="T54" fmla="*/ 0 w 644"/>
                <a:gd name="T55" fmla="*/ 0 h 546"/>
                <a:gd name="T56" fmla="*/ 0 w 644"/>
                <a:gd name="T57" fmla="*/ 0 h 546"/>
                <a:gd name="T58" fmla="*/ 0 w 644"/>
                <a:gd name="T59" fmla="*/ 0 h 546"/>
                <a:gd name="T60" fmla="*/ 0 w 644"/>
                <a:gd name="T61" fmla="*/ 0 h 546"/>
                <a:gd name="T62" fmla="*/ 0 w 644"/>
                <a:gd name="T63" fmla="*/ 0 h 546"/>
                <a:gd name="T64" fmla="*/ 0 w 644"/>
                <a:gd name="T65" fmla="*/ 0 h 546"/>
                <a:gd name="T66" fmla="*/ 0 w 644"/>
                <a:gd name="T67" fmla="*/ 0 h 546"/>
                <a:gd name="T68" fmla="*/ 0 w 644"/>
                <a:gd name="T69" fmla="*/ 0 h 546"/>
                <a:gd name="T70" fmla="*/ 0 w 644"/>
                <a:gd name="T71" fmla="*/ 0 h 546"/>
                <a:gd name="T72" fmla="*/ 0 w 644"/>
                <a:gd name="T73" fmla="*/ 0 h 54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644" h="546">
                  <a:moveTo>
                    <a:pt x="169" y="3"/>
                  </a:moveTo>
                  <a:lnTo>
                    <a:pt x="220" y="42"/>
                  </a:lnTo>
                  <a:lnTo>
                    <a:pt x="274" y="74"/>
                  </a:lnTo>
                  <a:lnTo>
                    <a:pt x="282" y="79"/>
                  </a:lnTo>
                  <a:lnTo>
                    <a:pt x="290" y="83"/>
                  </a:lnTo>
                  <a:lnTo>
                    <a:pt x="296" y="87"/>
                  </a:lnTo>
                  <a:lnTo>
                    <a:pt x="302" y="91"/>
                  </a:lnTo>
                  <a:lnTo>
                    <a:pt x="307" y="94"/>
                  </a:lnTo>
                  <a:lnTo>
                    <a:pt x="311" y="96"/>
                  </a:lnTo>
                  <a:lnTo>
                    <a:pt x="315" y="99"/>
                  </a:lnTo>
                  <a:lnTo>
                    <a:pt x="383" y="124"/>
                  </a:lnTo>
                  <a:lnTo>
                    <a:pt x="463" y="147"/>
                  </a:lnTo>
                  <a:lnTo>
                    <a:pt x="523" y="164"/>
                  </a:lnTo>
                  <a:lnTo>
                    <a:pt x="597" y="184"/>
                  </a:lnTo>
                  <a:lnTo>
                    <a:pt x="641" y="197"/>
                  </a:lnTo>
                  <a:lnTo>
                    <a:pt x="644" y="214"/>
                  </a:lnTo>
                  <a:lnTo>
                    <a:pt x="640" y="275"/>
                  </a:lnTo>
                  <a:lnTo>
                    <a:pt x="616" y="345"/>
                  </a:lnTo>
                  <a:lnTo>
                    <a:pt x="577" y="416"/>
                  </a:lnTo>
                  <a:lnTo>
                    <a:pt x="528" y="478"/>
                  </a:lnTo>
                  <a:lnTo>
                    <a:pt x="474" y="525"/>
                  </a:lnTo>
                  <a:lnTo>
                    <a:pt x="400" y="546"/>
                  </a:lnTo>
                  <a:lnTo>
                    <a:pt x="399" y="544"/>
                  </a:lnTo>
                  <a:lnTo>
                    <a:pt x="344" y="487"/>
                  </a:lnTo>
                  <a:lnTo>
                    <a:pt x="299" y="440"/>
                  </a:lnTo>
                  <a:lnTo>
                    <a:pt x="252" y="389"/>
                  </a:lnTo>
                  <a:lnTo>
                    <a:pt x="211" y="343"/>
                  </a:lnTo>
                  <a:lnTo>
                    <a:pt x="175" y="300"/>
                  </a:lnTo>
                  <a:lnTo>
                    <a:pt x="170" y="294"/>
                  </a:lnTo>
                  <a:lnTo>
                    <a:pt x="105" y="270"/>
                  </a:lnTo>
                  <a:lnTo>
                    <a:pt x="41" y="261"/>
                  </a:lnTo>
                  <a:lnTo>
                    <a:pt x="30" y="260"/>
                  </a:lnTo>
                  <a:lnTo>
                    <a:pt x="0" y="251"/>
                  </a:lnTo>
                  <a:lnTo>
                    <a:pt x="0" y="249"/>
                  </a:lnTo>
                  <a:lnTo>
                    <a:pt x="4" y="246"/>
                  </a:lnTo>
                  <a:lnTo>
                    <a:pt x="167" y="0"/>
                  </a:lnTo>
                  <a:lnTo>
                    <a:pt x="169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42" name="未知">
              <a:extLst>
                <a:ext uri="{FF2B5EF4-FFF2-40B4-BE49-F238E27FC236}">
                  <a16:creationId xmlns:a16="http://schemas.microsoft.com/office/drawing/2014/main" id="{51AEF5BD-682C-795D-8E10-08D348166E2A}"/>
                </a:ext>
              </a:extLst>
            </p:cNvPr>
            <p:cNvSpPr>
              <a:spLocks/>
            </p:cNvSpPr>
            <p:nvPr/>
          </p:nvSpPr>
          <p:spPr bwMode="auto">
            <a:xfrm>
              <a:off x="1359" y="12"/>
              <a:ext cx="258" cy="218"/>
            </a:xfrm>
            <a:custGeom>
              <a:avLst/>
              <a:gdLst>
                <a:gd name="T0" fmla="*/ 0 w 645"/>
                <a:gd name="T1" fmla="*/ 0 h 546"/>
                <a:gd name="T2" fmla="*/ 0 w 645"/>
                <a:gd name="T3" fmla="*/ 0 h 546"/>
                <a:gd name="T4" fmla="*/ 0 w 645"/>
                <a:gd name="T5" fmla="*/ 0 h 546"/>
                <a:gd name="T6" fmla="*/ 0 w 645"/>
                <a:gd name="T7" fmla="*/ 0 h 546"/>
                <a:gd name="T8" fmla="*/ 0 w 645"/>
                <a:gd name="T9" fmla="*/ 0 h 546"/>
                <a:gd name="T10" fmla="*/ 0 w 645"/>
                <a:gd name="T11" fmla="*/ 0 h 546"/>
                <a:gd name="T12" fmla="*/ 0 w 645"/>
                <a:gd name="T13" fmla="*/ 0 h 546"/>
                <a:gd name="T14" fmla="*/ 0 w 645"/>
                <a:gd name="T15" fmla="*/ 0 h 546"/>
                <a:gd name="T16" fmla="*/ 0 w 645"/>
                <a:gd name="T17" fmla="*/ 0 h 546"/>
                <a:gd name="T18" fmla="*/ 0 w 645"/>
                <a:gd name="T19" fmla="*/ 0 h 546"/>
                <a:gd name="T20" fmla="*/ 0 w 645"/>
                <a:gd name="T21" fmla="*/ 0 h 546"/>
                <a:gd name="T22" fmla="*/ 0 w 645"/>
                <a:gd name="T23" fmla="*/ 0 h 546"/>
                <a:gd name="T24" fmla="*/ 0 w 645"/>
                <a:gd name="T25" fmla="*/ 0 h 546"/>
                <a:gd name="T26" fmla="*/ 0 w 645"/>
                <a:gd name="T27" fmla="*/ 0 h 546"/>
                <a:gd name="T28" fmla="*/ 0 w 645"/>
                <a:gd name="T29" fmla="*/ 0 h 546"/>
                <a:gd name="T30" fmla="*/ 0 w 645"/>
                <a:gd name="T31" fmla="*/ 0 h 546"/>
                <a:gd name="T32" fmla="*/ 0 w 645"/>
                <a:gd name="T33" fmla="*/ 0 h 546"/>
                <a:gd name="T34" fmla="*/ 0 w 645"/>
                <a:gd name="T35" fmla="*/ 0 h 546"/>
                <a:gd name="T36" fmla="*/ 0 w 645"/>
                <a:gd name="T37" fmla="*/ 0 h 546"/>
                <a:gd name="T38" fmla="*/ 0 w 645"/>
                <a:gd name="T39" fmla="*/ 0 h 546"/>
                <a:gd name="T40" fmla="*/ 0 w 645"/>
                <a:gd name="T41" fmla="*/ 0 h 546"/>
                <a:gd name="T42" fmla="*/ 0 w 645"/>
                <a:gd name="T43" fmla="*/ 0 h 546"/>
                <a:gd name="T44" fmla="*/ 0 w 645"/>
                <a:gd name="T45" fmla="*/ 0 h 546"/>
                <a:gd name="T46" fmla="*/ 0 w 645"/>
                <a:gd name="T47" fmla="*/ 0 h 546"/>
                <a:gd name="T48" fmla="*/ 0 w 645"/>
                <a:gd name="T49" fmla="*/ 0 h 546"/>
                <a:gd name="T50" fmla="*/ 0 w 645"/>
                <a:gd name="T51" fmla="*/ 0 h 546"/>
                <a:gd name="T52" fmla="*/ 0 w 645"/>
                <a:gd name="T53" fmla="*/ 0 h 546"/>
                <a:gd name="T54" fmla="*/ 0 w 645"/>
                <a:gd name="T55" fmla="*/ 0 h 546"/>
                <a:gd name="T56" fmla="*/ 0 w 645"/>
                <a:gd name="T57" fmla="*/ 0 h 546"/>
                <a:gd name="T58" fmla="*/ 0 w 645"/>
                <a:gd name="T59" fmla="*/ 0 h 546"/>
                <a:gd name="T60" fmla="*/ 0 w 645"/>
                <a:gd name="T61" fmla="*/ 0 h 546"/>
                <a:gd name="T62" fmla="*/ 0 w 645"/>
                <a:gd name="T63" fmla="*/ 0 h 546"/>
                <a:gd name="T64" fmla="*/ 0 w 645"/>
                <a:gd name="T65" fmla="*/ 0 h 546"/>
                <a:gd name="T66" fmla="*/ 0 w 645"/>
                <a:gd name="T67" fmla="*/ 0 h 546"/>
                <a:gd name="T68" fmla="*/ 0 w 645"/>
                <a:gd name="T69" fmla="*/ 0 h 546"/>
                <a:gd name="T70" fmla="*/ 0 w 645"/>
                <a:gd name="T71" fmla="*/ 0 h 546"/>
                <a:gd name="T72" fmla="*/ 0 w 645"/>
                <a:gd name="T73" fmla="*/ 0 h 546"/>
                <a:gd name="T74" fmla="*/ 0 w 645"/>
                <a:gd name="T75" fmla="*/ 0 h 54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645" h="546">
                  <a:moveTo>
                    <a:pt x="4" y="246"/>
                  </a:moveTo>
                  <a:lnTo>
                    <a:pt x="0" y="249"/>
                  </a:lnTo>
                  <a:lnTo>
                    <a:pt x="0" y="251"/>
                  </a:lnTo>
                  <a:lnTo>
                    <a:pt x="2" y="253"/>
                  </a:lnTo>
                  <a:lnTo>
                    <a:pt x="53" y="263"/>
                  </a:lnTo>
                  <a:lnTo>
                    <a:pt x="66" y="264"/>
                  </a:lnTo>
                  <a:lnTo>
                    <a:pt x="131" y="276"/>
                  </a:lnTo>
                  <a:lnTo>
                    <a:pt x="181" y="308"/>
                  </a:lnTo>
                  <a:lnTo>
                    <a:pt x="189" y="318"/>
                  </a:lnTo>
                  <a:lnTo>
                    <a:pt x="237" y="373"/>
                  </a:lnTo>
                  <a:lnTo>
                    <a:pt x="283" y="423"/>
                  </a:lnTo>
                  <a:lnTo>
                    <a:pt x="330" y="472"/>
                  </a:lnTo>
                  <a:lnTo>
                    <a:pt x="380" y="525"/>
                  </a:lnTo>
                  <a:lnTo>
                    <a:pt x="400" y="546"/>
                  </a:lnTo>
                  <a:lnTo>
                    <a:pt x="418" y="546"/>
                  </a:lnTo>
                  <a:lnTo>
                    <a:pt x="492" y="512"/>
                  </a:lnTo>
                  <a:lnTo>
                    <a:pt x="546" y="459"/>
                  </a:lnTo>
                  <a:lnTo>
                    <a:pt x="592" y="393"/>
                  </a:lnTo>
                  <a:lnTo>
                    <a:pt x="626" y="321"/>
                  </a:lnTo>
                  <a:lnTo>
                    <a:pt x="644" y="253"/>
                  </a:lnTo>
                  <a:lnTo>
                    <a:pt x="645" y="233"/>
                  </a:lnTo>
                  <a:lnTo>
                    <a:pt x="644" y="214"/>
                  </a:lnTo>
                  <a:lnTo>
                    <a:pt x="641" y="197"/>
                  </a:lnTo>
                  <a:lnTo>
                    <a:pt x="597" y="184"/>
                  </a:lnTo>
                  <a:lnTo>
                    <a:pt x="558" y="173"/>
                  </a:lnTo>
                  <a:lnTo>
                    <a:pt x="491" y="155"/>
                  </a:lnTo>
                  <a:lnTo>
                    <a:pt x="418" y="134"/>
                  </a:lnTo>
                  <a:lnTo>
                    <a:pt x="358" y="116"/>
                  </a:lnTo>
                  <a:lnTo>
                    <a:pt x="307" y="94"/>
                  </a:lnTo>
                  <a:lnTo>
                    <a:pt x="302" y="91"/>
                  </a:lnTo>
                  <a:lnTo>
                    <a:pt x="296" y="87"/>
                  </a:lnTo>
                  <a:lnTo>
                    <a:pt x="290" y="83"/>
                  </a:lnTo>
                  <a:lnTo>
                    <a:pt x="282" y="79"/>
                  </a:lnTo>
                  <a:lnTo>
                    <a:pt x="274" y="74"/>
                  </a:lnTo>
                  <a:lnTo>
                    <a:pt x="266" y="69"/>
                  </a:lnTo>
                  <a:lnTo>
                    <a:pt x="212" y="36"/>
                  </a:lnTo>
                  <a:lnTo>
                    <a:pt x="169" y="3"/>
                  </a:lnTo>
                  <a:lnTo>
                    <a:pt x="167" y="0"/>
                  </a:lnTo>
                </a:path>
              </a:pathLst>
            </a:custGeom>
            <a:noFill/>
            <a:ln w="1270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43" name="未知">
              <a:extLst>
                <a:ext uri="{FF2B5EF4-FFF2-40B4-BE49-F238E27FC236}">
                  <a16:creationId xmlns:a16="http://schemas.microsoft.com/office/drawing/2014/main" id="{90CAC28F-7F07-12DC-B9B0-4941941E8505}"/>
                </a:ext>
              </a:extLst>
            </p:cNvPr>
            <p:cNvSpPr>
              <a:spLocks/>
            </p:cNvSpPr>
            <p:nvPr/>
          </p:nvSpPr>
          <p:spPr bwMode="auto">
            <a:xfrm>
              <a:off x="1357" y="11"/>
              <a:ext cx="70" cy="101"/>
            </a:xfrm>
            <a:custGeom>
              <a:avLst/>
              <a:gdLst>
                <a:gd name="T0" fmla="*/ 0 w 174"/>
                <a:gd name="T1" fmla="*/ 0 h 253"/>
                <a:gd name="T2" fmla="*/ 0 w 174"/>
                <a:gd name="T3" fmla="*/ 0 h 253"/>
                <a:gd name="T4" fmla="*/ 0 w 174"/>
                <a:gd name="T5" fmla="*/ 0 h 253"/>
                <a:gd name="T6" fmla="*/ 0 w 174"/>
                <a:gd name="T7" fmla="*/ 0 h 253"/>
                <a:gd name="T8" fmla="*/ 0 w 174"/>
                <a:gd name="T9" fmla="*/ 0 h 253"/>
                <a:gd name="T10" fmla="*/ 0 w 174"/>
                <a:gd name="T11" fmla="*/ 0 h 253"/>
                <a:gd name="T12" fmla="*/ 0 w 174"/>
                <a:gd name="T13" fmla="*/ 0 h 253"/>
                <a:gd name="T14" fmla="*/ 0 w 174"/>
                <a:gd name="T15" fmla="*/ 0 h 253"/>
                <a:gd name="T16" fmla="*/ 0 w 174"/>
                <a:gd name="T17" fmla="*/ 0 h 253"/>
                <a:gd name="T18" fmla="*/ 0 w 174"/>
                <a:gd name="T19" fmla="*/ 0 h 253"/>
                <a:gd name="T20" fmla="*/ 0 w 174"/>
                <a:gd name="T21" fmla="*/ 0 h 253"/>
                <a:gd name="T22" fmla="*/ 0 w 174"/>
                <a:gd name="T23" fmla="*/ 0 h 253"/>
                <a:gd name="T24" fmla="*/ 0 w 174"/>
                <a:gd name="T25" fmla="*/ 0 h 253"/>
                <a:gd name="T26" fmla="*/ 0 w 174"/>
                <a:gd name="T27" fmla="*/ 0 h 253"/>
                <a:gd name="T28" fmla="*/ 0 w 174"/>
                <a:gd name="T29" fmla="*/ 0 h 253"/>
                <a:gd name="T30" fmla="*/ 0 w 174"/>
                <a:gd name="T31" fmla="*/ 0 h 253"/>
                <a:gd name="T32" fmla="*/ 0 w 174"/>
                <a:gd name="T33" fmla="*/ 0 h 253"/>
                <a:gd name="T34" fmla="*/ 0 w 174"/>
                <a:gd name="T35" fmla="*/ 0 h 253"/>
                <a:gd name="T36" fmla="*/ 0 w 174"/>
                <a:gd name="T37" fmla="*/ 0 h 253"/>
                <a:gd name="T38" fmla="*/ 0 w 174"/>
                <a:gd name="T39" fmla="*/ 0 h 253"/>
                <a:gd name="T40" fmla="*/ 0 w 174"/>
                <a:gd name="T41" fmla="*/ 0 h 253"/>
                <a:gd name="T42" fmla="*/ 0 w 174"/>
                <a:gd name="T43" fmla="*/ 0 h 253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174" h="253">
                  <a:moveTo>
                    <a:pt x="105" y="139"/>
                  </a:moveTo>
                  <a:lnTo>
                    <a:pt x="64" y="195"/>
                  </a:lnTo>
                  <a:lnTo>
                    <a:pt x="19" y="244"/>
                  </a:lnTo>
                  <a:lnTo>
                    <a:pt x="4" y="253"/>
                  </a:lnTo>
                  <a:lnTo>
                    <a:pt x="2" y="253"/>
                  </a:lnTo>
                  <a:lnTo>
                    <a:pt x="1" y="251"/>
                  </a:lnTo>
                  <a:lnTo>
                    <a:pt x="0" y="249"/>
                  </a:lnTo>
                  <a:lnTo>
                    <a:pt x="0" y="246"/>
                  </a:lnTo>
                  <a:lnTo>
                    <a:pt x="1" y="242"/>
                  </a:lnTo>
                  <a:lnTo>
                    <a:pt x="27" y="183"/>
                  </a:lnTo>
                  <a:lnTo>
                    <a:pt x="62" y="125"/>
                  </a:lnTo>
                  <a:lnTo>
                    <a:pt x="97" y="76"/>
                  </a:lnTo>
                  <a:lnTo>
                    <a:pt x="140" y="23"/>
                  </a:lnTo>
                  <a:lnTo>
                    <a:pt x="170" y="0"/>
                  </a:lnTo>
                  <a:lnTo>
                    <a:pt x="172" y="1"/>
                  </a:lnTo>
                  <a:lnTo>
                    <a:pt x="173" y="2"/>
                  </a:lnTo>
                  <a:lnTo>
                    <a:pt x="174" y="4"/>
                  </a:lnTo>
                  <a:lnTo>
                    <a:pt x="174" y="7"/>
                  </a:lnTo>
                  <a:lnTo>
                    <a:pt x="173" y="11"/>
                  </a:lnTo>
                  <a:lnTo>
                    <a:pt x="147" y="71"/>
                  </a:lnTo>
                  <a:lnTo>
                    <a:pt x="112" y="128"/>
                  </a:lnTo>
                  <a:lnTo>
                    <a:pt x="105" y="139"/>
                  </a:lnTo>
                  <a:close/>
                </a:path>
              </a:pathLst>
            </a:custGeom>
            <a:noFill/>
            <a:ln w="1270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44" name="未知">
              <a:extLst>
                <a:ext uri="{FF2B5EF4-FFF2-40B4-BE49-F238E27FC236}">
                  <a16:creationId xmlns:a16="http://schemas.microsoft.com/office/drawing/2014/main" id="{37F94CBE-F46D-3676-B5C0-838DB1A1B83B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5" y="80"/>
              <a:ext cx="235" cy="142"/>
            </a:xfrm>
            <a:custGeom>
              <a:avLst/>
              <a:gdLst>
                <a:gd name="T0" fmla="*/ 0 w 587"/>
                <a:gd name="T1" fmla="*/ 0 h 355"/>
                <a:gd name="T2" fmla="*/ 0 w 587"/>
                <a:gd name="T3" fmla="*/ 0 h 355"/>
                <a:gd name="T4" fmla="*/ 0 w 587"/>
                <a:gd name="T5" fmla="*/ 0 h 355"/>
                <a:gd name="T6" fmla="*/ 0 w 587"/>
                <a:gd name="T7" fmla="*/ 0 h 355"/>
                <a:gd name="T8" fmla="*/ 0 w 587"/>
                <a:gd name="T9" fmla="*/ 0 h 355"/>
                <a:gd name="T10" fmla="*/ 0 w 587"/>
                <a:gd name="T11" fmla="*/ 0 h 355"/>
                <a:gd name="T12" fmla="*/ 0 w 587"/>
                <a:gd name="T13" fmla="*/ 0 h 355"/>
                <a:gd name="T14" fmla="*/ 0 w 587"/>
                <a:gd name="T15" fmla="*/ 0 h 355"/>
                <a:gd name="T16" fmla="*/ 0 w 587"/>
                <a:gd name="T17" fmla="*/ 0 h 355"/>
                <a:gd name="T18" fmla="*/ 0 w 587"/>
                <a:gd name="T19" fmla="*/ 0 h 355"/>
                <a:gd name="T20" fmla="*/ 0 w 587"/>
                <a:gd name="T21" fmla="*/ 0 h 355"/>
                <a:gd name="T22" fmla="*/ 0 w 587"/>
                <a:gd name="T23" fmla="*/ 0 h 355"/>
                <a:gd name="T24" fmla="*/ 0 w 587"/>
                <a:gd name="T25" fmla="*/ 0 h 355"/>
                <a:gd name="T26" fmla="*/ 0 w 587"/>
                <a:gd name="T27" fmla="*/ 0 h 355"/>
                <a:gd name="T28" fmla="*/ 0 w 587"/>
                <a:gd name="T29" fmla="*/ 0 h 355"/>
                <a:gd name="T30" fmla="*/ 0 w 587"/>
                <a:gd name="T31" fmla="*/ 0 h 355"/>
                <a:gd name="T32" fmla="*/ 0 w 587"/>
                <a:gd name="T33" fmla="*/ 0 h 355"/>
                <a:gd name="T34" fmla="*/ 0 w 587"/>
                <a:gd name="T35" fmla="*/ 0 h 355"/>
                <a:gd name="T36" fmla="*/ 0 w 587"/>
                <a:gd name="T37" fmla="*/ 0 h 355"/>
                <a:gd name="T38" fmla="*/ 0 w 587"/>
                <a:gd name="T39" fmla="*/ 0 h 355"/>
                <a:gd name="T40" fmla="*/ 0 w 587"/>
                <a:gd name="T41" fmla="*/ 0 h 355"/>
                <a:gd name="T42" fmla="*/ 0 w 587"/>
                <a:gd name="T43" fmla="*/ 0 h 355"/>
                <a:gd name="T44" fmla="*/ 0 w 587"/>
                <a:gd name="T45" fmla="*/ 0 h 355"/>
                <a:gd name="T46" fmla="*/ 0 w 587"/>
                <a:gd name="T47" fmla="*/ 0 h 355"/>
                <a:gd name="T48" fmla="*/ 0 w 587"/>
                <a:gd name="T49" fmla="*/ 0 h 355"/>
                <a:gd name="T50" fmla="*/ 0 w 587"/>
                <a:gd name="T51" fmla="*/ 0 h 355"/>
                <a:gd name="T52" fmla="*/ 0 w 587"/>
                <a:gd name="T53" fmla="*/ 0 h 355"/>
                <a:gd name="T54" fmla="*/ 0 w 587"/>
                <a:gd name="T55" fmla="*/ 0 h 355"/>
                <a:gd name="T56" fmla="*/ 0 w 587"/>
                <a:gd name="T57" fmla="*/ 0 h 355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587" h="355">
                  <a:moveTo>
                    <a:pt x="443" y="0"/>
                  </a:moveTo>
                  <a:lnTo>
                    <a:pt x="505" y="15"/>
                  </a:lnTo>
                  <a:lnTo>
                    <a:pt x="562" y="34"/>
                  </a:lnTo>
                  <a:lnTo>
                    <a:pt x="587" y="64"/>
                  </a:lnTo>
                  <a:lnTo>
                    <a:pt x="586" y="77"/>
                  </a:lnTo>
                  <a:lnTo>
                    <a:pt x="567" y="145"/>
                  </a:lnTo>
                  <a:lnTo>
                    <a:pt x="539" y="205"/>
                  </a:lnTo>
                  <a:lnTo>
                    <a:pt x="502" y="263"/>
                  </a:lnTo>
                  <a:lnTo>
                    <a:pt x="459" y="312"/>
                  </a:lnTo>
                  <a:lnTo>
                    <a:pt x="399" y="352"/>
                  </a:lnTo>
                  <a:lnTo>
                    <a:pt x="384" y="355"/>
                  </a:lnTo>
                  <a:lnTo>
                    <a:pt x="380" y="354"/>
                  </a:lnTo>
                  <a:lnTo>
                    <a:pt x="326" y="302"/>
                  </a:lnTo>
                  <a:lnTo>
                    <a:pt x="275" y="243"/>
                  </a:lnTo>
                  <a:lnTo>
                    <a:pt x="262" y="227"/>
                  </a:lnTo>
                  <a:lnTo>
                    <a:pt x="212" y="169"/>
                  </a:lnTo>
                  <a:lnTo>
                    <a:pt x="164" y="124"/>
                  </a:lnTo>
                  <a:lnTo>
                    <a:pt x="109" y="89"/>
                  </a:lnTo>
                  <a:lnTo>
                    <a:pt x="50" y="74"/>
                  </a:lnTo>
                  <a:lnTo>
                    <a:pt x="0" y="69"/>
                  </a:lnTo>
                  <a:lnTo>
                    <a:pt x="2" y="69"/>
                  </a:lnTo>
                  <a:lnTo>
                    <a:pt x="63" y="58"/>
                  </a:lnTo>
                  <a:lnTo>
                    <a:pt x="147" y="44"/>
                  </a:lnTo>
                  <a:lnTo>
                    <a:pt x="212" y="34"/>
                  </a:lnTo>
                  <a:lnTo>
                    <a:pt x="278" y="24"/>
                  </a:lnTo>
                  <a:lnTo>
                    <a:pt x="339" y="14"/>
                  </a:lnTo>
                  <a:lnTo>
                    <a:pt x="410" y="4"/>
                  </a:lnTo>
                  <a:lnTo>
                    <a:pt x="441" y="0"/>
                  </a:lnTo>
                  <a:lnTo>
                    <a:pt x="443" y="0"/>
                  </a:lnTo>
                  <a:close/>
                </a:path>
              </a:pathLst>
            </a:custGeom>
            <a:solidFill>
              <a:srgbClr val="E86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45" name="未知">
              <a:extLst>
                <a:ext uri="{FF2B5EF4-FFF2-40B4-BE49-F238E27FC236}">
                  <a16:creationId xmlns:a16="http://schemas.microsoft.com/office/drawing/2014/main" id="{BA6A6436-6549-F455-3597-DDAEED4683B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2" y="166"/>
              <a:ext cx="1200" cy="1199"/>
            </a:xfrm>
            <a:custGeom>
              <a:avLst/>
              <a:gdLst>
                <a:gd name="T0" fmla="*/ 0 w 2999"/>
                <a:gd name="T1" fmla="*/ 0 h 2999"/>
                <a:gd name="T2" fmla="*/ 0 w 2999"/>
                <a:gd name="T3" fmla="*/ 0 h 2999"/>
                <a:gd name="T4" fmla="*/ 0 w 2999"/>
                <a:gd name="T5" fmla="*/ 0 h 2999"/>
                <a:gd name="T6" fmla="*/ 0 w 2999"/>
                <a:gd name="T7" fmla="*/ 0 h 2999"/>
                <a:gd name="T8" fmla="*/ 0 w 2999"/>
                <a:gd name="T9" fmla="*/ 0 h 2999"/>
                <a:gd name="T10" fmla="*/ 0 w 2999"/>
                <a:gd name="T11" fmla="*/ 0 h 2999"/>
                <a:gd name="T12" fmla="*/ 0 w 2999"/>
                <a:gd name="T13" fmla="*/ 0 h 2999"/>
                <a:gd name="T14" fmla="*/ 0 w 2999"/>
                <a:gd name="T15" fmla="*/ 0 h 2999"/>
                <a:gd name="T16" fmla="*/ 0 w 2999"/>
                <a:gd name="T17" fmla="*/ 0 h 2999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999" h="2999">
                  <a:moveTo>
                    <a:pt x="2981" y="174"/>
                  </a:moveTo>
                  <a:lnTo>
                    <a:pt x="2999" y="2999"/>
                  </a:lnTo>
                  <a:lnTo>
                    <a:pt x="2981" y="174"/>
                  </a:lnTo>
                  <a:lnTo>
                    <a:pt x="2842" y="35"/>
                  </a:lnTo>
                  <a:lnTo>
                    <a:pt x="35" y="2842"/>
                  </a:lnTo>
                  <a:lnTo>
                    <a:pt x="0" y="0"/>
                  </a:lnTo>
                  <a:lnTo>
                    <a:pt x="35" y="2842"/>
                  </a:lnTo>
                  <a:lnTo>
                    <a:pt x="174" y="2981"/>
                  </a:lnTo>
                  <a:lnTo>
                    <a:pt x="2981" y="174"/>
                  </a:lnTo>
                  <a:close/>
                </a:path>
              </a:pathLst>
            </a:custGeom>
            <a:blipFill dpi="0" rotWithShape="0">
              <a:blip r:embed="rId36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46" name="未知">
              <a:extLst>
                <a:ext uri="{FF2B5EF4-FFF2-40B4-BE49-F238E27FC236}">
                  <a16:creationId xmlns:a16="http://schemas.microsoft.com/office/drawing/2014/main" id="{A7A4460D-83C5-1C3C-381F-6570496C562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4" y="228"/>
              <a:ext cx="1164" cy="1164"/>
            </a:xfrm>
            <a:custGeom>
              <a:avLst/>
              <a:gdLst>
                <a:gd name="T0" fmla="*/ 0 w 2910"/>
                <a:gd name="T1" fmla="*/ 0 h 2910"/>
                <a:gd name="T2" fmla="*/ 0 w 2910"/>
                <a:gd name="T3" fmla="*/ 0 h 2910"/>
                <a:gd name="T4" fmla="*/ 0 w 2910"/>
                <a:gd name="T5" fmla="*/ 0 h 2910"/>
                <a:gd name="T6" fmla="*/ 0 w 2910"/>
                <a:gd name="T7" fmla="*/ 0 h 2910"/>
                <a:gd name="T8" fmla="*/ 0 w 2910"/>
                <a:gd name="T9" fmla="*/ 0 h 2910"/>
                <a:gd name="T10" fmla="*/ 0 w 2910"/>
                <a:gd name="T11" fmla="*/ 0 h 2910"/>
                <a:gd name="T12" fmla="*/ 0 w 2910"/>
                <a:gd name="T13" fmla="*/ 0 h 2910"/>
                <a:gd name="T14" fmla="*/ 0 w 2910"/>
                <a:gd name="T15" fmla="*/ 0 h 2910"/>
                <a:gd name="T16" fmla="*/ 0 w 2910"/>
                <a:gd name="T17" fmla="*/ 0 h 291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910" h="2910">
                  <a:moveTo>
                    <a:pt x="2873" y="66"/>
                  </a:moveTo>
                  <a:lnTo>
                    <a:pt x="2910" y="2910"/>
                  </a:lnTo>
                  <a:lnTo>
                    <a:pt x="2873" y="66"/>
                  </a:lnTo>
                  <a:lnTo>
                    <a:pt x="2825" y="18"/>
                  </a:lnTo>
                  <a:lnTo>
                    <a:pt x="18" y="2825"/>
                  </a:lnTo>
                  <a:lnTo>
                    <a:pt x="0" y="0"/>
                  </a:lnTo>
                  <a:lnTo>
                    <a:pt x="18" y="2825"/>
                  </a:lnTo>
                  <a:lnTo>
                    <a:pt x="66" y="2873"/>
                  </a:lnTo>
                  <a:lnTo>
                    <a:pt x="2873" y="66"/>
                  </a:lnTo>
                  <a:close/>
                </a:path>
              </a:pathLst>
            </a:custGeom>
            <a:blipFill dpi="0" rotWithShape="0">
              <a:blip r:embed="rId37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47" name="未知">
              <a:extLst>
                <a:ext uri="{FF2B5EF4-FFF2-40B4-BE49-F238E27FC236}">
                  <a16:creationId xmlns:a16="http://schemas.microsoft.com/office/drawing/2014/main" id="{F17FC48E-2927-2E3A-6AF1-79D9F814020D}"/>
                </a:ext>
              </a:extLst>
            </p:cNvPr>
            <p:cNvSpPr>
              <a:spLocks/>
            </p:cNvSpPr>
            <p:nvPr/>
          </p:nvSpPr>
          <p:spPr bwMode="auto">
            <a:xfrm>
              <a:off x="166" y="180"/>
              <a:ext cx="1198" cy="1197"/>
            </a:xfrm>
            <a:custGeom>
              <a:avLst/>
              <a:gdLst>
                <a:gd name="T0" fmla="*/ 0 w 2994"/>
                <a:gd name="T1" fmla="*/ 0 h 2994"/>
                <a:gd name="T2" fmla="*/ 0 w 2994"/>
                <a:gd name="T3" fmla="*/ 0 h 2994"/>
                <a:gd name="T4" fmla="*/ 0 w 2994"/>
                <a:gd name="T5" fmla="*/ 0 h 2994"/>
                <a:gd name="T6" fmla="*/ 0 w 2994"/>
                <a:gd name="T7" fmla="*/ 0 h 2994"/>
                <a:gd name="T8" fmla="*/ 0 w 2994"/>
                <a:gd name="T9" fmla="*/ 0 h 299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94" h="2994">
                  <a:moveTo>
                    <a:pt x="187" y="2994"/>
                  </a:moveTo>
                  <a:lnTo>
                    <a:pt x="0" y="2807"/>
                  </a:lnTo>
                  <a:lnTo>
                    <a:pt x="2807" y="0"/>
                  </a:lnTo>
                  <a:lnTo>
                    <a:pt x="2994" y="187"/>
                  </a:lnTo>
                  <a:lnTo>
                    <a:pt x="187" y="2994"/>
                  </a:lnTo>
                  <a:close/>
                </a:path>
              </a:pathLst>
            </a:custGeom>
            <a:noFill/>
            <a:ln w="635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48" name="未知">
              <a:extLst>
                <a:ext uri="{FF2B5EF4-FFF2-40B4-BE49-F238E27FC236}">
                  <a16:creationId xmlns:a16="http://schemas.microsoft.com/office/drawing/2014/main" id="{50998C47-75D5-427B-43C7-7C543E17DF1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2" y="495"/>
              <a:ext cx="19" cy="19"/>
            </a:xfrm>
            <a:custGeom>
              <a:avLst/>
              <a:gdLst>
                <a:gd name="T0" fmla="*/ 0 w 47"/>
                <a:gd name="T1" fmla="*/ 0 h 47"/>
                <a:gd name="T2" fmla="*/ 0 w 47"/>
                <a:gd name="T3" fmla="*/ 0 h 47"/>
                <a:gd name="T4" fmla="*/ 0 w 47"/>
                <a:gd name="T5" fmla="*/ 0 h 47"/>
                <a:gd name="T6" fmla="*/ 0 w 47"/>
                <a:gd name="T7" fmla="*/ 0 h 47"/>
                <a:gd name="T8" fmla="*/ 0 w 47"/>
                <a:gd name="T9" fmla="*/ 0 h 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7" h="47">
                  <a:moveTo>
                    <a:pt x="47" y="39"/>
                  </a:moveTo>
                  <a:lnTo>
                    <a:pt x="39" y="47"/>
                  </a:lnTo>
                  <a:lnTo>
                    <a:pt x="0" y="8"/>
                  </a:lnTo>
                  <a:lnTo>
                    <a:pt x="8" y="0"/>
                  </a:lnTo>
                  <a:lnTo>
                    <a:pt x="47" y="39"/>
                  </a:lnTo>
                  <a:close/>
                </a:path>
              </a:pathLst>
            </a:custGeom>
            <a:solidFill>
              <a:srgbClr val="E86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49" name="未知">
              <a:extLst>
                <a:ext uri="{FF2B5EF4-FFF2-40B4-BE49-F238E27FC236}">
                  <a16:creationId xmlns:a16="http://schemas.microsoft.com/office/drawing/2014/main" id="{D4972E18-0B24-AFC5-87CA-B7D50F7CE55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2" y="495"/>
              <a:ext cx="19" cy="19"/>
            </a:xfrm>
            <a:custGeom>
              <a:avLst/>
              <a:gdLst>
                <a:gd name="T0" fmla="*/ 0 w 47"/>
                <a:gd name="T1" fmla="*/ 0 h 47"/>
                <a:gd name="T2" fmla="*/ 0 w 47"/>
                <a:gd name="T3" fmla="*/ 0 h 47"/>
                <a:gd name="T4" fmla="*/ 0 w 47"/>
                <a:gd name="T5" fmla="*/ 0 h 47"/>
                <a:gd name="T6" fmla="*/ 0 w 47"/>
                <a:gd name="T7" fmla="*/ 0 h 47"/>
                <a:gd name="T8" fmla="*/ 0 w 47"/>
                <a:gd name="T9" fmla="*/ 0 h 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7" h="47">
                  <a:moveTo>
                    <a:pt x="0" y="8"/>
                  </a:moveTo>
                  <a:lnTo>
                    <a:pt x="39" y="47"/>
                  </a:lnTo>
                  <a:lnTo>
                    <a:pt x="47" y="39"/>
                  </a:lnTo>
                  <a:lnTo>
                    <a:pt x="8" y="0"/>
                  </a:lnTo>
                  <a:lnTo>
                    <a:pt x="0" y="8"/>
                  </a:lnTo>
                  <a:close/>
                </a:path>
              </a:pathLst>
            </a:custGeom>
            <a:noFill/>
            <a:ln w="635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50" name="未知">
              <a:extLst>
                <a:ext uri="{FF2B5EF4-FFF2-40B4-BE49-F238E27FC236}">
                  <a16:creationId xmlns:a16="http://schemas.microsoft.com/office/drawing/2014/main" id="{4F038F1D-A774-B541-63FC-CFC22E7466C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7" y="487"/>
              <a:ext cx="22" cy="5"/>
            </a:xfrm>
            <a:custGeom>
              <a:avLst/>
              <a:gdLst>
                <a:gd name="T0" fmla="*/ 0 w 55"/>
                <a:gd name="T1" fmla="*/ 0 h 11"/>
                <a:gd name="T2" fmla="*/ 0 w 55"/>
                <a:gd name="T3" fmla="*/ 0 h 11"/>
                <a:gd name="T4" fmla="*/ 0 w 55"/>
                <a:gd name="T5" fmla="*/ 0 h 11"/>
                <a:gd name="T6" fmla="*/ 0 w 55"/>
                <a:gd name="T7" fmla="*/ 0 h 11"/>
                <a:gd name="T8" fmla="*/ 0 w 55"/>
                <a:gd name="T9" fmla="*/ 0 h 1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5" h="11">
                  <a:moveTo>
                    <a:pt x="55" y="11"/>
                  </a:moveTo>
                  <a:lnTo>
                    <a:pt x="0" y="11"/>
                  </a:lnTo>
                  <a:lnTo>
                    <a:pt x="0" y="0"/>
                  </a:lnTo>
                  <a:lnTo>
                    <a:pt x="55" y="0"/>
                  </a:lnTo>
                  <a:lnTo>
                    <a:pt x="55" y="11"/>
                  </a:lnTo>
                  <a:close/>
                </a:path>
              </a:pathLst>
            </a:custGeom>
            <a:solidFill>
              <a:srgbClr val="E86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51" name="未知">
              <a:extLst>
                <a:ext uri="{FF2B5EF4-FFF2-40B4-BE49-F238E27FC236}">
                  <a16:creationId xmlns:a16="http://schemas.microsoft.com/office/drawing/2014/main" id="{FABC9215-A5CC-09F9-BF16-F4245145772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7" y="487"/>
              <a:ext cx="22" cy="5"/>
            </a:xfrm>
            <a:custGeom>
              <a:avLst/>
              <a:gdLst>
                <a:gd name="T0" fmla="*/ 0 w 55"/>
                <a:gd name="T1" fmla="*/ 0 h 11"/>
                <a:gd name="T2" fmla="*/ 0 w 55"/>
                <a:gd name="T3" fmla="*/ 0 h 11"/>
                <a:gd name="T4" fmla="*/ 0 w 55"/>
                <a:gd name="T5" fmla="*/ 0 h 11"/>
                <a:gd name="T6" fmla="*/ 0 w 55"/>
                <a:gd name="T7" fmla="*/ 0 h 11"/>
                <a:gd name="T8" fmla="*/ 0 w 55"/>
                <a:gd name="T9" fmla="*/ 0 h 1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5" h="11">
                  <a:moveTo>
                    <a:pt x="0" y="11"/>
                  </a:moveTo>
                  <a:lnTo>
                    <a:pt x="55" y="11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11"/>
                  </a:lnTo>
                  <a:close/>
                </a:path>
              </a:pathLst>
            </a:custGeom>
            <a:noFill/>
            <a:ln w="635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52" name="未知">
              <a:extLst>
                <a:ext uri="{FF2B5EF4-FFF2-40B4-BE49-F238E27FC236}">
                  <a16:creationId xmlns:a16="http://schemas.microsoft.com/office/drawing/2014/main" id="{BA298E3D-3BA5-DC30-3531-E2A481461C9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2" y="464"/>
              <a:ext cx="19" cy="19"/>
            </a:xfrm>
            <a:custGeom>
              <a:avLst/>
              <a:gdLst>
                <a:gd name="T0" fmla="*/ 0 w 47"/>
                <a:gd name="T1" fmla="*/ 0 h 47"/>
                <a:gd name="T2" fmla="*/ 0 w 47"/>
                <a:gd name="T3" fmla="*/ 0 h 47"/>
                <a:gd name="T4" fmla="*/ 0 w 47"/>
                <a:gd name="T5" fmla="*/ 0 h 47"/>
                <a:gd name="T6" fmla="*/ 0 w 47"/>
                <a:gd name="T7" fmla="*/ 0 h 47"/>
                <a:gd name="T8" fmla="*/ 0 w 47"/>
                <a:gd name="T9" fmla="*/ 0 h 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7" h="47">
                  <a:moveTo>
                    <a:pt x="47" y="8"/>
                  </a:moveTo>
                  <a:lnTo>
                    <a:pt x="8" y="47"/>
                  </a:lnTo>
                  <a:lnTo>
                    <a:pt x="0" y="39"/>
                  </a:lnTo>
                  <a:lnTo>
                    <a:pt x="39" y="0"/>
                  </a:lnTo>
                  <a:lnTo>
                    <a:pt x="47" y="8"/>
                  </a:lnTo>
                  <a:close/>
                </a:path>
              </a:pathLst>
            </a:custGeom>
            <a:solidFill>
              <a:srgbClr val="E86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53" name="未知">
              <a:extLst>
                <a:ext uri="{FF2B5EF4-FFF2-40B4-BE49-F238E27FC236}">
                  <a16:creationId xmlns:a16="http://schemas.microsoft.com/office/drawing/2014/main" id="{22699593-D7BC-3FE8-A069-5896A03575B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2" y="464"/>
              <a:ext cx="19" cy="19"/>
            </a:xfrm>
            <a:custGeom>
              <a:avLst/>
              <a:gdLst>
                <a:gd name="T0" fmla="*/ 0 w 47"/>
                <a:gd name="T1" fmla="*/ 0 h 47"/>
                <a:gd name="T2" fmla="*/ 0 w 47"/>
                <a:gd name="T3" fmla="*/ 0 h 47"/>
                <a:gd name="T4" fmla="*/ 0 w 47"/>
                <a:gd name="T5" fmla="*/ 0 h 47"/>
                <a:gd name="T6" fmla="*/ 0 w 47"/>
                <a:gd name="T7" fmla="*/ 0 h 47"/>
                <a:gd name="T8" fmla="*/ 0 w 47"/>
                <a:gd name="T9" fmla="*/ 0 h 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7" h="47">
                  <a:moveTo>
                    <a:pt x="8" y="47"/>
                  </a:moveTo>
                  <a:lnTo>
                    <a:pt x="47" y="8"/>
                  </a:lnTo>
                  <a:lnTo>
                    <a:pt x="39" y="0"/>
                  </a:lnTo>
                  <a:lnTo>
                    <a:pt x="0" y="39"/>
                  </a:lnTo>
                  <a:lnTo>
                    <a:pt x="8" y="47"/>
                  </a:lnTo>
                  <a:close/>
                </a:path>
              </a:pathLst>
            </a:custGeom>
            <a:noFill/>
            <a:ln w="635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54" name="未知">
              <a:extLst>
                <a:ext uri="{FF2B5EF4-FFF2-40B4-BE49-F238E27FC236}">
                  <a16:creationId xmlns:a16="http://schemas.microsoft.com/office/drawing/2014/main" id="{B323CAB8-7F23-9C5E-BDA6-2AB6963C9B7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4" y="457"/>
              <a:ext cx="5" cy="21"/>
            </a:xfrm>
            <a:custGeom>
              <a:avLst/>
              <a:gdLst>
                <a:gd name="T0" fmla="*/ 0 w 12"/>
                <a:gd name="T1" fmla="*/ 0 h 54"/>
                <a:gd name="T2" fmla="*/ 0 w 12"/>
                <a:gd name="T3" fmla="*/ 0 h 54"/>
                <a:gd name="T4" fmla="*/ 0 w 12"/>
                <a:gd name="T5" fmla="*/ 0 h 54"/>
                <a:gd name="T6" fmla="*/ 0 w 12"/>
                <a:gd name="T7" fmla="*/ 0 h 54"/>
                <a:gd name="T8" fmla="*/ 0 w 12"/>
                <a:gd name="T9" fmla="*/ 0 h 5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2" h="54">
                  <a:moveTo>
                    <a:pt x="12" y="54"/>
                  </a:moveTo>
                  <a:lnTo>
                    <a:pt x="0" y="54"/>
                  </a:lnTo>
                  <a:lnTo>
                    <a:pt x="0" y="0"/>
                  </a:lnTo>
                  <a:lnTo>
                    <a:pt x="12" y="0"/>
                  </a:lnTo>
                  <a:lnTo>
                    <a:pt x="12" y="54"/>
                  </a:lnTo>
                  <a:close/>
                </a:path>
              </a:pathLst>
            </a:custGeom>
            <a:solidFill>
              <a:srgbClr val="E86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55" name="未知">
              <a:extLst>
                <a:ext uri="{FF2B5EF4-FFF2-40B4-BE49-F238E27FC236}">
                  <a16:creationId xmlns:a16="http://schemas.microsoft.com/office/drawing/2014/main" id="{DDB4555A-ED4C-EFDF-E0AD-2E539CF1A48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4" y="457"/>
              <a:ext cx="5" cy="21"/>
            </a:xfrm>
            <a:custGeom>
              <a:avLst/>
              <a:gdLst>
                <a:gd name="T0" fmla="*/ 0 w 12"/>
                <a:gd name="T1" fmla="*/ 0 h 54"/>
                <a:gd name="T2" fmla="*/ 0 w 12"/>
                <a:gd name="T3" fmla="*/ 0 h 54"/>
                <a:gd name="T4" fmla="*/ 0 w 12"/>
                <a:gd name="T5" fmla="*/ 0 h 54"/>
                <a:gd name="T6" fmla="*/ 0 w 12"/>
                <a:gd name="T7" fmla="*/ 0 h 54"/>
                <a:gd name="T8" fmla="*/ 0 w 12"/>
                <a:gd name="T9" fmla="*/ 0 h 5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2" h="54">
                  <a:moveTo>
                    <a:pt x="12" y="54"/>
                  </a:moveTo>
                  <a:lnTo>
                    <a:pt x="12" y="0"/>
                  </a:lnTo>
                  <a:lnTo>
                    <a:pt x="0" y="0"/>
                  </a:lnTo>
                  <a:lnTo>
                    <a:pt x="0" y="54"/>
                  </a:lnTo>
                  <a:lnTo>
                    <a:pt x="12" y="54"/>
                  </a:lnTo>
                  <a:close/>
                </a:path>
              </a:pathLst>
            </a:custGeom>
            <a:noFill/>
            <a:ln w="635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56" name="Rectangle 745">
              <a:extLst>
                <a:ext uri="{FF2B5EF4-FFF2-40B4-BE49-F238E27FC236}">
                  <a16:creationId xmlns:a16="http://schemas.microsoft.com/office/drawing/2014/main" id="{5B2B6967-7B0E-934D-E79C-19209A71A3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4" y="486"/>
              <a:ext cx="22" cy="6"/>
            </a:xfrm>
            <a:prstGeom prst="rect">
              <a:avLst/>
            </a:prstGeom>
            <a:solidFill>
              <a:srgbClr val="E86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1pPr>
              <a:lvl2pPr marL="742950" indent="-28575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2pPr>
              <a:lvl3pPr marL="11430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3pPr>
              <a:lvl4pPr marL="16002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4pPr>
              <a:lvl5pPr marL="20574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sng" strike="noStrike" kern="1200" cap="none" spc="0" normalizeH="0" baseline="0" noProof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Arial" panose="020B0604020202020204" pitchFamily="34" charset="0"/>
                <a:ea typeface="华文新魏" panose="02010800040101010101" pitchFamily="2" charset="-122"/>
                <a:cs typeface="+mn-cs"/>
              </a:endParaRPr>
            </a:p>
          </p:txBody>
        </p:sp>
        <p:sp>
          <p:nvSpPr>
            <p:cNvPr id="757" name="Rectangle 746">
              <a:extLst>
                <a:ext uri="{FF2B5EF4-FFF2-40B4-BE49-F238E27FC236}">
                  <a16:creationId xmlns:a16="http://schemas.microsoft.com/office/drawing/2014/main" id="{D76CCE67-F8BE-3191-086B-2B589FA4456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4" y="486"/>
              <a:ext cx="22" cy="6"/>
            </a:xfrm>
            <a:prstGeom prst="rect">
              <a:avLst/>
            </a:prstGeom>
            <a:noFill/>
            <a:ln w="63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1pPr>
              <a:lvl2pPr marL="742950" indent="-28575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2pPr>
              <a:lvl3pPr marL="11430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3pPr>
              <a:lvl4pPr marL="16002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4pPr>
              <a:lvl5pPr marL="20574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sng" strike="noStrike" kern="1200" cap="none" spc="0" normalizeH="0" baseline="0" noProof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Arial" panose="020B0604020202020204" pitchFamily="34" charset="0"/>
                <a:ea typeface="华文新魏" panose="02010800040101010101" pitchFamily="2" charset="-122"/>
                <a:cs typeface="+mn-cs"/>
              </a:endParaRPr>
            </a:p>
          </p:txBody>
        </p:sp>
        <p:sp>
          <p:nvSpPr>
            <p:cNvPr id="758" name="未知">
              <a:extLst>
                <a:ext uri="{FF2B5EF4-FFF2-40B4-BE49-F238E27FC236}">
                  <a16:creationId xmlns:a16="http://schemas.microsoft.com/office/drawing/2014/main" id="{7FB2FFA7-A9A8-52D7-5F41-2A894B22D97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2" y="495"/>
              <a:ext cx="18" cy="19"/>
            </a:xfrm>
            <a:custGeom>
              <a:avLst/>
              <a:gdLst>
                <a:gd name="T0" fmla="*/ 0 w 47"/>
                <a:gd name="T1" fmla="*/ 0 h 47"/>
                <a:gd name="T2" fmla="*/ 0 w 47"/>
                <a:gd name="T3" fmla="*/ 0 h 47"/>
                <a:gd name="T4" fmla="*/ 0 w 47"/>
                <a:gd name="T5" fmla="*/ 0 h 47"/>
                <a:gd name="T6" fmla="*/ 0 w 47"/>
                <a:gd name="T7" fmla="*/ 0 h 47"/>
                <a:gd name="T8" fmla="*/ 0 w 47"/>
                <a:gd name="T9" fmla="*/ 0 h 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7" h="47">
                  <a:moveTo>
                    <a:pt x="47" y="8"/>
                  </a:moveTo>
                  <a:lnTo>
                    <a:pt x="8" y="47"/>
                  </a:lnTo>
                  <a:lnTo>
                    <a:pt x="0" y="39"/>
                  </a:lnTo>
                  <a:lnTo>
                    <a:pt x="39" y="0"/>
                  </a:lnTo>
                  <a:lnTo>
                    <a:pt x="47" y="8"/>
                  </a:lnTo>
                  <a:close/>
                </a:path>
              </a:pathLst>
            </a:custGeom>
            <a:solidFill>
              <a:srgbClr val="E86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59" name="未知">
              <a:extLst>
                <a:ext uri="{FF2B5EF4-FFF2-40B4-BE49-F238E27FC236}">
                  <a16:creationId xmlns:a16="http://schemas.microsoft.com/office/drawing/2014/main" id="{9DB75FAB-F5AB-1EAE-F40B-447B336382E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2" y="495"/>
              <a:ext cx="18" cy="19"/>
            </a:xfrm>
            <a:custGeom>
              <a:avLst/>
              <a:gdLst>
                <a:gd name="T0" fmla="*/ 0 w 47"/>
                <a:gd name="T1" fmla="*/ 0 h 47"/>
                <a:gd name="T2" fmla="*/ 0 w 47"/>
                <a:gd name="T3" fmla="*/ 0 h 47"/>
                <a:gd name="T4" fmla="*/ 0 w 47"/>
                <a:gd name="T5" fmla="*/ 0 h 47"/>
                <a:gd name="T6" fmla="*/ 0 w 47"/>
                <a:gd name="T7" fmla="*/ 0 h 47"/>
                <a:gd name="T8" fmla="*/ 0 w 47"/>
                <a:gd name="T9" fmla="*/ 0 h 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7" h="47">
                  <a:moveTo>
                    <a:pt x="39" y="0"/>
                  </a:moveTo>
                  <a:lnTo>
                    <a:pt x="0" y="39"/>
                  </a:lnTo>
                  <a:lnTo>
                    <a:pt x="8" y="47"/>
                  </a:lnTo>
                  <a:lnTo>
                    <a:pt x="47" y="8"/>
                  </a:lnTo>
                  <a:lnTo>
                    <a:pt x="39" y="0"/>
                  </a:lnTo>
                  <a:close/>
                </a:path>
              </a:pathLst>
            </a:custGeom>
            <a:noFill/>
            <a:ln w="635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60" name="Rectangle 749">
              <a:extLst>
                <a:ext uri="{FF2B5EF4-FFF2-40B4-BE49-F238E27FC236}">
                  <a16:creationId xmlns:a16="http://schemas.microsoft.com/office/drawing/2014/main" id="{B2789497-31DD-8DEC-0EA4-2E8A58D2D1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4" y="499"/>
              <a:ext cx="6" cy="23"/>
            </a:xfrm>
            <a:prstGeom prst="rect">
              <a:avLst/>
            </a:prstGeom>
            <a:solidFill>
              <a:srgbClr val="E86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1pPr>
              <a:lvl2pPr marL="742950" indent="-28575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2pPr>
              <a:lvl3pPr marL="11430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3pPr>
              <a:lvl4pPr marL="16002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4pPr>
              <a:lvl5pPr marL="20574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sng" strike="noStrike" kern="1200" cap="none" spc="0" normalizeH="0" baseline="0" noProof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Arial" panose="020B0604020202020204" pitchFamily="34" charset="0"/>
                <a:ea typeface="华文新魏" panose="02010800040101010101" pitchFamily="2" charset="-122"/>
                <a:cs typeface="+mn-cs"/>
              </a:endParaRPr>
            </a:p>
          </p:txBody>
        </p:sp>
        <p:sp>
          <p:nvSpPr>
            <p:cNvPr id="761" name="Rectangle 750">
              <a:extLst>
                <a:ext uri="{FF2B5EF4-FFF2-40B4-BE49-F238E27FC236}">
                  <a16:creationId xmlns:a16="http://schemas.microsoft.com/office/drawing/2014/main" id="{388BC011-7457-4100-4D34-882DA4DDF7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4" y="499"/>
              <a:ext cx="6" cy="23"/>
            </a:xfrm>
            <a:prstGeom prst="rect">
              <a:avLst/>
            </a:prstGeom>
            <a:noFill/>
            <a:ln w="63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1pPr>
              <a:lvl2pPr marL="742950" indent="-28575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2pPr>
              <a:lvl3pPr marL="11430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3pPr>
              <a:lvl4pPr marL="16002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4pPr>
              <a:lvl5pPr marL="20574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sng" strike="noStrike" kern="1200" cap="none" spc="0" normalizeH="0" baseline="0" noProof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Arial" panose="020B0604020202020204" pitchFamily="34" charset="0"/>
                <a:ea typeface="华文新魏" panose="02010800040101010101" pitchFamily="2" charset="-122"/>
                <a:cs typeface="+mn-cs"/>
              </a:endParaRPr>
            </a:p>
          </p:txBody>
        </p:sp>
        <p:sp>
          <p:nvSpPr>
            <p:cNvPr id="762" name="未知">
              <a:extLst>
                <a:ext uri="{FF2B5EF4-FFF2-40B4-BE49-F238E27FC236}">
                  <a16:creationId xmlns:a16="http://schemas.microsoft.com/office/drawing/2014/main" id="{A05FF81D-B431-B648-B578-FE3DDE28E48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2" y="464"/>
              <a:ext cx="18" cy="19"/>
            </a:xfrm>
            <a:custGeom>
              <a:avLst/>
              <a:gdLst>
                <a:gd name="T0" fmla="*/ 0 w 47"/>
                <a:gd name="T1" fmla="*/ 0 h 47"/>
                <a:gd name="T2" fmla="*/ 0 w 47"/>
                <a:gd name="T3" fmla="*/ 0 h 47"/>
                <a:gd name="T4" fmla="*/ 0 w 47"/>
                <a:gd name="T5" fmla="*/ 0 h 47"/>
                <a:gd name="T6" fmla="*/ 0 w 47"/>
                <a:gd name="T7" fmla="*/ 0 h 47"/>
                <a:gd name="T8" fmla="*/ 0 w 47"/>
                <a:gd name="T9" fmla="*/ 0 h 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7" h="47">
                  <a:moveTo>
                    <a:pt x="47" y="39"/>
                  </a:moveTo>
                  <a:lnTo>
                    <a:pt x="39" y="47"/>
                  </a:lnTo>
                  <a:lnTo>
                    <a:pt x="0" y="8"/>
                  </a:lnTo>
                  <a:lnTo>
                    <a:pt x="8" y="0"/>
                  </a:lnTo>
                  <a:lnTo>
                    <a:pt x="47" y="39"/>
                  </a:lnTo>
                  <a:close/>
                </a:path>
              </a:pathLst>
            </a:custGeom>
            <a:solidFill>
              <a:srgbClr val="E86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63" name="未知">
              <a:extLst>
                <a:ext uri="{FF2B5EF4-FFF2-40B4-BE49-F238E27FC236}">
                  <a16:creationId xmlns:a16="http://schemas.microsoft.com/office/drawing/2014/main" id="{92EB798D-F189-683F-233A-0C48C91B948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2" y="464"/>
              <a:ext cx="18" cy="19"/>
            </a:xfrm>
            <a:custGeom>
              <a:avLst/>
              <a:gdLst>
                <a:gd name="T0" fmla="*/ 0 w 47"/>
                <a:gd name="T1" fmla="*/ 0 h 47"/>
                <a:gd name="T2" fmla="*/ 0 w 47"/>
                <a:gd name="T3" fmla="*/ 0 h 47"/>
                <a:gd name="T4" fmla="*/ 0 w 47"/>
                <a:gd name="T5" fmla="*/ 0 h 47"/>
                <a:gd name="T6" fmla="*/ 0 w 47"/>
                <a:gd name="T7" fmla="*/ 0 h 47"/>
                <a:gd name="T8" fmla="*/ 0 w 47"/>
                <a:gd name="T9" fmla="*/ 0 h 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7" h="47">
                  <a:moveTo>
                    <a:pt x="47" y="39"/>
                  </a:moveTo>
                  <a:lnTo>
                    <a:pt x="8" y="0"/>
                  </a:lnTo>
                  <a:lnTo>
                    <a:pt x="0" y="8"/>
                  </a:lnTo>
                  <a:lnTo>
                    <a:pt x="39" y="47"/>
                  </a:lnTo>
                  <a:lnTo>
                    <a:pt x="47" y="39"/>
                  </a:lnTo>
                  <a:close/>
                </a:path>
              </a:pathLst>
            </a:custGeom>
            <a:noFill/>
            <a:ln w="635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64" name="未知">
              <a:extLst>
                <a:ext uri="{FF2B5EF4-FFF2-40B4-BE49-F238E27FC236}">
                  <a16:creationId xmlns:a16="http://schemas.microsoft.com/office/drawing/2014/main" id="{8F9D26B8-8290-0640-12F2-FFD0395393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6" y="518"/>
              <a:ext cx="41" cy="7"/>
            </a:xfrm>
            <a:custGeom>
              <a:avLst/>
              <a:gdLst>
                <a:gd name="T0" fmla="*/ 0 w 104"/>
                <a:gd name="T1" fmla="*/ 0 h 17"/>
                <a:gd name="T2" fmla="*/ 0 w 104"/>
                <a:gd name="T3" fmla="*/ 0 h 17"/>
                <a:gd name="T4" fmla="*/ 0 w 104"/>
                <a:gd name="T5" fmla="*/ 0 h 17"/>
                <a:gd name="T6" fmla="*/ 0 w 104"/>
                <a:gd name="T7" fmla="*/ 0 h 17"/>
                <a:gd name="T8" fmla="*/ 0 w 104"/>
                <a:gd name="T9" fmla="*/ 0 h 17"/>
                <a:gd name="T10" fmla="*/ 0 w 104"/>
                <a:gd name="T11" fmla="*/ 0 h 17"/>
                <a:gd name="T12" fmla="*/ 0 w 104"/>
                <a:gd name="T13" fmla="*/ 0 h 17"/>
                <a:gd name="T14" fmla="*/ 0 w 104"/>
                <a:gd name="T15" fmla="*/ 0 h 17"/>
                <a:gd name="T16" fmla="*/ 0 w 104"/>
                <a:gd name="T17" fmla="*/ 0 h 17"/>
                <a:gd name="T18" fmla="*/ 0 w 104"/>
                <a:gd name="T19" fmla="*/ 0 h 17"/>
                <a:gd name="T20" fmla="*/ 0 w 104"/>
                <a:gd name="T21" fmla="*/ 0 h 17"/>
                <a:gd name="T22" fmla="*/ 0 w 104"/>
                <a:gd name="T23" fmla="*/ 0 h 17"/>
                <a:gd name="T24" fmla="*/ 0 w 104"/>
                <a:gd name="T25" fmla="*/ 0 h 17"/>
                <a:gd name="T26" fmla="*/ 0 w 104"/>
                <a:gd name="T27" fmla="*/ 0 h 17"/>
                <a:gd name="T28" fmla="*/ 0 w 104"/>
                <a:gd name="T29" fmla="*/ 0 h 17"/>
                <a:gd name="T30" fmla="*/ 0 w 104"/>
                <a:gd name="T31" fmla="*/ 0 h 17"/>
                <a:gd name="T32" fmla="*/ 0 w 104"/>
                <a:gd name="T33" fmla="*/ 0 h 17"/>
                <a:gd name="T34" fmla="*/ 0 w 104"/>
                <a:gd name="T35" fmla="*/ 0 h 17"/>
                <a:gd name="T36" fmla="*/ 0 w 104"/>
                <a:gd name="T37" fmla="*/ 0 h 17"/>
                <a:gd name="T38" fmla="*/ 0 w 104"/>
                <a:gd name="T39" fmla="*/ 0 h 17"/>
                <a:gd name="T40" fmla="*/ 0 w 104"/>
                <a:gd name="T41" fmla="*/ 0 h 17"/>
                <a:gd name="T42" fmla="*/ 0 w 104"/>
                <a:gd name="T43" fmla="*/ 0 h 17"/>
                <a:gd name="T44" fmla="*/ 0 w 104"/>
                <a:gd name="T45" fmla="*/ 0 h 17"/>
                <a:gd name="T46" fmla="*/ 0 w 104"/>
                <a:gd name="T47" fmla="*/ 0 h 17"/>
                <a:gd name="T48" fmla="*/ 0 w 104"/>
                <a:gd name="T49" fmla="*/ 0 h 17"/>
                <a:gd name="T50" fmla="*/ 0 w 104"/>
                <a:gd name="T51" fmla="*/ 0 h 17"/>
                <a:gd name="T52" fmla="*/ 0 w 104"/>
                <a:gd name="T53" fmla="*/ 0 h 17"/>
                <a:gd name="T54" fmla="*/ 0 w 104"/>
                <a:gd name="T55" fmla="*/ 0 h 17"/>
                <a:gd name="T56" fmla="*/ 0 w 104"/>
                <a:gd name="T57" fmla="*/ 0 h 17"/>
                <a:gd name="T58" fmla="*/ 0 w 104"/>
                <a:gd name="T59" fmla="*/ 0 h 17"/>
                <a:gd name="T60" fmla="*/ 0 w 104"/>
                <a:gd name="T61" fmla="*/ 0 h 17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0" t="0" r="r" b="b"/>
              <a:pathLst>
                <a:path w="104" h="17">
                  <a:moveTo>
                    <a:pt x="52" y="17"/>
                  </a:moveTo>
                  <a:lnTo>
                    <a:pt x="49" y="17"/>
                  </a:lnTo>
                  <a:lnTo>
                    <a:pt x="45" y="17"/>
                  </a:lnTo>
                  <a:lnTo>
                    <a:pt x="42" y="16"/>
                  </a:lnTo>
                  <a:lnTo>
                    <a:pt x="31" y="14"/>
                  </a:lnTo>
                  <a:lnTo>
                    <a:pt x="28" y="14"/>
                  </a:lnTo>
                  <a:lnTo>
                    <a:pt x="25" y="13"/>
                  </a:lnTo>
                  <a:lnTo>
                    <a:pt x="21" y="12"/>
                  </a:lnTo>
                  <a:lnTo>
                    <a:pt x="18" y="10"/>
                  </a:lnTo>
                  <a:lnTo>
                    <a:pt x="15" y="9"/>
                  </a:lnTo>
                  <a:lnTo>
                    <a:pt x="6" y="4"/>
                  </a:lnTo>
                  <a:lnTo>
                    <a:pt x="3" y="2"/>
                  </a:lnTo>
                  <a:lnTo>
                    <a:pt x="0" y="0"/>
                  </a:lnTo>
                  <a:lnTo>
                    <a:pt x="104" y="0"/>
                  </a:lnTo>
                  <a:lnTo>
                    <a:pt x="101" y="2"/>
                  </a:lnTo>
                  <a:lnTo>
                    <a:pt x="98" y="4"/>
                  </a:lnTo>
                  <a:lnTo>
                    <a:pt x="95" y="6"/>
                  </a:lnTo>
                  <a:lnTo>
                    <a:pt x="92" y="7"/>
                  </a:lnTo>
                  <a:lnTo>
                    <a:pt x="89" y="9"/>
                  </a:lnTo>
                  <a:lnTo>
                    <a:pt x="86" y="10"/>
                  </a:lnTo>
                  <a:lnTo>
                    <a:pt x="83" y="11"/>
                  </a:lnTo>
                  <a:lnTo>
                    <a:pt x="80" y="13"/>
                  </a:lnTo>
                  <a:lnTo>
                    <a:pt x="76" y="14"/>
                  </a:lnTo>
                  <a:lnTo>
                    <a:pt x="73" y="14"/>
                  </a:lnTo>
                  <a:lnTo>
                    <a:pt x="70" y="15"/>
                  </a:lnTo>
                  <a:lnTo>
                    <a:pt x="63" y="16"/>
                  </a:lnTo>
                  <a:lnTo>
                    <a:pt x="59" y="17"/>
                  </a:lnTo>
                  <a:lnTo>
                    <a:pt x="56" y="17"/>
                  </a:lnTo>
                  <a:lnTo>
                    <a:pt x="52" y="17"/>
                  </a:lnTo>
                  <a:close/>
                </a:path>
              </a:pathLst>
            </a:custGeom>
            <a:solidFill>
              <a:srgbClr val="E86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65" name="未知">
              <a:extLst>
                <a:ext uri="{FF2B5EF4-FFF2-40B4-BE49-F238E27FC236}">
                  <a16:creationId xmlns:a16="http://schemas.microsoft.com/office/drawing/2014/main" id="{E6FF6EAA-BF62-109D-A1C1-88F54809F7C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1" y="461"/>
              <a:ext cx="35" cy="57"/>
            </a:xfrm>
            <a:custGeom>
              <a:avLst/>
              <a:gdLst>
                <a:gd name="T0" fmla="*/ 0 w 89"/>
                <a:gd name="T1" fmla="*/ 0 h 143"/>
                <a:gd name="T2" fmla="*/ 0 w 89"/>
                <a:gd name="T3" fmla="*/ 0 h 143"/>
                <a:gd name="T4" fmla="*/ 0 w 89"/>
                <a:gd name="T5" fmla="*/ 0 h 143"/>
                <a:gd name="T6" fmla="*/ 0 w 89"/>
                <a:gd name="T7" fmla="*/ 0 h 143"/>
                <a:gd name="T8" fmla="*/ 0 w 89"/>
                <a:gd name="T9" fmla="*/ 0 h 143"/>
                <a:gd name="T10" fmla="*/ 0 w 89"/>
                <a:gd name="T11" fmla="*/ 0 h 143"/>
                <a:gd name="T12" fmla="*/ 0 w 89"/>
                <a:gd name="T13" fmla="*/ 0 h 143"/>
                <a:gd name="T14" fmla="*/ 0 w 89"/>
                <a:gd name="T15" fmla="*/ 0 h 143"/>
                <a:gd name="T16" fmla="*/ 0 w 89"/>
                <a:gd name="T17" fmla="*/ 0 h 143"/>
                <a:gd name="T18" fmla="*/ 0 w 89"/>
                <a:gd name="T19" fmla="*/ 0 h 143"/>
                <a:gd name="T20" fmla="*/ 0 w 89"/>
                <a:gd name="T21" fmla="*/ 0 h 143"/>
                <a:gd name="T22" fmla="*/ 0 w 89"/>
                <a:gd name="T23" fmla="*/ 0 h 143"/>
                <a:gd name="T24" fmla="*/ 0 w 89"/>
                <a:gd name="T25" fmla="*/ 0 h 143"/>
                <a:gd name="T26" fmla="*/ 0 w 89"/>
                <a:gd name="T27" fmla="*/ 0 h 143"/>
                <a:gd name="T28" fmla="*/ 0 w 89"/>
                <a:gd name="T29" fmla="*/ 0 h 143"/>
                <a:gd name="T30" fmla="*/ 0 w 89"/>
                <a:gd name="T31" fmla="*/ 0 h 143"/>
                <a:gd name="T32" fmla="*/ 0 w 89"/>
                <a:gd name="T33" fmla="*/ 0 h 143"/>
                <a:gd name="T34" fmla="*/ 0 w 89"/>
                <a:gd name="T35" fmla="*/ 0 h 143"/>
                <a:gd name="T36" fmla="*/ 0 w 89"/>
                <a:gd name="T37" fmla="*/ 0 h 143"/>
                <a:gd name="T38" fmla="*/ 0 w 89"/>
                <a:gd name="T39" fmla="*/ 0 h 143"/>
                <a:gd name="T40" fmla="*/ 0 w 89"/>
                <a:gd name="T41" fmla="*/ 0 h 143"/>
                <a:gd name="T42" fmla="*/ 0 w 89"/>
                <a:gd name="T43" fmla="*/ 0 h 143"/>
                <a:gd name="T44" fmla="*/ 0 w 89"/>
                <a:gd name="T45" fmla="*/ 0 h 143"/>
                <a:gd name="T46" fmla="*/ 0 w 89"/>
                <a:gd name="T47" fmla="*/ 0 h 143"/>
                <a:gd name="T48" fmla="*/ 0 w 89"/>
                <a:gd name="T49" fmla="*/ 0 h 143"/>
                <a:gd name="T50" fmla="*/ 0 w 89"/>
                <a:gd name="T51" fmla="*/ 0 h 143"/>
                <a:gd name="T52" fmla="*/ 0 w 89"/>
                <a:gd name="T53" fmla="*/ 0 h 143"/>
                <a:gd name="T54" fmla="*/ 0 w 89"/>
                <a:gd name="T55" fmla="*/ 0 h 143"/>
                <a:gd name="T56" fmla="*/ 0 w 89"/>
                <a:gd name="T57" fmla="*/ 0 h 143"/>
                <a:gd name="T58" fmla="*/ 0 w 89"/>
                <a:gd name="T59" fmla="*/ 0 h 143"/>
                <a:gd name="T60" fmla="*/ 0 w 89"/>
                <a:gd name="T61" fmla="*/ 0 h 143"/>
                <a:gd name="T62" fmla="*/ 0 w 89"/>
                <a:gd name="T63" fmla="*/ 0 h 143"/>
                <a:gd name="T64" fmla="*/ 0 w 89"/>
                <a:gd name="T65" fmla="*/ 0 h 143"/>
                <a:gd name="T66" fmla="*/ 0 w 89"/>
                <a:gd name="T67" fmla="*/ 0 h 143"/>
                <a:gd name="T68" fmla="*/ 0 w 89"/>
                <a:gd name="T69" fmla="*/ 0 h 143"/>
                <a:gd name="T70" fmla="*/ 0 w 89"/>
                <a:gd name="T71" fmla="*/ 0 h 143"/>
                <a:gd name="T72" fmla="*/ 0 w 89"/>
                <a:gd name="T73" fmla="*/ 0 h 143"/>
                <a:gd name="T74" fmla="*/ 0 w 89"/>
                <a:gd name="T75" fmla="*/ 0 h 143"/>
                <a:gd name="T76" fmla="*/ 0 w 89"/>
                <a:gd name="T77" fmla="*/ 0 h 143"/>
                <a:gd name="T78" fmla="*/ 0 w 89"/>
                <a:gd name="T79" fmla="*/ 0 h 143"/>
                <a:gd name="T80" fmla="*/ 0 w 89"/>
                <a:gd name="T81" fmla="*/ 0 h 143"/>
                <a:gd name="T82" fmla="*/ 0 w 89"/>
                <a:gd name="T83" fmla="*/ 0 h 143"/>
                <a:gd name="T84" fmla="*/ 0 w 89"/>
                <a:gd name="T85" fmla="*/ 0 h 143"/>
                <a:gd name="T86" fmla="*/ 0 w 89"/>
                <a:gd name="T87" fmla="*/ 0 h 143"/>
                <a:gd name="T88" fmla="*/ 0 w 89"/>
                <a:gd name="T89" fmla="*/ 0 h 143"/>
                <a:gd name="T90" fmla="*/ 0 w 89"/>
                <a:gd name="T91" fmla="*/ 0 h 143"/>
                <a:gd name="T92" fmla="*/ 0 w 89"/>
                <a:gd name="T93" fmla="*/ 0 h 143"/>
                <a:gd name="T94" fmla="*/ 0 w 89"/>
                <a:gd name="T95" fmla="*/ 0 h 143"/>
                <a:gd name="T96" fmla="*/ 0 w 89"/>
                <a:gd name="T97" fmla="*/ 0 h 143"/>
                <a:gd name="T98" fmla="*/ 0 w 89"/>
                <a:gd name="T99" fmla="*/ 0 h 143"/>
                <a:gd name="T100" fmla="*/ 0 w 89"/>
                <a:gd name="T101" fmla="*/ 0 h 143"/>
                <a:gd name="T102" fmla="*/ 0 w 89"/>
                <a:gd name="T103" fmla="*/ 0 h 143"/>
                <a:gd name="T104" fmla="*/ 0 w 89"/>
                <a:gd name="T105" fmla="*/ 0 h 143"/>
                <a:gd name="T106" fmla="*/ 0 w 89"/>
                <a:gd name="T107" fmla="*/ 0 h 143"/>
                <a:gd name="T108" fmla="*/ 0 w 89"/>
                <a:gd name="T109" fmla="*/ 0 h 143"/>
                <a:gd name="T110" fmla="*/ 0 w 89"/>
                <a:gd name="T111" fmla="*/ 0 h 143"/>
                <a:gd name="T112" fmla="*/ 0 w 89"/>
                <a:gd name="T113" fmla="*/ 0 h 143"/>
                <a:gd name="T114" fmla="*/ 0 w 89"/>
                <a:gd name="T115" fmla="*/ 0 h 143"/>
                <a:gd name="T116" fmla="*/ 0 w 89"/>
                <a:gd name="T117" fmla="*/ 0 h 143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89" h="143">
                  <a:moveTo>
                    <a:pt x="37" y="143"/>
                  </a:moveTo>
                  <a:lnTo>
                    <a:pt x="35" y="142"/>
                  </a:lnTo>
                  <a:lnTo>
                    <a:pt x="34" y="141"/>
                  </a:lnTo>
                  <a:lnTo>
                    <a:pt x="33" y="140"/>
                  </a:lnTo>
                  <a:lnTo>
                    <a:pt x="32" y="139"/>
                  </a:lnTo>
                  <a:lnTo>
                    <a:pt x="31" y="139"/>
                  </a:lnTo>
                  <a:lnTo>
                    <a:pt x="30" y="138"/>
                  </a:lnTo>
                  <a:lnTo>
                    <a:pt x="29" y="136"/>
                  </a:lnTo>
                  <a:lnTo>
                    <a:pt x="28" y="135"/>
                  </a:lnTo>
                  <a:lnTo>
                    <a:pt x="26" y="134"/>
                  </a:lnTo>
                  <a:lnTo>
                    <a:pt x="25" y="132"/>
                  </a:lnTo>
                  <a:lnTo>
                    <a:pt x="24" y="131"/>
                  </a:lnTo>
                  <a:lnTo>
                    <a:pt x="22" y="129"/>
                  </a:lnTo>
                  <a:lnTo>
                    <a:pt x="21" y="128"/>
                  </a:lnTo>
                  <a:lnTo>
                    <a:pt x="19" y="126"/>
                  </a:lnTo>
                  <a:lnTo>
                    <a:pt x="18" y="124"/>
                  </a:lnTo>
                  <a:lnTo>
                    <a:pt x="17" y="123"/>
                  </a:lnTo>
                  <a:lnTo>
                    <a:pt x="16" y="122"/>
                  </a:lnTo>
                  <a:lnTo>
                    <a:pt x="15" y="120"/>
                  </a:lnTo>
                  <a:lnTo>
                    <a:pt x="14" y="118"/>
                  </a:lnTo>
                  <a:lnTo>
                    <a:pt x="13" y="117"/>
                  </a:lnTo>
                  <a:lnTo>
                    <a:pt x="12" y="116"/>
                  </a:lnTo>
                  <a:lnTo>
                    <a:pt x="11" y="113"/>
                  </a:lnTo>
                  <a:lnTo>
                    <a:pt x="10" y="111"/>
                  </a:lnTo>
                  <a:lnTo>
                    <a:pt x="9" y="109"/>
                  </a:lnTo>
                  <a:lnTo>
                    <a:pt x="8" y="106"/>
                  </a:lnTo>
                  <a:lnTo>
                    <a:pt x="7" y="105"/>
                  </a:lnTo>
                  <a:lnTo>
                    <a:pt x="7" y="104"/>
                  </a:lnTo>
                  <a:lnTo>
                    <a:pt x="6" y="101"/>
                  </a:lnTo>
                  <a:lnTo>
                    <a:pt x="5" y="99"/>
                  </a:lnTo>
                  <a:lnTo>
                    <a:pt x="5" y="98"/>
                  </a:lnTo>
                  <a:lnTo>
                    <a:pt x="4" y="96"/>
                  </a:lnTo>
                  <a:lnTo>
                    <a:pt x="3" y="93"/>
                  </a:lnTo>
                  <a:lnTo>
                    <a:pt x="3" y="92"/>
                  </a:lnTo>
                  <a:lnTo>
                    <a:pt x="3" y="91"/>
                  </a:lnTo>
                  <a:lnTo>
                    <a:pt x="2" y="88"/>
                  </a:lnTo>
                  <a:lnTo>
                    <a:pt x="2" y="85"/>
                  </a:lnTo>
                  <a:lnTo>
                    <a:pt x="1" y="83"/>
                  </a:lnTo>
                  <a:lnTo>
                    <a:pt x="1" y="80"/>
                  </a:lnTo>
                  <a:lnTo>
                    <a:pt x="1" y="78"/>
                  </a:lnTo>
                  <a:lnTo>
                    <a:pt x="1" y="77"/>
                  </a:lnTo>
                  <a:lnTo>
                    <a:pt x="1" y="74"/>
                  </a:lnTo>
                  <a:lnTo>
                    <a:pt x="0" y="71"/>
                  </a:lnTo>
                  <a:lnTo>
                    <a:pt x="1" y="68"/>
                  </a:lnTo>
                  <a:lnTo>
                    <a:pt x="1" y="66"/>
                  </a:lnTo>
                  <a:lnTo>
                    <a:pt x="1" y="64"/>
                  </a:lnTo>
                  <a:lnTo>
                    <a:pt x="1" y="63"/>
                  </a:lnTo>
                  <a:lnTo>
                    <a:pt x="1" y="60"/>
                  </a:lnTo>
                  <a:lnTo>
                    <a:pt x="2" y="58"/>
                  </a:lnTo>
                  <a:lnTo>
                    <a:pt x="2" y="57"/>
                  </a:lnTo>
                  <a:lnTo>
                    <a:pt x="2" y="54"/>
                  </a:lnTo>
                  <a:lnTo>
                    <a:pt x="3" y="52"/>
                  </a:lnTo>
                  <a:lnTo>
                    <a:pt x="5" y="44"/>
                  </a:lnTo>
                  <a:lnTo>
                    <a:pt x="6" y="41"/>
                  </a:lnTo>
                  <a:lnTo>
                    <a:pt x="7" y="39"/>
                  </a:lnTo>
                  <a:lnTo>
                    <a:pt x="7" y="38"/>
                  </a:lnTo>
                  <a:lnTo>
                    <a:pt x="8" y="36"/>
                  </a:lnTo>
                  <a:lnTo>
                    <a:pt x="9" y="34"/>
                  </a:lnTo>
                  <a:lnTo>
                    <a:pt x="10" y="32"/>
                  </a:lnTo>
                  <a:lnTo>
                    <a:pt x="11" y="29"/>
                  </a:lnTo>
                  <a:lnTo>
                    <a:pt x="12" y="27"/>
                  </a:lnTo>
                  <a:lnTo>
                    <a:pt x="13" y="25"/>
                  </a:lnTo>
                  <a:lnTo>
                    <a:pt x="14" y="25"/>
                  </a:lnTo>
                  <a:lnTo>
                    <a:pt x="15" y="23"/>
                  </a:lnTo>
                  <a:lnTo>
                    <a:pt x="16" y="21"/>
                  </a:lnTo>
                  <a:lnTo>
                    <a:pt x="17" y="20"/>
                  </a:lnTo>
                  <a:lnTo>
                    <a:pt x="18" y="19"/>
                  </a:lnTo>
                  <a:lnTo>
                    <a:pt x="19" y="17"/>
                  </a:lnTo>
                  <a:lnTo>
                    <a:pt x="21" y="15"/>
                  </a:lnTo>
                  <a:lnTo>
                    <a:pt x="22" y="14"/>
                  </a:lnTo>
                  <a:lnTo>
                    <a:pt x="22" y="13"/>
                  </a:lnTo>
                  <a:lnTo>
                    <a:pt x="24" y="12"/>
                  </a:lnTo>
                  <a:lnTo>
                    <a:pt x="25" y="10"/>
                  </a:lnTo>
                  <a:lnTo>
                    <a:pt x="26" y="9"/>
                  </a:lnTo>
                  <a:lnTo>
                    <a:pt x="28" y="7"/>
                  </a:lnTo>
                  <a:lnTo>
                    <a:pt x="29" y="6"/>
                  </a:lnTo>
                  <a:lnTo>
                    <a:pt x="30" y="5"/>
                  </a:lnTo>
                  <a:lnTo>
                    <a:pt x="31" y="4"/>
                  </a:lnTo>
                  <a:lnTo>
                    <a:pt x="32" y="4"/>
                  </a:lnTo>
                  <a:lnTo>
                    <a:pt x="32" y="3"/>
                  </a:lnTo>
                  <a:lnTo>
                    <a:pt x="33" y="2"/>
                  </a:lnTo>
                  <a:lnTo>
                    <a:pt x="34" y="2"/>
                  </a:lnTo>
                  <a:lnTo>
                    <a:pt x="35" y="1"/>
                  </a:lnTo>
                  <a:lnTo>
                    <a:pt x="36" y="0"/>
                  </a:lnTo>
                  <a:lnTo>
                    <a:pt x="37" y="0"/>
                  </a:lnTo>
                  <a:lnTo>
                    <a:pt x="89" y="0"/>
                  </a:lnTo>
                  <a:lnTo>
                    <a:pt x="86" y="0"/>
                  </a:lnTo>
                  <a:lnTo>
                    <a:pt x="83" y="0"/>
                  </a:lnTo>
                  <a:lnTo>
                    <a:pt x="54" y="9"/>
                  </a:lnTo>
                  <a:lnTo>
                    <a:pt x="40" y="20"/>
                  </a:lnTo>
                  <a:lnTo>
                    <a:pt x="38" y="21"/>
                  </a:lnTo>
                  <a:lnTo>
                    <a:pt x="18" y="64"/>
                  </a:lnTo>
                  <a:lnTo>
                    <a:pt x="18" y="66"/>
                  </a:lnTo>
                  <a:lnTo>
                    <a:pt x="18" y="68"/>
                  </a:lnTo>
                  <a:lnTo>
                    <a:pt x="17" y="71"/>
                  </a:lnTo>
                  <a:lnTo>
                    <a:pt x="18" y="74"/>
                  </a:lnTo>
                  <a:lnTo>
                    <a:pt x="18" y="77"/>
                  </a:lnTo>
                  <a:lnTo>
                    <a:pt x="18" y="78"/>
                  </a:lnTo>
                  <a:lnTo>
                    <a:pt x="18" y="80"/>
                  </a:lnTo>
                  <a:lnTo>
                    <a:pt x="20" y="92"/>
                  </a:lnTo>
                  <a:lnTo>
                    <a:pt x="21" y="93"/>
                  </a:lnTo>
                  <a:lnTo>
                    <a:pt x="22" y="96"/>
                  </a:lnTo>
                  <a:lnTo>
                    <a:pt x="23" y="98"/>
                  </a:lnTo>
                  <a:lnTo>
                    <a:pt x="23" y="99"/>
                  </a:lnTo>
                  <a:lnTo>
                    <a:pt x="29" y="111"/>
                  </a:lnTo>
                  <a:lnTo>
                    <a:pt x="31" y="113"/>
                  </a:lnTo>
                  <a:lnTo>
                    <a:pt x="33" y="116"/>
                  </a:lnTo>
                  <a:lnTo>
                    <a:pt x="34" y="117"/>
                  </a:lnTo>
                  <a:lnTo>
                    <a:pt x="35" y="118"/>
                  </a:lnTo>
                  <a:lnTo>
                    <a:pt x="46" y="129"/>
                  </a:lnTo>
                  <a:lnTo>
                    <a:pt x="47" y="129"/>
                  </a:lnTo>
                  <a:lnTo>
                    <a:pt x="86" y="143"/>
                  </a:lnTo>
                  <a:lnTo>
                    <a:pt x="89" y="143"/>
                  </a:lnTo>
                </a:path>
              </a:pathLst>
            </a:custGeom>
            <a:solidFill>
              <a:srgbClr val="E86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66" name="未知">
              <a:extLst>
                <a:ext uri="{FF2B5EF4-FFF2-40B4-BE49-F238E27FC236}">
                  <a16:creationId xmlns:a16="http://schemas.microsoft.com/office/drawing/2014/main" id="{CA888348-8485-ED8C-A836-DB8FEB92864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6" y="461"/>
              <a:ext cx="36" cy="57"/>
            </a:xfrm>
            <a:custGeom>
              <a:avLst/>
              <a:gdLst>
                <a:gd name="T0" fmla="*/ 0 w 89"/>
                <a:gd name="T1" fmla="*/ 0 h 143"/>
                <a:gd name="T2" fmla="*/ 0 w 89"/>
                <a:gd name="T3" fmla="*/ 0 h 143"/>
                <a:gd name="T4" fmla="*/ 0 w 89"/>
                <a:gd name="T5" fmla="*/ 0 h 143"/>
                <a:gd name="T6" fmla="*/ 0 w 89"/>
                <a:gd name="T7" fmla="*/ 0 h 143"/>
                <a:gd name="T8" fmla="*/ 0 w 89"/>
                <a:gd name="T9" fmla="*/ 0 h 143"/>
                <a:gd name="T10" fmla="*/ 0 w 89"/>
                <a:gd name="T11" fmla="*/ 0 h 143"/>
                <a:gd name="T12" fmla="*/ 0 w 89"/>
                <a:gd name="T13" fmla="*/ 0 h 143"/>
                <a:gd name="T14" fmla="*/ 0 w 89"/>
                <a:gd name="T15" fmla="*/ 0 h 143"/>
                <a:gd name="T16" fmla="*/ 0 w 89"/>
                <a:gd name="T17" fmla="*/ 0 h 143"/>
                <a:gd name="T18" fmla="*/ 0 w 89"/>
                <a:gd name="T19" fmla="*/ 0 h 143"/>
                <a:gd name="T20" fmla="*/ 0 w 89"/>
                <a:gd name="T21" fmla="*/ 0 h 143"/>
                <a:gd name="T22" fmla="*/ 0 w 89"/>
                <a:gd name="T23" fmla="*/ 0 h 143"/>
                <a:gd name="T24" fmla="*/ 0 w 89"/>
                <a:gd name="T25" fmla="*/ 0 h 143"/>
                <a:gd name="T26" fmla="*/ 0 w 89"/>
                <a:gd name="T27" fmla="*/ 0 h 143"/>
                <a:gd name="T28" fmla="*/ 0 w 89"/>
                <a:gd name="T29" fmla="*/ 0 h 143"/>
                <a:gd name="T30" fmla="*/ 0 w 89"/>
                <a:gd name="T31" fmla="*/ 0 h 143"/>
                <a:gd name="T32" fmla="*/ 0 w 89"/>
                <a:gd name="T33" fmla="*/ 0 h 143"/>
                <a:gd name="T34" fmla="*/ 0 w 89"/>
                <a:gd name="T35" fmla="*/ 0 h 143"/>
                <a:gd name="T36" fmla="*/ 0 w 89"/>
                <a:gd name="T37" fmla="*/ 0 h 143"/>
                <a:gd name="T38" fmla="*/ 0 w 89"/>
                <a:gd name="T39" fmla="*/ 0 h 143"/>
                <a:gd name="T40" fmla="*/ 0 w 89"/>
                <a:gd name="T41" fmla="*/ 0 h 143"/>
                <a:gd name="T42" fmla="*/ 0 w 89"/>
                <a:gd name="T43" fmla="*/ 0 h 143"/>
                <a:gd name="T44" fmla="*/ 0 w 89"/>
                <a:gd name="T45" fmla="*/ 0 h 143"/>
                <a:gd name="T46" fmla="*/ 0 w 89"/>
                <a:gd name="T47" fmla="*/ 0 h 143"/>
                <a:gd name="T48" fmla="*/ 0 w 89"/>
                <a:gd name="T49" fmla="*/ 0 h 143"/>
                <a:gd name="T50" fmla="*/ 0 w 89"/>
                <a:gd name="T51" fmla="*/ 0 h 143"/>
                <a:gd name="T52" fmla="*/ 0 w 89"/>
                <a:gd name="T53" fmla="*/ 0 h 143"/>
                <a:gd name="T54" fmla="*/ 0 w 89"/>
                <a:gd name="T55" fmla="*/ 0 h 143"/>
                <a:gd name="T56" fmla="*/ 0 w 89"/>
                <a:gd name="T57" fmla="*/ 0 h 143"/>
                <a:gd name="T58" fmla="*/ 0 w 89"/>
                <a:gd name="T59" fmla="*/ 0 h 143"/>
                <a:gd name="T60" fmla="*/ 0 w 89"/>
                <a:gd name="T61" fmla="*/ 0 h 143"/>
                <a:gd name="T62" fmla="*/ 0 w 89"/>
                <a:gd name="T63" fmla="*/ 0 h 143"/>
                <a:gd name="T64" fmla="*/ 0 w 89"/>
                <a:gd name="T65" fmla="*/ 0 h 143"/>
                <a:gd name="T66" fmla="*/ 0 w 89"/>
                <a:gd name="T67" fmla="*/ 0 h 143"/>
                <a:gd name="T68" fmla="*/ 0 w 89"/>
                <a:gd name="T69" fmla="*/ 0 h 143"/>
                <a:gd name="T70" fmla="*/ 0 w 89"/>
                <a:gd name="T71" fmla="*/ 0 h 143"/>
                <a:gd name="T72" fmla="*/ 0 w 89"/>
                <a:gd name="T73" fmla="*/ 0 h 143"/>
                <a:gd name="T74" fmla="*/ 0 w 89"/>
                <a:gd name="T75" fmla="*/ 0 h 143"/>
                <a:gd name="T76" fmla="*/ 0 w 89"/>
                <a:gd name="T77" fmla="*/ 0 h 143"/>
                <a:gd name="T78" fmla="*/ 0 w 89"/>
                <a:gd name="T79" fmla="*/ 0 h 143"/>
                <a:gd name="T80" fmla="*/ 0 w 89"/>
                <a:gd name="T81" fmla="*/ 0 h 143"/>
                <a:gd name="T82" fmla="*/ 0 w 89"/>
                <a:gd name="T83" fmla="*/ 0 h 143"/>
                <a:gd name="T84" fmla="*/ 0 w 89"/>
                <a:gd name="T85" fmla="*/ 0 h 143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0" t="0" r="r" b="b"/>
              <a:pathLst>
                <a:path w="89" h="143">
                  <a:moveTo>
                    <a:pt x="0" y="143"/>
                  </a:moveTo>
                  <a:lnTo>
                    <a:pt x="39" y="131"/>
                  </a:lnTo>
                  <a:lnTo>
                    <a:pt x="40" y="131"/>
                  </a:lnTo>
                  <a:lnTo>
                    <a:pt x="42" y="129"/>
                  </a:lnTo>
                  <a:lnTo>
                    <a:pt x="43" y="129"/>
                  </a:lnTo>
                  <a:lnTo>
                    <a:pt x="44" y="128"/>
                  </a:lnTo>
                  <a:lnTo>
                    <a:pt x="46" y="126"/>
                  </a:lnTo>
                  <a:lnTo>
                    <a:pt x="47" y="126"/>
                  </a:lnTo>
                  <a:lnTo>
                    <a:pt x="57" y="115"/>
                  </a:lnTo>
                  <a:lnTo>
                    <a:pt x="58" y="113"/>
                  </a:lnTo>
                  <a:lnTo>
                    <a:pt x="59" y="111"/>
                  </a:lnTo>
                  <a:lnTo>
                    <a:pt x="61" y="108"/>
                  </a:lnTo>
                  <a:lnTo>
                    <a:pt x="63" y="105"/>
                  </a:lnTo>
                  <a:lnTo>
                    <a:pt x="64" y="103"/>
                  </a:lnTo>
                  <a:lnTo>
                    <a:pt x="65" y="102"/>
                  </a:lnTo>
                  <a:lnTo>
                    <a:pt x="66" y="99"/>
                  </a:lnTo>
                  <a:lnTo>
                    <a:pt x="67" y="98"/>
                  </a:lnTo>
                  <a:lnTo>
                    <a:pt x="68" y="95"/>
                  </a:lnTo>
                  <a:lnTo>
                    <a:pt x="68" y="93"/>
                  </a:lnTo>
                  <a:lnTo>
                    <a:pt x="69" y="92"/>
                  </a:lnTo>
                  <a:lnTo>
                    <a:pt x="70" y="89"/>
                  </a:lnTo>
                  <a:lnTo>
                    <a:pt x="70" y="88"/>
                  </a:lnTo>
                  <a:lnTo>
                    <a:pt x="70" y="85"/>
                  </a:lnTo>
                  <a:lnTo>
                    <a:pt x="71" y="82"/>
                  </a:lnTo>
                  <a:lnTo>
                    <a:pt x="71" y="78"/>
                  </a:lnTo>
                  <a:lnTo>
                    <a:pt x="72" y="77"/>
                  </a:lnTo>
                  <a:lnTo>
                    <a:pt x="72" y="75"/>
                  </a:lnTo>
                  <a:lnTo>
                    <a:pt x="72" y="71"/>
                  </a:lnTo>
                  <a:lnTo>
                    <a:pt x="72" y="68"/>
                  </a:lnTo>
                  <a:lnTo>
                    <a:pt x="72" y="66"/>
                  </a:lnTo>
                  <a:lnTo>
                    <a:pt x="71" y="64"/>
                  </a:lnTo>
                  <a:lnTo>
                    <a:pt x="71" y="61"/>
                  </a:lnTo>
                  <a:lnTo>
                    <a:pt x="71" y="60"/>
                  </a:lnTo>
                  <a:lnTo>
                    <a:pt x="70" y="57"/>
                  </a:lnTo>
                  <a:lnTo>
                    <a:pt x="70" y="55"/>
                  </a:lnTo>
                  <a:lnTo>
                    <a:pt x="70" y="54"/>
                  </a:lnTo>
                  <a:lnTo>
                    <a:pt x="69" y="50"/>
                  </a:lnTo>
                  <a:lnTo>
                    <a:pt x="68" y="50"/>
                  </a:lnTo>
                  <a:lnTo>
                    <a:pt x="68" y="47"/>
                  </a:lnTo>
                  <a:lnTo>
                    <a:pt x="67" y="44"/>
                  </a:lnTo>
                  <a:lnTo>
                    <a:pt x="66" y="44"/>
                  </a:lnTo>
                  <a:lnTo>
                    <a:pt x="61" y="34"/>
                  </a:lnTo>
                  <a:lnTo>
                    <a:pt x="59" y="31"/>
                  </a:lnTo>
                  <a:lnTo>
                    <a:pt x="58" y="29"/>
                  </a:lnTo>
                  <a:lnTo>
                    <a:pt x="57" y="28"/>
                  </a:lnTo>
                  <a:lnTo>
                    <a:pt x="55" y="25"/>
                  </a:lnTo>
                  <a:lnTo>
                    <a:pt x="52" y="22"/>
                  </a:lnTo>
                  <a:lnTo>
                    <a:pt x="51" y="21"/>
                  </a:lnTo>
                  <a:lnTo>
                    <a:pt x="49" y="19"/>
                  </a:lnTo>
                  <a:lnTo>
                    <a:pt x="43" y="14"/>
                  </a:lnTo>
                  <a:lnTo>
                    <a:pt x="42" y="13"/>
                  </a:lnTo>
                  <a:lnTo>
                    <a:pt x="35" y="9"/>
                  </a:lnTo>
                  <a:lnTo>
                    <a:pt x="33" y="7"/>
                  </a:lnTo>
                  <a:lnTo>
                    <a:pt x="30" y="6"/>
                  </a:lnTo>
                  <a:lnTo>
                    <a:pt x="28" y="5"/>
                  </a:lnTo>
                  <a:lnTo>
                    <a:pt x="25" y="4"/>
                  </a:lnTo>
                  <a:lnTo>
                    <a:pt x="24" y="4"/>
                  </a:lnTo>
                  <a:lnTo>
                    <a:pt x="22" y="3"/>
                  </a:lnTo>
                  <a:lnTo>
                    <a:pt x="20" y="2"/>
                  </a:lnTo>
                  <a:lnTo>
                    <a:pt x="17" y="2"/>
                  </a:lnTo>
                  <a:lnTo>
                    <a:pt x="14" y="1"/>
                  </a:lnTo>
                  <a:lnTo>
                    <a:pt x="0" y="0"/>
                  </a:lnTo>
                  <a:lnTo>
                    <a:pt x="52" y="0"/>
                  </a:lnTo>
                  <a:lnTo>
                    <a:pt x="53" y="0"/>
                  </a:lnTo>
                  <a:lnTo>
                    <a:pt x="54" y="0"/>
                  </a:lnTo>
                  <a:lnTo>
                    <a:pt x="54" y="1"/>
                  </a:lnTo>
                  <a:lnTo>
                    <a:pt x="55" y="2"/>
                  </a:lnTo>
                  <a:lnTo>
                    <a:pt x="56" y="2"/>
                  </a:lnTo>
                  <a:lnTo>
                    <a:pt x="57" y="3"/>
                  </a:lnTo>
                  <a:lnTo>
                    <a:pt x="62" y="7"/>
                  </a:lnTo>
                  <a:lnTo>
                    <a:pt x="63" y="9"/>
                  </a:lnTo>
                  <a:lnTo>
                    <a:pt x="64" y="10"/>
                  </a:lnTo>
                  <a:lnTo>
                    <a:pt x="65" y="11"/>
                  </a:lnTo>
                  <a:lnTo>
                    <a:pt x="66" y="12"/>
                  </a:lnTo>
                  <a:lnTo>
                    <a:pt x="67" y="13"/>
                  </a:lnTo>
                  <a:lnTo>
                    <a:pt x="68" y="14"/>
                  </a:lnTo>
                  <a:lnTo>
                    <a:pt x="69" y="15"/>
                  </a:lnTo>
                  <a:lnTo>
                    <a:pt x="70" y="16"/>
                  </a:lnTo>
                  <a:lnTo>
                    <a:pt x="70" y="17"/>
                  </a:lnTo>
                  <a:lnTo>
                    <a:pt x="72" y="19"/>
                  </a:lnTo>
                  <a:lnTo>
                    <a:pt x="73" y="21"/>
                  </a:lnTo>
                  <a:lnTo>
                    <a:pt x="78" y="29"/>
                  </a:lnTo>
                  <a:lnTo>
                    <a:pt x="79" y="31"/>
                  </a:lnTo>
                  <a:lnTo>
                    <a:pt x="81" y="34"/>
                  </a:lnTo>
                  <a:lnTo>
                    <a:pt x="82" y="37"/>
                  </a:lnTo>
                  <a:lnTo>
                    <a:pt x="83" y="39"/>
                  </a:lnTo>
                  <a:lnTo>
                    <a:pt x="83" y="41"/>
                  </a:lnTo>
                  <a:lnTo>
                    <a:pt x="85" y="44"/>
                  </a:lnTo>
                  <a:lnTo>
                    <a:pt x="86" y="47"/>
                  </a:lnTo>
                  <a:lnTo>
                    <a:pt x="88" y="60"/>
                  </a:lnTo>
                  <a:lnTo>
                    <a:pt x="88" y="61"/>
                  </a:lnTo>
                  <a:lnTo>
                    <a:pt x="89" y="64"/>
                  </a:lnTo>
                  <a:lnTo>
                    <a:pt x="89" y="66"/>
                  </a:lnTo>
                  <a:lnTo>
                    <a:pt x="89" y="68"/>
                  </a:lnTo>
                  <a:lnTo>
                    <a:pt x="89" y="71"/>
                  </a:lnTo>
                  <a:lnTo>
                    <a:pt x="89" y="75"/>
                  </a:lnTo>
                  <a:lnTo>
                    <a:pt x="89" y="77"/>
                  </a:lnTo>
                  <a:lnTo>
                    <a:pt x="89" y="78"/>
                  </a:lnTo>
                  <a:lnTo>
                    <a:pt x="86" y="93"/>
                  </a:lnTo>
                  <a:lnTo>
                    <a:pt x="86" y="95"/>
                  </a:lnTo>
                  <a:lnTo>
                    <a:pt x="85" y="98"/>
                  </a:lnTo>
                  <a:lnTo>
                    <a:pt x="85" y="99"/>
                  </a:lnTo>
                  <a:lnTo>
                    <a:pt x="83" y="102"/>
                  </a:lnTo>
                  <a:lnTo>
                    <a:pt x="83" y="103"/>
                  </a:lnTo>
                  <a:lnTo>
                    <a:pt x="82" y="105"/>
                  </a:lnTo>
                  <a:lnTo>
                    <a:pt x="73" y="122"/>
                  </a:lnTo>
                  <a:lnTo>
                    <a:pt x="72" y="123"/>
                  </a:lnTo>
                  <a:lnTo>
                    <a:pt x="72" y="124"/>
                  </a:lnTo>
                  <a:lnTo>
                    <a:pt x="70" y="126"/>
                  </a:lnTo>
                  <a:lnTo>
                    <a:pt x="69" y="128"/>
                  </a:lnTo>
                  <a:lnTo>
                    <a:pt x="68" y="129"/>
                  </a:lnTo>
                  <a:lnTo>
                    <a:pt x="67" y="129"/>
                  </a:lnTo>
                  <a:lnTo>
                    <a:pt x="66" y="131"/>
                  </a:lnTo>
                  <a:lnTo>
                    <a:pt x="65" y="131"/>
                  </a:lnTo>
                  <a:lnTo>
                    <a:pt x="64" y="132"/>
                  </a:lnTo>
                  <a:lnTo>
                    <a:pt x="63" y="134"/>
                  </a:lnTo>
                  <a:lnTo>
                    <a:pt x="58" y="139"/>
                  </a:lnTo>
                  <a:lnTo>
                    <a:pt x="57" y="139"/>
                  </a:lnTo>
                  <a:lnTo>
                    <a:pt x="56" y="140"/>
                  </a:lnTo>
                  <a:lnTo>
                    <a:pt x="55" y="141"/>
                  </a:lnTo>
                  <a:lnTo>
                    <a:pt x="54" y="142"/>
                  </a:lnTo>
                  <a:lnTo>
                    <a:pt x="53" y="142"/>
                  </a:lnTo>
                  <a:lnTo>
                    <a:pt x="53" y="143"/>
                  </a:lnTo>
                  <a:lnTo>
                    <a:pt x="52" y="143"/>
                  </a:lnTo>
                </a:path>
              </a:pathLst>
            </a:custGeom>
            <a:solidFill>
              <a:srgbClr val="E86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67" name="未知">
              <a:extLst>
                <a:ext uri="{FF2B5EF4-FFF2-40B4-BE49-F238E27FC236}">
                  <a16:creationId xmlns:a16="http://schemas.microsoft.com/office/drawing/2014/main" id="{F6EC2202-38AC-DB5C-6754-9AA4AED93F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6" y="454"/>
              <a:ext cx="41" cy="7"/>
            </a:xfrm>
            <a:custGeom>
              <a:avLst/>
              <a:gdLst>
                <a:gd name="T0" fmla="*/ 0 w 104"/>
                <a:gd name="T1" fmla="*/ 0 h 17"/>
                <a:gd name="T2" fmla="*/ 0 w 104"/>
                <a:gd name="T3" fmla="*/ 0 h 17"/>
                <a:gd name="T4" fmla="*/ 0 w 104"/>
                <a:gd name="T5" fmla="*/ 0 h 17"/>
                <a:gd name="T6" fmla="*/ 0 w 104"/>
                <a:gd name="T7" fmla="*/ 0 h 17"/>
                <a:gd name="T8" fmla="*/ 0 w 104"/>
                <a:gd name="T9" fmla="*/ 0 h 17"/>
                <a:gd name="T10" fmla="*/ 0 w 104"/>
                <a:gd name="T11" fmla="*/ 0 h 17"/>
                <a:gd name="T12" fmla="*/ 0 w 104"/>
                <a:gd name="T13" fmla="*/ 0 h 17"/>
                <a:gd name="T14" fmla="*/ 0 w 104"/>
                <a:gd name="T15" fmla="*/ 0 h 17"/>
                <a:gd name="T16" fmla="*/ 0 w 104"/>
                <a:gd name="T17" fmla="*/ 0 h 17"/>
                <a:gd name="T18" fmla="*/ 0 w 104"/>
                <a:gd name="T19" fmla="*/ 0 h 17"/>
                <a:gd name="T20" fmla="*/ 0 w 104"/>
                <a:gd name="T21" fmla="*/ 0 h 17"/>
                <a:gd name="T22" fmla="*/ 0 w 104"/>
                <a:gd name="T23" fmla="*/ 0 h 17"/>
                <a:gd name="T24" fmla="*/ 0 w 104"/>
                <a:gd name="T25" fmla="*/ 0 h 17"/>
                <a:gd name="T26" fmla="*/ 0 w 104"/>
                <a:gd name="T27" fmla="*/ 0 h 17"/>
                <a:gd name="T28" fmla="*/ 0 w 104"/>
                <a:gd name="T29" fmla="*/ 0 h 17"/>
                <a:gd name="T30" fmla="*/ 0 w 104"/>
                <a:gd name="T31" fmla="*/ 0 h 17"/>
                <a:gd name="T32" fmla="*/ 0 w 104"/>
                <a:gd name="T33" fmla="*/ 0 h 17"/>
                <a:gd name="T34" fmla="*/ 0 w 104"/>
                <a:gd name="T35" fmla="*/ 0 h 17"/>
                <a:gd name="T36" fmla="*/ 0 w 104"/>
                <a:gd name="T37" fmla="*/ 0 h 17"/>
                <a:gd name="T38" fmla="*/ 0 w 104"/>
                <a:gd name="T39" fmla="*/ 0 h 17"/>
                <a:gd name="T40" fmla="*/ 0 w 104"/>
                <a:gd name="T41" fmla="*/ 0 h 17"/>
                <a:gd name="T42" fmla="*/ 0 w 104"/>
                <a:gd name="T43" fmla="*/ 0 h 17"/>
                <a:gd name="T44" fmla="*/ 0 w 104"/>
                <a:gd name="T45" fmla="*/ 0 h 17"/>
                <a:gd name="T46" fmla="*/ 0 w 104"/>
                <a:gd name="T47" fmla="*/ 0 h 17"/>
                <a:gd name="T48" fmla="*/ 0 w 104"/>
                <a:gd name="T49" fmla="*/ 0 h 17"/>
                <a:gd name="T50" fmla="*/ 0 w 104"/>
                <a:gd name="T51" fmla="*/ 0 h 17"/>
                <a:gd name="T52" fmla="*/ 0 w 104"/>
                <a:gd name="T53" fmla="*/ 0 h 17"/>
                <a:gd name="T54" fmla="*/ 0 w 104"/>
                <a:gd name="T55" fmla="*/ 0 h 17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104" h="17">
                  <a:moveTo>
                    <a:pt x="0" y="17"/>
                  </a:moveTo>
                  <a:lnTo>
                    <a:pt x="0" y="16"/>
                  </a:lnTo>
                  <a:lnTo>
                    <a:pt x="3" y="14"/>
                  </a:lnTo>
                  <a:lnTo>
                    <a:pt x="6" y="13"/>
                  </a:lnTo>
                  <a:lnTo>
                    <a:pt x="9" y="11"/>
                  </a:lnTo>
                  <a:lnTo>
                    <a:pt x="12" y="9"/>
                  </a:lnTo>
                  <a:lnTo>
                    <a:pt x="15" y="8"/>
                  </a:lnTo>
                  <a:lnTo>
                    <a:pt x="18" y="6"/>
                  </a:lnTo>
                  <a:lnTo>
                    <a:pt x="21" y="5"/>
                  </a:lnTo>
                  <a:lnTo>
                    <a:pt x="25" y="4"/>
                  </a:lnTo>
                  <a:lnTo>
                    <a:pt x="28" y="3"/>
                  </a:lnTo>
                  <a:lnTo>
                    <a:pt x="31" y="2"/>
                  </a:lnTo>
                  <a:lnTo>
                    <a:pt x="52" y="0"/>
                  </a:lnTo>
                  <a:lnTo>
                    <a:pt x="56" y="0"/>
                  </a:lnTo>
                  <a:lnTo>
                    <a:pt x="59" y="0"/>
                  </a:lnTo>
                  <a:lnTo>
                    <a:pt x="63" y="0"/>
                  </a:lnTo>
                  <a:lnTo>
                    <a:pt x="66" y="1"/>
                  </a:lnTo>
                  <a:lnTo>
                    <a:pt x="76" y="3"/>
                  </a:lnTo>
                  <a:lnTo>
                    <a:pt x="80" y="4"/>
                  </a:lnTo>
                  <a:lnTo>
                    <a:pt x="83" y="5"/>
                  </a:lnTo>
                  <a:lnTo>
                    <a:pt x="86" y="6"/>
                  </a:lnTo>
                  <a:lnTo>
                    <a:pt x="89" y="8"/>
                  </a:lnTo>
                  <a:lnTo>
                    <a:pt x="92" y="9"/>
                  </a:lnTo>
                  <a:lnTo>
                    <a:pt x="95" y="11"/>
                  </a:lnTo>
                  <a:lnTo>
                    <a:pt x="98" y="13"/>
                  </a:lnTo>
                  <a:lnTo>
                    <a:pt x="101" y="14"/>
                  </a:lnTo>
                  <a:lnTo>
                    <a:pt x="104" y="16"/>
                  </a:lnTo>
                  <a:lnTo>
                    <a:pt x="104" y="17"/>
                  </a:lnTo>
                </a:path>
              </a:pathLst>
            </a:custGeom>
            <a:solidFill>
              <a:srgbClr val="E86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68" name="未知">
              <a:extLst>
                <a:ext uri="{FF2B5EF4-FFF2-40B4-BE49-F238E27FC236}">
                  <a16:creationId xmlns:a16="http://schemas.microsoft.com/office/drawing/2014/main" id="{2B7DF41F-4600-001A-6801-1F0D2F15247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8" y="461"/>
              <a:ext cx="57" cy="57"/>
            </a:xfrm>
            <a:custGeom>
              <a:avLst/>
              <a:gdLst>
                <a:gd name="T0" fmla="*/ 0 w 144"/>
                <a:gd name="T1" fmla="*/ 0 h 143"/>
                <a:gd name="T2" fmla="*/ 0 w 144"/>
                <a:gd name="T3" fmla="*/ 0 h 143"/>
                <a:gd name="T4" fmla="*/ 0 w 144"/>
                <a:gd name="T5" fmla="*/ 0 h 143"/>
                <a:gd name="T6" fmla="*/ 0 w 144"/>
                <a:gd name="T7" fmla="*/ 0 h 143"/>
                <a:gd name="T8" fmla="*/ 0 w 144"/>
                <a:gd name="T9" fmla="*/ 0 h 143"/>
                <a:gd name="T10" fmla="*/ 0 w 144"/>
                <a:gd name="T11" fmla="*/ 0 h 143"/>
                <a:gd name="T12" fmla="*/ 0 w 144"/>
                <a:gd name="T13" fmla="*/ 0 h 143"/>
                <a:gd name="T14" fmla="*/ 0 w 144"/>
                <a:gd name="T15" fmla="*/ 0 h 143"/>
                <a:gd name="T16" fmla="*/ 0 w 144"/>
                <a:gd name="T17" fmla="*/ 0 h 143"/>
                <a:gd name="T18" fmla="*/ 0 w 144"/>
                <a:gd name="T19" fmla="*/ 0 h 143"/>
                <a:gd name="T20" fmla="*/ 0 w 144"/>
                <a:gd name="T21" fmla="*/ 0 h 143"/>
                <a:gd name="T22" fmla="*/ 0 w 144"/>
                <a:gd name="T23" fmla="*/ 0 h 143"/>
                <a:gd name="T24" fmla="*/ 0 w 144"/>
                <a:gd name="T25" fmla="*/ 0 h 143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44" h="143">
                  <a:moveTo>
                    <a:pt x="123" y="122"/>
                  </a:moveTo>
                  <a:lnTo>
                    <a:pt x="72" y="143"/>
                  </a:lnTo>
                  <a:lnTo>
                    <a:pt x="69" y="143"/>
                  </a:lnTo>
                  <a:lnTo>
                    <a:pt x="16" y="116"/>
                  </a:lnTo>
                  <a:lnTo>
                    <a:pt x="0" y="71"/>
                  </a:lnTo>
                  <a:lnTo>
                    <a:pt x="1" y="68"/>
                  </a:lnTo>
                  <a:lnTo>
                    <a:pt x="28" y="15"/>
                  </a:lnTo>
                  <a:lnTo>
                    <a:pt x="72" y="0"/>
                  </a:lnTo>
                  <a:lnTo>
                    <a:pt x="75" y="0"/>
                  </a:lnTo>
                  <a:lnTo>
                    <a:pt x="130" y="29"/>
                  </a:lnTo>
                  <a:lnTo>
                    <a:pt x="144" y="71"/>
                  </a:lnTo>
                  <a:lnTo>
                    <a:pt x="144" y="77"/>
                  </a:lnTo>
                  <a:lnTo>
                    <a:pt x="123" y="122"/>
                  </a:lnTo>
                  <a:close/>
                </a:path>
              </a:pathLst>
            </a:custGeom>
            <a:noFill/>
            <a:ln w="635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69" name="未知">
              <a:extLst>
                <a:ext uri="{FF2B5EF4-FFF2-40B4-BE49-F238E27FC236}">
                  <a16:creationId xmlns:a16="http://schemas.microsoft.com/office/drawing/2014/main" id="{0088A938-3551-FC1E-94A2-8305E2E5D26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1" y="454"/>
              <a:ext cx="71" cy="71"/>
            </a:xfrm>
            <a:custGeom>
              <a:avLst/>
              <a:gdLst>
                <a:gd name="T0" fmla="*/ 0 w 178"/>
                <a:gd name="T1" fmla="*/ 0 h 177"/>
                <a:gd name="T2" fmla="*/ 0 w 178"/>
                <a:gd name="T3" fmla="*/ 0 h 177"/>
                <a:gd name="T4" fmla="*/ 0 w 178"/>
                <a:gd name="T5" fmla="*/ 0 h 177"/>
                <a:gd name="T6" fmla="*/ 0 w 178"/>
                <a:gd name="T7" fmla="*/ 0 h 177"/>
                <a:gd name="T8" fmla="*/ 0 w 178"/>
                <a:gd name="T9" fmla="*/ 0 h 177"/>
                <a:gd name="T10" fmla="*/ 0 w 178"/>
                <a:gd name="T11" fmla="*/ 0 h 177"/>
                <a:gd name="T12" fmla="*/ 0 w 178"/>
                <a:gd name="T13" fmla="*/ 0 h 177"/>
                <a:gd name="T14" fmla="*/ 0 w 178"/>
                <a:gd name="T15" fmla="*/ 0 h 177"/>
                <a:gd name="T16" fmla="*/ 0 w 178"/>
                <a:gd name="T17" fmla="*/ 0 h 177"/>
                <a:gd name="T18" fmla="*/ 0 w 178"/>
                <a:gd name="T19" fmla="*/ 0 h 177"/>
                <a:gd name="T20" fmla="*/ 0 w 178"/>
                <a:gd name="T21" fmla="*/ 0 h 177"/>
                <a:gd name="T22" fmla="*/ 0 w 178"/>
                <a:gd name="T23" fmla="*/ 0 h 177"/>
                <a:gd name="T24" fmla="*/ 0 w 178"/>
                <a:gd name="T25" fmla="*/ 0 h 177"/>
                <a:gd name="T26" fmla="*/ 0 w 178"/>
                <a:gd name="T27" fmla="*/ 0 h 177"/>
                <a:gd name="T28" fmla="*/ 0 w 178"/>
                <a:gd name="T29" fmla="*/ 0 h 177"/>
                <a:gd name="T30" fmla="*/ 0 w 178"/>
                <a:gd name="T31" fmla="*/ 0 h 177"/>
                <a:gd name="T32" fmla="*/ 0 w 178"/>
                <a:gd name="T33" fmla="*/ 0 h 177"/>
                <a:gd name="T34" fmla="*/ 0 w 178"/>
                <a:gd name="T35" fmla="*/ 0 h 17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178" h="177">
                  <a:moveTo>
                    <a:pt x="152" y="26"/>
                  </a:moveTo>
                  <a:lnTo>
                    <a:pt x="96" y="0"/>
                  </a:lnTo>
                  <a:lnTo>
                    <a:pt x="89" y="0"/>
                  </a:lnTo>
                  <a:lnTo>
                    <a:pt x="86" y="0"/>
                  </a:lnTo>
                  <a:lnTo>
                    <a:pt x="29" y="23"/>
                  </a:lnTo>
                  <a:lnTo>
                    <a:pt x="1" y="81"/>
                  </a:lnTo>
                  <a:lnTo>
                    <a:pt x="0" y="88"/>
                  </a:lnTo>
                  <a:lnTo>
                    <a:pt x="1" y="95"/>
                  </a:lnTo>
                  <a:lnTo>
                    <a:pt x="26" y="151"/>
                  </a:lnTo>
                  <a:lnTo>
                    <a:pt x="82" y="177"/>
                  </a:lnTo>
                  <a:lnTo>
                    <a:pt x="89" y="177"/>
                  </a:lnTo>
                  <a:lnTo>
                    <a:pt x="93" y="177"/>
                  </a:lnTo>
                  <a:lnTo>
                    <a:pt x="149" y="153"/>
                  </a:lnTo>
                  <a:lnTo>
                    <a:pt x="177" y="99"/>
                  </a:lnTo>
                  <a:lnTo>
                    <a:pt x="178" y="88"/>
                  </a:lnTo>
                  <a:lnTo>
                    <a:pt x="178" y="85"/>
                  </a:lnTo>
                  <a:lnTo>
                    <a:pt x="154" y="28"/>
                  </a:lnTo>
                  <a:lnTo>
                    <a:pt x="152" y="26"/>
                  </a:lnTo>
                  <a:close/>
                </a:path>
              </a:pathLst>
            </a:custGeom>
            <a:noFill/>
            <a:ln w="635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70" name="未知">
              <a:extLst>
                <a:ext uri="{FF2B5EF4-FFF2-40B4-BE49-F238E27FC236}">
                  <a16:creationId xmlns:a16="http://schemas.microsoft.com/office/drawing/2014/main" id="{FCCFD45E-C19F-D69A-C1E2-61A1693E332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" y="498"/>
              <a:ext cx="20" cy="4"/>
            </a:xfrm>
            <a:custGeom>
              <a:avLst/>
              <a:gdLst>
                <a:gd name="T0" fmla="*/ 0 w 50"/>
                <a:gd name="T1" fmla="*/ 0 h 11"/>
                <a:gd name="T2" fmla="*/ 0 w 50"/>
                <a:gd name="T3" fmla="*/ 0 h 11"/>
                <a:gd name="T4" fmla="*/ 0 w 50"/>
                <a:gd name="T5" fmla="*/ 0 h 11"/>
                <a:gd name="T6" fmla="*/ 0 w 50"/>
                <a:gd name="T7" fmla="*/ 0 h 11"/>
                <a:gd name="T8" fmla="*/ 0 w 50"/>
                <a:gd name="T9" fmla="*/ 0 h 11"/>
                <a:gd name="T10" fmla="*/ 0 w 50"/>
                <a:gd name="T11" fmla="*/ 0 h 11"/>
                <a:gd name="T12" fmla="*/ 0 w 50"/>
                <a:gd name="T13" fmla="*/ 0 h 11"/>
                <a:gd name="T14" fmla="*/ 0 w 50"/>
                <a:gd name="T15" fmla="*/ 0 h 11"/>
                <a:gd name="T16" fmla="*/ 0 w 50"/>
                <a:gd name="T17" fmla="*/ 0 h 11"/>
                <a:gd name="T18" fmla="*/ 0 w 50"/>
                <a:gd name="T19" fmla="*/ 0 h 11"/>
                <a:gd name="T20" fmla="*/ 0 w 50"/>
                <a:gd name="T21" fmla="*/ 0 h 11"/>
                <a:gd name="T22" fmla="*/ 0 w 50"/>
                <a:gd name="T23" fmla="*/ 0 h 11"/>
                <a:gd name="T24" fmla="*/ 0 w 50"/>
                <a:gd name="T25" fmla="*/ 0 h 11"/>
                <a:gd name="T26" fmla="*/ 0 w 50"/>
                <a:gd name="T27" fmla="*/ 0 h 11"/>
                <a:gd name="T28" fmla="*/ 0 w 50"/>
                <a:gd name="T29" fmla="*/ 0 h 11"/>
                <a:gd name="T30" fmla="*/ 0 w 50"/>
                <a:gd name="T31" fmla="*/ 0 h 11"/>
                <a:gd name="T32" fmla="*/ 0 w 50"/>
                <a:gd name="T33" fmla="*/ 0 h 11"/>
                <a:gd name="T34" fmla="*/ 0 w 50"/>
                <a:gd name="T35" fmla="*/ 0 h 11"/>
                <a:gd name="T36" fmla="*/ 0 w 50"/>
                <a:gd name="T37" fmla="*/ 0 h 11"/>
                <a:gd name="T38" fmla="*/ 0 w 50"/>
                <a:gd name="T39" fmla="*/ 0 h 11"/>
                <a:gd name="T40" fmla="*/ 0 w 50"/>
                <a:gd name="T41" fmla="*/ 0 h 11"/>
                <a:gd name="T42" fmla="*/ 0 w 50"/>
                <a:gd name="T43" fmla="*/ 0 h 11"/>
                <a:gd name="T44" fmla="*/ 0 w 50"/>
                <a:gd name="T45" fmla="*/ 0 h 11"/>
                <a:gd name="T46" fmla="*/ 0 w 50"/>
                <a:gd name="T47" fmla="*/ 0 h 11"/>
                <a:gd name="T48" fmla="*/ 0 w 50"/>
                <a:gd name="T49" fmla="*/ 0 h 11"/>
                <a:gd name="T50" fmla="*/ 0 w 50"/>
                <a:gd name="T51" fmla="*/ 0 h 11"/>
                <a:gd name="T52" fmla="*/ 0 w 50"/>
                <a:gd name="T53" fmla="*/ 0 h 11"/>
                <a:gd name="T54" fmla="*/ 0 w 50"/>
                <a:gd name="T55" fmla="*/ 0 h 11"/>
                <a:gd name="T56" fmla="*/ 0 w 50"/>
                <a:gd name="T57" fmla="*/ 0 h 11"/>
                <a:gd name="T58" fmla="*/ 0 w 50"/>
                <a:gd name="T59" fmla="*/ 0 h 11"/>
                <a:gd name="T60" fmla="*/ 0 w 50"/>
                <a:gd name="T61" fmla="*/ 0 h 11"/>
                <a:gd name="T62" fmla="*/ 0 w 50"/>
                <a:gd name="T63" fmla="*/ 0 h 11"/>
                <a:gd name="T64" fmla="*/ 0 w 50"/>
                <a:gd name="T65" fmla="*/ 0 h 11"/>
                <a:gd name="T66" fmla="*/ 0 w 50"/>
                <a:gd name="T67" fmla="*/ 0 h 11"/>
                <a:gd name="T68" fmla="*/ 0 w 50"/>
                <a:gd name="T69" fmla="*/ 0 h 11"/>
                <a:gd name="T70" fmla="*/ 0 w 50"/>
                <a:gd name="T71" fmla="*/ 0 h 11"/>
                <a:gd name="T72" fmla="*/ 0 w 50"/>
                <a:gd name="T73" fmla="*/ 0 h 11"/>
                <a:gd name="T74" fmla="*/ 0 w 50"/>
                <a:gd name="T75" fmla="*/ 0 h 11"/>
                <a:gd name="T76" fmla="*/ 0 w 50"/>
                <a:gd name="T77" fmla="*/ 0 h 11"/>
                <a:gd name="T78" fmla="*/ 0 w 50"/>
                <a:gd name="T79" fmla="*/ 0 h 11"/>
                <a:gd name="T80" fmla="*/ 0 w 50"/>
                <a:gd name="T81" fmla="*/ 0 h 11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50" h="11">
                  <a:moveTo>
                    <a:pt x="25" y="11"/>
                  </a:moveTo>
                  <a:lnTo>
                    <a:pt x="24" y="11"/>
                  </a:lnTo>
                  <a:lnTo>
                    <a:pt x="23" y="11"/>
                  </a:lnTo>
                  <a:lnTo>
                    <a:pt x="21" y="11"/>
                  </a:lnTo>
                  <a:lnTo>
                    <a:pt x="20" y="11"/>
                  </a:lnTo>
                  <a:lnTo>
                    <a:pt x="19" y="11"/>
                  </a:lnTo>
                  <a:lnTo>
                    <a:pt x="17" y="10"/>
                  </a:lnTo>
                  <a:lnTo>
                    <a:pt x="16" y="10"/>
                  </a:lnTo>
                  <a:lnTo>
                    <a:pt x="15" y="10"/>
                  </a:lnTo>
                  <a:lnTo>
                    <a:pt x="14" y="9"/>
                  </a:lnTo>
                  <a:lnTo>
                    <a:pt x="12" y="9"/>
                  </a:lnTo>
                  <a:lnTo>
                    <a:pt x="11" y="8"/>
                  </a:lnTo>
                  <a:lnTo>
                    <a:pt x="10" y="8"/>
                  </a:lnTo>
                  <a:lnTo>
                    <a:pt x="9" y="7"/>
                  </a:lnTo>
                  <a:lnTo>
                    <a:pt x="8" y="6"/>
                  </a:lnTo>
                  <a:lnTo>
                    <a:pt x="7" y="6"/>
                  </a:lnTo>
                  <a:lnTo>
                    <a:pt x="6" y="5"/>
                  </a:lnTo>
                  <a:lnTo>
                    <a:pt x="5" y="4"/>
                  </a:lnTo>
                  <a:lnTo>
                    <a:pt x="4" y="3"/>
                  </a:lnTo>
                  <a:lnTo>
                    <a:pt x="3" y="3"/>
                  </a:lnTo>
                  <a:lnTo>
                    <a:pt x="2" y="2"/>
                  </a:lnTo>
                  <a:lnTo>
                    <a:pt x="1" y="1"/>
                  </a:lnTo>
                  <a:lnTo>
                    <a:pt x="0" y="0"/>
                  </a:lnTo>
                  <a:lnTo>
                    <a:pt x="50" y="0"/>
                  </a:lnTo>
                  <a:lnTo>
                    <a:pt x="49" y="1"/>
                  </a:lnTo>
                  <a:lnTo>
                    <a:pt x="49" y="2"/>
                  </a:lnTo>
                  <a:lnTo>
                    <a:pt x="48" y="3"/>
                  </a:lnTo>
                  <a:lnTo>
                    <a:pt x="47" y="3"/>
                  </a:lnTo>
                  <a:lnTo>
                    <a:pt x="46" y="4"/>
                  </a:lnTo>
                  <a:lnTo>
                    <a:pt x="45" y="5"/>
                  </a:lnTo>
                  <a:lnTo>
                    <a:pt x="43" y="6"/>
                  </a:lnTo>
                  <a:lnTo>
                    <a:pt x="42" y="6"/>
                  </a:lnTo>
                  <a:lnTo>
                    <a:pt x="41" y="7"/>
                  </a:lnTo>
                  <a:lnTo>
                    <a:pt x="40" y="8"/>
                  </a:lnTo>
                  <a:lnTo>
                    <a:pt x="39" y="8"/>
                  </a:lnTo>
                  <a:lnTo>
                    <a:pt x="38" y="9"/>
                  </a:lnTo>
                  <a:lnTo>
                    <a:pt x="37" y="9"/>
                  </a:lnTo>
                  <a:lnTo>
                    <a:pt x="35" y="10"/>
                  </a:lnTo>
                  <a:lnTo>
                    <a:pt x="34" y="10"/>
                  </a:lnTo>
                  <a:lnTo>
                    <a:pt x="26" y="11"/>
                  </a:lnTo>
                  <a:lnTo>
                    <a:pt x="25" y="11"/>
                  </a:lnTo>
                  <a:close/>
                </a:path>
              </a:pathLst>
            </a:custGeom>
            <a:solidFill>
              <a:srgbClr val="E86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71" name="未知">
              <a:extLst>
                <a:ext uri="{FF2B5EF4-FFF2-40B4-BE49-F238E27FC236}">
                  <a16:creationId xmlns:a16="http://schemas.microsoft.com/office/drawing/2014/main" id="{DA96A43E-27CD-7774-4BE2-6D2E54BE753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3" y="481"/>
              <a:ext cx="13" cy="17"/>
            </a:xfrm>
            <a:custGeom>
              <a:avLst/>
              <a:gdLst>
                <a:gd name="T0" fmla="*/ 0 w 33"/>
                <a:gd name="T1" fmla="*/ 0 h 43"/>
                <a:gd name="T2" fmla="*/ 0 w 33"/>
                <a:gd name="T3" fmla="*/ 0 h 43"/>
                <a:gd name="T4" fmla="*/ 0 w 33"/>
                <a:gd name="T5" fmla="*/ 0 h 43"/>
                <a:gd name="T6" fmla="*/ 0 w 33"/>
                <a:gd name="T7" fmla="*/ 0 h 43"/>
                <a:gd name="T8" fmla="*/ 0 w 33"/>
                <a:gd name="T9" fmla="*/ 0 h 43"/>
                <a:gd name="T10" fmla="*/ 0 w 33"/>
                <a:gd name="T11" fmla="*/ 0 h 43"/>
                <a:gd name="T12" fmla="*/ 0 w 33"/>
                <a:gd name="T13" fmla="*/ 0 h 43"/>
                <a:gd name="T14" fmla="*/ 0 w 33"/>
                <a:gd name="T15" fmla="*/ 0 h 43"/>
                <a:gd name="T16" fmla="*/ 0 w 33"/>
                <a:gd name="T17" fmla="*/ 0 h 43"/>
                <a:gd name="T18" fmla="*/ 0 w 33"/>
                <a:gd name="T19" fmla="*/ 0 h 43"/>
                <a:gd name="T20" fmla="*/ 0 w 33"/>
                <a:gd name="T21" fmla="*/ 0 h 43"/>
                <a:gd name="T22" fmla="*/ 0 w 33"/>
                <a:gd name="T23" fmla="*/ 0 h 43"/>
                <a:gd name="T24" fmla="*/ 0 w 33"/>
                <a:gd name="T25" fmla="*/ 0 h 43"/>
                <a:gd name="T26" fmla="*/ 0 w 33"/>
                <a:gd name="T27" fmla="*/ 0 h 43"/>
                <a:gd name="T28" fmla="*/ 0 w 33"/>
                <a:gd name="T29" fmla="*/ 0 h 43"/>
                <a:gd name="T30" fmla="*/ 0 w 33"/>
                <a:gd name="T31" fmla="*/ 0 h 43"/>
                <a:gd name="T32" fmla="*/ 0 w 33"/>
                <a:gd name="T33" fmla="*/ 0 h 43"/>
                <a:gd name="T34" fmla="*/ 0 w 33"/>
                <a:gd name="T35" fmla="*/ 0 h 43"/>
                <a:gd name="T36" fmla="*/ 0 w 33"/>
                <a:gd name="T37" fmla="*/ 0 h 43"/>
                <a:gd name="T38" fmla="*/ 0 w 33"/>
                <a:gd name="T39" fmla="*/ 0 h 43"/>
                <a:gd name="T40" fmla="*/ 0 w 33"/>
                <a:gd name="T41" fmla="*/ 0 h 43"/>
                <a:gd name="T42" fmla="*/ 0 w 33"/>
                <a:gd name="T43" fmla="*/ 0 h 43"/>
                <a:gd name="T44" fmla="*/ 0 w 33"/>
                <a:gd name="T45" fmla="*/ 0 h 43"/>
                <a:gd name="T46" fmla="*/ 0 w 33"/>
                <a:gd name="T47" fmla="*/ 0 h 43"/>
                <a:gd name="T48" fmla="*/ 0 w 33"/>
                <a:gd name="T49" fmla="*/ 0 h 43"/>
                <a:gd name="T50" fmla="*/ 0 w 33"/>
                <a:gd name="T51" fmla="*/ 0 h 43"/>
                <a:gd name="T52" fmla="*/ 0 w 33"/>
                <a:gd name="T53" fmla="*/ 0 h 43"/>
                <a:gd name="T54" fmla="*/ 0 w 33"/>
                <a:gd name="T55" fmla="*/ 0 h 43"/>
                <a:gd name="T56" fmla="*/ 0 w 33"/>
                <a:gd name="T57" fmla="*/ 0 h 43"/>
                <a:gd name="T58" fmla="*/ 0 w 33"/>
                <a:gd name="T59" fmla="*/ 0 h 43"/>
                <a:gd name="T60" fmla="*/ 0 w 33"/>
                <a:gd name="T61" fmla="*/ 0 h 43"/>
                <a:gd name="T62" fmla="*/ 0 w 33"/>
                <a:gd name="T63" fmla="*/ 0 h 43"/>
                <a:gd name="T64" fmla="*/ 0 w 33"/>
                <a:gd name="T65" fmla="*/ 0 h 43"/>
                <a:gd name="T66" fmla="*/ 0 w 33"/>
                <a:gd name="T67" fmla="*/ 0 h 43"/>
                <a:gd name="T68" fmla="*/ 0 w 33"/>
                <a:gd name="T69" fmla="*/ 0 h 43"/>
                <a:gd name="T70" fmla="*/ 0 w 33"/>
                <a:gd name="T71" fmla="*/ 0 h 43"/>
                <a:gd name="T72" fmla="*/ 0 w 33"/>
                <a:gd name="T73" fmla="*/ 0 h 43"/>
                <a:gd name="T74" fmla="*/ 0 w 33"/>
                <a:gd name="T75" fmla="*/ 0 h 43"/>
                <a:gd name="T76" fmla="*/ 0 w 33"/>
                <a:gd name="T77" fmla="*/ 0 h 43"/>
                <a:gd name="T78" fmla="*/ 0 w 33"/>
                <a:gd name="T79" fmla="*/ 0 h 43"/>
                <a:gd name="T80" fmla="*/ 0 w 33"/>
                <a:gd name="T81" fmla="*/ 0 h 43"/>
                <a:gd name="T82" fmla="*/ 0 w 33"/>
                <a:gd name="T83" fmla="*/ 0 h 43"/>
                <a:gd name="T84" fmla="*/ 0 w 33"/>
                <a:gd name="T85" fmla="*/ 0 h 43"/>
                <a:gd name="T86" fmla="*/ 0 w 33"/>
                <a:gd name="T87" fmla="*/ 0 h 43"/>
                <a:gd name="T88" fmla="*/ 0 w 33"/>
                <a:gd name="T89" fmla="*/ 0 h 43"/>
                <a:gd name="T90" fmla="*/ 0 w 33"/>
                <a:gd name="T91" fmla="*/ 0 h 43"/>
                <a:gd name="T92" fmla="*/ 0 w 33"/>
                <a:gd name="T93" fmla="*/ 0 h 43"/>
                <a:gd name="T94" fmla="*/ 0 w 33"/>
                <a:gd name="T95" fmla="*/ 0 h 43"/>
                <a:gd name="T96" fmla="*/ 0 w 33"/>
                <a:gd name="T97" fmla="*/ 0 h 43"/>
                <a:gd name="T98" fmla="*/ 0 w 33"/>
                <a:gd name="T99" fmla="*/ 0 h 43"/>
                <a:gd name="T100" fmla="*/ 0 w 33"/>
                <a:gd name="T101" fmla="*/ 0 h 43"/>
                <a:gd name="T102" fmla="*/ 0 w 33"/>
                <a:gd name="T103" fmla="*/ 0 h 43"/>
                <a:gd name="T104" fmla="*/ 0 w 33"/>
                <a:gd name="T105" fmla="*/ 0 h 43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0" t="0" r="r" b="b"/>
              <a:pathLst>
                <a:path w="33" h="43">
                  <a:moveTo>
                    <a:pt x="8" y="43"/>
                  </a:moveTo>
                  <a:lnTo>
                    <a:pt x="8" y="43"/>
                  </a:lnTo>
                  <a:lnTo>
                    <a:pt x="8" y="42"/>
                  </a:lnTo>
                  <a:lnTo>
                    <a:pt x="7" y="42"/>
                  </a:lnTo>
                  <a:lnTo>
                    <a:pt x="7" y="41"/>
                  </a:lnTo>
                  <a:lnTo>
                    <a:pt x="6" y="41"/>
                  </a:lnTo>
                  <a:lnTo>
                    <a:pt x="6" y="40"/>
                  </a:lnTo>
                  <a:lnTo>
                    <a:pt x="5" y="39"/>
                  </a:lnTo>
                  <a:lnTo>
                    <a:pt x="5" y="38"/>
                  </a:lnTo>
                  <a:lnTo>
                    <a:pt x="4" y="37"/>
                  </a:lnTo>
                  <a:lnTo>
                    <a:pt x="4" y="36"/>
                  </a:lnTo>
                  <a:lnTo>
                    <a:pt x="3" y="35"/>
                  </a:lnTo>
                  <a:lnTo>
                    <a:pt x="3" y="34"/>
                  </a:lnTo>
                  <a:lnTo>
                    <a:pt x="2" y="33"/>
                  </a:lnTo>
                  <a:lnTo>
                    <a:pt x="2" y="32"/>
                  </a:lnTo>
                  <a:lnTo>
                    <a:pt x="2" y="31"/>
                  </a:lnTo>
                  <a:lnTo>
                    <a:pt x="1" y="30"/>
                  </a:lnTo>
                  <a:lnTo>
                    <a:pt x="1" y="29"/>
                  </a:lnTo>
                  <a:lnTo>
                    <a:pt x="1" y="28"/>
                  </a:lnTo>
                  <a:lnTo>
                    <a:pt x="1" y="27"/>
                  </a:lnTo>
                  <a:lnTo>
                    <a:pt x="0" y="26"/>
                  </a:lnTo>
                  <a:lnTo>
                    <a:pt x="0" y="25"/>
                  </a:lnTo>
                  <a:lnTo>
                    <a:pt x="0" y="24"/>
                  </a:lnTo>
                  <a:lnTo>
                    <a:pt x="0" y="23"/>
                  </a:lnTo>
                  <a:lnTo>
                    <a:pt x="0" y="22"/>
                  </a:lnTo>
                  <a:lnTo>
                    <a:pt x="0" y="21"/>
                  </a:lnTo>
                  <a:lnTo>
                    <a:pt x="0" y="20"/>
                  </a:lnTo>
                  <a:lnTo>
                    <a:pt x="0" y="19"/>
                  </a:lnTo>
                  <a:lnTo>
                    <a:pt x="1" y="15"/>
                  </a:lnTo>
                  <a:lnTo>
                    <a:pt x="1" y="14"/>
                  </a:lnTo>
                  <a:lnTo>
                    <a:pt x="1" y="13"/>
                  </a:lnTo>
                  <a:lnTo>
                    <a:pt x="1" y="12"/>
                  </a:lnTo>
                  <a:lnTo>
                    <a:pt x="2" y="11"/>
                  </a:lnTo>
                  <a:lnTo>
                    <a:pt x="2" y="10"/>
                  </a:lnTo>
                  <a:lnTo>
                    <a:pt x="2" y="9"/>
                  </a:lnTo>
                  <a:lnTo>
                    <a:pt x="3" y="9"/>
                  </a:lnTo>
                  <a:lnTo>
                    <a:pt x="3" y="8"/>
                  </a:lnTo>
                  <a:lnTo>
                    <a:pt x="3" y="7"/>
                  </a:lnTo>
                  <a:lnTo>
                    <a:pt x="4" y="7"/>
                  </a:lnTo>
                  <a:lnTo>
                    <a:pt x="4" y="6"/>
                  </a:lnTo>
                  <a:lnTo>
                    <a:pt x="4" y="5"/>
                  </a:lnTo>
                  <a:lnTo>
                    <a:pt x="5" y="5"/>
                  </a:lnTo>
                  <a:lnTo>
                    <a:pt x="5" y="4"/>
                  </a:lnTo>
                  <a:lnTo>
                    <a:pt x="5" y="3"/>
                  </a:lnTo>
                  <a:lnTo>
                    <a:pt x="6" y="3"/>
                  </a:lnTo>
                  <a:lnTo>
                    <a:pt x="6" y="2"/>
                  </a:lnTo>
                  <a:lnTo>
                    <a:pt x="7" y="2"/>
                  </a:lnTo>
                  <a:lnTo>
                    <a:pt x="7" y="1"/>
                  </a:lnTo>
                  <a:lnTo>
                    <a:pt x="8" y="0"/>
                  </a:lnTo>
                  <a:lnTo>
                    <a:pt x="33" y="0"/>
                  </a:lnTo>
                  <a:lnTo>
                    <a:pt x="32" y="0"/>
                  </a:lnTo>
                  <a:lnTo>
                    <a:pt x="31" y="0"/>
                  </a:lnTo>
                  <a:lnTo>
                    <a:pt x="23" y="2"/>
                  </a:lnTo>
                  <a:lnTo>
                    <a:pt x="22" y="3"/>
                  </a:lnTo>
                  <a:lnTo>
                    <a:pt x="21" y="3"/>
                  </a:lnTo>
                  <a:lnTo>
                    <a:pt x="20" y="4"/>
                  </a:lnTo>
                  <a:lnTo>
                    <a:pt x="19" y="5"/>
                  </a:lnTo>
                  <a:lnTo>
                    <a:pt x="18" y="5"/>
                  </a:lnTo>
                  <a:lnTo>
                    <a:pt x="18" y="6"/>
                  </a:lnTo>
                  <a:lnTo>
                    <a:pt x="17" y="6"/>
                  </a:lnTo>
                  <a:lnTo>
                    <a:pt x="17" y="7"/>
                  </a:lnTo>
                  <a:lnTo>
                    <a:pt x="16" y="8"/>
                  </a:lnTo>
                  <a:lnTo>
                    <a:pt x="16" y="9"/>
                  </a:lnTo>
                  <a:lnTo>
                    <a:pt x="15" y="9"/>
                  </a:lnTo>
                  <a:lnTo>
                    <a:pt x="15" y="10"/>
                  </a:lnTo>
                  <a:lnTo>
                    <a:pt x="14" y="11"/>
                  </a:lnTo>
                  <a:lnTo>
                    <a:pt x="12" y="16"/>
                  </a:lnTo>
                  <a:lnTo>
                    <a:pt x="12" y="17"/>
                  </a:lnTo>
                  <a:lnTo>
                    <a:pt x="12" y="18"/>
                  </a:lnTo>
                  <a:lnTo>
                    <a:pt x="12" y="19"/>
                  </a:lnTo>
                  <a:lnTo>
                    <a:pt x="11" y="20"/>
                  </a:lnTo>
                  <a:lnTo>
                    <a:pt x="11" y="21"/>
                  </a:lnTo>
                  <a:lnTo>
                    <a:pt x="12" y="26"/>
                  </a:lnTo>
                  <a:lnTo>
                    <a:pt x="12" y="27"/>
                  </a:lnTo>
                  <a:lnTo>
                    <a:pt x="12" y="28"/>
                  </a:lnTo>
                  <a:lnTo>
                    <a:pt x="13" y="29"/>
                  </a:lnTo>
                  <a:lnTo>
                    <a:pt x="13" y="30"/>
                  </a:lnTo>
                  <a:lnTo>
                    <a:pt x="32" y="43"/>
                  </a:lnTo>
                  <a:lnTo>
                    <a:pt x="33" y="43"/>
                  </a:lnTo>
                </a:path>
              </a:pathLst>
            </a:custGeom>
            <a:solidFill>
              <a:srgbClr val="E86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72" name="未知">
              <a:extLst>
                <a:ext uri="{FF2B5EF4-FFF2-40B4-BE49-F238E27FC236}">
                  <a16:creationId xmlns:a16="http://schemas.microsoft.com/office/drawing/2014/main" id="{B79568A9-E2EC-0B9E-77BC-C8CD6B374B6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6" y="481"/>
              <a:ext cx="14" cy="17"/>
            </a:xfrm>
            <a:custGeom>
              <a:avLst/>
              <a:gdLst>
                <a:gd name="T0" fmla="*/ 0 w 33"/>
                <a:gd name="T1" fmla="*/ 0 h 43"/>
                <a:gd name="T2" fmla="*/ 0 w 33"/>
                <a:gd name="T3" fmla="*/ 0 h 43"/>
                <a:gd name="T4" fmla="*/ 0 w 33"/>
                <a:gd name="T5" fmla="*/ 0 h 43"/>
                <a:gd name="T6" fmla="*/ 0 w 33"/>
                <a:gd name="T7" fmla="*/ 0 h 43"/>
                <a:gd name="T8" fmla="*/ 0 w 33"/>
                <a:gd name="T9" fmla="*/ 0 h 43"/>
                <a:gd name="T10" fmla="*/ 0 w 33"/>
                <a:gd name="T11" fmla="*/ 0 h 43"/>
                <a:gd name="T12" fmla="*/ 0 w 33"/>
                <a:gd name="T13" fmla="*/ 0 h 43"/>
                <a:gd name="T14" fmla="*/ 0 w 33"/>
                <a:gd name="T15" fmla="*/ 0 h 43"/>
                <a:gd name="T16" fmla="*/ 0 w 33"/>
                <a:gd name="T17" fmla="*/ 0 h 43"/>
                <a:gd name="T18" fmla="*/ 0 w 33"/>
                <a:gd name="T19" fmla="*/ 0 h 43"/>
                <a:gd name="T20" fmla="*/ 0 w 33"/>
                <a:gd name="T21" fmla="*/ 0 h 43"/>
                <a:gd name="T22" fmla="*/ 0 w 33"/>
                <a:gd name="T23" fmla="*/ 0 h 43"/>
                <a:gd name="T24" fmla="*/ 0 w 33"/>
                <a:gd name="T25" fmla="*/ 0 h 43"/>
                <a:gd name="T26" fmla="*/ 0 w 33"/>
                <a:gd name="T27" fmla="*/ 0 h 43"/>
                <a:gd name="T28" fmla="*/ 0 w 33"/>
                <a:gd name="T29" fmla="*/ 0 h 43"/>
                <a:gd name="T30" fmla="*/ 0 w 33"/>
                <a:gd name="T31" fmla="*/ 0 h 43"/>
                <a:gd name="T32" fmla="*/ 0 w 33"/>
                <a:gd name="T33" fmla="*/ 0 h 43"/>
                <a:gd name="T34" fmla="*/ 0 w 33"/>
                <a:gd name="T35" fmla="*/ 0 h 43"/>
                <a:gd name="T36" fmla="*/ 0 w 33"/>
                <a:gd name="T37" fmla="*/ 0 h 43"/>
                <a:gd name="T38" fmla="*/ 0 w 33"/>
                <a:gd name="T39" fmla="*/ 0 h 43"/>
                <a:gd name="T40" fmla="*/ 0 w 33"/>
                <a:gd name="T41" fmla="*/ 0 h 43"/>
                <a:gd name="T42" fmla="*/ 0 w 33"/>
                <a:gd name="T43" fmla="*/ 0 h 43"/>
                <a:gd name="T44" fmla="*/ 0 w 33"/>
                <a:gd name="T45" fmla="*/ 0 h 43"/>
                <a:gd name="T46" fmla="*/ 0 w 33"/>
                <a:gd name="T47" fmla="*/ 0 h 43"/>
                <a:gd name="T48" fmla="*/ 0 w 33"/>
                <a:gd name="T49" fmla="*/ 0 h 43"/>
                <a:gd name="T50" fmla="*/ 0 w 33"/>
                <a:gd name="T51" fmla="*/ 0 h 43"/>
                <a:gd name="T52" fmla="*/ 0 w 33"/>
                <a:gd name="T53" fmla="*/ 0 h 43"/>
                <a:gd name="T54" fmla="*/ 0 w 33"/>
                <a:gd name="T55" fmla="*/ 0 h 43"/>
                <a:gd name="T56" fmla="*/ 0 w 33"/>
                <a:gd name="T57" fmla="*/ 0 h 43"/>
                <a:gd name="T58" fmla="*/ 0 w 33"/>
                <a:gd name="T59" fmla="*/ 0 h 43"/>
                <a:gd name="T60" fmla="*/ 0 w 33"/>
                <a:gd name="T61" fmla="*/ 0 h 43"/>
                <a:gd name="T62" fmla="*/ 0 w 33"/>
                <a:gd name="T63" fmla="*/ 0 h 43"/>
                <a:gd name="T64" fmla="*/ 0 w 33"/>
                <a:gd name="T65" fmla="*/ 0 h 43"/>
                <a:gd name="T66" fmla="*/ 0 w 33"/>
                <a:gd name="T67" fmla="*/ 0 h 43"/>
                <a:gd name="T68" fmla="*/ 0 w 33"/>
                <a:gd name="T69" fmla="*/ 0 h 43"/>
                <a:gd name="T70" fmla="*/ 0 w 33"/>
                <a:gd name="T71" fmla="*/ 0 h 43"/>
                <a:gd name="T72" fmla="*/ 0 w 33"/>
                <a:gd name="T73" fmla="*/ 0 h 43"/>
                <a:gd name="T74" fmla="*/ 0 w 33"/>
                <a:gd name="T75" fmla="*/ 0 h 43"/>
                <a:gd name="T76" fmla="*/ 0 w 33"/>
                <a:gd name="T77" fmla="*/ 0 h 43"/>
                <a:gd name="T78" fmla="*/ 0 w 33"/>
                <a:gd name="T79" fmla="*/ 0 h 43"/>
                <a:gd name="T80" fmla="*/ 0 w 33"/>
                <a:gd name="T81" fmla="*/ 0 h 43"/>
                <a:gd name="T82" fmla="*/ 0 w 33"/>
                <a:gd name="T83" fmla="*/ 0 h 43"/>
                <a:gd name="T84" fmla="*/ 0 w 33"/>
                <a:gd name="T85" fmla="*/ 0 h 43"/>
                <a:gd name="T86" fmla="*/ 0 w 33"/>
                <a:gd name="T87" fmla="*/ 0 h 43"/>
                <a:gd name="T88" fmla="*/ 0 w 33"/>
                <a:gd name="T89" fmla="*/ 0 h 43"/>
                <a:gd name="T90" fmla="*/ 0 w 33"/>
                <a:gd name="T91" fmla="*/ 0 h 43"/>
                <a:gd name="T92" fmla="*/ 0 w 33"/>
                <a:gd name="T93" fmla="*/ 0 h 43"/>
                <a:gd name="T94" fmla="*/ 0 w 33"/>
                <a:gd name="T95" fmla="*/ 0 h 43"/>
                <a:gd name="T96" fmla="*/ 0 w 33"/>
                <a:gd name="T97" fmla="*/ 0 h 43"/>
                <a:gd name="T98" fmla="*/ 0 w 33"/>
                <a:gd name="T99" fmla="*/ 0 h 43"/>
                <a:gd name="T100" fmla="*/ 0 w 33"/>
                <a:gd name="T101" fmla="*/ 0 h 43"/>
                <a:gd name="T102" fmla="*/ 0 w 33"/>
                <a:gd name="T103" fmla="*/ 0 h 43"/>
                <a:gd name="T104" fmla="*/ 0 w 33"/>
                <a:gd name="T105" fmla="*/ 0 h 43"/>
                <a:gd name="T106" fmla="*/ 0 w 33"/>
                <a:gd name="T107" fmla="*/ 0 h 43"/>
                <a:gd name="T108" fmla="*/ 0 w 33"/>
                <a:gd name="T109" fmla="*/ 0 h 43"/>
                <a:gd name="T110" fmla="*/ 0 w 33"/>
                <a:gd name="T111" fmla="*/ 0 h 43"/>
                <a:gd name="T112" fmla="*/ 0 w 33"/>
                <a:gd name="T113" fmla="*/ 0 h 43"/>
                <a:gd name="T114" fmla="*/ 0 w 33"/>
                <a:gd name="T115" fmla="*/ 0 h 43"/>
                <a:gd name="T116" fmla="*/ 0 w 33"/>
                <a:gd name="T117" fmla="*/ 0 h 43"/>
                <a:gd name="T118" fmla="*/ 0 w 33"/>
                <a:gd name="T119" fmla="*/ 0 h 43"/>
                <a:gd name="T120" fmla="*/ 0 w 33"/>
                <a:gd name="T121" fmla="*/ 0 h 43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33" h="43">
                  <a:moveTo>
                    <a:pt x="0" y="43"/>
                  </a:moveTo>
                  <a:lnTo>
                    <a:pt x="8" y="42"/>
                  </a:lnTo>
                  <a:lnTo>
                    <a:pt x="8" y="41"/>
                  </a:lnTo>
                  <a:lnTo>
                    <a:pt x="9" y="41"/>
                  </a:lnTo>
                  <a:lnTo>
                    <a:pt x="10" y="41"/>
                  </a:lnTo>
                  <a:lnTo>
                    <a:pt x="11" y="40"/>
                  </a:lnTo>
                  <a:lnTo>
                    <a:pt x="12" y="40"/>
                  </a:lnTo>
                  <a:lnTo>
                    <a:pt x="12" y="39"/>
                  </a:lnTo>
                  <a:lnTo>
                    <a:pt x="15" y="37"/>
                  </a:lnTo>
                  <a:lnTo>
                    <a:pt x="16" y="37"/>
                  </a:lnTo>
                  <a:lnTo>
                    <a:pt x="16" y="36"/>
                  </a:lnTo>
                  <a:lnTo>
                    <a:pt x="17" y="35"/>
                  </a:lnTo>
                  <a:lnTo>
                    <a:pt x="18" y="34"/>
                  </a:lnTo>
                  <a:lnTo>
                    <a:pt x="20" y="30"/>
                  </a:lnTo>
                  <a:lnTo>
                    <a:pt x="20" y="29"/>
                  </a:lnTo>
                  <a:lnTo>
                    <a:pt x="21" y="28"/>
                  </a:lnTo>
                  <a:lnTo>
                    <a:pt x="21" y="26"/>
                  </a:lnTo>
                  <a:lnTo>
                    <a:pt x="21" y="25"/>
                  </a:lnTo>
                  <a:lnTo>
                    <a:pt x="22" y="25"/>
                  </a:lnTo>
                  <a:lnTo>
                    <a:pt x="22" y="24"/>
                  </a:lnTo>
                  <a:lnTo>
                    <a:pt x="22" y="23"/>
                  </a:lnTo>
                  <a:lnTo>
                    <a:pt x="22" y="21"/>
                  </a:lnTo>
                  <a:lnTo>
                    <a:pt x="21" y="16"/>
                  </a:lnTo>
                  <a:lnTo>
                    <a:pt x="21" y="15"/>
                  </a:lnTo>
                  <a:lnTo>
                    <a:pt x="20" y="13"/>
                  </a:lnTo>
                  <a:lnTo>
                    <a:pt x="20" y="12"/>
                  </a:lnTo>
                  <a:lnTo>
                    <a:pt x="19" y="11"/>
                  </a:lnTo>
                  <a:lnTo>
                    <a:pt x="19" y="10"/>
                  </a:lnTo>
                  <a:lnTo>
                    <a:pt x="18" y="9"/>
                  </a:lnTo>
                  <a:lnTo>
                    <a:pt x="17" y="7"/>
                  </a:lnTo>
                  <a:lnTo>
                    <a:pt x="16" y="6"/>
                  </a:lnTo>
                  <a:lnTo>
                    <a:pt x="15" y="5"/>
                  </a:lnTo>
                  <a:lnTo>
                    <a:pt x="14" y="5"/>
                  </a:lnTo>
                  <a:lnTo>
                    <a:pt x="14" y="4"/>
                  </a:lnTo>
                  <a:lnTo>
                    <a:pt x="13" y="4"/>
                  </a:lnTo>
                  <a:lnTo>
                    <a:pt x="12" y="3"/>
                  </a:lnTo>
                  <a:lnTo>
                    <a:pt x="11" y="3"/>
                  </a:lnTo>
                  <a:lnTo>
                    <a:pt x="11" y="2"/>
                  </a:lnTo>
                  <a:lnTo>
                    <a:pt x="10" y="2"/>
                  </a:lnTo>
                  <a:lnTo>
                    <a:pt x="9" y="2"/>
                  </a:lnTo>
                  <a:lnTo>
                    <a:pt x="8" y="1"/>
                  </a:lnTo>
                  <a:lnTo>
                    <a:pt x="7" y="1"/>
                  </a:lnTo>
                  <a:lnTo>
                    <a:pt x="6" y="0"/>
                  </a:lnTo>
                  <a:lnTo>
                    <a:pt x="5" y="0"/>
                  </a:lnTo>
                  <a:lnTo>
                    <a:pt x="4" y="0"/>
                  </a:lnTo>
                  <a:lnTo>
                    <a:pt x="3" y="0"/>
                  </a:lnTo>
                  <a:lnTo>
                    <a:pt x="2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25" y="0"/>
                  </a:lnTo>
                  <a:lnTo>
                    <a:pt x="26" y="0"/>
                  </a:lnTo>
                  <a:lnTo>
                    <a:pt x="26" y="1"/>
                  </a:lnTo>
                  <a:lnTo>
                    <a:pt x="27" y="2"/>
                  </a:lnTo>
                  <a:lnTo>
                    <a:pt x="28" y="3"/>
                  </a:lnTo>
                  <a:lnTo>
                    <a:pt x="28" y="4"/>
                  </a:lnTo>
                  <a:lnTo>
                    <a:pt x="29" y="6"/>
                  </a:lnTo>
                  <a:lnTo>
                    <a:pt x="30" y="6"/>
                  </a:lnTo>
                  <a:lnTo>
                    <a:pt x="30" y="7"/>
                  </a:lnTo>
                  <a:lnTo>
                    <a:pt x="31" y="9"/>
                  </a:lnTo>
                  <a:lnTo>
                    <a:pt x="32" y="13"/>
                  </a:lnTo>
                  <a:lnTo>
                    <a:pt x="33" y="15"/>
                  </a:lnTo>
                  <a:lnTo>
                    <a:pt x="33" y="16"/>
                  </a:lnTo>
                  <a:lnTo>
                    <a:pt x="33" y="20"/>
                  </a:lnTo>
                  <a:lnTo>
                    <a:pt x="33" y="21"/>
                  </a:lnTo>
                  <a:lnTo>
                    <a:pt x="33" y="23"/>
                  </a:lnTo>
                  <a:lnTo>
                    <a:pt x="33" y="26"/>
                  </a:lnTo>
                  <a:lnTo>
                    <a:pt x="33" y="28"/>
                  </a:lnTo>
                  <a:lnTo>
                    <a:pt x="32" y="29"/>
                  </a:lnTo>
                  <a:lnTo>
                    <a:pt x="32" y="30"/>
                  </a:lnTo>
                  <a:lnTo>
                    <a:pt x="32" y="31"/>
                  </a:lnTo>
                  <a:lnTo>
                    <a:pt x="32" y="32"/>
                  </a:lnTo>
                  <a:lnTo>
                    <a:pt x="31" y="32"/>
                  </a:lnTo>
                  <a:lnTo>
                    <a:pt x="31" y="33"/>
                  </a:lnTo>
                  <a:lnTo>
                    <a:pt x="31" y="34"/>
                  </a:lnTo>
                  <a:lnTo>
                    <a:pt x="30" y="35"/>
                  </a:lnTo>
                  <a:lnTo>
                    <a:pt x="30" y="36"/>
                  </a:lnTo>
                  <a:lnTo>
                    <a:pt x="29" y="37"/>
                  </a:lnTo>
                  <a:lnTo>
                    <a:pt x="29" y="38"/>
                  </a:lnTo>
                  <a:lnTo>
                    <a:pt x="28" y="38"/>
                  </a:lnTo>
                  <a:lnTo>
                    <a:pt x="28" y="39"/>
                  </a:lnTo>
                  <a:lnTo>
                    <a:pt x="28" y="40"/>
                  </a:lnTo>
                  <a:lnTo>
                    <a:pt x="27" y="40"/>
                  </a:lnTo>
                  <a:lnTo>
                    <a:pt x="27" y="41"/>
                  </a:lnTo>
                  <a:lnTo>
                    <a:pt x="26" y="41"/>
                  </a:lnTo>
                  <a:lnTo>
                    <a:pt x="26" y="42"/>
                  </a:lnTo>
                  <a:lnTo>
                    <a:pt x="25" y="43"/>
                  </a:lnTo>
                </a:path>
              </a:pathLst>
            </a:custGeom>
            <a:solidFill>
              <a:srgbClr val="E86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73" name="未知">
              <a:extLst>
                <a:ext uri="{FF2B5EF4-FFF2-40B4-BE49-F238E27FC236}">
                  <a16:creationId xmlns:a16="http://schemas.microsoft.com/office/drawing/2014/main" id="{E3DE25E5-D96E-A584-5EE5-4B479DA86E5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" y="476"/>
              <a:ext cx="20" cy="5"/>
            </a:xfrm>
            <a:custGeom>
              <a:avLst/>
              <a:gdLst>
                <a:gd name="T0" fmla="*/ 0 w 50"/>
                <a:gd name="T1" fmla="*/ 0 h 12"/>
                <a:gd name="T2" fmla="*/ 0 w 50"/>
                <a:gd name="T3" fmla="*/ 0 h 12"/>
                <a:gd name="T4" fmla="*/ 0 w 50"/>
                <a:gd name="T5" fmla="*/ 0 h 12"/>
                <a:gd name="T6" fmla="*/ 0 w 50"/>
                <a:gd name="T7" fmla="*/ 0 h 12"/>
                <a:gd name="T8" fmla="*/ 0 w 50"/>
                <a:gd name="T9" fmla="*/ 0 h 12"/>
                <a:gd name="T10" fmla="*/ 0 w 50"/>
                <a:gd name="T11" fmla="*/ 0 h 12"/>
                <a:gd name="T12" fmla="*/ 0 w 50"/>
                <a:gd name="T13" fmla="*/ 0 h 12"/>
                <a:gd name="T14" fmla="*/ 0 w 50"/>
                <a:gd name="T15" fmla="*/ 0 h 12"/>
                <a:gd name="T16" fmla="*/ 0 w 50"/>
                <a:gd name="T17" fmla="*/ 0 h 12"/>
                <a:gd name="T18" fmla="*/ 0 w 50"/>
                <a:gd name="T19" fmla="*/ 0 h 12"/>
                <a:gd name="T20" fmla="*/ 0 w 50"/>
                <a:gd name="T21" fmla="*/ 0 h 12"/>
                <a:gd name="T22" fmla="*/ 0 w 50"/>
                <a:gd name="T23" fmla="*/ 0 h 12"/>
                <a:gd name="T24" fmla="*/ 0 w 50"/>
                <a:gd name="T25" fmla="*/ 0 h 12"/>
                <a:gd name="T26" fmla="*/ 0 w 50"/>
                <a:gd name="T27" fmla="*/ 0 h 12"/>
                <a:gd name="T28" fmla="*/ 0 w 50"/>
                <a:gd name="T29" fmla="*/ 0 h 12"/>
                <a:gd name="T30" fmla="*/ 0 w 50"/>
                <a:gd name="T31" fmla="*/ 0 h 12"/>
                <a:gd name="T32" fmla="*/ 0 w 50"/>
                <a:gd name="T33" fmla="*/ 0 h 12"/>
                <a:gd name="T34" fmla="*/ 0 w 50"/>
                <a:gd name="T35" fmla="*/ 0 h 12"/>
                <a:gd name="T36" fmla="*/ 0 w 50"/>
                <a:gd name="T37" fmla="*/ 0 h 12"/>
                <a:gd name="T38" fmla="*/ 0 w 50"/>
                <a:gd name="T39" fmla="*/ 0 h 12"/>
                <a:gd name="T40" fmla="*/ 0 w 50"/>
                <a:gd name="T41" fmla="*/ 0 h 12"/>
                <a:gd name="T42" fmla="*/ 0 w 50"/>
                <a:gd name="T43" fmla="*/ 0 h 12"/>
                <a:gd name="T44" fmla="*/ 0 w 50"/>
                <a:gd name="T45" fmla="*/ 0 h 12"/>
                <a:gd name="T46" fmla="*/ 0 w 50"/>
                <a:gd name="T47" fmla="*/ 0 h 12"/>
                <a:gd name="T48" fmla="*/ 0 w 50"/>
                <a:gd name="T49" fmla="*/ 0 h 12"/>
                <a:gd name="T50" fmla="*/ 0 w 50"/>
                <a:gd name="T51" fmla="*/ 0 h 12"/>
                <a:gd name="T52" fmla="*/ 0 w 50"/>
                <a:gd name="T53" fmla="*/ 0 h 12"/>
                <a:gd name="T54" fmla="*/ 0 w 50"/>
                <a:gd name="T55" fmla="*/ 0 h 12"/>
                <a:gd name="T56" fmla="*/ 0 w 50"/>
                <a:gd name="T57" fmla="*/ 0 h 12"/>
                <a:gd name="T58" fmla="*/ 0 w 50"/>
                <a:gd name="T59" fmla="*/ 0 h 12"/>
                <a:gd name="T60" fmla="*/ 0 w 50"/>
                <a:gd name="T61" fmla="*/ 0 h 12"/>
                <a:gd name="T62" fmla="*/ 0 w 50"/>
                <a:gd name="T63" fmla="*/ 0 h 12"/>
                <a:gd name="T64" fmla="*/ 0 w 50"/>
                <a:gd name="T65" fmla="*/ 0 h 12"/>
                <a:gd name="T66" fmla="*/ 0 w 50"/>
                <a:gd name="T67" fmla="*/ 0 h 12"/>
                <a:gd name="T68" fmla="*/ 0 w 50"/>
                <a:gd name="T69" fmla="*/ 0 h 12"/>
                <a:gd name="T70" fmla="*/ 0 w 50"/>
                <a:gd name="T71" fmla="*/ 0 h 12"/>
                <a:gd name="T72" fmla="*/ 0 w 50"/>
                <a:gd name="T73" fmla="*/ 0 h 12"/>
                <a:gd name="T74" fmla="*/ 0 w 50"/>
                <a:gd name="T75" fmla="*/ 0 h 12"/>
                <a:gd name="T76" fmla="*/ 0 w 50"/>
                <a:gd name="T77" fmla="*/ 0 h 12"/>
                <a:gd name="T78" fmla="*/ 0 w 50"/>
                <a:gd name="T79" fmla="*/ 0 h 12"/>
                <a:gd name="T80" fmla="*/ 0 w 50"/>
                <a:gd name="T81" fmla="*/ 0 h 12"/>
                <a:gd name="T82" fmla="*/ 0 w 50"/>
                <a:gd name="T83" fmla="*/ 0 h 12"/>
                <a:gd name="T84" fmla="*/ 0 w 50"/>
                <a:gd name="T85" fmla="*/ 0 h 12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0" t="0" r="r" b="b"/>
              <a:pathLst>
                <a:path w="50" h="12">
                  <a:moveTo>
                    <a:pt x="0" y="12"/>
                  </a:moveTo>
                  <a:lnTo>
                    <a:pt x="1" y="11"/>
                  </a:lnTo>
                  <a:lnTo>
                    <a:pt x="2" y="10"/>
                  </a:lnTo>
                  <a:lnTo>
                    <a:pt x="3" y="9"/>
                  </a:lnTo>
                  <a:lnTo>
                    <a:pt x="4" y="8"/>
                  </a:lnTo>
                  <a:lnTo>
                    <a:pt x="5" y="7"/>
                  </a:lnTo>
                  <a:lnTo>
                    <a:pt x="6" y="6"/>
                  </a:lnTo>
                  <a:lnTo>
                    <a:pt x="7" y="6"/>
                  </a:lnTo>
                  <a:lnTo>
                    <a:pt x="8" y="5"/>
                  </a:lnTo>
                  <a:lnTo>
                    <a:pt x="9" y="4"/>
                  </a:lnTo>
                  <a:lnTo>
                    <a:pt x="10" y="4"/>
                  </a:lnTo>
                  <a:lnTo>
                    <a:pt x="11" y="3"/>
                  </a:lnTo>
                  <a:lnTo>
                    <a:pt x="12" y="3"/>
                  </a:lnTo>
                  <a:lnTo>
                    <a:pt x="14" y="2"/>
                  </a:lnTo>
                  <a:lnTo>
                    <a:pt x="15" y="2"/>
                  </a:lnTo>
                  <a:lnTo>
                    <a:pt x="16" y="1"/>
                  </a:lnTo>
                  <a:lnTo>
                    <a:pt x="17" y="1"/>
                  </a:lnTo>
                  <a:lnTo>
                    <a:pt x="19" y="1"/>
                  </a:lnTo>
                  <a:lnTo>
                    <a:pt x="23" y="0"/>
                  </a:lnTo>
                  <a:lnTo>
                    <a:pt x="24" y="0"/>
                  </a:lnTo>
                  <a:lnTo>
                    <a:pt x="25" y="0"/>
                  </a:lnTo>
                  <a:lnTo>
                    <a:pt x="26" y="0"/>
                  </a:lnTo>
                  <a:lnTo>
                    <a:pt x="28" y="0"/>
                  </a:lnTo>
                  <a:lnTo>
                    <a:pt x="29" y="0"/>
                  </a:lnTo>
                  <a:lnTo>
                    <a:pt x="30" y="1"/>
                  </a:lnTo>
                  <a:lnTo>
                    <a:pt x="32" y="1"/>
                  </a:lnTo>
                  <a:lnTo>
                    <a:pt x="33" y="1"/>
                  </a:lnTo>
                  <a:lnTo>
                    <a:pt x="34" y="1"/>
                  </a:lnTo>
                  <a:lnTo>
                    <a:pt x="35" y="2"/>
                  </a:lnTo>
                  <a:lnTo>
                    <a:pt x="37" y="2"/>
                  </a:lnTo>
                  <a:lnTo>
                    <a:pt x="38" y="3"/>
                  </a:lnTo>
                  <a:lnTo>
                    <a:pt x="39" y="3"/>
                  </a:lnTo>
                  <a:lnTo>
                    <a:pt x="40" y="4"/>
                  </a:lnTo>
                  <a:lnTo>
                    <a:pt x="41" y="4"/>
                  </a:lnTo>
                  <a:lnTo>
                    <a:pt x="42" y="5"/>
                  </a:lnTo>
                  <a:lnTo>
                    <a:pt x="43" y="6"/>
                  </a:lnTo>
                  <a:lnTo>
                    <a:pt x="45" y="6"/>
                  </a:lnTo>
                  <a:lnTo>
                    <a:pt x="46" y="7"/>
                  </a:lnTo>
                  <a:lnTo>
                    <a:pt x="47" y="8"/>
                  </a:lnTo>
                  <a:lnTo>
                    <a:pt x="48" y="9"/>
                  </a:lnTo>
                  <a:lnTo>
                    <a:pt x="49" y="10"/>
                  </a:lnTo>
                  <a:lnTo>
                    <a:pt x="49" y="11"/>
                  </a:lnTo>
                  <a:lnTo>
                    <a:pt x="50" y="12"/>
                  </a:lnTo>
                </a:path>
              </a:pathLst>
            </a:custGeom>
            <a:solidFill>
              <a:srgbClr val="E86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74" name="未知">
              <a:extLst>
                <a:ext uri="{FF2B5EF4-FFF2-40B4-BE49-F238E27FC236}">
                  <a16:creationId xmlns:a16="http://schemas.microsoft.com/office/drawing/2014/main" id="{78ABA3B3-94E9-AB64-6963-FBE4B4A3DA5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8" y="481"/>
              <a:ext cx="17" cy="17"/>
            </a:xfrm>
            <a:custGeom>
              <a:avLst/>
              <a:gdLst>
                <a:gd name="T0" fmla="*/ 0 w 44"/>
                <a:gd name="T1" fmla="*/ 0 h 43"/>
                <a:gd name="T2" fmla="*/ 0 w 44"/>
                <a:gd name="T3" fmla="*/ 0 h 43"/>
                <a:gd name="T4" fmla="*/ 0 w 44"/>
                <a:gd name="T5" fmla="*/ 0 h 43"/>
                <a:gd name="T6" fmla="*/ 0 w 44"/>
                <a:gd name="T7" fmla="*/ 0 h 43"/>
                <a:gd name="T8" fmla="*/ 0 w 44"/>
                <a:gd name="T9" fmla="*/ 0 h 43"/>
                <a:gd name="T10" fmla="*/ 0 w 44"/>
                <a:gd name="T11" fmla="*/ 0 h 43"/>
                <a:gd name="T12" fmla="*/ 0 w 44"/>
                <a:gd name="T13" fmla="*/ 0 h 43"/>
                <a:gd name="T14" fmla="*/ 0 w 44"/>
                <a:gd name="T15" fmla="*/ 0 h 43"/>
                <a:gd name="T16" fmla="*/ 0 w 44"/>
                <a:gd name="T17" fmla="*/ 0 h 43"/>
                <a:gd name="T18" fmla="*/ 0 w 44"/>
                <a:gd name="T19" fmla="*/ 0 h 4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4" h="43">
                  <a:moveTo>
                    <a:pt x="38" y="37"/>
                  </a:moveTo>
                  <a:lnTo>
                    <a:pt x="22" y="43"/>
                  </a:lnTo>
                  <a:lnTo>
                    <a:pt x="21" y="43"/>
                  </a:lnTo>
                  <a:lnTo>
                    <a:pt x="0" y="21"/>
                  </a:lnTo>
                  <a:lnTo>
                    <a:pt x="0" y="20"/>
                  </a:lnTo>
                  <a:lnTo>
                    <a:pt x="22" y="0"/>
                  </a:lnTo>
                  <a:lnTo>
                    <a:pt x="23" y="0"/>
                  </a:lnTo>
                  <a:lnTo>
                    <a:pt x="44" y="21"/>
                  </a:lnTo>
                  <a:lnTo>
                    <a:pt x="44" y="23"/>
                  </a:lnTo>
                  <a:lnTo>
                    <a:pt x="38" y="37"/>
                  </a:lnTo>
                  <a:close/>
                </a:path>
              </a:pathLst>
            </a:custGeom>
            <a:noFill/>
            <a:ln w="635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75" name="未知">
              <a:extLst>
                <a:ext uri="{FF2B5EF4-FFF2-40B4-BE49-F238E27FC236}">
                  <a16:creationId xmlns:a16="http://schemas.microsoft.com/office/drawing/2014/main" id="{0436B0B8-A87B-BE6A-D0CB-7464C5AE16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3" y="476"/>
              <a:ext cx="27" cy="26"/>
            </a:xfrm>
            <a:custGeom>
              <a:avLst/>
              <a:gdLst>
                <a:gd name="T0" fmla="*/ 0 w 66"/>
                <a:gd name="T1" fmla="*/ 0 h 66"/>
                <a:gd name="T2" fmla="*/ 0 w 66"/>
                <a:gd name="T3" fmla="*/ 0 h 66"/>
                <a:gd name="T4" fmla="*/ 0 w 66"/>
                <a:gd name="T5" fmla="*/ 0 h 66"/>
                <a:gd name="T6" fmla="*/ 0 w 66"/>
                <a:gd name="T7" fmla="*/ 0 h 66"/>
                <a:gd name="T8" fmla="*/ 0 w 66"/>
                <a:gd name="T9" fmla="*/ 0 h 66"/>
                <a:gd name="T10" fmla="*/ 0 w 66"/>
                <a:gd name="T11" fmla="*/ 0 h 66"/>
                <a:gd name="T12" fmla="*/ 0 w 66"/>
                <a:gd name="T13" fmla="*/ 0 h 66"/>
                <a:gd name="T14" fmla="*/ 0 w 66"/>
                <a:gd name="T15" fmla="*/ 0 h 66"/>
                <a:gd name="T16" fmla="*/ 0 w 66"/>
                <a:gd name="T17" fmla="*/ 0 h 66"/>
                <a:gd name="T18" fmla="*/ 0 w 66"/>
                <a:gd name="T19" fmla="*/ 0 h 6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6" h="66">
                  <a:moveTo>
                    <a:pt x="57" y="10"/>
                  </a:moveTo>
                  <a:lnTo>
                    <a:pt x="33" y="0"/>
                  </a:lnTo>
                  <a:lnTo>
                    <a:pt x="32" y="0"/>
                  </a:lnTo>
                  <a:lnTo>
                    <a:pt x="0" y="33"/>
                  </a:lnTo>
                  <a:lnTo>
                    <a:pt x="0" y="36"/>
                  </a:lnTo>
                  <a:lnTo>
                    <a:pt x="33" y="66"/>
                  </a:lnTo>
                  <a:lnTo>
                    <a:pt x="34" y="66"/>
                  </a:lnTo>
                  <a:lnTo>
                    <a:pt x="66" y="33"/>
                  </a:lnTo>
                  <a:lnTo>
                    <a:pt x="66" y="32"/>
                  </a:lnTo>
                  <a:lnTo>
                    <a:pt x="57" y="10"/>
                  </a:lnTo>
                  <a:close/>
                </a:path>
              </a:pathLst>
            </a:custGeom>
            <a:noFill/>
            <a:ln w="635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76" name="未知">
              <a:extLst>
                <a:ext uri="{FF2B5EF4-FFF2-40B4-BE49-F238E27FC236}">
                  <a16:creationId xmlns:a16="http://schemas.microsoft.com/office/drawing/2014/main" id="{46646B65-5543-13BE-98B2-018BACF5FD0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2" y="416"/>
              <a:ext cx="43" cy="44"/>
            </a:xfrm>
            <a:custGeom>
              <a:avLst/>
              <a:gdLst>
                <a:gd name="T0" fmla="*/ 0 w 109"/>
                <a:gd name="T1" fmla="*/ 0 h 111"/>
                <a:gd name="T2" fmla="*/ 0 w 109"/>
                <a:gd name="T3" fmla="*/ 0 h 111"/>
                <a:gd name="T4" fmla="*/ 0 w 109"/>
                <a:gd name="T5" fmla="*/ 0 h 111"/>
                <a:gd name="T6" fmla="*/ 0 w 109"/>
                <a:gd name="T7" fmla="*/ 0 h 111"/>
                <a:gd name="T8" fmla="*/ 0 w 109"/>
                <a:gd name="T9" fmla="*/ 0 h 111"/>
                <a:gd name="T10" fmla="*/ 0 w 109"/>
                <a:gd name="T11" fmla="*/ 0 h 111"/>
                <a:gd name="T12" fmla="*/ 0 w 109"/>
                <a:gd name="T13" fmla="*/ 0 h 111"/>
                <a:gd name="T14" fmla="*/ 0 w 109"/>
                <a:gd name="T15" fmla="*/ 0 h 111"/>
                <a:gd name="T16" fmla="*/ 0 w 109"/>
                <a:gd name="T17" fmla="*/ 0 h 111"/>
                <a:gd name="T18" fmla="*/ 0 w 109"/>
                <a:gd name="T19" fmla="*/ 0 h 111"/>
                <a:gd name="T20" fmla="*/ 0 w 109"/>
                <a:gd name="T21" fmla="*/ 0 h 111"/>
                <a:gd name="T22" fmla="*/ 0 w 109"/>
                <a:gd name="T23" fmla="*/ 0 h 111"/>
                <a:gd name="T24" fmla="*/ 0 w 109"/>
                <a:gd name="T25" fmla="*/ 0 h 111"/>
                <a:gd name="T26" fmla="*/ 0 w 109"/>
                <a:gd name="T27" fmla="*/ 0 h 111"/>
                <a:gd name="T28" fmla="*/ 0 w 109"/>
                <a:gd name="T29" fmla="*/ 0 h 111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09" h="111">
                  <a:moveTo>
                    <a:pt x="25" y="85"/>
                  </a:moveTo>
                  <a:lnTo>
                    <a:pt x="66" y="40"/>
                  </a:lnTo>
                  <a:lnTo>
                    <a:pt x="67" y="36"/>
                  </a:lnTo>
                  <a:lnTo>
                    <a:pt x="109" y="111"/>
                  </a:lnTo>
                  <a:lnTo>
                    <a:pt x="67" y="36"/>
                  </a:lnTo>
                  <a:lnTo>
                    <a:pt x="67" y="35"/>
                  </a:lnTo>
                  <a:lnTo>
                    <a:pt x="66" y="35"/>
                  </a:lnTo>
                  <a:lnTo>
                    <a:pt x="65" y="34"/>
                  </a:lnTo>
                  <a:lnTo>
                    <a:pt x="64" y="35"/>
                  </a:lnTo>
                  <a:lnTo>
                    <a:pt x="18" y="74"/>
                  </a:lnTo>
                  <a:lnTo>
                    <a:pt x="0" y="0"/>
                  </a:lnTo>
                  <a:lnTo>
                    <a:pt x="18" y="74"/>
                  </a:lnTo>
                  <a:lnTo>
                    <a:pt x="24" y="86"/>
                  </a:lnTo>
                  <a:lnTo>
                    <a:pt x="25" y="85"/>
                  </a:lnTo>
                  <a:close/>
                </a:path>
              </a:pathLst>
            </a:custGeom>
            <a:blipFill dpi="0" rotWithShape="0">
              <a:blip r:embed="rId9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77" name="未知">
              <a:extLst>
                <a:ext uri="{FF2B5EF4-FFF2-40B4-BE49-F238E27FC236}">
                  <a16:creationId xmlns:a16="http://schemas.microsoft.com/office/drawing/2014/main" id="{054BFCD6-E9E6-CD0A-BB2B-36FE8A1904A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9" y="428"/>
              <a:ext cx="27" cy="38"/>
            </a:xfrm>
            <a:custGeom>
              <a:avLst/>
              <a:gdLst>
                <a:gd name="T0" fmla="*/ 0 w 67"/>
                <a:gd name="T1" fmla="*/ 0 h 93"/>
                <a:gd name="T2" fmla="*/ 0 w 67"/>
                <a:gd name="T3" fmla="*/ 0 h 93"/>
                <a:gd name="T4" fmla="*/ 0 w 67"/>
                <a:gd name="T5" fmla="*/ 0 h 93"/>
                <a:gd name="T6" fmla="*/ 0 w 67"/>
                <a:gd name="T7" fmla="*/ 0 h 93"/>
                <a:gd name="T8" fmla="*/ 0 w 67"/>
                <a:gd name="T9" fmla="*/ 0 h 93"/>
                <a:gd name="T10" fmla="*/ 0 w 67"/>
                <a:gd name="T11" fmla="*/ 0 h 93"/>
                <a:gd name="T12" fmla="*/ 0 w 67"/>
                <a:gd name="T13" fmla="*/ 0 h 93"/>
                <a:gd name="T14" fmla="*/ 0 w 67"/>
                <a:gd name="T15" fmla="*/ 0 h 93"/>
                <a:gd name="T16" fmla="*/ 0 w 67"/>
                <a:gd name="T17" fmla="*/ 0 h 93"/>
                <a:gd name="T18" fmla="*/ 0 w 67"/>
                <a:gd name="T19" fmla="*/ 0 h 93"/>
                <a:gd name="T20" fmla="*/ 0 w 67"/>
                <a:gd name="T21" fmla="*/ 0 h 9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67" h="93">
                  <a:moveTo>
                    <a:pt x="47" y="58"/>
                  </a:moveTo>
                  <a:lnTo>
                    <a:pt x="56" y="54"/>
                  </a:lnTo>
                  <a:lnTo>
                    <a:pt x="67" y="93"/>
                  </a:lnTo>
                  <a:lnTo>
                    <a:pt x="56" y="54"/>
                  </a:lnTo>
                  <a:lnTo>
                    <a:pt x="50" y="42"/>
                  </a:lnTo>
                  <a:lnTo>
                    <a:pt x="43" y="55"/>
                  </a:lnTo>
                  <a:lnTo>
                    <a:pt x="0" y="0"/>
                  </a:lnTo>
                  <a:lnTo>
                    <a:pt x="43" y="55"/>
                  </a:lnTo>
                  <a:lnTo>
                    <a:pt x="43" y="56"/>
                  </a:lnTo>
                  <a:lnTo>
                    <a:pt x="46" y="58"/>
                  </a:lnTo>
                  <a:lnTo>
                    <a:pt x="47" y="58"/>
                  </a:lnTo>
                  <a:close/>
                </a:path>
              </a:pathLst>
            </a:custGeom>
            <a:blipFill dpi="0" rotWithShape="0">
              <a:blip r:embed="rId10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78" name="未知">
              <a:extLst>
                <a:ext uri="{FF2B5EF4-FFF2-40B4-BE49-F238E27FC236}">
                  <a16:creationId xmlns:a16="http://schemas.microsoft.com/office/drawing/2014/main" id="{68A592DB-0E43-6DCD-0AE1-E47B911A9B1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6" y="429"/>
              <a:ext cx="22" cy="23"/>
            </a:xfrm>
            <a:custGeom>
              <a:avLst/>
              <a:gdLst>
                <a:gd name="T0" fmla="*/ 0 w 56"/>
                <a:gd name="T1" fmla="*/ 0 h 56"/>
                <a:gd name="T2" fmla="*/ 0 w 56"/>
                <a:gd name="T3" fmla="*/ 0 h 56"/>
                <a:gd name="T4" fmla="*/ 0 w 56"/>
                <a:gd name="T5" fmla="*/ 0 h 56"/>
                <a:gd name="T6" fmla="*/ 0 w 56"/>
                <a:gd name="T7" fmla="*/ 0 h 56"/>
                <a:gd name="T8" fmla="*/ 0 w 56"/>
                <a:gd name="T9" fmla="*/ 0 h 56"/>
                <a:gd name="T10" fmla="*/ 0 w 56"/>
                <a:gd name="T11" fmla="*/ 0 h 56"/>
                <a:gd name="T12" fmla="*/ 0 w 56"/>
                <a:gd name="T13" fmla="*/ 0 h 56"/>
                <a:gd name="T14" fmla="*/ 0 w 56"/>
                <a:gd name="T15" fmla="*/ 0 h 56"/>
                <a:gd name="T16" fmla="*/ 0 w 56"/>
                <a:gd name="T17" fmla="*/ 0 h 56"/>
                <a:gd name="T18" fmla="*/ 0 w 56"/>
                <a:gd name="T19" fmla="*/ 0 h 56"/>
                <a:gd name="T20" fmla="*/ 0 w 56"/>
                <a:gd name="T21" fmla="*/ 0 h 56"/>
                <a:gd name="T22" fmla="*/ 0 w 56"/>
                <a:gd name="T23" fmla="*/ 0 h 56"/>
                <a:gd name="T24" fmla="*/ 0 w 56"/>
                <a:gd name="T25" fmla="*/ 0 h 5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56" h="56">
                  <a:moveTo>
                    <a:pt x="30" y="37"/>
                  </a:moveTo>
                  <a:lnTo>
                    <a:pt x="3" y="56"/>
                  </a:lnTo>
                  <a:lnTo>
                    <a:pt x="2" y="56"/>
                  </a:lnTo>
                  <a:lnTo>
                    <a:pt x="0" y="53"/>
                  </a:lnTo>
                  <a:lnTo>
                    <a:pt x="1" y="52"/>
                  </a:lnTo>
                  <a:lnTo>
                    <a:pt x="41" y="7"/>
                  </a:lnTo>
                  <a:lnTo>
                    <a:pt x="54" y="0"/>
                  </a:lnTo>
                  <a:lnTo>
                    <a:pt x="55" y="1"/>
                  </a:lnTo>
                  <a:lnTo>
                    <a:pt x="56" y="1"/>
                  </a:lnTo>
                  <a:lnTo>
                    <a:pt x="56" y="2"/>
                  </a:lnTo>
                  <a:lnTo>
                    <a:pt x="56" y="3"/>
                  </a:lnTo>
                  <a:lnTo>
                    <a:pt x="30" y="37"/>
                  </a:lnTo>
                  <a:close/>
                </a:path>
              </a:pathLst>
            </a:custGeom>
            <a:noFill/>
            <a:ln w="635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79" name="未知">
              <a:extLst>
                <a:ext uri="{FF2B5EF4-FFF2-40B4-BE49-F238E27FC236}">
                  <a16:creationId xmlns:a16="http://schemas.microsoft.com/office/drawing/2014/main" id="{E3B8FF8D-D60F-3C53-F773-51A9690EA94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6" y="409"/>
              <a:ext cx="111" cy="110"/>
            </a:xfrm>
            <a:custGeom>
              <a:avLst/>
              <a:gdLst>
                <a:gd name="T0" fmla="*/ 0 w 276"/>
                <a:gd name="T1" fmla="*/ 0 h 276"/>
                <a:gd name="T2" fmla="*/ 0 w 276"/>
                <a:gd name="T3" fmla="*/ 0 h 276"/>
                <a:gd name="T4" fmla="*/ 0 w 276"/>
                <a:gd name="T5" fmla="*/ 0 h 276"/>
                <a:gd name="T6" fmla="*/ 0 w 276"/>
                <a:gd name="T7" fmla="*/ 0 h 276"/>
                <a:gd name="T8" fmla="*/ 0 w 276"/>
                <a:gd name="T9" fmla="*/ 0 h 276"/>
                <a:gd name="T10" fmla="*/ 0 w 276"/>
                <a:gd name="T11" fmla="*/ 0 h 276"/>
                <a:gd name="T12" fmla="*/ 0 w 276"/>
                <a:gd name="T13" fmla="*/ 0 h 276"/>
                <a:gd name="T14" fmla="*/ 0 w 276"/>
                <a:gd name="T15" fmla="*/ 0 h 276"/>
                <a:gd name="T16" fmla="*/ 0 w 276"/>
                <a:gd name="T17" fmla="*/ 0 h 276"/>
                <a:gd name="T18" fmla="*/ 0 w 276"/>
                <a:gd name="T19" fmla="*/ 0 h 276"/>
                <a:gd name="T20" fmla="*/ 0 w 276"/>
                <a:gd name="T21" fmla="*/ 0 h 276"/>
                <a:gd name="T22" fmla="*/ 0 w 276"/>
                <a:gd name="T23" fmla="*/ 0 h 27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276" h="276">
                  <a:moveTo>
                    <a:pt x="243" y="242"/>
                  </a:moveTo>
                  <a:lnTo>
                    <a:pt x="256" y="232"/>
                  </a:lnTo>
                  <a:lnTo>
                    <a:pt x="276" y="276"/>
                  </a:lnTo>
                  <a:lnTo>
                    <a:pt x="256" y="232"/>
                  </a:lnTo>
                  <a:lnTo>
                    <a:pt x="44" y="19"/>
                  </a:lnTo>
                  <a:lnTo>
                    <a:pt x="33" y="34"/>
                  </a:lnTo>
                  <a:lnTo>
                    <a:pt x="0" y="0"/>
                  </a:lnTo>
                  <a:lnTo>
                    <a:pt x="33" y="34"/>
                  </a:lnTo>
                  <a:lnTo>
                    <a:pt x="33" y="35"/>
                  </a:lnTo>
                  <a:lnTo>
                    <a:pt x="222" y="233"/>
                  </a:lnTo>
                  <a:lnTo>
                    <a:pt x="242" y="242"/>
                  </a:lnTo>
                  <a:lnTo>
                    <a:pt x="243" y="242"/>
                  </a:lnTo>
                  <a:close/>
                </a:path>
              </a:pathLst>
            </a:custGeom>
            <a:blipFill dpi="0" rotWithShape="0">
              <a:blip r:embed="rId11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80" name="未知">
              <a:extLst>
                <a:ext uri="{FF2B5EF4-FFF2-40B4-BE49-F238E27FC236}">
                  <a16:creationId xmlns:a16="http://schemas.microsoft.com/office/drawing/2014/main" id="{55DF6BEB-D67A-A1C5-FB64-0CF331D1278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6" y="404"/>
              <a:ext cx="105" cy="105"/>
            </a:xfrm>
            <a:custGeom>
              <a:avLst/>
              <a:gdLst>
                <a:gd name="T0" fmla="*/ 0 w 262"/>
                <a:gd name="T1" fmla="*/ 0 h 262"/>
                <a:gd name="T2" fmla="*/ 0 w 262"/>
                <a:gd name="T3" fmla="*/ 0 h 262"/>
                <a:gd name="T4" fmla="*/ 0 w 262"/>
                <a:gd name="T5" fmla="*/ 0 h 262"/>
                <a:gd name="T6" fmla="*/ 0 w 262"/>
                <a:gd name="T7" fmla="*/ 0 h 262"/>
                <a:gd name="T8" fmla="*/ 0 w 262"/>
                <a:gd name="T9" fmla="*/ 0 h 262"/>
                <a:gd name="T10" fmla="*/ 0 w 262"/>
                <a:gd name="T11" fmla="*/ 0 h 262"/>
                <a:gd name="T12" fmla="*/ 0 w 262"/>
                <a:gd name="T13" fmla="*/ 0 h 262"/>
                <a:gd name="T14" fmla="*/ 0 w 262"/>
                <a:gd name="T15" fmla="*/ 0 h 262"/>
                <a:gd name="T16" fmla="*/ 0 w 262"/>
                <a:gd name="T17" fmla="*/ 0 h 262"/>
                <a:gd name="T18" fmla="*/ 0 w 262"/>
                <a:gd name="T19" fmla="*/ 0 h 262"/>
                <a:gd name="T20" fmla="*/ 0 w 262"/>
                <a:gd name="T21" fmla="*/ 0 h 262"/>
                <a:gd name="T22" fmla="*/ 0 w 262"/>
                <a:gd name="T23" fmla="*/ 0 h 262"/>
                <a:gd name="T24" fmla="*/ 0 w 262"/>
                <a:gd name="T25" fmla="*/ 0 h 262"/>
                <a:gd name="T26" fmla="*/ 0 w 262"/>
                <a:gd name="T27" fmla="*/ 0 h 262"/>
                <a:gd name="T28" fmla="*/ 0 w 262"/>
                <a:gd name="T29" fmla="*/ 0 h 262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262" h="262">
                  <a:moveTo>
                    <a:pt x="233" y="241"/>
                  </a:moveTo>
                  <a:lnTo>
                    <a:pt x="233" y="240"/>
                  </a:lnTo>
                  <a:lnTo>
                    <a:pt x="233" y="238"/>
                  </a:lnTo>
                  <a:lnTo>
                    <a:pt x="262" y="262"/>
                  </a:lnTo>
                  <a:lnTo>
                    <a:pt x="233" y="238"/>
                  </a:lnTo>
                  <a:lnTo>
                    <a:pt x="233" y="237"/>
                  </a:lnTo>
                  <a:lnTo>
                    <a:pt x="44" y="39"/>
                  </a:lnTo>
                  <a:lnTo>
                    <a:pt x="24" y="30"/>
                  </a:lnTo>
                  <a:lnTo>
                    <a:pt x="23" y="30"/>
                  </a:lnTo>
                  <a:lnTo>
                    <a:pt x="21" y="30"/>
                  </a:lnTo>
                  <a:lnTo>
                    <a:pt x="20" y="30"/>
                  </a:lnTo>
                  <a:lnTo>
                    <a:pt x="0" y="0"/>
                  </a:lnTo>
                  <a:lnTo>
                    <a:pt x="20" y="30"/>
                  </a:lnTo>
                  <a:lnTo>
                    <a:pt x="232" y="243"/>
                  </a:lnTo>
                  <a:lnTo>
                    <a:pt x="233" y="241"/>
                  </a:lnTo>
                  <a:close/>
                </a:path>
              </a:pathLst>
            </a:custGeom>
            <a:blipFill dpi="0" rotWithShape="0">
              <a:blip r:embed="rId12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81" name="未知">
              <a:extLst>
                <a:ext uri="{FF2B5EF4-FFF2-40B4-BE49-F238E27FC236}">
                  <a16:creationId xmlns:a16="http://schemas.microsoft.com/office/drawing/2014/main" id="{0860D62D-FA28-5B06-9530-70A0AB50697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0" y="416"/>
              <a:ext cx="89" cy="90"/>
            </a:xfrm>
            <a:custGeom>
              <a:avLst/>
              <a:gdLst>
                <a:gd name="T0" fmla="*/ 0 w 224"/>
                <a:gd name="T1" fmla="*/ 0 h 223"/>
                <a:gd name="T2" fmla="*/ 0 w 224"/>
                <a:gd name="T3" fmla="*/ 0 h 223"/>
                <a:gd name="T4" fmla="*/ 0 w 224"/>
                <a:gd name="T5" fmla="*/ 0 h 223"/>
                <a:gd name="T6" fmla="*/ 0 w 224"/>
                <a:gd name="T7" fmla="*/ 0 h 223"/>
                <a:gd name="T8" fmla="*/ 0 w 224"/>
                <a:gd name="T9" fmla="*/ 0 h 223"/>
                <a:gd name="T10" fmla="*/ 0 w 224"/>
                <a:gd name="T11" fmla="*/ 0 h 223"/>
                <a:gd name="T12" fmla="*/ 0 w 224"/>
                <a:gd name="T13" fmla="*/ 0 h 223"/>
                <a:gd name="T14" fmla="*/ 0 w 224"/>
                <a:gd name="T15" fmla="*/ 0 h 223"/>
                <a:gd name="T16" fmla="*/ 0 w 224"/>
                <a:gd name="T17" fmla="*/ 0 h 223"/>
                <a:gd name="T18" fmla="*/ 0 w 224"/>
                <a:gd name="T19" fmla="*/ 0 h 223"/>
                <a:gd name="T20" fmla="*/ 0 w 224"/>
                <a:gd name="T21" fmla="*/ 0 h 223"/>
                <a:gd name="T22" fmla="*/ 0 w 224"/>
                <a:gd name="T23" fmla="*/ 0 h 223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224" h="223">
                  <a:moveTo>
                    <a:pt x="220" y="219"/>
                  </a:moveTo>
                  <a:lnTo>
                    <a:pt x="224" y="208"/>
                  </a:lnTo>
                  <a:lnTo>
                    <a:pt x="224" y="207"/>
                  </a:lnTo>
                  <a:lnTo>
                    <a:pt x="35" y="9"/>
                  </a:lnTo>
                  <a:lnTo>
                    <a:pt x="15" y="0"/>
                  </a:lnTo>
                  <a:lnTo>
                    <a:pt x="14" y="0"/>
                  </a:lnTo>
                  <a:lnTo>
                    <a:pt x="0" y="15"/>
                  </a:lnTo>
                  <a:lnTo>
                    <a:pt x="0" y="16"/>
                  </a:lnTo>
                  <a:lnTo>
                    <a:pt x="189" y="214"/>
                  </a:lnTo>
                  <a:lnTo>
                    <a:pt x="209" y="223"/>
                  </a:lnTo>
                  <a:lnTo>
                    <a:pt x="210" y="223"/>
                  </a:lnTo>
                  <a:lnTo>
                    <a:pt x="220" y="219"/>
                  </a:lnTo>
                  <a:close/>
                </a:path>
              </a:pathLst>
            </a:custGeom>
            <a:noFill/>
            <a:ln w="635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82" name="未知">
              <a:extLst>
                <a:ext uri="{FF2B5EF4-FFF2-40B4-BE49-F238E27FC236}">
                  <a16:creationId xmlns:a16="http://schemas.microsoft.com/office/drawing/2014/main" id="{E7F27116-2755-3AF2-A919-15884FFB616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1" y="448"/>
              <a:ext cx="2" cy="22"/>
            </a:xfrm>
            <a:custGeom>
              <a:avLst/>
              <a:gdLst>
                <a:gd name="T0" fmla="*/ 0 w 5"/>
                <a:gd name="T1" fmla="*/ 0 h 56"/>
                <a:gd name="T2" fmla="*/ 0 w 5"/>
                <a:gd name="T3" fmla="*/ 0 h 56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5" h="56">
                  <a:moveTo>
                    <a:pt x="5" y="0"/>
                  </a:moveTo>
                  <a:lnTo>
                    <a:pt x="0" y="56"/>
                  </a:lnTo>
                </a:path>
              </a:pathLst>
            </a:custGeom>
            <a:noFill/>
            <a:ln w="3175" cmpd="sng">
              <a:solidFill>
                <a:srgbClr val="6666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83" name="未知">
              <a:extLst>
                <a:ext uri="{FF2B5EF4-FFF2-40B4-BE49-F238E27FC236}">
                  <a16:creationId xmlns:a16="http://schemas.microsoft.com/office/drawing/2014/main" id="{A559A686-542C-CB2C-60CD-F521E3C3B1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0" y="448"/>
              <a:ext cx="2" cy="22"/>
            </a:xfrm>
            <a:custGeom>
              <a:avLst/>
              <a:gdLst>
                <a:gd name="T0" fmla="*/ 0 w 5"/>
                <a:gd name="T1" fmla="*/ 0 h 56"/>
                <a:gd name="T2" fmla="*/ 0 w 5"/>
                <a:gd name="T3" fmla="*/ 0 h 56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5" h="56">
                  <a:moveTo>
                    <a:pt x="5" y="0"/>
                  </a:moveTo>
                  <a:lnTo>
                    <a:pt x="0" y="56"/>
                  </a:lnTo>
                </a:path>
              </a:pathLst>
            </a:custGeom>
            <a:noFill/>
            <a:ln w="3175" cmpd="sng">
              <a:solidFill>
                <a:srgbClr val="BEBEBE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84" name="未知">
              <a:extLst>
                <a:ext uri="{FF2B5EF4-FFF2-40B4-BE49-F238E27FC236}">
                  <a16:creationId xmlns:a16="http://schemas.microsoft.com/office/drawing/2014/main" id="{BAB0BB79-3749-A2E5-1C02-C4B81CB263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" y="468"/>
              <a:ext cx="3" cy="23"/>
            </a:xfrm>
            <a:custGeom>
              <a:avLst/>
              <a:gdLst>
                <a:gd name="T0" fmla="*/ 1 w 6"/>
                <a:gd name="T1" fmla="*/ 0 h 57"/>
                <a:gd name="T2" fmla="*/ 0 w 6"/>
                <a:gd name="T3" fmla="*/ 0 h 57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6" h="57">
                  <a:moveTo>
                    <a:pt x="6" y="0"/>
                  </a:moveTo>
                  <a:lnTo>
                    <a:pt x="0" y="57"/>
                  </a:lnTo>
                </a:path>
              </a:pathLst>
            </a:custGeom>
            <a:noFill/>
            <a:ln w="3175" cmpd="sng">
              <a:solidFill>
                <a:srgbClr val="6666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85" name="未知">
              <a:extLst>
                <a:ext uri="{FF2B5EF4-FFF2-40B4-BE49-F238E27FC236}">
                  <a16:creationId xmlns:a16="http://schemas.microsoft.com/office/drawing/2014/main" id="{203E4B16-BEB0-8B0D-1077-D5898C4D0EA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0" y="468"/>
              <a:ext cx="2" cy="23"/>
            </a:xfrm>
            <a:custGeom>
              <a:avLst/>
              <a:gdLst>
                <a:gd name="T0" fmla="*/ 0 w 6"/>
                <a:gd name="T1" fmla="*/ 0 h 57"/>
                <a:gd name="T2" fmla="*/ 0 w 6"/>
                <a:gd name="T3" fmla="*/ 0 h 57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6" h="57">
                  <a:moveTo>
                    <a:pt x="6" y="0"/>
                  </a:moveTo>
                  <a:lnTo>
                    <a:pt x="0" y="57"/>
                  </a:lnTo>
                </a:path>
              </a:pathLst>
            </a:custGeom>
            <a:noFill/>
            <a:ln w="3175" cmpd="sng">
              <a:solidFill>
                <a:srgbClr val="BEBEBE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86" name="未知">
              <a:extLst>
                <a:ext uri="{FF2B5EF4-FFF2-40B4-BE49-F238E27FC236}">
                  <a16:creationId xmlns:a16="http://schemas.microsoft.com/office/drawing/2014/main" id="{6911D3FF-4097-56CF-130D-6D01609368B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2" y="478"/>
              <a:ext cx="2" cy="23"/>
            </a:xfrm>
            <a:custGeom>
              <a:avLst/>
              <a:gdLst>
                <a:gd name="T0" fmla="*/ 0 w 5"/>
                <a:gd name="T1" fmla="*/ 0 h 57"/>
                <a:gd name="T2" fmla="*/ 0 w 5"/>
                <a:gd name="T3" fmla="*/ 0 h 57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5" h="57">
                  <a:moveTo>
                    <a:pt x="5" y="0"/>
                  </a:moveTo>
                  <a:lnTo>
                    <a:pt x="0" y="57"/>
                  </a:lnTo>
                </a:path>
              </a:pathLst>
            </a:custGeom>
            <a:noFill/>
            <a:ln w="3175" cmpd="sng">
              <a:solidFill>
                <a:srgbClr val="6666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87" name="未知">
              <a:extLst>
                <a:ext uri="{FF2B5EF4-FFF2-40B4-BE49-F238E27FC236}">
                  <a16:creationId xmlns:a16="http://schemas.microsoft.com/office/drawing/2014/main" id="{8D93AEB6-3186-7C8D-1EDD-1A02C4CA5E3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0" y="478"/>
              <a:ext cx="2" cy="23"/>
            </a:xfrm>
            <a:custGeom>
              <a:avLst/>
              <a:gdLst>
                <a:gd name="T0" fmla="*/ 0 w 5"/>
                <a:gd name="T1" fmla="*/ 0 h 57"/>
                <a:gd name="T2" fmla="*/ 0 w 5"/>
                <a:gd name="T3" fmla="*/ 0 h 57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5" h="57">
                  <a:moveTo>
                    <a:pt x="5" y="0"/>
                  </a:moveTo>
                  <a:lnTo>
                    <a:pt x="0" y="57"/>
                  </a:lnTo>
                </a:path>
              </a:pathLst>
            </a:custGeom>
            <a:noFill/>
            <a:ln w="3175" cmpd="sng">
              <a:solidFill>
                <a:srgbClr val="BEBEBE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88" name="未知">
              <a:extLst>
                <a:ext uri="{FF2B5EF4-FFF2-40B4-BE49-F238E27FC236}">
                  <a16:creationId xmlns:a16="http://schemas.microsoft.com/office/drawing/2014/main" id="{631EB80B-D3BC-4E1B-1790-AE2B4DE74F4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1" y="458"/>
              <a:ext cx="2" cy="23"/>
            </a:xfrm>
            <a:custGeom>
              <a:avLst/>
              <a:gdLst>
                <a:gd name="T0" fmla="*/ 0 w 5"/>
                <a:gd name="T1" fmla="*/ 0 h 57"/>
                <a:gd name="T2" fmla="*/ 0 w 5"/>
                <a:gd name="T3" fmla="*/ 0 h 57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5" h="57">
                  <a:moveTo>
                    <a:pt x="5" y="0"/>
                  </a:moveTo>
                  <a:lnTo>
                    <a:pt x="0" y="57"/>
                  </a:lnTo>
                </a:path>
              </a:pathLst>
            </a:custGeom>
            <a:noFill/>
            <a:ln w="3175" cmpd="sng">
              <a:solidFill>
                <a:srgbClr val="6666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89" name="未知">
              <a:extLst>
                <a:ext uri="{FF2B5EF4-FFF2-40B4-BE49-F238E27FC236}">
                  <a16:creationId xmlns:a16="http://schemas.microsoft.com/office/drawing/2014/main" id="{D17534D0-5AA7-5B9F-6044-BE39EE353FA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0" y="458"/>
              <a:ext cx="2" cy="23"/>
            </a:xfrm>
            <a:custGeom>
              <a:avLst/>
              <a:gdLst>
                <a:gd name="T0" fmla="*/ 0 w 6"/>
                <a:gd name="T1" fmla="*/ 0 h 57"/>
                <a:gd name="T2" fmla="*/ 0 w 6"/>
                <a:gd name="T3" fmla="*/ 0 h 57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6" h="57">
                  <a:moveTo>
                    <a:pt x="6" y="0"/>
                  </a:moveTo>
                  <a:lnTo>
                    <a:pt x="0" y="57"/>
                  </a:lnTo>
                </a:path>
              </a:pathLst>
            </a:custGeom>
            <a:noFill/>
            <a:ln w="3175" cmpd="sng">
              <a:solidFill>
                <a:srgbClr val="BEBEBE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90" name="未知">
              <a:extLst>
                <a:ext uri="{FF2B5EF4-FFF2-40B4-BE49-F238E27FC236}">
                  <a16:creationId xmlns:a16="http://schemas.microsoft.com/office/drawing/2014/main" id="{EA7ED51D-DC0C-5254-0609-79F6B77B9B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2" y="439"/>
              <a:ext cx="2" cy="23"/>
            </a:xfrm>
            <a:custGeom>
              <a:avLst/>
              <a:gdLst>
                <a:gd name="T0" fmla="*/ 0 w 5"/>
                <a:gd name="T1" fmla="*/ 0 h 57"/>
                <a:gd name="T2" fmla="*/ 0 w 5"/>
                <a:gd name="T3" fmla="*/ 0 h 57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5" h="57">
                  <a:moveTo>
                    <a:pt x="5" y="0"/>
                  </a:moveTo>
                  <a:lnTo>
                    <a:pt x="0" y="57"/>
                  </a:lnTo>
                </a:path>
              </a:pathLst>
            </a:custGeom>
            <a:noFill/>
            <a:ln w="3175" cmpd="sng">
              <a:solidFill>
                <a:srgbClr val="6666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91" name="未知">
              <a:extLst>
                <a:ext uri="{FF2B5EF4-FFF2-40B4-BE49-F238E27FC236}">
                  <a16:creationId xmlns:a16="http://schemas.microsoft.com/office/drawing/2014/main" id="{436C4165-9578-2858-B88E-C9DD95301AF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" y="439"/>
              <a:ext cx="2" cy="23"/>
            </a:xfrm>
            <a:custGeom>
              <a:avLst/>
              <a:gdLst>
                <a:gd name="T0" fmla="*/ 0 w 5"/>
                <a:gd name="T1" fmla="*/ 0 h 57"/>
                <a:gd name="T2" fmla="*/ 0 w 5"/>
                <a:gd name="T3" fmla="*/ 0 h 57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5" h="57">
                  <a:moveTo>
                    <a:pt x="5" y="0"/>
                  </a:moveTo>
                  <a:lnTo>
                    <a:pt x="0" y="57"/>
                  </a:lnTo>
                </a:path>
              </a:pathLst>
            </a:custGeom>
            <a:noFill/>
            <a:ln w="3175" cmpd="sng">
              <a:solidFill>
                <a:srgbClr val="BEBEBE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92" name="未知">
              <a:extLst>
                <a:ext uri="{FF2B5EF4-FFF2-40B4-BE49-F238E27FC236}">
                  <a16:creationId xmlns:a16="http://schemas.microsoft.com/office/drawing/2014/main" id="{593BD14D-7F37-0D29-26C4-2F89BE2E2D6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2" y="476"/>
              <a:ext cx="251" cy="251"/>
            </a:xfrm>
            <a:custGeom>
              <a:avLst/>
              <a:gdLst>
                <a:gd name="T0" fmla="*/ 0 w 627"/>
                <a:gd name="T1" fmla="*/ 0 h 627"/>
                <a:gd name="T2" fmla="*/ 0 w 627"/>
                <a:gd name="T3" fmla="*/ 0 h 627"/>
                <a:gd name="T4" fmla="*/ 0 w 627"/>
                <a:gd name="T5" fmla="*/ 0 h 627"/>
                <a:gd name="T6" fmla="*/ 0 w 627"/>
                <a:gd name="T7" fmla="*/ 0 h 627"/>
                <a:gd name="T8" fmla="*/ 0 w 627"/>
                <a:gd name="T9" fmla="*/ 0 h 627"/>
                <a:gd name="T10" fmla="*/ 0 w 627"/>
                <a:gd name="T11" fmla="*/ 0 h 627"/>
                <a:gd name="T12" fmla="*/ 0 w 627"/>
                <a:gd name="T13" fmla="*/ 0 h 627"/>
                <a:gd name="T14" fmla="*/ 0 w 627"/>
                <a:gd name="T15" fmla="*/ 0 h 627"/>
                <a:gd name="T16" fmla="*/ 0 w 627"/>
                <a:gd name="T17" fmla="*/ 0 h 627"/>
                <a:gd name="T18" fmla="*/ 0 w 627"/>
                <a:gd name="T19" fmla="*/ 0 h 627"/>
                <a:gd name="T20" fmla="*/ 0 w 627"/>
                <a:gd name="T21" fmla="*/ 0 h 627"/>
                <a:gd name="T22" fmla="*/ 0 w 627"/>
                <a:gd name="T23" fmla="*/ 0 h 627"/>
                <a:gd name="T24" fmla="*/ 0 w 627"/>
                <a:gd name="T25" fmla="*/ 0 h 627"/>
                <a:gd name="T26" fmla="*/ 0 w 627"/>
                <a:gd name="T27" fmla="*/ 0 h 627"/>
                <a:gd name="T28" fmla="*/ 0 w 627"/>
                <a:gd name="T29" fmla="*/ 0 h 627"/>
                <a:gd name="T30" fmla="*/ 0 w 627"/>
                <a:gd name="T31" fmla="*/ 0 h 627"/>
                <a:gd name="T32" fmla="*/ 0 w 627"/>
                <a:gd name="T33" fmla="*/ 0 h 627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627" h="627">
                  <a:moveTo>
                    <a:pt x="540" y="546"/>
                  </a:moveTo>
                  <a:lnTo>
                    <a:pt x="591" y="511"/>
                  </a:lnTo>
                  <a:lnTo>
                    <a:pt x="594" y="490"/>
                  </a:lnTo>
                  <a:lnTo>
                    <a:pt x="627" y="627"/>
                  </a:lnTo>
                  <a:lnTo>
                    <a:pt x="594" y="490"/>
                  </a:lnTo>
                  <a:lnTo>
                    <a:pt x="593" y="486"/>
                  </a:lnTo>
                  <a:lnTo>
                    <a:pt x="180" y="67"/>
                  </a:lnTo>
                  <a:lnTo>
                    <a:pt x="129" y="31"/>
                  </a:lnTo>
                  <a:lnTo>
                    <a:pt x="127" y="31"/>
                  </a:lnTo>
                  <a:lnTo>
                    <a:pt x="80" y="72"/>
                  </a:lnTo>
                  <a:lnTo>
                    <a:pt x="79" y="82"/>
                  </a:lnTo>
                  <a:lnTo>
                    <a:pt x="0" y="0"/>
                  </a:lnTo>
                  <a:lnTo>
                    <a:pt x="79" y="82"/>
                  </a:lnTo>
                  <a:lnTo>
                    <a:pt x="79" y="84"/>
                  </a:lnTo>
                  <a:lnTo>
                    <a:pt x="499" y="533"/>
                  </a:lnTo>
                  <a:lnTo>
                    <a:pt x="537" y="546"/>
                  </a:lnTo>
                  <a:lnTo>
                    <a:pt x="540" y="546"/>
                  </a:lnTo>
                  <a:close/>
                </a:path>
              </a:pathLst>
            </a:custGeom>
            <a:blipFill dpi="0" rotWithShape="0">
              <a:blip r:embed="rId13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93" name="未知">
              <a:extLst>
                <a:ext uri="{FF2B5EF4-FFF2-40B4-BE49-F238E27FC236}">
                  <a16:creationId xmlns:a16="http://schemas.microsoft.com/office/drawing/2014/main" id="{6A7E86BD-A66E-CDF2-CC1D-85741BAEE54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7" y="457"/>
              <a:ext cx="225" cy="225"/>
            </a:xfrm>
            <a:custGeom>
              <a:avLst/>
              <a:gdLst>
                <a:gd name="T0" fmla="*/ 0 w 563"/>
                <a:gd name="T1" fmla="*/ 0 h 563"/>
                <a:gd name="T2" fmla="*/ 0 w 563"/>
                <a:gd name="T3" fmla="*/ 0 h 563"/>
                <a:gd name="T4" fmla="*/ 0 w 563"/>
                <a:gd name="T5" fmla="*/ 0 h 563"/>
                <a:gd name="T6" fmla="*/ 0 w 563"/>
                <a:gd name="T7" fmla="*/ 0 h 563"/>
                <a:gd name="T8" fmla="*/ 0 w 563"/>
                <a:gd name="T9" fmla="*/ 0 h 563"/>
                <a:gd name="T10" fmla="*/ 0 w 563"/>
                <a:gd name="T11" fmla="*/ 0 h 563"/>
                <a:gd name="T12" fmla="*/ 0 w 563"/>
                <a:gd name="T13" fmla="*/ 0 h 563"/>
                <a:gd name="T14" fmla="*/ 0 w 563"/>
                <a:gd name="T15" fmla="*/ 0 h 563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563" h="563">
                  <a:moveTo>
                    <a:pt x="481" y="527"/>
                  </a:moveTo>
                  <a:lnTo>
                    <a:pt x="68" y="116"/>
                  </a:lnTo>
                  <a:lnTo>
                    <a:pt x="0" y="0"/>
                  </a:lnTo>
                  <a:lnTo>
                    <a:pt x="68" y="116"/>
                  </a:lnTo>
                  <a:lnTo>
                    <a:pt x="481" y="529"/>
                  </a:lnTo>
                  <a:lnTo>
                    <a:pt x="563" y="563"/>
                  </a:lnTo>
                  <a:lnTo>
                    <a:pt x="481" y="529"/>
                  </a:lnTo>
                  <a:lnTo>
                    <a:pt x="481" y="527"/>
                  </a:lnTo>
                  <a:close/>
                </a:path>
              </a:pathLst>
            </a:custGeom>
            <a:blipFill dpi="0" rotWithShape="0">
              <a:blip r:embed="rId14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94" name="未知">
              <a:extLst>
                <a:ext uri="{FF2B5EF4-FFF2-40B4-BE49-F238E27FC236}">
                  <a16:creationId xmlns:a16="http://schemas.microsoft.com/office/drawing/2014/main" id="{03F53709-99C6-C93A-55DE-E63546C15E1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6" y="462"/>
              <a:ext cx="101" cy="101"/>
            </a:xfrm>
            <a:custGeom>
              <a:avLst/>
              <a:gdLst>
                <a:gd name="T0" fmla="*/ 0 w 253"/>
                <a:gd name="T1" fmla="*/ 0 h 253"/>
                <a:gd name="T2" fmla="*/ 0 w 253"/>
                <a:gd name="T3" fmla="*/ 0 h 253"/>
                <a:gd name="T4" fmla="*/ 0 w 253"/>
                <a:gd name="T5" fmla="*/ 0 h 253"/>
                <a:gd name="T6" fmla="*/ 0 w 253"/>
                <a:gd name="T7" fmla="*/ 0 h 253"/>
                <a:gd name="T8" fmla="*/ 0 w 253"/>
                <a:gd name="T9" fmla="*/ 0 h 253"/>
                <a:gd name="T10" fmla="*/ 0 w 253"/>
                <a:gd name="T11" fmla="*/ 0 h 253"/>
                <a:gd name="T12" fmla="*/ 0 w 253"/>
                <a:gd name="T13" fmla="*/ 0 h 253"/>
                <a:gd name="T14" fmla="*/ 0 w 253"/>
                <a:gd name="T15" fmla="*/ 0 h 253"/>
                <a:gd name="T16" fmla="*/ 0 w 253"/>
                <a:gd name="T17" fmla="*/ 0 h 253"/>
                <a:gd name="T18" fmla="*/ 0 w 253"/>
                <a:gd name="T19" fmla="*/ 0 h 25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53" h="253">
                  <a:moveTo>
                    <a:pt x="144" y="124"/>
                  </a:moveTo>
                  <a:lnTo>
                    <a:pt x="234" y="97"/>
                  </a:lnTo>
                  <a:lnTo>
                    <a:pt x="253" y="253"/>
                  </a:lnTo>
                  <a:lnTo>
                    <a:pt x="234" y="97"/>
                  </a:lnTo>
                  <a:lnTo>
                    <a:pt x="158" y="21"/>
                  </a:lnTo>
                  <a:lnTo>
                    <a:pt x="21" y="152"/>
                  </a:lnTo>
                  <a:lnTo>
                    <a:pt x="0" y="0"/>
                  </a:lnTo>
                  <a:lnTo>
                    <a:pt x="21" y="152"/>
                  </a:lnTo>
                  <a:lnTo>
                    <a:pt x="47" y="171"/>
                  </a:lnTo>
                  <a:lnTo>
                    <a:pt x="144" y="124"/>
                  </a:lnTo>
                  <a:close/>
                </a:path>
              </a:pathLst>
            </a:custGeom>
            <a:blipFill dpi="0" rotWithShape="0">
              <a:blip r:embed="rId15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95" name="未知">
              <a:extLst>
                <a:ext uri="{FF2B5EF4-FFF2-40B4-BE49-F238E27FC236}">
                  <a16:creationId xmlns:a16="http://schemas.microsoft.com/office/drawing/2014/main" id="{6D976C3D-6C2A-F454-6623-6EFB3AAB897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0" y="439"/>
              <a:ext cx="70" cy="69"/>
            </a:xfrm>
            <a:custGeom>
              <a:avLst/>
              <a:gdLst>
                <a:gd name="T0" fmla="*/ 0 w 175"/>
                <a:gd name="T1" fmla="*/ 0 h 174"/>
                <a:gd name="T2" fmla="*/ 0 w 175"/>
                <a:gd name="T3" fmla="*/ 0 h 174"/>
                <a:gd name="T4" fmla="*/ 0 w 175"/>
                <a:gd name="T5" fmla="*/ 0 h 174"/>
                <a:gd name="T6" fmla="*/ 0 w 175"/>
                <a:gd name="T7" fmla="*/ 0 h 174"/>
                <a:gd name="T8" fmla="*/ 0 w 175"/>
                <a:gd name="T9" fmla="*/ 0 h 174"/>
                <a:gd name="T10" fmla="*/ 0 w 175"/>
                <a:gd name="T11" fmla="*/ 0 h 174"/>
                <a:gd name="T12" fmla="*/ 0 w 175"/>
                <a:gd name="T13" fmla="*/ 0 h 174"/>
                <a:gd name="T14" fmla="*/ 0 w 175"/>
                <a:gd name="T15" fmla="*/ 0 h 174"/>
                <a:gd name="T16" fmla="*/ 0 w 175"/>
                <a:gd name="T17" fmla="*/ 0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4">
                  <a:moveTo>
                    <a:pt x="110" y="142"/>
                  </a:moveTo>
                  <a:lnTo>
                    <a:pt x="175" y="174"/>
                  </a:lnTo>
                  <a:lnTo>
                    <a:pt x="110" y="142"/>
                  </a:lnTo>
                  <a:lnTo>
                    <a:pt x="47" y="55"/>
                  </a:lnTo>
                  <a:lnTo>
                    <a:pt x="21" y="79"/>
                  </a:lnTo>
                  <a:lnTo>
                    <a:pt x="0" y="0"/>
                  </a:lnTo>
                  <a:lnTo>
                    <a:pt x="21" y="79"/>
                  </a:lnTo>
                  <a:lnTo>
                    <a:pt x="97" y="155"/>
                  </a:lnTo>
                  <a:lnTo>
                    <a:pt x="110" y="142"/>
                  </a:lnTo>
                  <a:close/>
                </a:path>
              </a:pathLst>
            </a:custGeom>
            <a:blipFill dpi="0" rotWithShape="0">
              <a:blip r:embed="rId16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96" name="未知">
              <a:extLst>
                <a:ext uri="{FF2B5EF4-FFF2-40B4-BE49-F238E27FC236}">
                  <a16:creationId xmlns:a16="http://schemas.microsoft.com/office/drawing/2014/main" id="{8BF4E140-98C1-122E-D44D-AC784E9742E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4" y="461"/>
              <a:ext cx="90" cy="69"/>
            </a:xfrm>
            <a:custGeom>
              <a:avLst/>
              <a:gdLst>
                <a:gd name="T0" fmla="*/ 0 w 226"/>
                <a:gd name="T1" fmla="*/ 0 h 174"/>
                <a:gd name="T2" fmla="*/ 0 w 226"/>
                <a:gd name="T3" fmla="*/ 0 h 174"/>
                <a:gd name="T4" fmla="*/ 0 w 226"/>
                <a:gd name="T5" fmla="*/ 0 h 174"/>
                <a:gd name="T6" fmla="*/ 0 w 226"/>
                <a:gd name="T7" fmla="*/ 0 h 174"/>
                <a:gd name="T8" fmla="*/ 0 w 226"/>
                <a:gd name="T9" fmla="*/ 0 h 174"/>
                <a:gd name="T10" fmla="*/ 0 w 226"/>
                <a:gd name="T11" fmla="*/ 0 h 174"/>
                <a:gd name="T12" fmla="*/ 0 w 226"/>
                <a:gd name="T13" fmla="*/ 0 h 174"/>
                <a:gd name="T14" fmla="*/ 0 w 226"/>
                <a:gd name="T15" fmla="*/ 0 h 174"/>
                <a:gd name="T16" fmla="*/ 0 w 226"/>
                <a:gd name="T17" fmla="*/ 0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26" h="174">
                  <a:moveTo>
                    <a:pt x="226" y="87"/>
                  </a:moveTo>
                  <a:lnTo>
                    <a:pt x="174" y="141"/>
                  </a:lnTo>
                  <a:lnTo>
                    <a:pt x="170" y="140"/>
                  </a:lnTo>
                  <a:lnTo>
                    <a:pt x="165" y="140"/>
                  </a:lnTo>
                  <a:lnTo>
                    <a:pt x="123" y="127"/>
                  </a:lnTo>
                  <a:lnTo>
                    <a:pt x="26" y="174"/>
                  </a:lnTo>
                  <a:lnTo>
                    <a:pt x="0" y="155"/>
                  </a:lnTo>
                  <a:lnTo>
                    <a:pt x="163" y="0"/>
                  </a:lnTo>
                  <a:lnTo>
                    <a:pt x="226" y="87"/>
                  </a:lnTo>
                  <a:close/>
                </a:path>
              </a:pathLst>
            </a:custGeom>
            <a:noFill/>
            <a:ln w="635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97" name="未知">
              <a:extLst>
                <a:ext uri="{FF2B5EF4-FFF2-40B4-BE49-F238E27FC236}">
                  <a16:creationId xmlns:a16="http://schemas.microsoft.com/office/drawing/2014/main" id="{7C5E89BF-776C-BE7F-CC56-200AC3813D5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8" y="466"/>
              <a:ext cx="6" cy="6"/>
            </a:xfrm>
            <a:custGeom>
              <a:avLst/>
              <a:gdLst>
                <a:gd name="T0" fmla="*/ 0 w 15"/>
                <a:gd name="T1" fmla="*/ 0 h 17"/>
                <a:gd name="T2" fmla="*/ 0 w 15"/>
                <a:gd name="T3" fmla="*/ 0 h 17"/>
                <a:gd name="T4" fmla="*/ 0 w 15"/>
                <a:gd name="T5" fmla="*/ 0 h 17"/>
                <a:gd name="T6" fmla="*/ 0 w 15"/>
                <a:gd name="T7" fmla="*/ 0 h 17"/>
                <a:gd name="T8" fmla="*/ 0 w 15"/>
                <a:gd name="T9" fmla="*/ 0 h 17"/>
                <a:gd name="T10" fmla="*/ 0 w 15"/>
                <a:gd name="T11" fmla="*/ 0 h 1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5" h="17">
                  <a:moveTo>
                    <a:pt x="14" y="16"/>
                  </a:moveTo>
                  <a:lnTo>
                    <a:pt x="15" y="15"/>
                  </a:lnTo>
                  <a:lnTo>
                    <a:pt x="0" y="0"/>
                  </a:lnTo>
                  <a:lnTo>
                    <a:pt x="1" y="2"/>
                  </a:lnTo>
                  <a:lnTo>
                    <a:pt x="14" y="17"/>
                  </a:lnTo>
                  <a:lnTo>
                    <a:pt x="14" y="1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98" name="未知">
              <a:extLst>
                <a:ext uri="{FF2B5EF4-FFF2-40B4-BE49-F238E27FC236}">
                  <a16:creationId xmlns:a16="http://schemas.microsoft.com/office/drawing/2014/main" id="{9ACEC0B8-372A-F277-737E-8C70713C97A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5" y="389"/>
              <a:ext cx="112" cy="111"/>
            </a:xfrm>
            <a:custGeom>
              <a:avLst/>
              <a:gdLst>
                <a:gd name="T0" fmla="*/ 0 w 279"/>
                <a:gd name="T1" fmla="*/ 0 h 278"/>
                <a:gd name="T2" fmla="*/ 0 w 279"/>
                <a:gd name="T3" fmla="*/ 0 h 278"/>
                <a:gd name="T4" fmla="*/ 0 w 279"/>
                <a:gd name="T5" fmla="*/ 0 h 278"/>
                <a:gd name="T6" fmla="*/ 0 w 279"/>
                <a:gd name="T7" fmla="*/ 0 h 278"/>
                <a:gd name="T8" fmla="*/ 0 w 279"/>
                <a:gd name="T9" fmla="*/ 0 h 278"/>
                <a:gd name="T10" fmla="*/ 0 w 279"/>
                <a:gd name="T11" fmla="*/ 0 h 278"/>
                <a:gd name="T12" fmla="*/ 0 w 279"/>
                <a:gd name="T13" fmla="*/ 0 h 278"/>
                <a:gd name="T14" fmla="*/ 0 w 279"/>
                <a:gd name="T15" fmla="*/ 0 h 278"/>
                <a:gd name="T16" fmla="*/ 0 w 279"/>
                <a:gd name="T17" fmla="*/ 0 h 278"/>
                <a:gd name="T18" fmla="*/ 0 w 279"/>
                <a:gd name="T19" fmla="*/ 0 h 278"/>
                <a:gd name="T20" fmla="*/ 0 w 279"/>
                <a:gd name="T21" fmla="*/ 0 h 278"/>
                <a:gd name="T22" fmla="*/ 0 w 279"/>
                <a:gd name="T23" fmla="*/ 0 h 278"/>
                <a:gd name="T24" fmla="*/ 0 w 279"/>
                <a:gd name="T25" fmla="*/ 0 h 278"/>
                <a:gd name="T26" fmla="*/ 0 w 279"/>
                <a:gd name="T27" fmla="*/ 0 h 278"/>
                <a:gd name="T28" fmla="*/ 0 w 279"/>
                <a:gd name="T29" fmla="*/ 0 h 278"/>
                <a:gd name="T30" fmla="*/ 0 w 279"/>
                <a:gd name="T31" fmla="*/ 0 h 278"/>
                <a:gd name="T32" fmla="*/ 0 w 279"/>
                <a:gd name="T33" fmla="*/ 0 h 278"/>
                <a:gd name="T34" fmla="*/ 0 w 279"/>
                <a:gd name="T35" fmla="*/ 0 h 278"/>
                <a:gd name="T36" fmla="*/ 0 w 279"/>
                <a:gd name="T37" fmla="*/ 0 h 278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279" h="278">
                  <a:moveTo>
                    <a:pt x="73" y="205"/>
                  </a:moveTo>
                  <a:lnTo>
                    <a:pt x="115" y="159"/>
                  </a:lnTo>
                  <a:lnTo>
                    <a:pt x="165" y="115"/>
                  </a:lnTo>
                  <a:lnTo>
                    <a:pt x="181" y="108"/>
                  </a:lnTo>
                  <a:lnTo>
                    <a:pt x="230" y="157"/>
                  </a:lnTo>
                  <a:lnTo>
                    <a:pt x="261" y="125"/>
                  </a:lnTo>
                  <a:lnTo>
                    <a:pt x="279" y="278"/>
                  </a:lnTo>
                  <a:lnTo>
                    <a:pt x="261" y="125"/>
                  </a:lnTo>
                  <a:lnTo>
                    <a:pt x="165" y="29"/>
                  </a:lnTo>
                  <a:lnTo>
                    <a:pt x="157" y="35"/>
                  </a:lnTo>
                  <a:lnTo>
                    <a:pt x="147" y="42"/>
                  </a:lnTo>
                  <a:lnTo>
                    <a:pt x="103" y="87"/>
                  </a:lnTo>
                  <a:lnTo>
                    <a:pt x="64" y="141"/>
                  </a:lnTo>
                  <a:lnTo>
                    <a:pt x="50" y="176"/>
                  </a:lnTo>
                  <a:lnTo>
                    <a:pt x="0" y="0"/>
                  </a:lnTo>
                  <a:lnTo>
                    <a:pt x="50" y="176"/>
                  </a:lnTo>
                  <a:lnTo>
                    <a:pt x="50" y="177"/>
                  </a:lnTo>
                  <a:lnTo>
                    <a:pt x="72" y="206"/>
                  </a:lnTo>
                  <a:lnTo>
                    <a:pt x="73" y="205"/>
                  </a:lnTo>
                  <a:close/>
                </a:path>
              </a:pathLst>
            </a:custGeom>
            <a:blipFill dpi="0" rotWithShape="0">
              <a:blip r:embed="rId17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99" name="未知">
              <a:extLst>
                <a:ext uri="{FF2B5EF4-FFF2-40B4-BE49-F238E27FC236}">
                  <a16:creationId xmlns:a16="http://schemas.microsoft.com/office/drawing/2014/main" id="{1C607CF8-810E-5A1B-4FBD-D6CFEE8BB3F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9" y="366"/>
              <a:ext cx="81" cy="81"/>
            </a:xfrm>
            <a:custGeom>
              <a:avLst/>
              <a:gdLst>
                <a:gd name="T0" fmla="*/ 0 w 202"/>
                <a:gd name="T1" fmla="*/ 0 h 202"/>
                <a:gd name="T2" fmla="*/ 0 w 202"/>
                <a:gd name="T3" fmla="*/ 0 h 202"/>
                <a:gd name="T4" fmla="*/ 0 w 202"/>
                <a:gd name="T5" fmla="*/ 0 h 202"/>
                <a:gd name="T6" fmla="*/ 0 w 202"/>
                <a:gd name="T7" fmla="*/ 0 h 202"/>
                <a:gd name="T8" fmla="*/ 0 w 202"/>
                <a:gd name="T9" fmla="*/ 0 h 202"/>
                <a:gd name="T10" fmla="*/ 0 w 202"/>
                <a:gd name="T11" fmla="*/ 0 h 202"/>
                <a:gd name="T12" fmla="*/ 0 w 202"/>
                <a:gd name="T13" fmla="*/ 0 h 202"/>
                <a:gd name="T14" fmla="*/ 0 w 202"/>
                <a:gd name="T15" fmla="*/ 0 h 202"/>
                <a:gd name="T16" fmla="*/ 0 w 202"/>
                <a:gd name="T17" fmla="*/ 0 h 202"/>
                <a:gd name="T18" fmla="*/ 0 w 202"/>
                <a:gd name="T19" fmla="*/ 0 h 202"/>
                <a:gd name="T20" fmla="*/ 0 w 202"/>
                <a:gd name="T21" fmla="*/ 0 h 202"/>
                <a:gd name="T22" fmla="*/ 0 w 202"/>
                <a:gd name="T23" fmla="*/ 0 h 202"/>
                <a:gd name="T24" fmla="*/ 0 w 202"/>
                <a:gd name="T25" fmla="*/ 0 h 202"/>
                <a:gd name="T26" fmla="*/ 0 w 202"/>
                <a:gd name="T27" fmla="*/ 0 h 202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202" h="202">
                  <a:moveTo>
                    <a:pt x="148" y="159"/>
                  </a:moveTo>
                  <a:lnTo>
                    <a:pt x="202" y="202"/>
                  </a:lnTo>
                  <a:lnTo>
                    <a:pt x="148" y="159"/>
                  </a:lnTo>
                  <a:lnTo>
                    <a:pt x="123" y="105"/>
                  </a:lnTo>
                  <a:lnTo>
                    <a:pt x="68" y="69"/>
                  </a:lnTo>
                  <a:lnTo>
                    <a:pt x="60" y="70"/>
                  </a:lnTo>
                  <a:lnTo>
                    <a:pt x="50" y="74"/>
                  </a:lnTo>
                  <a:lnTo>
                    <a:pt x="41" y="80"/>
                  </a:lnTo>
                  <a:lnTo>
                    <a:pt x="31" y="86"/>
                  </a:lnTo>
                  <a:lnTo>
                    <a:pt x="30" y="87"/>
                  </a:lnTo>
                  <a:lnTo>
                    <a:pt x="0" y="0"/>
                  </a:lnTo>
                  <a:lnTo>
                    <a:pt x="30" y="87"/>
                  </a:lnTo>
                  <a:lnTo>
                    <a:pt x="126" y="183"/>
                  </a:lnTo>
                  <a:lnTo>
                    <a:pt x="148" y="159"/>
                  </a:lnTo>
                  <a:close/>
                </a:path>
              </a:pathLst>
            </a:custGeom>
            <a:blipFill dpi="0" rotWithShape="0">
              <a:blip r:embed="rId18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00" name="未知">
              <a:extLst>
                <a:ext uri="{FF2B5EF4-FFF2-40B4-BE49-F238E27FC236}">
                  <a16:creationId xmlns:a16="http://schemas.microsoft.com/office/drawing/2014/main" id="{D018BA28-46EF-D425-1D7F-DA7BBF7A49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5" y="394"/>
              <a:ext cx="93" cy="78"/>
            </a:xfrm>
            <a:custGeom>
              <a:avLst/>
              <a:gdLst>
                <a:gd name="T0" fmla="*/ 0 w 233"/>
                <a:gd name="T1" fmla="*/ 0 h 197"/>
                <a:gd name="T2" fmla="*/ 0 w 233"/>
                <a:gd name="T3" fmla="*/ 0 h 197"/>
                <a:gd name="T4" fmla="*/ 0 w 233"/>
                <a:gd name="T5" fmla="*/ 0 h 197"/>
                <a:gd name="T6" fmla="*/ 0 w 233"/>
                <a:gd name="T7" fmla="*/ 0 h 197"/>
                <a:gd name="T8" fmla="*/ 0 w 233"/>
                <a:gd name="T9" fmla="*/ 0 h 197"/>
                <a:gd name="T10" fmla="*/ 0 w 233"/>
                <a:gd name="T11" fmla="*/ 0 h 197"/>
                <a:gd name="T12" fmla="*/ 0 w 233"/>
                <a:gd name="T13" fmla="*/ 0 h 197"/>
                <a:gd name="T14" fmla="*/ 0 w 233"/>
                <a:gd name="T15" fmla="*/ 0 h 197"/>
                <a:gd name="T16" fmla="*/ 0 w 233"/>
                <a:gd name="T17" fmla="*/ 0 h 197"/>
                <a:gd name="T18" fmla="*/ 0 w 233"/>
                <a:gd name="T19" fmla="*/ 0 h 197"/>
                <a:gd name="T20" fmla="*/ 0 w 233"/>
                <a:gd name="T21" fmla="*/ 0 h 197"/>
                <a:gd name="T22" fmla="*/ 0 w 233"/>
                <a:gd name="T23" fmla="*/ 0 h 197"/>
                <a:gd name="T24" fmla="*/ 0 w 233"/>
                <a:gd name="T25" fmla="*/ 0 h 197"/>
                <a:gd name="T26" fmla="*/ 0 w 233"/>
                <a:gd name="T27" fmla="*/ 0 h 197"/>
                <a:gd name="T28" fmla="*/ 0 w 233"/>
                <a:gd name="T29" fmla="*/ 0 h 197"/>
                <a:gd name="T30" fmla="*/ 0 w 233"/>
                <a:gd name="T31" fmla="*/ 0 h 197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233" h="197">
                  <a:moveTo>
                    <a:pt x="21" y="197"/>
                  </a:moveTo>
                  <a:lnTo>
                    <a:pt x="0" y="165"/>
                  </a:lnTo>
                  <a:lnTo>
                    <a:pt x="0" y="164"/>
                  </a:lnTo>
                  <a:lnTo>
                    <a:pt x="31" y="104"/>
                  </a:lnTo>
                  <a:lnTo>
                    <a:pt x="70" y="57"/>
                  </a:lnTo>
                  <a:lnTo>
                    <a:pt x="116" y="17"/>
                  </a:lnTo>
                  <a:lnTo>
                    <a:pt x="153" y="0"/>
                  </a:lnTo>
                  <a:lnTo>
                    <a:pt x="162" y="0"/>
                  </a:lnTo>
                  <a:lnTo>
                    <a:pt x="213" y="43"/>
                  </a:lnTo>
                  <a:lnTo>
                    <a:pt x="233" y="90"/>
                  </a:lnTo>
                  <a:lnTo>
                    <a:pt x="180" y="146"/>
                  </a:lnTo>
                  <a:lnTo>
                    <a:pt x="131" y="97"/>
                  </a:lnTo>
                  <a:lnTo>
                    <a:pt x="126" y="98"/>
                  </a:lnTo>
                  <a:lnTo>
                    <a:pt x="72" y="141"/>
                  </a:lnTo>
                  <a:lnTo>
                    <a:pt x="29" y="187"/>
                  </a:lnTo>
                  <a:lnTo>
                    <a:pt x="21" y="197"/>
                  </a:lnTo>
                  <a:close/>
                </a:path>
              </a:pathLst>
            </a:custGeom>
            <a:noFill/>
            <a:ln w="635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01" name="未知">
              <a:extLst>
                <a:ext uri="{FF2B5EF4-FFF2-40B4-BE49-F238E27FC236}">
                  <a16:creationId xmlns:a16="http://schemas.microsoft.com/office/drawing/2014/main" id="{30002387-6F36-5C12-CA62-FAE74A0758C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8" y="472"/>
              <a:ext cx="70" cy="69"/>
            </a:xfrm>
            <a:custGeom>
              <a:avLst/>
              <a:gdLst>
                <a:gd name="T0" fmla="*/ 0 w 175"/>
                <a:gd name="T1" fmla="*/ 0 h 174"/>
                <a:gd name="T2" fmla="*/ 0 w 175"/>
                <a:gd name="T3" fmla="*/ 0 h 174"/>
                <a:gd name="T4" fmla="*/ 0 w 175"/>
                <a:gd name="T5" fmla="*/ 0 h 174"/>
                <a:gd name="T6" fmla="*/ 0 w 175"/>
                <a:gd name="T7" fmla="*/ 0 h 174"/>
                <a:gd name="T8" fmla="*/ 0 w 175"/>
                <a:gd name="T9" fmla="*/ 0 h 174"/>
                <a:gd name="T10" fmla="*/ 0 w 175"/>
                <a:gd name="T11" fmla="*/ 0 h 174"/>
                <a:gd name="T12" fmla="*/ 0 w 175"/>
                <a:gd name="T13" fmla="*/ 0 h 174"/>
                <a:gd name="T14" fmla="*/ 0 w 175"/>
                <a:gd name="T15" fmla="*/ 0 h 174"/>
                <a:gd name="T16" fmla="*/ 0 w 175"/>
                <a:gd name="T17" fmla="*/ 0 h 174"/>
                <a:gd name="T18" fmla="*/ 0 w 175"/>
                <a:gd name="T19" fmla="*/ 0 h 174"/>
                <a:gd name="T20" fmla="*/ 0 w 175"/>
                <a:gd name="T21" fmla="*/ 0 h 174"/>
                <a:gd name="T22" fmla="*/ 0 w 175"/>
                <a:gd name="T23" fmla="*/ 0 h 174"/>
                <a:gd name="T24" fmla="*/ 0 w 175"/>
                <a:gd name="T25" fmla="*/ 0 h 174"/>
                <a:gd name="T26" fmla="*/ 0 w 175"/>
                <a:gd name="T27" fmla="*/ 0 h 174"/>
                <a:gd name="T28" fmla="*/ 0 w 175"/>
                <a:gd name="T29" fmla="*/ 0 h 174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75" h="174">
                  <a:moveTo>
                    <a:pt x="75" y="127"/>
                  </a:moveTo>
                  <a:lnTo>
                    <a:pt x="136" y="75"/>
                  </a:lnTo>
                  <a:lnTo>
                    <a:pt x="144" y="56"/>
                  </a:lnTo>
                  <a:lnTo>
                    <a:pt x="175" y="174"/>
                  </a:lnTo>
                  <a:lnTo>
                    <a:pt x="144" y="56"/>
                  </a:lnTo>
                  <a:lnTo>
                    <a:pt x="144" y="54"/>
                  </a:lnTo>
                  <a:lnTo>
                    <a:pt x="118" y="31"/>
                  </a:lnTo>
                  <a:lnTo>
                    <a:pt x="116" y="31"/>
                  </a:lnTo>
                  <a:lnTo>
                    <a:pt x="55" y="83"/>
                  </a:lnTo>
                  <a:lnTo>
                    <a:pt x="47" y="101"/>
                  </a:lnTo>
                  <a:lnTo>
                    <a:pt x="0" y="0"/>
                  </a:lnTo>
                  <a:lnTo>
                    <a:pt x="47" y="101"/>
                  </a:lnTo>
                  <a:lnTo>
                    <a:pt x="47" y="103"/>
                  </a:lnTo>
                  <a:lnTo>
                    <a:pt x="73" y="127"/>
                  </a:lnTo>
                  <a:lnTo>
                    <a:pt x="75" y="127"/>
                  </a:lnTo>
                  <a:close/>
                </a:path>
              </a:pathLst>
            </a:custGeom>
            <a:blipFill dpi="0" rotWithShape="0">
              <a:blip r:embed="rId19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02" name="未知">
              <a:extLst>
                <a:ext uri="{FF2B5EF4-FFF2-40B4-BE49-F238E27FC236}">
                  <a16:creationId xmlns:a16="http://schemas.microsoft.com/office/drawing/2014/main" id="{FCC63074-93D4-6976-5896-5F30C3E7352F}"/>
                </a:ext>
              </a:extLst>
            </p:cNvPr>
            <p:cNvSpPr>
              <a:spLocks/>
            </p:cNvSpPr>
            <p:nvPr/>
          </p:nvSpPr>
          <p:spPr bwMode="auto">
            <a:xfrm>
              <a:off x="1315" y="670"/>
              <a:ext cx="17" cy="17"/>
            </a:xfrm>
            <a:custGeom>
              <a:avLst/>
              <a:gdLst>
                <a:gd name="T0" fmla="*/ 0 w 41"/>
                <a:gd name="T1" fmla="*/ 0 h 41"/>
                <a:gd name="T2" fmla="*/ 0 w 41"/>
                <a:gd name="T3" fmla="*/ 0 h 41"/>
                <a:gd name="T4" fmla="*/ 0 w 41"/>
                <a:gd name="T5" fmla="*/ 0 h 41"/>
                <a:gd name="T6" fmla="*/ 0 w 41"/>
                <a:gd name="T7" fmla="*/ 0 h 41"/>
                <a:gd name="T8" fmla="*/ 0 w 41"/>
                <a:gd name="T9" fmla="*/ 0 h 41"/>
                <a:gd name="T10" fmla="*/ 0 w 41"/>
                <a:gd name="T11" fmla="*/ 0 h 41"/>
                <a:gd name="T12" fmla="*/ 0 w 41"/>
                <a:gd name="T13" fmla="*/ 0 h 41"/>
                <a:gd name="T14" fmla="*/ 0 w 41"/>
                <a:gd name="T15" fmla="*/ 0 h 41"/>
                <a:gd name="T16" fmla="*/ 0 w 41"/>
                <a:gd name="T17" fmla="*/ 0 h 4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41" h="41">
                  <a:moveTo>
                    <a:pt x="23" y="0"/>
                  </a:moveTo>
                  <a:lnTo>
                    <a:pt x="41" y="21"/>
                  </a:lnTo>
                  <a:lnTo>
                    <a:pt x="41" y="23"/>
                  </a:lnTo>
                  <a:lnTo>
                    <a:pt x="20" y="41"/>
                  </a:lnTo>
                  <a:lnTo>
                    <a:pt x="18" y="41"/>
                  </a:lnTo>
                  <a:lnTo>
                    <a:pt x="0" y="20"/>
                  </a:lnTo>
                  <a:lnTo>
                    <a:pt x="0" y="19"/>
                  </a:lnTo>
                  <a:lnTo>
                    <a:pt x="21" y="0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03" name="未知">
              <a:extLst>
                <a:ext uri="{FF2B5EF4-FFF2-40B4-BE49-F238E27FC236}">
                  <a16:creationId xmlns:a16="http://schemas.microsoft.com/office/drawing/2014/main" id="{66FCB175-439F-BE3F-78E8-434A476DA192}"/>
                </a:ext>
              </a:extLst>
            </p:cNvPr>
            <p:cNvSpPr>
              <a:spLocks/>
            </p:cNvSpPr>
            <p:nvPr/>
          </p:nvSpPr>
          <p:spPr bwMode="auto">
            <a:xfrm>
              <a:off x="1315" y="670"/>
              <a:ext cx="17" cy="17"/>
            </a:xfrm>
            <a:custGeom>
              <a:avLst/>
              <a:gdLst>
                <a:gd name="T0" fmla="*/ 0 w 41"/>
                <a:gd name="T1" fmla="*/ 0 h 41"/>
                <a:gd name="T2" fmla="*/ 0 w 41"/>
                <a:gd name="T3" fmla="*/ 0 h 41"/>
                <a:gd name="T4" fmla="*/ 0 w 41"/>
                <a:gd name="T5" fmla="*/ 0 h 41"/>
                <a:gd name="T6" fmla="*/ 0 w 41"/>
                <a:gd name="T7" fmla="*/ 0 h 41"/>
                <a:gd name="T8" fmla="*/ 0 w 41"/>
                <a:gd name="T9" fmla="*/ 0 h 41"/>
                <a:gd name="T10" fmla="*/ 0 w 41"/>
                <a:gd name="T11" fmla="*/ 0 h 41"/>
                <a:gd name="T12" fmla="*/ 0 w 41"/>
                <a:gd name="T13" fmla="*/ 0 h 41"/>
                <a:gd name="T14" fmla="*/ 0 w 41"/>
                <a:gd name="T15" fmla="*/ 0 h 41"/>
                <a:gd name="T16" fmla="*/ 0 w 41"/>
                <a:gd name="T17" fmla="*/ 0 h 41"/>
                <a:gd name="T18" fmla="*/ 0 w 41"/>
                <a:gd name="T19" fmla="*/ 0 h 4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1" h="41">
                  <a:moveTo>
                    <a:pt x="35" y="36"/>
                  </a:moveTo>
                  <a:lnTo>
                    <a:pt x="20" y="41"/>
                  </a:lnTo>
                  <a:lnTo>
                    <a:pt x="18" y="41"/>
                  </a:lnTo>
                  <a:lnTo>
                    <a:pt x="0" y="20"/>
                  </a:lnTo>
                  <a:lnTo>
                    <a:pt x="0" y="19"/>
                  </a:lnTo>
                  <a:lnTo>
                    <a:pt x="21" y="0"/>
                  </a:lnTo>
                  <a:lnTo>
                    <a:pt x="23" y="0"/>
                  </a:lnTo>
                  <a:lnTo>
                    <a:pt x="41" y="21"/>
                  </a:lnTo>
                  <a:lnTo>
                    <a:pt x="41" y="23"/>
                  </a:lnTo>
                  <a:lnTo>
                    <a:pt x="35" y="36"/>
                  </a:lnTo>
                  <a:close/>
                </a:path>
              </a:pathLst>
            </a:custGeom>
            <a:noFill/>
            <a:ln w="6350" cmpd="sng">
              <a:solidFill>
                <a:srgbClr val="252525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04" name="未知">
              <a:extLst>
                <a:ext uri="{FF2B5EF4-FFF2-40B4-BE49-F238E27FC236}">
                  <a16:creationId xmlns:a16="http://schemas.microsoft.com/office/drawing/2014/main" id="{F8FC2B1B-05E2-A1F2-7E57-C67084DAC929}"/>
                </a:ext>
              </a:extLst>
            </p:cNvPr>
            <p:cNvSpPr>
              <a:spLocks/>
            </p:cNvSpPr>
            <p:nvPr/>
          </p:nvSpPr>
          <p:spPr bwMode="auto">
            <a:xfrm>
              <a:off x="648" y="908"/>
              <a:ext cx="21" cy="21"/>
            </a:xfrm>
            <a:custGeom>
              <a:avLst/>
              <a:gdLst>
                <a:gd name="T0" fmla="*/ 0 w 52"/>
                <a:gd name="T1" fmla="*/ 0 h 52"/>
                <a:gd name="T2" fmla="*/ 0 w 52"/>
                <a:gd name="T3" fmla="*/ 0 h 52"/>
                <a:gd name="T4" fmla="*/ 0 w 52"/>
                <a:gd name="T5" fmla="*/ 0 h 52"/>
                <a:gd name="T6" fmla="*/ 0 w 52"/>
                <a:gd name="T7" fmla="*/ 0 h 52"/>
                <a:gd name="T8" fmla="*/ 0 w 52"/>
                <a:gd name="T9" fmla="*/ 0 h 5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2" h="52">
                  <a:moveTo>
                    <a:pt x="52" y="43"/>
                  </a:moveTo>
                  <a:lnTo>
                    <a:pt x="43" y="52"/>
                  </a:lnTo>
                  <a:lnTo>
                    <a:pt x="0" y="9"/>
                  </a:lnTo>
                  <a:lnTo>
                    <a:pt x="8" y="0"/>
                  </a:lnTo>
                  <a:lnTo>
                    <a:pt x="52" y="43"/>
                  </a:lnTo>
                  <a:close/>
                </a:path>
              </a:pathLst>
            </a:custGeom>
            <a:solidFill>
              <a:srgbClr val="E86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05" name="未知">
              <a:extLst>
                <a:ext uri="{FF2B5EF4-FFF2-40B4-BE49-F238E27FC236}">
                  <a16:creationId xmlns:a16="http://schemas.microsoft.com/office/drawing/2014/main" id="{A6DA616C-EAF0-26D8-660F-8102A4465F5C}"/>
                </a:ext>
              </a:extLst>
            </p:cNvPr>
            <p:cNvSpPr>
              <a:spLocks/>
            </p:cNvSpPr>
            <p:nvPr/>
          </p:nvSpPr>
          <p:spPr bwMode="auto">
            <a:xfrm>
              <a:off x="648" y="908"/>
              <a:ext cx="21" cy="21"/>
            </a:xfrm>
            <a:custGeom>
              <a:avLst/>
              <a:gdLst>
                <a:gd name="T0" fmla="*/ 0 w 52"/>
                <a:gd name="T1" fmla="*/ 0 h 52"/>
                <a:gd name="T2" fmla="*/ 0 w 52"/>
                <a:gd name="T3" fmla="*/ 0 h 52"/>
                <a:gd name="T4" fmla="*/ 0 w 52"/>
                <a:gd name="T5" fmla="*/ 0 h 52"/>
                <a:gd name="T6" fmla="*/ 0 w 52"/>
                <a:gd name="T7" fmla="*/ 0 h 52"/>
                <a:gd name="T8" fmla="*/ 0 w 52"/>
                <a:gd name="T9" fmla="*/ 0 h 5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2" h="52">
                  <a:moveTo>
                    <a:pt x="0" y="9"/>
                  </a:moveTo>
                  <a:lnTo>
                    <a:pt x="43" y="52"/>
                  </a:lnTo>
                  <a:lnTo>
                    <a:pt x="52" y="43"/>
                  </a:lnTo>
                  <a:lnTo>
                    <a:pt x="8" y="0"/>
                  </a:lnTo>
                  <a:lnTo>
                    <a:pt x="0" y="9"/>
                  </a:lnTo>
                  <a:close/>
                </a:path>
              </a:pathLst>
            </a:custGeom>
            <a:noFill/>
            <a:ln w="635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06" name="Rectangle 795">
              <a:extLst>
                <a:ext uri="{FF2B5EF4-FFF2-40B4-BE49-F238E27FC236}">
                  <a16:creationId xmlns:a16="http://schemas.microsoft.com/office/drawing/2014/main" id="{5D175BC8-6A63-47CD-ED63-392A77FC7B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4" y="898"/>
              <a:ext cx="24" cy="6"/>
            </a:xfrm>
            <a:prstGeom prst="rect">
              <a:avLst/>
            </a:prstGeom>
            <a:solidFill>
              <a:srgbClr val="E86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1pPr>
              <a:lvl2pPr marL="742950" indent="-28575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2pPr>
              <a:lvl3pPr marL="11430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3pPr>
              <a:lvl4pPr marL="16002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4pPr>
              <a:lvl5pPr marL="20574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sng" strike="noStrike" kern="1200" cap="none" spc="0" normalizeH="0" baseline="0" noProof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Arial" panose="020B0604020202020204" pitchFamily="34" charset="0"/>
                <a:ea typeface="华文新魏" panose="02010800040101010101" pitchFamily="2" charset="-122"/>
                <a:cs typeface="+mn-cs"/>
              </a:endParaRPr>
            </a:p>
          </p:txBody>
        </p:sp>
        <p:sp>
          <p:nvSpPr>
            <p:cNvPr id="807" name="Rectangle 796">
              <a:extLst>
                <a:ext uri="{FF2B5EF4-FFF2-40B4-BE49-F238E27FC236}">
                  <a16:creationId xmlns:a16="http://schemas.microsoft.com/office/drawing/2014/main" id="{A3149B8A-C578-520A-C2BC-E969D3B723D1}"/>
                </a:ext>
              </a:extLst>
            </p:cNvPr>
            <p:cNvSpPr>
              <a:spLocks/>
            </p:cNvSpPr>
            <p:nvPr/>
          </p:nvSpPr>
          <p:spPr bwMode="auto">
            <a:xfrm>
              <a:off x="654" y="898"/>
              <a:ext cx="24" cy="6"/>
            </a:xfrm>
            <a:prstGeom prst="rect">
              <a:avLst/>
            </a:prstGeom>
            <a:noFill/>
            <a:ln w="63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1pPr>
              <a:lvl2pPr marL="742950" indent="-28575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2pPr>
              <a:lvl3pPr marL="11430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3pPr>
              <a:lvl4pPr marL="16002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4pPr>
              <a:lvl5pPr marL="20574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sng" strike="noStrike" kern="1200" cap="none" spc="0" normalizeH="0" baseline="0" noProof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Arial" panose="020B0604020202020204" pitchFamily="34" charset="0"/>
                <a:ea typeface="华文新魏" panose="02010800040101010101" pitchFamily="2" charset="-122"/>
                <a:cs typeface="+mn-cs"/>
              </a:endParaRPr>
            </a:p>
          </p:txBody>
        </p:sp>
        <p:sp>
          <p:nvSpPr>
            <p:cNvPr id="808" name="未知">
              <a:extLst>
                <a:ext uri="{FF2B5EF4-FFF2-40B4-BE49-F238E27FC236}">
                  <a16:creationId xmlns:a16="http://schemas.microsoft.com/office/drawing/2014/main" id="{A2E52627-5DFA-DCEB-4B23-7AA261422EAD}"/>
                </a:ext>
              </a:extLst>
            </p:cNvPr>
            <p:cNvSpPr>
              <a:spLocks/>
            </p:cNvSpPr>
            <p:nvPr/>
          </p:nvSpPr>
          <p:spPr bwMode="auto">
            <a:xfrm>
              <a:off x="648" y="874"/>
              <a:ext cx="21" cy="20"/>
            </a:xfrm>
            <a:custGeom>
              <a:avLst/>
              <a:gdLst>
                <a:gd name="T0" fmla="*/ 0 w 52"/>
                <a:gd name="T1" fmla="*/ 0 h 51"/>
                <a:gd name="T2" fmla="*/ 0 w 52"/>
                <a:gd name="T3" fmla="*/ 0 h 51"/>
                <a:gd name="T4" fmla="*/ 0 w 52"/>
                <a:gd name="T5" fmla="*/ 0 h 51"/>
                <a:gd name="T6" fmla="*/ 0 w 52"/>
                <a:gd name="T7" fmla="*/ 0 h 51"/>
                <a:gd name="T8" fmla="*/ 0 w 52"/>
                <a:gd name="T9" fmla="*/ 0 h 5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2" h="51">
                  <a:moveTo>
                    <a:pt x="52" y="8"/>
                  </a:moveTo>
                  <a:lnTo>
                    <a:pt x="8" y="51"/>
                  </a:lnTo>
                  <a:lnTo>
                    <a:pt x="0" y="43"/>
                  </a:lnTo>
                  <a:lnTo>
                    <a:pt x="43" y="0"/>
                  </a:lnTo>
                  <a:lnTo>
                    <a:pt x="52" y="8"/>
                  </a:lnTo>
                  <a:close/>
                </a:path>
              </a:pathLst>
            </a:custGeom>
            <a:solidFill>
              <a:srgbClr val="E86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09" name="未知">
              <a:extLst>
                <a:ext uri="{FF2B5EF4-FFF2-40B4-BE49-F238E27FC236}">
                  <a16:creationId xmlns:a16="http://schemas.microsoft.com/office/drawing/2014/main" id="{3D67E77F-93EF-0540-C7B3-6330F28B72F2}"/>
                </a:ext>
              </a:extLst>
            </p:cNvPr>
            <p:cNvSpPr>
              <a:spLocks/>
            </p:cNvSpPr>
            <p:nvPr/>
          </p:nvSpPr>
          <p:spPr bwMode="auto">
            <a:xfrm>
              <a:off x="648" y="874"/>
              <a:ext cx="21" cy="20"/>
            </a:xfrm>
            <a:custGeom>
              <a:avLst/>
              <a:gdLst>
                <a:gd name="T0" fmla="*/ 0 w 52"/>
                <a:gd name="T1" fmla="*/ 0 h 51"/>
                <a:gd name="T2" fmla="*/ 0 w 52"/>
                <a:gd name="T3" fmla="*/ 0 h 51"/>
                <a:gd name="T4" fmla="*/ 0 w 52"/>
                <a:gd name="T5" fmla="*/ 0 h 51"/>
                <a:gd name="T6" fmla="*/ 0 w 52"/>
                <a:gd name="T7" fmla="*/ 0 h 51"/>
                <a:gd name="T8" fmla="*/ 0 w 52"/>
                <a:gd name="T9" fmla="*/ 0 h 5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2" h="51">
                  <a:moveTo>
                    <a:pt x="8" y="51"/>
                  </a:moveTo>
                  <a:lnTo>
                    <a:pt x="52" y="8"/>
                  </a:lnTo>
                  <a:lnTo>
                    <a:pt x="43" y="0"/>
                  </a:lnTo>
                  <a:lnTo>
                    <a:pt x="0" y="43"/>
                  </a:lnTo>
                  <a:lnTo>
                    <a:pt x="8" y="51"/>
                  </a:lnTo>
                  <a:close/>
                </a:path>
              </a:pathLst>
            </a:custGeom>
            <a:noFill/>
            <a:ln w="635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10" name="Rectangle 799">
              <a:extLst>
                <a:ext uri="{FF2B5EF4-FFF2-40B4-BE49-F238E27FC236}">
                  <a16:creationId xmlns:a16="http://schemas.microsoft.com/office/drawing/2014/main" id="{48B822D6-EF17-FBD1-99C8-436B9C481A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9" y="865"/>
              <a:ext cx="6" cy="24"/>
            </a:xfrm>
            <a:prstGeom prst="rect">
              <a:avLst/>
            </a:prstGeom>
            <a:solidFill>
              <a:srgbClr val="E86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1pPr>
              <a:lvl2pPr marL="742950" indent="-28575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2pPr>
              <a:lvl3pPr marL="11430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3pPr>
              <a:lvl4pPr marL="16002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4pPr>
              <a:lvl5pPr marL="20574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sng" strike="noStrike" kern="1200" cap="none" spc="0" normalizeH="0" baseline="0" noProof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Arial" panose="020B0604020202020204" pitchFamily="34" charset="0"/>
                <a:ea typeface="华文新魏" panose="02010800040101010101" pitchFamily="2" charset="-122"/>
                <a:cs typeface="+mn-cs"/>
              </a:endParaRPr>
            </a:p>
          </p:txBody>
        </p:sp>
        <p:sp>
          <p:nvSpPr>
            <p:cNvPr id="811" name="Rectangle 800">
              <a:extLst>
                <a:ext uri="{FF2B5EF4-FFF2-40B4-BE49-F238E27FC236}">
                  <a16:creationId xmlns:a16="http://schemas.microsoft.com/office/drawing/2014/main" id="{1125EEB9-58D9-966F-28A2-E23F7B565FF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9" y="865"/>
              <a:ext cx="6" cy="24"/>
            </a:xfrm>
            <a:prstGeom prst="rect">
              <a:avLst/>
            </a:prstGeom>
            <a:noFill/>
            <a:ln w="63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1pPr>
              <a:lvl2pPr marL="742950" indent="-28575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2pPr>
              <a:lvl3pPr marL="11430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3pPr>
              <a:lvl4pPr marL="16002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4pPr>
              <a:lvl5pPr marL="20574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sng" strike="noStrike" kern="1200" cap="none" spc="0" normalizeH="0" baseline="0" noProof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Arial" panose="020B0604020202020204" pitchFamily="34" charset="0"/>
                <a:ea typeface="华文新魏" panose="02010800040101010101" pitchFamily="2" charset="-122"/>
                <a:cs typeface="+mn-cs"/>
              </a:endParaRPr>
            </a:p>
          </p:txBody>
        </p:sp>
        <p:sp>
          <p:nvSpPr>
            <p:cNvPr id="812" name="Rectangle 801">
              <a:extLst>
                <a:ext uri="{FF2B5EF4-FFF2-40B4-BE49-F238E27FC236}">
                  <a16:creationId xmlns:a16="http://schemas.microsoft.com/office/drawing/2014/main" id="{DA27CDCB-29A5-BD77-4B0D-DF7A8B988B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5" y="898"/>
              <a:ext cx="25" cy="6"/>
            </a:xfrm>
            <a:prstGeom prst="rect">
              <a:avLst/>
            </a:prstGeom>
            <a:solidFill>
              <a:srgbClr val="E86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1pPr>
              <a:lvl2pPr marL="742950" indent="-28575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2pPr>
              <a:lvl3pPr marL="11430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3pPr>
              <a:lvl4pPr marL="16002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4pPr>
              <a:lvl5pPr marL="20574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sng" strike="noStrike" kern="1200" cap="none" spc="0" normalizeH="0" baseline="0" noProof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Arial" panose="020B0604020202020204" pitchFamily="34" charset="0"/>
                <a:ea typeface="华文新魏" panose="02010800040101010101" pitchFamily="2" charset="-122"/>
                <a:cs typeface="+mn-cs"/>
              </a:endParaRPr>
            </a:p>
          </p:txBody>
        </p:sp>
        <p:sp>
          <p:nvSpPr>
            <p:cNvPr id="813" name="Rectangle 802">
              <a:extLst>
                <a:ext uri="{FF2B5EF4-FFF2-40B4-BE49-F238E27FC236}">
                  <a16:creationId xmlns:a16="http://schemas.microsoft.com/office/drawing/2014/main" id="{636BB3D8-5BF8-B878-1696-70B299BE94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5" y="898"/>
              <a:ext cx="25" cy="6"/>
            </a:xfrm>
            <a:prstGeom prst="rect">
              <a:avLst/>
            </a:prstGeom>
            <a:noFill/>
            <a:ln w="63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1pPr>
              <a:lvl2pPr marL="742950" indent="-28575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2pPr>
              <a:lvl3pPr marL="11430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3pPr>
              <a:lvl4pPr marL="16002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4pPr>
              <a:lvl5pPr marL="20574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sng" strike="noStrike" kern="1200" cap="none" spc="0" normalizeH="0" baseline="0" noProof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Arial" panose="020B0604020202020204" pitchFamily="34" charset="0"/>
                <a:ea typeface="华文新魏" panose="02010800040101010101" pitchFamily="2" charset="-122"/>
                <a:cs typeface="+mn-cs"/>
              </a:endParaRPr>
            </a:p>
          </p:txBody>
        </p:sp>
        <p:sp>
          <p:nvSpPr>
            <p:cNvPr id="814" name="未知">
              <a:extLst>
                <a:ext uri="{FF2B5EF4-FFF2-40B4-BE49-F238E27FC236}">
                  <a16:creationId xmlns:a16="http://schemas.microsoft.com/office/drawing/2014/main" id="{887C75A1-7579-C70A-2598-872FB5C6333F}"/>
                </a:ext>
              </a:extLst>
            </p:cNvPr>
            <p:cNvSpPr>
              <a:spLocks/>
            </p:cNvSpPr>
            <p:nvPr/>
          </p:nvSpPr>
          <p:spPr bwMode="auto">
            <a:xfrm>
              <a:off x="614" y="908"/>
              <a:ext cx="21" cy="21"/>
            </a:xfrm>
            <a:custGeom>
              <a:avLst/>
              <a:gdLst>
                <a:gd name="T0" fmla="*/ 0 w 52"/>
                <a:gd name="T1" fmla="*/ 0 h 52"/>
                <a:gd name="T2" fmla="*/ 0 w 52"/>
                <a:gd name="T3" fmla="*/ 0 h 52"/>
                <a:gd name="T4" fmla="*/ 0 w 52"/>
                <a:gd name="T5" fmla="*/ 0 h 52"/>
                <a:gd name="T6" fmla="*/ 0 w 52"/>
                <a:gd name="T7" fmla="*/ 0 h 52"/>
                <a:gd name="T8" fmla="*/ 0 w 52"/>
                <a:gd name="T9" fmla="*/ 0 h 5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2" h="52">
                  <a:moveTo>
                    <a:pt x="52" y="9"/>
                  </a:moveTo>
                  <a:lnTo>
                    <a:pt x="9" y="52"/>
                  </a:lnTo>
                  <a:lnTo>
                    <a:pt x="0" y="43"/>
                  </a:lnTo>
                  <a:lnTo>
                    <a:pt x="43" y="0"/>
                  </a:lnTo>
                  <a:lnTo>
                    <a:pt x="52" y="9"/>
                  </a:lnTo>
                  <a:close/>
                </a:path>
              </a:pathLst>
            </a:custGeom>
            <a:solidFill>
              <a:srgbClr val="E86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15" name="未知">
              <a:extLst>
                <a:ext uri="{FF2B5EF4-FFF2-40B4-BE49-F238E27FC236}">
                  <a16:creationId xmlns:a16="http://schemas.microsoft.com/office/drawing/2014/main" id="{F6FC7F78-BEDB-937E-6D7A-2F19F4B7A655}"/>
                </a:ext>
              </a:extLst>
            </p:cNvPr>
            <p:cNvSpPr>
              <a:spLocks/>
            </p:cNvSpPr>
            <p:nvPr/>
          </p:nvSpPr>
          <p:spPr bwMode="auto">
            <a:xfrm>
              <a:off x="614" y="908"/>
              <a:ext cx="21" cy="21"/>
            </a:xfrm>
            <a:custGeom>
              <a:avLst/>
              <a:gdLst>
                <a:gd name="T0" fmla="*/ 0 w 52"/>
                <a:gd name="T1" fmla="*/ 0 h 52"/>
                <a:gd name="T2" fmla="*/ 0 w 52"/>
                <a:gd name="T3" fmla="*/ 0 h 52"/>
                <a:gd name="T4" fmla="*/ 0 w 52"/>
                <a:gd name="T5" fmla="*/ 0 h 52"/>
                <a:gd name="T6" fmla="*/ 0 w 52"/>
                <a:gd name="T7" fmla="*/ 0 h 52"/>
                <a:gd name="T8" fmla="*/ 0 w 52"/>
                <a:gd name="T9" fmla="*/ 0 h 5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2" h="52">
                  <a:moveTo>
                    <a:pt x="43" y="0"/>
                  </a:moveTo>
                  <a:lnTo>
                    <a:pt x="0" y="43"/>
                  </a:lnTo>
                  <a:lnTo>
                    <a:pt x="9" y="52"/>
                  </a:lnTo>
                  <a:lnTo>
                    <a:pt x="52" y="9"/>
                  </a:lnTo>
                  <a:lnTo>
                    <a:pt x="43" y="0"/>
                  </a:lnTo>
                  <a:close/>
                </a:path>
              </a:pathLst>
            </a:custGeom>
            <a:noFill/>
            <a:ln w="635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16" name="Rectangle 805">
              <a:extLst>
                <a:ext uri="{FF2B5EF4-FFF2-40B4-BE49-F238E27FC236}">
                  <a16:creationId xmlns:a16="http://schemas.microsoft.com/office/drawing/2014/main" id="{FF0F741C-B38B-FB11-4CFF-106D1A9320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9" y="912"/>
              <a:ext cx="6" cy="26"/>
            </a:xfrm>
            <a:prstGeom prst="rect">
              <a:avLst/>
            </a:prstGeom>
            <a:solidFill>
              <a:srgbClr val="E86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1pPr>
              <a:lvl2pPr marL="742950" indent="-28575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2pPr>
              <a:lvl3pPr marL="11430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3pPr>
              <a:lvl4pPr marL="16002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4pPr>
              <a:lvl5pPr marL="20574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sng" strike="noStrike" kern="1200" cap="none" spc="0" normalizeH="0" baseline="0" noProof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Arial" panose="020B0604020202020204" pitchFamily="34" charset="0"/>
                <a:ea typeface="华文新魏" panose="02010800040101010101" pitchFamily="2" charset="-122"/>
                <a:cs typeface="+mn-cs"/>
              </a:endParaRPr>
            </a:p>
          </p:txBody>
        </p:sp>
        <p:sp>
          <p:nvSpPr>
            <p:cNvPr id="817" name="Rectangle 806">
              <a:extLst>
                <a:ext uri="{FF2B5EF4-FFF2-40B4-BE49-F238E27FC236}">
                  <a16:creationId xmlns:a16="http://schemas.microsoft.com/office/drawing/2014/main" id="{C9978376-9919-10E2-3B73-E83E177325A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9" y="912"/>
              <a:ext cx="6" cy="26"/>
            </a:xfrm>
            <a:prstGeom prst="rect">
              <a:avLst/>
            </a:prstGeom>
            <a:noFill/>
            <a:ln w="63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1pPr>
              <a:lvl2pPr marL="742950" indent="-28575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2pPr>
              <a:lvl3pPr marL="11430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3pPr>
              <a:lvl4pPr marL="16002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4pPr>
              <a:lvl5pPr marL="20574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sng" strike="noStrike" kern="1200" cap="none" spc="0" normalizeH="0" baseline="0" noProof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Arial" panose="020B0604020202020204" pitchFamily="34" charset="0"/>
                <a:ea typeface="华文新魏" panose="02010800040101010101" pitchFamily="2" charset="-122"/>
                <a:cs typeface="+mn-cs"/>
              </a:endParaRPr>
            </a:p>
          </p:txBody>
        </p:sp>
        <p:sp>
          <p:nvSpPr>
            <p:cNvPr id="818" name="未知">
              <a:extLst>
                <a:ext uri="{FF2B5EF4-FFF2-40B4-BE49-F238E27FC236}">
                  <a16:creationId xmlns:a16="http://schemas.microsoft.com/office/drawing/2014/main" id="{C985D484-44A0-6B6C-0A78-4188E5E05B85}"/>
                </a:ext>
              </a:extLst>
            </p:cNvPr>
            <p:cNvSpPr>
              <a:spLocks/>
            </p:cNvSpPr>
            <p:nvPr/>
          </p:nvSpPr>
          <p:spPr bwMode="auto">
            <a:xfrm>
              <a:off x="614" y="874"/>
              <a:ext cx="21" cy="20"/>
            </a:xfrm>
            <a:custGeom>
              <a:avLst/>
              <a:gdLst>
                <a:gd name="T0" fmla="*/ 0 w 52"/>
                <a:gd name="T1" fmla="*/ 0 h 51"/>
                <a:gd name="T2" fmla="*/ 0 w 52"/>
                <a:gd name="T3" fmla="*/ 0 h 51"/>
                <a:gd name="T4" fmla="*/ 0 w 52"/>
                <a:gd name="T5" fmla="*/ 0 h 51"/>
                <a:gd name="T6" fmla="*/ 0 w 52"/>
                <a:gd name="T7" fmla="*/ 0 h 51"/>
                <a:gd name="T8" fmla="*/ 0 w 52"/>
                <a:gd name="T9" fmla="*/ 0 h 5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2" h="51">
                  <a:moveTo>
                    <a:pt x="52" y="42"/>
                  </a:moveTo>
                  <a:lnTo>
                    <a:pt x="43" y="51"/>
                  </a:lnTo>
                  <a:lnTo>
                    <a:pt x="0" y="8"/>
                  </a:lnTo>
                  <a:lnTo>
                    <a:pt x="9" y="0"/>
                  </a:lnTo>
                  <a:lnTo>
                    <a:pt x="52" y="42"/>
                  </a:lnTo>
                  <a:close/>
                </a:path>
              </a:pathLst>
            </a:custGeom>
            <a:solidFill>
              <a:srgbClr val="E86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19" name="未知">
              <a:extLst>
                <a:ext uri="{FF2B5EF4-FFF2-40B4-BE49-F238E27FC236}">
                  <a16:creationId xmlns:a16="http://schemas.microsoft.com/office/drawing/2014/main" id="{4477A8B6-9CE0-5E59-F590-F0CB4D0D940D}"/>
                </a:ext>
              </a:extLst>
            </p:cNvPr>
            <p:cNvSpPr>
              <a:spLocks/>
            </p:cNvSpPr>
            <p:nvPr/>
          </p:nvSpPr>
          <p:spPr bwMode="auto">
            <a:xfrm>
              <a:off x="614" y="874"/>
              <a:ext cx="21" cy="20"/>
            </a:xfrm>
            <a:custGeom>
              <a:avLst/>
              <a:gdLst>
                <a:gd name="T0" fmla="*/ 0 w 52"/>
                <a:gd name="T1" fmla="*/ 0 h 51"/>
                <a:gd name="T2" fmla="*/ 0 w 52"/>
                <a:gd name="T3" fmla="*/ 0 h 51"/>
                <a:gd name="T4" fmla="*/ 0 w 52"/>
                <a:gd name="T5" fmla="*/ 0 h 51"/>
                <a:gd name="T6" fmla="*/ 0 w 52"/>
                <a:gd name="T7" fmla="*/ 0 h 51"/>
                <a:gd name="T8" fmla="*/ 0 w 52"/>
                <a:gd name="T9" fmla="*/ 0 h 5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2" h="51">
                  <a:moveTo>
                    <a:pt x="52" y="42"/>
                  </a:moveTo>
                  <a:lnTo>
                    <a:pt x="9" y="0"/>
                  </a:lnTo>
                  <a:lnTo>
                    <a:pt x="0" y="8"/>
                  </a:lnTo>
                  <a:lnTo>
                    <a:pt x="43" y="51"/>
                  </a:lnTo>
                  <a:lnTo>
                    <a:pt x="52" y="42"/>
                  </a:lnTo>
                  <a:close/>
                </a:path>
              </a:pathLst>
            </a:custGeom>
            <a:noFill/>
            <a:ln w="635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20" name="未知">
              <a:extLst>
                <a:ext uri="{FF2B5EF4-FFF2-40B4-BE49-F238E27FC236}">
                  <a16:creationId xmlns:a16="http://schemas.microsoft.com/office/drawing/2014/main" id="{1BFAD8EC-8585-926B-8F8C-A9BF0256A8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18" y="933"/>
              <a:ext cx="47" cy="8"/>
            </a:xfrm>
            <a:custGeom>
              <a:avLst/>
              <a:gdLst>
                <a:gd name="T0" fmla="*/ 0 w 116"/>
                <a:gd name="T1" fmla="*/ 0 h 19"/>
                <a:gd name="T2" fmla="*/ 0 w 116"/>
                <a:gd name="T3" fmla="*/ 0 h 19"/>
                <a:gd name="T4" fmla="*/ 0 w 116"/>
                <a:gd name="T5" fmla="*/ 0 h 19"/>
                <a:gd name="T6" fmla="*/ 0 w 116"/>
                <a:gd name="T7" fmla="*/ 0 h 19"/>
                <a:gd name="T8" fmla="*/ 0 w 116"/>
                <a:gd name="T9" fmla="*/ 0 h 19"/>
                <a:gd name="T10" fmla="*/ 0 w 116"/>
                <a:gd name="T11" fmla="*/ 0 h 19"/>
                <a:gd name="T12" fmla="*/ 0 w 116"/>
                <a:gd name="T13" fmla="*/ 0 h 19"/>
                <a:gd name="T14" fmla="*/ 0 w 116"/>
                <a:gd name="T15" fmla="*/ 0 h 19"/>
                <a:gd name="T16" fmla="*/ 0 w 116"/>
                <a:gd name="T17" fmla="*/ 0 h 19"/>
                <a:gd name="T18" fmla="*/ 0 w 116"/>
                <a:gd name="T19" fmla="*/ 0 h 19"/>
                <a:gd name="T20" fmla="*/ 0 w 116"/>
                <a:gd name="T21" fmla="*/ 0 h 19"/>
                <a:gd name="T22" fmla="*/ 0 w 116"/>
                <a:gd name="T23" fmla="*/ 0 h 19"/>
                <a:gd name="T24" fmla="*/ 0 w 116"/>
                <a:gd name="T25" fmla="*/ 0 h 19"/>
                <a:gd name="T26" fmla="*/ 0 w 116"/>
                <a:gd name="T27" fmla="*/ 0 h 19"/>
                <a:gd name="T28" fmla="*/ 0 w 116"/>
                <a:gd name="T29" fmla="*/ 0 h 19"/>
                <a:gd name="T30" fmla="*/ 0 w 116"/>
                <a:gd name="T31" fmla="*/ 0 h 19"/>
                <a:gd name="T32" fmla="*/ 0 w 116"/>
                <a:gd name="T33" fmla="*/ 0 h 19"/>
                <a:gd name="T34" fmla="*/ 0 w 116"/>
                <a:gd name="T35" fmla="*/ 0 h 19"/>
                <a:gd name="T36" fmla="*/ 0 w 116"/>
                <a:gd name="T37" fmla="*/ 0 h 19"/>
                <a:gd name="T38" fmla="*/ 0 w 116"/>
                <a:gd name="T39" fmla="*/ 0 h 19"/>
                <a:gd name="T40" fmla="*/ 0 w 116"/>
                <a:gd name="T41" fmla="*/ 0 h 19"/>
                <a:gd name="T42" fmla="*/ 0 w 116"/>
                <a:gd name="T43" fmla="*/ 0 h 19"/>
                <a:gd name="T44" fmla="*/ 0 w 116"/>
                <a:gd name="T45" fmla="*/ 0 h 19"/>
                <a:gd name="T46" fmla="*/ 0 w 116"/>
                <a:gd name="T47" fmla="*/ 0 h 19"/>
                <a:gd name="T48" fmla="*/ 0 w 116"/>
                <a:gd name="T49" fmla="*/ 0 h 19"/>
                <a:gd name="T50" fmla="*/ 0 w 116"/>
                <a:gd name="T51" fmla="*/ 0 h 19"/>
                <a:gd name="T52" fmla="*/ 0 w 116"/>
                <a:gd name="T53" fmla="*/ 0 h 19"/>
                <a:gd name="T54" fmla="*/ 0 w 116"/>
                <a:gd name="T55" fmla="*/ 0 h 19"/>
                <a:gd name="T56" fmla="*/ 0 w 116"/>
                <a:gd name="T57" fmla="*/ 0 h 19"/>
                <a:gd name="T58" fmla="*/ 0 w 116"/>
                <a:gd name="T59" fmla="*/ 0 h 19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0" t="0" r="r" b="b"/>
              <a:pathLst>
                <a:path w="116" h="19">
                  <a:moveTo>
                    <a:pt x="58" y="19"/>
                  </a:moveTo>
                  <a:lnTo>
                    <a:pt x="54" y="19"/>
                  </a:lnTo>
                  <a:lnTo>
                    <a:pt x="50" y="18"/>
                  </a:lnTo>
                  <a:lnTo>
                    <a:pt x="46" y="18"/>
                  </a:lnTo>
                  <a:lnTo>
                    <a:pt x="42" y="18"/>
                  </a:lnTo>
                  <a:lnTo>
                    <a:pt x="38" y="17"/>
                  </a:lnTo>
                  <a:lnTo>
                    <a:pt x="24" y="13"/>
                  </a:lnTo>
                  <a:lnTo>
                    <a:pt x="20" y="11"/>
                  </a:lnTo>
                  <a:lnTo>
                    <a:pt x="17" y="10"/>
                  </a:lnTo>
                  <a:lnTo>
                    <a:pt x="13" y="8"/>
                  </a:lnTo>
                  <a:lnTo>
                    <a:pt x="10" y="6"/>
                  </a:lnTo>
                  <a:lnTo>
                    <a:pt x="6" y="4"/>
                  </a:lnTo>
                  <a:lnTo>
                    <a:pt x="3" y="2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112" y="2"/>
                  </a:lnTo>
                  <a:lnTo>
                    <a:pt x="109" y="4"/>
                  </a:lnTo>
                  <a:lnTo>
                    <a:pt x="106" y="6"/>
                  </a:lnTo>
                  <a:lnTo>
                    <a:pt x="103" y="8"/>
                  </a:lnTo>
                  <a:lnTo>
                    <a:pt x="99" y="10"/>
                  </a:lnTo>
                  <a:lnTo>
                    <a:pt x="96" y="11"/>
                  </a:lnTo>
                  <a:lnTo>
                    <a:pt x="92" y="13"/>
                  </a:lnTo>
                  <a:lnTo>
                    <a:pt x="88" y="14"/>
                  </a:lnTo>
                  <a:lnTo>
                    <a:pt x="85" y="15"/>
                  </a:lnTo>
                  <a:lnTo>
                    <a:pt x="81" y="16"/>
                  </a:lnTo>
                  <a:lnTo>
                    <a:pt x="77" y="17"/>
                  </a:lnTo>
                  <a:lnTo>
                    <a:pt x="62" y="19"/>
                  </a:lnTo>
                  <a:lnTo>
                    <a:pt x="58" y="19"/>
                  </a:lnTo>
                  <a:close/>
                </a:path>
              </a:pathLst>
            </a:custGeom>
            <a:solidFill>
              <a:srgbClr val="E86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21" name="未知">
              <a:extLst>
                <a:ext uri="{FF2B5EF4-FFF2-40B4-BE49-F238E27FC236}">
                  <a16:creationId xmlns:a16="http://schemas.microsoft.com/office/drawing/2014/main" id="{EF773A0E-6B14-4409-D536-6A89A7C30AC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2" y="870"/>
              <a:ext cx="40" cy="63"/>
            </a:xfrm>
            <a:custGeom>
              <a:avLst/>
              <a:gdLst>
                <a:gd name="T0" fmla="*/ 0 w 99"/>
                <a:gd name="T1" fmla="*/ 0 h 159"/>
                <a:gd name="T2" fmla="*/ 0 w 99"/>
                <a:gd name="T3" fmla="*/ 0 h 159"/>
                <a:gd name="T4" fmla="*/ 0 w 99"/>
                <a:gd name="T5" fmla="*/ 0 h 159"/>
                <a:gd name="T6" fmla="*/ 0 w 99"/>
                <a:gd name="T7" fmla="*/ 0 h 159"/>
                <a:gd name="T8" fmla="*/ 0 w 99"/>
                <a:gd name="T9" fmla="*/ 0 h 159"/>
                <a:gd name="T10" fmla="*/ 0 w 99"/>
                <a:gd name="T11" fmla="*/ 0 h 159"/>
                <a:gd name="T12" fmla="*/ 0 w 99"/>
                <a:gd name="T13" fmla="*/ 0 h 159"/>
                <a:gd name="T14" fmla="*/ 0 w 99"/>
                <a:gd name="T15" fmla="*/ 0 h 159"/>
                <a:gd name="T16" fmla="*/ 0 w 99"/>
                <a:gd name="T17" fmla="*/ 0 h 159"/>
                <a:gd name="T18" fmla="*/ 0 w 99"/>
                <a:gd name="T19" fmla="*/ 0 h 159"/>
                <a:gd name="T20" fmla="*/ 0 w 99"/>
                <a:gd name="T21" fmla="*/ 0 h 159"/>
                <a:gd name="T22" fmla="*/ 0 w 99"/>
                <a:gd name="T23" fmla="*/ 0 h 159"/>
                <a:gd name="T24" fmla="*/ 0 w 99"/>
                <a:gd name="T25" fmla="*/ 0 h 159"/>
                <a:gd name="T26" fmla="*/ 0 w 99"/>
                <a:gd name="T27" fmla="*/ 0 h 159"/>
                <a:gd name="T28" fmla="*/ 0 w 99"/>
                <a:gd name="T29" fmla="*/ 0 h 159"/>
                <a:gd name="T30" fmla="*/ 0 w 99"/>
                <a:gd name="T31" fmla="*/ 0 h 159"/>
                <a:gd name="T32" fmla="*/ 0 w 99"/>
                <a:gd name="T33" fmla="*/ 0 h 159"/>
                <a:gd name="T34" fmla="*/ 0 w 99"/>
                <a:gd name="T35" fmla="*/ 0 h 159"/>
                <a:gd name="T36" fmla="*/ 0 w 99"/>
                <a:gd name="T37" fmla="*/ 0 h 159"/>
                <a:gd name="T38" fmla="*/ 0 w 99"/>
                <a:gd name="T39" fmla="*/ 0 h 159"/>
                <a:gd name="T40" fmla="*/ 0 w 99"/>
                <a:gd name="T41" fmla="*/ 0 h 159"/>
                <a:gd name="T42" fmla="*/ 0 w 99"/>
                <a:gd name="T43" fmla="*/ 0 h 159"/>
                <a:gd name="T44" fmla="*/ 0 w 99"/>
                <a:gd name="T45" fmla="*/ 0 h 159"/>
                <a:gd name="T46" fmla="*/ 0 w 99"/>
                <a:gd name="T47" fmla="*/ 0 h 159"/>
                <a:gd name="T48" fmla="*/ 0 w 99"/>
                <a:gd name="T49" fmla="*/ 0 h 159"/>
                <a:gd name="T50" fmla="*/ 0 w 99"/>
                <a:gd name="T51" fmla="*/ 0 h 159"/>
                <a:gd name="T52" fmla="*/ 0 w 99"/>
                <a:gd name="T53" fmla="*/ 0 h 159"/>
                <a:gd name="T54" fmla="*/ 0 w 99"/>
                <a:gd name="T55" fmla="*/ 0 h 159"/>
                <a:gd name="T56" fmla="*/ 0 w 99"/>
                <a:gd name="T57" fmla="*/ 0 h 159"/>
                <a:gd name="T58" fmla="*/ 0 w 99"/>
                <a:gd name="T59" fmla="*/ 0 h 159"/>
                <a:gd name="T60" fmla="*/ 0 w 99"/>
                <a:gd name="T61" fmla="*/ 0 h 159"/>
                <a:gd name="T62" fmla="*/ 0 w 99"/>
                <a:gd name="T63" fmla="*/ 0 h 159"/>
                <a:gd name="T64" fmla="*/ 0 w 99"/>
                <a:gd name="T65" fmla="*/ 0 h 159"/>
                <a:gd name="T66" fmla="*/ 0 w 99"/>
                <a:gd name="T67" fmla="*/ 0 h 159"/>
                <a:gd name="T68" fmla="*/ 0 w 99"/>
                <a:gd name="T69" fmla="*/ 0 h 159"/>
                <a:gd name="T70" fmla="*/ 0 w 99"/>
                <a:gd name="T71" fmla="*/ 0 h 159"/>
                <a:gd name="T72" fmla="*/ 0 w 99"/>
                <a:gd name="T73" fmla="*/ 0 h 159"/>
                <a:gd name="T74" fmla="*/ 0 w 99"/>
                <a:gd name="T75" fmla="*/ 0 h 159"/>
                <a:gd name="T76" fmla="*/ 0 w 99"/>
                <a:gd name="T77" fmla="*/ 0 h 159"/>
                <a:gd name="T78" fmla="*/ 0 w 99"/>
                <a:gd name="T79" fmla="*/ 0 h 159"/>
                <a:gd name="T80" fmla="*/ 0 w 99"/>
                <a:gd name="T81" fmla="*/ 0 h 159"/>
                <a:gd name="T82" fmla="*/ 0 w 99"/>
                <a:gd name="T83" fmla="*/ 0 h 159"/>
                <a:gd name="T84" fmla="*/ 0 w 99"/>
                <a:gd name="T85" fmla="*/ 0 h 159"/>
                <a:gd name="T86" fmla="*/ 0 w 99"/>
                <a:gd name="T87" fmla="*/ 0 h 159"/>
                <a:gd name="T88" fmla="*/ 0 w 99"/>
                <a:gd name="T89" fmla="*/ 0 h 159"/>
                <a:gd name="T90" fmla="*/ 0 w 99"/>
                <a:gd name="T91" fmla="*/ 0 h 159"/>
                <a:gd name="T92" fmla="*/ 0 w 99"/>
                <a:gd name="T93" fmla="*/ 0 h 159"/>
                <a:gd name="T94" fmla="*/ 0 w 99"/>
                <a:gd name="T95" fmla="*/ 0 h 159"/>
                <a:gd name="T96" fmla="*/ 0 w 99"/>
                <a:gd name="T97" fmla="*/ 0 h 159"/>
                <a:gd name="T98" fmla="*/ 0 w 99"/>
                <a:gd name="T99" fmla="*/ 0 h 159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99" h="159">
                  <a:moveTo>
                    <a:pt x="41" y="159"/>
                  </a:moveTo>
                  <a:lnTo>
                    <a:pt x="40" y="159"/>
                  </a:lnTo>
                  <a:lnTo>
                    <a:pt x="40" y="158"/>
                  </a:lnTo>
                  <a:lnTo>
                    <a:pt x="39" y="158"/>
                  </a:lnTo>
                  <a:lnTo>
                    <a:pt x="39" y="157"/>
                  </a:lnTo>
                  <a:lnTo>
                    <a:pt x="38" y="157"/>
                  </a:lnTo>
                  <a:lnTo>
                    <a:pt x="37" y="156"/>
                  </a:lnTo>
                  <a:lnTo>
                    <a:pt x="36" y="155"/>
                  </a:lnTo>
                  <a:lnTo>
                    <a:pt x="35" y="154"/>
                  </a:lnTo>
                  <a:lnTo>
                    <a:pt x="33" y="153"/>
                  </a:lnTo>
                  <a:lnTo>
                    <a:pt x="32" y="152"/>
                  </a:lnTo>
                  <a:lnTo>
                    <a:pt x="31" y="150"/>
                  </a:lnTo>
                  <a:lnTo>
                    <a:pt x="29" y="149"/>
                  </a:lnTo>
                  <a:lnTo>
                    <a:pt x="28" y="147"/>
                  </a:lnTo>
                  <a:lnTo>
                    <a:pt x="26" y="145"/>
                  </a:lnTo>
                  <a:lnTo>
                    <a:pt x="24" y="144"/>
                  </a:lnTo>
                  <a:lnTo>
                    <a:pt x="24" y="143"/>
                  </a:lnTo>
                  <a:lnTo>
                    <a:pt x="23" y="142"/>
                  </a:lnTo>
                  <a:lnTo>
                    <a:pt x="21" y="140"/>
                  </a:lnTo>
                  <a:lnTo>
                    <a:pt x="20" y="138"/>
                  </a:lnTo>
                  <a:lnTo>
                    <a:pt x="19" y="137"/>
                  </a:lnTo>
                  <a:lnTo>
                    <a:pt x="18" y="136"/>
                  </a:lnTo>
                  <a:lnTo>
                    <a:pt x="16" y="133"/>
                  </a:lnTo>
                  <a:lnTo>
                    <a:pt x="15" y="131"/>
                  </a:lnTo>
                  <a:lnTo>
                    <a:pt x="14" y="130"/>
                  </a:lnTo>
                  <a:lnTo>
                    <a:pt x="14" y="128"/>
                  </a:lnTo>
                  <a:lnTo>
                    <a:pt x="12" y="126"/>
                  </a:lnTo>
                  <a:lnTo>
                    <a:pt x="11" y="123"/>
                  </a:lnTo>
                  <a:lnTo>
                    <a:pt x="10" y="121"/>
                  </a:lnTo>
                  <a:lnTo>
                    <a:pt x="8" y="118"/>
                  </a:lnTo>
                  <a:lnTo>
                    <a:pt x="8" y="116"/>
                  </a:lnTo>
                  <a:lnTo>
                    <a:pt x="7" y="115"/>
                  </a:lnTo>
                  <a:lnTo>
                    <a:pt x="6" y="113"/>
                  </a:lnTo>
                  <a:lnTo>
                    <a:pt x="5" y="110"/>
                  </a:lnTo>
                  <a:lnTo>
                    <a:pt x="5" y="109"/>
                  </a:lnTo>
                  <a:lnTo>
                    <a:pt x="4" y="107"/>
                  </a:lnTo>
                  <a:lnTo>
                    <a:pt x="4" y="104"/>
                  </a:lnTo>
                  <a:lnTo>
                    <a:pt x="3" y="102"/>
                  </a:lnTo>
                  <a:lnTo>
                    <a:pt x="3" y="101"/>
                  </a:lnTo>
                  <a:lnTo>
                    <a:pt x="2" y="98"/>
                  </a:lnTo>
                  <a:lnTo>
                    <a:pt x="2" y="95"/>
                  </a:lnTo>
                  <a:lnTo>
                    <a:pt x="0" y="82"/>
                  </a:lnTo>
                  <a:lnTo>
                    <a:pt x="0" y="79"/>
                  </a:lnTo>
                  <a:lnTo>
                    <a:pt x="0" y="76"/>
                  </a:lnTo>
                  <a:lnTo>
                    <a:pt x="1" y="73"/>
                  </a:lnTo>
                  <a:lnTo>
                    <a:pt x="1" y="72"/>
                  </a:lnTo>
                  <a:lnTo>
                    <a:pt x="1" y="70"/>
                  </a:lnTo>
                  <a:lnTo>
                    <a:pt x="1" y="67"/>
                  </a:lnTo>
                  <a:lnTo>
                    <a:pt x="1" y="64"/>
                  </a:lnTo>
                  <a:lnTo>
                    <a:pt x="2" y="64"/>
                  </a:lnTo>
                  <a:lnTo>
                    <a:pt x="2" y="60"/>
                  </a:lnTo>
                  <a:lnTo>
                    <a:pt x="3" y="57"/>
                  </a:lnTo>
                  <a:lnTo>
                    <a:pt x="4" y="55"/>
                  </a:lnTo>
                  <a:lnTo>
                    <a:pt x="4" y="52"/>
                  </a:lnTo>
                  <a:lnTo>
                    <a:pt x="5" y="49"/>
                  </a:lnTo>
                  <a:lnTo>
                    <a:pt x="6" y="46"/>
                  </a:lnTo>
                  <a:lnTo>
                    <a:pt x="7" y="43"/>
                  </a:lnTo>
                  <a:lnTo>
                    <a:pt x="8" y="42"/>
                  </a:lnTo>
                  <a:lnTo>
                    <a:pt x="8" y="40"/>
                  </a:lnTo>
                  <a:lnTo>
                    <a:pt x="10" y="38"/>
                  </a:lnTo>
                  <a:lnTo>
                    <a:pt x="11" y="35"/>
                  </a:lnTo>
                  <a:lnTo>
                    <a:pt x="12" y="32"/>
                  </a:lnTo>
                  <a:lnTo>
                    <a:pt x="14" y="30"/>
                  </a:lnTo>
                  <a:lnTo>
                    <a:pt x="14" y="28"/>
                  </a:lnTo>
                  <a:lnTo>
                    <a:pt x="15" y="28"/>
                  </a:lnTo>
                  <a:lnTo>
                    <a:pt x="16" y="25"/>
                  </a:lnTo>
                  <a:lnTo>
                    <a:pt x="18" y="23"/>
                  </a:lnTo>
                  <a:lnTo>
                    <a:pt x="19" y="22"/>
                  </a:lnTo>
                  <a:lnTo>
                    <a:pt x="20" y="21"/>
                  </a:lnTo>
                  <a:lnTo>
                    <a:pt x="21" y="19"/>
                  </a:lnTo>
                  <a:lnTo>
                    <a:pt x="23" y="17"/>
                  </a:lnTo>
                  <a:lnTo>
                    <a:pt x="24" y="15"/>
                  </a:lnTo>
                  <a:lnTo>
                    <a:pt x="26" y="13"/>
                  </a:lnTo>
                  <a:lnTo>
                    <a:pt x="28" y="11"/>
                  </a:lnTo>
                  <a:lnTo>
                    <a:pt x="29" y="10"/>
                  </a:lnTo>
                  <a:lnTo>
                    <a:pt x="31" y="8"/>
                  </a:lnTo>
                  <a:lnTo>
                    <a:pt x="32" y="7"/>
                  </a:lnTo>
                  <a:lnTo>
                    <a:pt x="33" y="6"/>
                  </a:lnTo>
                  <a:lnTo>
                    <a:pt x="35" y="4"/>
                  </a:lnTo>
                  <a:lnTo>
                    <a:pt x="36" y="3"/>
                  </a:lnTo>
                  <a:lnTo>
                    <a:pt x="37" y="3"/>
                  </a:lnTo>
                  <a:lnTo>
                    <a:pt x="38" y="2"/>
                  </a:lnTo>
                  <a:lnTo>
                    <a:pt x="39" y="1"/>
                  </a:lnTo>
                  <a:lnTo>
                    <a:pt x="40" y="0"/>
                  </a:lnTo>
                  <a:lnTo>
                    <a:pt x="41" y="0"/>
                  </a:lnTo>
                  <a:lnTo>
                    <a:pt x="99" y="0"/>
                  </a:lnTo>
                  <a:lnTo>
                    <a:pt x="96" y="0"/>
                  </a:lnTo>
                  <a:lnTo>
                    <a:pt x="92" y="0"/>
                  </a:lnTo>
                  <a:lnTo>
                    <a:pt x="89" y="0"/>
                  </a:lnTo>
                  <a:lnTo>
                    <a:pt x="86" y="1"/>
                  </a:lnTo>
                  <a:lnTo>
                    <a:pt x="83" y="1"/>
                  </a:lnTo>
                  <a:lnTo>
                    <a:pt x="80" y="2"/>
                  </a:lnTo>
                  <a:lnTo>
                    <a:pt x="77" y="3"/>
                  </a:lnTo>
                  <a:lnTo>
                    <a:pt x="74" y="3"/>
                  </a:lnTo>
                  <a:lnTo>
                    <a:pt x="72" y="4"/>
                  </a:lnTo>
                  <a:lnTo>
                    <a:pt x="71" y="4"/>
                  </a:lnTo>
                  <a:lnTo>
                    <a:pt x="68" y="6"/>
                  </a:lnTo>
                  <a:lnTo>
                    <a:pt x="66" y="7"/>
                  </a:lnTo>
                  <a:lnTo>
                    <a:pt x="63" y="8"/>
                  </a:lnTo>
                  <a:lnTo>
                    <a:pt x="60" y="10"/>
                  </a:lnTo>
                  <a:lnTo>
                    <a:pt x="57" y="11"/>
                  </a:lnTo>
                  <a:lnTo>
                    <a:pt x="55" y="13"/>
                  </a:lnTo>
                  <a:lnTo>
                    <a:pt x="52" y="15"/>
                  </a:lnTo>
                  <a:lnTo>
                    <a:pt x="51" y="15"/>
                  </a:lnTo>
                  <a:lnTo>
                    <a:pt x="50" y="17"/>
                  </a:lnTo>
                  <a:lnTo>
                    <a:pt x="47" y="19"/>
                  </a:lnTo>
                  <a:lnTo>
                    <a:pt x="45" y="21"/>
                  </a:lnTo>
                  <a:lnTo>
                    <a:pt x="44" y="22"/>
                  </a:lnTo>
                  <a:lnTo>
                    <a:pt x="43" y="23"/>
                  </a:lnTo>
                  <a:lnTo>
                    <a:pt x="40" y="25"/>
                  </a:lnTo>
                  <a:lnTo>
                    <a:pt x="38" y="28"/>
                  </a:lnTo>
                  <a:lnTo>
                    <a:pt x="36" y="30"/>
                  </a:lnTo>
                  <a:lnTo>
                    <a:pt x="25" y="49"/>
                  </a:lnTo>
                  <a:lnTo>
                    <a:pt x="24" y="52"/>
                  </a:lnTo>
                  <a:lnTo>
                    <a:pt x="23" y="55"/>
                  </a:lnTo>
                  <a:lnTo>
                    <a:pt x="22" y="57"/>
                  </a:lnTo>
                  <a:lnTo>
                    <a:pt x="20" y="72"/>
                  </a:lnTo>
                  <a:lnTo>
                    <a:pt x="19" y="73"/>
                  </a:lnTo>
                  <a:lnTo>
                    <a:pt x="19" y="76"/>
                  </a:lnTo>
                  <a:lnTo>
                    <a:pt x="19" y="79"/>
                  </a:lnTo>
                  <a:lnTo>
                    <a:pt x="19" y="82"/>
                  </a:lnTo>
                  <a:lnTo>
                    <a:pt x="19" y="86"/>
                  </a:lnTo>
                  <a:lnTo>
                    <a:pt x="20" y="87"/>
                  </a:lnTo>
                  <a:lnTo>
                    <a:pt x="20" y="89"/>
                  </a:lnTo>
                  <a:lnTo>
                    <a:pt x="20" y="92"/>
                  </a:lnTo>
                  <a:lnTo>
                    <a:pt x="21" y="94"/>
                  </a:lnTo>
                  <a:lnTo>
                    <a:pt x="21" y="95"/>
                  </a:lnTo>
                  <a:lnTo>
                    <a:pt x="21" y="98"/>
                  </a:lnTo>
                  <a:lnTo>
                    <a:pt x="22" y="101"/>
                  </a:lnTo>
                  <a:lnTo>
                    <a:pt x="22" y="102"/>
                  </a:lnTo>
                  <a:lnTo>
                    <a:pt x="23" y="104"/>
                  </a:lnTo>
                  <a:lnTo>
                    <a:pt x="28" y="116"/>
                  </a:lnTo>
                  <a:lnTo>
                    <a:pt x="29" y="118"/>
                  </a:lnTo>
                  <a:lnTo>
                    <a:pt x="44" y="137"/>
                  </a:lnTo>
                  <a:lnTo>
                    <a:pt x="45" y="138"/>
                  </a:lnTo>
                  <a:lnTo>
                    <a:pt x="60" y="149"/>
                  </a:lnTo>
                  <a:lnTo>
                    <a:pt x="63" y="150"/>
                  </a:lnTo>
                  <a:lnTo>
                    <a:pt x="65" y="152"/>
                  </a:lnTo>
                  <a:lnTo>
                    <a:pt x="68" y="153"/>
                  </a:lnTo>
                  <a:lnTo>
                    <a:pt x="96" y="159"/>
                  </a:lnTo>
                  <a:lnTo>
                    <a:pt x="99" y="159"/>
                  </a:lnTo>
                </a:path>
              </a:pathLst>
            </a:custGeom>
            <a:solidFill>
              <a:srgbClr val="E86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22" name="未知">
              <a:extLst>
                <a:ext uri="{FF2B5EF4-FFF2-40B4-BE49-F238E27FC236}">
                  <a16:creationId xmlns:a16="http://schemas.microsoft.com/office/drawing/2014/main" id="{639295F1-5A31-4791-5B4B-230766B5AB07}"/>
                </a:ext>
              </a:extLst>
            </p:cNvPr>
            <p:cNvSpPr>
              <a:spLocks/>
            </p:cNvSpPr>
            <p:nvPr/>
          </p:nvSpPr>
          <p:spPr bwMode="auto">
            <a:xfrm>
              <a:off x="642" y="870"/>
              <a:ext cx="39" cy="63"/>
            </a:xfrm>
            <a:custGeom>
              <a:avLst/>
              <a:gdLst>
                <a:gd name="T0" fmla="*/ 0 w 98"/>
                <a:gd name="T1" fmla="*/ 0 h 159"/>
                <a:gd name="T2" fmla="*/ 0 w 98"/>
                <a:gd name="T3" fmla="*/ 0 h 159"/>
                <a:gd name="T4" fmla="*/ 0 w 98"/>
                <a:gd name="T5" fmla="*/ 0 h 159"/>
                <a:gd name="T6" fmla="*/ 0 w 98"/>
                <a:gd name="T7" fmla="*/ 0 h 159"/>
                <a:gd name="T8" fmla="*/ 0 w 98"/>
                <a:gd name="T9" fmla="*/ 0 h 159"/>
                <a:gd name="T10" fmla="*/ 0 w 98"/>
                <a:gd name="T11" fmla="*/ 0 h 159"/>
                <a:gd name="T12" fmla="*/ 0 w 98"/>
                <a:gd name="T13" fmla="*/ 0 h 159"/>
                <a:gd name="T14" fmla="*/ 0 w 98"/>
                <a:gd name="T15" fmla="*/ 0 h 159"/>
                <a:gd name="T16" fmla="*/ 0 w 98"/>
                <a:gd name="T17" fmla="*/ 0 h 159"/>
                <a:gd name="T18" fmla="*/ 0 w 98"/>
                <a:gd name="T19" fmla="*/ 0 h 159"/>
                <a:gd name="T20" fmla="*/ 0 w 98"/>
                <a:gd name="T21" fmla="*/ 0 h 159"/>
                <a:gd name="T22" fmla="*/ 0 w 98"/>
                <a:gd name="T23" fmla="*/ 0 h 159"/>
                <a:gd name="T24" fmla="*/ 0 w 98"/>
                <a:gd name="T25" fmla="*/ 0 h 159"/>
                <a:gd name="T26" fmla="*/ 0 w 98"/>
                <a:gd name="T27" fmla="*/ 0 h 159"/>
                <a:gd name="T28" fmla="*/ 0 w 98"/>
                <a:gd name="T29" fmla="*/ 0 h 159"/>
                <a:gd name="T30" fmla="*/ 0 w 98"/>
                <a:gd name="T31" fmla="*/ 0 h 159"/>
                <a:gd name="T32" fmla="*/ 0 w 98"/>
                <a:gd name="T33" fmla="*/ 0 h 159"/>
                <a:gd name="T34" fmla="*/ 0 w 98"/>
                <a:gd name="T35" fmla="*/ 0 h 159"/>
                <a:gd name="T36" fmla="*/ 0 w 98"/>
                <a:gd name="T37" fmla="*/ 0 h 159"/>
                <a:gd name="T38" fmla="*/ 0 w 98"/>
                <a:gd name="T39" fmla="*/ 0 h 159"/>
                <a:gd name="T40" fmla="*/ 0 w 98"/>
                <a:gd name="T41" fmla="*/ 0 h 159"/>
                <a:gd name="T42" fmla="*/ 0 w 98"/>
                <a:gd name="T43" fmla="*/ 0 h 159"/>
                <a:gd name="T44" fmla="*/ 0 w 98"/>
                <a:gd name="T45" fmla="*/ 0 h 159"/>
                <a:gd name="T46" fmla="*/ 0 w 98"/>
                <a:gd name="T47" fmla="*/ 0 h 159"/>
                <a:gd name="T48" fmla="*/ 0 w 98"/>
                <a:gd name="T49" fmla="*/ 0 h 159"/>
                <a:gd name="T50" fmla="*/ 0 w 98"/>
                <a:gd name="T51" fmla="*/ 0 h 159"/>
                <a:gd name="T52" fmla="*/ 0 w 98"/>
                <a:gd name="T53" fmla="*/ 0 h 159"/>
                <a:gd name="T54" fmla="*/ 0 w 98"/>
                <a:gd name="T55" fmla="*/ 0 h 159"/>
                <a:gd name="T56" fmla="*/ 0 w 98"/>
                <a:gd name="T57" fmla="*/ 0 h 159"/>
                <a:gd name="T58" fmla="*/ 0 w 98"/>
                <a:gd name="T59" fmla="*/ 0 h 159"/>
                <a:gd name="T60" fmla="*/ 0 w 98"/>
                <a:gd name="T61" fmla="*/ 0 h 159"/>
                <a:gd name="T62" fmla="*/ 0 w 98"/>
                <a:gd name="T63" fmla="*/ 0 h 159"/>
                <a:gd name="T64" fmla="*/ 0 w 98"/>
                <a:gd name="T65" fmla="*/ 0 h 159"/>
                <a:gd name="T66" fmla="*/ 0 w 98"/>
                <a:gd name="T67" fmla="*/ 0 h 159"/>
                <a:gd name="T68" fmla="*/ 0 w 98"/>
                <a:gd name="T69" fmla="*/ 0 h 159"/>
                <a:gd name="T70" fmla="*/ 0 w 98"/>
                <a:gd name="T71" fmla="*/ 0 h 159"/>
                <a:gd name="T72" fmla="*/ 0 w 98"/>
                <a:gd name="T73" fmla="*/ 0 h 159"/>
                <a:gd name="T74" fmla="*/ 0 w 98"/>
                <a:gd name="T75" fmla="*/ 0 h 159"/>
                <a:gd name="T76" fmla="*/ 0 w 98"/>
                <a:gd name="T77" fmla="*/ 0 h 159"/>
                <a:gd name="T78" fmla="*/ 0 w 98"/>
                <a:gd name="T79" fmla="*/ 0 h 159"/>
                <a:gd name="T80" fmla="*/ 0 w 98"/>
                <a:gd name="T81" fmla="*/ 0 h 159"/>
                <a:gd name="T82" fmla="*/ 0 w 98"/>
                <a:gd name="T83" fmla="*/ 0 h 159"/>
                <a:gd name="T84" fmla="*/ 0 w 98"/>
                <a:gd name="T85" fmla="*/ 0 h 159"/>
                <a:gd name="T86" fmla="*/ 0 w 98"/>
                <a:gd name="T87" fmla="*/ 0 h 159"/>
                <a:gd name="T88" fmla="*/ 0 w 98"/>
                <a:gd name="T89" fmla="*/ 0 h 159"/>
                <a:gd name="T90" fmla="*/ 0 w 98"/>
                <a:gd name="T91" fmla="*/ 0 h 159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98" h="159">
                  <a:moveTo>
                    <a:pt x="0" y="159"/>
                  </a:moveTo>
                  <a:lnTo>
                    <a:pt x="18" y="157"/>
                  </a:lnTo>
                  <a:lnTo>
                    <a:pt x="22" y="156"/>
                  </a:lnTo>
                  <a:lnTo>
                    <a:pt x="25" y="155"/>
                  </a:lnTo>
                  <a:lnTo>
                    <a:pt x="27" y="154"/>
                  </a:lnTo>
                  <a:lnTo>
                    <a:pt x="43" y="146"/>
                  </a:lnTo>
                  <a:lnTo>
                    <a:pt x="44" y="145"/>
                  </a:lnTo>
                  <a:lnTo>
                    <a:pt x="47" y="144"/>
                  </a:lnTo>
                  <a:lnTo>
                    <a:pt x="47" y="143"/>
                  </a:lnTo>
                  <a:lnTo>
                    <a:pt x="49" y="142"/>
                  </a:lnTo>
                  <a:lnTo>
                    <a:pt x="58" y="134"/>
                  </a:lnTo>
                  <a:lnTo>
                    <a:pt x="61" y="131"/>
                  </a:lnTo>
                  <a:lnTo>
                    <a:pt x="63" y="127"/>
                  </a:lnTo>
                  <a:lnTo>
                    <a:pt x="65" y="126"/>
                  </a:lnTo>
                  <a:lnTo>
                    <a:pt x="66" y="124"/>
                  </a:lnTo>
                  <a:lnTo>
                    <a:pt x="68" y="120"/>
                  </a:lnTo>
                  <a:lnTo>
                    <a:pt x="73" y="110"/>
                  </a:lnTo>
                  <a:lnTo>
                    <a:pt x="74" y="109"/>
                  </a:lnTo>
                  <a:lnTo>
                    <a:pt x="78" y="95"/>
                  </a:lnTo>
                  <a:lnTo>
                    <a:pt x="78" y="91"/>
                  </a:lnTo>
                  <a:lnTo>
                    <a:pt x="79" y="91"/>
                  </a:lnTo>
                  <a:lnTo>
                    <a:pt x="79" y="87"/>
                  </a:lnTo>
                  <a:lnTo>
                    <a:pt x="79" y="85"/>
                  </a:lnTo>
                  <a:lnTo>
                    <a:pt x="79" y="83"/>
                  </a:lnTo>
                  <a:lnTo>
                    <a:pt x="79" y="79"/>
                  </a:lnTo>
                  <a:lnTo>
                    <a:pt x="79" y="75"/>
                  </a:lnTo>
                  <a:lnTo>
                    <a:pt x="79" y="73"/>
                  </a:lnTo>
                  <a:lnTo>
                    <a:pt x="79" y="71"/>
                  </a:lnTo>
                  <a:lnTo>
                    <a:pt x="79" y="67"/>
                  </a:lnTo>
                  <a:lnTo>
                    <a:pt x="78" y="67"/>
                  </a:lnTo>
                  <a:lnTo>
                    <a:pt x="78" y="64"/>
                  </a:lnTo>
                  <a:lnTo>
                    <a:pt x="77" y="61"/>
                  </a:lnTo>
                  <a:lnTo>
                    <a:pt x="77" y="60"/>
                  </a:lnTo>
                  <a:lnTo>
                    <a:pt x="76" y="56"/>
                  </a:lnTo>
                  <a:lnTo>
                    <a:pt x="76" y="55"/>
                  </a:lnTo>
                  <a:lnTo>
                    <a:pt x="75" y="52"/>
                  </a:lnTo>
                  <a:lnTo>
                    <a:pt x="74" y="49"/>
                  </a:lnTo>
                  <a:lnTo>
                    <a:pt x="73" y="49"/>
                  </a:lnTo>
                  <a:lnTo>
                    <a:pt x="72" y="45"/>
                  </a:lnTo>
                  <a:lnTo>
                    <a:pt x="71" y="44"/>
                  </a:lnTo>
                  <a:lnTo>
                    <a:pt x="70" y="41"/>
                  </a:lnTo>
                  <a:lnTo>
                    <a:pt x="68" y="38"/>
                  </a:lnTo>
                  <a:lnTo>
                    <a:pt x="66" y="34"/>
                  </a:lnTo>
                  <a:lnTo>
                    <a:pt x="65" y="33"/>
                  </a:lnTo>
                  <a:lnTo>
                    <a:pt x="63" y="31"/>
                  </a:lnTo>
                  <a:lnTo>
                    <a:pt x="61" y="28"/>
                  </a:lnTo>
                  <a:lnTo>
                    <a:pt x="58" y="25"/>
                  </a:lnTo>
                  <a:lnTo>
                    <a:pt x="56" y="23"/>
                  </a:lnTo>
                  <a:lnTo>
                    <a:pt x="55" y="21"/>
                  </a:lnTo>
                  <a:lnTo>
                    <a:pt x="43" y="12"/>
                  </a:lnTo>
                  <a:lnTo>
                    <a:pt x="41" y="11"/>
                  </a:lnTo>
                  <a:lnTo>
                    <a:pt x="27" y="4"/>
                  </a:lnTo>
                  <a:lnTo>
                    <a:pt x="24" y="3"/>
                  </a:lnTo>
                  <a:lnTo>
                    <a:pt x="0" y="0"/>
                  </a:lnTo>
                  <a:lnTo>
                    <a:pt x="58" y="0"/>
                  </a:lnTo>
                  <a:lnTo>
                    <a:pt x="59" y="0"/>
                  </a:lnTo>
                  <a:lnTo>
                    <a:pt x="59" y="1"/>
                  </a:lnTo>
                  <a:lnTo>
                    <a:pt x="60" y="1"/>
                  </a:lnTo>
                  <a:lnTo>
                    <a:pt x="61" y="2"/>
                  </a:lnTo>
                  <a:lnTo>
                    <a:pt x="62" y="3"/>
                  </a:lnTo>
                  <a:lnTo>
                    <a:pt x="63" y="3"/>
                  </a:lnTo>
                  <a:lnTo>
                    <a:pt x="64" y="4"/>
                  </a:lnTo>
                  <a:lnTo>
                    <a:pt x="65" y="6"/>
                  </a:lnTo>
                  <a:lnTo>
                    <a:pt x="67" y="7"/>
                  </a:lnTo>
                  <a:lnTo>
                    <a:pt x="68" y="8"/>
                  </a:lnTo>
                  <a:lnTo>
                    <a:pt x="70" y="10"/>
                  </a:lnTo>
                  <a:lnTo>
                    <a:pt x="71" y="11"/>
                  </a:lnTo>
                  <a:lnTo>
                    <a:pt x="72" y="12"/>
                  </a:lnTo>
                  <a:lnTo>
                    <a:pt x="73" y="13"/>
                  </a:lnTo>
                  <a:lnTo>
                    <a:pt x="74" y="15"/>
                  </a:lnTo>
                  <a:lnTo>
                    <a:pt x="75" y="15"/>
                  </a:lnTo>
                  <a:lnTo>
                    <a:pt x="76" y="17"/>
                  </a:lnTo>
                  <a:lnTo>
                    <a:pt x="77" y="18"/>
                  </a:lnTo>
                  <a:lnTo>
                    <a:pt x="78" y="19"/>
                  </a:lnTo>
                  <a:lnTo>
                    <a:pt x="79" y="21"/>
                  </a:lnTo>
                  <a:lnTo>
                    <a:pt x="80" y="21"/>
                  </a:lnTo>
                  <a:lnTo>
                    <a:pt x="81" y="23"/>
                  </a:lnTo>
                  <a:lnTo>
                    <a:pt x="82" y="25"/>
                  </a:lnTo>
                  <a:lnTo>
                    <a:pt x="84" y="28"/>
                  </a:lnTo>
                  <a:lnTo>
                    <a:pt x="86" y="31"/>
                  </a:lnTo>
                  <a:lnTo>
                    <a:pt x="87" y="33"/>
                  </a:lnTo>
                  <a:lnTo>
                    <a:pt x="88" y="34"/>
                  </a:lnTo>
                  <a:lnTo>
                    <a:pt x="89" y="38"/>
                  </a:lnTo>
                  <a:lnTo>
                    <a:pt x="91" y="41"/>
                  </a:lnTo>
                  <a:lnTo>
                    <a:pt x="92" y="44"/>
                  </a:lnTo>
                  <a:lnTo>
                    <a:pt x="92" y="45"/>
                  </a:lnTo>
                  <a:lnTo>
                    <a:pt x="94" y="49"/>
                  </a:lnTo>
                  <a:lnTo>
                    <a:pt x="95" y="52"/>
                  </a:lnTo>
                  <a:lnTo>
                    <a:pt x="95" y="55"/>
                  </a:lnTo>
                  <a:lnTo>
                    <a:pt x="96" y="56"/>
                  </a:lnTo>
                  <a:lnTo>
                    <a:pt x="96" y="60"/>
                  </a:lnTo>
                  <a:lnTo>
                    <a:pt x="97" y="61"/>
                  </a:lnTo>
                  <a:lnTo>
                    <a:pt x="97" y="64"/>
                  </a:lnTo>
                  <a:lnTo>
                    <a:pt x="98" y="79"/>
                  </a:lnTo>
                  <a:lnTo>
                    <a:pt x="98" y="91"/>
                  </a:lnTo>
                  <a:lnTo>
                    <a:pt x="97" y="95"/>
                  </a:lnTo>
                  <a:lnTo>
                    <a:pt x="97" y="97"/>
                  </a:lnTo>
                  <a:lnTo>
                    <a:pt x="96" y="99"/>
                  </a:lnTo>
                  <a:lnTo>
                    <a:pt x="96" y="102"/>
                  </a:lnTo>
                  <a:lnTo>
                    <a:pt x="95" y="103"/>
                  </a:lnTo>
                  <a:lnTo>
                    <a:pt x="95" y="106"/>
                  </a:lnTo>
                  <a:lnTo>
                    <a:pt x="94" y="109"/>
                  </a:lnTo>
                  <a:lnTo>
                    <a:pt x="94" y="110"/>
                  </a:lnTo>
                  <a:lnTo>
                    <a:pt x="92" y="113"/>
                  </a:lnTo>
                  <a:lnTo>
                    <a:pt x="92" y="115"/>
                  </a:lnTo>
                  <a:lnTo>
                    <a:pt x="91" y="117"/>
                  </a:lnTo>
                  <a:lnTo>
                    <a:pt x="89" y="120"/>
                  </a:lnTo>
                  <a:lnTo>
                    <a:pt x="88" y="124"/>
                  </a:lnTo>
                  <a:lnTo>
                    <a:pt x="87" y="126"/>
                  </a:lnTo>
                  <a:lnTo>
                    <a:pt x="86" y="127"/>
                  </a:lnTo>
                  <a:lnTo>
                    <a:pt x="84" y="131"/>
                  </a:lnTo>
                  <a:lnTo>
                    <a:pt x="82" y="134"/>
                  </a:lnTo>
                  <a:lnTo>
                    <a:pt x="81" y="136"/>
                  </a:lnTo>
                  <a:lnTo>
                    <a:pt x="80" y="137"/>
                  </a:lnTo>
                  <a:lnTo>
                    <a:pt x="79" y="138"/>
                  </a:lnTo>
                  <a:lnTo>
                    <a:pt x="78" y="140"/>
                  </a:lnTo>
                  <a:lnTo>
                    <a:pt x="77" y="140"/>
                  </a:lnTo>
                  <a:lnTo>
                    <a:pt x="76" y="142"/>
                  </a:lnTo>
                  <a:lnTo>
                    <a:pt x="75" y="143"/>
                  </a:lnTo>
                  <a:lnTo>
                    <a:pt x="74" y="144"/>
                  </a:lnTo>
                  <a:lnTo>
                    <a:pt x="73" y="145"/>
                  </a:lnTo>
                  <a:lnTo>
                    <a:pt x="72" y="146"/>
                  </a:lnTo>
                  <a:lnTo>
                    <a:pt x="71" y="147"/>
                  </a:lnTo>
                  <a:lnTo>
                    <a:pt x="70" y="149"/>
                  </a:lnTo>
                  <a:lnTo>
                    <a:pt x="64" y="154"/>
                  </a:lnTo>
                  <a:lnTo>
                    <a:pt x="63" y="155"/>
                  </a:lnTo>
                  <a:lnTo>
                    <a:pt x="62" y="156"/>
                  </a:lnTo>
                  <a:lnTo>
                    <a:pt x="61" y="157"/>
                  </a:lnTo>
                  <a:lnTo>
                    <a:pt x="60" y="157"/>
                  </a:lnTo>
                  <a:lnTo>
                    <a:pt x="59" y="158"/>
                  </a:lnTo>
                  <a:lnTo>
                    <a:pt x="58" y="159"/>
                  </a:lnTo>
                </a:path>
              </a:pathLst>
            </a:custGeom>
            <a:solidFill>
              <a:srgbClr val="E86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23" name="未知">
              <a:extLst>
                <a:ext uri="{FF2B5EF4-FFF2-40B4-BE49-F238E27FC236}">
                  <a16:creationId xmlns:a16="http://schemas.microsoft.com/office/drawing/2014/main" id="{9AEFAEE4-43EF-9692-AF66-D8DE73C0D245}"/>
                </a:ext>
              </a:extLst>
            </p:cNvPr>
            <p:cNvSpPr>
              <a:spLocks/>
            </p:cNvSpPr>
            <p:nvPr/>
          </p:nvSpPr>
          <p:spPr bwMode="auto">
            <a:xfrm>
              <a:off x="618" y="862"/>
              <a:ext cx="47" cy="8"/>
            </a:xfrm>
            <a:custGeom>
              <a:avLst/>
              <a:gdLst>
                <a:gd name="T0" fmla="*/ 0 w 116"/>
                <a:gd name="T1" fmla="*/ 0 h 19"/>
                <a:gd name="T2" fmla="*/ 0 w 116"/>
                <a:gd name="T3" fmla="*/ 0 h 19"/>
                <a:gd name="T4" fmla="*/ 0 w 116"/>
                <a:gd name="T5" fmla="*/ 0 h 19"/>
                <a:gd name="T6" fmla="*/ 0 w 116"/>
                <a:gd name="T7" fmla="*/ 0 h 19"/>
                <a:gd name="T8" fmla="*/ 0 w 116"/>
                <a:gd name="T9" fmla="*/ 0 h 19"/>
                <a:gd name="T10" fmla="*/ 0 w 116"/>
                <a:gd name="T11" fmla="*/ 0 h 19"/>
                <a:gd name="T12" fmla="*/ 0 w 116"/>
                <a:gd name="T13" fmla="*/ 0 h 19"/>
                <a:gd name="T14" fmla="*/ 0 w 116"/>
                <a:gd name="T15" fmla="*/ 0 h 19"/>
                <a:gd name="T16" fmla="*/ 0 w 116"/>
                <a:gd name="T17" fmla="*/ 0 h 19"/>
                <a:gd name="T18" fmla="*/ 0 w 116"/>
                <a:gd name="T19" fmla="*/ 0 h 19"/>
                <a:gd name="T20" fmla="*/ 0 w 116"/>
                <a:gd name="T21" fmla="*/ 0 h 19"/>
                <a:gd name="T22" fmla="*/ 0 w 116"/>
                <a:gd name="T23" fmla="*/ 0 h 19"/>
                <a:gd name="T24" fmla="*/ 0 w 116"/>
                <a:gd name="T25" fmla="*/ 0 h 19"/>
                <a:gd name="T26" fmla="*/ 0 w 116"/>
                <a:gd name="T27" fmla="*/ 0 h 19"/>
                <a:gd name="T28" fmla="*/ 0 w 116"/>
                <a:gd name="T29" fmla="*/ 0 h 19"/>
                <a:gd name="T30" fmla="*/ 0 w 116"/>
                <a:gd name="T31" fmla="*/ 0 h 19"/>
                <a:gd name="T32" fmla="*/ 0 w 116"/>
                <a:gd name="T33" fmla="*/ 0 h 19"/>
                <a:gd name="T34" fmla="*/ 0 w 116"/>
                <a:gd name="T35" fmla="*/ 0 h 19"/>
                <a:gd name="T36" fmla="*/ 0 w 116"/>
                <a:gd name="T37" fmla="*/ 0 h 19"/>
                <a:gd name="T38" fmla="*/ 0 w 116"/>
                <a:gd name="T39" fmla="*/ 0 h 19"/>
                <a:gd name="T40" fmla="*/ 0 w 116"/>
                <a:gd name="T41" fmla="*/ 0 h 19"/>
                <a:gd name="T42" fmla="*/ 0 w 116"/>
                <a:gd name="T43" fmla="*/ 0 h 19"/>
                <a:gd name="T44" fmla="*/ 0 w 116"/>
                <a:gd name="T45" fmla="*/ 0 h 19"/>
                <a:gd name="T46" fmla="*/ 0 w 116"/>
                <a:gd name="T47" fmla="*/ 0 h 19"/>
                <a:gd name="T48" fmla="*/ 0 w 116"/>
                <a:gd name="T49" fmla="*/ 0 h 19"/>
                <a:gd name="T50" fmla="*/ 0 w 116"/>
                <a:gd name="T51" fmla="*/ 0 h 19"/>
                <a:gd name="T52" fmla="*/ 0 w 116"/>
                <a:gd name="T53" fmla="*/ 0 h 19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0" t="0" r="r" b="b"/>
              <a:pathLst>
                <a:path w="116" h="19">
                  <a:moveTo>
                    <a:pt x="0" y="19"/>
                  </a:moveTo>
                  <a:lnTo>
                    <a:pt x="0" y="18"/>
                  </a:lnTo>
                  <a:lnTo>
                    <a:pt x="3" y="16"/>
                  </a:lnTo>
                  <a:lnTo>
                    <a:pt x="6" y="14"/>
                  </a:lnTo>
                  <a:lnTo>
                    <a:pt x="10" y="12"/>
                  </a:lnTo>
                  <a:lnTo>
                    <a:pt x="13" y="10"/>
                  </a:lnTo>
                  <a:lnTo>
                    <a:pt x="17" y="9"/>
                  </a:lnTo>
                  <a:lnTo>
                    <a:pt x="20" y="7"/>
                  </a:lnTo>
                  <a:lnTo>
                    <a:pt x="24" y="6"/>
                  </a:lnTo>
                  <a:lnTo>
                    <a:pt x="27" y="4"/>
                  </a:lnTo>
                  <a:lnTo>
                    <a:pt x="54" y="0"/>
                  </a:lnTo>
                  <a:lnTo>
                    <a:pt x="58" y="0"/>
                  </a:lnTo>
                  <a:lnTo>
                    <a:pt x="62" y="0"/>
                  </a:lnTo>
                  <a:lnTo>
                    <a:pt x="66" y="0"/>
                  </a:lnTo>
                  <a:lnTo>
                    <a:pt x="70" y="0"/>
                  </a:lnTo>
                  <a:lnTo>
                    <a:pt x="73" y="1"/>
                  </a:lnTo>
                  <a:lnTo>
                    <a:pt x="77" y="2"/>
                  </a:lnTo>
                  <a:lnTo>
                    <a:pt x="81" y="2"/>
                  </a:lnTo>
                  <a:lnTo>
                    <a:pt x="92" y="6"/>
                  </a:lnTo>
                  <a:lnTo>
                    <a:pt x="96" y="7"/>
                  </a:lnTo>
                  <a:lnTo>
                    <a:pt x="99" y="9"/>
                  </a:lnTo>
                  <a:lnTo>
                    <a:pt x="103" y="10"/>
                  </a:lnTo>
                  <a:lnTo>
                    <a:pt x="106" y="12"/>
                  </a:lnTo>
                  <a:lnTo>
                    <a:pt x="109" y="14"/>
                  </a:lnTo>
                  <a:lnTo>
                    <a:pt x="112" y="16"/>
                  </a:lnTo>
                  <a:lnTo>
                    <a:pt x="116" y="18"/>
                  </a:lnTo>
                  <a:lnTo>
                    <a:pt x="116" y="19"/>
                  </a:lnTo>
                </a:path>
              </a:pathLst>
            </a:custGeom>
            <a:solidFill>
              <a:srgbClr val="E86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24" name="未知">
              <a:extLst>
                <a:ext uri="{FF2B5EF4-FFF2-40B4-BE49-F238E27FC236}">
                  <a16:creationId xmlns:a16="http://schemas.microsoft.com/office/drawing/2014/main" id="{C3A5B3BE-51A4-9B1C-24B8-47E10A3EFE29}"/>
                </a:ext>
              </a:extLst>
            </p:cNvPr>
            <p:cNvSpPr>
              <a:spLocks/>
            </p:cNvSpPr>
            <p:nvPr/>
          </p:nvSpPr>
          <p:spPr bwMode="auto">
            <a:xfrm>
              <a:off x="610" y="870"/>
              <a:ext cx="63" cy="63"/>
            </a:xfrm>
            <a:custGeom>
              <a:avLst/>
              <a:gdLst>
                <a:gd name="T0" fmla="*/ 0 w 159"/>
                <a:gd name="T1" fmla="*/ 0 h 159"/>
                <a:gd name="T2" fmla="*/ 0 w 159"/>
                <a:gd name="T3" fmla="*/ 0 h 159"/>
                <a:gd name="T4" fmla="*/ 0 w 159"/>
                <a:gd name="T5" fmla="*/ 0 h 159"/>
                <a:gd name="T6" fmla="*/ 0 w 159"/>
                <a:gd name="T7" fmla="*/ 0 h 159"/>
                <a:gd name="T8" fmla="*/ 0 w 159"/>
                <a:gd name="T9" fmla="*/ 0 h 159"/>
                <a:gd name="T10" fmla="*/ 0 w 159"/>
                <a:gd name="T11" fmla="*/ 0 h 159"/>
                <a:gd name="T12" fmla="*/ 0 w 159"/>
                <a:gd name="T13" fmla="*/ 0 h 159"/>
                <a:gd name="T14" fmla="*/ 0 w 159"/>
                <a:gd name="T15" fmla="*/ 0 h 159"/>
                <a:gd name="T16" fmla="*/ 0 w 159"/>
                <a:gd name="T17" fmla="*/ 0 h 159"/>
                <a:gd name="T18" fmla="*/ 0 w 159"/>
                <a:gd name="T19" fmla="*/ 0 h 159"/>
                <a:gd name="T20" fmla="*/ 0 w 159"/>
                <a:gd name="T21" fmla="*/ 0 h 159"/>
                <a:gd name="T22" fmla="*/ 0 w 159"/>
                <a:gd name="T23" fmla="*/ 0 h 159"/>
                <a:gd name="T24" fmla="*/ 0 w 159"/>
                <a:gd name="T25" fmla="*/ 0 h 159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59" h="159">
                  <a:moveTo>
                    <a:pt x="136" y="136"/>
                  </a:moveTo>
                  <a:lnTo>
                    <a:pt x="80" y="159"/>
                  </a:lnTo>
                  <a:lnTo>
                    <a:pt x="77" y="159"/>
                  </a:lnTo>
                  <a:lnTo>
                    <a:pt x="21" y="133"/>
                  </a:lnTo>
                  <a:lnTo>
                    <a:pt x="0" y="79"/>
                  </a:lnTo>
                  <a:lnTo>
                    <a:pt x="0" y="76"/>
                  </a:lnTo>
                  <a:lnTo>
                    <a:pt x="26" y="21"/>
                  </a:lnTo>
                  <a:lnTo>
                    <a:pt x="80" y="0"/>
                  </a:lnTo>
                  <a:lnTo>
                    <a:pt x="83" y="0"/>
                  </a:lnTo>
                  <a:lnTo>
                    <a:pt x="141" y="28"/>
                  </a:lnTo>
                  <a:lnTo>
                    <a:pt x="159" y="79"/>
                  </a:lnTo>
                  <a:lnTo>
                    <a:pt x="159" y="85"/>
                  </a:lnTo>
                  <a:lnTo>
                    <a:pt x="136" y="136"/>
                  </a:lnTo>
                  <a:close/>
                </a:path>
              </a:pathLst>
            </a:custGeom>
            <a:noFill/>
            <a:ln w="635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25" name="未知">
              <a:extLst>
                <a:ext uri="{FF2B5EF4-FFF2-40B4-BE49-F238E27FC236}">
                  <a16:creationId xmlns:a16="http://schemas.microsoft.com/office/drawing/2014/main" id="{56C86440-350B-4817-DE3E-C0889BBFE39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2" y="862"/>
              <a:ext cx="79" cy="79"/>
            </a:xfrm>
            <a:custGeom>
              <a:avLst/>
              <a:gdLst>
                <a:gd name="T0" fmla="*/ 0 w 197"/>
                <a:gd name="T1" fmla="*/ 0 h 197"/>
                <a:gd name="T2" fmla="*/ 0 w 197"/>
                <a:gd name="T3" fmla="*/ 0 h 197"/>
                <a:gd name="T4" fmla="*/ 0 w 197"/>
                <a:gd name="T5" fmla="*/ 0 h 197"/>
                <a:gd name="T6" fmla="*/ 0 w 197"/>
                <a:gd name="T7" fmla="*/ 0 h 197"/>
                <a:gd name="T8" fmla="*/ 0 w 197"/>
                <a:gd name="T9" fmla="*/ 0 h 197"/>
                <a:gd name="T10" fmla="*/ 0 w 197"/>
                <a:gd name="T11" fmla="*/ 0 h 197"/>
                <a:gd name="T12" fmla="*/ 0 w 197"/>
                <a:gd name="T13" fmla="*/ 0 h 197"/>
                <a:gd name="T14" fmla="*/ 0 w 197"/>
                <a:gd name="T15" fmla="*/ 0 h 197"/>
                <a:gd name="T16" fmla="*/ 0 w 197"/>
                <a:gd name="T17" fmla="*/ 0 h 197"/>
                <a:gd name="T18" fmla="*/ 0 w 197"/>
                <a:gd name="T19" fmla="*/ 0 h 197"/>
                <a:gd name="T20" fmla="*/ 0 w 197"/>
                <a:gd name="T21" fmla="*/ 0 h 197"/>
                <a:gd name="T22" fmla="*/ 0 w 197"/>
                <a:gd name="T23" fmla="*/ 0 h 197"/>
                <a:gd name="T24" fmla="*/ 0 w 197"/>
                <a:gd name="T25" fmla="*/ 0 h 197"/>
                <a:gd name="T26" fmla="*/ 0 w 197"/>
                <a:gd name="T27" fmla="*/ 0 h 197"/>
                <a:gd name="T28" fmla="*/ 0 w 197"/>
                <a:gd name="T29" fmla="*/ 0 h 197"/>
                <a:gd name="T30" fmla="*/ 0 w 197"/>
                <a:gd name="T31" fmla="*/ 0 h 197"/>
                <a:gd name="T32" fmla="*/ 0 w 197"/>
                <a:gd name="T33" fmla="*/ 0 h 197"/>
                <a:gd name="T34" fmla="*/ 0 w 197"/>
                <a:gd name="T35" fmla="*/ 0 h 19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197" h="197">
                  <a:moveTo>
                    <a:pt x="169" y="29"/>
                  </a:moveTo>
                  <a:lnTo>
                    <a:pt x="114" y="1"/>
                  </a:lnTo>
                  <a:lnTo>
                    <a:pt x="99" y="0"/>
                  </a:lnTo>
                  <a:lnTo>
                    <a:pt x="95" y="0"/>
                  </a:lnTo>
                  <a:lnTo>
                    <a:pt x="38" y="21"/>
                  </a:lnTo>
                  <a:lnTo>
                    <a:pt x="3" y="76"/>
                  </a:lnTo>
                  <a:lnTo>
                    <a:pt x="0" y="98"/>
                  </a:lnTo>
                  <a:lnTo>
                    <a:pt x="1" y="106"/>
                  </a:lnTo>
                  <a:lnTo>
                    <a:pt x="24" y="162"/>
                  </a:lnTo>
                  <a:lnTo>
                    <a:pt x="76" y="194"/>
                  </a:lnTo>
                  <a:lnTo>
                    <a:pt x="99" y="197"/>
                  </a:lnTo>
                  <a:lnTo>
                    <a:pt x="103" y="197"/>
                  </a:lnTo>
                  <a:lnTo>
                    <a:pt x="160" y="176"/>
                  </a:lnTo>
                  <a:lnTo>
                    <a:pt x="194" y="125"/>
                  </a:lnTo>
                  <a:lnTo>
                    <a:pt x="197" y="98"/>
                  </a:lnTo>
                  <a:lnTo>
                    <a:pt x="197" y="94"/>
                  </a:lnTo>
                  <a:lnTo>
                    <a:pt x="176" y="37"/>
                  </a:lnTo>
                  <a:lnTo>
                    <a:pt x="169" y="29"/>
                  </a:lnTo>
                  <a:close/>
                </a:path>
              </a:pathLst>
            </a:custGeom>
            <a:noFill/>
            <a:ln w="635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26" name="未知">
              <a:extLst>
                <a:ext uri="{FF2B5EF4-FFF2-40B4-BE49-F238E27FC236}">
                  <a16:creationId xmlns:a16="http://schemas.microsoft.com/office/drawing/2014/main" id="{75F36DF7-E47D-9C05-6E92-F1173B50B16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0" y="911"/>
              <a:ext cx="23" cy="5"/>
            </a:xfrm>
            <a:custGeom>
              <a:avLst/>
              <a:gdLst>
                <a:gd name="T0" fmla="*/ 0 w 56"/>
                <a:gd name="T1" fmla="*/ 0 h 13"/>
                <a:gd name="T2" fmla="*/ 0 w 56"/>
                <a:gd name="T3" fmla="*/ 0 h 13"/>
                <a:gd name="T4" fmla="*/ 0 w 56"/>
                <a:gd name="T5" fmla="*/ 0 h 13"/>
                <a:gd name="T6" fmla="*/ 0 w 56"/>
                <a:gd name="T7" fmla="*/ 0 h 13"/>
                <a:gd name="T8" fmla="*/ 0 w 56"/>
                <a:gd name="T9" fmla="*/ 0 h 13"/>
                <a:gd name="T10" fmla="*/ 0 w 56"/>
                <a:gd name="T11" fmla="*/ 0 h 13"/>
                <a:gd name="T12" fmla="*/ 0 w 56"/>
                <a:gd name="T13" fmla="*/ 0 h 13"/>
                <a:gd name="T14" fmla="*/ 0 w 56"/>
                <a:gd name="T15" fmla="*/ 0 h 13"/>
                <a:gd name="T16" fmla="*/ 0 w 56"/>
                <a:gd name="T17" fmla="*/ 0 h 13"/>
                <a:gd name="T18" fmla="*/ 0 w 56"/>
                <a:gd name="T19" fmla="*/ 0 h 13"/>
                <a:gd name="T20" fmla="*/ 0 w 56"/>
                <a:gd name="T21" fmla="*/ 0 h 13"/>
                <a:gd name="T22" fmla="*/ 0 w 56"/>
                <a:gd name="T23" fmla="*/ 0 h 13"/>
                <a:gd name="T24" fmla="*/ 0 w 56"/>
                <a:gd name="T25" fmla="*/ 0 h 13"/>
                <a:gd name="T26" fmla="*/ 0 w 56"/>
                <a:gd name="T27" fmla="*/ 0 h 13"/>
                <a:gd name="T28" fmla="*/ 0 w 56"/>
                <a:gd name="T29" fmla="*/ 0 h 13"/>
                <a:gd name="T30" fmla="*/ 0 w 56"/>
                <a:gd name="T31" fmla="*/ 0 h 13"/>
                <a:gd name="T32" fmla="*/ 0 w 56"/>
                <a:gd name="T33" fmla="*/ 0 h 13"/>
                <a:gd name="T34" fmla="*/ 0 w 56"/>
                <a:gd name="T35" fmla="*/ 0 h 13"/>
                <a:gd name="T36" fmla="*/ 0 w 56"/>
                <a:gd name="T37" fmla="*/ 0 h 13"/>
                <a:gd name="T38" fmla="*/ 0 w 56"/>
                <a:gd name="T39" fmla="*/ 0 h 13"/>
                <a:gd name="T40" fmla="*/ 0 w 56"/>
                <a:gd name="T41" fmla="*/ 0 h 13"/>
                <a:gd name="T42" fmla="*/ 0 w 56"/>
                <a:gd name="T43" fmla="*/ 0 h 13"/>
                <a:gd name="T44" fmla="*/ 0 w 56"/>
                <a:gd name="T45" fmla="*/ 0 h 13"/>
                <a:gd name="T46" fmla="*/ 0 w 56"/>
                <a:gd name="T47" fmla="*/ 0 h 13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0" t="0" r="r" b="b"/>
              <a:pathLst>
                <a:path w="56" h="13">
                  <a:moveTo>
                    <a:pt x="28" y="13"/>
                  </a:moveTo>
                  <a:lnTo>
                    <a:pt x="26" y="13"/>
                  </a:lnTo>
                  <a:lnTo>
                    <a:pt x="25" y="13"/>
                  </a:lnTo>
                  <a:lnTo>
                    <a:pt x="23" y="13"/>
                  </a:lnTo>
                  <a:lnTo>
                    <a:pt x="22" y="12"/>
                  </a:lnTo>
                  <a:lnTo>
                    <a:pt x="21" y="12"/>
                  </a:lnTo>
                  <a:lnTo>
                    <a:pt x="6" y="6"/>
                  </a:lnTo>
                  <a:lnTo>
                    <a:pt x="5" y="5"/>
                  </a:lnTo>
                  <a:lnTo>
                    <a:pt x="4" y="4"/>
                  </a:lnTo>
                  <a:lnTo>
                    <a:pt x="3" y="3"/>
                  </a:lnTo>
                  <a:lnTo>
                    <a:pt x="2" y="2"/>
                  </a:lnTo>
                  <a:lnTo>
                    <a:pt x="1" y="1"/>
                  </a:lnTo>
                  <a:lnTo>
                    <a:pt x="0" y="0"/>
                  </a:lnTo>
                  <a:lnTo>
                    <a:pt x="56" y="0"/>
                  </a:lnTo>
                  <a:lnTo>
                    <a:pt x="55" y="1"/>
                  </a:lnTo>
                  <a:lnTo>
                    <a:pt x="54" y="2"/>
                  </a:lnTo>
                  <a:lnTo>
                    <a:pt x="53" y="3"/>
                  </a:lnTo>
                  <a:lnTo>
                    <a:pt x="52" y="4"/>
                  </a:lnTo>
                  <a:lnTo>
                    <a:pt x="51" y="5"/>
                  </a:lnTo>
                  <a:lnTo>
                    <a:pt x="49" y="6"/>
                  </a:lnTo>
                  <a:lnTo>
                    <a:pt x="41" y="11"/>
                  </a:lnTo>
                  <a:lnTo>
                    <a:pt x="35" y="12"/>
                  </a:lnTo>
                  <a:lnTo>
                    <a:pt x="29" y="13"/>
                  </a:lnTo>
                  <a:lnTo>
                    <a:pt x="28" y="13"/>
                  </a:lnTo>
                  <a:close/>
                </a:path>
              </a:pathLst>
            </a:custGeom>
            <a:solidFill>
              <a:srgbClr val="E86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27" name="未知">
              <a:extLst>
                <a:ext uri="{FF2B5EF4-FFF2-40B4-BE49-F238E27FC236}">
                  <a16:creationId xmlns:a16="http://schemas.microsoft.com/office/drawing/2014/main" id="{A1AC3E02-03E0-4D07-8D46-2E976C9DC2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7" y="892"/>
              <a:ext cx="15" cy="19"/>
            </a:xfrm>
            <a:custGeom>
              <a:avLst/>
              <a:gdLst>
                <a:gd name="T0" fmla="*/ 0 w 37"/>
                <a:gd name="T1" fmla="*/ 0 h 48"/>
                <a:gd name="T2" fmla="*/ 0 w 37"/>
                <a:gd name="T3" fmla="*/ 0 h 48"/>
                <a:gd name="T4" fmla="*/ 0 w 37"/>
                <a:gd name="T5" fmla="*/ 0 h 48"/>
                <a:gd name="T6" fmla="*/ 0 w 37"/>
                <a:gd name="T7" fmla="*/ 0 h 48"/>
                <a:gd name="T8" fmla="*/ 0 w 37"/>
                <a:gd name="T9" fmla="*/ 0 h 48"/>
                <a:gd name="T10" fmla="*/ 0 w 37"/>
                <a:gd name="T11" fmla="*/ 0 h 48"/>
                <a:gd name="T12" fmla="*/ 0 w 37"/>
                <a:gd name="T13" fmla="*/ 0 h 48"/>
                <a:gd name="T14" fmla="*/ 0 w 37"/>
                <a:gd name="T15" fmla="*/ 0 h 48"/>
                <a:gd name="T16" fmla="*/ 0 w 37"/>
                <a:gd name="T17" fmla="*/ 0 h 48"/>
                <a:gd name="T18" fmla="*/ 0 w 37"/>
                <a:gd name="T19" fmla="*/ 0 h 48"/>
                <a:gd name="T20" fmla="*/ 0 w 37"/>
                <a:gd name="T21" fmla="*/ 0 h 48"/>
                <a:gd name="T22" fmla="*/ 0 w 37"/>
                <a:gd name="T23" fmla="*/ 0 h 48"/>
                <a:gd name="T24" fmla="*/ 0 w 37"/>
                <a:gd name="T25" fmla="*/ 0 h 48"/>
                <a:gd name="T26" fmla="*/ 0 w 37"/>
                <a:gd name="T27" fmla="*/ 0 h 48"/>
                <a:gd name="T28" fmla="*/ 0 w 37"/>
                <a:gd name="T29" fmla="*/ 0 h 48"/>
                <a:gd name="T30" fmla="*/ 0 w 37"/>
                <a:gd name="T31" fmla="*/ 0 h 48"/>
                <a:gd name="T32" fmla="*/ 0 w 37"/>
                <a:gd name="T33" fmla="*/ 0 h 48"/>
                <a:gd name="T34" fmla="*/ 0 w 37"/>
                <a:gd name="T35" fmla="*/ 0 h 48"/>
                <a:gd name="T36" fmla="*/ 0 w 37"/>
                <a:gd name="T37" fmla="*/ 0 h 48"/>
                <a:gd name="T38" fmla="*/ 0 w 37"/>
                <a:gd name="T39" fmla="*/ 0 h 48"/>
                <a:gd name="T40" fmla="*/ 0 w 37"/>
                <a:gd name="T41" fmla="*/ 0 h 48"/>
                <a:gd name="T42" fmla="*/ 0 w 37"/>
                <a:gd name="T43" fmla="*/ 0 h 48"/>
                <a:gd name="T44" fmla="*/ 0 w 37"/>
                <a:gd name="T45" fmla="*/ 0 h 48"/>
                <a:gd name="T46" fmla="*/ 0 w 37"/>
                <a:gd name="T47" fmla="*/ 0 h 48"/>
                <a:gd name="T48" fmla="*/ 0 w 37"/>
                <a:gd name="T49" fmla="*/ 0 h 48"/>
                <a:gd name="T50" fmla="*/ 0 w 37"/>
                <a:gd name="T51" fmla="*/ 0 h 48"/>
                <a:gd name="T52" fmla="*/ 0 w 37"/>
                <a:gd name="T53" fmla="*/ 0 h 48"/>
                <a:gd name="T54" fmla="*/ 0 w 37"/>
                <a:gd name="T55" fmla="*/ 0 h 48"/>
                <a:gd name="T56" fmla="*/ 0 w 37"/>
                <a:gd name="T57" fmla="*/ 0 h 48"/>
                <a:gd name="T58" fmla="*/ 0 w 37"/>
                <a:gd name="T59" fmla="*/ 0 h 48"/>
                <a:gd name="T60" fmla="*/ 0 w 37"/>
                <a:gd name="T61" fmla="*/ 0 h 48"/>
                <a:gd name="T62" fmla="*/ 0 w 37"/>
                <a:gd name="T63" fmla="*/ 0 h 48"/>
                <a:gd name="T64" fmla="*/ 0 w 37"/>
                <a:gd name="T65" fmla="*/ 0 h 48"/>
                <a:gd name="T66" fmla="*/ 0 w 37"/>
                <a:gd name="T67" fmla="*/ 0 h 48"/>
                <a:gd name="T68" fmla="*/ 0 w 37"/>
                <a:gd name="T69" fmla="*/ 0 h 48"/>
                <a:gd name="T70" fmla="*/ 0 w 37"/>
                <a:gd name="T71" fmla="*/ 0 h 48"/>
                <a:gd name="T72" fmla="*/ 0 w 37"/>
                <a:gd name="T73" fmla="*/ 0 h 48"/>
                <a:gd name="T74" fmla="*/ 0 w 37"/>
                <a:gd name="T75" fmla="*/ 0 h 48"/>
                <a:gd name="T76" fmla="*/ 0 w 37"/>
                <a:gd name="T77" fmla="*/ 0 h 48"/>
                <a:gd name="T78" fmla="*/ 0 w 37"/>
                <a:gd name="T79" fmla="*/ 0 h 48"/>
                <a:gd name="T80" fmla="*/ 0 w 37"/>
                <a:gd name="T81" fmla="*/ 0 h 48"/>
                <a:gd name="T82" fmla="*/ 0 w 37"/>
                <a:gd name="T83" fmla="*/ 0 h 48"/>
                <a:gd name="T84" fmla="*/ 0 w 37"/>
                <a:gd name="T85" fmla="*/ 0 h 48"/>
                <a:gd name="T86" fmla="*/ 0 w 37"/>
                <a:gd name="T87" fmla="*/ 0 h 48"/>
                <a:gd name="T88" fmla="*/ 0 w 37"/>
                <a:gd name="T89" fmla="*/ 0 h 48"/>
                <a:gd name="T90" fmla="*/ 0 w 37"/>
                <a:gd name="T91" fmla="*/ 0 h 48"/>
                <a:gd name="T92" fmla="*/ 0 w 37"/>
                <a:gd name="T93" fmla="*/ 0 h 48"/>
                <a:gd name="T94" fmla="*/ 0 w 37"/>
                <a:gd name="T95" fmla="*/ 0 h 48"/>
                <a:gd name="T96" fmla="*/ 0 w 37"/>
                <a:gd name="T97" fmla="*/ 0 h 48"/>
                <a:gd name="T98" fmla="*/ 0 w 37"/>
                <a:gd name="T99" fmla="*/ 0 h 48"/>
                <a:gd name="T100" fmla="*/ 0 w 37"/>
                <a:gd name="T101" fmla="*/ 0 h 48"/>
                <a:gd name="T102" fmla="*/ 0 w 37"/>
                <a:gd name="T103" fmla="*/ 0 h 48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37" h="48">
                  <a:moveTo>
                    <a:pt x="9" y="48"/>
                  </a:moveTo>
                  <a:lnTo>
                    <a:pt x="9" y="48"/>
                  </a:lnTo>
                  <a:lnTo>
                    <a:pt x="8" y="47"/>
                  </a:lnTo>
                  <a:lnTo>
                    <a:pt x="7" y="46"/>
                  </a:lnTo>
                  <a:lnTo>
                    <a:pt x="7" y="45"/>
                  </a:lnTo>
                  <a:lnTo>
                    <a:pt x="6" y="45"/>
                  </a:lnTo>
                  <a:lnTo>
                    <a:pt x="6" y="44"/>
                  </a:lnTo>
                  <a:lnTo>
                    <a:pt x="5" y="43"/>
                  </a:lnTo>
                  <a:lnTo>
                    <a:pt x="5" y="42"/>
                  </a:lnTo>
                  <a:lnTo>
                    <a:pt x="4" y="41"/>
                  </a:lnTo>
                  <a:lnTo>
                    <a:pt x="4" y="40"/>
                  </a:lnTo>
                  <a:lnTo>
                    <a:pt x="3" y="39"/>
                  </a:lnTo>
                  <a:lnTo>
                    <a:pt x="3" y="38"/>
                  </a:lnTo>
                  <a:lnTo>
                    <a:pt x="2" y="37"/>
                  </a:lnTo>
                  <a:lnTo>
                    <a:pt x="2" y="36"/>
                  </a:lnTo>
                  <a:lnTo>
                    <a:pt x="2" y="35"/>
                  </a:lnTo>
                  <a:lnTo>
                    <a:pt x="2" y="34"/>
                  </a:lnTo>
                  <a:lnTo>
                    <a:pt x="1" y="33"/>
                  </a:lnTo>
                  <a:lnTo>
                    <a:pt x="1" y="32"/>
                  </a:lnTo>
                  <a:lnTo>
                    <a:pt x="1" y="31"/>
                  </a:lnTo>
                  <a:lnTo>
                    <a:pt x="1" y="30"/>
                  </a:lnTo>
                  <a:lnTo>
                    <a:pt x="0" y="29"/>
                  </a:lnTo>
                  <a:lnTo>
                    <a:pt x="0" y="28"/>
                  </a:lnTo>
                  <a:lnTo>
                    <a:pt x="0" y="27"/>
                  </a:lnTo>
                  <a:lnTo>
                    <a:pt x="0" y="26"/>
                  </a:lnTo>
                  <a:lnTo>
                    <a:pt x="0" y="25"/>
                  </a:lnTo>
                  <a:lnTo>
                    <a:pt x="0" y="24"/>
                  </a:lnTo>
                  <a:lnTo>
                    <a:pt x="0" y="23"/>
                  </a:lnTo>
                  <a:lnTo>
                    <a:pt x="0" y="22"/>
                  </a:lnTo>
                  <a:lnTo>
                    <a:pt x="0" y="21"/>
                  </a:lnTo>
                  <a:lnTo>
                    <a:pt x="0" y="20"/>
                  </a:lnTo>
                  <a:lnTo>
                    <a:pt x="0" y="19"/>
                  </a:lnTo>
                  <a:lnTo>
                    <a:pt x="1" y="19"/>
                  </a:lnTo>
                  <a:lnTo>
                    <a:pt x="1" y="18"/>
                  </a:lnTo>
                  <a:lnTo>
                    <a:pt x="1" y="17"/>
                  </a:lnTo>
                  <a:lnTo>
                    <a:pt x="1" y="16"/>
                  </a:lnTo>
                  <a:lnTo>
                    <a:pt x="1" y="15"/>
                  </a:lnTo>
                  <a:lnTo>
                    <a:pt x="2" y="14"/>
                  </a:lnTo>
                  <a:lnTo>
                    <a:pt x="2" y="13"/>
                  </a:lnTo>
                  <a:lnTo>
                    <a:pt x="2" y="12"/>
                  </a:lnTo>
                  <a:lnTo>
                    <a:pt x="3" y="11"/>
                  </a:lnTo>
                  <a:lnTo>
                    <a:pt x="3" y="10"/>
                  </a:lnTo>
                  <a:lnTo>
                    <a:pt x="3" y="9"/>
                  </a:lnTo>
                  <a:lnTo>
                    <a:pt x="4" y="9"/>
                  </a:lnTo>
                  <a:lnTo>
                    <a:pt x="4" y="8"/>
                  </a:lnTo>
                  <a:lnTo>
                    <a:pt x="4" y="7"/>
                  </a:lnTo>
                  <a:lnTo>
                    <a:pt x="5" y="6"/>
                  </a:lnTo>
                  <a:lnTo>
                    <a:pt x="5" y="5"/>
                  </a:lnTo>
                  <a:lnTo>
                    <a:pt x="6" y="5"/>
                  </a:lnTo>
                  <a:lnTo>
                    <a:pt x="6" y="4"/>
                  </a:lnTo>
                  <a:lnTo>
                    <a:pt x="7" y="3"/>
                  </a:lnTo>
                  <a:lnTo>
                    <a:pt x="7" y="2"/>
                  </a:lnTo>
                  <a:lnTo>
                    <a:pt x="8" y="2"/>
                  </a:lnTo>
                  <a:lnTo>
                    <a:pt x="8" y="1"/>
                  </a:lnTo>
                  <a:lnTo>
                    <a:pt x="9" y="1"/>
                  </a:lnTo>
                  <a:lnTo>
                    <a:pt x="9" y="0"/>
                  </a:lnTo>
                  <a:lnTo>
                    <a:pt x="37" y="0"/>
                  </a:lnTo>
                  <a:lnTo>
                    <a:pt x="36" y="0"/>
                  </a:lnTo>
                  <a:lnTo>
                    <a:pt x="35" y="0"/>
                  </a:lnTo>
                  <a:lnTo>
                    <a:pt x="26" y="3"/>
                  </a:lnTo>
                  <a:lnTo>
                    <a:pt x="25" y="3"/>
                  </a:lnTo>
                  <a:lnTo>
                    <a:pt x="19" y="8"/>
                  </a:lnTo>
                  <a:lnTo>
                    <a:pt x="15" y="13"/>
                  </a:lnTo>
                  <a:lnTo>
                    <a:pt x="13" y="19"/>
                  </a:lnTo>
                  <a:lnTo>
                    <a:pt x="13" y="20"/>
                  </a:lnTo>
                  <a:lnTo>
                    <a:pt x="13" y="21"/>
                  </a:lnTo>
                  <a:lnTo>
                    <a:pt x="13" y="22"/>
                  </a:lnTo>
                  <a:lnTo>
                    <a:pt x="13" y="23"/>
                  </a:lnTo>
                  <a:lnTo>
                    <a:pt x="13" y="24"/>
                  </a:lnTo>
                  <a:lnTo>
                    <a:pt x="13" y="25"/>
                  </a:lnTo>
                  <a:lnTo>
                    <a:pt x="14" y="33"/>
                  </a:lnTo>
                  <a:lnTo>
                    <a:pt x="19" y="41"/>
                  </a:lnTo>
                  <a:lnTo>
                    <a:pt x="20" y="41"/>
                  </a:lnTo>
                  <a:lnTo>
                    <a:pt x="20" y="42"/>
                  </a:lnTo>
                  <a:lnTo>
                    <a:pt x="21" y="43"/>
                  </a:lnTo>
                  <a:lnTo>
                    <a:pt x="22" y="43"/>
                  </a:lnTo>
                  <a:lnTo>
                    <a:pt x="26" y="46"/>
                  </a:lnTo>
                  <a:lnTo>
                    <a:pt x="33" y="48"/>
                  </a:lnTo>
                  <a:lnTo>
                    <a:pt x="34" y="48"/>
                  </a:lnTo>
                  <a:lnTo>
                    <a:pt x="35" y="48"/>
                  </a:lnTo>
                  <a:lnTo>
                    <a:pt x="36" y="48"/>
                  </a:lnTo>
                  <a:lnTo>
                    <a:pt x="37" y="48"/>
                  </a:lnTo>
                </a:path>
              </a:pathLst>
            </a:custGeom>
            <a:solidFill>
              <a:srgbClr val="E86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28" name="未知">
              <a:extLst>
                <a:ext uri="{FF2B5EF4-FFF2-40B4-BE49-F238E27FC236}">
                  <a16:creationId xmlns:a16="http://schemas.microsoft.com/office/drawing/2014/main" id="{48D4E098-29A9-9BFB-1938-4240692D4BFC}"/>
                </a:ext>
              </a:extLst>
            </p:cNvPr>
            <p:cNvSpPr>
              <a:spLocks/>
            </p:cNvSpPr>
            <p:nvPr/>
          </p:nvSpPr>
          <p:spPr bwMode="auto">
            <a:xfrm>
              <a:off x="642" y="892"/>
              <a:ext cx="14" cy="19"/>
            </a:xfrm>
            <a:custGeom>
              <a:avLst/>
              <a:gdLst>
                <a:gd name="T0" fmla="*/ 0 w 37"/>
                <a:gd name="T1" fmla="*/ 0 h 48"/>
                <a:gd name="T2" fmla="*/ 0 w 37"/>
                <a:gd name="T3" fmla="*/ 0 h 48"/>
                <a:gd name="T4" fmla="*/ 0 w 37"/>
                <a:gd name="T5" fmla="*/ 0 h 48"/>
                <a:gd name="T6" fmla="*/ 0 w 37"/>
                <a:gd name="T7" fmla="*/ 0 h 48"/>
                <a:gd name="T8" fmla="*/ 0 w 37"/>
                <a:gd name="T9" fmla="*/ 0 h 48"/>
                <a:gd name="T10" fmla="*/ 0 w 37"/>
                <a:gd name="T11" fmla="*/ 0 h 48"/>
                <a:gd name="T12" fmla="*/ 0 w 37"/>
                <a:gd name="T13" fmla="*/ 0 h 48"/>
                <a:gd name="T14" fmla="*/ 0 w 37"/>
                <a:gd name="T15" fmla="*/ 0 h 48"/>
                <a:gd name="T16" fmla="*/ 0 w 37"/>
                <a:gd name="T17" fmla="*/ 0 h 48"/>
                <a:gd name="T18" fmla="*/ 0 w 37"/>
                <a:gd name="T19" fmla="*/ 0 h 48"/>
                <a:gd name="T20" fmla="*/ 0 w 37"/>
                <a:gd name="T21" fmla="*/ 0 h 48"/>
                <a:gd name="T22" fmla="*/ 0 w 37"/>
                <a:gd name="T23" fmla="*/ 0 h 48"/>
                <a:gd name="T24" fmla="*/ 0 w 37"/>
                <a:gd name="T25" fmla="*/ 0 h 48"/>
                <a:gd name="T26" fmla="*/ 0 w 37"/>
                <a:gd name="T27" fmla="*/ 0 h 48"/>
                <a:gd name="T28" fmla="*/ 0 w 37"/>
                <a:gd name="T29" fmla="*/ 0 h 48"/>
                <a:gd name="T30" fmla="*/ 0 w 37"/>
                <a:gd name="T31" fmla="*/ 0 h 48"/>
                <a:gd name="T32" fmla="*/ 0 w 37"/>
                <a:gd name="T33" fmla="*/ 0 h 48"/>
                <a:gd name="T34" fmla="*/ 0 w 37"/>
                <a:gd name="T35" fmla="*/ 0 h 48"/>
                <a:gd name="T36" fmla="*/ 0 w 37"/>
                <a:gd name="T37" fmla="*/ 0 h 48"/>
                <a:gd name="T38" fmla="*/ 0 w 37"/>
                <a:gd name="T39" fmla="*/ 0 h 48"/>
                <a:gd name="T40" fmla="*/ 0 w 37"/>
                <a:gd name="T41" fmla="*/ 0 h 48"/>
                <a:gd name="T42" fmla="*/ 0 w 37"/>
                <a:gd name="T43" fmla="*/ 0 h 48"/>
                <a:gd name="T44" fmla="*/ 0 w 37"/>
                <a:gd name="T45" fmla="*/ 0 h 48"/>
                <a:gd name="T46" fmla="*/ 0 w 37"/>
                <a:gd name="T47" fmla="*/ 0 h 48"/>
                <a:gd name="T48" fmla="*/ 0 w 37"/>
                <a:gd name="T49" fmla="*/ 0 h 48"/>
                <a:gd name="T50" fmla="*/ 0 w 37"/>
                <a:gd name="T51" fmla="*/ 0 h 48"/>
                <a:gd name="T52" fmla="*/ 0 w 37"/>
                <a:gd name="T53" fmla="*/ 0 h 48"/>
                <a:gd name="T54" fmla="*/ 0 w 37"/>
                <a:gd name="T55" fmla="*/ 0 h 48"/>
                <a:gd name="T56" fmla="*/ 0 w 37"/>
                <a:gd name="T57" fmla="*/ 0 h 48"/>
                <a:gd name="T58" fmla="*/ 0 w 37"/>
                <a:gd name="T59" fmla="*/ 0 h 48"/>
                <a:gd name="T60" fmla="*/ 0 w 37"/>
                <a:gd name="T61" fmla="*/ 0 h 48"/>
                <a:gd name="T62" fmla="*/ 0 w 37"/>
                <a:gd name="T63" fmla="*/ 0 h 48"/>
                <a:gd name="T64" fmla="*/ 0 w 37"/>
                <a:gd name="T65" fmla="*/ 0 h 48"/>
                <a:gd name="T66" fmla="*/ 0 w 37"/>
                <a:gd name="T67" fmla="*/ 0 h 48"/>
                <a:gd name="T68" fmla="*/ 0 w 37"/>
                <a:gd name="T69" fmla="*/ 0 h 48"/>
                <a:gd name="T70" fmla="*/ 0 w 37"/>
                <a:gd name="T71" fmla="*/ 0 h 48"/>
                <a:gd name="T72" fmla="*/ 0 w 37"/>
                <a:gd name="T73" fmla="*/ 0 h 48"/>
                <a:gd name="T74" fmla="*/ 0 w 37"/>
                <a:gd name="T75" fmla="*/ 0 h 48"/>
                <a:gd name="T76" fmla="*/ 0 w 37"/>
                <a:gd name="T77" fmla="*/ 0 h 48"/>
                <a:gd name="T78" fmla="*/ 0 w 37"/>
                <a:gd name="T79" fmla="*/ 0 h 48"/>
                <a:gd name="T80" fmla="*/ 0 w 37"/>
                <a:gd name="T81" fmla="*/ 0 h 48"/>
                <a:gd name="T82" fmla="*/ 0 w 37"/>
                <a:gd name="T83" fmla="*/ 0 h 48"/>
                <a:gd name="T84" fmla="*/ 0 w 37"/>
                <a:gd name="T85" fmla="*/ 0 h 48"/>
                <a:gd name="T86" fmla="*/ 0 w 37"/>
                <a:gd name="T87" fmla="*/ 0 h 48"/>
                <a:gd name="T88" fmla="*/ 0 w 37"/>
                <a:gd name="T89" fmla="*/ 0 h 48"/>
                <a:gd name="T90" fmla="*/ 0 w 37"/>
                <a:gd name="T91" fmla="*/ 0 h 48"/>
                <a:gd name="T92" fmla="*/ 0 w 37"/>
                <a:gd name="T93" fmla="*/ 0 h 48"/>
                <a:gd name="T94" fmla="*/ 0 w 37"/>
                <a:gd name="T95" fmla="*/ 0 h 48"/>
                <a:gd name="T96" fmla="*/ 0 w 37"/>
                <a:gd name="T97" fmla="*/ 0 h 48"/>
                <a:gd name="T98" fmla="*/ 0 w 37"/>
                <a:gd name="T99" fmla="*/ 0 h 48"/>
                <a:gd name="T100" fmla="*/ 0 w 37"/>
                <a:gd name="T101" fmla="*/ 0 h 48"/>
                <a:gd name="T102" fmla="*/ 0 w 37"/>
                <a:gd name="T103" fmla="*/ 0 h 48"/>
                <a:gd name="T104" fmla="*/ 0 w 37"/>
                <a:gd name="T105" fmla="*/ 0 h 48"/>
                <a:gd name="T106" fmla="*/ 0 w 37"/>
                <a:gd name="T107" fmla="*/ 0 h 48"/>
                <a:gd name="T108" fmla="*/ 0 w 37"/>
                <a:gd name="T109" fmla="*/ 0 h 48"/>
                <a:gd name="T110" fmla="*/ 0 w 37"/>
                <a:gd name="T111" fmla="*/ 0 h 48"/>
                <a:gd name="T112" fmla="*/ 0 w 37"/>
                <a:gd name="T113" fmla="*/ 0 h 48"/>
                <a:gd name="T114" fmla="*/ 0 w 37"/>
                <a:gd name="T115" fmla="*/ 0 h 48"/>
                <a:gd name="T116" fmla="*/ 0 w 37"/>
                <a:gd name="T117" fmla="*/ 0 h 48"/>
                <a:gd name="T118" fmla="*/ 0 w 37"/>
                <a:gd name="T119" fmla="*/ 0 h 48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37" h="48">
                  <a:moveTo>
                    <a:pt x="0" y="48"/>
                  </a:moveTo>
                  <a:lnTo>
                    <a:pt x="15" y="43"/>
                  </a:lnTo>
                  <a:lnTo>
                    <a:pt x="16" y="42"/>
                  </a:lnTo>
                  <a:lnTo>
                    <a:pt x="17" y="41"/>
                  </a:lnTo>
                  <a:lnTo>
                    <a:pt x="18" y="40"/>
                  </a:lnTo>
                  <a:lnTo>
                    <a:pt x="19" y="38"/>
                  </a:lnTo>
                  <a:lnTo>
                    <a:pt x="20" y="37"/>
                  </a:lnTo>
                  <a:lnTo>
                    <a:pt x="21" y="36"/>
                  </a:lnTo>
                  <a:lnTo>
                    <a:pt x="21" y="35"/>
                  </a:lnTo>
                  <a:lnTo>
                    <a:pt x="22" y="34"/>
                  </a:lnTo>
                  <a:lnTo>
                    <a:pt x="22" y="33"/>
                  </a:lnTo>
                  <a:lnTo>
                    <a:pt x="23" y="32"/>
                  </a:lnTo>
                  <a:lnTo>
                    <a:pt x="23" y="30"/>
                  </a:lnTo>
                  <a:lnTo>
                    <a:pt x="24" y="29"/>
                  </a:lnTo>
                  <a:lnTo>
                    <a:pt x="24" y="28"/>
                  </a:lnTo>
                  <a:lnTo>
                    <a:pt x="24" y="27"/>
                  </a:lnTo>
                  <a:lnTo>
                    <a:pt x="24" y="26"/>
                  </a:lnTo>
                  <a:lnTo>
                    <a:pt x="24" y="24"/>
                  </a:lnTo>
                  <a:lnTo>
                    <a:pt x="24" y="23"/>
                  </a:lnTo>
                  <a:lnTo>
                    <a:pt x="24" y="22"/>
                  </a:lnTo>
                  <a:lnTo>
                    <a:pt x="24" y="21"/>
                  </a:lnTo>
                  <a:lnTo>
                    <a:pt x="24" y="20"/>
                  </a:lnTo>
                  <a:lnTo>
                    <a:pt x="23" y="19"/>
                  </a:lnTo>
                  <a:lnTo>
                    <a:pt x="23" y="18"/>
                  </a:lnTo>
                  <a:lnTo>
                    <a:pt x="23" y="17"/>
                  </a:lnTo>
                  <a:lnTo>
                    <a:pt x="22" y="16"/>
                  </a:lnTo>
                  <a:lnTo>
                    <a:pt x="22" y="15"/>
                  </a:lnTo>
                  <a:lnTo>
                    <a:pt x="22" y="14"/>
                  </a:lnTo>
                  <a:lnTo>
                    <a:pt x="21" y="13"/>
                  </a:lnTo>
                  <a:lnTo>
                    <a:pt x="20" y="12"/>
                  </a:lnTo>
                  <a:lnTo>
                    <a:pt x="20" y="11"/>
                  </a:lnTo>
                  <a:lnTo>
                    <a:pt x="19" y="10"/>
                  </a:lnTo>
                  <a:lnTo>
                    <a:pt x="18" y="9"/>
                  </a:lnTo>
                  <a:lnTo>
                    <a:pt x="14" y="5"/>
                  </a:lnTo>
                  <a:lnTo>
                    <a:pt x="13" y="4"/>
                  </a:lnTo>
                  <a:lnTo>
                    <a:pt x="12" y="4"/>
                  </a:lnTo>
                  <a:lnTo>
                    <a:pt x="8" y="1"/>
                  </a:lnTo>
                  <a:lnTo>
                    <a:pt x="7" y="1"/>
                  </a:lnTo>
                  <a:lnTo>
                    <a:pt x="6" y="1"/>
                  </a:lnTo>
                  <a:lnTo>
                    <a:pt x="5" y="1"/>
                  </a:lnTo>
                  <a:lnTo>
                    <a:pt x="4" y="0"/>
                  </a:lnTo>
                  <a:lnTo>
                    <a:pt x="3" y="0"/>
                  </a:lnTo>
                  <a:lnTo>
                    <a:pt x="2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28" y="0"/>
                  </a:lnTo>
                  <a:lnTo>
                    <a:pt x="28" y="1"/>
                  </a:lnTo>
                  <a:lnTo>
                    <a:pt x="29" y="1"/>
                  </a:lnTo>
                  <a:lnTo>
                    <a:pt x="29" y="2"/>
                  </a:lnTo>
                  <a:lnTo>
                    <a:pt x="30" y="3"/>
                  </a:lnTo>
                  <a:lnTo>
                    <a:pt x="30" y="4"/>
                  </a:lnTo>
                  <a:lnTo>
                    <a:pt x="31" y="4"/>
                  </a:lnTo>
                  <a:lnTo>
                    <a:pt x="31" y="5"/>
                  </a:lnTo>
                  <a:lnTo>
                    <a:pt x="33" y="9"/>
                  </a:lnTo>
                  <a:lnTo>
                    <a:pt x="35" y="13"/>
                  </a:lnTo>
                  <a:lnTo>
                    <a:pt x="35" y="14"/>
                  </a:lnTo>
                  <a:lnTo>
                    <a:pt x="35" y="15"/>
                  </a:lnTo>
                  <a:lnTo>
                    <a:pt x="36" y="16"/>
                  </a:lnTo>
                  <a:lnTo>
                    <a:pt x="36" y="17"/>
                  </a:lnTo>
                  <a:lnTo>
                    <a:pt x="36" y="18"/>
                  </a:lnTo>
                  <a:lnTo>
                    <a:pt x="36" y="19"/>
                  </a:lnTo>
                  <a:lnTo>
                    <a:pt x="36" y="20"/>
                  </a:lnTo>
                  <a:lnTo>
                    <a:pt x="36" y="21"/>
                  </a:lnTo>
                  <a:lnTo>
                    <a:pt x="37" y="22"/>
                  </a:lnTo>
                  <a:lnTo>
                    <a:pt x="37" y="23"/>
                  </a:lnTo>
                  <a:lnTo>
                    <a:pt x="37" y="24"/>
                  </a:lnTo>
                  <a:lnTo>
                    <a:pt x="37" y="26"/>
                  </a:lnTo>
                  <a:lnTo>
                    <a:pt x="36" y="27"/>
                  </a:lnTo>
                  <a:lnTo>
                    <a:pt x="36" y="28"/>
                  </a:lnTo>
                  <a:lnTo>
                    <a:pt x="36" y="29"/>
                  </a:lnTo>
                  <a:lnTo>
                    <a:pt x="36" y="30"/>
                  </a:lnTo>
                  <a:lnTo>
                    <a:pt x="36" y="31"/>
                  </a:lnTo>
                  <a:lnTo>
                    <a:pt x="36" y="33"/>
                  </a:lnTo>
                  <a:lnTo>
                    <a:pt x="35" y="33"/>
                  </a:lnTo>
                  <a:lnTo>
                    <a:pt x="35" y="34"/>
                  </a:lnTo>
                  <a:lnTo>
                    <a:pt x="33" y="40"/>
                  </a:lnTo>
                  <a:lnTo>
                    <a:pt x="33" y="41"/>
                  </a:lnTo>
                  <a:lnTo>
                    <a:pt x="32" y="41"/>
                  </a:lnTo>
                  <a:lnTo>
                    <a:pt x="32" y="42"/>
                  </a:lnTo>
                  <a:lnTo>
                    <a:pt x="32" y="43"/>
                  </a:lnTo>
                  <a:lnTo>
                    <a:pt x="31" y="43"/>
                  </a:lnTo>
                  <a:lnTo>
                    <a:pt x="31" y="44"/>
                  </a:lnTo>
                  <a:lnTo>
                    <a:pt x="30" y="45"/>
                  </a:lnTo>
                  <a:lnTo>
                    <a:pt x="30" y="46"/>
                  </a:lnTo>
                  <a:lnTo>
                    <a:pt x="29" y="46"/>
                  </a:lnTo>
                  <a:lnTo>
                    <a:pt x="29" y="47"/>
                  </a:lnTo>
                  <a:lnTo>
                    <a:pt x="28" y="47"/>
                  </a:lnTo>
                  <a:lnTo>
                    <a:pt x="28" y="48"/>
                  </a:lnTo>
                </a:path>
              </a:pathLst>
            </a:custGeom>
            <a:solidFill>
              <a:srgbClr val="E86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29" name="未知">
              <a:extLst>
                <a:ext uri="{FF2B5EF4-FFF2-40B4-BE49-F238E27FC236}">
                  <a16:creationId xmlns:a16="http://schemas.microsoft.com/office/drawing/2014/main" id="{0588ABBB-B6D3-FB4F-ECFE-54D2D3A259B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0" y="886"/>
              <a:ext cx="23" cy="6"/>
            </a:xfrm>
            <a:custGeom>
              <a:avLst/>
              <a:gdLst>
                <a:gd name="T0" fmla="*/ 0 w 56"/>
                <a:gd name="T1" fmla="*/ 0 h 13"/>
                <a:gd name="T2" fmla="*/ 0 w 56"/>
                <a:gd name="T3" fmla="*/ 0 h 13"/>
                <a:gd name="T4" fmla="*/ 0 w 56"/>
                <a:gd name="T5" fmla="*/ 0 h 13"/>
                <a:gd name="T6" fmla="*/ 0 w 56"/>
                <a:gd name="T7" fmla="*/ 0 h 13"/>
                <a:gd name="T8" fmla="*/ 0 w 56"/>
                <a:gd name="T9" fmla="*/ 0 h 13"/>
                <a:gd name="T10" fmla="*/ 0 w 56"/>
                <a:gd name="T11" fmla="*/ 0 h 13"/>
                <a:gd name="T12" fmla="*/ 0 w 56"/>
                <a:gd name="T13" fmla="*/ 0 h 13"/>
                <a:gd name="T14" fmla="*/ 0 w 56"/>
                <a:gd name="T15" fmla="*/ 0 h 13"/>
                <a:gd name="T16" fmla="*/ 0 w 56"/>
                <a:gd name="T17" fmla="*/ 0 h 13"/>
                <a:gd name="T18" fmla="*/ 0 w 56"/>
                <a:gd name="T19" fmla="*/ 0 h 13"/>
                <a:gd name="T20" fmla="*/ 0 w 56"/>
                <a:gd name="T21" fmla="*/ 0 h 13"/>
                <a:gd name="T22" fmla="*/ 0 w 56"/>
                <a:gd name="T23" fmla="*/ 0 h 13"/>
                <a:gd name="T24" fmla="*/ 0 w 56"/>
                <a:gd name="T25" fmla="*/ 0 h 13"/>
                <a:gd name="T26" fmla="*/ 0 w 56"/>
                <a:gd name="T27" fmla="*/ 0 h 13"/>
                <a:gd name="T28" fmla="*/ 0 w 56"/>
                <a:gd name="T29" fmla="*/ 0 h 13"/>
                <a:gd name="T30" fmla="*/ 0 w 56"/>
                <a:gd name="T31" fmla="*/ 0 h 13"/>
                <a:gd name="T32" fmla="*/ 0 w 56"/>
                <a:gd name="T33" fmla="*/ 0 h 13"/>
                <a:gd name="T34" fmla="*/ 0 w 56"/>
                <a:gd name="T35" fmla="*/ 0 h 13"/>
                <a:gd name="T36" fmla="*/ 0 w 56"/>
                <a:gd name="T37" fmla="*/ 0 h 13"/>
                <a:gd name="T38" fmla="*/ 0 w 56"/>
                <a:gd name="T39" fmla="*/ 0 h 13"/>
                <a:gd name="T40" fmla="*/ 0 w 56"/>
                <a:gd name="T41" fmla="*/ 0 h 13"/>
                <a:gd name="T42" fmla="*/ 0 w 56"/>
                <a:gd name="T43" fmla="*/ 0 h 13"/>
                <a:gd name="T44" fmla="*/ 0 w 56"/>
                <a:gd name="T45" fmla="*/ 0 h 13"/>
                <a:gd name="T46" fmla="*/ 0 w 56"/>
                <a:gd name="T47" fmla="*/ 0 h 13"/>
                <a:gd name="T48" fmla="*/ 0 w 56"/>
                <a:gd name="T49" fmla="*/ 0 h 13"/>
                <a:gd name="T50" fmla="*/ 0 w 56"/>
                <a:gd name="T51" fmla="*/ 0 h 13"/>
                <a:gd name="T52" fmla="*/ 0 w 56"/>
                <a:gd name="T53" fmla="*/ 0 h 13"/>
                <a:gd name="T54" fmla="*/ 0 w 56"/>
                <a:gd name="T55" fmla="*/ 0 h 13"/>
                <a:gd name="T56" fmla="*/ 0 w 56"/>
                <a:gd name="T57" fmla="*/ 0 h 13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56" h="13">
                  <a:moveTo>
                    <a:pt x="0" y="13"/>
                  </a:moveTo>
                  <a:lnTo>
                    <a:pt x="1" y="12"/>
                  </a:lnTo>
                  <a:lnTo>
                    <a:pt x="2" y="11"/>
                  </a:lnTo>
                  <a:lnTo>
                    <a:pt x="3" y="10"/>
                  </a:lnTo>
                  <a:lnTo>
                    <a:pt x="4" y="9"/>
                  </a:lnTo>
                  <a:lnTo>
                    <a:pt x="5" y="8"/>
                  </a:lnTo>
                  <a:lnTo>
                    <a:pt x="15" y="3"/>
                  </a:lnTo>
                  <a:lnTo>
                    <a:pt x="16" y="2"/>
                  </a:lnTo>
                  <a:lnTo>
                    <a:pt x="18" y="2"/>
                  </a:lnTo>
                  <a:lnTo>
                    <a:pt x="19" y="1"/>
                  </a:lnTo>
                  <a:lnTo>
                    <a:pt x="21" y="1"/>
                  </a:lnTo>
                  <a:lnTo>
                    <a:pt x="22" y="1"/>
                  </a:lnTo>
                  <a:lnTo>
                    <a:pt x="23" y="1"/>
                  </a:lnTo>
                  <a:lnTo>
                    <a:pt x="25" y="1"/>
                  </a:lnTo>
                  <a:lnTo>
                    <a:pt x="26" y="0"/>
                  </a:lnTo>
                  <a:lnTo>
                    <a:pt x="28" y="0"/>
                  </a:lnTo>
                  <a:lnTo>
                    <a:pt x="29" y="0"/>
                  </a:lnTo>
                  <a:lnTo>
                    <a:pt x="31" y="1"/>
                  </a:lnTo>
                  <a:lnTo>
                    <a:pt x="32" y="1"/>
                  </a:lnTo>
                  <a:lnTo>
                    <a:pt x="34" y="1"/>
                  </a:lnTo>
                  <a:lnTo>
                    <a:pt x="39" y="2"/>
                  </a:lnTo>
                  <a:lnTo>
                    <a:pt x="41" y="3"/>
                  </a:lnTo>
                  <a:lnTo>
                    <a:pt x="42" y="3"/>
                  </a:lnTo>
                  <a:lnTo>
                    <a:pt x="51" y="8"/>
                  </a:lnTo>
                  <a:lnTo>
                    <a:pt x="52" y="9"/>
                  </a:lnTo>
                  <a:lnTo>
                    <a:pt x="53" y="10"/>
                  </a:lnTo>
                  <a:lnTo>
                    <a:pt x="54" y="11"/>
                  </a:lnTo>
                  <a:lnTo>
                    <a:pt x="55" y="12"/>
                  </a:lnTo>
                  <a:lnTo>
                    <a:pt x="56" y="13"/>
                  </a:lnTo>
                </a:path>
              </a:pathLst>
            </a:custGeom>
            <a:solidFill>
              <a:srgbClr val="E86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30" name="未知">
              <a:extLst>
                <a:ext uri="{FF2B5EF4-FFF2-40B4-BE49-F238E27FC236}">
                  <a16:creationId xmlns:a16="http://schemas.microsoft.com/office/drawing/2014/main" id="{7AAC3A6F-062B-5D0C-FF7E-B9FBFDA4023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" y="892"/>
              <a:ext cx="19" cy="19"/>
            </a:xfrm>
            <a:custGeom>
              <a:avLst/>
              <a:gdLst>
                <a:gd name="T0" fmla="*/ 0 w 48"/>
                <a:gd name="T1" fmla="*/ 0 h 48"/>
                <a:gd name="T2" fmla="*/ 0 w 48"/>
                <a:gd name="T3" fmla="*/ 0 h 48"/>
                <a:gd name="T4" fmla="*/ 0 w 48"/>
                <a:gd name="T5" fmla="*/ 0 h 48"/>
                <a:gd name="T6" fmla="*/ 0 w 48"/>
                <a:gd name="T7" fmla="*/ 0 h 48"/>
                <a:gd name="T8" fmla="*/ 0 w 48"/>
                <a:gd name="T9" fmla="*/ 0 h 48"/>
                <a:gd name="T10" fmla="*/ 0 w 48"/>
                <a:gd name="T11" fmla="*/ 0 h 48"/>
                <a:gd name="T12" fmla="*/ 0 w 48"/>
                <a:gd name="T13" fmla="*/ 0 h 48"/>
                <a:gd name="T14" fmla="*/ 0 w 48"/>
                <a:gd name="T15" fmla="*/ 0 h 48"/>
                <a:gd name="T16" fmla="*/ 0 w 48"/>
                <a:gd name="T17" fmla="*/ 0 h 48"/>
                <a:gd name="T18" fmla="*/ 0 w 48"/>
                <a:gd name="T19" fmla="*/ 0 h 4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8" h="48">
                  <a:moveTo>
                    <a:pt x="41" y="41"/>
                  </a:moveTo>
                  <a:lnTo>
                    <a:pt x="24" y="48"/>
                  </a:lnTo>
                  <a:lnTo>
                    <a:pt x="23" y="48"/>
                  </a:lnTo>
                  <a:lnTo>
                    <a:pt x="0" y="24"/>
                  </a:lnTo>
                  <a:lnTo>
                    <a:pt x="0" y="23"/>
                  </a:lnTo>
                  <a:lnTo>
                    <a:pt x="24" y="0"/>
                  </a:lnTo>
                  <a:lnTo>
                    <a:pt x="25" y="0"/>
                  </a:lnTo>
                  <a:lnTo>
                    <a:pt x="48" y="24"/>
                  </a:lnTo>
                  <a:lnTo>
                    <a:pt x="48" y="26"/>
                  </a:lnTo>
                  <a:lnTo>
                    <a:pt x="41" y="41"/>
                  </a:lnTo>
                  <a:close/>
                </a:path>
              </a:pathLst>
            </a:custGeom>
            <a:noFill/>
            <a:ln w="635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31" name="未知">
              <a:extLst>
                <a:ext uri="{FF2B5EF4-FFF2-40B4-BE49-F238E27FC236}">
                  <a16:creationId xmlns:a16="http://schemas.microsoft.com/office/drawing/2014/main" id="{3795661F-A7C0-1C25-CDFF-9F83B5D78D6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7" y="886"/>
              <a:ext cx="29" cy="30"/>
            </a:xfrm>
            <a:custGeom>
              <a:avLst/>
              <a:gdLst>
                <a:gd name="T0" fmla="*/ 0 w 74"/>
                <a:gd name="T1" fmla="*/ 0 h 74"/>
                <a:gd name="T2" fmla="*/ 0 w 74"/>
                <a:gd name="T3" fmla="*/ 0 h 74"/>
                <a:gd name="T4" fmla="*/ 0 w 74"/>
                <a:gd name="T5" fmla="*/ 0 h 74"/>
                <a:gd name="T6" fmla="*/ 0 w 74"/>
                <a:gd name="T7" fmla="*/ 0 h 74"/>
                <a:gd name="T8" fmla="*/ 0 w 74"/>
                <a:gd name="T9" fmla="*/ 0 h 74"/>
                <a:gd name="T10" fmla="*/ 0 w 74"/>
                <a:gd name="T11" fmla="*/ 0 h 74"/>
                <a:gd name="T12" fmla="*/ 0 w 74"/>
                <a:gd name="T13" fmla="*/ 0 h 74"/>
                <a:gd name="T14" fmla="*/ 0 w 74"/>
                <a:gd name="T15" fmla="*/ 0 h 74"/>
                <a:gd name="T16" fmla="*/ 0 w 74"/>
                <a:gd name="T17" fmla="*/ 0 h 74"/>
                <a:gd name="T18" fmla="*/ 0 w 74"/>
                <a:gd name="T19" fmla="*/ 0 h 7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4" h="74">
                  <a:moveTo>
                    <a:pt x="63" y="11"/>
                  </a:moveTo>
                  <a:lnTo>
                    <a:pt x="37" y="0"/>
                  </a:lnTo>
                  <a:lnTo>
                    <a:pt x="35" y="0"/>
                  </a:lnTo>
                  <a:lnTo>
                    <a:pt x="0" y="37"/>
                  </a:lnTo>
                  <a:lnTo>
                    <a:pt x="0" y="40"/>
                  </a:lnTo>
                  <a:lnTo>
                    <a:pt x="37" y="74"/>
                  </a:lnTo>
                  <a:lnTo>
                    <a:pt x="38" y="74"/>
                  </a:lnTo>
                  <a:lnTo>
                    <a:pt x="74" y="37"/>
                  </a:lnTo>
                  <a:lnTo>
                    <a:pt x="74" y="36"/>
                  </a:lnTo>
                  <a:lnTo>
                    <a:pt x="63" y="11"/>
                  </a:lnTo>
                  <a:close/>
                </a:path>
              </a:pathLst>
            </a:custGeom>
            <a:noFill/>
            <a:ln w="635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32" name="未知">
              <a:extLst>
                <a:ext uri="{FF2B5EF4-FFF2-40B4-BE49-F238E27FC236}">
                  <a16:creationId xmlns:a16="http://schemas.microsoft.com/office/drawing/2014/main" id="{EB47FC8A-AAD0-AE46-E9CB-C015E6AC9C2A}"/>
                </a:ext>
              </a:extLst>
            </p:cNvPr>
            <p:cNvSpPr>
              <a:spLocks/>
            </p:cNvSpPr>
            <p:nvPr/>
          </p:nvSpPr>
          <p:spPr bwMode="auto">
            <a:xfrm>
              <a:off x="686" y="810"/>
              <a:ext cx="43" cy="44"/>
            </a:xfrm>
            <a:custGeom>
              <a:avLst/>
              <a:gdLst>
                <a:gd name="T0" fmla="*/ 0 w 109"/>
                <a:gd name="T1" fmla="*/ 0 h 112"/>
                <a:gd name="T2" fmla="*/ 0 w 109"/>
                <a:gd name="T3" fmla="*/ 0 h 112"/>
                <a:gd name="T4" fmla="*/ 0 w 109"/>
                <a:gd name="T5" fmla="*/ 0 h 112"/>
                <a:gd name="T6" fmla="*/ 0 w 109"/>
                <a:gd name="T7" fmla="*/ 0 h 112"/>
                <a:gd name="T8" fmla="*/ 0 w 109"/>
                <a:gd name="T9" fmla="*/ 0 h 112"/>
                <a:gd name="T10" fmla="*/ 0 w 109"/>
                <a:gd name="T11" fmla="*/ 0 h 112"/>
                <a:gd name="T12" fmla="*/ 0 w 109"/>
                <a:gd name="T13" fmla="*/ 0 h 112"/>
                <a:gd name="T14" fmla="*/ 0 w 109"/>
                <a:gd name="T15" fmla="*/ 0 h 112"/>
                <a:gd name="T16" fmla="*/ 0 w 109"/>
                <a:gd name="T17" fmla="*/ 0 h 112"/>
                <a:gd name="T18" fmla="*/ 0 w 109"/>
                <a:gd name="T19" fmla="*/ 0 h 112"/>
                <a:gd name="T20" fmla="*/ 0 w 109"/>
                <a:gd name="T21" fmla="*/ 0 h 112"/>
                <a:gd name="T22" fmla="*/ 0 w 109"/>
                <a:gd name="T23" fmla="*/ 0 h 112"/>
                <a:gd name="T24" fmla="*/ 0 w 109"/>
                <a:gd name="T25" fmla="*/ 0 h 112"/>
                <a:gd name="T26" fmla="*/ 0 w 109"/>
                <a:gd name="T27" fmla="*/ 0 h 112"/>
                <a:gd name="T28" fmla="*/ 0 w 109"/>
                <a:gd name="T29" fmla="*/ 0 h 112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09" h="112">
                  <a:moveTo>
                    <a:pt x="25" y="86"/>
                  </a:moveTo>
                  <a:lnTo>
                    <a:pt x="66" y="41"/>
                  </a:lnTo>
                  <a:lnTo>
                    <a:pt x="67" y="37"/>
                  </a:lnTo>
                  <a:lnTo>
                    <a:pt x="109" y="112"/>
                  </a:lnTo>
                  <a:lnTo>
                    <a:pt x="67" y="37"/>
                  </a:lnTo>
                  <a:lnTo>
                    <a:pt x="67" y="36"/>
                  </a:lnTo>
                  <a:lnTo>
                    <a:pt x="66" y="35"/>
                  </a:lnTo>
                  <a:lnTo>
                    <a:pt x="65" y="35"/>
                  </a:lnTo>
                  <a:lnTo>
                    <a:pt x="64" y="35"/>
                  </a:lnTo>
                  <a:lnTo>
                    <a:pt x="18" y="74"/>
                  </a:lnTo>
                  <a:lnTo>
                    <a:pt x="0" y="0"/>
                  </a:lnTo>
                  <a:lnTo>
                    <a:pt x="18" y="74"/>
                  </a:lnTo>
                  <a:lnTo>
                    <a:pt x="24" y="86"/>
                  </a:lnTo>
                  <a:lnTo>
                    <a:pt x="25" y="86"/>
                  </a:lnTo>
                  <a:close/>
                </a:path>
              </a:pathLst>
            </a:custGeom>
            <a:blipFill dpi="0" rotWithShape="0">
              <a:blip r:embed="rId9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33" name="未知">
              <a:extLst>
                <a:ext uri="{FF2B5EF4-FFF2-40B4-BE49-F238E27FC236}">
                  <a16:creationId xmlns:a16="http://schemas.microsoft.com/office/drawing/2014/main" id="{AF05AD7E-01A8-2624-BE4A-D2566D2C7F29}"/>
                </a:ext>
              </a:extLst>
            </p:cNvPr>
            <p:cNvSpPr>
              <a:spLocks/>
            </p:cNvSpPr>
            <p:nvPr/>
          </p:nvSpPr>
          <p:spPr bwMode="auto">
            <a:xfrm>
              <a:off x="673" y="822"/>
              <a:ext cx="27" cy="38"/>
            </a:xfrm>
            <a:custGeom>
              <a:avLst/>
              <a:gdLst>
                <a:gd name="T0" fmla="*/ 0 w 66"/>
                <a:gd name="T1" fmla="*/ 0 h 94"/>
                <a:gd name="T2" fmla="*/ 0 w 66"/>
                <a:gd name="T3" fmla="*/ 0 h 94"/>
                <a:gd name="T4" fmla="*/ 0 w 66"/>
                <a:gd name="T5" fmla="*/ 0 h 94"/>
                <a:gd name="T6" fmla="*/ 0 w 66"/>
                <a:gd name="T7" fmla="*/ 0 h 94"/>
                <a:gd name="T8" fmla="*/ 0 w 66"/>
                <a:gd name="T9" fmla="*/ 0 h 94"/>
                <a:gd name="T10" fmla="*/ 0 w 66"/>
                <a:gd name="T11" fmla="*/ 0 h 94"/>
                <a:gd name="T12" fmla="*/ 0 w 66"/>
                <a:gd name="T13" fmla="*/ 0 h 94"/>
                <a:gd name="T14" fmla="*/ 0 w 66"/>
                <a:gd name="T15" fmla="*/ 0 h 94"/>
                <a:gd name="T16" fmla="*/ 0 w 66"/>
                <a:gd name="T17" fmla="*/ 0 h 94"/>
                <a:gd name="T18" fmla="*/ 0 w 66"/>
                <a:gd name="T19" fmla="*/ 0 h 94"/>
                <a:gd name="T20" fmla="*/ 0 w 66"/>
                <a:gd name="T21" fmla="*/ 0 h 94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66" h="94">
                  <a:moveTo>
                    <a:pt x="46" y="58"/>
                  </a:moveTo>
                  <a:lnTo>
                    <a:pt x="55" y="54"/>
                  </a:lnTo>
                  <a:lnTo>
                    <a:pt x="66" y="94"/>
                  </a:lnTo>
                  <a:lnTo>
                    <a:pt x="55" y="54"/>
                  </a:lnTo>
                  <a:lnTo>
                    <a:pt x="49" y="42"/>
                  </a:lnTo>
                  <a:lnTo>
                    <a:pt x="42" y="56"/>
                  </a:lnTo>
                  <a:lnTo>
                    <a:pt x="0" y="0"/>
                  </a:lnTo>
                  <a:lnTo>
                    <a:pt x="42" y="56"/>
                  </a:lnTo>
                  <a:lnTo>
                    <a:pt x="43" y="57"/>
                  </a:lnTo>
                  <a:lnTo>
                    <a:pt x="45" y="59"/>
                  </a:lnTo>
                  <a:lnTo>
                    <a:pt x="46" y="58"/>
                  </a:lnTo>
                  <a:close/>
                </a:path>
              </a:pathLst>
            </a:custGeom>
            <a:blipFill dpi="0" rotWithShape="0">
              <a:blip r:embed="rId10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34" name="未知">
              <a:extLst>
                <a:ext uri="{FF2B5EF4-FFF2-40B4-BE49-F238E27FC236}">
                  <a16:creationId xmlns:a16="http://schemas.microsoft.com/office/drawing/2014/main" id="{66B5DBEC-EB41-A449-930C-136906EB5412}"/>
                </a:ext>
              </a:extLst>
            </p:cNvPr>
            <p:cNvSpPr>
              <a:spLocks/>
            </p:cNvSpPr>
            <p:nvPr/>
          </p:nvSpPr>
          <p:spPr bwMode="auto">
            <a:xfrm>
              <a:off x="690" y="824"/>
              <a:ext cx="22" cy="22"/>
            </a:xfrm>
            <a:custGeom>
              <a:avLst/>
              <a:gdLst>
                <a:gd name="T0" fmla="*/ 0 w 56"/>
                <a:gd name="T1" fmla="*/ 0 h 56"/>
                <a:gd name="T2" fmla="*/ 0 w 56"/>
                <a:gd name="T3" fmla="*/ 0 h 56"/>
                <a:gd name="T4" fmla="*/ 0 w 56"/>
                <a:gd name="T5" fmla="*/ 0 h 56"/>
                <a:gd name="T6" fmla="*/ 0 w 56"/>
                <a:gd name="T7" fmla="*/ 0 h 56"/>
                <a:gd name="T8" fmla="*/ 0 w 56"/>
                <a:gd name="T9" fmla="*/ 0 h 56"/>
                <a:gd name="T10" fmla="*/ 0 w 56"/>
                <a:gd name="T11" fmla="*/ 0 h 56"/>
                <a:gd name="T12" fmla="*/ 0 w 56"/>
                <a:gd name="T13" fmla="*/ 0 h 56"/>
                <a:gd name="T14" fmla="*/ 0 w 56"/>
                <a:gd name="T15" fmla="*/ 0 h 56"/>
                <a:gd name="T16" fmla="*/ 0 w 56"/>
                <a:gd name="T17" fmla="*/ 0 h 56"/>
                <a:gd name="T18" fmla="*/ 0 w 56"/>
                <a:gd name="T19" fmla="*/ 0 h 56"/>
                <a:gd name="T20" fmla="*/ 0 w 56"/>
                <a:gd name="T21" fmla="*/ 0 h 56"/>
                <a:gd name="T22" fmla="*/ 0 w 56"/>
                <a:gd name="T23" fmla="*/ 0 h 56"/>
                <a:gd name="T24" fmla="*/ 0 w 56"/>
                <a:gd name="T25" fmla="*/ 0 h 5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56" h="56">
                  <a:moveTo>
                    <a:pt x="30" y="37"/>
                  </a:moveTo>
                  <a:lnTo>
                    <a:pt x="3" y="56"/>
                  </a:lnTo>
                  <a:lnTo>
                    <a:pt x="2" y="55"/>
                  </a:lnTo>
                  <a:lnTo>
                    <a:pt x="0" y="53"/>
                  </a:lnTo>
                  <a:lnTo>
                    <a:pt x="1" y="52"/>
                  </a:lnTo>
                  <a:lnTo>
                    <a:pt x="41" y="7"/>
                  </a:lnTo>
                  <a:lnTo>
                    <a:pt x="54" y="0"/>
                  </a:lnTo>
                  <a:lnTo>
                    <a:pt x="55" y="0"/>
                  </a:lnTo>
                  <a:lnTo>
                    <a:pt x="56" y="1"/>
                  </a:lnTo>
                  <a:lnTo>
                    <a:pt x="56" y="2"/>
                  </a:lnTo>
                  <a:lnTo>
                    <a:pt x="56" y="3"/>
                  </a:lnTo>
                  <a:lnTo>
                    <a:pt x="30" y="37"/>
                  </a:lnTo>
                  <a:close/>
                </a:path>
              </a:pathLst>
            </a:custGeom>
            <a:noFill/>
            <a:ln w="635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35" name="未知">
              <a:extLst>
                <a:ext uri="{FF2B5EF4-FFF2-40B4-BE49-F238E27FC236}">
                  <a16:creationId xmlns:a16="http://schemas.microsoft.com/office/drawing/2014/main" id="{CAE194E9-2231-8E3B-876F-EC68BBBCDD9E}"/>
                </a:ext>
              </a:extLst>
            </p:cNvPr>
            <p:cNvSpPr>
              <a:spLocks/>
            </p:cNvSpPr>
            <p:nvPr/>
          </p:nvSpPr>
          <p:spPr bwMode="auto">
            <a:xfrm>
              <a:off x="660" y="803"/>
              <a:ext cx="111" cy="110"/>
            </a:xfrm>
            <a:custGeom>
              <a:avLst/>
              <a:gdLst>
                <a:gd name="T0" fmla="*/ 0 w 276"/>
                <a:gd name="T1" fmla="*/ 0 h 275"/>
                <a:gd name="T2" fmla="*/ 0 w 276"/>
                <a:gd name="T3" fmla="*/ 0 h 275"/>
                <a:gd name="T4" fmla="*/ 0 w 276"/>
                <a:gd name="T5" fmla="*/ 0 h 275"/>
                <a:gd name="T6" fmla="*/ 0 w 276"/>
                <a:gd name="T7" fmla="*/ 0 h 275"/>
                <a:gd name="T8" fmla="*/ 0 w 276"/>
                <a:gd name="T9" fmla="*/ 0 h 275"/>
                <a:gd name="T10" fmla="*/ 0 w 276"/>
                <a:gd name="T11" fmla="*/ 0 h 275"/>
                <a:gd name="T12" fmla="*/ 0 w 276"/>
                <a:gd name="T13" fmla="*/ 0 h 275"/>
                <a:gd name="T14" fmla="*/ 0 w 276"/>
                <a:gd name="T15" fmla="*/ 0 h 275"/>
                <a:gd name="T16" fmla="*/ 0 w 276"/>
                <a:gd name="T17" fmla="*/ 0 h 275"/>
                <a:gd name="T18" fmla="*/ 0 w 276"/>
                <a:gd name="T19" fmla="*/ 0 h 275"/>
                <a:gd name="T20" fmla="*/ 0 w 276"/>
                <a:gd name="T21" fmla="*/ 0 h 275"/>
                <a:gd name="T22" fmla="*/ 0 w 276"/>
                <a:gd name="T23" fmla="*/ 0 h 27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276" h="275">
                  <a:moveTo>
                    <a:pt x="243" y="242"/>
                  </a:moveTo>
                  <a:lnTo>
                    <a:pt x="256" y="231"/>
                  </a:lnTo>
                  <a:lnTo>
                    <a:pt x="276" y="275"/>
                  </a:lnTo>
                  <a:lnTo>
                    <a:pt x="256" y="231"/>
                  </a:lnTo>
                  <a:lnTo>
                    <a:pt x="44" y="19"/>
                  </a:lnTo>
                  <a:lnTo>
                    <a:pt x="33" y="33"/>
                  </a:lnTo>
                  <a:lnTo>
                    <a:pt x="0" y="0"/>
                  </a:lnTo>
                  <a:lnTo>
                    <a:pt x="33" y="33"/>
                  </a:lnTo>
                  <a:lnTo>
                    <a:pt x="33" y="35"/>
                  </a:lnTo>
                  <a:lnTo>
                    <a:pt x="222" y="233"/>
                  </a:lnTo>
                  <a:lnTo>
                    <a:pt x="242" y="242"/>
                  </a:lnTo>
                  <a:lnTo>
                    <a:pt x="243" y="242"/>
                  </a:lnTo>
                  <a:close/>
                </a:path>
              </a:pathLst>
            </a:custGeom>
            <a:blipFill dpi="0" rotWithShape="0">
              <a:blip r:embed="rId11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36" name="未知">
              <a:extLst>
                <a:ext uri="{FF2B5EF4-FFF2-40B4-BE49-F238E27FC236}">
                  <a16:creationId xmlns:a16="http://schemas.microsoft.com/office/drawing/2014/main" id="{CAB4A64E-F152-0204-A951-7011BE6AD7E6}"/>
                </a:ext>
              </a:extLst>
            </p:cNvPr>
            <p:cNvSpPr>
              <a:spLocks/>
            </p:cNvSpPr>
            <p:nvPr/>
          </p:nvSpPr>
          <p:spPr bwMode="auto">
            <a:xfrm>
              <a:off x="670" y="799"/>
              <a:ext cx="105" cy="105"/>
            </a:xfrm>
            <a:custGeom>
              <a:avLst/>
              <a:gdLst>
                <a:gd name="T0" fmla="*/ 0 w 262"/>
                <a:gd name="T1" fmla="*/ 0 h 262"/>
                <a:gd name="T2" fmla="*/ 0 w 262"/>
                <a:gd name="T3" fmla="*/ 0 h 262"/>
                <a:gd name="T4" fmla="*/ 0 w 262"/>
                <a:gd name="T5" fmla="*/ 0 h 262"/>
                <a:gd name="T6" fmla="*/ 0 w 262"/>
                <a:gd name="T7" fmla="*/ 0 h 262"/>
                <a:gd name="T8" fmla="*/ 0 w 262"/>
                <a:gd name="T9" fmla="*/ 0 h 262"/>
                <a:gd name="T10" fmla="*/ 0 w 262"/>
                <a:gd name="T11" fmla="*/ 0 h 262"/>
                <a:gd name="T12" fmla="*/ 0 w 262"/>
                <a:gd name="T13" fmla="*/ 0 h 262"/>
                <a:gd name="T14" fmla="*/ 0 w 262"/>
                <a:gd name="T15" fmla="*/ 0 h 262"/>
                <a:gd name="T16" fmla="*/ 0 w 262"/>
                <a:gd name="T17" fmla="*/ 0 h 262"/>
                <a:gd name="T18" fmla="*/ 0 w 262"/>
                <a:gd name="T19" fmla="*/ 0 h 262"/>
                <a:gd name="T20" fmla="*/ 0 w 262"/>
                <a:gd name="T21" fmla="*/ 0 h 262"/>
                <a:gd name="T22" fmla="*/ 0 w 262"/>
                <a:gd name="T23" fmla="*/ 0 h 262"/>
                <a:gd name="T24" fmla="*/ 0 w 262"/>
                <a:gd name="T25" fmla="*/ 0 h 262"/>
                <a:gd name="T26" fmla="*/ 0 w 262"/>
                <a:gd name="T27" fmla="*/ 0 h 262"/>
                <a:gd name="T28" fmla="*/ 0 w 262"/>
                <a:gd name="T29" fmla="*/ 0 h 262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262" h="262">
                  <a:moveTo>
                    <a:pt x="233" y="241"/>
                  </a:moveTo>
                  <a:lnTo>
                    <a:pt x="233" y="239"/>
                  </a:lnTo>
                  <a:lnTo>
                    <a:pt x="233" y="238"/>
                  </a:lnTo>
                  <a:lnTo>
                    <a:pt x="262" y="262"/>
                  </a:lnTo>
                  <a:lnTo>
                    <a:pt x="233" y="238"/>
                  </a:lnTo>
                  <a:lnTo>
                    <a:pt x="233" y="236"/>
                  </a:lnTo>
                  <a:lnTo>
                    <a:pt x="44" y="39"/>
                  </a:lnTo>
                  <a:lnTo>
                    <a:pt x="24" y="29"/>
                  </a:lnTo>
                  <a:lnTo>
                    <a:pt x="23" y="29"/>
                  </a:lnTo>
                  <a:lnTo>
                    <a:pt x="21" y="30"/>
                  </a:lnTo>
                  <a:lnTo>
                    <a:pt x="20" y="30"/>
                  </a:lnTo>
                  <a:lnTo>
                    <a:pt x="0" y="0"/>
                  </a:lnTo>
                  <a:lnTo>
                    <a:pt x="20" y="30"/>
                  </a:lnTo>
                  <a:lnTo>
                    <a:pt x="232" y="242"/>
                  </a:lnTo>
                  <a:lnTo>
                    <a:pt x="233" y="241"/>
                  </a:lnTo>
                  <a:close/>
                </a:path>
              </a:pathLst>
            </a:custGeom>
            <a:blipFill dpi="0" rotWithShape="0">
              <a:blip r:embed="rId12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37" name="未知">
              <a:extLst>
                <a:ext uri="{FF2B5EF4-FFF2-40B4-BE49-F238E27FC236}">
                  <a16:creationId xmlns:a16="http://schemas.microsoft.com/office/drawing/2014/main" id="{73D87B74-4CE7-62D5-9BD1-4A57DF16FB45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" y="810"/>
              <a:ext cx="89" cy="90"/>
            </a:xfrm>
            <a:custGeom>
              <a:avLst/>
              <a:gdLst>
                <a:gd name="T0" fmla="*/ 0 w 224"/>
                <a:gd name="T1" fmla="*/ 0 h 224"/>
                <a:gd name="T2" fmla="*/ 0 w 224"/>
                <a:gd name="T3" fmla="*/ 0 h 224"/>
                <a:gd name="T4" fmla="*/ 0 w 224"/>
                <a:gd name="T5" fmla="*/ 0 h 224"/>
                <a:gd name="T6" fmla="*/ 0 w 224"/>
                <a:gd name="T7" fmla="*/ 0 h 224"/>
                <a:gd name="T8" fmla="*/ 0 w 224"/>
                <a:gd name="T9" fmla="*/ 0 h 224"/>
                <a:gd name="T10" fmla="*/ 0 w 224"/>
                <a:gd name="T11" fmla="*/ 0 h 224"/>
                <a:gd name="T12" fmla="*/ 0 w 224"/>
                <a:gd name="T13" fmla="*/ 0 h 224"/>
                <a:gd name="T14" fmla="*/ 0 w 224"/>
                <a:gd name="T15" fmla="*/ 0 h 224"/>
                <a:gd name="T16" fmla="*/ 0 w 224"/>
                <a:gd name="T17" fmla="*/ 0 h 224"/>
                <a:gd name="T18" fmla="*/ 0 w 224"/>
                <a:gd name="T19" fmla="*/ 0 h 224"/>
                <a:gd name="T20" fmla="*/ 0 w 224"/>
                <a:gd name="T21" fmla="*/ 0 h 224"/>
                <a:gd name="T22" fmla="*/ 0 w 224"/>
                <a:gd name="T23" fmla="*/ 0 h 22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224" h="224">
                  <a:moveTo>
                    <a:pt x="220" y="220"/>
                  </a:moveTo>
                  <a:lnTo>
                    <a:pt x="224" y="209"/>
                  </a:lnTo>
                  <a:lnTo>
                    <a:pt x="224" y="207"/>
                  </a:lnTo>
                  <a:lnTo>
                    <a:pt x="35" y="10"/>
                  </a:lnTo>
                  <a:lnTo>
                    <a:pt x="15" y="0"/>
                  </a:lnTo>
                  <a:lnTo>
                    <a:pt x="14" y="0"/>
                  </a:lnTo>
                  <a:lnTo>
                    <a:pt x="0" y="15"/>
                  </a:lnTo>
                  <a:lnTo>
                    <a:pt x="0" y="17"/>
                  </a:lnTo>
                  <a:lnTo>
                    <a:pt x="189" y="215"/>
                  </a:lnTo>
                  <a:lnTo>
                    <a:pt x="209" y="224"/>
                  </a:lnTo>
                  <a:lnTo>
                    <a:pt x="210" y="224"/>
                  </a:lnTo>
                  <a:lnTo>
                    <a:pt x="220" y="220"/>
                  </a:lnTo>
                  <a:close/>
                </a:path>
              </a:pathLst>
            </a:custGeom>
            <a:noFill/>
            <a:ln w="635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38" name="未知">
              <a:extLst>
                <a:ext uri="{FF2B5EF4-FFF2-40B4-BE49-F238E27FC236}">
                  <a16:creationId xmlns:a16="http://schemas.microsoft.com/office/drawing/2014/main" id="{9A6F5E9E-E7D4-1E36-253E-E4E5A9E4CF3F}"/>
                </a:ext>
              </a:extLst>
            </p:cNvPr>
            <p:cNvSpPr>
              <a:spLocks/>
            </p:cNvSpPr>
            <p:nvPr/>
          </p:nvSpPr>
          <p:spPr bwMode="auto">
            <a:xfrm>
              <a:off x="715" y="842"/>
              <a:ext cx="2" cy="23"/>
            </a:xfrm>
            <a:custGeom>
              <a:avLst/>
              <a:gdLst>
                <a:gd name="T0" fmla="*/ 0 w 5"/>
                <a:gd name="T1" fmla="*/ 0 h 57"/>
                <a:gd name="T2" fmla="*/ 0 w 5"/>
                <a:gd name="T3" fmla="*/ 0 h 57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5" h="57">
                  <a:moveTo>
                    <a:pt x="5" y="0"/>
                  </a:moveTo>
                  <a:lnTo>
                    <a:pt x="0" y="57"/>
                  </a:lnTo>
                </a:path>
              </a:pathLst>
            </a:custGeom>
            <a:noFill/>
            <a:ln w="3175" cmpd="sng">
              <a:solidFill>
                <a:srgbClr val="6666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39" name="未知">
              <a:extLst>
                <a:ext uri="{FF2B5EF4-FFF2-40B4-BE49-F238E27FC236}">
                  <a16:creationId xmlns:a16="http://schemas.microsoft.com/office/drawing/2014/main" id="{7A2F65FE-85EC-0A5F-8CFF-21FDB257371C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" y="842"/>
              <a:ext cx="2" cy="23"/>
            </a:xfrm>
            <a:custGeom>
              <a:avLst/>
              <a:gdLst>
                <a:gd name="T0" fmla="*/ 0 w 5"/>
                <a:gd name="T1" fmla="*/ 0 h 57"/>
                <a:gd name="T2" fmla="*/ 0 w 5"/>
                <a:gd name="T3" fmla="*/ 0 h 57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5" h="57">
                  <a:moveTo>
                    <a:pt x="5" y="0"/>
                  </a:moveTo>
                  <a:lnTo>
                    <a:pt x="0" y="57"/>
                  </a:lnTo>
                </a:path>
              </a:pathLst>
            </a:custGeom>
            <a:noFill/>
            <a:ln w="3175" cmpd="sng">
              <a:solidFill>
                <a:srgbClr val="BEBEBE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40" name="未知">
              <a:extLst>
                <a:ext uri="{FF2B5EF4-FFF2-40B4-BE49-F238E27FC236}">
                  <a16:creationId xmlns:a16="http://schemas.microsoft.com/office/drawing/2014/main" id="{2F9715C1-5AC0-09BD-A0FF-2E22BA6831D3}"/>
                </a:ext>
              </a:extLst>
            </p:cNvPr>
            <p:cNvSpPr>
              <a:spLocks/>
            </p:cNvSpPr>
            <p:nvPr/>
          </p:nvSpPr>
          <p:spPr bwMode="auto">
            <a:xfrm>
              <a:off x="735" y="862"/>
              <a:ext cx="3" cy="23"/>
            </a:xfrm>
            <a:custGeom>
              <a:avLst/>
              <a:gdLst>
                <a:gd name="T0" fmla="*/ 1 w 6"/>
                <a:gd name="T1" fmla="*/ 0 h 57"/>
                <a:gd name="T2" fmla="*/ 0 w 6"/>
                <a:gd name="T3" fmla="*/ 0 h 57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6" h="57">
                  <a:moveTo>
                    <a:pt x="6" y="0"/>
                  </a:moveTo>
                  <a:lnTo>
                    <a:pt x="0" y="57"/>
                  </a:lnTo>
                </a:path>
              </a:pathLst>
            </a:custGeom>
            <a:noFill/>
            <a:ln w="3175" cmpd="sng">
              <a:solidFill>
                <a:srgbClr val="6666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41" name="未知">
              <a:extLst>
                <a:ext uri="{FF2B5EF4-FFF2-40B4-BE49-F238E27FC236}">
                  <a16:creationId xmlns:a16="http://schemas.microsoft.com/office/drawing/2014/main" id="{1F0B2C5E-CD3A-923A-1A06-9B752E0F056A}"/>
                </a:ext>
              </a:extLst>
            </p:cNvPr>
            <p:cNvSpPr>
              <a:spLocks/>
            </p:cNvSpPr>
            <p:nvPr/>
          </p:nvSpPr>
          <p:spPr bwMode="auto">
            <a:xfrm>
              <a:off x="734" y="862"/>
              <a:ext cx="2" cy="23"/>
            </a:xfrm>
            <a:custGeom>
              <a:avLst/>
              <a:gdLst>
                <a:gd name="T0" fmla="*/ 0 w 6"/>
                <a:gd name="T1" fmla="*/ 0 h 57"/>
                <a:gd name="T2" fmla="*/ 0 w 6"/>
                <a:gd name="T3" fmla="*/ 0 h 57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6" h="57">
                  <a:moveTo>
                    <a:pt x="6" y="0"/>
                  </a:moveTo>
                  <a:lnTo>
                    <a:pt x="0" y="57"/>
                  </a:lnTo>
                </a:path>
              </a:pathLst>
            </a:custGeom>
            <a:noFill/>
            <a:ln w="3175" cmpd="sng">
              <a:solidFill>
                <a:srgbClr val="BEBEBE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42" name="未知">
              <a:extLst>
                <a:ext uri="{FF2B5EF4-FFF2-40B4-BE49-F238E27FC236}">
                  <a16:creationId xmlns:a16="http://schemas.microsoft.com/office/drawing/2014/main" id="{EC23A841-795E-5899-224F-6F15EC182729}"/>
                </a:ext>
              </a:extLst>
            </p:cNvPr>
            <p:cNvSpPr>
              <a:spLocks/>
            </p:cNvSpPr>
            <p:nvPr/>
          </p:nvSpPr>
          <p:spPr bwMode="auto">
            <a:xfrm>
              <a:off x="746" y="873"/>
              <a:ext cx="2" cy="22"/>
            </a:xfrm>
            <a:custGeom>
              <a:avLst/>
              <a:gdLst>
                <a:gd name="T0" fmla="*/ 0 w 5"/>
                <a:gd name="T1" fmla="*/ 0 h 56"/>
                <a:gd name="T2" fmla="*/ 0 w 5"/>
                <a:gd name="T3" fmla="*/ 0 h 56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5" h="56">
                  <a:moveTo>
                    <a:pt x="5" y="0"/>
                  </a:moveTo>
                  <a:lnTo>
                    <a:pt x="0" y="56"/>
                  </a:lnTo>
                </a:path>
              </a:pathLst>
            </a:custGeom>
            <a:noFill/>
            <a:ln w="3175" cmpd="sng">
              <a:solidFill>
                <a:srgbClr val="6666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43" name="未知">
              <a:extLst>
                <a:ext uri="{FF2B5EF4-FFF2-40B4-BE49-F238E27FC236}">
                  <a16:creationId xmlns:a16="http://schemas.microsoft.com/office/drawing/2014/main" id="{4776FA04-CA02-3385-EFCA-570C65C05C0A}"/>
                </a:ext>
              </a:extLst>
            </p:cNvPr>
            <p:cNvSpPr>
              <a:spLocks/>
            </p:cNvSpPr>
            <p:nvPr/>
          </p:nvSpPr>
          <p:spPr bwMode="auto">
            <a:xfrm>
              <a:off x="744" y="873"/>
              <a:ext cx="2" cy="22"/>
            </a:xfrm>
            <a:custGeom>
              <a:avLst/>
              <a:gdLst>
                <a:gd name="T0" fmla="*/ 0 w 5"/>
                <a:gd name="T1" fmla="*/ 0 h 56"/>
                <a:gd name="T2" fmla="*/ 0 w 5"/>
                <a:gd name="T3" fmla="*/ 0 h 56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5" h="56">
                  <a:moveTo>
                    <a:pt x="5" y="0"/>
                  </a:moveTo>
                  <a:lnTo>
                    <a:pt x="0" y="56"/>
                  </a:lnTo>
                </a:path>
              </a:pathLst>
            </a:custGeom>
            <a:noFill/>
            <a:ln w="3175" cmpd="sng">
              <a:solidFill>
                <a:srgbClr val="BEBEBE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44" name="未知">
              <a:extLst>
                <a:ext uri="{FF2B5EF4-FFF2-40B4-BE49-F238E27FC236}">
                  <a16:creationId xmlns:a16="http://schemas.microsoft.com/office/drawing/2014/main" id="{0536BC61-2FA7-8BD6-2DE1-FFA62EAEFB99}"/>
                </a:ext>
              </a:extLst>
            </p:cNvPr>
            <p:cNvSpPr>
              <a:spLocks/>
            </p:cNvSpPr>
            <p:nvPr/>
          </p:nvSpPr>
          <p:spPr bwMode="auto">
            <a:xfrm>
              <a:off x="725" y="852"/>
              <a:ext cx="2" cy="23"/>
            </a:xfrm>
            <a:custGeom>
              <a:avLst/>
              <a:gdLst>
                <a:gd name="T0" fmla="*/ 0 w 5"/>
                <a:gd name="T1" fmla="*/ 0 h 57"/>
                <a:gd name="T2" fmla="*/ 0 w 5"/>
                <a:gd name="T3" fmla="*/ 0 h 57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5" h="57">
                  <a:moveTo>
                    <a:pt x="5" y="0"/>
                  </a:moveTo>
                  <a:lnTo>
                    <a:pt x="0" y="57"/>
                  </a:lnTo>
                </a:path>
              </a:pathLst>
            </a:custGeom>
            <a:noFill/>
            <a:ln w="3175" cmpd="sng">
              <a:solidFill>
                <a:srgbClr val="6666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45" name="未知">
              <a:extLst>
                <a:ext uri="{FF2B5EF4-FFF2-40B4-BE49-F238E27FC236}">
                  <a16:creationId xmlns:a16="http://schemas.microsoft.com/office/drawing/2014/main" id="{0BA22354-6F91-01BB-A6DC-92B86795F860}"/>
                </a:ext>
              </a:extLst>
            </p:cNvPr>
            <p:cNvSpPr>
              <a:spLocks/>
            </p:cNvSpPr>
            <p:nvPr/>
          </p:nvSpPr>
          <p:spPr bwMode="auto">
            <a:xfrm>
              <a:off x="724" y="852"/>
              <a:ext cx="2" cy="23"/>
            </a:xfrm>
            <a:custGeom>
              <a:avLst/>
              <a:gdLst>
                <a:gd name="T0" fmla="*/ 0 w 6"/>
                <a:gd name="T1" fmla="*/ 0 h 57"/>
                <a:gd name="T2" fmla="*/ 0 w 6"/>
                <a:gd name="T3" fmla="*/ 0 h 57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6" h="57">
                  <a:moveTo>
                    <a:pt x="6" y="0"/>
                  </a:moveTo>
                  <a:lnTo>
                    <a:pt x="0" y="57"/>
                  </a:lnTo>
                </a:path>
              </a:pathLst>
            </a:custGeom>
            <a:noFill/>
            <a:ln w="3175" cmpd="sng">
              <a:solidFill>
                <a:srgbClr val="BEBEBE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46" name="未知">
              <a:extLst>
                <a:ext uri="{FF2B5EF4-FFF2-40B4-BE49-F238E27FC236}">
                  <a16:creationId xmlns:a16="http://schemas.microsoft.com/office/drawing/2014/main" id="{0EEB1A5D-78A3-4C9E-03DD-8B8F3D2341F8}"/>
                </a:ext>
              </a:extLst>
            </p:cNvPr>
            <p:cNvSpPr>
              <a:spLocks/>
            </p:cNvSpPr>
            <p:nvPr/>
          </p:nvSpPr>
          <p:spPr bwMode="auto">
            <a:xfrm>
              <a:off x="706" y="833"/>
              <a:ext cx="2" cy="23"/>
            </a:xfrm>
            <a:custGeom>
              <a:avLst/>
              <a:gdLst>
                <a:gd name="T0" fmla="*/ 0 w 5"/>
                <a:gd name="T1" fmla="*/ 0 h 57"/>
                <a:gd name="T2" fmla="*/ 0 w 5"/>
                <a:gd name="T3" fmla="*/ 0 h 57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5" h="57">
                  <a:moveTo>
                    <a:pt x="5" y="0"/>
                  </a:moveTo>
                  <a:lnTo>
                    <a:pt x="0" y="57"/>
                  </a:lnTo>
                </a:path>
              </a:pathLst>
            </a:custGeom>
            <a:noFill/>
            <a:ln w="3175" cmpd="sng">
              <a:solidFill>
                <a:srgbClr val="6666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47" name="未知">
              <a:extLst>
                <a:ext uri="{FF2B5EF4-FFF2-40B4-BE49-F238E27FC236}">
                  <a16:creationId xmlns:a16="http://schemas.microsoft.com/office/drawing/2014/main" id="{7A073A38-3732-0B93-49A9-43BC764B7900}"/>
                </a:ext>
              </a:extLst>
            </p:cNvPr>
            <p:cNvSpPr>
              <a:spLocks/>
            </p:cNvSpPr>
            <p:nvPr/>
          </p:nvSpPr>
          <p:spPr bwMode="auto">
            <a:xfrm>
              <a:off x="705" y="833"/>
              <a:ext cx="2" cy="23"/>
            </a:xfrm>
            <a:custGeom>
              <a:avLst/>
              <a:gdLst>
                <a:gd name="T0" fmla="*/ 0 w 5"/>
                <a:gd name="T1" fmla="*/ 0 h 57"/>
                <a:gd name="T2" fmla="*/ 0 w 5"/>
                <a:gd name="T3" fmla="*/ 0 h 57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5" h="57">
                  <a:moveTo>
                    <a:pt x="5" y="0"/>
                  </a:moveTo>
                  <a:lnTo>
                    <a:pt x="0" y="57"/>
                  </a:lnTo>
                </a:path>
              </a:pathLst>
            </a:custGeom>
            <a:noFill/>
            <a:ln w="3175" cmpd="sng">
              <a:solidFill>
                <a:srgbClr val="BEBEBE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48" name="未知">
              <a:extLst>
                <a:ext uri="{FF2B5EF4-FFF2-40B4-BE49-F238E27FC236}">
                  <a16:creationId xmlns:a16="http://schemas.microsoft.com/office/drawing/2014/main" id="{30EA7D34-EB24-3A60-2463-274CC3E49DD9}"/>
                </a:ext>
              </a:extLst>
            </p:cNvPr>
            <p:cNvSpPr>
              <a:spLocks/>
            </p:cNvSpPr>
            <p:nvPr/>
          </p:nvSpPr>
          <p:spPr bwMode="auto">
            <a:xfrm>
              <a:off x="706" y="870"/>
              <a:ext cx="251" cy="251"/>
            </a:xfrm>
            <a:custGeom>
              <a:avLst/>
              <a:gdLst>
                <a:gd name="T0" fmla="*/ 0 w 627"/>
                <a:gd name="T1" fmla="*/ 0 h 627"/>
                <a:gd name="T2" fmla="*/ 0 w 627"/>
                <a:gd name="T3" fmla="*/ 0 h 627"/>
                <a:gd name="T4" fmla="*/ 0 w 627"/>
                <a:gd name="T5" fmla="*/ 0 h 627"/>
                <a:gd name="T6" fmla="*/ 0 w 627"/>
                <a:gd name="T7" fmla="*/ 0 h 627"/>
                <a:gd name="T8" fmla="*/ 0 w 627"/>
                <a:gd name="T9" fmla="*/ 0 h 627"/>
                <a:gd name="T10" fmla="*/ 0 w 627"/>
                <a:gd name="T11" fmla="*/ 0 h 627"/>
                <a:gd name="T12" fmla="*/ 0 w 627"/>
                <a:gd name="T13" fmla="*/ 0 h 627"/>
                <a:gd name="T14" fmla="*/ 0 w 627"/>
                <a:gd name="T15" fmla="*/ 0 h 627"/>
                <a:gd name="T16" fmla="*/ 0 w 627"/>
                <a:gd name="T17" fmla="*/ 0 h 627"/>
                <a:gd name="T18" fmla="*/ 0 w 627"/>
                <a:gd name="T19" fmla="*/ 0 h 627"/>
                <a:gd name="T20" fmla="*/ 0 w 627"/>
                <a:gd name="T21" fmla="*/ 0 h 627"/>
                <a:gd name="T22" fmla="*/ 0 w 627"/>
                <a:gd name="T23" fmla="*/ 0 h 627"/>
                <a:gd name="T24" fmla="*/ 0 w 627"/>
                <a:gd name="T25" fmla="*/ 0 h 627"/>
                <a:gd name="T26" fmla="*/ 0 w 627"/>
                <a:gd name="T27" fmla="*/ 0 h 627"/>
                <a:gd name="T28" fmla="*/ 0 w 627"/>
                <a:gd name="T29" fmla="*/ 0 h 627"/>
                <a:gd name="T30" fmla="*/ 0 w 627"/>
                <a:gd name="T31" fmla="*/ 0 h 627"/>
                <a:gd name="T32" fmla="*/ 0 w 627"/>
                <a:gd name="T33" fmla="*/ 0 h 627"/>
                <a:gd name="T34" fmla="*/ 0 w 627"/>
                <a:gd name="T35" fmla="*/ 0 h 6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627" h="627">
                  <a:moveTo>
                    <a:pt x="540" y="547"/>
                  </a:moveTo>
                  <a:lnTo>
                    <a:pt x="591" y="512"/>
                  </a:lnTo>
                  <a:lnTo>
                    <a:pt x="594" y="490"/>
                  </a:lnTo>
                  <a:lnTo>
                    <a:pt x="627" y="627"/>
                  </a:lnTo>
                  <a:lnTo>
                    <a:pt x="594" y="490"/>
                  </a:lnTo>
                  <a:lnTo>
                    <a:pt x="594" y="487"/>
                  </a:lnTo>
                  <a:lnTo>
                    <a:pt x="180" y="68"/>
                  </a:lnTo>
                  <a:lnTo>
                    <a:pt x="132" y="32"/>
                  </a:lnTo>
                  <a:lnTo>
                    <a:pt x="129" y="32"/>
                  </a:lnTo>
                  <a:lnTo>
                    <a:pt x="127" y="32"/>
                  </a:lnTo>
                  <a:lnTo>
                    <a:pt x="80" y="72"/>
                  </a:lnTo>
                  <a:lnTo>
                    <a:pt x="79" y="83"/>
                  </a:lnTo>
                  <a:lnTo>
                    <a:pt x="0" y="0"/>
                  </a:lnTo>
                  <a:lnTo>
                    <a:pt x="79" y="83"/>
                  </a:lnTo>
                  <a:lnTo>
                    <a:pt x="79" y="85"/>
                  </a:lnTo>
                  <a:lnTo>
                    <a:pt x="499" y="534"/>
                  </a:lnTo>
                  <a:lnTo>
                    <a:pt x="537" y="547"/>
                  </a:lnTo>
                  <a:lnTo>
                    <a:pt x="540" y="547"/>
                  </a:lnTo>
                  <a:close/>
                </a:path>
              </a:pathLst>
            </a:custGeom>
            <a:blipFill dpi="0" rotWithShape="0">
              <a:blip r:embed="rId13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49" name="未知">
              <a:extLst>
                <a:ext uri="{FF2B5EF4-FFF2-40B4-BE49-F238E27FC236}">
                  <a16:creationId xmlns:a16="http://schemas.microsoft.com/office/drawing/2014/main" id="{15F23EF1-E830-02E3-984A-E63B85774B95}"/>
                </a:ext>
              </a:extLst>
            </p:cNvPr>
            <p:cNvSpPr>
              <a:spLocks/>
            </p:cNvSpPr>
            <p:nvPr/>
          </p:nvSpPr>
          <p:spPr bwMode="auto">
            <a:xfrm>
              <a:off x="751" y="851"/>
              <a:ext cx="225" cy="225"/>
            </a:xfrm>
            <a:custGeom>
              <a:avLst/>
              <a:gdLst>
                <a:gd name="T0" fmla="*/ 0 w 563"/>
                <a:gd name="T1" fmla="*/ 0 h 563"/>
                <a:gd name="T2" fmla="*/ 0 w 563"/>
                <a:gd name="T3" fmla="*/ 0 h 563"/>
                <a:gd name="T4" fmla="*/ 0 w 563"/>
                <a:gd name="T5" fmla="*/ 0 h 563"/>
                <a:gd name="T6" fmla="*/ 0 w 563"/>
                <a:gd name="T7" fmla="*/ 0 h 563"/>
                <a:gd name="T8" fmla="*/ 0 w 563"/>
                <a:gd name="T9" fmla="*/ 0 h 563"/>
                <a:gd name="T10" fmla="*/ 0 w 563"/>
                <a:gd name="T11" fmla="*/ 0 h 563"/>
                <a:gd name="T12" fmla="*/ 0 w 563"/>
                <a:gd name="T13" fmla="*/ 0 h 563"/>
                <a:gd name="T14" fmla="*/ 0 w 563"/>
                <a:gd name="T15" fmla="*/ 0 h 563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563" h="563">
                  <a:moveTo>
                    <a:pt x="481" y="528"/>
                  </a:moveTo>
                  <a:lnTo>
                    <a:pt x="68" y="116"/>
                  </a:lnTo>
                  <a:lnTo>
                    <a:pt x="0" y="0"/>
                  </a:lnTo>
                  <a:lnTo>
                    <a:pt x="68" y="116"/>
                  </a:lnTo>
                  <a:lnTo>
                    <a:pt x="481" y="529"/>
                  </a:lnTo>
                  <a:lnTo>
                    <a:pt x="563" y="563"/>
                  </a:lnTo>
                  <a:lnTo>
                    <a:pt x="481" y="529"/>
                  </a:lnTo>
                  <a:lnTo>
                    <a:pt x="481" y="528"/>
                  </a:lnTo>
                  <a:close/>
                </a:path>
              </a:pathLst>
            </a:custGeom>
            <a:blipFill dpi="0" rotWithShape="0">
              <a:blip r:embed="rId14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50" name="未知">
              <a:extLst>
                <a:ext uri="{FF2B5EF4-FFF2-40B4-BE49-F238E27FC236}">
                  <a16:creationId xmlns:a16="http://schemas.microsoft.com/office/drawing/2014/main" id="{FA11F093-1505-D7AF-5DB1-CEABD3EBCFDA}"/>
                </a:ext>
              </a:extLst>
            </p:cNvPr>
            <p:cNvSpPr>
              <a:spLocks/>
            </p:cNvSpPr>
            <p:nvPr/>
          </p:nvSpPr>
          <p:spPr bwMode="auto">
            <a:xfrm>
              <a:off x="670" y="856"/>
              <a:ext cx="101" cy="102"/>
            </a:xfrm>
            <a:custGeom>
              <a:avLst/>
              <a:gdLst>
                <a:gd name="T0" fmla="*/ 0 w 253"/>
                <a:gd name="T1" fmla="*/ 0 h 253"/>
                <a:gd name="T2" fmla="*/ 0 w 253"/>
                <a:gd name="T3" fmla="*/ 0 h 253"/>
                <a:gd name="T4" fmla="*/ 0 w 253"/>
                <a:gd name="T5" fmla="*/ 0 h 253"/>
                <a:gd name="T6" fmla="*/ 0 w 253"/>
                <a:gd name="T7" fmla="*/ 0 h 253"/>
                <a:gd name="T8" fmla="*/ 0 w 253"/>
                <a:gd name="T9" fmla="*/ 0 h 253"/>
                <a:gd name="T10" fmla="*/ 0 w 253"/>
                <a:gd name="T11" fmla="*/ 0 h 253"/>
                <a:gd name="T12" fmla="*/ 0 w 253"/>
                <a:gd name="T13" fmla="*/ 0 h 253"/>
                <a:gd name="T14" fmla="*/ 0 w 253"/>
                <a:gd name="T15" fmla="*/ 0 h 253"/>
                <a:gd name="T16" fmla="*/ 0 w 253"/>
                <a:gd name="T17" fmla="*/ 0 h 253"/>
                <a:gd name="T18" fmla="*/ 0 w 253"/>
                <a:gd name="T19" fmla="*/ 0 h 25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53" h="253">
                  <a:moveTo>
                    <a:pt x="144" y="124"/>
                  </a:moveTo>
                  <a:lnTo>
                    <a:pt x="234" y="97"/>
                  </a:lnTo>
                  <a:lnTo>
                    <a:pt x="253" y="253"/>
                  </a:lnTo>
                  <a:lnTo>
                    <a:pt x="234" y="97"/>
                  </a:lnTo>
                  <a:lnTo>
                    <a:pt x="158" y="21"/>
                  </a:lnTo>
                  <a:lnTo>
                    <a:pt x="21" y="152"/>
                  </a:lnTo>
                  <a:lnTo>
                    <a:pt x="0" y="0"/>
                  </a:lnTo>
                  <a:lnTo>
                    <a:pt x="21" y="152"/>
                  </a:lnTo>
                  <a:lnTo>
                    <a:pt x="47" y="170"/>
                  </a:lnTo>
                  <a:lnTo>
                    <a:pt x="144" y="124"/>
                  </a:lnTo>
                  <a:close/>
                </a:path>
              </a:pathLst>
            </a:custGeom>
            <a:blipFill dpi="0" rotWithShape="0">
              <a:blip r:embed="rId15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51" name="未知">
              <a:extLst>
                <a:ext uri="{FF2B5EF4-FFF2-40B4-BE49-F238E27FC236}">
                  <a16:creationId xmlns:a16="http://schemas.microsoft.com/office/drawing/2014/main" id="{577C9F3B-98F4-11DB-801F-72B52D7B188C}"/>
                </a:ext>
              </a:extLst>
            </p:cNvPr>
            <p:cNvSpPr>
              <a:spLocks/>
            </p:cNvSpPr>
            <p:nvPr/>
          </p:nvSpPr>
          <p:spPr bwMode="auto">
            <a:xfrm>
              <a:off x="724" y="833"/>
              <a:ext cx="70" cy="70"/>
            </a:xfrm>
            <a:custGeom>
              <a:avLst/>
              <a:gdLst>
                <a:gd name="T0" fmla="*/ 0 w 175"/>
                <a:gd name="T1" fmla="*/ 0 h 175"/>
                <a:gd name="T2" fmla="*/ 0 w 175"/>
                <a:gd name="T3" fmla="*/ 0 h 175"/>
                <a:gd name="T4" fmla="*/ 0 w 175"/>
                <a:gd name="T5" fmla="*/ 0 h 175"/>
                <a:gd name="T6" fmla="*/ 0 w 175"/>
                <a:gd name="T7" fmla="*/ 0 h 175"/>
                <a:gd name="T8" fmla="*/ 0 w 175"/>
                <a:gd name="T9" fmla="*/ 0 h 175"/>
                <a:gd name="T10" fmla="*/ 0 w 175"/>
                <a:gd name="T11" fmla="*/ 0 h 175"/>
                <a:gd name="T12" fmla="*/ 0 w 175"/>
                <a:gd name="T13" fmla="*/ 0 h 175"/>
                <a:gd name="T14" fmla="*/ 0 w 175"/>
                <a:gd name="T15" fmla="*/ 0 h 175"/>
                <a:gd name="T16" fmla="*/ 0 w 175"/>
                <a:gd name="T17" fmla="*/ 0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5">
                  <a:moveTo>
                    <a:pt x="110" y="142"/>
                  </a:moveTo>
                  <a:lnTo>
                    <a:pt x="175" y="175"/>
                  </a:lnTo>
                  <a:lnTo>
                    <a:pt x="110" y="142"/>
                  </a:lnTo>
                  <a:lnTo>
                    <a:pt x="47" y="55"/>
                  </a:lnTo>
                  <a:lnTo>
                    <a:pt x="21" y="80"/>
                  </a:lnTo>
                  <a:lnTo>
                    <a:pt x="0" y="0"/>
                  </a:lnTo>
                  <a:lnTo>
                    <a:pt x="21" y="80"/>
                  </a:lnTo>
                  <a:lnTo>
                    <a:pt x="97" y="156"/>
                  </a:lnTo>
                  <a:lnTo>
                    <a:pt x="110" y="142"/>
                  </a:lnTo>
                  <a:close/>
                </a:path>
              </a:pathLst>
            </a:custGeom>
            <a:blipFill dpi="0" rotWithShape="0">
              <a:blip r:embed="rId16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52" name="未知">
              <a:extLst>
                <a:ext uri="{FF2B5EF4-FFF2-40B4-BE49-F238E27FC236}">
                  <a16:creationId xmlns:a16="http://schemas.microsoft.com/office/drawing/2014/main" id="{F8DBB471-80FF-4128-FB65-30E140F381B3}"/>
                </a:ext>
              </a:extLst>
            </p:cNvPr>
            <p:cNvSpPr>
              <a:spLocks/>
            </p:cNvSpPr>
            <p:nvPr/>
          </p:nvSpPr>
          <p:spPr bwMode="auto">
            <a:xfrm>
              <a:off x="678" y="855"/>
              <a:ext cx="90" cy="69"/>
            </a:xfrm>
            <a:custGeom>
              <a:avLst/>
              <a:gdLst>
                <a:gd name="T0" fmla="*/ 0 w 226"/>
                <a:gd name="T1" fmla="*/ 0 h 174"/>
                <a:gd name="T2" fmla="*/ 0 w 226"/>
                <a:gd name="T3" fmla="*/ 0 h 174"/>
                <a:gd name="T4" fmla="*/ 0 w 226"/>
                <a:gd name="T5" fmla="*/ 0 h 174"/>
                <a:gd name="T6" fmla="*/ 0 w 226"/>
                <a:gd name="T7" fmla="*/ 0 h 174"/>
                <a:gd name="T8" fmla="*/ 0 w 226"/>
                <a:gd name="T9" fmla="*/ 0 h 174"/>
                <a:gd name="T10" fmla="*/ 0 w 226"/>
                <a:gd name="T11" fmla="*/ 0 h 174"/>
                <a:gd name="T12" fmla="*/ 0 w 226"/>
                <a:gd name="T13" fmla="*/ 0 h 174"/>
                <a:gd name="T14" fmla="*/ 0 w 226"/>
                <a:gd name="T15" fmla="*/ 0 h 174"/>
                <a:gd name="T16" fmla="*/ 0 w 226"/>
                <a:gd name="T17" fmla="*/ 0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26" h="174">
                  <a:moveTo>
                    <a:pt x="226" y="87"/>
                  </a:moveTo>
                  <a:lnTo>
                    <a:pt x="175" y="142"/>
                  </a:lnTo>
                  <a:lnTo>
                    <a:pt x="170" y="141"/>
                  </a:lnTo>
                  <a:lnTo>
                    <a:pt x="165" y="140"/>
                  </a:lnTo>
                  <a:lnTo>
                    <a:pt x="123" y="128"/>
                  </a:lnTo>
                  <a:lnTo>
                    <a:pt x="26" y="174"/>
                  </a:lnTo>
                  <a:lnTo>
                    <a:pt x="0" y="156"/>
                  </a:lnTo>
                  <a:lnTo>
                    <a:pt x="163" y="0"/>
                  </a:lnTo>
                  <a:lnTo>
                    <a:pt x="226" y="87"/>
                  </a:lnTo>
                  <a:close/>
                </a:path>
              </a:pathLst>
            </a:custGeom>
            <a:noFill/>
            <a:ln w="635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53" name="未知">
              <a:extLst>
                <a:ext uri="{FF2B5EF4-FFF2-40B4-BE49-F238E27FC236}">
                  <a16:creationId xmlns:a16="http://schemas.microsoft.com/office/drawing/2014/main" id="{DA4867B5-BED6-B578-4F11-F541023676E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2" y="860"/>
              <a:ext cx="6" cy="7"/>
            </a:xfrm>
            <a:custGeom>
              <a:avLst/>
              <a:gdLst>
                <a:gd name="T0" fmla="*/ 0 w 15"/>
                <a:gd name="T1" fmla="*/ 0 h 17"/>
                <a:gd name="T2" fmla="*/ 0 w 15"/>
                <a:gd name="T3" fmla="*/ 0 h 17"/>
                <a:gd name="T4" fmla="*/ 0 w 15"/>
                <a:gd name="T5" fmla="*/ 0 h 17"/>
                <a:gd name="T6" fmla="*/ 0 w 15"/>
                <a:gd name="T7" fmla="*/ 0 h 17"/>
                <a:gd name="T8" fmla="*/ 0 w 15"/>
                <a:gd name="T9" fmla="*/ 0 h 17"/>
                <a:gd name="T10" fmla="*/ 0 w 15"/>
                <a:gd name="T11" fmla="*/ 0 h 1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5" h="17">
                  <a:moveTo>
                    <a:pt x="14" y="16"/>
                  </a:moveTo>
                  <a:lnTo>
                    <a:pt x="15" y="15"/>
                  </a:lnTo>
                  <a:lnTo>
                    <a:pt x="0" y="0"/>
                  </a:lnTo>
                  <a:lnTo>
                    <a:pt x="1" y="1"/>
                  </a:lnTo>
                  <a:lnTo>
                    <a:pt x="14" y="17"/>
                  </a:lnTo>
                  <a:lnTo>
                    <a:pt x="14" y="1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54" name="未知">
              <a:extLst>
                <a:ext uri="{FF2B5EF4-FFF2-40B4-BE49-F238E27FC236}">
                  <a16:creationId xmlns:a16="http://schemas.microsoft.com/office/drawing/2014/main" id="{2A6293E4-2E29-190E-01F0-09D788DEBB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" y="783"/>
              <a:ext cx="112" cy="112"/>
            </a:xfrm>
            <a:custGeom>
              <a:avLst/>
              <a:gdLst>
                <a:gd name="T0" fmla="*/ 0 w 279"/>
                <a:gd name="T1" fmla="*/ 0 h 279"/>
                <a:gd name="T2" fmla="*/ 0 w 279"/>
                <a:gd name="T3" fmla="*/ 0 h 279"/>
                <a:gd name="T4" fmla="*/ 0 w 279"/>
                <a:gd name="T5" fmla="*/ 0 h 279"/>
                <a:gd name="T6" fmla="*/ 0 w 279"/>
                <a:gd name="T7" fmla="*/ 0 h 279"/>
                <a:gd name="T8" fmla="*/ 0 w 279"/>
                <a:gd name="T9" fmla="*/ 0 h 279"/>
                <a:gd name="T10" fmla="*/ 0 w 279"/>
                <a:gd name="T11" fmla="*/ 0 h 279"/>
                <a:gd name="T12" fmla="*/ 0 w 279"/>
                <a:gd name="T13" fmla="*/ 0 h 279"/>
                <a:gd name="T14" fmla="*/ 0 w 279"/>
                <a:gd name="T15" fmla="*/ 0 h 279"/>
                <a:gd name="T16" fmla="*/ 0 w 279"/>
                <a:gd name="T17" fmla="*/ 0 h 279"/>
                <a:gd name="T18" fmla="*/ 0 w 279"/>
                <a:gd name="T19" fmla="*/ 0 h 279"/>
                <a:gd name="T20" fmla="*/ 0 w 279"/>
                <a:gd name="T21" fmla="*/ 0 h 279"/>
                <a:gd name="T22" fmla="*/ 0 w 279"/>
                <a:gd name="T23" fmla="*/ 0 h 279"/>
                <a:gd name="T24" fmla="*/ 0 w 279"/>
                <a:gd name="T25" fmla="*/ 0 h 279"/>
                <a:gd name="T26" fmla="*/ 0 w 279"/>
                <a:gd name="T27" fmla="*/ 0 h 279"/>
                <a:gd name="T28" fmla="*/ 0 w 279"/>
                <a:gd name="T29" fmla="*/ 0 h 279"/>
                <a:gd name="T30" fmla="*/ 0 w 279"/>
                <a:gd name="T31" fmla="*/ 0 h 279"/>
                <a:gd name="T32" fmla="*/ 0 w 279"/>
                <a:gd name="T33" fmla="*/ 0 h 279"/>
                <a:gd name="T34" fmla="*/ 0 w 279"/>
                <a:gd name="T35" fmla="*/ 0 h 279"/>
                <a:gd name="T36" fmla="*/ 0 w 279"/>
                <a:gd name="T37" fmla="*/ 0 h 279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279" h="279">
                  <a:moveTo>
                    <a:pt x="73" y="206"/>
                  </a:moveTo>
                  <a:lnTo>
                    <a:pt x="115" y="160"/>
                  </a:lnTo>
                  <a:lnTo>
                    <a:pt x="165" y="116"/>
                  </a:lnTo>
                  <a:lnTo>
                    <a:pt x="181" y="108"/>
                  </a:lnTo>
                  <a:lnTo>
                    <a:pt x="230" y="157"/>
                  </a:lnTo>
                  <a:lnTo>
                    <a:pt x="261" y="126"/>
                  </a:lnTo>
                  <a:lnTo>
                    <a:pt x="279" y="279"/>
                  </a:lnTo>
                  <a:lnTo>
                    <a:pt x="261" y="126"/>
                  </a:lnTo>
                  <a:lnTo>
                    <a:pt x="165" y="30"/>
                  </a:lnTo>
                  <a:lnTo>
                    <a:pt x="157" y="35"/>
                  </a:lnTo>
                  <a:lnTo>
                    <a:pt x="147" y="43"/>
                  </a:lnTo>
                  <a:lnTo>
                    <a:pt x="103" y="88"/>
                  </a:lnTo>
                  <a:lnTo>
                    <a:pt x="64" y="141"/>
                  </a:lnTo>
                  <a:lnTo>
                    <a:pt x="50" y="177"/>
                  </a:lnTo>
                  <a:lnTo>
                    <a:pt x="0" y="0"/>
                  </a:lnTo>
                  <a:lnTo>
                    <a:pt x="50" y="177"/>
                  </a:lnTo>
                  <a:lnTo>
                    <a:pt x="50" y="178"/>
                  </a:lnTo>
                  <a:lnTo>
                    <a:pt x="72" y="207"/>
                  </a:lnTo>
                  <a:lnTo>
                    <a:pt x="73" y="206"/>
                  </a:lnTo>
                  <a:close/>
                </a:path>
              </a:pathLst>
            </a:custGeom>
            <a:blipFill dpi="0" rotWithShape="0">
              <a:blip r:embed="rId17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55" name="未知">
              <a:extLst>
                <a:ext uri="{FF2B5EF4-FFF2-40B4-BE49-F238E27FC236}">
                  <a16:creationId xmlns:a16="http://schemas.microsoft.com/office/drawing/2014/main" id="{2DBD055A-6A46-2CFE-9537-099F6299FA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3" y="760"/>
              <a:ext cx="81" cy="81"/>
            </a:xfrm>
            <a:custGeom>
              <a:avLst/>
              <a:gdLst>
                <a:gd name="T0" fmla="*/ 0 w 202"/>
                <a:gd name="T1" fmla="*/ 0 h 202"/>
                <a:gd name="T2" fmla="*/ 0 w 202"/>
                <a:gd name="T3" fmla="*/ 0 h 202"/>
                <a:gd name="T4" fmla="*/ 0 w 202"/>
                <a:gd name="T5" fmla="*/ 0 h 202"/>
                <a:gd name="T6" fmla="*/ 0 w 202"/>
                <a:gd name="T7" fmla="*/ 0 h 202"/>
                <a:gd name="T8" fmla="*/ 0 w 202"/>
                <a:gd name="T9" fmla="*/ 0 h 202"/>
                <a:gd name="T10" fmla="*/ 0 w 202"/>
                <a:gd name="T11" fmla="*/ 0 h 202"/>
                <a:gd name="T12" fmla="*/ 0 w 202"/>
                <a:gd name="T13" fmla="*/ 0 h 202"/>
                <a:gd name="T14" fmla="*/ 0 w 202"/>
                <a:gd name="T15" fmla="*/ 0 h 202"/>
                <a:gd name="T16" fmla="*/ 0 w 202"/>
                <a:gd name="T17" fmla="*/ 0 h 202"/>
                <a:gd name="T18" fmla="*/ 0 w 202"/>
                <a:gd name="T19" fmla="*/ 0 h 202"/>
                <a:gd name="T20" fmla="*/ 0 w 202"/>
                <a:gd name="T21" fmla="*/ 0 h 202"/>
                <a:gd name="T22" fmla="*/ 0 w 202"/>
                <a:gd name="T23" fmla="*/ 0 h 202"/>
                <a:gd name="T24" fmla="*/ 0 w 202"/>
                <a:gd name="T25" fmla="*/ 0 h 202"/>
                <a:gd name="T26" fmla="*/ 0 w 202"/>
                <a:gd name="T27" fmla="*/ 0 h 202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202" h="202">
                  <a:moveTo>
                    <a:pt x="148" y="160"/>
                  </a:moveTo>
                  <a:lnTo>
                    <a:pt x="202" y="202"/>
                  </a:lnTo>
                  <a:lnTo>
                    <a:pt x="148" y="160"/>
                  </a:lnTo>
                  <a:lnTo>
                    <a:pt x="123" y="105"/>
                  </a:lnTo>
                  <a:lnTo>
                    <a:pt x="68" y="69"/>
                  </a:lnTo>
                  <a:lnTo>
                    <a:pt x="60" y="71"/>
                  </a:lnTo>
                  <a:lnTo>
                    <a:pt x="50" y="75"/>
                  </a:lnTo>
                  <a:lnTo>
                    <a:pt x="41" y="80"/>
                  </a:lnTo>
                  <a:lnTo>
                    <a:pt x="31" y="86"/>
                  </a:lnTo>
                  <a:lnTo>
                    <a:pt x="30" y="88"/>
                  </a:lnTo>
                  <a:lnTo>
                    <a:pt x="0" y="0"/>
                  </a:lnTo>
                  <a:lnTo>
                    <a:pt x="30" y="88"/>
                  </a:lnTo>
                  <a:lnTo>
                    <a:pt x="126" y="184"/>
                  </a:lnTo>
                  <a:lnTo>
                    <a:pt x="148" y="160"/>
                  </a:lnTo>
                  <a:close/>
                </a:path>
              </a:pathLst>
            </a:custGeom>
            <a:blipFill dpi="0" rotWithShape="0">
              <a:blip r:embed="rId18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56" name="未知">
              <a:extLst>
                <a:ext uri="{FF2B5EF4-FFF2-40B4-BE49-F238E27FC236}">
                  <a16:creationId xmlns:a16="http://schemas.microsoft.com/office/drawing/2014/main" id="{7C18E2F3-DEC9-52F0-DBFA-6D343DFB02DB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" y="788"/>
              <a:ext cx="93" cy="79"/>
            </a:xfrm>
            <a:custGeom>
              <a:avLst/>
              <a:gdLst>
                <a:gd name="T0" fmla="*/ 0 w 233"/>
                <a:gd name="T1" fmla="*/ 0 h 198"/>
                <a:gd name="T2" fmla="*/ 0 w 233"/>
                <a:gd name="T3" fmla="*/ 0 h 198"/>
                <a:gd name="T4" fmla="*/ 0 w 233"/>
                <a:gd name="T5" fmla="*/ 0 h 198"/>
                <a:gd name="T6" fmla="*/ 0 w 233"/>
                <a:gd name="T7" fmla="*/ 0 h 198"/>
                <a:gd name="T8" fmla="*/ 0 w 233"/>
                <a:gd name="T9" fmla="*/ 0 h 198"/>
                <a:gd name="T10" fmla="*/ 0 w 233"/>
                <a:gd name="T11" fmla="*/ 0 h 198"/>
                <a:gd name="T12" fmla="*/ 0 w 233"/>
                <a:gd name="T13" fmla="*/ 0 h 198"/>
                <a:gd name="T14" fmla="*/ 0 w 233"/>
                <a:gd name="T15" fmla="*/ 0 h 198"/>
                <a:gd name="T16" fmla="*/ 0 w 233"/>
                <a:gd name="T17" fmla="*/ 0 h 198"/>
                <a:gd name="T18" fmla="*/ 0 w 233"/>
                <a:gd name="T19" fmla="*/ 0 h 198"/>
                <a:gd name="T20" fmla="*/ 0 w 233"/>
                <a:gd name="T21" fmla="*/ 0 h 198"/>
                <a:gd name="T22" fmla="*/ 0 w 233"/>
                <a:gd name="T23" fmla="*/ 0 h 198"/>
                <a:gd name="T24" fmla="*/ 0 w 233"/>
                <a:gd name="T25" fmla="*/ 0 h 198"/>
                <a:gd name="T26" fmla="*/ 0 w 233"/>
                <a:gd name="T27" fmla="*/ 0 h 198"/>
                <a:gd name="T28" fmla="*/ 0 w 233"/>
                <a:gd name="T29" fmla="*/ 0 h 198"/>
                <a:gd name="T30" fmla="*/ 0 w 233"/>
                <a:gd name="T31" fmla="*/ 0 h 198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233" h="198">
                  <a:moveTo>
                    <a:pt x="21" y="198"/>
                  </a:moveTo>
                  <a:lnTo>
                    <a:pt x="0" y="166"/>
                  </a:lnTo>
                  <a:lnTo>
                    <a:pt x="0" y="164"/>
                  </a:lnTo>
                  <a:lnTo>
                    <a:pt x="31" y="105"/>
                  </a:lnTo>
                  <a:lnTo>
                    <a:pt x="70" y="58"/>
                  </a:lnTo>
                  <a:lnTo>
                    <a:pt x="116" y="17"/>
                  </a:lnTo>
                  <a:lnTo>
                    <a:pt x="153" y="0"/>
                  </a:lnTo>
                  <a:lnTo>
                    <a:pt x="162" y="0"/>
                  </a:lnTo>
                  <a:lnTo>
                    <a:pt x="213" y="44"/>
                  </a:lnTo>
                  <a:lnTo>
                    <a:pt x="233" y="91"/>
                  </a:lnTo>
                  <a:lnTo>
                    <a:pt x="180" y="146"/>
                  </a:lnTo>
                  <a:lnTo>
                    <a:pt x="131" y="97"/>
                  </a:lnTo>
                  <a:lnTo>
                    <a:pt x="126" y="98"/>
                  </a:lnTo>
                  <a:lnTo>
                    <a:pt x="72" y="142"/>
                  </a:lnTo>
                  <a:lnTo>
                    <a:pt x="29" y="188"/>
                  </a:lnTo>
                  <a:lnTo>
                    <a:pt x="21" y="198"/>
                  </a:lnTo>
                  <a:close/>
                </a:path>
              </a:pathLst>
            </a:custGeom>
            <a:noFill/>
            <a:ln w="635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57" name="未知">
              <a:extLst>
                <a:ext uri="{FF2B5EF4-FFF2-40B4-BE49-F238E27FC236}">
                  <a16:creationId xmlns:a16="http://schemas.microsoft.com/office/drawing/2014/main" id="{BC3AB518-E38B-B27D-A52B-61D3C469CBD1}"/>
                </a:ext>
              </a:extLst>
            </p:cNvPr>
            <p:cNvSpPr>
              <a:spLocks/>
            </p:cNvSpPr>
            <p:nvPr/>
          </p:nvSpPr>
          <p:spPr bwMode="auto">
            <a:xfrm>
              <a:off x="712" y="866"/>
              <a:ext cx="70" cy="69"/>
            </a:xfrm>
            <a:custGeom>
              <a:avLst/>
              <a:gdLst>
                <a:gd name="T0" fmla="*/ 0 w 175"/>
                <a:gd name="T1" fmla="*/ 0 h 174"/>
                <a:gd name="T2" fmla="*/ 0 w 175"/>
                <a:gd name="T3" fmla="*/ 0 h 174"/>
                <a:gd name="T4" fmla="*/ 0 w 175"/>
                <a:gd name="T5" fmla="*/ 0 h 174"/>
                <a:gd name="T6" fmla="*/ 0 w 175"/>
                <a:gd name="T7" fmla="*/ 0 h 174"/>
                <a:gd name="T8" fmla="*/ 0 w 175"/>
                <a:gd name="T9" fmla="*/ 0 h 174"/>
                <a:gd name="T10" fmla="*/ 0 w 175"/>
                <a:gd name="T11" fmla="*/ 0 h 174"/>
                <a:gd name="T12" fmla="*/ 0 w 175"/>
                <a:gd name="T13" fmla="*/ 0 h 174"/>
                <a:gd name="T14" fmla="*/ 0 w 175"/>
                <a:gd name="T15" fmla="*/ 0 h 174"/>
                <a:gd name="T16" fmla="*/ 0 w 175"/>
                <a:gd name="T17" fmla="*/ 0 h 174"/>
                <a:gd name="T18" fmla="*/ 0 w 175"/>
                <a:gd name="T19" fmla="*/ 0 h 174"/>
                <a:gd name="T20" fmla="*/ 0 w 175"/>
                <a:gd name="T21" fmla="*/ 0 h 174"/>
                <a:gd name="T22" fmla="*/ 0 w 175"/>
                <a:gd name="T23" fmla="*/ 0 h 174"/>
                <a:gd name="T24" fmla="*/ 0 w 175"/>
                <a:gd name="T25" fmla="*/ 0 h 174"/>
                <a:gd name="T26" fmla="*/ 0 w 175"/>
                <a:gd name="T27" fmla="*/ 0 h 174"/>
                <a:gd name="T28" fmla="*/ 0 w 175"/>
                <a:gd name="T29" fmla="*/ 0 h 174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75" h="174">
                  <a:moveTo>
                    <a:pt x="75" y="128"/>
                  </a:moveTo>
                  <a:lnTo>
                    <a:pt x="136" y="76"/>
                  </a:lnTo>
                  <a:lnTo>
                    <a:pt x="144" y="57"/>
                  </a:lnTo>
                  <a:lnTo>
                    <a:pt x="175" y="174"/>
                  </a:lnTo>
                  <a:lnTo>
                    <a:pt x="144" y="57"/>
                  </a:lnTo>
                  <a:lnTo>
                    <a:pt x="144" y="55"/>
                  </a:lnTo>
                  <a:lnTo>
                    <a:pt x="118" y="31"/>
                  </a:lnTo>
                  <a:lnTo>
                    <a:pt x="116" y="31"/>
                  </a:lnTo>
                  <a:lnTo>
                    <a:pt x="55" y="83"/>
                  </a:lnTo>
                  <a:lnTo>
                    <a:pt x="47" y="102"/>
                  </a:lnTo>
                  <a:lnTo>
                    <a:pt x="0" y="0"/>
                  </a:lnTo>
                  <a:lnTo>
                    <a:pt x="47" y="102"/>
                  </a:lnTo>
                  <a:lnTo>
                    <a:pt x="47" y="104"/>
                  </a:lnTo>
                  <a:lnTo>
                    <a:pt x="73" y="128"/>
                  </a:lnTo>
                  <a:lnTo>
                    <a:pt x="75" y="128"/>
                  </a:lnTo>
                  <a:close/>
                </a:path>
              </a:pathLst>
            </a:custGeom>
            <a:blipFill dpi="0" rotWithShape="0">
              <a:blip r:embed="rId19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58" name="未知">
              <a:extLst>
                <a:ext uri="{FF2B5EF4-FFF2-40B4-BE49-F238E27FC236}">
                  <a16:creationId xmlns:a16="http://schemas.microsoft.com/office/drawing/2014/main" id="{2FB73C78-DBAC-417D-20EE-DFE1C58B88C8}"/>
                </a:ext>
              </a:extLst>
            </p:cNvPr>
            <p:cNvSpPr>
              <a:spLocks/>
            </p:cNvSpPr>
            <p:nvPr/>
          </p:nvSpPr>
          <p:spPr bwMode="auto">
            <a:xfrm>
              <a:off x="909" y="1057"/>
              <a:ext cx="17" cy="16"/>
            </a:xfrm>
            <a:custGeom>
              <a:avLst/>
              <a:gdLst>
                <a:gd name="T0" fmla="*/ 0 w 41"/>
                <a:gd name="T1" fmla="*/ 0 h 41"/>
                <a:gd name="T2" fmla="*/ 0 w 41"/>
                <a:gd name="T3" fmla="*/ 0 h 41"/>
                <a:gd name="T4" fmla="*/ 0 w 41"/>
                <a:gd name="T5" fmla="*/ 0 h 41"/>
                <a:gd name="T6" fmla="*/ 0 w 41"/>
                <a:gd name="T7" fmla="*/ 0 h 41"/>
                <a:gd name="T8" fmla="*/ 0 w 41"/>
                <a:gd name="T9" fmla="*/ 0 h 41"/>
                <a:gd name="T10" fmla="*/ 0 w 41"/>
                <a:gd name="T11" fmla="*/ 0 h 41"/>
                <a:gd name="T12" fmla="*/ 0 w 41"/>
                <a:gd name="T13" fmla="*/ 0 h 41"/>
                <a:gd name="T14" fmla="*/ 0 w 41"/>
                <a:gd name="T15" fmla="*/ 0 h 41"/>
                <a:gd name="T16" fmla="*/ 0 w 41"/>
                <a:gd name="T17" fmla="*/ 0 h 4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41" h="41">
                  <a:moveTo>
                    <a:pt x="23" y="0"/>
                  </a:moveTo>
                  <a:lnTo>
                    <a:pt x="41" y="21"/>
                  </a:lnTo>
                  <a:lnTo>
                    <a:pt x="41" y="22"/>
                  </a:lnTo>
                  <a:lnTo>
                    <a:pt x="20" y="41"/>
                  </a:lnTo>
                  <a:lnTo>
                    <a:pt x="18" y="41"/>
                  </a:lnTo>
                  <a:lnTo>
                    <a:pt x="0" y="20"/>
                  </a:lnTo>
                  <a:lnTo>
                    <a:pt x="0" y="18"/>
                  </a:lnTo>
                  <a:lnTo>
                    <a:pt x="21" y="0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59" name="未知">
              <a:extLst>
                <a:ext uri="{FF2B5EF4-FFF2-40B4-BE49-F238E27FC236}">
                  <a16:creationId xmlns:a16="http://schemas.microsoft.com/office/drawing/2014/main" id="{514087A3-EEBC-E2B4-7742-5E4F24AC0AEC}"/>
                </a:ext>
              </a:extLst>
            </p:cNvPr>
            <p:cNvSpPr>
              <a:spLocks/>
            </p:cNvSpPr>
            <p:nvPr/>
          </p:nvSpPr>
          <p:spPr bwMode="auto">
            <a:xfrm>
              <a:off x="909" y="1057"/>
              <a:ext cx="17" cy="16"/>
            </a:xfrm>
            <a:custGeom>
              <a:avLst/>
              <a:gdLst>
                <a:gd name="T0" fmla="*/ 0 w 41"/>
                <a:gd name="T1" fmla="*/ 0 h 41"/>
                <a:gd name="T2" fmla="*/ 0 w 41"/>
                <a:gd name="T3" fmla="*/ 0 h 41"/>
                <a:gd name="T4" fmla="*/ 0 w 41"/>
                <a:gd name="T5" fmla="*/ 0 h 41"/>
                <a:gd name="T6" fmla="*/ 0 w 41"/>
                <a:gd name="T7" fmla="*/ 0 h 41"/>
                <a:gd name="T8" fmla="*/ 0 w 41"/>
                <a:gd name="T9" fmla="*/ 0 h 41"/>
                <a:gd name="T10" fmla="*/ 0 w 41"/>
                <a:gd name="T11" fmla="*/ 0 h 41"/>
                <a:gd name="T12" fmla="*/ 0 w 41"/>
                <a:gd name="T13" fmla="*/ 0 h 41"/>
                <a:gd name="T14" fmla="*/ 0 w 41"/>
                <a:gd name="T15" fmla="*/ 0 h 41"/>
                <a:gd name="T16" fmla="*/ 0 w 41"/>
                <a:gd name="T17" fmla="*/ 0 h 41"/>
                <a:gd name="T18" fmla="*/ 0 w 41"/>
                <a:gd name="T19" fmla="*/ 0 h 4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1" h="41">
                  <a:moveTo>
                    <a:pt x="35" y="35"/>
                  </a:moveTo>
                  <a:lnTo>
                    <a:pt x="20" y="41"/>
                  </a:lnTo>
                  <a:lnTo>
                    <a:pt x="18" y="41"/>
                  </a:lnTo>
                  <a:lnTo>
                    <a:pt x="0" y="20"/>
                  </a:lnTo>
                  <a:lnTo>
                    <a:pt x="0" y="18"/>
                  </a:lnTo>
                  <a:lnTo>
                    <a:pt x="21" y="0"/>
                  </a:lnTo>
                  <a:lnTo>
                    <a:pt x="23" y="0"/>
                  </a:lnTo>
                  <a:lnTo>
                    <a:pt x="41" y="21"/>
                  </a:lnTo>
                  <a:lnTo>
                    <a:pt x="41" y="22"/>
                  </a:lnTo>
                  <a:lnTo>
                    <a:pt x="35" y="35"/>
                  </a:lnTo>
                  <a:close/>
                </a:path>
              </a:pathLst>
            </a:custGeom>
            <a:noFill/>
            <a:ln w="6350" cmpd="sng">
              <a:solidFill>
                <a:srgbClr val="252525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60" name="未知">
              <a:extLst>
                <a:ext uri="{FF2B5EF4-FFF2-40B4-BE49-F238E27FC236}">
                  <a16:creationId xmlns:a16="http://schemas.microsoft.com/office/drawing/2014/main" id="{1B882684-AAB7-72CE-654F-C7E3E046F4A6}"/>
                </a:ext>
              </a:extLst>
            </p:cNvPr>
            <p:cNvSpPr>
              <a:spLocks/>
            </p:cNvSpPr>
            <p:nvPr/>
          </p:nvSpPr>
          <p:spPr bwMode="auto">
            <a:xfrm>
              <a:off x="385" y="832"/>
              <a:ext cx="14" cy="241"/>
            </a:xfrm>
            <a:custGeom>
              <a:avLst/>
              <a:gdLst>
                <a:gd name="T0" fmla="*/ 0 w 35"/>
                <a:gd name="T1" fmla="*/ 0 h 604"/>
                <a:gd name="T2" fmla="*/ 0 w 35"/>
                <a:gd name="T3" fmla="*/ 0 h 604"/>
                <a:gd name="T4" fmla="*/ 0 w 35"/>
                <a:gd name="T5" fmla="*/ 0 h 604"/>
                <a:gd name="T6" fmla="*/ 0 w 35"/>
                <a:gd name="T7" fmla="*/ 0 h 604"/>
                <a:gd name="T8" fmla="*/ 0 w 35"/>
                <a:gd name="T9" fmla="*/ 0 h 60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" h="604">
                  <a:moveTo>
                    <a:pt x="35" y="569"/>
                  </a:moveTo>
                  <a:lnTo>
                    <a:pt x="35" y="0"/>
                  </a:lnTo>
                  <a:lnTo>
                    <a:pt x="0" y="0"/>
                  </a:lnTo>
                  <a:lnTo>
                    <a:pt x="0" y="604"/>
                  </a:lnTo>
                  <a:lnTo>
                    <a:pt x="35" y="56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61" name="未知">
              <a:extLst>
                <a:ext uri="{FF2B5EF4-FFF2-40B4-BE49-F238E27FC236}">
                  <a16:creationId xmlns:a16="http://schemas.microsoft.com/office/drawing/2014/main" id="{8B96FA21-556A-5FA8-F498-D853BBA197D1}"/>
                </a:ext>
              </a:extLst>
            </p:cNvPr>
            <p:cNvSpPr>
              <a:spLocks/>
            </p:cNvSpPr>
            <p:nvPr/>
          </p:nvSpPr>
          <p:spPr bwMode="auto">
            <a:xfrm>
              <a:off x="399" y="832"/>
              <a:ext cx="16" cy="227"/>
            </a:xfrm>
            <a:custGeom>
              <a:avLst/>
              <a:gdLst>
                <a:gd name="T0" fmla="*/ 0 w 40"/>
                <a:gd name="T1" fmla="*/ 0 h 569"/>
                <a:gd name="T2" fmla="*/ 0 w 40"/>
                <a:gd name="T3" fmla="*/ 0 h 569"/>
                <a:gd name="T4" fmla="*/ 0 w 40"/>
                <a:gd name="T5" fmla="*/ 0 h 569"/>
                <a:gd name="T6" fmla="*/ 0 w 40"/>
                <a:gd name="T7" fmla="*/ 0 h 569"/>
                <a:gd name="T8" fmla="*/ 0 w 40"/>
                <a:gd name="T9" fmla="*/ 0 h 56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" h="569">
                  <a:moveTo>
                    <a:pt x="40" y="529"/>
                  </a:moveTo>
                  <a:lnTo>
                    <a:pt x="40" y="0"/>
                  </a:lnTo>
                  <a:lnTo>
                    <a:pt x="0" y="0"/>
                  </a:lnTo>
                  <a:lnTo>
                    <a:pt x="0" y="569"/>
                  </a:lnTo>
                  <a:lnTo>
                    <a:pt x="40" y="529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62" name="未知">
              <a:extLst>
                <a:ext uri="{FF2B5EF4-FFF2-40B4-BE49-F238E27FC236}">
                  <a16:creationId xmlns:a16="http://schemas.microsoft.com/office/drawing/2014/main" id="{A0109DE3-5D7A-7491-46E7-10CF7B59979E}"/>
                </a:ext>
              </a:extLst>
            </p:cNvPr>
            <p:cNvSpPr>
              <a:spLocks/>
            </p:cNvSpPr>
            <p:nvPr/>
          </p:nvSpPr>
          <p:spPr bwMode="auto">
            <a:xfrm>
              <a:off x="415" y="832"/>
              <a:ext cx="16" cy="211"/>
            </a:xfrm>
            <a:custGeom>
              <a:avLst/>
              <a:gdLst>
                <a:gd name="T0" fmla="*/ 0 w 40"/>
                <a:gd name="T1" fmla="*/ 0 h 529"/>
                <a:gd name="T2" fmla="*/ 0 w 40"/>
                <a:gd name="T3" fmla="*/ 0 h 529"/>
                <a:gd name="T4" fmla="*/ 0 w 40"/>
                <a:gd name="T5" fmla="*/ 0 h 529"/>
                <a:gd name="T6" fmla="*/ 0 w 40"/>
                <a:gd name="T7" fmla="*/ 0 h 529"/>
                <a:gd name="T8" fmla="*/ 0 w 40"/>
                <a:gd name="T9" fmla="*/ 0 h 5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" h="529">
                  <a:moveTo>
                    <a:pt x="40" y="489"/>
                  </a:moveTo>
                  <a:lnTo>
                    <a:pt x="40" y="0"/>
                  </a:lnTo>
                  <a:lnTo>
                    <a:pt x="0" y="0"/>
                  </a:lnTo>
                  <a:lnTo>
                    <a:pt x="0" y="529"/>
                  </a:lnTo>
                  <a:lnTo>
                    <a:pt x="40" y="48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63" name="未知">
              <a:extLst>
                <a:ext uri="{FF2B5EF4-FFF2-40B4-BE49-F238E27FC236}">
                  <a16:creationId xmlns:a16="http://schemas.microsoft.com/office/drawing/2014/main" id="{5218F215-1C52-AAAF-7FDE-21BF9972A7EF}"/>
                </a:ext>
              </a:extLst>
            </p:cNvPr>
            <p:cNvSpPr>
              <a:spLocks/>
            </p:cNvSpPr>
            <p:nvPr/>
          </p:nvSpPr>
          <p:spPr bwMode="auto">
            <a:xfrm>
              <a:off x="436" y="832"/>
              <a:ext cx="0" cy="190"/>
            </a:xfrm>
            <a:custGeom>
              <a:avLst/>
              <a:gdLst>
                <a:gd name="T0" fmla="*/ 0 h 476"/>
                <a:gd name="T1" fmla="*/ 0 h 476"/>
                <a:gd name="T2" fmla="*/ 0 60000 65536"/>
                <a:gd name="T3" fmla="*/ 0 60000 65536"/>
              </a:gdLst>
              <a:ahLst/>
              <a:cxnLst>
                <a:cxn ang="T2">
                  <a:pos x="0" y="T0"/>
                </a:cxn>
                <a:cxn ang="T3">
                  <a:pos x="0" y="T1"/>
                </a:cxn>
              </a:cxnLst>
              <a:rect l="0" t="0" r="r" b="b"/>
              <a:pathLst>
                <a:path h="476">
                  <a:moveTo>
                    <a:pt x="0" y="0"/>
                  </a:moveTo>
                  <a:lnTo>
                    <a:pt x="0" y="476"/>
                  </a:lnTo>
                </a:path>
              </a:pathLst>
            </a:custGeom>
            <a:noFill/>
            <a:ln w="16471" cmpd="sng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64" name="未知">
              <a:extLst>
                <a:ext uri="{FF2B5EF4-FFF2-40B4-BE49-F238E27FC236}">
                  <a16:creationId xmlns:a16="http://schemas.microsoft.com/office/drawing/2014/main" id="{99AD4155-6F7F-ACBE-E4F3-BF89624AF403}"/>
                </a:ext>
              </a:extLst>
            </p:cNvPr>
            <p:cNvSpPr>
              <a:spLocks/>
            </p:cNvSpPr>
            <p:nvPr/>
          </p:nvSpPr>
          <p:spPr bwMode="auto">
            <a:xfrm>
              <a:off x="446" y="832"/>
              <a:ext cx="0" cy="180"/>
            </a:xfrm>
            <a:custGeom>
              <a:avLst/>
              <a:gdLst>
                <a:gd name="T0" fmla="*/ 0 h 451"/>
                <a:gd name="T1" fmla="*/ 0 h 451"/>
                <a:gd name="T2" fmla="*/ 0 60000 65536"/>
                <a:gd name="T3" fmla="*/ 0 60000 65536"/>
              </a:gdLst>
              <a:ahLst/>
              <a:cxnLst>
                <a:cxn ang="T2">
                  <a:pos x="0" y="T0"/>
                </a:cxn>
                <a:cxn ang="T3">
                  <a:pos x="0" y="T1"/>
                </a:cxn>
              </a:cxnLst>
              <a:rect l="0" t="0" r="r" b="b"/>
              <a:pathLst>
                <a:path h="451">
                  <a:moveTo>
                    <a:pt x="0" y="0"/>
                  </a:moveTo>
                  <a:lnTo>
                    <a:pt x="0" y="451"/>
                  </a:lnTo>
                </a:path>
              </a:pathLst>
            </a:custGeom>
            <a:noFill/>
            <a:ln w="16471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65" name="未知">
              <a:extLst>
                <a:ext uri="{FF2B5EF4-FFF2-40B4-BE49-F238E27FC236}">
                  <a16:creationId xmlns:a16="http://schemas.microsoft.com/office/drawing/2014/main" id="{52F0375E-8F57-8130-4E8B-ABEBE7ECB91F}"/>
                </a:ext>
              </a:extLst>
            </p:cNvPr>
            <p:cNvSpPr>
              <a:spLocks/>
            </p:cNvSpPr>
            <p:nvPr/>
          </p:nvSpPr>
          <p:spPr bwMode="auto">
            <a:xfrm>
              <a:off x="385" y="832"/>
              <a:ext cx="64" cy="241"/>
            </a:xfrm>
            <a:custGeom>
              <a:avLst/>
              <a:gdLst>
                <a:gd name="T0" fmla="*/ 0 w 160"/>
                <a:gd name="T1" fmla="*/ 0 h 604"/>
                <a:gd name="T2" fmla="*/ 0 w 160"/>
                <a:gd name="T3" fmla="*/ 0 h 604"/>
                <a:gd name="T4" fmla="*/ 0 w 160"/>
                <a:gd name="T5" fmla="*/ 0 h 604"/>
                <a:gd name="T6" fmla="*/ 0 w 160"/>
                <a:gd name="T7" fmla="*/ 0 h 604"/>
                <a:gd name="T8" fmla="*/ 0 w 160"/>
                <a:gd name="T9" fmla="*/ 0 h 60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60" h="604">
                  <a:moveTo>
                    <a:pt x="160" y="0"/>
                  </a:moveTo>
                  <a:lnTo>
                    <a:pt x="160" y="445"/>
                  </a:lnTo>
                  <a:lnTo>
                    <a:pt x="0" y="604"/>
                  </a:lnTo>
                  <a:lnTo>
                    <a:pt x="0" y="0"/>
                  </a:lnTo>
                  <a:lnTo>
                    <a:pt x="160" y="0"/>
                  </a:lnTo>
                  <a:close/>
                </a:path>
              </a:pathLst>
            </a:custGeom>
            <a:noFill/>
            <a:ln w="635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66" name="未知">
              <a:extLst>
                <a:ext uri="{FF2B5EF4-FFF2-40B4-BE49-F238E27FC236}">
                  <a16:creationId xmlns:a16="http://schemas.microsoft.com/office/drawing/2014/main" id="{33D06113-0875-F2DC-8848-42C8A2AFE898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" y="818"/>
              <a:ext cx="87" cy="0"/>
            </a:xfrm>
            <a:custGeom>
              <a:avLst/>
              <a:gdLst>
                <a:gd name="T0" fmla="*/ 0 w 219"/>
                <a:gd name="T1" fmla="*/ 0 w 219"/>
                <a:gd name="T2" fmla="*/ 0 60000 65536"/>
                <a:gd name="T3" fmla="*/ 0 60000 65536"/>
              </a:gdLst>
              <a:ahLst/>
              <a:cxnLst>
                <a:cxn ang="T2">
                  <a:pos x="T0" y="0"/>
                </a:cxn>
                <a:cxn ang="T3">
                  <a:pos x="T1" y="0"/>
                </a:cxn>
              </a:cxnLst>
              <a:rect l="0" t="0" r="r" b="b"/>
              <a:pathLst>
                <a:path w="219">
                  <a:moveTo>
                    <a:pt x="219" y="0"/>
                  </a:moveTo>
                  <a:lnTo>
                    <a:pt x="0" y="0"/>
                  </a:lnTo>
                </a:path>
              </a:pathLst>
            </a:custGeom>
            <a:noFill/>
            <a:ln w="1957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67" name="未知">
              <a:extLst>
                <a:ext uri="{FF2B5EF4-FFF2-40B4-BE49-F238E27FC236}">
                  <a16:creationId xmlns:a16="http://schemas.microsoft.com/office/drawing/2014/main" id="{0FE80779-319A-B4E8-A1A6-3439ACF22B0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0" y="824"/>
              <a:ext cx="93" cy="10"/>
            </a:xfrm>
            <a:custGeom>
              <a:avLst/>
              <a:gdLst>
                <a:gd name="T0" fmla="*/ 0 w 231"/>
                <a:gd name="T1" fmla="*/ 0 h 24"/>
                <a:gd name="T2" fmla="*/ 0 w 231"/>
                <a:gd name="T3" fmla="*/ 0 h 24"/>
                <a:gd name="T4" fmla="*/ 0 w 231"/>
                <a:gd name="T5" fmla="*/ 0 h 24"/>
                <a:gd name="T6" fmla="*/ 0 w 231"/>
                <a:gd name="T7" fmla="*/ 0 h 24"/>
                <a:gd name="T8" fmla="*/ 0 w 231"/>
                <a:gd name="T9" fmla="*/ 0 h 24"/>
                <a:gd name="T10" fmla="*/ 0 w 231"/>
                <a:gd name="T11" fmla="*/ 0 h 2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31" h="24">
                  <a:moveTo>
                    <a:pt x="210" y="24"/>
                  </a:moveTo>
                  <a:lnTo>
                    <a:pt x="231" y="1"/>
                  </a:lnTo>
                  <a:lnTo>
                    <a:pt x="0" y="0"/>
                  </a:lnTo>
                  <a:lnTo>
                    <a:pt x="24" y="24"/>
                  </a:lnTo>
                  <a:lnTo>
                    <a:pt x="208" y="24"/>
                  </a:lnTo>
                  <a:lnTo>
                    <a:pt x="210" y="2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68" name="未知">
              <a:extLst>
                <a:ext uri="{FF2B5EF4-FFF2-40B4-BE49-F238E27FC236}">
                  <a16:creationId xmlns:a16="http://schemas.microsoft.com/office/drawing/2014/main" id="{2A86AC9F-178A-E9B7-7728-43E623B250E2}"/>
                </a:ext>
              </a:extLst>
            </p:cNvPr>
            <p:cNvSpPr>
              <a:spLocks/>
            </p:cNvSpPr>
            <p:nvPr/>
          </p:nvSpPr>
          <p:spPr bwMode="auto">
            <a:xfrm>
              <a:off x="370" y="815"/>
              <a:ext cx="93" cy="19"/>
            </a:xfrm>
            <a:custGeom>
              <a:avLst/>
              <a:gdLst>
                <a:gd name="T0" fmla="*/ 0 w 231"/>
                <a:gd name="T1" fmla="*/ 0 h 47"/>
                <a:gd name="T2" fmla="*/ 0 w 231"/>
                <a:gd name="T3" fmla="*/ 0 h 47"/>
                <a:gd name="T4" fmla="*/ 0 w 231"/>
                <a:gd name="T5" fmla="*/ 0 h 47"/>
                <a:gd name="T6" fmla="*/ 0 w 231"/>
                <a:gd name="T7" fmla="*/ 0 h 47"/>
                <a:gd name="T8" fmla="*/ 0 w 231"/>
                <a:gd name="T9" fmla="*/ 0 h 47"/>
                <a:gd name="T10" fmla="*/ 0 w 231"/>
                <a:gd name="T11" fmla="*/ 0 h 47"/>
                <a:gd name="T12" fmla="*/ 0 w 231"/>
                <a:gd name="T13" fmla="*/ 0 h 47"/>
                <a:gd name="T14" fmla="*/ 0 w 231"/>
                <a:gd name="T15" fmla="*/ 0 h 47"/>
                <a:gd name="T16" fmla="*/ 0 w 231"/>
                <a:gd name="T17" fmla="*/ 0 h 4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31" h="47">
                  <a:moveTo>
                    <a:pt x="208" y="47"/>
                  </a:moveTo>
                  <a:lnTo>
                    <a:pt x="231" y="24"/>
                  </a:lnTo>
                  <a:lnTo>
                    <a:pt x="231" y="22"/>
                  </a:lnTo>
                  <a:lnTo>
                    <a:pt x="208" y="0"/>
                  </a:lnTo>
                  <a:lnTo>
                    <a:pt x="24" y="0"/>
                  </a:lnTo>
                  <a:lnTo>
                    <a:pt x="0" y="24"/>
                  </a:lnTo>
                  <a:lnTo>
                    <a:pt x="0" y="26"/>
                  </a:lnTo>
                  <a:lnTo>
                    <a:pt x="24" y="47"/>
                  </a:lnTo>
                  <a:lnTo>
                    <a:pt x="208" y="47"/>
                  </a:lnTo>
                  <a:close/>
                </a:path>
              </a:pathLst>
            </a:custGeom>
            <a:noFill/>
            <a:ln w="635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69" name="未知">
              <a:extLst>
                <a:ext uri="{FF2B5EF4-FFF2-40B4-BE49-F238E27FC236}">
                  <a16:creationId xmlns:a16="http://schemas.microsoft.com/office/drawing/2014/main" id="{A56D0DE5-3607-855F-AD74-C238E4D99203}"/>
                </a:ext>
              </a:extLst>
            </p:cNvPr>
            <p:cNvSpPr>
              <a:spLocks/>
            </p:cNvSpPr>
            <p:nvPr/>
          </p:nvSpPr>
          <p:spPr bwMode="auto">
            <a:xfrm>
              <a:off x="360" y="985"/>
              <a:ext cx="108" cy="109"/>
            </a:xfrm>
            <a:custGeom>
              <a:avLst/>
              <a:gdLst>
                <a:gd name="T0" fmla="*/ 0 w 271"/>
                <a:gd name="T1" fmla="*/ 0 h 272"/>
                <a:gd name="T2" fmla="*/ 0 w 271"/>
                <a:gd name="T3" fmla="*/ 0 h 272"/>
                <a:gd name="T4" fmla="*/ 0 w 271"/>
                <a:gd name="T5" fmla="*/ 0 h 272"/>
                <a:gd name="T6" fmla="*/ 0 w 271"/>
                <a:gd name="T7" fmla="*/ 0 h 272"/>
                <a:gd name="T8" fmla="*/ 0 w 271"/>
                <a:gd name="T9" fmla="*/ 0 h 272"/>
                <a:gd name="T10" fmla="*/ 0 w 271"/>
                <a:gd name="T11" fmla="*/ 0 h 272"/>
                <a:gd name="T12" fmla="*/ 0 w 271"/>
                <a:gd name="T13" fmla="*/ 0 h 272"/>
                <a:gd name="T14" fmla="*/ 0 w 271"/>
                <a:gd name="T15" fmla="*/ 0 h 272"/>
                <a:gd name="T16" fmla="*/ 0 w 271"/>
                <a:gd name="T17" fmla="*/ 0 h 272"/>
                <a:gd name="T18" fmla="*/ 0 w 271"/>
                <a:gd name="T19" fmla="*/ 0 h 272"/>
                <a:gd name="T20" fmla="*/ 0 w 271"/>
                <a:gd name="T21" fmla="*/ 0 h 272"/>
                <a:gd name="T22" fmla="*/ 0 w 271"/>
                <a:gd name="T23" fmla="*/ 0 h 272"/>
                <a:gd name="T24" fmla="*/ 0 w 271"/>
                <a:gd name="T25" fmla="*/ 0 h 272"/>
                <a:gd name="T26" fmla="*/ 0 w 271"/>
                <a:gd name="T27" fmla="*/ 0 h 272"/>
                <a:gd name="T28" fmla="*/ 0 w 271"/>
                <a:gd name="T29" fmla="*/ 0 h 272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271" h="272">
                  <a:moveTo>
                    <a:pt x="54" y="248"/>
                  </a:moveTo>
                  <a:lnTo>
                    <a:pt x="247" y="59"/>
                  </a:lnTo>
                  <a:lnTo>
                    <a:pt x="248" y="52"/>
                  </a:lnTo>
                  <a:lnTo>
                    <a:pt x="271" y="272"/>
                  </a:lnTo>
                  <a:lnTo>
                    <a:pt x="248" y="52"/>
                  </a:lnTo>
                  <a:lnTo>
                    <a:pt x="248" y="51"/>
                  </a:lnTo>
                  <a:lnTo>
                    <a:pt x="234" y="39"/>
                  </a:lnTo>
                  <a:lnTo>
                    <a:pt x="232" y="39"/>
                  </a:lnTo>
                  <a:lnTo>
                    <a:pt x="50" y="210"/>
                  </a:lnTo>
                  <a:lnTo>
                    <a:pt x="38" y="234"/>
                  </a:lnTo>
                  <a:lnTo>
                    <a:pt x="0" y="0"/>
                  </a:lnTo>
                  <a:lnTo>
                    <a:pt x="38" y="234"/>
                  </a:lnTo>
                  <a:lnTo>
                    <a:pt x="38" y="236"/>
                  </a:lnTo>
                  <a:lnTo>
                    <a:pt x="52" y="248"/>
                  </a:lnTo>
                  <a:lnTo>
                    <a:pt x="54" y="248"/>
                  </a:lnTo>
                  <a:close/>
                </a:path>
              </a:pathLst>
            </a:custGeom>
            <a:blipFill dpi="0" rotWithShape="0">
              <a:blip r:embed="rId20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70" name="未知">
              <a:extLst>
                <a:ext uri="{FF2B5EF4-FFF2-40B4-BE49-F238E27FC236}">
                  <a16:creationId xmlns:a16="http://schemas.microsoft.com/office/drawing/2014/main" id="{09A88EDB-1872-711D-87BA-B7BCD02C22B5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" y="998"/>
              <a:ext cx="101" cy="101"/>
            </a:xfrm>
            <a:custGeom>
              <a:avLst/>
              <a:gdLst>
                <a:gd name="T0" fmla="*/ 0 w 252"/>
                <a:gd name="T1" fmla="*/ 0 h 252"/>
                <a:gd name="T2" fmla="*/ 0 w 252"/>
                <a:gd name="T3" fmla="*/ 0 h 252"/>
                <a:gd name="T4" fmla="*/ 0 w 252"/>
                <a:gd name="T5" fmla="*/ 0 h 252"/>
                <a:gd name="T6" fmla="*/ 0 w 252"/>
                <a:gd name="T7" fmla="*/ 0 h 252"/>
                <a:gd name="T8" fmla="*/ 0 w 252"/>
                <a:gd name="T9" fmla="*/ 0 h 252"/>
                <a:gd name="T10" fmla="*/ 0 w 252"/>
                <a:gd name="T11" fmla="*/ 0 h 252"/>
                <a:gd name="T12" fmla="*/ 0 w 252"/>
                <a:gd name="T13" fmla="*/ 0 h 252"/>
                <a:gd name="T14" fmla="*/ 0 w 252"/>
                <a:gd name="T15" fmla="*/ 0 h 252"/>
                <a:gd name="T16" fmla="*/ 0 w 252"/>
                <a:gd name="T17" fmla="*/ 0 h 25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52" h="252">
                  <a:moveTo>
                    <a:pt x="25" y="213"/>
                  </a:moveTo>
                  <a:lnTo>
                    <a:pt x="202" y="42"/>
                  </a:lnTo>
                  <a:lnTo>
                    <a:pt x="213" y="25"/>
                  </a:lnTo>
                  <a:lnTo>
                    <a:pt x="252" y="252"/>
                  </a:lnTo>
                  <a:lnTo>
                    <a:pt x="213" y="25"/>
                  </a:lnTo>
                  <a:lnTo>
                    <a:pt x="25" y="213"/>
                  </a:lnTo>
                  <a:lnTo>
                    <a:pt x="0" y="0"/>
                  </a:lnTo>
                  <a:lnTo>
                    <a:pt x="25" y="213"/>
                  </a:lnTo>
                  <a:close/>
                </a:path>
              </a:pathLst>
            </a:custGeom>
            <a:blipFill dpi="0" rotWithShape="0">
              <a:blip r:embed="rId21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71" name="未知">
              <a:extLst>
                <a:ext uri="{FF2B5EF4-FFF2-40B4-BE49-F238E27FC236}">
                  <a16:creationId xmlns:a16="http://schemas.microsoft.com/office/drawing/2014/main" id="{0D745120-486E-F913-1CFA-F9342AD4CD9A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" y="1000"/>
              <a:ext cx="84" cy="84"/>
            </a:xfrm>
            <a:custGeom>
              <a:avLst/>
              <a:gdLst>
                <a:gd name="T0" fmla="*/ 0 w 210"/>
                <a:gd name="T1" fmla="*/ 0 h 209"/>
                <a:gd name="T2" fmla="*/ 0 w 210"/>
                <a:gd name="T3" fmla="*/ 0 h 209"/>
                <a:gd name="T4" fmla="*/ 0 w 210"/>
                <a:gd name="T5" fmla="*/ 0 h 209"/>
                <a:gd name="T6" fmla="*/ 0 w 210"/>
                <a:gd name="T7" fmla="*/ 0 h 209"/>
                <a:gd name="T8" fmla="*/ 0 w 210"/>
                <a:gd name="T9" fmla="*/ 0 h 209"/>
                <a:gd name="T10" fmla="*/ 0 w 210"/>
                <a:gd name="T11" fmla="*/ 0 h 209"/>
                <a:gd name="T12" fmla="*/ 0 w 210"/>
                <a:gd name="T13" fmla="*/ 0 h 209"/>
                <a:gd name="T14" fmla="*/ 0 w 210"/>
                <a:gd name="T15" fmla="*/ 0 h 209"/>
                <a:gd name="T16" fmla="*/ 0 w 210"/>
                <a:gd name="T17" fmla="*/ 0 h 209"/>
                <a:gd name="T18" fmla="*/ 0 w 210"/>
                <a:gd name="T19" fmla="*/ 0 h 209"/>
                <a:gd name="T20" fmla="*/ 0 w 210"/>
                <a:gd name="T21" fmla="*/ 0 h 20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210" h="209">
                  <a:moveTo>
                    <a:pt x="198" y="37"/>
                  </a:moveTo>
                  <a:lnTo>
                    <a:pt x="210" y="13"/>
                  </a:lnTo>
                  <a:lnTo>
                    <a:pt x="210" y="12"/>
                  </a:lnTo>
                  <a:lnTo>
                    <a:pt x="196" y="0"/>
                  </a:lnTo>
                  <a:lnTo>
                    <a:pt x="194" y="0"/>
                  </a:lnTo>
                  <a:lnTo>
                    <a:pt x="12" y="171"/>
                  </a:lnTo>
                  <a:lnTo>
                    <a:pt x="0" y="195"/>
                  </a:lnTo>
                  <a:lnTo>
                    <a:pt x="0" y="197"/>
                  </a:lnTo>
                  <a:lnTo>
                    <a:pt x="14" y="209"/>
                  </a:lnTo>
                  <a:lnTo>
                    <a:pt x="16" y="209"/>
                  </a:lnTo>
                  <a:lnTo>
                    <a:pt x="198" y="37"/>
                  </a:lnTo>
                  <a:close/>
                </a:path>
              </a:pathLst>
            </a:custGeom>
            <a:noFill/>
            <a:ln w="635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72" name="未知">
              <a:extLst>
                <a:ext uri="{FF2B5EF4-FFF2-40B4-BE49-F238E27FC236}">
                  <a16:creationId xmlns:a16="http://schemas.microsoft.com/office/drawing/2014/main" id="{D928CCC0-0774-55BA-0E0B-4D13B294D036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" y="971"/>
              <a:ext cx="19" cy="19"/>
            </a:xfrm>
            <a:custGeom>
              <a:avLst/>
              <a:gdLst>
                <a:gd name="T0" fmla="*/ 0 w 47"/>
                <a:gd name="T1" fmla="*/ 0 h 47"/>
                <a:gd name="T2" fmla="*/ 0 w 47"/>
                <a:gd name="T3" fmla="*/ 0 h 47"/>
                <a:gd name="T4" fmla="*/ 0 w 47"/>
                <a:gd name="T5" fmla="*/ 0 h 47"/>
                <a:gd name="T6" fmla="*/ 0 w 47"/>
                <a:gd name="T7" fmla="*/ 0 h 47"/>
                <a:gd name="T8" fmla="*/ 0 w 47"/>
                <a:gd name="T9" fmla="*/ 0 h 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7" h="47">
                  <a:moveTo>
                    <a:pt x="47" y="8"/>
                  </a:moveTo>
                  <a:lnTo>
                    <a:pt x="8" y="47"/>
                  </a:lnTo>
                  <a:lnTo>
                    <a:pt x="0" y="39"/>
                  </a:lnTo>
                  <a:lnTo>
                    <a:pt x="39" y="0"/>
                  </a:lnTo>
                  <a:lnTo>
                    <a:pt x="47" y="8"/>
                  </a:lnTo>
                  <a:close/>
                </a:path>
              </a:pathLst>
            </a:custGeom>
            <a:solidFill>
              <a:srgbClr val="E86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73" name="未知">
              <a:extLst>
                <a:ext uri="{FF2B5EF4-FFF2-40B4-BE49-F238E27FC236}">
                  <a16:creationId xmlns:a16="http://schemas.microsoft.com/office/drawing/2014/main" id="{78597077-0521-56EF-3130-673F6D2CEB32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" y="971"/>
              <a:ext cx="19" cy="19"/>
            </a:xfrm>
            <a:custGeom>
              <a:avLst/>
              <a:gdLst>
                <a:gd name="T0" fmla="*/ 0 w 47"/>
                <a:gd name="T1" fmla="*/ 0 h 47"/>
                <a:gd name="T2" fmla="*/ 0 w 47"/>
                <a:gd name="T3" fmla="*/ 0 h 47"/>
                <a:gd name="T4" fmla="*/ 0 w 47"/>
                <a:gd name="T5" fmla="*/ 0 h 47"/>
                <a:gd name="T6" fmla="*/ 0 w 47"/>
                <a:gd name="T7" fmla="*/ 0 h 47"/>
                <a:gd name="T8" fmla="*/ 0 w 47"/>
                <a:gd name="T9" fmla="*/ 0 h 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7" h="47">
                  <a:moveTo>
                    <a:pt x="47" y="8"/>
                  </a:moveTo>
                  <a:lnTo>
                    <a:pt x="8" y="47"/>
                  </a:lnTo>
                  <a:lnTo>
                    <a:pt x="0" y="39"/>
                  </a:lnTo>
                  <a:lnTo>
                    <a:pt x="39" y="0"/>
                  </a:lnTo>
                  <a:lnTo>
                    <a:pt x="47" y="8"/>
                  </a:lnTo>
                  <a:close/>
                </a:path>
              </a:pathLst>
            </a:custGeom>
            <a:noFill/>
            <a:ln w="635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74" name="Rectangle 863">
              <a:extLst>
                <a:ext uri="{FF2B5EF4-FFF2-40B4-BE49-F238E27FC236}">
                  <a16:creationId xmlns:a16="http://schemas.microsoft.com/office/drawing/2014/main" id="{4C41CD13-0CED-C3D4-F477-F98682BD5C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2" y="962"/>
              <a:ext cx="22" cy="6"/>
            </a:xfrm>
            <a:prstGeom prst="rect">
              <a:avLst/>
            </a:prstGeom>
            <a:solidFill>
              <a:srgbClr val="E86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1pPr>
              <a:lvl2pPr marL="742950" indent="-28575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2pPr>
              <a:lvl3pPr marL="11430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3pPr>
              <a:lvl4pPr marL="16002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4pPr>
              <a:lvl5pPr marL="20574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sng" strike="noStrike" kern="1200" cap="none" spc="0" normalizeH="0" baseline="0" noProof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Arial" panose="020B0604020202020204" pitchFamily="34" charset="0"/>
                <a:ea typeface="华文新魏" panose="02010800040101010101" pitchFamily="2" charset="-122"/>
                <a:cs typeface="+mn-cs"/>
              </a:endParaRPr>
            </a:p>
          </p:txBody>
        </p:sp>
        <p:sp>
          <p:nvSpPr>
            <p:cNvPr id="875" name="Rectangle 864">
              <a:extLst>
                <a:ext uri="{FF2B5EF4-FFF2-40B4-BE49-F238E27FC236}">
                  <a16:creationId xmlns:a16="http://schemas.microsoft.com/office/drawing/2014/main" id="{85D7ED79-614E-9B1F-DDFF-A22A6ABCEBD6}"/>
                </a:ext>
              </a:extLst>
            </p:cNvPr>
            <p:cNvSpPr>
              <a:spLocks/>
            </p:cNvSpPr>
            <p:nvPr/>
          </p:nvSpPr>
          <p:spPr bwMode="auto">
            <a:xfrm>
              <a:off x="382" y="962"/>
              <a:ext cx="22" cy="6"/>
            </a:xfrm>
            <a:prstGeom prst="rect">
              <a:avLst/>
            </a:prstGeom>
            <a:noFill/>
            <a:ln w="63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1pPr>
              <a:lvl2pPr marL="742950" indent="-28575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2pPr>
              <a:lvl3pPr marL="11430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3pPr>
              <a:lvl4pPr marL="16002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4pPr>
              <a:lvl5pPr marL="20574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sng" strike="noStrike" kern="1200" cap="none" spc="0" normalizeH="0" baseline="0" noProof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Arial" panose="020B0604020202020204" pitchFamily="34" charset="0"/>
                <a:ea typeface="华文新魏" panose="02010800040101010101" pitchFamily="2" charset="-122"/>
                <a:cs typeface="+mn-cs"/>
              </a:endParaRPr>
            </a:p>
          </p:txBody>
        </p:sp>
        <p:sp>
          <p:nvSpPr>
            <p:cNvPr id="876" name="未知">
              <a:extLst>
                <a:ext uri="{FF2B5EF4-FFF2-40B4-BE49-F238E27FC236}">
                  <a16:creationId xmlns:a16="http://schemas.microsoft.com/office/drawing/2014/main" id="{3806E3F6-57F9-31C5-899D-49EE8860F097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" y="940"/>
              <a:ext cx="19" cy="19"/>
            </a:xfrm>
            <a:custGeom>
              <a:avLst/>
              <a:gdLst>
                <a:gd name="T0" fmla="*/ 0 w 47"/>
                <a:gd name="T1" fmla="*/ 0 h 47"/>
                <a:gd name="T2" fmla="*/ 0 w 47"/>
                <a:gd name="T3" fmla="*/ 0 h 47"/>
                <a:gd name="T4" fmla="*/ 0 w 47"/>
                <a:gd name="T5" fmla="*/ 0 h 47"/>
                <a:gd name="T6" fmla="*/ 0 w 47"/>
                <a:gd name="T7" fmla="*/ 0 h 47"/>
                <a:gd name="T8" fmla="*/ 0 w 47"/>
                <a:gd name="T9" fmla="*/ 0 h 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7" h="47">
                  <a:moveTo>
                    <a:pt x="47" y="39"/>
                  </a:moveTo>
                  <a:lnTo>
                    <a:pt x="39" y="47"/>
                  </a:lnTo>
                  <a:lnTo>
                    <a:pt x="0" y="8"/>
                  </a:lnTo>
                  <a:lnTo>
                    <a:pt x="8" y="0"/>
                  </a:lnTo>
                  <a:lnTo>
                    <a:pt x="47" y="39"/>
                  </a:lnTo>
                  <a:close/>
                </a:path>
              </a:pathLst>
            </a:custGeom>
            <a:solidFill>
              <a:srgbClr val="E86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77" name="未知">
              <a:extLst>
                <a:ext uri="{FF2B5EF4-FFF2-40B4-BE49-F238E27FC236}">
                  <a16:creationId xmlns:a16="http://schemas.microsoft.com/office/drawing/2014/main" id="{35BE022A-CDA0-DCD5-7D7C-73FD199A4C06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" y="940"/>
              <a:ext cx="19" cy="19"/>
            </a:xfrm>
            <a:custGeom>
              <a:avLst/>
              <a:gdLst>
                <a:gd name="T0" fmla="*/ 0 w 47"/>
                <a:gd name="T1" fmla="*/ 0 h 47"/>
                <a:gd name="T2" fmla="*/ 0 w 47"/>
                <a:gd name="T3" fmla="*/ 0 h 47"/>
                <a:gd name="T4" fmla="*/ 0 w 47"/>
                <a:gd name="T5" fmla="*/ 0 h 47"/>
                <a:gd name="T6" fmla="*/ 0 w 47"/>
                <a:gd name="T7" fmla="*/ 0 h 47"/>
                <a:gd name="T8" fmla="*/ 0 w 47"/>
                <a:gd name="T9" fmla="*/ 0 h 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7" h="47">
                  <a:moveTo>
                    <a:pt x="39" y="47"/>
                  </a:moveTo>
                  <a:lnTo>
                    <a:pt x="0" y="8"/>
                  </a:lnTo>
                  <a:lnTo>
                    <a:pt x="8" y="0"/>
                  </a:lnTo>
                  <a:lnTo>
                    <a:pt x="47" y="39"/>
                  </a:lnTo>
                  <a:lnTo>
                    <a:pt x="39" y="47"/>
                  </a:lnTo>
                  <a:close/>
                </a:path>
              </a:pathLst>
            </a:custGeom>
            <a:noFill/>
            <a:ln w="635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78" name="Rectangle 867">
              <a:extLst>
                <a:ext uri="{FF2B5EF4-FFF2-40B4-BE49-F238E27FC236}">
                  <a16:creationId xmlns:a16="http://schemas.microsoft.com/office/drawing/2014/main" id="{5EE0DA02-1D88-BB03-C9F1-467686ABD6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" y="932"/>
              <a:ext cx="6" cy="22"/>
            </a:xfrm>
            <a:prstGeom prst="rect">
              <a:avLst/>
            </a:prstGeom>
            <a:solidFill>
              <a:srgbClr val="E86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1pPr>
              <a:lvl2pPr marL="742950" indent="-28575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2pPr>
              <a:lvl3pPr marL="11430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3pPr>
              <a:lvl4pPr marL="16002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4pPr>
              <a:lvl5pPr marL="20574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sng" strike="noStrike" kern="1200" cap="none" spc="0" normalizeH="0" baseline="0" noProof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Arial" panose="020B0604020202020204" pitchFamily="34" charset="0"/>
                <a:ea typeface="华文新魏" panose="02010800040101010101" pitchFamily="2" charset="-122"/>
                <a:cs typeface="+mn-cs"/>
              </a:endParaRPr>
            </a:p>
          </p:txBody>
        </p:sp>
        <p:sp>
          <p:nvSpPr>
            <p:cNvPr id="879" name="Rectangle 868">
              <a:extLst>
                <a:ext uri="{FF2B5EF4-FFF2-40B4-BE49-F238E27FC236}">
                  <a16:creationId xmlns:a16="http://schemas.microsoft.com/office/drawing/2014/main" id="{D70DDD91-25D2-023A-7310-62CA4EC3BE98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" y="932"/>
              <a:ext cx="6" cy="22"/>
            </a:xfrm>
            <a:prstGeom prst="rect">
              <a:avLst/>
            </a:prstGeom>
            <a:noFill/>
            <a:ln w="63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1pPr>
              <a:lvl2pPr marL="742950" indent="-28575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2pPr>
              <a:lvl3pPr marL="11430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3pPr>
              <a:lvl4pPr marL="16002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4pPr>
              <a:lvl5pPr marL="20574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sng" strike="noStrike" kern="1200" cap="none" spc="0" normalizeH="0" baseline="0" noProof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Arial" panose="020B0604020202020204" pitchFamily="34" charset="0"/>
                <a:ea typeface="华文新魏" panose="02010800040101010101" pitchFamily="2" charset="-122"/>
                <a:cs typeface="+mn-cs"/>
              </a:endParaRPr>
            </a:p>
          </p:txBody>
        </p:sp>
        <p:sp>
          <p:nvSpPr>
            <p:cNvPr id="880" name="Rectangle 869">
              <a:extLst>
                <a:ext uri="{FF2B5EF4-FFF2-40B4-BE49-F238E27FC236}">
                  <a16:creationId xmlns:a16="http://schemas.microsoft.com/office/drawing/2014/main" id="{369BB426-433B-261E-B7D5-10E034DAC6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6" y="962"/>
              <a:ext cx="21" cy="6"/>
            </a:xfrm>
            <a:prstGeom prst="rect">
              <a:avLst/>
            </a:prstGeom>
            <a:solidFill>
              <a:srgbClr val="E86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1pPr>
              <a:lvl2pPr marL="742950" indent="-28575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2pPr>
              <a:lvl3pPr marL="11430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3pPr>
              <a:lvl4pPr marL="16002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4pPr>
              <a:lvl5pPr marL="20574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sng" strike="noStrike" kern="1200" cap="none" spc="0" normalizeH="0" baseline="0" noProof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Arial" panose="020B0604020202020204" pitchFamily="34" charset="0"/>
                <a:ea typeface="华文新魏" panose="02010800040101010101" pitchFamily="2" charset="-122"/>
                <a:cs typeface="+mn-cs"/>
              </a:endParaRPr>
            </a:p>
          </p:txBody>
        </p:sp>
        <p:sp>
          <p:nvSpPr>
            <p:cNvPr id="881" name="Rectangle 870">
              <a:extLst>
                <a:ext uri="{FF2B5EF4-FFF2-40B4-BE49-F238E27FC236}">
                  <a16:creationId xmlns:a16="http://schemas.microsoft.com/office/drawing/2014/main" id="{53B406F6-BD50-B763-1DA0-74C7F88DCF74}"/>
                </a:ext>
              </a:extLst>
            </p:cNvPr>
            <p:cNvSpPr>
              <a:spLocks/>
            </p:cNvSpPr>
            <p:nvPr/>
          </p:nvSpPr>
          <p:spPr bwMode="auto">
            <a:xfrm>
              <a:off x="426" y="962"/>
              <a:ext cx="21" cy="6"/>
            </a:xfrm>
            <a:prstGeom prst="rect">
              <a:avLst/>
            </a:prstGeom>
            <a:noFill/>
            <a:ln w="63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1pPr>
              <a:lvl2pPr marL="742950" indent="-28575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2pPr>
              <a:lvl3pPr marL="11430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3pPr>
              <a:lvl4pPr marL="16002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4pPr>
              <a:lvl5pPr marL="20574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sng" strike="noStrike" kern="1200" cap="none" spc="0" normalizeH="0" baseline="0" noProof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Arial" panose="020B0604020202020204" pitchFamily="34" charset="0"/>
                <a:ea typeface="华文新魏" panose="02010800040101010101" pitchFamily="2" charset="-122"/>
                <a:cs typeface="+mn-cs"/>
              </a:endParaRPr>
            </a:p>
          </p:txBody>
        </p:sp>
        <p:sp>
          <p:nvSpPr>
            <p:cNvPr id="882" name="未知">
              <a:extLst>
                <a:ext uri="{FF2B5EF4-FFF2-40B4-BE49-F238E27FC236}">
                  <a16:creationId xmlns:a16="http://schemas.microsoft.com/office/drawing/2014/main" id="{1A975BE3-5717-C50A-E028-69C40E501B41}"/>
                </a:ext>
              </a:extLst>
            </p:cNvPr>
            <p:cNvSpPr>
              <a:spLocks/>
            </p:cNvSpPr>
            <p:nvPr/>
          </p:nvSpPr>
          <p:spPr bwMode="auto">
            <a:xfrm>
              <a:off x="421" y="971"/>
              <a:ext cx="18" cy="19"/>
            </a:xfrm>
            <a:custGeom>
              <a:avLst/>
              <a:gdLst>
                <a:gd name="T0" fmla="*/ 0 w 46"/>
                <a:gd name="T1" fmla="*/ 0 h 47"/>
                <a:gd name="T2" fmla="*/ 0 w 46"/>
                <a:gd name="T3" fmla="*/ 0 h 47"/>
                <a:gd name="T4" fmla="*/ 0 w 46"/>
                <a:gd name="T5" fmla="*/ 0 h 47"/>
                <a:gd name="T6" fmla="*/ 0 w 46"/>
                <a:gd name="T7" fmla="*/ 0 h 47"/>
                <a:gd name="T8" fmla="*/ 0 w 46"/>
                <a:gd name="T9" fmla="*/ 0 h 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6" h="47">
                  <a:moveTo>
                    <a:pt x="46" y="39"/>
                  </a:moveTo>
                  <a:lnTo>
                    <a:pt x="38" y="47"/>
                  </a:lnTo>
                  <a:lnTo>
                    <a:pt x="0" y="8"/>
                  </a:lnTo>
                  <a:lnTo>
                    <a:pt x="8" y="0"/>
                  </a:lnTo>
                  <a:lnTo>
                    <a:pt x="46" y="39"/>
                  </a:lnTo>
                  <a:close/>
                </a:path>
              </a:pathLst>
            </a:custGeom>
            <a:solidFill>
              <a:srgbClr val="E86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83" name="未知">
              <a:extLst>
                <a:ext uri="{FF2B5EF4-FFF2-40B4-BE49-F238E27FC236}">
                  <a16:creationId xmlns:a16="http://schemas.microsoft.com/office/drawing/2014/main" id="{B3AE6868-6DC6-15C0-05E0-EC72660990FA}"/>
                </a:ext>
              </a:extLst>
            </p:cNvPr>
            <p:cNvSpPr>
              <a:spLocks/>
            </p:cNvSpPr>
            <p:nvPr/>
          </p:nvSpPr>
          <p:spPr bwMode="auto">
            <a:xfrm>
              <a:off x="421" y="971"/>
              <a:ext cx="18" cy="19"/>
            </a:xfrm>
            <a:custGeom>
              <a:avLst/>
              <a:gdLst>
                <a:gd name="T0" fmla="*/ 0 w 46"/>
                <a:gd name="T1" fmla="*/ 0 h 47"/>
                <a:gd name="T2" fmla="*/ 0 w 46"/>
                <a:gd name="T3" fmla="*/ 0 h 47"/>
                <a:gd name="T4" fmla="*/ 0 w 46"/>
                <a:gd name="T5" fmla="*/ 0 h 47"/>
                <a:gd name="T6" fmla="*/ 0 w 46"/>
                <a:gd name="T7" fmla="*/ 0 h 47"/>
                <a:gd name="T8" fmla="*/ 0 w 46"/>
                <a:gd name="T9" fmla="*/ 0 h 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6" h="47">
                  <a:moveTo>
                    <a:pt x="8" y="0"/>
                  </a:moveTo>
                  <a:lnTo>
                    <a:pt x="46" y="39"/>
                  </a:lnTo>
                  <a:lnTo>
                    <a:pt x="38" y="47"/>
                  </a:lnTo>
                  <a:lnTo>
                    <a:pt x="0" y="8"/>
                  </a:lnTo>
                  <a:lnTo>
                    <a:pt x="8" y="0"/>
                  </a:lnTo>
                  <a:close/>
                </a:path>
              </a:pathLst>
            </a:custGeom>
            <a:noFill/>
            <a:ln w="635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84" name="Rectangle 873">
              <a:extLst>
                <a:ext uri="{FF2B5EF4-FFF2-40B4-BE49-F238E27FC236}">
                  <a16:creationId xmlns:a16="http://schemas.microsoft.com/office/drawing/2014/main" id="{691F7CDB-8D48-1C05-6689-F7A1F37AEE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" y="975"/>
              <a:ext cx="6" cy="23"/>
            </a:xfrm>
            <a:prstGeom prst="rect">
              <a:avLst/>
            </a:prstGeom>
            <a:solidFill>
              <a:srgbClr val="E86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1pPr>
              <a:lvl2pPr marL="742950" indent="-28575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2pPr>
              <a:lvl3pPr marL="11430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3pPr>
              <a:lvl4pPr marL="16002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4pPr>
              <a:lvl5pPr marL="20574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sng" strike="noStrike" kern="1200" cap="none" spc="0" normalizeH="0" baseline="0" noProof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Arial" panose="020B0604020202020204" pitchFamily="34" charset="0"/>
                <a:ea typeface="华文新魏" panose="02010800040101010101" pitchFamily="2" charset="-122"/>
                <a:cs typeface="+mn-cs"/>
              </a:endParaRPr>
            </a:p>
          </p:txBody>
        </p:sp>
        <p:sp>
          <p:nvSpPr>
            <p:cNvPr id="885" name="Rectangle 874">
              <a:extLst>
                <a:ext uri="{FF2B5EF4-FFF2-40B4-BE49-F238E27FC236}">
                  <a16:creationId xmlns:a16="http://schemas.microsoft.com/office/drawing/2014/main" id="{3AEAF556-9DCB-91EF-9193-AE826229097E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" y="975"/>
              <a:ext cx="6" cy="23"/>
            </a:xfrm>
            <a:prstGeom prst="rect">
              <a:avLst/>
            </a:prstGeom>
            <a:noFill/>
            <a:ln w="63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1pPr>
              <a:lvl2pPr marL="742950" indent="-28575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2pPr>
              <a:lvl3pPr marL="11430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3pPr>
              <a:lvl4pPr marL="16002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4pPr>
              <a:lvl5pPr marL="20574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sng" strike="noStrike" kern="1200" cap="none" spc="0" normalizeH="0" baseline="0" noProof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Arial" panose="020B0604020202020204" pitchFamily="34" charset="0"/>
                <a:ea typeface="华文新魏" panose="02010800040101010101" pitchFamily="2" charset="-122"/>
                <a:cs typeface="+mn-cs"/>
              </a:endParaRPr>
            </a:p>
          </p:txBody>
        </p:sp>
        <p:sp>
          <p:nvSpPr>
            <p:cNvPr id="886" name="未知">
              <a:extLst>
                <a:ext uri="{FF2B5EF4-FFF2-40B4-BE49-F238E27FC236}">
                  <a16:creationId xmlns:a16="http://schemas.microsoft.com/office/drawing/2014/main" id="{DB60B7A5-0499-0575-248F-35031D1E88BE}"/>
                </a:ext>
              </a:extLst>
            </p:cNvPr>
            <p:cNvSpPr>
              <a:spLocks/>
            </p:cNvSpPr>
            <p:nvPr/>
          </p:nvSpPr>
          <p:spPr bwMode="auto">
            <a:xfrm>
              <a:off x="421" y="940"/>
              <a:ext cx="18" cy="19"/>
            </a:xfrm>
            <a:custGeom>
              <a:avLst/>
              <a:gdLst>
                <a:gd name="T0" fmla="*/ 0 w 46"/>
                <a:gd name="T1" fmla="*/ 0 h 46"/>
                <a:gd name="T2" fmla="*/ 0 w 46"/>
                <a:gd name="T3" fmla="*/ 0 h 46"/>
                <a:gd name="T4" fmla="*/ 0 w 46"/>
                <a:gd name="T5" fmla="*/ 0 h 46"/>
                <a:gd name="T6" fmla="*/ 0 w 46"/>
                <a:gd name="T7" fmla="*/ 0 h 46"/>
                <a:gd name="T8" fmla="*/ 0 w 46"/>
                <a:gd name="T9" fmla="*/ 0 h 4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6" h="46">
                  <a:moveTo>
                    <a:pt x="46" y="8"/>
                  </a:moveTo>
                  <a:lnTo>
                    <a:pt x="8" y="46"/>
                  </a:lnTo>
                  <a:lnTo>
                    <a:pt x="0" y="38"/>
                  </a:lnTo>
                  <a:lnTo>
                    <a:pt x="38" y="0"/>
                  </a:lnTo>
                  <a:lnTo>
                    <a:pt x="46" y="8"/>
                  </a:lnTo>
                  <a:close/>
                </a:path>
              </a:pathLst>
            </a:custGeom>
            <a:solidFill>
              <a:srgbClr val="E86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87" name="未知">
              <a:extLst>
                <a:ext uri="{FF2B5EF4-FFF2-40B4-BE49-F238E27FC236}">
                  <a16:creationId xmlns:a16="http://schemas.microsoft.com/office/drawing/2014/main" id="{7C252EE4-377B-D732-2B7F-DE9CDC84D612}"/>
                </a:ext>
              </a:extLst>
            </p:cNvPr>
            <p:cNvSpPr>
              <a:spLocks/>
            </p:cNvSpPr>
            <p:nvPr/>
          </p:nvSpPr>
          <p:spPr bwMode="auto">
            <a:xfrm>
              <a:off x="421" y="940"/>
              <a:ext cx="18" cy="19"/>
            </a:xfrm>
            <a:custGeom>
              <a:avLst/>
              <a:gdLst>
                <a:gd name="T0" fmla="*/ 0 w 46"/>
                <a:gd name="T1" fmla="*/ 0 h 46"/>
                <a:gd name="T2" fmla="*/ 0 w 46"/>
                <a:gd name="T3" fmla="*/ 0 h 46"/>
                <a:gd name="T4" fmla="*/ 0 w 46"/>
                <a:gd name="T5" fmla="*/ 0 h 46"/>
                <a:gd name="T6" fmla="*/ 0 w 46"/>
                <a:gd name="T7" fmla="*/ 0 h 46"/>
                <a:gd name="T8" fmla="*/ 0 w 46"/>
                <a:gd name="T9" fmla="*/ 0 h 4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6" h="46">
                  <a:moveTo>
                    <a:pt x="0" y="38"/>
                  </a:moveTo>
                  <a:lnTo>
                    <a:pt x="38" y="0"/>
                  </a:lnTo>
                  <a:lnTo>
                    <a:pt x="46" y="8"/>
                  </a:lnTo>
                  <a:lnTo>
                    <a:pt x="8" y="46"/>
                  </a:lnTo>
                  <a:lnTo>
                    <a:pt x="0" y="38"/>
                  </a:lnTo>
                  <a:close/>
                </a:path>
              </a:pathLst>
            </a:custGeom>
            <a:noFill/>
            <a:ln w="635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88" name="未知">
              <a:extLst>
                <a:ext uri="{FF2B5EF4-FFF2-40B4-BE49-F238E27FC236}">
                  <a16:creationId xmlns:a16="http://schemas.microsoft.com/office/drawing/2014/main" id="{E08A1F4E-EF5E-B39B-1DB0-F82116F9961E}"/>
                </a:ext>
              </a:extLst>
            </p:cNvPr>
            <p:cNvSpPr>
              <a:spLocks/>
            </p:cNvSpPr>
            <p:nvPr/>
          </p:nvSpPr>
          <p:spPr bwMode="auto">
            <a:xfrm>
              <a:off x="394" y="994"/>
              <a:ext cx="42" cy="6"/>
            </a:xfrm>
            <a:custGeom>
              <a:avLst/>
              <a:gdLst>
                <a:gd name="T0" fmla="*/ 0 w 105"/>
                <a:gd name="T1" fmla="*/ 0 h 17"/>
                <a:gd name="T2" fmla="*/ 0 w 105"/>
                <a:gd name="T3" fmla="*/ 0 h 17"/>
                <a:gd name="T4" fmla="*/ 0 w 105"/>
                <a:gd name="T5" fmla="*/ 0 h 17"/>
                <a:gd name="T6" fmla="*/ 0 w 105"/>
                <a:gd name="T7" fmla="*/ 0 h 17"/>
                <a:gd name="T8" fmla="*/ 0 w 105"/>
                <a:gd name="T9" fmla="*/ 0 h 17"/>
                <a:gd name="T10" fmla="*/ 0 w 105"/>
                <a:gd name="T11" fmla="*/ 0 h 17"/>
                <a:gd name="T12" fmla="*/ 0 w 105"/>
                <a:gd name="T13" fmla="*/ 0 h 17"/>
                <a:gd name="T14" fmla="*/ 0 w 105"/>
                <a:gd name="T15" fmla="*/ 0 h 17"/>
                <a:gd name="T16" fmla="*/ 0 w 105"/>
                <a:gd name="T17" fmla="*/ 0 h 17"/>
                <a:gd name="T18" fmla="*/ 0 w 105"/>
                <a:gd name="T19" fmla="*/ 0 h 17"/>
                <a:gd name="T20" fmla="*/ 0 w 105"/>
                <a:gd name="T21" fmla="*/ 0 h 17"/>
                <a:gd name="T22" fmla="*/ 0 w 105"/>
                <a:gd name="T23" fmla="*/ 0 h 17"/>
                <a:gd name="T24" fmla="*/ 0 w 105"/>
                <a:gd name="T25" fmla="*/ 0 h 17"/>
                <a:gd name="T26" fmla="*/ 0 w 105"/>
                <a:gd name="T27" fmla="*/ 0 h 17"/>
                <a:gd name="T28" fmla="*/ 0 w 105"/>
                <a:gd name="T29" fmla="*/ 0 h 17"/>
                <a:gd name="T30" fmla="*/ 0 w 105"/>
                <a:gd name="T31" fmla="*/ 0 h 17"/>
                <a:gd name="T32" fmla="*/ 0 w 105"/>
                <a:gd name="T33" fmla="*/ 0 h 17"/>
                <a:gd name="T34" fmla="*/ 0 w 105"/>
                <a:gd name="T35" fmla="*/ 0 h 17"/>
                <a:gd name="T36" fmla="*/ 0 w 105"/>
                <a:gd name="T37" fmla="*/ 0 h 17"/>
                <a:gd name="T38" fmla="*/ 0 w 105"/>
                <a:gd name="T39" fmla="*/ 0 h 17"/>
                <a:gd name="T40" fmla="*/ 0 w 105"/>
                <a:gd name="T41" fmla="*/ 0 h 17"/>
                <a:gd name="T42" fmla="*/ 0 w 105"/>
                <a:gd name="T43" fmla="*/ 0 h 17"/>
                <a:gd name="T44" fmla="*/ 0 w 105"/>
                <a:gd name="T45" fmla="*/ 0 h 17"/>
                <a:gd name="T46" fmla="*/ 0 w 105"/>
                <a:gd name="T47" fmla="*/ 0 h 17"/>
                <a:gd name="T48" fmla="*/ 0 w 105"/>
                <a:gd name="T49" fmla="*/ 0 h 17"/>
                <a:gd name="T50" fmla="*/ 0 w 105"/>
                <a:gd name="T51" fmla="*/ 0 h 17"/>
                <a:gd name="T52" fmla="*/ 0 w 105"/>
                <a:gd name="T53" fmla="*/ 0 h 17"/>
                <a:gd name="T54" fmla="*/ 0 w 105"/>
                <a:gd name="T55" fmla="*/ 0 h 17"/>
                <a:gd name="T56" fmla="*/ 0 w 105"/>
                <a:gd name="T57" fmla="*/ 0 h 17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105" h="17">
                  <a:moveTo>
                    <a:pt x="53" y="17"/>
                  </a:moveTo>
                  <a:lnTo>
                    <a:pt x="49" y="17"/>
                  </a:lnTo>
                  <a:lnTo>
                    <a:pt x="46" y="17"/>
                  </a:lnTo>
                  <a:lnTo>
                    <a:pt x="42" y="17"/>
                  </a:lnTo>
                  <a:lnTo>
                    <a:pt x="39" y="16"/>
                  </a:lnTo>
                  <a:lnTo>
                    <a:pt x="35" y="16"/>
                  </a:lnTo>
                  <a:lnTo>
                    <a:pt x="16" y="9"/>
                  </a:lnTo>
                  <a:lnTo>
                    <a:pt x="12" y="8"/>
                  </a:lnTo>
                  <a:lnTo>
                    <a:pt x="9" y="6"/>
                  </a:lnTo>
                  <a:lnTo>
                    <a:pt x="6" y="5"/>
                  </a:lnTo>
                  <a:lnTo>
                    <a:pt x="3" y="3"/>
                  </a:lnTo>
                  <a:lnTo>
                    <a:pt x="1" y="1"/>
                  </a:lnTo>
                  <a:lnTo>
                    <a:pt x="0" y="0"/>
                  </a:lnTo>
                  <a:lnTo>
                    <a:pt x="105" y="0"/>
                  </a:lnTo>
                  <a:lnTo>
                    <a:pt x="105" y="1"/>
                  </a:lnTo>
                  <a:lnTo>
                    <a:pt x="102" y="3"/>
                  </a:lnTo>
                  <a:lnTo>
                    <a:pt x="99" y="5"/>
                  </a:lnTo>
                  <a:lnTo>
                    <a:pt x="96" y="6"/>
                  </a:lnTo>
                  <a:lnTo>
                    <a:pt x="93" y="8"/>
                  </a:lnTo>
                  <a:lnTo>
                    <a:pt x="90" y="9"/>
                  </a:lnTo>
                  <a:lnTo>
                    <a:pt x="87" y="11"/>
                  </a:lnTo>
                  <a:lnTo>
                    <a:pt x="77" y="14"/>
                  </a:lnTo>
                  <a:lnTo>
                    <a:pt x="74" y="15"/>
                  </a:lnTo>
                  <a:lnTo>
                    <a:pt x="70" y="16"/>
                  </a:lnTo>
                  <a:lnTo>
                    <a:pt x="67" y="16"/>
                  </a:lnTo>
                  <a:lnTo>
                    <a:pt x="63" y="17"/>
                  </a:lnTo>
                  <a:lnTo>
                    <a:pt x="60" y="17"/>
                  </a:lnTo>
                  <a:lnTo>
                    <a:pt x="56" y="17"/>
                  </a:lnTo>
                  <a:lnTo>
                    <a:pt x="53" y="17"/>
                  </a:lnTo>
                  <a:close/>
                </a:path>
              </a:pathLst>
            </a:custGeom>
            <a:solidFill>
              <a:srgbClr val="E86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89" name="未知">
              <a:extLst>
                <a:ext uri="{FF2B5EF4-FFF2-40B4-BE49-F238E27FC236}">
                  <a16:creationId xmlns:a16="http://schemas.microsoft.com/office/drawing/2014/main" id="{D3E72334-DFA6-25E5-32F5-133647BD03A0}"/>
                </a:ext>
              </a:extLst>
            </p:cNvPr>
            <p:cNvSpPr>
              <a:spLocks/>
            </p:cNvSpPr>
            <p:nvPr/>
          </p:nvSpPr>
          <p:spPr bwMode="auto">
            <a:xfrm>
              <a:off x="379" y="936"/>
              <a:ext cx="36" cy="58"/>
            </a:xfrm>
            <a:custGeom>
              <a:avLst/>
              <a:gdLst>
                <a:gd name="T0" fmla="*/ 0 w 89"/>
                <a:gd name="T1" fmla="*/ 0 h 143"/>
                <a:gd name="T2" fmla="*/ 0 w 89"/>
                <a:gd name="T3" fmla="*/ 0 h 143"/>
                <a:gd name="T4" fmla="*/ 0 w 89"/>
                <a:gd name="T5" fmla="*/ 0 h 143"/>
                <a:gd name="T6" fmla="*/ 0 w 89"/>
                <a:gd name="T7" fmla="*/ 0 h 143"/>
                <a:gd name="T8" fmla="*/ 0 w 89"/>
                <a:gd name="T9" fmla="*/ 0 h 143"/>
                <a:gd name="T10" fmla="*/ 0 w 89"/>
                <a:gd name="T11" fmla="*/ 0 h 143"/>
                <a:gd name="T12" fmla="*/ 0 w 89"/>
                <a:gd name="T13" fmla="*/ 0 h 143"/>
                <a:gd name="T14" fmla="*/ 0 w 89"/>
                <a:gd name="T15" fmla="*/ 0 h 143"/>
                <a:gd name="T16" fmla="*/ 0 w 89"/>
                <a:gd name="T17" fmla="*/ 0 h 143"/>
                <a:gd name="T18" fmla="*/ 0 w 89"/>
                <a:gd name="T19" fmla="*/ 0 h 143"/>
                <a:gd name="T20" fmla="*/ 0 w 89"/>
                <a:gd name="T21" fmla="*/ 0 h 143"/>
                <a:gd name="T22" fmla="*/ 0 w 89"/>
                <a:gd name="T23" fmla="*/ 0 h 143"/>
                <a:gd name="T24" fmla="*/ 0 w 89"/>
                <a:gd name="T25" fmla="*/ 0 h 143"/>
                <a:gd name="T26" fmla="*/ 0 w 89"/>
                <a:gd name="T27" fmla="*/ 0 h 143"/>
                <a:gd name="T28" fmla="*/ 0 w 89"/>
                <a:gd name="T29" fmla="*/ 0 h 143"/>
                <a:gd name="T30" fmla="*/ 0 w 89"/>
                <a:gd name="T31" fmla="*/ 0 h 143"/>
                <a:gd name="T32" fmla="*/ 0 w 89"/>
                <a:gd name="T33" fmla="*/ 0 h 143"/>
                <a:gd name="T34" fmla="*/ 0 w 89"/>
                <a:gd name="T35" fmla="*/ 0 h 143"/>
                <a:gd name="T36" fmla="*/ 0 w 89"/>
                <a:gd name="T37" fmla="*/ 0 h 143"/>
                <a:gd name="T38" fmla="*/ 0 w 89"/>
                <a:gd name="T39" fmla="*/ 0 h 143"/>
                <a:gd name="T40" fmla="*/ 0 w 89"/>
                <a:gd name="T41" fmla="*/ 0 h 143"/>
                <a:gd name="T42" fmla="*/ 0 w 89"/>
                <a:gd name="T43" fmla="*/ 0 h 143"/>
                <a:gd name="T44" fmla="*/ 0 w 89"/>
                <a:gd name="T45" fmla="*/ 0 h 143"/>
                <a:gd name="T46" fmla="*/ 0 w 89"/>
                <a:gd name="T47" fmla="*/ 0 h 143"/>
                <a:gd name="T48" fmla="*/ 0 w 89"/>
                <a:gd name="T49" fmla="*/ 0 h 143"/>
                <a:gd name="T50" fmla="*/ 0 w 89"/>
                <a:gd name="T51" fmla="*/ 0 h 143"/>
                <a:gd name="T52" fmla="*/ 0 w 89"/>
                <a:gd name="T53" fmla="*/ 0 h 143"/>
                <a:gd name="T54" fmla="*/ 0 w 89"/>
                <a:gd name="T55" fmla="*/ 0 h 143"/>
                <a:gd name="T56" fmla="*/ 0 w 89"/>
                <a:gd name="T57" fmla="*/ 0 h 143"/>
                <a:gd name="T58" fmla="*/ 0 w 89"/>
                <a:gd name="T59" fmla="*/ 0 h 143"/>
                <a:gd name="T60" fmla="*/ 0 w 89"/>
                <a:gd name="T61" fmla="*/ 0 h 143"/>
                <a:gd name="T62" fmla="*/ 0 w 89"/>
                <a:gd name="T63" fmla="*/ 0 h 143"/>
                <a:gd name="T64" fmla="*/ 0 w 89"/>
                <a:gd name="T65" fmla="*/ 0 h 143"/>
                <a:gd name="T66" fmla="*/ 0 w 89"/>
                <a:gd name="T67" fmla="*/ 0 h 143"/>
                <a:gd name="T68" fmla="*/ 0 w 89"/>
                <a:gd name="T69" fmla="*/ 0 h 143"/>
                <a:gd name="T70" fmla="*/ 0 w 89"/>
                <a:gd name="T71" fmla="*/ 0 h 143"/>
                <a:gd name="T72" fmla="*/ 0 w 89"/>
                <a:gd name="T73" fmla="*/ 0 h 143"/>
                <a:gd name="T74" fmla="*/ 0 w 89"/>
                <a:gd name="T75" fmla="*/ 0 h 143"/>
                <a:gd name="T76" fmla="*/ 0 w 89"/>
                <a:gd name="T77" fmla="*/ 0 h 143"/>
                <a:gd name="T78" fmla="*/ 0 w 89"/>
                <a:gd name="T79" fmla="*/ 0 h 143"/>
                <a:gd name="T80" fmla="*/ 0 w 89"/>
                <a:gd name="T81" fmla="*/ 0 h 143"/>
                <a:gd name="T82" fmla="*/ 0 w 89"/>
                <a:gd name="T83" fmla="*/ 0 h 143"/>
                <a:gd name="T84" fmla="*/ 0 w 89"/>
                <a:gd name="T85" fmla="*/ 0 h 143"/>
                <a:gd name="T86" fmla="*/ 0 w 89"/>
                <a:gd name="T87" fmla="*/ 0 h 143"/>
                <a:gd name="T88" fmla="*/ 0 w 89"/>
                <a:gd name="T89" fmla="*/ 0 h 143"/>
                <a:gd name="T90" fmla="*/ 0 w 89"/>
                <a:gd name="T91" fmla="*/ 0 h 143"/>
                <a:gd name="T92" fmla="*/ 0 w 89"/>
                <a:gd name="T93" fmla="*/ 0 h 143"/>
                <a:gd name="T94" fmla="*/ 0 w 89"/>
                <a:gd name="T95" fmla="*/ 0 h 143"/>
                <a:gd name="T96" fmla="*/ 0 w 89"/>
                <a:gd name="T97" fmla="*/ 0 h 143"/>
                <a:gd name="T98" fmla="*/ 0 w 89"/>
                <a:gd name="T99" fmla="*/ 0 h 143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89" h="143">
                  <a:moveTo>
                    <a:pt x="36" y="143"/>
                  </a:moveTo>
                  <a:lnTo>
                    <a:pt x="36" y="143"/>
                  </a:lnTo>
                  <a:lnTo>
                    <a:pt x="35" y="143"/>
                  </a:lnTo>
                  <a:lnTo>
                    <a:pt x="35" y="142"/>
                  </a:lnTo>
                  <a:lnTo>
                    <a:pt x="34" y="142"/>
                  </a:lnTo>
                  <a:lnTo>
                    <a:pt x="33" y="141"/>
                  </a:lnTo>
                  <a:lnTo>
                    <a:pt x="32" y="140"/>
                  </a:lnTo>
                  <a:lnTo>
                    <a:pt x="31" y="139"/>
                  </a:lnTo>
                  <a:lnTo>
                    <a:pt x="30" y="138"/>
                  </a:lnTo>
                  <a:lnTo>
                    <a:pt x="29" y="137"/>
                  </a:lnTo>
                  <a:lnTo>
                    <a:pt x="27" y="136"/>
                  </a:lnTo>
                  <a:lnTo>
                    <a:pt x="26" y="135"/>
                  </a:lnTo>
                  <a:lnTo>
                    <a:pt x="24" y="133"/>
                  </a:lnTo>
                  <a:lnTo>
                    <a:pt x="24" y="132"/>
                  </a:lnTo>
                  <a:lnTo>
                    <a:pt x="23" y="131"/>
                  </a:lnTo>
                  <a:lnTo>
                    <a:pt x="22" y="130"/>
                  </a:lnTo>
                  <a:lnTo>
                    <a:pt x="16" y="122"/>
                  </a:lnTo>
                  <a:lnTo>
                    <a:pt x="15" y="121"/>
                  </a:lnTo>
                  <a:lnTo>
                    <a:pt x="13" y="118"/>
                  </a:lnTo>
                  <a:lnTo>
                    <a:pt x="11" y="115"/>
                  </a:lnTo>
                  <a:lnTo>
                    <a:pt x="10" y="114"/>
                  </a:lnTo>
                  <a:lnTo>
                    <a:pt x="10" y="112"/>
                  </a:lnTo>
                  <a:lnTo>
                    <a:pt x="8" y="109"/>
                  </a:lnTo>
                  <a:lnTo>
                    <a:pt x="7" y="106"/>
                  </a:lnTo>
                  <a:lnTo>
                    <a:pt x="6" y="104"/>
                  </a:lnTo>
                  <a:lnTo>
                    <a:pt x="5" y="103"/>
                  </a:lnTo>
                  <a:lnTo>
                    <a:pt x="4" y="99"/>
                  </a:lnTo>
                  <a:lnTo>
                    <a:pt x="3" y="96"/>
                  </a:lnTo>
                  <a:lnTo>
                    <a:pt x="3" y="94"/>
                  </a:lnTo>
                  <a:lnTo>
                    <a:pt x="2" y="93"/>
                  </a:lnTo>
                  <a:lnTo>
                    <a:pt x="0" y="77"/>
                  </a:lnTo>
                  <a:lnTo>
                    <a:pt x="0" y="75"/>
                  </a:lnTo>
                  <a:lnTo>
                    <a:pt x="0" y="72"/>
                  </a:lnTo>
                  <a:lnTo>
                    <a:pt x="0" y="68"/>
                  </a:lnTo>
                  <a:lnTo>
                    <a:pt x="0" y="66"/>
                  </a:lnTo>
                  <a:lnTo>
                    <a:pt x="0" y="65"/>
                  </a:lnTo>
                  <a:lnTo>
                    <a:pt x="1" y="61"/>
                  </a:lnTo>
                  <a:lnTo>
                    <a:pt x="1" y="58"/>
                  </a:lnTo>
                  <a:lnTo>
                    <a:pt x="2" y="55"/>
                  </a:lnTo>
                  <a:lnTo>
                    <a:pt x="2" y="54"/>
                  </a:lnTo>
                  <a:lnTo>
                    <a:pt x="2" y="51"/>
                  </a:lnTo>
                  <a:lnTo>
                    <a:pt x="3" y="50"/>
                  </a:lnTo>
                  <a:lnTo>
                    <a:pt x="3" y="48"/>
                  </a:lnTo>
                  <a:lnTo>
                    <a:pt x="4" y="45"/>
                  </a:lnTo>
                  <a:lnTo>
                    <a:pt x="13" y="25"/>
                  </a:lnTo>
                  <a:lnTo>
                    <a:pt x="15" y="23"/>
                  </a:lnTo>
                  <a:lnTo>
                    <a:pt x="16" y="21"/>
                  </a:lnTo>
                  <a:lnTo>
                    <a:pt x="17" y="20"/>
                  </a:lnTo>
                  <a:lnTo>
                    <a:pt x="17" y="19"/>
                  </a:lnTo>
                  <a:lnTo>
                    <a:pt x="19" y="17"/>
                  </a:lnTo>
                  <a:lnTo>
                    <a:pt x="20" y="15"/>
                  </a:lnTo>
                  <a:lnTo>
                    <a:pt x="21" y="14"/>
                  </a:lnTo>
                  <a:lnTo>
                    <a:pt x="22" y="14"/>
                  </a:lnTo>
                  <a:lnTo>
                    <a:pt x="23" y="12"/>
                  </a:lnTo>
                  <a:lnTo>
                    <a:pt x="24" y="12"/>
                  </a:lnTo>
                  <a:lnTo>
                    <a:pt x="25" y="11"/>
                  </a:lnTo>
                  <a:lnTo>
                    <a:pt x="26" y="9"/>
                  </a:lnTo>
                  <a:lnTo>
                    <a:pt x="27" y="8"/>
                  </a:lnTo>
                  <a:lnTo>
                    <a:pt x="28" y="7"/>
                  </a:lnTo>
                  <a:lnTo>
                    <a:pt x="30" y="6"/>
                  </a:lnTo>
                  <a:lnTo>
                    <a:pt x="31" y="5"/>
                  </a:lnTo>
                  <a:lnTo>
                    <a:pt x="31" y="4"/>
                  </a:lnTo>
                  <a:lnTo>
                    <a:pt x="32" y="4"/>
                  </a:lnTo>
                  <a:lnTo>
                    <a:pt x="33" y="3"/>
                  </a:lnTo>
                  <a:lnTo>
                    <a:pt x="34" y="2"/>
                  </a:lnTo>
                  <a:lnTo>
                    <a:pt x="35" y="1"/>
                  </a:lnTo>
                  <a:lnTo>
                    <a:pt x="36" y="1"/>
                  </a:lnTo>
                  <a:lnTo>
                    <a:pt x="36" y="0"/>
                  </a:lnTo>
                  <a:lnTo>
                    <a:pt x="89" y="0"/>
                  </a:lnTo>
                  <a:lnTo>
                    <a:pt x="86" y="0"/>
                  </a:lnTo>
                  <a:lnTo>
                    <a:pt x="83" y="0"/>
                  </a:lnTo>
                  <a:lnTo>
                    <a:pt x="80" y="1"/>
                  </a:lnTo>
                  <a:lnTo>
                    <a:pt x="77" y="1"/>
                  </a:lnTo>
                  <a:lnTo>
                    <a:pt x="75" y="1"/>
                  </a:lnTo>
                  <a:lnTo>
                    <a:pt x="72" y="2"/>
                  </a:lnTo>
                  <a:lnTo>
                    <a:pt x="59" y="7"/>
                  </a:lnTo>
                  <a:lnTo>
                    <a:pt x="50" y="12"/>
                  </a:lnTo>
                  <a:lnTo>
                    <a:pt x="49" y="12"/>
                  </a:lnTo>
                  <a:lnTo>
                    <a:pt x="47" y="14"/>
                  </a:lnTo>
                  <a:lnTo>
                    <a:pt x="46" y="14"/>
                  </a:lnTo>
                  <a:lnTo>
                    <a:pt x="44" y="15"/>
                  </a:lnTo>
                  <a:lnTo>
                    <a:pt x="42" y="17"/>
                  </a:lnTo>
                  <a:lnTo>
                    <a:pt x="40" y="19"/>
                  </a:lnTo>
                  <a:lnTo>
                    <a:pt x="39" y="20"/>
                  </a:lnTo>
                  <a:lnTo>
                    <a:pt x="38" y="21"/>
                  </a:lnTo>
                  <a:lnTo>
                    <a:pt x="37" y="23"/>
                  </a:lnTo>
                  <a:lnTo>
                    <a:pt x="34" y="25"/>
                  </a:lnTo>
                  <a:lnTo>
                    <a:pt x="32" y="29"/>
                  </a:lnTo>
                  <a:lnTo>
                    <a:pt x="30" y="30"/>
                  </a:lnTo>
                  <a:lnTo>
                    <a:pt x="24" y="41"/>
                  </a:lnTo>
                  <a:lnTo>
                    <a:pt x="22" y="44"/>
                  </a:lnTo>
                  <a:lnTo>
                    <a:pt x="22" y="45"/>
                  </a:lnTo>
                  <a:lnTo>
                    <a:pt x="21" y="48"/>
                  </a:lnTo>
                  <a:lnTo>
                    <a:pt x="20" y="50"/>
                  </a:lnTo>
                  <a:lnTo>
                    <a:pt x="20" y="51"/>
                  </a:lnTo>
                  <a:lnTo>
                    <a:pt x="19" y="54"/>
                  </a:lnTo>
                  <a:lnTo>
                    <a:pt x="19" y="55"/>
                  </a:lnTo>
                  <a:lnTo>
                    <a:pt x="18" y="58"/>
                  </a:lnTo>
                  <a:lnTo>
                    <a:pt x="18" y="61"/>
                  </a:lnTo>
                  <a:lnTo>
                    <a:pt x="17" y="65"/>
                  </a:lnTo>
                  <a:lnTo>
                    <a:pt x="17" y="66"/>
                  </a:lnTo>
                  <a:lnTo>
                    <a:pt x="17" y="68"/>
                  </a:lnTo>
                  <a:lnTo>
                    <a:pt x="17" y="72"/>
                  </a:lnTo>
                  <a:lnTo>
                    <a:pt x="17" y="75"/>
                  </a:lnTo>
                  <a:lnTo>
                    <a:pt x="17" y="77"/>
                  </a:lnTo>
                  <a:lnTo>
                    <a:pt x="17" y="79"/>
                  </a:lnTo>
                  <a:lnTo>
                    <a:pt x="18" y="82"/>
                  </a:lnTo>
                  <a:lnTo>
                    <a:pt x="18" y="83"/>
                  </a:lnTo>
                  <a:lnTo>
                    <a:pt x="18" y="86"/>
                  </a:lnTo>
                  <a:lnTo>
                    <a:pt x="19" y="88"/>
                  </a:lnTo>
                  <a:lnTo>
                    <a:pt x="19" y="89"/>
                  </a:lnTo>
                  <a:lnTo>
                    <a:pt x="20" y="93"/>
                  </a:lnTo>
                  <a:lnTo>
                    <a:pt x="20" y="94"/>
                  </a:lnTo>
                  <a:lnTo>
                    <a:pt x="21" y="96"/>
                  </a:lnTo>
                  <a:lnTo>
                    <a:pt x="22" y="99"/>
                  </a:lnTo>
                  <a:lnTo>
                    <a:pt x="24" y="103"/>
                  </a:lnTo>
                  <a:lnTo>
                    <a:pt x="25" y="104"/>
                  </a:lnTo>
                  <a:lnTo>
                    <a:pt x="26" y="106"/>
                  </a:lnTo>
                  <a:lnTo>
                    <a:pt x="27" y="109"/>
                  </a:lnTo>
                  <a:lnTo>
                    <a:pt x="29" y="112"/>
                  </a:lnTo>
                  <a:lnTo>
                    <a:pt x="37" y="121"/>
                  </a:lnTo>
                  <a:lnTo>
                    <a:pt x="38" y="122"/>
                  </a:lnTo>
                  <a:lnTo>
                    <a:pt x="39" y="124"/>
                  </a:lnTo>
                  <a:lnTo>
                    <a:pt x="40" y="124"/>
                  </a:lnTo>
                  <a:lnTo>
                    <a:pt x="42" y="126"/>
                  </a:lnTo>
                  <a:lnTo>
                    <a:pt x="42" y="127"/>
                  </a:lnTo>
                  <a:lnTo>
                    <a:pt x="44" y="128"/>
                  </a:lnTo>
                  <a:lnTo>
                    <a:pt x="46" y="129"/>
                  </a:lnTo>
                  <a:lnTo>
                    <a:pt x="47" y="130"/>
                  </a:lnTo>
                  <a:lnTo>
                    <a:pt x="49" y="131"/>
                  </a:lnTo>
                  <a:lnTo>
                    <a:pt x="50" y="132"/>
                  </a:lnTo>
                  <a:lnTo>
                    <a:pt x="51" y="133"/>
                  </a:lnTo>
                  <a:lnTo>
                    <a:pt x="59" y="137"/>
                  </a:lnTo>
                  <a:lnTo>
                    <a:pt x="61" y="138"/>
                  </a:lnTo>
                  <a:lnTo>
                    <a:pt x="72" y="142"/>
                  </a:lnTo>
                  <a:lnTo>
                    <a:pt x="75" y="142"/>
                  </a:lnTo>
                  <a:lnTo>
                    <a:pt x="77" y="143"/>
                  </a:lnTo>
                  <a:lnTo>
                    <a:pt x="80" y="143"/>
                  </a:lnTo>
                  <a:lnTo>
                    <a:pt x="83" y="143"/>
                  </a:lnTo>
                  <a:lnTo>
                    <a:pt x="86" y="143"/>
                  </a:lnTo>
                  <a:lnTo>
                    <a:pt x="89" y="143"/>
                  </a:lnTo>
                </a:path>
              </a:pathLst>
            </a:custGeom>
            <a:solidFill>
              <a:srgbClr val="E86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90" name="未知">
              <a:extLst>
                <a:ext uri="{FF2B5EF4-FFF2-40B4-BE49-F238E27FC236}">
                  <a16:creationId xmlns:a16="http://schemas.microsoft.com/office/drawing/2014/main" id="{E3364F43-9FDC-1A7F-ABBF-D516E4B8F615}"/>
                </a:ext>
              </a:extLst>
            </p:cNvPr>
            <p:cNvSpPr>
              <a:spLocks/>
            </p:cNvSpPr>
            <p:nvPr/>
          </p:nvSpPr>
          <p:spPr bwMode="auto">
            <a:xfrm>
              <a:off x="415" y="936"/>
              <a:ext cx="35" cy="58"/>
            </a:xfrm>
            <a:custGeom>
              <a:avLst/>
              <a:gdLst>
                <a:gd name="T0" fmla="*/ 0 w 88"/>
                <a:gd name="T1" fmla="*/ 0 h 143"/>
                <a:gd name="T2" fmla="*/ 0 w 88"/>
                <a:gd name="T3" fmla="*/ 0 h 143"/>
                <a:gd name="T4" fmla="*/ 0 w 88"/>
                <a:gd name="T5" fmla="*/ 0 h 143"/>
                <a:gd name="T6" fmla="*/ 0 w 88"/>
                <a:gd name="T7" fmla="*/ 0 h 143"/>
                <a:gd name="T8" fmla="*/ 0 w 88"/>
                <a:gd name="T9" fmla="*/ 0 h 143"/>
                <a:gd name="T10" fmla="*/ 0 w 88"/>
                <a:gd name="T11" fmla="*/ 0 h 143"/>
                <a:gd name="T12" fmla="*/ 0 w 88"/>
                <a:gd name="T13" fmla="*/ 0 h 143"/>
                <a:gd name="T14" fmla="*/ 0 w 88"/>
                <a:gd name="T15" fmla="*/ 0 h 143"/>
                <a:gd name="T16" fmla="*/ 0 w 88"/>
                <a:gd name="T17" fmla="*/ 0 h 143"/>
                <a:gd name="T18" fmla="*/ 0 w 88"/>
                <a:gd name="T19" fmla="*/ 0 h 143"/>
                <a:gd name="T20" fmla="*/ 0 w 88"/>
                <a:gd name="T21" fmla="*/ 0 h 143"/>
                <a:gd name="T22" fmla="*/ 0 w 88"/>
                <a:gd name="T23" fmla="*/ 0 h 143"/>
                <a:gd name="T24" fmla="*/ 0 w 88"/>
                <a:gd name="T25" fmla="*/ 0 h 143"/>
                <a:gd name="T26" fmla="*/ 0 w 88"/>
                <a:gd name="T27" fmla="*/ 0 h 143"/>
                <a:gd name="T28" fmla="*/ 0 w 88"/>
                <a:gd name="T29" fmla="*/ 0 h 143"/>
                <a:gd name="T30" fmla="*/ 0 w 88"/>
                <a:gd name="T31" fmla="*/ 0 h 143"/>
                <a:gd name="T32" fmla="*/ 0 w 88"/>
                <a:gd name="T33" fmla="*/ 0 h 143"/>
                <a:gd name="T34" fmla="*/ 0 w 88"/>
                <a:gd name="T35" fmla="*/ 0 h 143"/>
                <a:gd name="T36" fmla="*/ 0 w 88"/>
                <a:gd name="T37" fmla="*/ 0 h 143"/>
                <a:gd name="T38" fmla="*/ 0 w 88"/>
                <a:gd name="T39" fmla="*/ 0 h 143"/>
                <a:gd name="T40" fmla="*/ 0 w 88"/>
                <a:gd name="T41" fmla="*/ 0 h 143"/>
                <a:gd name="T42" fmla="*/ 0 w 88"/>
                <a:gd name="T43" fmla="*/ 0 h 143"/>
                <a:gd name="T44" fmla="*/ 0 w 88"/>
                <a:gd name="T45" fmla="*/ 0 h 143"/>
                <a:gd name="T46" fmla="*/ 0 w 88"/>
                <a:gd name="T47" fmla="*/ 0 h 143"/>
                <a:gd name="T48" fmla="*/ 0 w 88"/>
                <a:gd name="T49" fmla="*/ 0 h 143"/>
                <a:gd name="T50" fmla="*/ 0 w 88"/>
                <a:gd name="T51" fmla="*/ 0 h 143"/>
                <a:gd name="T52" fmla="*/ 0 w 88"/>
                <a:gd name="T53" fmla="*/ 0 h 143"/>
                <a:gd name="T54" fmla="*/ 0 w 88"/>
                <a:gd name="T55" fmla="*/ 0 h 143"/>
                <a:gd name="T56" fmla="*/ 0 w 88"/>
                <a:gd name="T57" fmla="*/ 0 h 143"/>
                <a:gd name="T58" fmla="*/ 0 w 88"/>
                <a:gd name="T59" fmla="*/ 0 h 143"/>
                <a:gd name="T60" fmla="*/ 0 w 88"/>
                <a:gd name="T61" fmla="*/ 0 h 143"/>
                <a:gd name="T62" fmla="*/ 0 w 88"/>
                <a:gd name="T63" fmla="*/ 0 h 143"/>
                <a:gd name="T64" fmla="*/ 0 w 88"/>
                <a:gd name="T65" fmla="*/ 0 h 143"/>
                <a:gd name="T66" fmla="*/ 0 w 88"/>
                <a:gd name="T67" fmla="*/ 0 h 143"/>
                <a:gd name="T68" fmla="*/ 0 w 88"/>
                <a:gd name="T69" fmla="*/ 0 h 143"/>
                <a:gd name="T70" fmla="*/ 0 w 88"/>
                <a:gd name="T71" fmla="*/ 0 h 143"/>
                <a:gd name="T72" fmla="*/ 0 w 88"/>
                <a:gd name="T73" fmla="*/ 0 h 143"/>
                <a:gd name="T74" fmla="*/ 0 w 88"/>
                <a:gd name="T75" fmla="*/ 0 h 143"/>
                <a:gd name="T76" fmla="*/ 0 w 88"/>
                <a:gd name="T77" fmla="*/ 0 h 143"/>
                <a:gd name="T78" fmla="*/ 0 w 88"/>
                <a:gd name="T79" fmla="*/ 0 h 143"/>
                <a:gd name="T80" fmla="*/ 0 w 88"/>
                <a:gd name="T81" fmla="*/ 0 h 143"/>
                <a:gd name="T82" fmla="*/ 0 w 88"/>
                <a:gd name="T83" fmla="*/ 0 h 143"/>
                <a:gd name="T84" fmla="*/ 0 w 88"/>
                <a:gd name="T85" fmla="*/ 0 h 143"/>
                <a:gd name="T86" fmla="*/ 0 w 88"/>
                <a:gd name="T87" fmla="*/ 0 h 143"/>
                <a:gd name="T88" fmla="*/ 0 w 88"/>
                <a:gd name="T89" fmla="*/ 0 h 143"/>
                <a:gd name="T90" fmla="*/ 0 w 88"/>
                <a:gd name="T91" fmla="*/ 0 h 143"/>
                <a:gd name="T92" fmla="*/ 0 w 88"/>
                <a:gd name="T93" fmla="*/ 0 h 143"/>
                <a:gd name="T94" fmla="*/ 0 w 88"/>
                <a:gd name="T95" fmla="*/ 0 h 143"/>
                <a:gd name="T96" fmla="*/ 0 w 88"/>
                <a:gd name="T97" fmla="*/ 0 h 143"/>
                <a:gd name="T98" fmla="*/ 0 w 88"/>
                <a:gd name="T99" fmla="*/ 0 h 143"/>
                <a:gd name="T100" fmla="*/ 0 w 88"/>
                <a:gd name="T101" fmla="*/ 0 h 143"/>
                <a:gd name="T102" fmla="*/ 0 w 88"/>
                <a:gd name="T103" fmla="*/ 0 h 143"/>
                <a:gd name="T104" fmla="*/ 0 w 88"/>
                <a:gd name="T105" fmla="*/ 0 h 143"/>
                <a:gd name="T106" fmla="*/ 0 w 88"/>
                <a:gd name="T107" fmla="*/ 0 h 143"/>
                <a:gd name="T108" fmla="*/ 0 w 88"/>
                <a:gd name="T109" fmla="*/ 0 h 143"/>
                <a:gd name="T110" fmla="*/ 0 w 88"/>
                <a:gd name="T111" fmla="*/ 0 h 143"/>
                <a:gd name="T112" fmla="*/ 0 w 88"/>
                <a:gd name="T113" fmla="*/ 0 h 143"/>
                <a:gd name="T114" fmla="*/ 0 w 88"/>
                <a:gd name="T115" fmla="*/ 0 h 143"/>
                <a:gd name="T116" fmla="*/ 0 w 88"/>
                <a:gd name="T117" fmla="*/ 0 h 143"/>
                <a:gd name="T118" fmla="*/ 0 w 88"/>
                <a:gd name="T119" fmla="*/ 0 h 143"/>
                <a:gd name="T120" fmla="*/ 0 w 88"/>
                <a:gd name="T121" fmla="*/ 0 h 143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88" h="143">
                  <a:moveTo>
                    <a:pt x="0" y="143"/>
                  </a:moveTo>
                  <a:lnTo>
                    <a:pt x="24" y="139"/>
                  </a:lnTo>
                  <a:lnTo>
                    <a:pt x="25" y="139"/>
                  </a:lnTo>
                  <a:lnTo>
                    <a:pt x="34" y="135"/>
                  </a:lnTo>
                  <a:lnTo>
                    <a:pt x="35" y="134"/>
                  </a:lnTo>
                  <a:lnTo>
                    <a:pt x="37" y="133"/>
                  </a:lnTo>
                  <a:lnTo>
                    <a:pt x="39" y="131"/>
                  </a:lnTo>
                  <a:lnTo>
                    <a:pt x="42" y="130"/>
                  </a:lnTo>
                  <a:lnTo>
                    <a:pt x="43" y="129"/>
                  </a:lnTo>
                  <a:lnTo>
                    <a:pt x="44" y="128"/>
                  </a:lnTo>
                  <a:lnTo>
                    <a:pt x="55" y="118"/>
                  </a:lnTo>
                  <a:lnTo>
                    <a:pt x="56" y="116"/>
                  </a:lnTo>
                  <a:lnTo>
                    <a:pt x="63" y="105"/>
                  </a:lnTo>
                  <a:lnTo>
                    <a:pt x="64" y="104"/>
                  </a:lnTo>
                  <a:lnTo>
                    <a:pt x="65" y="102"/>
                  </a:lnTo>
                  <a:lnTo>
                    <a:pt x="66" y="99"/>
                  </a:lnTo>
                  <a:lnTo>
                    <a:pt x="67" y="97"/>
                  </a:lnTo>
                  <a:lnTo>
                    <a:pt x="68" y="94"/>
                  </a:lnTo>
                  <a:lnTo>
                    <a:pt x="68" y="92"/>
                  </a:lnTo>
                  <a:lnTo>
                    <a:pt x="69" y="91"/>
                  </a:lnTo>
                  <a:lnTo>
                    <a:pt x="71" y="72"/>
                  </a:lnTo>
                  <a:lnTo>
                    <a:pt x="71" y="69"/>
                  </a:lnTo>
                  <a:lnTo>
                    <a:pt x="70" y="58"/>
                  </a:lnTo>
                  <a:lnTo>
                    <a:pt x="59" y="32"/>
                  </a:lnTo>
                  <a:lnTo>
                    <a:pt x="58" y="30"/>
                  </a:lnTo>
                  <a:lnTo>
                    <a:pt x="56" y="27"/>
                  </a:lnTo>
                  <a:lnTo>
                    <a:pt x="55" y="26"/>
                  </a:lnTo>
                  <a:lnTo>
                    <a:pt x="54" y="25"/>
                  </a:lnTo>
                  <a:lnTo>
                    <a:pt x="52" y="23"/>
                  </a:lnTo>
                  <a:lnTo>
                    <a:pt x="50" y="21"/>
                  </a:lnTo>
                  <a:lnTo>
                    <a:pt x="49" y="20"/>
                  </a:lnTo>
                  <a:lnTo>
                    <a:pt x="48" y="19"/>
                  </a:lnTo>
                  <a:lnTo>
                    <a:pt x="0" y="0"/>
                  </a:lnTo>
                  <a:lnTo>
                    <a:pt x="52" y="0"/>
                  </a:lnTo>
                  <a:lnTo>
                    <a:pt x="53" y="1"/>
                  </a:lnTo>
                  <a:lnTo>
                    <a:pt x="56" y="4"/>
                  </a:lnTo>
                  <a:lnTo>
                    <a:pt x="57" y="4"/>
                  </a:lnTo>
                  <a:lnTo>
                    <a:pt x="57" y="5"/>
                  </a:lnTo>
                  <a:lnTo>
                    <a:pt x="59" y="6"/>
                  </a:lnTo>
                  <a:lnTo>
                    <a:pt x="60" y="7"/>
                  </a:lnTo>
                  <a:lnTo>
                    <a:pt x="61" y="8"/>
                  </a:lnTo>
                  <a:lnTo>
                    <a:pt x="62" y="9"/>
                  </a:lnTo>
                  <a:lnTo>
                    <a:pt x="64" y="11"/>
                  </a:lnTo>
                  <a:lnTo>
                    <a:pt x="65" y="12"/>
                  </a:lnTo>
                  <a:lnTo>
                    <a:pt x="71" y="19"/>
                  </a:lnTo>
                  <a:lnTo>
                    <a:pt x="72" y="20"/>
                  </a:lnTo>
                  <a:lnTo>
                    <a:pt x="72" y="21"/>
                  </a:lnTo>
                  <a:lnTo>
                    <a:pt x="74" y="23"/>
                  </a:lnTo>
                  <a:lnTo>
                    <a:pt x="75" y="25"/>
                  </a:lnTo>
                  <a:lnTo>
                    <a:pt x="76" y="26"/>
                  </a:lnTo>
                  <a:lnTo>
                    <a:pt x="76" y="27"/>
                  </a:lnTo>
                  <a:lnTo>
                    <a:pt x="78" y="30"/>
                  </a:lnTo>
                  <a:lnTo>
                    <a:pt x="79" y="32"/>
                  </a:lnTo>
                  <a:lnTo>
                    <a:pt x="80" y="34"/>
                  </a:lnTo>
                  <a:lnTo>
                    <a:pt x="81" y="37"/>
                  </a:lnTo>
                  <a:lnTo>
                    <a:pt x="82" y="38"/>
                  </a:lnTo>
                  <a:lnTo>
                    <a:pt x="82" y="39"/>
                  </a:lnTo>
                  <a:lnTo>
                    <a:pt x="83" y="42"/>
                  </a:lnTo>
                  <a:lnTo>
                    <a:pt x="84" y="44"/>
                  </a:lnTo>
                  <a:lnTo>
                    <a:pt x="84" y="45"/>
                  </a:lnTo>
                  <a:lnTo>
                    <a:pt x="85" y="47"/>
                  </a:lnTo>
                  <a:lnTo>
                    <a:pt x="85" y="50"/>
                  </a:lnTo>
                  <a:lnTo>
                    <a:pt x="86" y="51"/>
                  </a:lnTo>
                  <a:lnTo>
                    <a:pt x="86" y="52"/>
                  </a:lnTo>
                  <a:lnTo>
                    <a:pt x="87" y="55"/>
                  </a:lnTo>
                  <a:lnTo>
                    <a:pt x="87" y="58"/>
                  </a:lnTo>
                  <a:lnTo>
                    <a:pt x="88" y="60"/>
                  </a:lnTo>
                  <a:lnTo>
                    <a:pt x="88" y="63"/>
                  </a:lnTo>
                  <a:lnTo>
                    <a:pt x="88" y="65"/>
                  </a:lnTo>
                  <a:lnTo>
                    <a:pt x="88" y="66"/>
                  </a:lnTo>
                  <a:lnTo>
                    <a:pt x="88" y="69"/>
                  </a:lnTo>
                  <a:lnTo>
                    <a:pt x="88" y="72"/>
                  </a:lnTo>
                  <a:lnTo>
                    <a:pt x="88" y="75"/>
                  </a:lnTo>
                  <a:lnTo>
                    <a:pt x="88" y="77"/>
                  </a:lnTo>
                  <a:lnTo>
                    <a:pt x="88" y="79"/>
                  </a:lnTo>
                  <a:lnTo>
                    <a:pt x="88" y="80"/>
                  </a:lnTo>
                  <a:lnTo>
                    <a:pt x="88" y="83"/>
                  </a:lnTo>
                  <a:lnTo>
                    <a:pt x="87" y="85"/>
                  </a:lnTo>
                  <a:lnTo>
                    <a:pt x="87" y="86"/>
                  </a:lnTo>
                  <a:lnTo>
                    <a:pt x="87" y="89"/>
                  </a:lnTo>
                  <a:lnTo>
                    <a:pt x="86" y="91"/>
                  </a:lnTo>
                  <a:lnTo>
                    <a:pt x="86" y="92"/>
                  </a:lnTo>
                  <a:lnTo>
                    <a:pt x="85" y="94"/>
                  </a:lnTo>
                  <a:lnTo>
                    <a:pt x="85" y="97"/>
                  </a:lnTo>
                  <a:lnTo>
                    <a:pt x="84" y="99"/>
                  </a:lnTo>
                  <a:lnTo>
                    <a:pt x="83" y="102"/>
                  </a:lnTo>
                  <a:lnTo>
                    <a:pt x="82" y="104"/>
                  </a:lnTo>
                  <a:lnTo>
                    <a:pt x="82" y="105"/>
                  </a:lnTo>
                  <a:lnTo>
                    <a:pt x="81" y="107"/>
                  </a:lnTo>
                  <a:lnTo>
                    <a:pt x="80" y="109"/>
                  </a:lnTo>
                  <a:lnTo>
                    <a:pt x="79" y="111"/>
                  </a:lnTo>
                  <a:lnTo>
                    <a:pt x="78" y="114"/>
                  </a:lnTo>
                  <a:lnTo>
                    <a:pt x="76" y="116"/>
                  </a:lnTo>
                  <a:lnTo>
                    <a:pt x="76" y="118"/>
                  </a:lnTo>
                  <a:lnTo>
                    <a:pt x="75" y="118"/>
                  </a:lnTo>
                  <a:lnTo>
                    <a:pt x="74" y="120"/>
                  </a:lnTo>
                  <a:lnTo>
                    <a:pt x="72" y="122"/>
                  </a:lnTo>
                  <a:lnTo>
                    <a:pt x="72" y="124"/>
                  </a:lnTo>
                  <a:lnTo>
                    <a:pt x="71" y="124"/>
                  </a:lnTo>
                  <a:lnTo>
                    <a:pt x="70" y="126"/>
                  </a:lnTo>
                  <a:lnTo>
                    <a:pt x="68" y="128"/>
                  </a:lnTo>
                  <a:lnTo>
                    <a:pt x="67" y="129"/>
                  </a:lnTo>
                  <a:lnTo>
                    <a:pt x="67" y="130"/>
                  </a:lnTo>
                  <a:lnTo>
                    <a:pt x="61" y="136"/>
                  </a:lnTo>
                  <a:lnTo>
                    <a:pt x="60" y="137"/>
                  </a:lnTo>
                  <a:lnTo>
                    <a:pt x="59" y="138"/>
                  </a:lnTo>
                  <a:lnTo>
                    <a:pt x="57" y="139"/>
                  </a:lnTo>
                  <a:lnTo>
                    <a:pt x="56" y="140"/>
                  </a:lnTo>
                  <a:lnTo>
                    <a:pt x="55" y="141"/>
                  </a:lnTo>
                  <a:lnTo>
                    <a:pt x="54" y="142"/>
                  </a:lnTo>
                  <a:lnTo>
                    <a:pt x="53" y="143"/>
                  </a:lnTo>
                  <a:lnTo>
                    <a:pt x="52" y="143"/>
                  </a:lnTo>
                </a:path>
              </a:pathLst>
            </a:custGeom>
            <a:solidFill>
              <a:srgbClr val="E86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91" name="未知">
              <a:extLst>
                <a:ext uri="{FF2B5EF4-FFF2-40B4-BE49-F238E27FC236}">
                  <a16:creationId xmlns:a16="http://schemas.microsoft.com/office/drawing/2014/main" id="{786E923F-BB34-8CBB-33E8-706094C8C8D1}"/>
                </a:ext>
              </a:extLst>
            </p:cNvPr>
            <p:cNvSpPr>
              <a:spLocks/>
            </p:cNvSpPr>
            <p:nvPr/>
          </p:nvSpPr>
          <p:spPr bwMode="auto">
            <a:xfrm>
              <a:off x="394" y="930"/>
              <a:ext cx="42" cy="6"/>
            </a:xfrm>
            <a:custGeom>
              <a:avLst/>
              <a:gdLst>
                <a:gd name="T0" fmla="*/ 0 w 105"/>
                <a:gd name="T1" fmla="*/ 0 h 17"/>
                <a:gd name="T2" fmla="*/ 0 w 105"/>
                <a:gd name="T3" fmla="*/ 0 h 17"/>
                <a:gd name="T4" fmla="*/ 0 w 105"/>
                <a:gd name="T5" fmla="*/ 0 h 17"/>
                <a:gd name="T6" fmla="*/ 0 w 105"/>
                <a:gd name="T7" fmla="*/ 0 h 17"/>
                <a:gd name="T8" fmla="*/ 0 w 105"/>
                <a:gd name="T9" fmla="*/ 0 h 17"/>
                <a:gd name="T10" fmla="*/ 0 w 105"/>
                <a:gd name="T11" fmla="*/ 0 h 17"/>
                <a:gd name="T12" fmla="*/ 0 w 105"/>
                <a:gd name="T13" fmla="*/ 0 h 17"/>
                <a:gd name="T14" fmla="*/ 0 w 105"/>
                <a:gd name="T15" fmla="*/ 0 h 17"/>
                <a:gd name="T16" fmla="*/ 0 w 105"/>
                <a:gd name="T17" fmla="*/ 0 h 17"/>
                <a:gd name="T18" fmla="*/ 0 w 105"/>
                <a:gd name="T19" fmla="*/ 0 h 17"/>
                <a:gd name="T20" fmla="*/ 0 w 105"/>
                <a:gd name="T21" fmla="*/ 0 h 17"/>
                <a:gd name="T22" fmla="*/ 0 w 105"/>
                <a:gd name="T23" fmla="*/ 0 h 17"/>
                <a:gd name="T24" fmla="*/ 0 w 105"/>
                <a:gd name="T25" fmla="*/ 0 h 17"/>
                <a:gd name="T26" fmla="*/ 0 w 105"/>
                <a:gd name="T27" fmla="*/ 0 h 17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05" h="17">
                  <a:moveTo>
                    <a:pt x="0" y="17"/>
                  </a:moveTo>
                  <a:lnTo>
                    <a:pt x="16" y="8"/>
                  </a:lnTo>
                  <a:lnTo>
                    <a:pt x="19" y="7"/>
                  </a:lnTo>
                  <a:lnTo>
                    <a:pt x="22" y="6"/>
                  </a:lnTo>
                  <a:lnTo>
                    <a:pt x="25" y="4"/>
                  </a:lnTo>
                  <a:lnTo>
                    <a:pt x="53" y="0"/>
                  </a:lnTo>
                  <a:lnTo>
                    <a:pt x="56" y="0"/>
                  </a:lnTo>
                  <a:lnTo>
                    <a:pt x="67" y="1"/>
                  </a:lnTo>
                  <a:lnTo>
                    <a:pt x="70" y="2"/>
                  </a:lnTo>
                  <a:lnTo>
                    <a:pt x="74" y="3"/>
                  </a:lnTo>
                  <a:lnTo>
                    <a:pt x="83" y="6"/>
                  </a:lnTo>
                  <a:lnTo>
                    <a:pt x="87" y="7"/>
                  </a:lnTo>
                  <a:lnTo>
                    <a:pt x="105" y="17"/>
                  </a:lnTo>
                </a:path>
              </a:pathLst>
            </a:custGeom>
            <a:solidFill>
              <a:srgbClr val="E86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92" name="未知">
              <a:extLst>
                <a:ext uri="{FF2B5EF4-FFF2-40B4-BE49-F238E27FC236}">
                  <a16:creationId xmlns:a16="http://schemas.microsoft.com/office/drawing/2014/main" id="{8EB1FE30-CE24-7C75-D2B9-DB9710DE66E6}"/>
                </a:ext>
              </a:extLst>
            </p:cNvPr>
            <p:cNvSpPr>
              <a:spLocks/>
            </p:cNvSpPr>
            <p:nvPr/>
          </p:nvSpPr>
          <p:spPr bwMode="auto">
            <a:xfrm>
              <a:off x="386" y="936"/>
              <a:ext cx="57" cy="58"/>
            </a:xfrm>
            <a:custGeom>
              <a:avLst/>
              <a:gdLst>
                <a:gd name="T0" fmla="*/ 0 w 143"/>
                <a:gd name="T1" fmla="*/ 0 h 143"/>
                <a:gd name="T2" fmla="*/ 0 w 143"/>
                <a:gd name="T3" fmla="*/ 0 h 143"/>
                <a:gd name="T4" fmla="*/ 0 w 143"/>
                <a:gd name="T5" fmla="*/ 0 h 143"/>
                <a:gd name="T6" fmla="*/ 0 w 143"/>
                <a:gd name="T7" fmla="*/ 0 h 143"/>
                <a:gd name="T8" fmla="*/ 0 w 143"/>
                <a:gd name="T9" fmla="*/ 0 h 143"/>
                <a:gd name="T10" fmla="*/ 0 w 143"/>
                <a:gd name="T11" fmla="*/ 0 h 143"/>
                <a:gd name="T12" fmla="*/ 0 w 143"/>
                <a:gd name="T13" fmla="*/ 0 h 143"/>
                <a:gd name="T14" fmla="*/ 0 w 143"/>
                <a:gd name="T15" fmla="*/ 0 h 143"/>
                <a:gd name="T16" fmla="*/ 0 w 143"/>
                <a:gd name="T17" fmla="*/ 0 h 143"/>
                <a:gd name="T18" fmla="*/ 0 w 143"/>
                <a:gd name="T19" fmla="*/ 0 h 143"/>
                <a:gd name="T20" fmla="*/ 0 w 143"/>
                <a:gd name="T21" fmla="*/ 0 h 143"/>
                <a:gd name="T22" fmla="*/ 0 w 143"/>
                <a:gd name="T23" fmla="*/ 0 h 143"/>
                <a:gd name="T24" fmla="*/ 0 w 143"/>
                <a:gd name="T25" fmla="*/ 0 h 143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43" h="143">
                  <a:moveTo>
                    <a:pt x="21" y="21"/>
                  </a:moveTo>
                  <a:lnTo>
                    <a:pt x="72" y="0"/>
                  </a:lnTo>
                  <a:lnTo>
                    <a:pt x="75" y="0"/>
                  </a:lnTo>
                  <a:lnTo>
                    <a:pt x="128" y="27"/>
                  </a:lnTo>
                  <a:lnTo>
                    <a:pt x="143" y="72"/>
                  </a:lnTo>
                  <a:lnTo>
                    <a:pt x="143" y="75"/>
                  </a:lnTo>
                  <a:lnTo>
                    <a:pt x="116" y="128"/>
                  </a:lnTo>
                  <a:lnTo>
                    <a:pt x="72" y="143"/>
                  </a:lnTo>
                  <a:lnTo>
                    <a:pt x="69" y="143"/>
                  </a:lnTo>
                  <a:lnTo>
                    <a:pt x="13" y="114"/>
                  </a:lnTo>
                  <a:lnTo>
                    <a:pt x="0" y="72"/>
                  </a:lnTo>
                  <a:lnTo>
                    <a:pt x="0" y="66"/>
                  </a:lnTo>
                  <a:lnTo>
                    <a:pt x="21" y="21"/>
                  </a:lnTo>
                  <a:close/>
                </a:path>
              </a:pathLst>
            </a:custGeom>
            <a:noFill/>
            <a:ln w="635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93" name="未知">
              <a:extLst>
                <a:ext uri="{FF2B5EF4-FFF2-40B4-BE49-F238E27FC236}">
                  <a16:creationId xmlns:a16="http://schemas.microsoft.com/office/drawing/2014/main" id="{E3C9B939-9C57-0E80-1543-9890627107D8}"/>
                </a:ext>
              </a:extLst>
            </p:cNvPr>
            <p:cNvSpPr>
              <a:spLocks/>
            </p:cNvSpPr>
            <p:nvPr/>
          </p:nvSpPr>
          <p:spPr bwMode="auto">
            <a:xfrm>
              <a:off x="379" y="930"/>
              <a:ext cx="71" cy="70"/>
            </a:xfrm>
            <a:custGeom>
              <a:avLst/>
              <a:gdLst>
                <a:gd name="T0" fmla="*/ 0 w 177"/>
                <a:gd name="T1" fmla="*/ 0 h 177"/>
                <a:gd name="T2" fmla="*/ 0 w 177"/>
                <a:gd name="T3" fmla="*/ 0 h 177"/>
                <a:gd name="T4" fmla="*/ 0 w 177"/>
                <a:gd name="T5" fmla="*/ 0 h 177"/>
                <a:gd name="T6" fmla="*/ 0 w 177"/>
                <a:gd name="T7" fmla="*/ 0 h 177"/>
                <a:gd name="T8" fmla="*/ 0 w 177"/>
                <a:gd name="T9" fmla="*/ 0 h 177"/>
                <a:gd name="T10" fmla="*/ 0 w 177"/>
                <a:gd name="T11" fmla="*/ 0 h 177"/>
                <a:gd name="T12" fmla="*/ 0 w 177"/>
                <a:gd name="T13" fmla="*/ 0 h 177"/>
                <a:gd name="T14" fmla="*/ 0 w 177"/>
                <a:gd name="T15" fmla="*/ 0 h 177"/>
                <a:gd name="T16" fmla="*/ 0 w 177"/>
                <a:gd name="T17" fmla="*/ 0 h 177"/>
                <a:gd name="T18" fmla="*/ 0 w 177"/>
                <a:gd name="T19" fmla="*/ 0 h 177"/>
                <a:gd name="T20" fmla="*/ 0 w 177"/>
                <a:gd name="T21" fmla="*/ 0 h 177"/>
                <a:gd name="T22" fmla="*/ 0 w 177"/>
                <a:gd name="T23" fmla="*/ 0 h 177"/>
                <a:gd name="T24" fmla="*/ 0 w 177"/>
                <a:gd name="T25" fmla="*/ 0 h 177"/>
                <a:gd name="T26" fmla="*/ 0 w 177"/>
                <a:gd name="T27" fmla="*/ 0 h 177"/>
                <a:gd name="T28" fmla="*/ 0 w 177"/>
                <a:gd name="T29" fmla="*/ 0 h 177"/>
                <a:gd name="T30" fmla="*/ 0 w 177"/>
                <a:gd name="T31" fmla="*/ 0 h 177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177" h="177">
                  <a:moveTo>
                    <a:pt x="0" y="89"/>
                  </a:moveTo>
                  <a:lnTo>
                    <a:pt x="21" y="146"/>
                  </a:lnTo>
                  <a:lnTo>
                    <a:pt x="75" y="176"/>
                  </a:lnTo>
                  <a:lnTo>
                    <a:pt x="89" y="177"/>
                  </a:lnTo>
                  <a:lnTo>
                    <a:pt x="92" y="177"/>
                  </a:lnTo>
                  <a:lnTo>
                    <a:pt x="149" y="154"/>
                  </a:lnTo>
                  <a:lnTo>
                    <a:pt x="177" y="96"/>
                  </a:lnTo>
                  <a:lnTo>
                    <a:pt x="177" y="89"/>
                  </a:lnTo>
                  <a:lnTo>
                    <a:pt x="177" y="82"/>
                  </a:lnTo>
                  <a:lnTo>
                    <a:pt x="151" y="26"/>
                  </a:lnTo>
                  <a:lnTo>
                    <a:pt x="96" y="0"/>
                  </a:lnTo>
                  <a:lnTo>
                    <a:pt x="89" y="0"/>
                  </a:lnTo>
                  <a:lnTo>
                    <a:pt x="85" y="0"/>
                  </a:lnTo>
                  <a:lnTo>
                    <a:pt x="29" y="24"/>
                  </a:lnTo>
                  <a:lnTo>
                    <a:pt x="1" y="78"/>
                  </a:lnTo>
                  <a:lnTo>
                    <a:pt x="0" y="89"/>
                  </a:lnTo>
                  <a:close/>
                </a:path>
              </a:pathLst>
            </a:custGeom>
            <a:noFill/>
            <a:ln w="635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94" name="未知">
              <a:extLst>
                <a:ext uri="{FF2B5EF4-FFF2-40B4-BE49-F238E27FC236}">
                  <a16:creationId xmlns:a16="http://schemas.microsoft.com/office/drawing/2014/main" id="{70408763-749F-088B-C06F-D1F33C4D6B80}"/>
                </a:ext>
              </a:extLst>
            </p:cNvPr>
            <p:cNvSpPr>
              <a:spLocks/>
            </p:cNvSpPr>
            <p:nvPr/>
          </p:nvSpPr>
          <p:spPr bwMode="auto">
            <a:xfrm>
              <a:off x="405" y="974"/>
              <a:ext cx="20" cy="4"/>
            </a:xfrm>
            <a:custGeom>
              <a:avLst/>
              <a:gdLst>
                <a:gd name="T0" fmla="*/ 0 w 50"/>
                <a:gd name="T1" fmla="*/ 0 h 11"/>
                <a:gd name="T2" fmla="*/ 0 w 50"/>
                <a:gd name="T3" fmla="*/ 0 h 11"/>
                <a:gd name="T4" fmla="*/ 0 w 50"/>
                <a:gd name="T5" fmla="*/ 0 h 11"/>
                <a:gd name="T6" fmla="*/ 0 w 50"/>
                <a:gd name="T7" fmla="*/ 0 h 11"/>
                <a:gd name="T8" fmla="*/ 0 w 50"/>
                <a:gd name="T9" fmla="*/ 0 h 11"/>
                <a:gd name="T10" fmla="*/ 0 w 50"/>
                <a:gd name="T11" fmla="*/ 0 h 11"/>
                <a:gd name="T12" fmla="*/ 0 w 50"/>
                <a:gd name="T13" fmla="*/ 0 h 11"/>
                <a:gd name="T14" fmla="*/ 0 w 50"/>
                <a:gd name="T15" fmla="*/ 0 h 11"/>
                <a:gd name="T16" fmla="*/ 0 w 50"/>
                <a:gd name="T17" fmla="*/ 0 h 11"/>
                <a:gd name="T18" fmla="*/ 0 w 50"/>
                <a:gd name="T19" fmla="*/ 0 h 11"/>
                <a:gd name="T20" fmla="*/ 0 w 50"/>
                <a:gd name="T21" fmla="*/ 0 h 11"/>
                <a:gd name="T22" fmla="*/ 0 w 50"/>
                <a:gd name="T23" fmla="*/ 0 h 11"/>
                <a:gd name="T24" fmla="*/ 0 w 50"/>
                <a:gd name="T25" fmla="*/ 0 h 11"/>
                <a:gd name="T26" fmla="*/ 0 w 50"/>
                <a:gd name="T27" fmla="*/ 0 h 11"/>
                <a:gd name="T28" fmla="*/ 0 w 50"/>
                <a:gd name="T29" fmla="*/ 0 h 11"/>
                <a:gd name="T30" fmla="*/ 0 w 50"/>
                <a:gd name="T31" fmla="*/ 0 h 11"/>
                <a:gd name="T32" fmla="*/ 0 w 50"/>
                <a:gd name="T33" fmla="*/ 0 h 11"/>
                <a:gd name="T34" fmla="*/ 0 w 50"/>
                <a:gd name="T35" fmla="*/ 0 h 11"/>
                <a:gd name="T36" fmla="*/ 0 w 50"/>
                <a:gd name="T37" fmla="*/ 0 h 11"/>
                <a:gd name="T38" fmla="*/ 0 w 50"/>
                <a:gd name="T39" fmla="*/ 0 h 11"/>
                <a:gd name="T40" fmla="*/ 0 w 50"/>
                <a:gd name="T41" fmla="*/ 0 h 11"/>
                <a:gd name="T42" fmla="*/ 0 w 50"/>
                <a:gd name="T43" fmla="*/ 0 h 11"/>
                <a:gd name="T44" fmla="*/ 0 w 50"/>
                <a:gd name="T45" fmla="*/ 0 h 11"/>
                <a:gd name="T46" fmla="*/ 0 w 50"/>
                <a:gd name="T47" fmla="*/ 0 h 11"/>
                <a:gd name="T48" fmla="*/ 0 w 50"/>
                <a:gd name="T49" fmla="*/ 0 h 11"/>
                <a:gd name="T50" fmla="*/ 0 w 50"/>
                <a:gd name="T51" fmla="*/ 0 h 11"/>
                <a:gd name="T52" fmla="*/ 0 w 50"/>
                <a:gd name="T53" fmla="*/ 0 h 11"/>
                <a:gd name="T54" fmla="*/ 0 w 50"/>
                <a:gd name="T55" fmla="*/ 0 h 11"/>
                <a:gd name="T56" fmla="*/ 0 w 50"/>
                <a:gd name="T57" fmla="*/ 0 h 11"/>
                <a:gd name="T58" fmla="*/ 0 w 50"/>
                <a:gd name="T59" fmla="*/ 0 h 11"/>
                <a:gd name="T60" fmla="*/ 0 w 50"/>
                <a:gd name="T61" fmla="*/ 0 h 11"/>
                <a:gd name="T62" fmla="*/ 0 w 50"/>
                <a:gd name="T63" fmla="*/ 0 h 11"/>
                <a:gd name="T64" fmla="*/ 0 w 50"/>
                <a:gd name="T65" fmla="*/ 0 h 11"/>
                <a:gd name="T66" fmla="*/ 0 w 50"/>
                <a:gd name="T67" fmla="*/ 0 h 11"/>
                <a:gd name="T68" fmla="*/ 0 w 50"/>
                <a:gd name="T69" fmla="*/ 0 h 11"/>
                <a:gd name="T70" fmla="*/ 0 w 50"/>
                <a:gd name="T71" fmla="*/ 0 h 11"/>
                <a:gd name="T72" fmla="*/ 0 w 50"/>
                <a:gd name="T73" fmla="*/ 0 h 11"/>
                <a:gd name="T74" fmla="*/ 0 w 50"/>
                <a:gd name="T75" fmla="*/ 0 h 11"/>
                <a:gd name="T76" fmla="*/ 0 w 50"/>
                <a:gd name="T77" fmla="*/ 0 h 11"/>
                <a:gd name="T78" fmla="*/ 0 w 50"/>
                <a:gd name="T79" fmla="*/ 0 h 11"/>
                <a:gd name="T80" fmla="*/ 0 w 50"/>
                <a:gd name="T81" fmla="*/ 0 h 11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50" h="11">
                  <a:moveTo>
                    <a:pt x="25" y="11"/>
                  </a:moveTo>
                  <a:lnTo>
                    <a:pt x="23" y="11"/>
                  </a:lnTo>
                  <a:lnTo>
                    <a:pt x="22" y="11"/>
                  </a:lnTo>
                  <a:lnTo>
                    <a:pt x="21" y="11"/>
                  </a:lnTo>
                  <a:lnTo>
                    <a:pt x="13" y="9"/>
                  </a:lnTo>
                  <a:lnTo>
                    <a:pt x="12" y="8"/>
                  </a:lnTo>
                  <a:lnTo>
                    <a:pt x="11" y="8"/>
                  </a:lnTo>
                  <a:lnTo>
                    <a:pt x="10" y="7"/>
                  </a:lnTo>
                  <a:lnTo>
                    <a:pt x="9" y="7"/>
                  </a:lnTo>
                  <a:lnTo>
                    <a:pt x="7" y="6"/>
                  </a:lnTo>
                  <a:lnTo>
                    <a:pt x="6" y="5"/>
                  </a:lnTo>
                  <a:lnTo>
                    <a:pt x="5" y="5"/>
                  </a:lnTo>
                  <a:lnTo>
                    <a:pt x="4" y="4"/>
                  </a:lnTo>
                  <a:lnTo>
                    <a:pt x="3" y="3"/>
                  </a:lnTo>
                  <a:lnTo>
                    <a:pt x="2" y="2"/>
                  </a:lnTo>
                  <a:lnTo>
                    <a:pt x="1" y="1"/>
                  </a:lnTo>
                  <a:lnTo>
                    <a:pt x="0" y="0"/>
                  </a:lnTo>
                  <a:lnTo>
                    <a:pt x="50" y="0"/>
                  </a:lnTo>
                  <a:lnTo>
                    <a:pt x="49" y="0"/>
                  </a:lnTo>
                  <a:lnTo>
                    <a:pt x="48" y="1"/>
                  </a:lnTo>
                  <a:lnTo>
                    <a:pt x="47" y="2"/>
                  </a:lnTo>
                  <a:lnTo>
                    <a:pt x="46" y="3"/>
                  </a:lnTo>
                  <a:lnTo>
                    <a:pt x="45" y="4"/>
                  </a:lnTo>
                  <a:lnTo>
                    <a:pt x="44" y="5"/>
                  </a:lnTo>
                  <a:lnTo>
                    <a:pt x="43" y="5"/>
                  </a:lnTo>
                  <a:lnTo>
                    <a:pt x="42" y="6"/>
                  </a:lnTo>
                  <a:lnTo>
                    <a:pt x="41" y="7"/>
                  </a:lnTo>
                  <a:lnTo>
                    <a:pt x="40" y="7"/>
                  </a:lnTo>
                  <a:lnTo>
                    <a:pt x="39" y="8"/>
                  </a:lnTo>
                  <a:lnTo>
                    <a:pt x="37" y="8"/>
                  </a:lnTo>
                  <a:lnTo>
                    <a:pt x="36" y="9"/>
                  </a:lnTo>
                  <a:lnTo>
                    <a:pt x="35" y="9"/>
                  </a:lnTo>
                  <a:lnTo>
                    <a:pt x="34" y="10"/>
                  </a:lnTo>
                  <a:lnTo>
                    <a:pt x="32" y="10"/>
                  </a:lnTo>
                  <a:lnTo>
                    <a:pt x="31" y="10"/>
                  </a:lnTo>
                  <a:lnTo>
                    <a:pt x="30" y="10"/>
                  </a:lnTo>
                  <a:lnTo>
                    <a:pt x="29" y="11"/>
                  </a:lnTo>
                  <a:lnTo>
                    <a:pt x="27" y="11"/>
                  </a:lnTo>
                  <a:lnTo>
                    <a:pt x="26" y="11"/>
                  </a:lnTo>
                  <a:lnTo>
                    <a:pt x="25" y="11"/>
                  </a:lnTo>
                  <a:close/>
                </a:path>
              </a:pathLst>
            </a:custGeom>
            <a:solidFill>
              <a:srgbClr val="E86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95" name="未知">
              <a:extLst>
                <a:ext uri="{FF2B5EF4-FFF2-40B4-BE49-F238E27FC236}">
                  <a16:creationId xmlns:a16="http://schemas.microsoft.com/office/drawing/2014/main" id="{7BC121EB-478D-BD46-66A6-CA96D465473D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" y="956"/>
              <a:ext cx="13" cy="18"/>
            </a:xfrm>
            <a:custGeom>
              <a:avLst/>
              <a:gdLst>
                <a:gd name="T0" fmla="*/ 0 w 33"/>
                <a:gd name="T1" fmla="*/ 0 h 44"/>
                <a:gd name="T2" fmla="*/ 0 w 33"/>
                <a:gd name="T3" fmla="*/ 0 h 44"/>
                <a:gd name="T4" fmla="*/ 0 w 33"/>
                <a:gd name="T5" fmla="*/ 0 h 44"/>
                <a:gd name="T6" fmla="*/ 0 w 33"/>
                <a:gd name="T7" fmla="*/ 0 h 44"/>
                <a:gd name="T8" fmla="*/ 0 w 33"/>
                <a:gd name="T9" fmla="*/ 0 h 44"/>
                <a:gd name="T10" fmla="*/ 0 w 33"/>
                <a:gd name="T11" fmla="*/ 0 h 44"/>
                <a:gd name="T12" fmla="*/ 0 w 33"/>
                <a:gd name="T13" fmla="*/ 0 h 44"/>
                <a:gd name="T14" fmla="*/ 0 w 33"/>
                <a:gd name="T15" fmla="*/ 0 h 44"/>
                <a:gd name="T16" fmla="*/ 0 w 33"/>
                <a:gd name="T17" fmla="*/ 0 h 44"/>
                <a:gd name="T18" fmla="*/ 0 w 33"/>
                <a:gd name="T19" fmla="*/ 0 h 44"/>
                <a:gd name="T20" fmla="*/ 0 w 33"/>
                <a:gd name="T21" fmla="*/ 0 h 44"/>
                <a:gd name="T22" fmla="*/ 0 w 33"/>
                <a:gd name="T23" fmla="*/ 0 h 44"/>
                <a:gd name="T24" fmla="*/ 0 w 33"/>
                <a:gd name="T25" fmla="*/ 0 h 44"/>
                <a:gd name="T26" fmla="*/ 0 w 33"/>
                <a:gd name="T27" fmla="*/ 0 h 44"/>
                <a:gd name="T28" fmla="*/ 0 w 33"/>
                <a:gd name="T29" fmla="*/ 0 h 44"/>
                <a:gd name="T30" fmla="*/ 0 w 33"/>
                <a:gd name="T31" fmla="*/ 0 h 44"/>
                <a:gd name="T32" fmla="*/ 0 w 33"/>
                <a:gd name="T33" fmla="*/ 0 h 44"/>
                <a:gd name="T34" fmla="*/ 0 w 33"/>
                <a:gd name="T35" fmla="*/ 0 h 44"/>
                <a:gd name="T36" fmla="*/ 0 w 33"/>
                <a:gd name="T37" fmla="*/ 0 h 44"/>
                <a:gd name="T38" fmla="*/ 0 w 33"/>
                <a:gd name="T39" fmla="*/ 0 h 44"/>
                <a:gd name="T40" fmla="*/ 0 w 33"/>
                <a:gd name="T41" fmla="*/ 0 h 44"/>
                <a:gd name="T42" fmla="*/ 0 w 33"/>
                <a:gd name="T43" fmla="*/ 0 h 44"/>
                <a:gd name="T44" fmla="*/ 0 w 33"/>
                <a:gd name="T45" fmla="*/ 0 h 44"/>
                <a:gd name="T46" fmla="*/ 0 w 33"/>
                <a:gd name="T47" fmla="*/ 0 h 44"/>
                <a:gd name="T48" fmla="*/ 0 w 33"/>
                <a:gd name="T49" fmla="*/ 0 h 44"/>
                <a:gd name="T50" fmla="*/ 0 w 33"/>
                <a:gd name="T51" fmla="*/ 0 h 44"/>
                <a:gd name="T52" fmla="*/ 0 w 33"/>
                <a:gd name="T53" fmla="*/ 0 h 44"/>
                <a:gd name="T54" fmla="*/ 0 w 33"/>
                <a:gd name="T55" fmla="*/ 0 h 44"/>
                <a:gd name="T56" fmla="*/ 0 w 33"/>
                <a:gd name="T57" fmla="*/ 0 h 44"/>
                <a:gd name="T58" fmla="*/ 0 w 33"/>
                <a:gd name="T59" fmla="*/ 0 h 44"/>
                <a:gd name="T60" fmla="*/ 0 w 33"/>
                <a:gd name="T61" fmla="*/ 0 h 44"/>
                <a:gd name="T62" fmla="*/ 0 w 33"/>
                <a:gd name="T63" fmla="*/ 0 h 44"/>
                <a:gd name="T64" fmla="*/ 0 w 33"/>
                <a:gd name="T65" fmla="*/ 0 h 44"/>
                <a:gd name="T66" fmla="*/ 0 w 33"/>
                <a:gd name="T67" fmla="*/ 0 h 44"/>
                <a:gd name="T68" fmla="*/ 0 w 33"/>
                <a:gd name="T69" fmla="*/ 0 h 44"/>
                <a:gd name="T70" fmla="*/ 0 w 33"/>
                <a:gd name="T71" fmla="*/ 0 h 44"/>
                <a:gd name="T72" fmla="*/ 0 w 33"/>
                <a:gd name="T73" fmla="*/ 0 h 44"/>
                <a:gd name="T74" fmla="*/ 0 w 33"/>
                <a:gd name="T75" fmla="*/ 0 h 44"/>
                <a:gd name="T76" fmla="*/ 0 w 33"/>
                <a:gd name="T77" fmla="*/ 0 h 44"/>
                <a:gd name="T78" fmla="*/ 0 w 33"/>
                <a:gd name="T79" fmla="*/ 0 h 44"/>
                <a:gd name="T80" fmla="*/ 0 w 33"/>
                <a:gd name="T81" fmla="*/ 0 h 44"/>
                <a:gd name="T82" fmla="*/ 0 w 33"/>
                <a:gd name="T83" fmla="*/ 0 h 44"/>
                <a:gd name="T84" fmla="*/ 0 w 33"/>
                <a:gd name="T85" fmla="*/ 0 h 44"/>
                <a:gd name="T86" fmla="*/ 0 w 33"/>
                <a:gd name="T87" fmla="*/ 0 h 44"/>
                <a:gd name="T88" fmla="*/ 0 w 33"/>
                <a:gd name="T89" fmla="*/ 0 h 44"/>
                <a:gd name="T90" fmla="*/ 0 w 33"/>
                <a:gd name="T91" fmla="*/ 0 h 44"/>
                <a:gd name="T92" fmla="*/ 0 w 33"/>
                <a:gd name="T93" fmla="*/ 0 h 44"/>
                <a:gd name="T94" fmla="*/ 0 w 33"/>
                <a:gd name="T95" fmla="*/ 0 h 44"/>
                <a:gd name="T96" fmla="*/ 0 w 33"/>
                <a:gd name="T97" fmla="*/ 0 h 44"/>
                <a:gd name="T98" fmla="*/ 0 w 33"/>
                <a:gd name="T99" fmla="*/ 0 h 44"/>
                <a:gd name="T100" fmla="*/ 0 w 33"/>
                <a:gd name="T101" fmla="*/ 0 h 44"/>
                <a:gd name="T102" fmla="*/ 0 w 33"/>
                <a:gd name="T103" fmla="*/ 0 h 44"/>
                <a:gd name="T104" fmla="*/ 0 w 33"/>
                <a:gd name="T105" fmla="*/ 0 h 44"/>
                <a:gd name="T106" fmla="*/ 0 w 33"/>
                <a:gd name="T107" fmla="*/ 0 h 44"/>
                <a:gd name="T108" fmla="*/ 0 w 33"/>
                <a:gd name="T109" fmla="*/ 0 h 44"/>
                <a:gd name="T110" fmla="*/ 0 w 33"/>
                <a:gd name="T111" fmla="*/ 0 h 44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0" t="0" r="r" b="b"/>
              <a:pathLst>
                <a:path w="33" h="44">
                  <a:moveTo>
                    <a:pt x="8" y="44"/>
                  </a:moveTo>
                  <a:lnTo>
                    <a:pt x="8" y="43"/>
                  </a:lnTo>
                  <a:lnTo>
                    <a:pt x="7" y="43"/>
                  </a:lnTo>
                  <a:lnTo>
                    <a:pt x="7" y="42"/>
                  </a:lnTo>
                  <a:lnTo>
                    <a:pt x="6" y="42"/>
                  </a:lnTo>
                  <a:lnTo>
                    <a:pt x="6" y="41"/>
                  </a:lnTo>
                  <a:lnTo>
                    <a:pt x="5" y="40"/>
                  </a:lnTo>
                  <a:lnTo>
                    <a:pt x="5" y="39"/>
                  </a:lnTo>
                  <a:lnTo>
                    <a:pt x="4" y="39"/>
                  </a:lnTo>
                  <a:lnTo>
                    <a:pt x="4" y="38"/>
                  </a:lnTo>
                  <a:lnTo>
                    <a:pt x="3" y="37"/>
                  </a:lnTo>
                  <a:lnTo>
                    <a:pt x="1" y="32"/>
                  </a:lnTo>
                  <a:lnTo>
                    <a:pt x="1" y="31"/>
                  </a:lnTo>
                  <a:lnTo>
                    <a:pt x="1" y="30"/>
                  </a:lnTo>
                  <a:lnTo>
                    <a:pt x="0" y="28"/>
                  </a:lnTo>
                  <a:lnTo>
                    <a:pt x="0" y="22"/>
                  </a:lnTo>
                  <a:lnTo>
                    <a:pt x="0" y="20"/>
                  </a:lnTo>
                  <a:lnTo>
                    <a:pt x="0" y="17"/>
                  </a:lnTo>
                  <a:lnTo>
                    <a:pt x="2" y="9"/>
                  </a:lnTo>
                  <a:lnTo>
                    <a:pt x="3" y="8"/>
                  </a:lnTo>
                  <a:lnTo>
                    <a:pt x="3" y="7"/>
                  </a:lnTo>
                  <a:lnTo>
                    <a:pt x="3" y="6"/>
                  </a:lnTo>
                  <a:lnTo>
                    <a:pt x="4" y="6"/>
                  </a:lnTo>
                  <a:lnTo>
                    <a:pt x="4" y="5"/>
                  </a:lnTo>
                  <a:lnTo>
                    <a:pt x="5" y="4"/>
                  </a:lnTo>
                  <a:lnTo>
                    <a:pt x="5" y="3"/>
                  </a:lnTo>
                  <a:lnTo>
                    <a:pt x="6" y="3"/>
                  </a:lnTo>
                  <a:lnTo>
                    <a:pt x="6" y="2"/>
                  </a:lnTo>
                  <a:lnTo>
                    <a:pt x="7" y="1"/>
                  </a:lnTo>
                  <a:lnTo>
                    <a:pt x="8" y="0"/>
                  </a:lnTo>
                  <a:lnTo>
                    <a:pt x="33" y="0"/>
                  </a:lnTo>
                  <a:lnTo>
                    <a:pt x="32" y="0"/>
                  </a:lnTo>
                  <a:lnTo>
                    <a:pt x="31" y="0"/>
                  </a:lnTo>
                  <a:lnTo>
                    <a:pt x="30" y="0"/>
                  </a:lnTo>
                  <a:lnTo>
                    <a:pt x="29" y="0"/>
                  </a:lnTo>
                  <a:lnTo>
                    <a:pt x="28" y="0"/>
                  </a:lnTo>
                  <a:lnTo>
                    <a:pt x="28" y="1"/>
                  </a:lnTo>
                  <a:lnTo>
                    <a:pt x="27" y="1"/>
                  </a:lnTo>
                  <a:lnTo>
                    <a:pt x="26" y="1"/>
                  </a:lnTo>
                  <a:lnTo>
                    <a:pt x="25" y="1"/>
                  </a:lnTo>
                  <a:lnTo>
                    <a:pt x="24" y="2"/>
                  </a:lnTo>
                  <a:lnTo>
                    <a:pt x="23" y="2"/>
                  </a:lnTo>
                  <a:lnTo>
                    <a:pt x="22" y="3"/>
                  </a:lnTo>
                  <a:lnTo>
                    <a:pt x="21" y="3"/>
                  </a:lnTo>
                  <a:lnTo>
                    <a:pt x="21" y="4"/>
                  </a:lnTo>
                  <a:lnTo>
                    <a:pt x="17" y="7"/>
                  </a:lnTo>
                  <a:lnTo>
                    <a:pt x="16" y="8"/>
                  </a:lnTo>
                  <a:lnTo>
                    <a:pt x="15" y="9"/>
                  </a:lnTo>
                  <a:lnTo>
                    <a:pt x="14" y="10"/>
                  </a:lnTo>
                  <a:lnTo>
                    <a:pt x="14" y="11"/>
                  </a:lnTo>
                  <a:lnTo>
                    <a:pt x="14" y="12"/>
                  </a:lnTo>
                  <a:lnTo>
                    <a:pt x="13" y="12"/>
                  </a:lnTo>
                  <a:lnTo>
                    <a:pt x="13" y="13"/>
                  </a:lnTo>
                  <a:lnTo>
                    <a:pt x="13" y="14"/>
                  </a:lnTo>
                  <a:lnTo>
                    <a:pt x="12" y="14"/>
                  </a:lnTo>
                  <a:lnTo>
                    <a:pt x="12" y="15"/>
                  </a:lnTo>
                  <a:lnTo>
                    <a:pt x="12" y="17"/>
                  </a:lnTo>
                  <a:lnTo>
                    <a:pt x="11" y="22"/>
                  </a:lnTo>
                  <a:lnTo>
                    <a:pt x="11" y="23"/>
                  </a:lnTo>
                  <a:lnTo>
                    <a:pt x="11" y="24"/>
                  </a:lnTo>
                  <a:lnTo>
                    <a:pt x="11" y="25"/>
                  </a:lnTo>
                  <a:lnTo>
                    <a:pt x="11" y="26"/>
                  </a:lnTo>
                  <a:lnTo>
                    <a:pt x="12" y="27"/>
                  </a:lnTo>
                  <a:lnTo>
                    <a:pt x="12" y="28"/>
                  </a:lnTo>
                  <a:lnTo>
                    <a:pt x="12" y="30"/>
                  </a:lnTo>
                  <a:lnTo>
                    <a:pt x="13" y="30"/>
                  </a:lnTo>
                  <a:lnTo>
                    <a:pt x="13" y="31"/>
                  </a:lnTo>
                  <a:lnTo>
                    <a:pt x="13" y="32"/>
                  </a:lnTo>
                  <a:lnTo>
                    <a:pt x="14" y="32"/>
                  </a:lnTo>
                  <a:lnTo>
                    <a:pt x="14" y="33"/>
                  </a:lnTo>
                  <a:lnTo>
                    <a:pt x="15" y="34"/>
                  </a:lnTo>
                  <a:lnTo>
                    <a:pt x="16" y="36"/>
                  </a:lnTo>
                  <a:lnTo>
                    <a:pt x="17" y="37"/>
                  </a:lnTo>
                  <a:lnTo>
                    <a:pt x="18" y="38"/>
                  </a:lnTo>
                  <a:lnTo>
                    <a:pt x="19" y="38"/>
                  </a:lnTo>
                  <a:lnTo>
                    <a:pt x="19" y="39"/>
                  </a:lnTo>
                  <a:lnTo>
                    <a:pt x="20" y="39"/>
                  </a:lnTo>
                  <a:lnTo>
                    <a:pt x="23" y="41"/>
                  </a:lnTo>
                  <a:lnTo>
                    <a:pt x="24" y="42"/>
                  </a:lnTo>
                  <a:lnTo>
                    <a:pt x="29" y="43"/>
                  </a:lnTo>
                  <a:lnTo>
                    <a:pt x="30" y="43"/>
                  </a:lnTo>
                  <a:lnTo>
                    <a:pt x="31" y="43"/>
                  </a:lnTo>
                  <a:lnTo>
                    <a:pt x="32" y="44"/>
                  </a:lnTo>
                  <a:lnTo>
                    <a:pt x="33" y="44"/>
                  </a:lnTo>
                </a:path>
              </a:pathLst>
            </a:custGeom>
            <a:solidFill>
              <a:srgbClr val="E86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96" name="未知">
              <a:extLst>
                <a:ext uri="{FF2B5EF4-FFF2-40B4-BE49-F238E27FC236}">
                  <a16:creationId xmlns:a16="http://schemas.microsoft.com/office/drawing/2014/main" id="{0BE3B0D2-2971-9181-8847-A872B81FF1C8}"/>
                </a:ext>
              </a:extLst>
            </p:cNvPr>
            <p:cNvSpPr>
              <a:spLocks/>
            </p:cNvSpPr>
            <p:nvPr/>
          </p:nvSpPr>
          <p:spPr bwMode="auto">
            <a:xfrm>
              <a:off x="415" y="956"/>
              <a:ext cx="13" cy="18"/>
            </a:xfrm>
            <a:custGeom>
              <a:avLst/>
              <a:gdLst>
                <a:gd name="T0" fmla="*/ 0 w 33"/>
                <a:gd name="T1" fmla="*/ 0 h 44"/>
                <a:gd name="T2" fmla="*/ 0 w 33"/>
                <a:gd name="T3" fmla="*/ 0 h 44"/>
                <a:gd name="T4" fmla="*/ 0 w 33"/>
                <a:gd name="T5" fmla="*/ 0 h 44"/>
                <a:gd name="T6" fmla="*/ 0 w 33"/>
                <a:gd name="T7" fmla="*/ 0 h 44"/>
                <a:gd name="T8" fmla="*/ 0 w 33"/>
                <a:gd name="T9" fmla="*/ 0 h 44"/>
                <a:gd name="T10" fmla="*/ 0 w 33"/>
                <a:gd name="T11" fmla="*/ 0 h 44"/>
                <a:gd name="T12" fmla="*/ 0 w 33"/>
                <a:gd name="T13" fmla="*/ 0 h 44"/>
                <a:gd name="T14" fmla="*/ 0 w 33"/>
                <a:gd name="T15" fmla="*/ 0 h 44"/>
                <a:gd name="T16" fmla="*/ 0 w 33"/>
                <a:gd name="T17" fmla="*/ 0 h 44"/>
                <a:gd name="T18" fmla="*/ 0 w 33"/>
                <a:gd name="T19" fmla="*/ 0 h 44"/>
                <a:gd name="T20" fmla="*/ 0 w 33"/>
                <a:gd name="T21" fmla="*/ 0 h 44"/>
                <a:gd name="T22" fmla="*/ 0 w 33"/>
                <a:gd name="T23" fmla="*/ 0 h 44"/>
                <a:gd name="T24" fmla="*/ 0 w 33"/>
                <a:gd name="T25" fmla="*/ 0 h 44"/>
                <a:gd name="T26" fmla="*/ 0 w 33"/>
                <a:gd name="T27" fmla="*/ 0 h 44"/>
                <a:gd name="T28" fmla="*/ 0 w 33"/>
                <a:gd name="T29" fmla="*/ 0 h 44"/>
                <a:gd name="T30" fmla="*/ 0 w 33"/>
                <a:gd name="T31" fmla="*/ 0 h 44"/>
                <a:gd name="T32" fmla="*/ 0 w 33"/>
                <a:gd name="T33" fmla="*/ 0 h 44"/>
                <a:gd name="T34" fmla="*/ 0 w 33"/>
                <a:gd name="T35" fmla="*/ 0 h 44"/>
                <a:gd name="T36" fmla="*/ 0 w 33"/>
                <a:gd name="T37" fmla="*/ 0 h 44"/>
                <a:gd name="T38" fmla="*/ 0 w 33"/>
                <a:gd name="T39" fmla="*/ 0 h 44"/>
                <a:gd name="T40" fmla="*/ 0 w 33"/>
                <a:gd name="T41" fmla="*/ 0 h 44"/>
                <a:gd name="T42" fmla="*/ 0 w 33"/>
                <a:gd name="T43" fmla="*/ 0 h 44"/>
                <a:gd name="T44" fmla="*/ 0 w 33"/>
                <a:gd name="T45" fmla="*/ 0 h 44"/>
                <a:gd name="T46" fmla="*/ 0 w 33"/>
                <a:gd name="T47" fmla="*/ 0 h 44"/>
                <a:gd name="T48" fmla="*/ 0 w 33"/>
                <a:gd name="T49" fmla="*/ 0 h 44"/>
                <a:gd name="T50" fmla="*/ 0 w 33"/>
                <a:gd name="T51" fmla="*/ 0 h 44"/>
                <a:gd name="T52" fmla="*/ 0 w 33"/>
                <a:gd name="T53" fmla="*/ 0 h 44"/>
                <a:gd name="T54" fmla="*/ 0 w 33"/>
                <a:gd name="T55" fmla="*/ 0 h 44"/>
                <a:gd name="T56" fmla="*/ 0 w 33"/>
                <a:gd name="T57" fmla="*/ 0 h 44"/>
                <a:gd name="T58" fmla="*/ 0 w 33"/>
                <a:gd name="T59" fmla="*/ 0 h 44"/>
                <a:gd name="T60" fmla="*/ 0 w 33"/>
                <a:gd name="T61" fmla="*/ 0 h 44"/>
                <a:gd name="T62" fmla="*/ 0 w 33"/>
                <a:gd name="T63" fmla="*/ 0 h 44"/>
                <a:gd name="T64" fmla="*/ 0 w 33"/>
                <a:gd name="T65" fmla="*/ 0 h 44"/>
                <a:gd name="T66" fmla="*/ 0 w 33"/>
                <a:gd name="T67" fmla="*/ 0 h 44"/>
                <a:gd name="T68" fmla="*/ 0 w 33"/>
                <a:gd name="T69" fmla="*/ 0 h 44"/>
                <a:gd name="T70" fmla="*/ 0 w 33"/>
                <a:gd name="T71" fmla="*/ 0 h 44"/>
                <a:gd name="T72" fmla="*/ 0 w 33"/>
                <a:gd name="T73" fmla="*/ 0 h 44"/>
                <a:gd name="T74" fmla="*/ 0 w 33"/>
                <a:gd name="T75" fmla="*/ 0 h 44"/>
                <a:gd name="T76" fmla="*/ 0 w 33"/>
                <a:gd name="T77" fmla="*/ 0 h 44"/>
                <a:gd name="T78" fmla="*/ 0 w 33"/>
                <a:gd name="T79" fmla="*/ 0 h 44"/>
                <a:gd name="T80" fmla="*/ 0 w 33"/>
                <a:gd name="T81" fmla="*/ 0 h 44"/>
                <a:gd name="T82" fmla="*/ 0 w 33"/>
                <a:gd name="T83" fmla="*/ 0 h 44"/>
                <a:gd name="T84" fmla="*/ 0 w 33"/>
                <a:gd name="T85" fmla="*/ 0 h 44"/>
                <a:gd name="T86" fmla="*/ 0 w 33"/>
                <a:gd name="T87" fmla="*/ 0 h 44"/>
                <a:gd name="T88" fmla="*/ 0 w 33"/>
                <a:gd name="T89" fmla="*/ 0 h 44"/>
                <a:gd name="T90" fmla="*/ 0 w 33"/>
                <a:gd name="T91" fmla="*/ 0 h 44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33" h="44">
                  <a:moveTo>
                    <a:pt x="0" y="44"/>
                  </a:moveTo>
                  <a:lnTo>
                    <a:pt x="13" y="39"/>
                  </a:lnTo>
                  <a:lnTo>
                    <a:pt x="19" y="32"/>
                  </a:lnTo>
                  <a:lnTo>
                    <a:pt x="21" y="27"/>
                  </a:lnTo>
                  <a:lnTo>
                    <a:pt x="21" y="26"/>
                  </a:lnTo>
                  <a:lnTo>
                    <a:pt x="21" y="25"/>
                  </a:lnTo>
                  <a:lnTo>
                    <a:pt x="21" y="24"/>
                  </a:lnTo>
                  <a:lnTo>
                    <a:pt x="21" y="23"/>
                  </a:lnTo>
                  <a:lnTo>
                    <a:pt x="21" y="22"/>
                  </a:lnTo>
                  <a:lnTo>
                    <a:pt x="21" y="17"/>
                  </a:lnTo>
                  <a:lnTo>
                    <a:pt x="16" y="7"/>
                  </a:lnTo>
                  <a:lnTo>
                    <a:pt x="15" y="6"/>
                  </a:lnTo>
                  <a:lnTo>
                    <a:pt x="10" y="2"/>
                  </a:lnTo>
                  <a:lnTo>
                    <a:pt x="3" y="0"/>
                  </a:lnTo>
                  <a:lnTo>
                    <a:pt x="2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25" y="0"/>
                  </a:lnTo>
                  <a:lnTo>
                    <a:pt x="25" y="1"/>
                  </a:lnTo>
                  <a:lnTo>
                    <a:pt x="26" y="1"/>
                  </a:lnTo>
                  <a:lnTo>
                    <a:pt x="26" y="2"/>
                  </a:lnTo>
                  <a:lnTo>
                    <a:pt x="27" y="3"/>
                  </a:lnTo>
                  <a:lnTo>
                    <a:pt x="27" y="4"/>
                  </a:lnTo>
                  <a:lnTo>
                    <a:pt x="28" y="4"/>
                  </a:lnTo>
                  <a:lnTo>
                    <a:pt x="28" y="5"/>
                  </a:lnTo>
                  <a:lnTo>
                    <a:pt x="29" y="6"/>
                  </a:lnTo>
                  <a:lnTo>
                    <a:pt x="29" y="7"/>
                  </a:lnTo>
                  <a:lnTo>
                    <a:pt x="30" y="8"/>
                  </a:lnTo>
                  <a:lnTo>
                    <a:pt x="30" y="9"/>
                  </a:lnTo>
                  <a:lnTo>
                    <a:pt x="30" y="10"/>
                  </a:lnTo>
                  <a:lnTo>
                    <a:pt x="31" y="10"/>
                  </a:lnTo>
                  <a:lnTo>
                    <a:pt x="31" y="11"/>
                  </a:lnTo>
                  <a:lnTo>
                    <a:pt x="31" y="12"/>
                  </a:lnTo>
                  <a:lnTo>
                    <a:pt x="31" y="13"/>
                  </a:lnTo>
                  <a:lnTo>
                    <a:pt x="32" y="13"/>
                  </a:lnTo>
                  <a:lnTo>
                    <a:pt x="32" y="14"/>
                  </a:lnTo>
                  <a:lnTo>
                    <a:pt x="32" y="15"/>
                  </a:lnTo>
                  <a:lnTo>
                    <a:pt x="32" y="16"/>
                  </a:lnTo>
                  <a:lnTo>
                    <a:pt x="32" y="17"/>
                  </a:lnTo>
                  <a:lnTo>
                    <a:pt x="33" y="20"/>
                  </a:lnTo>
                  <a:lnTo>
                    <a:pt x="33" y="21"/>
                  </a:lnTo>
                  <a:lnTo>
                    <a:pt x="33" y="22"/>
                  </a:lnTo>
                  <a:lnTo>
                    <a:pt x="33" y="23"/>
                  </a:lnTo>
                  <a:lnTo>
                    <a:pt x="33" y="24"/>
                  </a:lnTo>
                  <a:lnTo>
                    <a:pt x="33" y="25"/>
                  </a:lnTo>
                  <a:lnTo>
                    <a:pt x="32" y="26"/>
                  </a:lnTo>
                  <a:lnTo>
                    <a:pt x="32" y="27"/>
                  </a:lnTo>
                  <a:lnTo>
                    <a:pt x="32" y="28"/>
                  </a:lnTo>
                  <a:lnTo>
                    <a:pt x="32" y="29"/>
                  </a:lnTo>
                  <a:lnTo>
                    <a:pt x="32" y="30"/>
                  </a:lnTo>
                  <a:lnTo>
                    <a:pt x="31" y="31"/>
                  </a:lnTo>
                  <a:lnTo>
                    <a:pt x="31" y="32"/>
                  </a:lnTo>
                  <a:lnTo>
                    <a:pt x="31" y="33"/>
                  </a:lnTo>
                  <a:lnTo>
                    <a:pt x="30" y="34"/>
                  </a:lnTo>
                  <a:lnTo>
                    <a:pt x="30" y="35"/>
                  </a:lnTo>
                  <a:lnTo>
                    <a:pt x="30" y="36"/>
                  </a:lnTo>
                  <a:lnTo>
                    <a:pt x="29" y="37"/>
                  </a:lnTo>
                  <a:lnTo>
                    <a:pt x="29" y="38"/>
                  </a:lnTo>
                  <a:lnTo>
                    <a:pt x="28" y="38"/>
                  </a:lnTo>
                  <a:lnTo>
                    <a:pt x="28" y="39"/>
                  </a:lnTo>
                  <a:lnTo>
                    <a:pt x="27" y="40"/>
                  </a:lnTo>
                  <a:lnTo>
                    <a:pt x="27" y="41"/>
                  </a:lnTo>
                  <a:lnTo>
                    <a:pt x="26" y="42"/>
                  </a:lnTo>
                  <a:lnTo>
                    <a:pt x="25" y="42"/>
                  </a:lnTo>
                  <a:lnTo>
                    <a:pt x="25" y="43"/>
                  </a:lnTo>
                </a:path>
              </a:pathLst>
            </a:custGeom>
            <a:solidFill>
              <a:srgbClr val="E86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97" name="未知">
              <a:extLst>
                <a:ext uri="{FF2B5EF4-FFF2-40B4-BE49-F238E27FC236}">
                  <a16:creationId xmlns:a16="http://schemas.microsoft.com/office/drawing/2014/main" id="{0C7F19F1-A15C-072D-D8E3-3838E2EF0D49}"/>
                </a:ext>
              </a:extLst>
            </p:cNvPr>
            <p:cNvSpPr>
              <a:spLocks/>
            </p:cNvSpPr>
            <p:nvPr/>
          </p:nvSpPr>
          <p:spPr bwMode="auto">
            <a:xfrm>
              <a:off x="405" y="952"/>
              <a:ext cx="20" cy="4"/>
            </a:xfrm>
            <a:custGeom>
              <a:avLst/>
              <a:gdLst>
                <a:gd name="T0" fmla="*/ 0 w 50"/>
                <a:gd name="T1" fmla="*/ 0 h 11"/>
                <a:gd name="T2" fmla="*/ 0 w 50"/>
                <a:gd name="T3" fmla="*/ 0 h 11"/>
                <a:gd name="T4" fmla="*/ 0 w 50"/>
                <a:gd name="T5" fmla="*/ 0 h 11"/>
                <a:gd name="T6" fmla="*/ 0 w 50"/>
                <a:gd name="T7" fmla="*/ 0 h 11"/>
                <a:gd name="T8" fmla="*/ 0 w 50"/>
                <a:gd name="T9" fmla="*/ 0 h 11"/>
                <a:gd name="T10" fmla="*/ 0 w 50"/>
                <a:gd name="T11" fmla="*/ 0 h 11"/>
                <a:gd name="T12" fmla="*/ 0 w 50"/>
                <a:gd name="T13" fmla="*/ 0 h 11"/>
                <a:gd name="T14" fmla="*/ 0 w 50"/>
                <a:gd name="T15" fmla="*/ 0 h 11"/>
                <a:gd name="T16" fmla="*/ 0 w 50"/>
                <a:gd name="T17" fmla="*/ 0 h 11"/>
                <a:gd name="T18" fmla="*/ 0 w 50"/>
                <a:gd name="T19" fmla="*/ 0 h 11"/>
                <a:gd name="T20" fmla="*/ 0 w 50"/>
                <a:gd name="T21" fmla="*/ 0 h 11"/>
                <a:gd name="T22" fmla="*/ 0 w 50"/>
                <a:gd name="T23" fmla="*/ 0 h 11"/>
                <a:gd name="T24" fmla="*/ 0 w 50"/>
                <a:gd name="T25" fmla="*/ 0 h 11"/>
                <a:gd name="T26" fmla="*/ 0 w 50"/>
                <a:gd name="T27" fmla="*/ 0 h 11"/>
                <a:gd name="T28" fmla="*/ 0 w 50"/>
                <a:gd name="T29" fmla="*/ 0 h 11"/>
                <a:gd name="T30" fmla="*/ 0 w 50"/>
                <a:gd name="T31" fmla="*/ 0 h 11"/>
                <a:gd name="T32" fmla="*/ 0 w 50"/>
                <a:gd name="T33" fmla="*/ 0 h 11"/>
                <a:gd name="T34" fmla="*/ 0 w 50"/>
                <a:gd name="T35" fmla="*/ 0 h 11"/>
                <a:gd name="T36" fmla="*/ 0 w 50"/>
                <a:gd name="T37" fmla="*/ 0 h 11"/>
                <a:gd name="T38" fmla="*/ 0 w 50"/>
                <a:gd name="T39" fmla="*/ 0 h 11"/>
                <a:gd name="T40" fmla="*/ 0 w 50"/>
                <a:gd name="T41" fmla="*/ 0 h 11"/>
                <a:gd name="T42" fmla="*/ 0 w 50"/>
                <a:gd name="T43" fmla="*/ 0 h 11"/>
                <a:gd name="T44" fmla="*/ 0 w 50"/>
                <a:gd name="T45" fmla="*/ 0 h 11"/>
                <a:gd name="T46" fmla="*/ 0 w 50"/>
                <a:gd name="T47" fmla="*/ 0 h 11"/>
                <a:gd name="T48" fmla="*/ 0 w 50"/>
                <a:gd name="T49" fmla="*/ 0 h 11"/>
                <a:gd name="T50" fmla="*/ 0 w 50"/>
                <a:gd name="T51" fmla="*/ 0 h 11"/>
                <a:gd name="T52" fmla="*/ 0 w 50"/>
                <a:gd name="T53" fmla="*/ 0 h 11"/>
                <a:gd name="T54" fmla="*/ 0 w 50"/>
                <a:gd name="T55" fmla="*/ 0 h 11"/>
                <a:gd name="T56" fmla="*/ 0 w 50"/>
                <a:gd name="T57" fmla="*/ 0 h 11"/>
                <a:gd name="T58" fmla="*/ 0 w 50"/>
                <a:gd name="T59" fmla="*/ 0 h 11"/>
                <a:gd name="T60" fmla="*/ 0 w 50"/>
                <a:gd name="T61" fmla="*/ 0 h 11"/>
                <a:gd name="T62" fmla="*/ 0 w 50"/>
                <a:gd name="T63" fmla="*/ 0 h 11"/>
                <a:gd name="T64" fmla="*/ 0 w 50"/>
                <a:gd name="T65" fmla="*/ 0 h 11"/>
                <a:gd name="T66" fmla="*/ 0 w 50"/>
                <a:gd name="T67" fmla="*/ 0 h 11"/>
                <a:gd name="T68" fmla="*/ 0 w 50"/>
                <a:gd name="T69" fmla="*/ 0 h 11"/>
                <a:gd name="T70" fmla="*/ 0 w 50"/>
                <a:gd name="T71" fmla="*/ 0 h 11"/>
                <a:gd name="T72" fmla="*/ 0 w 50"/>
                <a:gd name="T73" fmla="*/ 0 h 11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50" h="11">
                  <a:moveTo>
                    <a:pt x="0" y="11"/>
                  </a:moveTo>
                  <a:lnTo>
                    <a:pt x="0" y="10"/>
                  </a:lnTo>
                  <a:lnTo>
                    <a:pt x="1" y="9"/>
                  </a:lnTo>
                  <a:lnTo>
                    <a:pt x="2" y="8"/>
                  </a:lnTo>
                  <a:lnTo>
                    <a:pt x="3" y="8"/>
                  </a:lnTo>
                  <a:lnTo>
                    <a:pt x="4" y="7"/>
                  </a:lnTo>
                  <a:lnTo>
                    <a:pt x="7" y="5"/>
                  </a:lnTo>
                  <a:lnTo>
                    <a:pt x="9" y="4"/>
                  </a:lnTo>
                  <a:lnTo>
                    <a:pt x="10" y="3"/>
                  </a:lnTo>
                  <a:lnTo>
                    <a:pt x="11" y="3"/>
                  </a:lnTo>
                  <a:lnTo>
                    <a:pt x="19" y="0"/>
                  </a:lnTo>
                  <a:lnTo>
                    <a:pt x="21" y="0"/>
                  </a:lnTo>
                  <a:lnTo>
                    <a:pt x="22" y="0"/>
                  </a:lnTo>
                  <a:lnTo>
                    <a:pt x="23" y="0"/>
                  </a:lnTo>
                  <a:lnTo>
                    <a:pt x="25" y="0"/>
                  </a:lnTo>
                  <a:lnTo>
                    <a:pt x="26" y="0"/>
                  </a:lnTo>
                  <a:lnTo>
                    <a:pt x="27" y="0"/>
                  </a:lnTo>
                  <a:lnTo>
                    <a:pt x="29" y="0"/>
                  </a:lnTo>
                  <a:lnTo>
                    <a:pt x="30" y="0"/>
                  </a:lnTo>
                  <a:lnTo>
                    <a:pt x="31" y="0"/>
                  </a:lnTo>
                  <a:lnTo>
                    <a:pt x="32" y="1"/>
                  </a:lnTo>
                  <a:lnTo>
                    <a:pt x="34" y="1"/>
                  </a:lnTo>
                  <a:lnTo>
                    <a:pt x="35" y="1"/>
                  </a:lnTo>
                  <a:lnTo>
                    <a:pt x="36" y="2"/>
                  </a:lnTo>
                  <a:lnTo>
                    <a:pt x="37" y="2"/>
                  </a:lnTo>
                  <a:lnTo>
                    <a:pt x="39" y="3"/>
                  </a:lnTo>
                  <a:lnTo>
                    <a:pt x="40" y="3"/>
                  </a:lnTo>
                  <a:lnTo>
                    <a:pt x="41" y="4"/>
                  </a:lnTo>
                  <a:lnTo>
                    <a:pt x="42" y="5"/>
                  </a:lnTo>
                  <a:lnTo>
                    <a:pt x="43" y="5"/>
                  </a:lnTo>
                  <a:lnTo>
                    <a:pt x="44" y="6"/>
                  </a:lnTo>
                  <a:lnTo>
                    <a:pt x="45" y="7"/>
                  </a:lnTo>
                  <a:lnTo>
                    <a:pt x="46" y="8"/>
                  </a:lnTo>
                  <a:lnTo>
                    <a:pt x="47" y="8"/>
                  </a:lnTo>
                  <a:lnTo>
                    <a:pt x="48" y="9"/>
                  </a:lnTo>
                  <a:lnTo>
                    <a:pt x="49" y="10"/>
                  </a:lnTo>
                  <a:lnTo>
                    <a:pt x="50" y="11"/>
                  </a:lnTo>
                </a:path>
              </a:pathLst>
            </a:custGeom>
            <a:solidFill>
              <a:srgbClr val="E86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98" name="未知">
              <a:extLst>
                <a:ext uri="{FF2B5EF4-FFF2-40B4-BE49-F238E27FC236}">
                  <a16:creationId xmlns:a16="http://schemas.microsoft.com/office/drawing/2014/main" id="{C8F99815-BC1C-8F26-A34C-CAC4F6451CBB}"/>
                </a:ext>
              </a:extLst>
            </p:cNvPr>
            <p:cNvSpPr>
              <a:spLocks/>
            </p:cNvSpPr>
            <p:nvPr/>
          </p:nvSpPr>
          <p:spPr bwMode="auto">
            <a:xfrm>
              <a:off x="406" y="956"/>
              <a:ext cx="17" cy="18"/>
            </a:xfrm>
            <a:custGeom>
              <a:avLst/>
              <a:gdLst>
                <a:gd name="T0" fmla="*/ 0 w 43"/>
                <a:gd name="T1" fmla="*/ 0 h 44"/>
                <a:gd name="T2" fmla="*/ 0 w 43"/>
                <a:gd name="T3" fmla="*/ 0 h 44"/>
                <a:gd name="T4" fmla="*/ 0 w 43"/>
                <a:gd name="T5" fmla="*/ 0 h 44"/>
                <a:gd name="T6" fmla="*/ 0 w 43"/>
                <a:gd name="T7" fmla="*/ 0 h 44"/>
                <a:gd name="T8" fmla="*/ 0 w 43"/>
                <a:gd name="T9" fmla="*/ 0 h 44"/>
                <a:gd name="T10" fmla="*/ 0 w 43"/>
                <a:gd name="T11" fmla="*/ 0 h 44"/>
                <a:gd name="T12" fmla="*/ 0 w 43"/>
                <a:gd name="T13" fmla="*/ 0 h 44"/>
                <a:gd name="T14" fmla="*/ 0 w 43"/>
                <a:gd name="T15" fmla="*/ 0 h 44"/>
                <a:gd name="T16" fmla="*/ 0 w 43"/>
                <a:gd name="T17" fmla="*/ 0 h 44"/>
                <a:gd name="T18" fmla="*/ 0 w 43"/>
                <a:gd name="T19" fmla="*/ 0 h 4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3" h="44">
                  <a:moveTo>
                    <a:pt x="6" y="6"/>
                  </a:moveTo>
                  <a:lnTo>
                    <a:pt x="22" y="0"/>
                  </a:lnTo>
                  <a:lnTo>
                    <a:pt x="23" y="0"/>
                  </a:lnTo>
                  <a:lnTo>
                    <a:pt x="43" y="22"/>
                  </a:lnTo>
                  <a:lnTo>
                    <a:pt x="43" y="23"/>
                  </a:lnTo>
                  <a:lnTo>
                    <a:pt x="22" y="44"/>
                  </a:lnTo>
                  <a:lnTo>
                    <a:pt x="21" y="44"/>
                  </a:lnTo>
                  <a:lnTo>
                    <a:pt x="0" y="22"/>
                  </a:lnTo>
                  <a:lnTo>
                    <a:pt x="0" y="20"/>
                  </a:lnTo>
                  <a:lnTo>
                    <a:pt x="6" y="6"/>
                  </a:lnTo>
                  <a:close/>
                </a:path>
              </a:pathLst>
            </a:custGeom>
            <a:noFill/>
            <a:ln w="635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99" name="未知">
              <a:extLst>
                <a:ext uri="{FF2B5EF4-FFF2-40B4-BE49-F238E27FC236}">
                  <a16:creationId xmlns:a16="http://schemas.microsoft.com/office/drawing/2014/main" id="{906B6D5A-0FD7-F1D1-2079-B46CBFE3A11E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" y="952"/>
              <a:ext cx="26" cy="26"/>
            </a:xfrm>
            <a:custGeom>
              <a:avLst/>
              <a:gdLst>
                <a:gd name="T0" fmla="*/ 0 w 66"/>
                <a:gd name="T1" fmla="*/ 0 h 66"/>
                <a:gd name="T2" fmla="*/ 0 w 66"/>
                <a:gd name="T3" fmla="*/ 0 h 66"/>
                <a:gd name="T4" fmla="*/ 0 w 66"/>
                <a:gd name="T5" fmla="*/ 0 h 66"/>
                <a:gd name="T6" fmla="*/ 0 w 66"/>
                <a:gd name="T7" fmla="*/ 0 h 66"/>
                <a:gd name="T8" fmla="*/ 0 w 66"/>
                <a:gd name="T9" fmla="*/ 0 h 66"/>
                <a:gd name="T10" fmla="*/ 0 w 66"/>
                <a:gd name="T11" fmla="*/ 0 h 66"/>
                <a:gd name="T12" fmla="*/ 0 w 66"/>
                <a:gd name="T13" fmla="*/ 0 h 66"/>
                <a:gd name="T14" fmla="*/ 0 w 66"/>
                <a:gd name="T15" fmla="*/ 0 h 6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66" h="66">
                  <a:moveTo>
                    <a:pt x="0" y="33"/>
                  </a:moveTo>
                  <a:lnTo>
                    <a:pt x="33" y="66"/>
                  </a:lnTo>
                  <a:lnTo>
                    <a:pt x="34" y="66"/>
                  </a:lnTo>
                  <a:lnTo>
                    <a:pt x="66" y="33"/>
                  </a:lnTo>
                  <a:lnTo>
                    <a:pt x="66" y="30"/>
                  </a:lnTo>
                  <a:lnTo>
                    <a:pt x="33" y="0"/>
                  </a:lnTo>
                  <a:lnTo>
                    <a:pt x="31" y="0"/>
                  </a:lnTo>
                  <a:lnTo>
                    <a:pt x="0" y="33"/>
                  </a:lnTo>
                  <a:close/>
                </a:path>
              </a:pathLst>
            </a:custGeom>
            <a:noFill/>
            <a:ln w="635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900" name="未知">
              <a:extLst>
                <a:ext uri="{FF2B5EF4-FFF2-40B4-BE49-F238E27FC236}">
                  <a16:creationId xmlns:a16="http://schemas.microsoft.com/office/drawing/2014/main" id="{B50A02DC-67FF-10DA-6DBB-9CA76DEA1CD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6" y="891"/>
              <a:ext cx="43" cy="45"/>
            </a:xfrm>
            <a:custGeom>
              <a:avLst/>
              <a:gdLst>
                <a:gd name="T0" fmla="*/ 0 w 108"/>
                <a:gd name="T1" fmla="*/ 0 h 112"/>
                <a:gd name="T2" fmla="*/ 0 w 108"/>
                <a:gd name="T3" fmla="*/ 0 h 112"/>
                <a:gd name="T4" fmla="*/ 0 w 108"/>
                <a:gd name="T5" fmla="*/ 0 h 112"/>
                <a:gd name="T6" fmla="*/ 0 w 108"/>
                <a:gd name="T7" fmla="*/ 0 h 112"/>
                <a:gd name="T8" fmla="*/ 0 w 108"/>
                <a:gd name="T9" fmla="*/ 0 h 112"/>
                <a:gd name="T10" fmla="*/ 0 w 108"/>
                <a:gd name="T11" fmla="*/ 0 h 112"/>
                <a:gd name="T12" fmla="*/ 0 w 108"/>
                <a:gd name="T13" fmla="*/ 0 h 112"/>
                <a:gd name="T14" fmla="*/ 0 w 108"/>
                <a:gd name="T15" fmla="*/ 0 h 112"/>
                <a:gd name="T16" fmla="*/ 0 w 108"/>
                <a:gd name="T17" fmla="*/ 0 h 112"/>
                <a:gd name="T18" fmla="*/ 0 w 108"/>
                <a:gd name="T19" fmla="*/ 0 h 112"/>
                <a:gd name="T20" fmla="*/ 0 w 108"/>
                <a:gd name="T21" fmla="*/ 0 h 112"/>
                <a:gd name="T22" fmla="*/ 0 w 108"/>
                <a:gd name="T23" fmla="*/ 0 h 112"/>
                <a:gd name="T24" fmla="*/ 0 w 108"/>
                <a:gd name="T25" fmla="*/ 0 h 112"/>
                <a:gd name="T26" fmla="*/ 0 w 108"/>
                <a:gd name="T27" fmla="*/ 0 h 112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08" h="112">
                  <a:moveTo>
                    <a:pt x="90" y="74"/>
                  </a:moveTo>
                  <a:lnTo>
                    <a:pt x="108" y="112"/>
                  </a:lnTo>
                  <a:lnTo>
                    <a:pt x="90" y="74"/>
                  </a:lnTo>
                  <a:lnTo>
                    <a:pt x="44" y="35"/>
                  </a:lnTo>
                  <a:lnTo>
                    <a:pt x="43" y="35"/>
                  </a:lnTo>
                  <a:lnTo>
                    <a:pt x="42" y="35"/>
                  </a:lnTo>
                  <a:lnTo>
                    <a:pt x="42" y="36"/>
                  </a:lnTo>
                  <a:lnTo>
                    <a:pt x="42" y="37"/>
                  </a:lnTo>
                  <a:lnTo>
                    <a:pt x="0" y="0"/>
                  </a:lnTo>
                  <a:lnTo>
                    <a:pt x="42" y="37"/>
                  </a:lnTo>
                  <a:lnTo>
                    <a:pt x="42" y="38"/>
                  </a:lnTo>
                  <a:lnTo>
                    <a:pt x="83" y="85"/>
                  </a:lnTo>
                  <a:lnTo>
                    <a:pt x="85" y="86"/>
                  </a:lnTo>
                  <a:lnTo>
                    <a:pt x="90" y="74"/>
                  </a:lnTo>
                  <a:close/>
                </a:path>
              </a:pathLst>
            </a:custGeom>
            <a:blipFill dpi="0" rotWithShape="0">
              <a:blip r:embed="rId22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901" name="未知">
              <a:extLst>
                <a:ext uri="{FF2B5EF4-FFF2-40B4-BE49-F238E27FC236}">
                  <a16:creationId xmlns:a16="http://schemas.microsoft.com/office/drawing/2014/main" id="{E12B1C67-3FE8-ACFA-34D7-666F73D65E10}"/>
                </a:ext>
              </a:extLst>
            </p:cNvPr>
            <p:cNvSpPr>
              <a:spLocks/>
            </p:cNvSpPr>
            <p:nvPr/>
          </p:nvSpPr>
          <p:spPr bwMode="auto">
            <a:xfrm>
              <a:off x="376" y="904"/>
              <a:ext cx="26" cy="38"/>
            </a:xfrm>
            <a:custGeom>
              <a:avLst/>
              <a:gdLst>
                <a:gd name="T0" fmla="*/ 0 w 66"/>
                <a:gd name="T1" fmla="*/ 0 h 94"/>
                <a:gd name="T2" fmla="*/ 0 w 66"/>
                <a:gd name="T3" fmla="*/ 0 h 94"/>
                <a:gd name="T4" fmla="*/ 0 w 66"/>
                <a:gd name="T5" fmla="*/ 0 h 94"/>
                <a:gd name="T6" fmla="*/ 0 w 66"/>
                <a:gd name="T7" fmla="*/ 0 h 94"/>
                <a:gd name="T8" fmla="*/ 0 w 66"/>
                <a:gd name="T9" fmla="*/ 0 h 94"/>
                <a:gd name="T10" fmla="*/ 0 w 66"/>
                <a:gd name="T11" fmla="*/ 0 h 94"/>
                <a:gd name="T12" fmla="*/ 0 w 66"/>
                <a:gd name="T13" fmla="*/ 0 h 94"/>
                <a:gd name="T14" fmla="*/ 0 w 66"/>
                <a:gd name="T15" fmla="*/ 0 h 94"/>
                <a:gd name="T16" fmla="*/ 0 w 66"/>
                <a:gd name="T17" fmla="*/ 0 h 94"/>
                <a:gd name="T18" fmla="*/ 0 w 66"/>
                <a:gd name="T19" fmla="*/ 0 h 94"/>
                <a:gd name="T20" fmla="*/ 0 w 66"/>
                <a:gd name="T21" fmla="*/ 0 h 94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66" h="94">
                  <a:moveTo>
                    <a:pt x="22" y="58"/>
                  </a:moveTo>
                  <a:lnTo>
                    <a:pt x="23" y="56"/>
                  </a:lnTo>
                  <a:lnTo>
                    <a:pt x="66" y="94"/>
                  </a:lnTo>
                  <a:lnTo>
                    <a:pt x="23" y="56"/>
                  </a:lnTo>
                  <a:lnTo>
                    <a:pt x="23" y="55"/>
                  </a:lnTo>
                  <a:lnTo>
                    <a:pt x="16" y="42"/>
                  </a:lnTo>
                  <a:lnTo>
                    <a:pt x="11" y="54"/>
                  </a:lnTo>
                  <a:lnTo>
                    <a:pt x="0" y="0"/>
                  </a:lnTo>
                  <a:lnTo>
                    <a:pt x="11" y="54"/>
                  </a:lnTo>
                  <a:lnTo>
                    <a:pt x="21" y="58"/>
                  </a:lnTo>
                  <a:lnTo>
                    <a:pt x="22" y="58"/>
                  </a:lnTo>
                  <a:close/>
                </a:path>
              </a:pathLst>
            </a:custGeom>
            <a:blipFill dpi="0" rotWithShape="0">
              <a:blip r:embed="rId23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902" name="未知">
              <a:extLst>
                <a:ext uri="{FF2B5EF4-FFF2-40B4-BE49-F238E27FC236}">
                  <a16:creationId xmlns:a16="http://schemas.microsoft.com/office/drawing/2014/main" id="{22CB8491-2AF5-6864-1166-FA406875EDC5}"/>
                </a:ext>
              </a:extLst>
            </p:cNvPr>
            <p:cNvSpPr>
              <a:spLocks/>
            </p:cNvSpPr>
            <p:nvPr/>
          </p:nvSpPr>
          <p:spPr bwMode="auto">
            <a:xfrm>
              <a:off x="363" y="905"/>
              <a:ext cx="22" cy="22"/>
            </a:xfrm>
            <a:custGeom>
              <a:avLst/>
              <a:gdLst>
                <a:gd name="T0" fmla="*/ 0 w 55"/>
                <a:gd name="T1" fmla="*/ 0 h 55"/>
                <a:gd name="T2" fmla="*/ 0 w 55"/>
                <a:gd name="T3" fmla="*/ 0 h 55"/>
                <a:gd name="T4" fmla="*/ 0 w 55"/>
                <a:gd name="T5" fmla="*/ 0 h 55"/>
                <a:gd name="T6" fmla="*/ 0 w 55"/>
                <a:gd name="T7" fmla="*/ 0 h 55"/>
                <a:gd name="T8" fmla="*/ 0 w 55"/>
                <a:gd name="T9" fmla="*/ 0 h 55"/>
                <a:gd name="T10" fmla="*/ 0 w 55"/>
                <a:gd name="T11" fmla="*/ 0 h 55"/>
                <a:gd name="T12" fmla="*/ 0 w 55"/>
                <a:gd name="T13" fmla="*/ 0 h 55"/>
                <a:gd name="T14" fmla="*/ 0 w 55"/>
                <a:gd name="T15" fmla="*/ 0 h 55"/>
                <a:gd name="T16" fmla="*/ 0 w 55"/>
                <a:gd name="T17" fmla="*/ 0 h 55"/>
                <a:gd name="T18" fmla="*/ 0 w 55"/>
                <a:gd name="T19" fmla="*/ 0 h 55"/>
                <a:gd name="T20" fmla="*/ 0 w 55"/>
                <a:gd name="T21" fmla="*/ 0 h 55"/>
                <a:gd name="T22" fmla="*/ 0 w 55"/>
                <a:gd name="T23" fmla="*/ 0 h 55"/>
                <a:gd name="T24" fmla="*/ 0 w 55"/>
                <a:gd name="T25" fmla="*/ 0 h 55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55" h="55">
                  <a:moveTo>
                    <a:pt x="26" y="37"/>
                  </a:moveTo>
                  <a:lnTo>
                    <a:pt x="53" y="55"/>
                  </a:lnTo>
                  <a:lnTo>
                    <a:pt x="54" y="55"/>
                  </a:lnTo>
                  <a:lnTo>
                    <a:pt x="55" y="53"/>
                  </a:lnTo>
                  <a:lnTo>
                    <a:pt x="55" y="52"/>
                  </a:lnTo>
                  <a:lnTo>
                    <a:pt x="15" y="7"/>
                  </a:lnTo>
                  <a:lnTo>
                    <a:pt x="2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0" y="1"/>
                  </a:lnTo>
                  <a:lnTo>
                    <a:pt x="0" y="2"/>
                  </a:lnTo>
                  <a:lnTo>
                    <a:pt x="0" y="3"/>
                  </a:lnTo>
                  <a:lnTo>
                    <a:pt x="26" y="37"/>
                  </a:lnTo>
                  <a:close/>
                </a:path>
              </a:pathLst>
            </a:custGeom>
            <a:noFill/>
            <a:ln w="635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903" name="未知">
              <a:extLst>
                <a:ext uri="{FF2B5EF4-FFF2-40B4-BE49-F238E27FC236}">
                  <a16:creationId xmlns:a16="http://schemas.microsoft.com/office/drawing/2014/main" id="{67965A6B-E09A-4EF7-D2C4-E29CB65241F1}"/>
                </a:ext>
              </a:extLst>
            </p:cNvPr>
            <p:cNvSpPr>
              <a:spLocks/>
            </p:cNvSpPr>
            <p:nvPr/>
          </p:nvSpPr>
          <p:spPr bwMode="auto">
            <a:xfrm>
              <a:off x="304" y="884"/>
              <a:ext cx="111" cy="111"/>
            </a:xfrm>
            <a:custGeom>
              <a:avLst/>
              <a:gdLst>
                <a:gd name="T0" fmla="*/ 0 w 276"/>
                <a:gd name="T1" fmla="*/ 0 h 276"/>
                <a:gd name="T2" fmla="*/ 0 w 276"/>
                <a:gd name="T3" fmla="*/ 0 h 276"/>
                <a:gd name="T4" fmla="*/ 0 w 276"/>
                <a:gd name="T5" fmla="*/ 0 h 276"/>
                <a:gd name="T6" fmla="*/ 0 w 276"/>
                <a:gd name="T7" fmla="*/ 0 h 276"/>
                <a:gd name="T8" fmla="*/ 0 w 276"/>
                <a:gd name="T9" fmla="*/ 0 h 276"/>
                <a:gd name="T10" fmla="*/ 0 w 276"/>
                <a:gd name="T11" fmla="*/ 0 h 276"/>
                <a:gd name="T12" fmla="*/ 0 w 276"/>
                <a:gd name="T13" fmla="*/ 0 h 276"/>
                <a:gd name="T14" fmla="*/ 0 w 276"/>
                <a:gd name="T15" fmla="*/ 0 h 276"/>
                <a:gd name="T16" fmla="*/ 0 w 276"/>
                <a:gd name="T17" fmla="*/ 0 h 276"/>
                <a:gd name="T18" fmla="*/ 0 w 276"/>
                <a:gd name="T19" fmla="*/ 0 h 276"/>
                <a:gd name="T20" fmla="*/ 0 w 276"/>
                <a:gd name="T21" fmla="*/ 0 h 276"/>
                <a:gd name="T22" fmla="*/ 0 w 276"/>
                <a:gd name="T23" fmla="*/ 0 h 27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276" h="276">
                  <a:moveTo>
                    <a:pt x="36" y="243"/>
                  </a:moveTo>
                  <a:lnTo>
                    <a:pt x="233" y="54"/>
                  </a:lnTo>
                  <a:lnTo>
                    <a:pt x="243" y="34"/>
                  </a:lnTo>
                  <a:lnTo>
                    <a:pt x="276" y="276"/>
                  </a:lnTo>
                  <a:lnTo>
                    <a:pt x="243" y="34"/>
                  </a:lnTo>
                  <a:lnTo>
                    <a:pt x="243" y="33"/>
                  </a:lnTo>
                  <a:lnTo>
                    <a:pt x="231" y="20"/>
                  </a:lnTo>
                  <a:lnTo>
                    <a:pt x="19" y="231"/>
                  </a:lnTo>
                  <a:lnTo>
                    <a:pt x="0" y="0"/>
                  </a:lnTo>
                  <a:lnTo>
                    <a:pt x="19" y="231"/>
                  </a:lnTo>
                  <a:lnTo>
                    <a:pt x="34" y="243"/>
                  </a:lnTo>
                  <a:lnTo>
                    <a:pt x="36" y="243"/>
                  </a:lnTo>
                  <a:close/>
                </a:path>
              </a:pathLst>
            </a:custGeom>
            <a:blipFill dpi="0" rotWithShape="0">
              <a:blip r:embed="rId24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904" name="未知">
              <a:extLst>
                <a:ext uri="{FF2B5EF4-FFF2-40B4-BE49-F238E27FC236}">
                  <a16:creationId xmlns:a16="http://schemas.microsoft.com/office/drawing/2014/main" id="{1FF89A0D-D580-3843-A0F8-91BD69EAD32C}"/>
                </a:ext>
              </a:extLst>
            </p:cNvPr>
            <p:cNvSpPr>
              <a:spLocks/>
            </p:cNvSpPr>
            <p:nvPr/>
          </p:nvSpPr>
          <p:spPr bwMode="auto">
            <a:xfrm>
              <a:off x="300" y="880"/>
              <a:ext cx="105" cy="105"/>
            </a:xfrm>
            <a:custGeom>
              <a:avLst/>
              <a:gdLst>
                <a:gd name="T0" fmla="*/ 0 w 262"/>
                <a:gd name="T1" fmla="*/ 0 h 262"/>
                <a:gd name="T2" fmla="*/ 0 w 262"/>
                <a:gd name="T3" fmla="*/ 0 h 262"/>
                <a:gd name="T4" fmla="*/ 0 w 262"/>
                <a:gd name="T5" fmla="*/ 0 h 262"/>
                <a:gd name="T6" fmla="*/ 0 w 262"/>
                <a:gd name="T7" fmla="*/ 0 h 262"/>
                <a:gd name="T8" fmla="*/ 0 w 262"/>
                <a:gd name="T9" fmla="*/ 0 h 262"/>
                <a:gd name="T10" fmla="*/ 0 w 262"/>
                <a:gd name="T11" fmla="*/ 0 h 262"/>
                <a:gd name="T12" fmla="*/ 0 w 262"/>
                <a:gd name="T13" fmla="*/ 0 h 262"/>
                <a:gd name="T14" fmla="*/ 0 w 262"/>
                <a:gd name="T15" fmla="*/ 0 h 262"/>
                <a:gd name="T16" fmla="*/ 0 w 262"/>
                <a:gd name="T17" fmla="*/ 0 h 262"/>
                <a:gd name="T18" fmla="*/ 0 w 262"/>
                <a:gd name="T19" fmla="*/ 0 h 262"/>
                <a:gd name="T20" fmla="*/ 0 w 262"/>
                <a:gd name="T21" fmla="*/ 0 h 262"/>
                <a:gd name="T22" fmla="*/ 0 w 262"/>
                <a:gd name="T23" fmla="*/ 0 h 262"/>
                <a:gd name="T24" fmla="*/ 0 w 262"/>
                <a:gd name="T25" fmla="*/ 0 h 262"/>
                <a:gd name="T26" fmla="*/ 0 w 262"/>
                <a:gd name="T27" fmla="*/ 0 h 262"/>
                <a:gd name="T28" fmla="*/ 0 w 262"/>
                <a:gd name="T29" fmla="*/ 0 h 262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262" h="262">
                  <a:moveTo>
                    <a:pt x="242" y="31"/>
                  </a:moveTo>
                  <a:lnTo>
                    <a:pt x="262" y="262"/>
                  </a:lnTo>
                  <a:lnTo>
                    <a:pt x="242" y="31"/>
                  </a:lnTo>
                  <a:lnTo>
                    <a:pt x="242" y="30"/>
                  </a:lnTo>
                  <a:lnTo>
                    <a:pt x="240" y="30"/>
                  </a:lnTo>
                  <a:lnTo>
                    <a:pt x="239" y="30"/>
                  </a:lnTo>
                  <a:lnTo>
                    <a:pt x="237" y="30"/>
                  </a:lnTo>
                  <a:lnTo>
                    <a:pt x="39" y="219"/>
                  </a:lnTo>
                  <a:lnTo>
                    <a:pt x="30" y="239"/>
                  </a:lnTo>
                  <a:lnTo>
                    <a:pt x="0" y="0"/>
                  </a:lnTo>
                  <a:lnTo>
                    <a:pt x="30" y="239"/>
                  </a:lnTo>
                  <a:lnTo>
                    <a:pt x="30" y="240"/>
                  </a:lnTo>
                  <a:lnTo>
                    <a:pt x="30" y="242"/>
                  </a:lnTo>
                  <a:lnTo>
                    <a:pt x="242" y="31"/>
                  </a:lnTo>
                  <a:close/>
                </a:path>
              </a:pathLst>
            </a:custGeom>
            <a:blipFill dpi="0" rotWithShape="0">
              <a:blip r:embed="rId12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905" name="未知">
              <a:extLst>
                <a:ext uri="{FF2B5EF4-FFF2-40B4-BE49-F238E27FC236}">
                  <a16:creationId xmlns:a16="http://schemas.microsoft.com/office/drawing/2014/main" id="{BBACBBF9-82F7-D0B0-4CCA-1328ECC864CE}"/>
                </a:ext>
              </a:extLst>
            </p:cNvPr>
            <p:cNvSpPr>
              <a:spLocks/>
            </p:cNvSpPr>
            <p:nvPr/>
          </p:nvSpPr>
          <p:spPr bwMode="auto">
            <a:xfrm>
              <a:off x="312" y="892"/>
              <a:ext cx="90" cy="90"/>
            </a:xfrm>
            <a:custGeom>
              <a:avLst/>
              <a:gdLst>
                <a:gd name="T0" fmla="*/ 0 w 224"/>
                <a:gd name="T1" fmla="*/ 0 h 224"/>
                <a:gd name="T2" fmla="*/ 0 w 224"/>
                <a:gd name="T3" fmla="*/ 0 h 224"/>
                <a:gd name="T4" fmla="*/ 0 w 224"/>
                <a:gd name="T5" fmla="*/ 0 h 224"/>
                <a:gd name="T6" fmla="*/ 0 w 224"/>
                <a:gd name="T7" fmla="*/ 0 h 224"/>
                <a:gd name="T8" fmla="*/ 0 w 224"/>
                <a:gd name="T9" fmla="*/ 0 h 224"/>
                <a:gd name="T10" fmla="*/ 0 w 224"/>
                <a:gd name="T11" fmla="*/ 0 h 224"/>
                <a:gd name="T12" fmla="*/ 0 w 224"/>
                <a:gd name="T13" fmla="*/ 0 h 224"/>
                <a:gd name="T14" fmla="*/ 0 w 224"/>
                <a:gd name="T15" fmla="*/ 0 h 224"/>
                <a:gd name="T16" fmla="*/ 0 w 224"/>
                <a:gd name="T17" fmla="*/ 0 h 224"/>
                <a:gd name="T18" fmla="*/ 0 w 224"/>
                <a:gd name="T19" fmla="*/ 0 h 224"/>
                <a:gd name="T20" fmla="*/ 0 w 224"/>
                <a:gd name="T21" fmla="*/ 0 h 224"/>
                <a:gd name="T22" fmla="*/ 0 w 224"/>
                <a:gd name="T23" fmla="*/ 0 h 22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224" h="224">
                  <a:moveTo>
                    <a:pt x="4" y="220"/>
                  </a:moveTo>
                  <a:lnTo>
                    <a:pt x="0" y="209"/>
                  </a:lnTo>
                  <a:lnTo>
                    <a:pt x="0" y="207"/>
                  </a:lnTo>
                  <a:lnTo>
                    <a:pt x="189" y="10"/>
                  </a:lnTo>
                  <a:lnTo>
                    <a:pt x="209" y="0"/>
                  </a:lnTo>
                  <a:lnTo>
                    <a:pt x="210" y="0"/>
                  </a:lnTo>
                  <a:lnTo>
                    <a:pt x="224" y="15"/>
                  </a:lnTo>
                  <a:lnTo>
                    <a:pt x="224" y="17"/>
                  </a:lnTo>
                  <a:lnTo>
                    <a:pt x="35" y="214"/>
                  </a:lnTo>
                  <a:lnTo>
                    <a:pt x="15" y="224"/>
                  </a:lnTo>
                  <a:lnTo>
                    <a:pt x="14" y="224"/>
                  </a:lnTo>
                  <a:lnTo>
                    <a:pt x="4" y="220"/>
                  </a:lnTo>
                  <a:close/>
                </a:path>
              </a:pathLst>
            </a:custGeom>
            <a:noFill/>
            <a:ln w="635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906" name="未知">
              <a:extLst>
                <a:ext uri="{FF2B5EF4-FFF2-40B4-BE49-F238E27FC236}">
                  <a16:creationId xmlns:a16="http://schemas.microsoft.com/office/drawing/2014/main" id="{CF3CFF8E-2CA6-0FD6-0A40-79163C14EDE6}"/>
                </a:ext>
              </a:extLst>
            </p:cNvPr>
            <p:cNvSpPr>
              <a:spLocks/>
            </p:cNvSpPr>
            <p:nvPr/>
          </p:nvSpPr>
          <p:spPr bwMode="auto">
            <a:xfrm>
              <a:off x="358" y="924"/>
              <a:ext cx="2" cy="22"/>
            </a:xfrm>
            <a:custGeom>
              <a:avLst/>
              <a:gdLst>
                <a:gd name="T0" fmla="*/ 0 w 5"/>
                <a:gd name="T1" fmla="*/ 0 h 57"/>
                <a:gd name="T2" fmla="*/ 0 w 5"/>
                <a:gd name="T3" fmla="*/ 0 h 57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5" h="57">
                  <a:moveTo>
                    <a:pt x="0" y="0"/>
                  </a:moveTo>
                  <a:lnTo>
                    <a:pt x="5" y="57"/>
                  </a:lnTo>
                </a:path>
              </a:pathLst>
            </a:custGeom>
            <a:noFill/>
            <a:ln w="3175" cmpd="sng">
              <a:solidFill>
                <a:srgbClr val="6666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907" name="未知">
              <a:extLst>
                <a:ext uri="{FF2B5EF4-FFF2-40B4-BE49-F238E27FC236}">
                  <a16:creationId xmlns:a16="http://schemas.microsoft.com/office/drawing/2014/main" id="{4072336E-EE50-8D90-CCD3-8D6C4F3E74A7}"/>
                </a:ext>
              </a:extLst>
            </p:cNvPr>
            <p:cNvSpPr>
              <a:spLocks/>
            </p:cNvSpPr>
            <p:nvPr/>
          </p:nvSpPr>
          <p:spPr bwMode="auto">
            <a:xfrm>
              <a:off x="359" y="924"/>
              <a:ext cx="2" cy="22"/>
            </a:xfrm>
            <a:custGeom>
              <a:avLst/>
              <a:gdLst>
                <a:gd name="T0" fmla="*/ 0 w 5"/>
                <a:gd name="T1" fmla="*/ 0 h 57"/>
                <a:gd name="T2" fmla="*/ 0 w 5"/>
                <a:gd name="T3" fmla="*/ 0 h 57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5" h="57">
                  <a:moveTo>
                    <a:pt x="0" y="0"/>
                  </a:moveTo>
                  <a:lnTo>
                    <a:pt x="5" y="57"/>
                  </a:lnTo>
                </a:path>
              </a:pathLst>
            </a:custGeom>
            <a:noFill/>
            <a:ln w="3175" cmpd="sng">
              <a:solidFill>
                <a:srgbClr val="BEBEBE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908" name="未知">
              <a:extLst>
                <a:ext uri="{FF2B5EF4-FFF2-40B4-BE49-F238E27FC236}">
                  <a16:creationId xmlns:a16="http://schemas.microsoft.com/office/drawing/2014/main" id="{FDBBC904-264E-440F-CC2B-ADDF0EC7F46B}"/>
                </a:ext>
              </a:extLst>
            </p:cNvPr>
            <p:cNvSpPr>
              <a:spLocks/>
            </p:cNvSpPr>
            <p:nvPr/>
          </p:nvSpPr>
          <p:spPr bwMode="auto">
            <a:xfrm>
              <a:off x="338" y="944"/>
              <a:ext cx="2" cy="23"/>
            </a:xfrm>
            <a:custGeom>
              <a:avLst/>
              <a:gdLst>
                <a:gd name="T0" fmla="*/ 0 w 6"/>
                <a:gd name="T1" fmla="*/ 0 h 57"/>
                <a:gd name="T2" fmla="*/ 0 w 6"/>
                <a:gd name="T3" fmla="*/ 0 h 57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6" h="57">
                  <a:moveTo>
                    <a:pt x="0" y="0"/>
                  </a:moveTo>
                  <a:lnTo>
                    <a:pt x="6" y="57"/>
                  </a:lnTo>
                </a:path>
              </a:pathLst>
            </a:custGeom>
            <a:noFill/>
            <a:ln w="3175" cmpd="sng">
              <a:solidFill>
                <a:srgbClr val="6666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909" name="未知">
              <a:extLst>
                <a:ext uri="{FF2B5EF4-FFF2-40B4-BE49-F238E27FC236}">
                  <a16:creationId xmlns:a16="http://schemas.microsoft.com/office/drawing/2014/main" id="{76D395FA-6CC3-32D0-C904-5C017EDA6B9A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" y="944"/>
              <a:ext cx="2" cy="23"/>
            </a:xfrm>
            <a:custGeom>
              <a:avLst/>
              <a:gdLst>
                <a:gd name="T0" fmla="*/ 0 w 5"/>
                <a:gd name="T1" fmla="*/ 0 h 57"/>
                <a:gd name="T2" fmla="*/ 0 w 5"/>
                <a:gd name="T3" fmla="*/ 0 h 57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5" h="57">
                  <a:moveTo>
                    <a:pt x="0" y="0"/>
                  </a:moveTo>
                  <a:lnTo>
                    <a:pt x="5" y="57"/>
                  </a:lnTo>
                </a:path>
              </a:pathLst>
            </a:custGeom>
            <a:noFill/>
            <a:ln w="3175" cmpd="sng">
              <a:solidFill>
                <a:srgbClr val="BEBEBE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910" name="未知">
              <a:extLst>
                <a:ext uri="{FF2B5EF4-FFF2-40B4-BE49-F238E27FC236}">
                  <a16:creationId xmlns:a16="http://schemas.microsoft.com/office/drawing/2014/main" id="{91DA170F-80A7-DE40-5D9C-310A237FC744}"/>
                </a:ext>
              </a:extLst>
            </p:cNvPr>
            <p:cNvSpPr>
              <a:spLocks/>
            </p:cNvSpPr>
            <p:nvPr/>
          </p:nvSpPr>
          <p:spPr bwMode="auto">
            <a:xfrm>
              <a:off x="328" y="954"/>
              <a:ext cx="2" cy="23"/>
            </a:xfrm>
            <a:custGeom>
              <a:avLst/>
              <a:gdLst>
                <a:gd name="T0" fmla="*/ 0 w 5"/>
                <a:gd name="T1" fmla="*/ 0 h 57"/>
                <a:gd name="T2" fmla="*/ 0 w 5"/>
                <a:gd name="T3" fmla="*/ 0 h 57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5" h="57">
                  <a:moveTo>
                    <a:pt x="0" y="0"/>
                  </a:moveTo>
                  <a:lnTo>
                    <a:pt x="5" y="57"/>
                  </a:lnTo>
                </a:path>
              </a:pathLst>
            </a:custGeom>
            <a:noFill/>
            <a:ln w="3175" cmpd="sng">
              <a:solidFill>
                <a:srgbClr val="6666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911" name="未知">
              <a:extLst>
                <a:ext uri="{FF2B5EF4-FFF2-40B4-BE49-F238E27FC236}">
                  <a16:creationId xmlns:a16="http://schemas.microsoft.com/office/drawing/2014/main" id="{21A75312-896B-6E7F-9E9A-AED858DA3BC8}"/>
                </a:ext>
              </a:extLst>
            </p:cNvPr>
            <p:cNvSpPr>
              <a:spLocks/>
            </p:cNvSpPr>
            <p:nvPr/>
          </p:nvSpPr>
          <p:spPr bwMode="auto">
            <a:xfrm>
              <a:off x="329" y="954"/>
              <a:ext cx="2" cy="23"/>
            </a:xfrm>
            <a:custGeom>
              <a:avLst/>
              <a:gdLst>
                <a:gd name="T0" fmla="*/ 0 w 5"/>
                <a:gd name="T1" fmla="*/ 0 h 57"/>
                <a:gd name="T2" fmla="*/ 0 w 5"/>
                <a:gd name="T3" fmla="*/ 0 h 57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5" h="57">
                  <a:moveTo>
                    <a:pt x="0" y="0"/>
                  </a:moveTo>
                  <a:lnTo>
                    <a:pt x="5" y="57"/>
                  </a:lnTo>
                </a:path>
              </a:pathLst>
            </a:custGeom>
            <a:noFill/>
            <a:ln w="3175" cmpd="sng">
              <a:solidFill>
                <a:srgbClr val="BEBEBE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912" name="未知">
              <a:extLst>
                <a:ext uri="{FF2B5EF4-FFF2-40B4-BE49-F238E27FC236}">
                  <a16:creationId xmlns:a16="http://schemas.microsoft.com/office/drawing/2014/main" id="{A0324722-E6F7-E64C-9AA7-D715E6D796C6}"/>
                </a:ext>
              </a:extLst>
            </p:cNvPr>
            <p:cNvSpPr>
              <a:spLocks/>
            </p:cNvSpPr>
            <p:nvPr/>
          </p:nvSpPr>
          <p:spPr bwMode="auto">
            <a:xfrm>
              <a:off x="348" y="934"/>
              <a:ext cx="2" cy="23"/>
            </a:xfrm>
            <a:custGeom>
              <a:avLst/>
              <a:gdLst>
                <a:gd name="T0" fmla="*/ 0 w 6"/>
                <a:gd name="T1" fmla="*/ 0 h 57"/>
                <a:gd name="T2" fmla="*/ 0 w 6"/>
                <a:gd name="T3" fmla="*/ 0 h 57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6" h="57">
                  <a:moveTo>
                    <a:pt x="0" y="0"/>
                  </a:moveTo>
                  <a:lnTo>
                    <a:pt x="6" y="57"/>
                  </a:lnTo>
                </a:path>
              </a:pathLst>
            </a:custGeom>
            <a:noFill/>
            <a:ln w="3175" cmpd="sng">
              <a:solidFill>
                <a:srgbClr val="6666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913" name="未知">
              <a:extLst>
                <a:ext uri="{FF2B5EF4-FFF2-40B4-BE49-F238E27FC236}">
                  <a16:creationId xmlns:a16="http://schemas.microsoft.com/office/drawing/2014/main" id="{D2FFBE3D-1E7D-8EFC-8605-D5B3ABD8554A}"/>
                </a:ext>
              </a:extLst>
            </p:cNvPr>
            <p:cNvSpPr>
              <a:spLocks/>
            </p:cNvSpPr>
            <p:nvPr/>
          </p:nvSpPr>
          <p:spPr bwMode="auto">
            <a:xfrm>
              <a:off x="349" y="934"/>
              <a:ext cx="2" cy="23"/>
            </a:xfrm>
            <a:custGeom>
              <a:avLst/>
              <a:gdLst>
                <a:gd name="T0" fmla="*/ 0 w 5"/>
                <a:gd name="T1" fmla="*/ 0 h 57"/>
                <a:gd name="T2" fmla="*/ 0 w 5"/>
                <a:gd name="T3" fmla="*/ 0 h 57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5" h="57">
                  <a:moveTo>
                    <a:pt x="0" y="0"/>
                  </a:moveTo>
                  <a:lnTo>
                    <a:pt x="5" y="57"/>
                  </a:lnTo>
                </a:path>
              </a:pathLst>
            </a:custGeom>
            <a:noFill/>
            <a:ln w="3175" cmpd="sng">
              <a:solidFill>
                <a:srgbClr val="BEBEBE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914" name="未知">
              <a:extLst>
                <a:ext uri="{FF2B5EF4-FFF2-40B4-BE49-F238E27FC236}">
                  <a16:creationId xmlns:a16="http://schemas.microsoft.com/office/drawing/2014/main" id="{1EBEE94E-6E2F-3F77-B74C-92D7B251A0C2}"/>
                </a:ext>
              </a:extLst>
            </p:cNvPr>
            <p:cNvSpPr>
              <a:spLocks/>
            </p:cNvSpPr>
            <p:nvPr/>
          </p:nvSpPr>
          <p:spPr bwMode="auto">
            <a:xfrm>
              <a:off x="367" y="914"/>
              <a:ext cx="2" cy="23"/>
            </a:xfrm>
            <a:custGeom>
              <a:avLst/>
              <a:gdLst>
                <a:gd name="T0" fmla="*/ 0 w 5"/>
                <a:gd name="T1" fmla="*/ 0 h 57"/>
                <a:gd name="T2" fmla="*/ 0 w 5"/>
                <a:gd name="T3" fmla="*/ 0 h 57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5" h="57">
                  <a:moveTo>
                    <a:pt x="0" y="0"/>
                  </a:moveTo>
                  <a:lnTo>
                    <a:pt x="5" y="57"/>
                  </a:lnTo>
                </a:path>
              </a:pathLst>
            </a:custGeom>
            <a:noFill/>
            <a:ln w="3175" cmpd="sng">
              <a:solidFill>
                <a:srgbClr val="6666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915" name="未知">
              <a:extLst>
                <a:ext uri="{FF2B5EF4-FFF2-40B4-BE49-F238E27FC236}">
                  <a16:creationId xmlns:a16="http://schemas.microsoft.com/office/drawing/2014/main" id="{4E675484-5D7B-6B05-26F0-4DAB4C05378A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" y="914"/>
              <a:ext cx="2" cy="23"/>
            </a:xfrm>
            <a:custGeom>
              <a:avLst/>
              <a:gdLst>
                <a:gd name="T0" fmla="*/ 0 w 5"/>
                <a:gd name="T1" fmla="*/ 0 h 57"/>
                <a:gd name="T2" fmla="*/ 0 w 5"/>
                <a:gd name="T3" fmla="*/ 0 h 57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5" h="57">
                  <a:moveTo>
                    <a:pt x="0" y="0"/>
                  </a:moveTo>
                  <a:lnTo>
                    <a:pt x="5" y="57"/>
                  </a:lnTo>
                </a:path>
              </a:pathLst>
            </a:custGeom>
            <a:noFill/>
            <a:ln w="3175" cmpd="sng">
              <a:solidFill>
                <a:srgbClr val="BEBEBE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916" name="未知">
              <a:extLst>
                <a:ext uri="{FF2B5EF4-FFF2-40B4-BE49-F238E27FC236}">
                  <a16:creationId xmlns:a16="http://schemas.microsoft.com/office/drawing/2014/main" id="{7369B82E-9379-C534-6799-0C99066F5CB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" y="952"/>
              <a:ext cx="251" cy="250"/>
            </a:xfrm>
            <a:custGeom>
              <a:avLst/>
              <a:gdLst>
                <a:gd name="T0" fmla="*/ 0 w 626"/>
                <a:gd name="T1" fmla="*/ 0 h 627"/>
                <a:gd name="T2" fmla="*/ 0 w 626"/>
                <a:gd name="T3" fmla="*/ 0 h 627"/>
                <a:gd name="T4" fmla="*/ 0 w 626"/>
                <a:gd name="T5" fmla="*/ 0 h 627"/>
                <a:gd name="T6" fmla="*/ 0 w 626"/>
                <a:gd name="T7" fmla="*/ 0 h 627"/>
                <a:gd name="T8" fmla="*/ 0 w 626"/>
                <a:gd name="T9" fmla="*/ 0 h 627"/>
                <a:gd name="T10" fmla="*/ 0 w 626"/>
                <a:gd name="T11" fmla="*/ 0 h 627"/>
                <a:gd name="T12" fmla="*/ 0 w 626"/>
                <a:gd name="T13" fmla="*/ 0 h 627"/>
                <a:gd name="T14" fmla="*/ 0 w 626"/>
                <a:gd name="T15" fmla="*/ 0 h 627"/>
                <a:gd name="T16" fmla="*/ 0 w 626"/>
                <a:gd name="T17" fmla="*/ 0 h 627"/>
                <a:gd name="T18" fmla="*/ 0 w 626"/>
                <a:gd name="T19" fmla="*/ 0 h 627"/>
                <a:gd name="T20" fmla="*/ 0 w 626"/>
                <a:gd name="T21" fmla="*/ 0 h 627"/>
                <a:gd name="T22" fmla="*/ 0 w 626"/>
                <a:gd name="T23" fmla="*/ 0 h 627"/>
                <a:gd name="T24" fmla="*/ 0 w 626"/>
                <a:gd name="T25" fmla="*/ 0 h 627"/>
                <a:gd name="T26" fmla="*/ 0 w 626"/>
                <a:gd name="T27" fmla="*/ 0 h 627"/>
                <a:gd name="T28" fmla="*/ 0 w 626"/>
                <a:gd name="T29" fmla="*/ 0 h 627"/>
                <a:gd name="T30" fmla="*/ 0 w 626"/>
                <a:gd name="T31" fmla="*/ 0 h 627"/>
                <a:gd name="T32" fmla="*/ 0 w 626"/>
                <a:gd name="T33" fmla="*/ 0 h 627"/>
                <a:gd name="T34" fmla="*/ 0 w 626"/>
                <a:gd name="T35" fmla="*/ 0 h 6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626" h="627">
                  <a:moveTo>
                    <a:pt x="93" y="547"/>
                  </a:moveTo>
                  <a:lnTo>
                    <a:pt x="535" y="110"/>
                  </a:lnTo>
                  <a:lnTo>
                    <a:pt x="548" y="82"/>
                  </a:lnTo>
                  <a:lnTo>
                    <a:pt x="626" y="627"/>
                  </a:lnTo>
                  <a:lnTo>
                    <a:pt x="548" y="82"/>
                  </a:lnTo>
                  <a:lnTo>
                    <a:pt x="548" y="80"/>
                  </a:lnTo>
                  <a:lnTo>
                    <a:pt x="508" y="33"/>
                  </a:lnTo>
                  <a:lnTo>
                    <a:pt x="498" y="32"/>
                  </a:lnTo>
                  <a:lnTo>
                    <a:pt x="495" y="32"/>
                  </a:lnTo>
                  <a:lnTo>
                    <a:pt x="425" y="89"/>
                  </a:lnTo>
                  <a:lnTo>
                    <a:pt x="34" y="480"/>
                  </a:lnTo>
                  <a:lnTo>
                    <a:pt x="33" y="490"/>
                  </a:lnTo>
                  <a:lnTo>
                    <a:pt x="0" y="0"/>
                  </a:lnTo>
                  <a:lnTo>
                    <a:pt x="33" y="490"/>
                  </a:lnTo>
                  <a:lnTo>
                    <a:pt x="33" y="494"/>
                  </a:lnTo>
                  <a:lnTo>
                    <a:pt x="68" y="545"/>
                  </a:lnTo>
                  <a:lnTo>
                    <a:pt x="90" y="547"/>
                  </a:lnTo>
                  <a:lnTo>
                    <a:pt x="93" y="547"/>
                  </a:lnTo>
                  <a:close/>
                </a:path>
              </a:pathLst>
            </a:custGeom>
            <a:blipFill dpi="0" rotWithShape="0">
              <a:blip r:embed="rId25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917" name="未知">
              <a:extLst>
                <a:ext uri="{FF2B5EF4-FFF2-40B4-BE49-F238E27FC236}">
                  <a16:creationId xmlns:a16="http://schemas.microsoft.com/office/drawing/2014/main" id="{8DACA926-1717-D2B8-EE9F-3378F29AA9CA}"/>
                </a:ext>
              </a:extLst>
            </p:cNvPr>
            <p:cNvSpPr>
              <a:spLocks/>
            </p:cNvSpPr>
            <p:nvPr/>
          </p:nvSpPr>
          <p:spPr bwMode="auto">
            <a:xfrm>
              <a:off x="99" y="932"/>
              <a:ext cx="225" cy="226"/>
            </a:xfrm>
            <a:custGeom>
              <a:avLst/>
              <a:gdLst>
                <a:gd name="T0" fmla="*/ 0 w 563"/>
                <a:gd name="T1" fmla="*/ 0 h 563"/>
                <a:gd name="T2" fmla="*/ 0 w 563"/>
                <a:gd name="T3" fmla="*/ 0 h 563"/>
                <a:gd name="T4" fmla="*/ 0 w 563"/>
                <a:gd name="T5" fmla="*/ 0 h 563"/>
                <a:gd name="T6" fmla="*/ 0 w 563"/>
                <a:gd name="T7" fmla="*/ 0 h 563"/>
                <a:gd name="T8" fmla="*/ 0 w 563"/>
                <a:gd name="T9" fmla="*/ 0 h 563"/>
                <a:gd name="T10" fmla="*/ 0 w 563"/>
                <a:gd name="T11" fmla="*/ 0 h 563"/>
                <a:gd name="T12" fmla="*/ 0 w 563"/>
                <a:gd name="T13" fmla="*/ 0 h 563"/>
                <a:gd name="T14" fmla="*/ 0 w 563"/>
                <a:gd name="T15" fmla="*/ 0 h 563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563" h="563">
                  <a:moveTo>
                    <a:pt x="474" y="137"/>
                  </a:moveTo>
                  <a:lnTo>
                    <a:pt x="563" y="563"/>
                  </a:lnTo>
                  <a:lnTo>
                    <a:pt x="474" y="137"/>
                  </a:lnTo>
                  <a:lnTo>
                    <a:pt x="95" y="500"/>
                  </a:lnTo>
                  <a:lnTo>
                    <a:pt x="83" y="528"/>
                  </a:lnTo>
                  <a:lnTo>
                    <a:pt x="0" y="0"/>
                  </a:lnTo>
                  <a:lnTo>
                    <a:pt x="83" y="528"/>
                  </a:lnTo>
                  <a:lnTo>
                    <a:pt x="474" y="137"/>
                  </a:lnTo>
                  <a:close/>
                </a:path>
              </a:pathLst>
            </a:custGeom>
            <a:blipFill dpi="0" rotWithShape="0">
              <a:blip r:embed="rId26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918" name="未知">
              <a:extLst>
                <a:ext uri="{FF2B5EF4-FFF2-40B4-BE49-F238E27FC236}">
                  <a16:creationId xmlns:a16="http://schemas.microsoft.com/office/drawing/2014/main" id="{A5CAE81B-B4D0-FFD3-D409-54F96E197672}"/>
                </a:ext>
              </a:extLst>
            </p:cNvPr>
            <p:cNvSpPr>
              <a:spLocks/>
            </p:cNvSpPr>
            <p:nvPr/>
          </p:nvSpPr>
          <p:spPr bwMode="auto">
            <a:xfrm>
              <a:off x="304" y="938"/>
              <a:ext cx="101" cy="101"/>
            </a:xfrm>
            <a:custGeom>
              <a:avLst/>
              <a:gdLst>
                <a:gd name="T0" fmla="*/ 0 w 253"/>
                <a:gd name="T1" fmla="*/ 0 h 253"/>
                <a:gd name="T2" fmla="*/ 0 w 253"/>
                <a:gd name="T3" fmla="*/ 0 h 253"/>
                <a:gd name="T4" fmla="*/ 0 w 253"/>
                <a:gd name="T5" fmla="*/ 0 h 253"/>
                <a:gd name="T6" fmla="*/ 0 w 253"/>
                <a:gd name="T7" fmla="*/ 0 h 253"/>
                <a:gd name="T8" fmla="*/ 0 w 253"/>
                <a:gd name="T9" fmla="*/ 0 h 253"/>
                <a:gd name="T10" fmla="*/ 0 w 253"/>
                <a:gd name="T11" fmla="*/ 0 h 253"/>
                <a:gd name="T12" fmla="*/ 0 w 253"/>
                <a:gd name="T13" fmla="*/ 0 h 253"/>
                <a:gd name="T14" fmla="*/ 0 w 253"/>
                <a:gd name="T15" fmla="*/ 0 h 253"/>
                <a:gd name="T16" fmla="*/ 0 w 253"/>
                <a:gd name="T17" fmla="*/ 0 h 253"/>
                <a:gd name="T18" fmla="*/ 0 w 253"/>
                <a:gd name="T19" fmla="*/ 0 h 253"/>
                <a:gd name="T20" fmla="*/ 0 w 253"/>
                <a:gd name="T21" fmla="*/ 0 h 25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253" h="253">
                  <a:moveTo>
                    <a:pt x="233" y="153"/>
                  </a:moveTo>
                  <a:lnTo>
                    <a:pt x="253" y="253"/>
                  </a:lnTo>
                  <a:lnTo>
                    <a:pt x="233" y="153"/>
                  </a:lnTo>
                  <a:lnTo>
                    <a:pt x="95" y="22"/>
                  </a:lnTo>
                  <a:lnTo>
                    <a:pt x="19" y="97"/>
                  </a:lnTo>
                  <a:lnTo>
                    <a:pt x="0" y="0"/>
                  </a:lnTo>
                  <a:lnTo>
                    <a:pt x="19" y="97"/>
                  </a:lnTo>
                  <a:lnTo>
                    <a:pt x="58" y="139"/>
                  </a:lnTo>
                  <a:lnTo>
                    <a:pt x="110" y="125"/>
                  </a:lnTo>
                  <a:lnTo>
                    <a:pt x="207" y="171"/>
                  </a:lnTo>
                  <a:lnTo>
                    <a:pt x="233" y="153"/>
                  </a:lnTo>
                  <a:close/>
                </a:path>
              </a:pathLst>
            </a:custGeom>
            <a:blipFill dpi="0" rotWithShape="0">
              <a:blip r:embed="rId27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919" name="未知">
              <a:extLst>
                <a:ext uri="{FF2B5EF4-FFF2-40B4-BE49-F238E27FC236}">
                  <a16:creationId xmlns:a16="http://schemas.microsoft.com/office/drawing/2014/main" id="{80E5ACA3-40D6-74F3-1CEE-0F730FBD25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" y="914"/>
              <a:ext cx="69" cy="70"/>
            </a:xfrm>
            <a:custGeom>
              <a:avLst/>
              <a:gdLst>
                <a:gd name="T0" fmla="*/ 0 w 174"/>
                <a:gd name="T1" fmla="*/ 0 h 174"/>
                <a:gd name="T2" fmla="*/ 0 w 174"/>
                <a:gd name="T3" fmla="*/ 0 h 174"/>
                <a:gd name="T4" fmla="*/ 0 w 174"/>
                <a:gd name="T5" fmla="*/ 0 h 174"/>
                <a:gd name="T6" fmla="*/ 0 w 174"/>
                <a:gd name="T7" fmla="*/ 0 h 174"/>
                <a:gd name="T8" fmla="*/ 0 w 174"/>
                <a:gd name="T9" fmla="*/ 0 h 174"/>
                <a:gd name="T10" fmla="*/ 0 w 174"/>
                <a:gd name="T11" fmla="*/ 0 h 174"/>
                <a:gd name="T12" fmla="*/ 0 w 174"/>
                <a:gd name="T13" fmla="*/ 0 h 174"/>
                <a:gd name="T14" fmla="*/ 0 w 174"/>
                <a:gd name="T15" fmla="*/ 0 h 174"/>
                <a:gd name="T16" fmla="*/ 0 w 174"/>
                <a:gd name="T17" fmla="*/ 0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53" y="80"/>
                  </a:moveTo>
                  <a:lnTo>
                    <a:pt x="174" y="174"/>
                  </a:lnTo>
                  <a:lnTo>
                    <a:pt x="153" y="80"/>
                  </a:lnTo>
                  <a:lnTo>
                    <a:pt x="127" y="55"/>
                  </a:lnTo>
                  <a:lnTo>
                    <a:pt x="65" y="142"/>
                  </a:lnTo>
                  <a:lnTo>
                    <a:pt x="0" y="0"/>
                  </a:lnTo>
                  <a:lnTo>
                    <a:pt x="65" y="142"/>
                  </a:lnTo>
                  <a:lnTo>
                    <a:pt x="77" y="155"/>
                  </a:lnTo>
                  <a:lnTo>
                    <a:pt x="153" y="80"/>
                  </a:lnTo>
                  <a:close/>
                </a:path>
              </a:pathLst>
            </a:custGeom>
            <a:blipFill dpi="0" rotWithShape="0">
              <a:blip r:embed="rId28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920" name="未知">
              <a:extLst>
                <a:ext uri="{FF2B5EF4-FFF2-40B4-BE49-F238E27FC236}">
                  <a16:creationId xmlns:a16="http://schemas.microsoft.com/office/drawing/2014/main" id="{F5449216-8009-2569-D7E5-18A6FE85F116}"/>
                </a:ext>
              </a:extLst>
            </p:cNvPr>
            <p:cNvSpPr>
              <a:spLocks/>
            </p:cNvSpPr>
            <p:nvPr/>
          </p:nvSpPr>
          <p:spPr bwMode="auto">
            <a:xfrm>
              <a:off x="307" y="936"/>
              <a:ext cx="90" cy="70"/>
            </a:xfrm>
            <a:custGeom>
              <a:avLst/>
              <a:gdLst>
                <a:gd name="T0" fmla="*/ 0 w 226"/>
                <a:gd name="T1" fmla="*/ 0 h 174"/>
                <a:gd name="T2" fmla="*/ 0 w 226"/>
                <a:gd name="T3" fmla="*/ 0 h 174"/>
                <a:gd name="T4" fmla="*/ 0 w 226"/>
                <a:gd name="T5" fmla="*/ 0 h 174"/>
                <a:gd name="T6" fmla="*/ 0 w 226"/>
                <a:gd name="T7" fmla="*/ 0 h 174"/>
                <a:gd name="T8" fmla="*/ 0 w 226"/>
                <a:gd name="T9" fmla="*/ 0 h 174"/>
                <a:gd name="T10" fmla="*/ 0 w 226"/>
                <a:gd name="T11" fmla="*/ 0 h 174"/>
                <a:gd name="T12" fmla="*/ 0 w 226"/>
                <a:gd name="T13" fmla="*/ 0 h 174"/>
                <a:gd name="T14" fmla="*/ 0 w 226"/>
                <a:gd name="T15" fmla="*/ 0 h 174"/>
                <a:gd name="T16" fmla="*/ 0 w 226"/>
                <a:gd name="T17" fmla="*/ 0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26" h="174">
                  <a:moveTo>
                    <a:pt x="0" y="87"/>
                  </a:moveTo>
                  <a:lnTo>
                    <a:pt x="51" y="142"/>
                  </a:lnTo>
                  <a:lnTo>
                    <a:pt x="56" y="141"/>
                  </a:lnTo>
                  <a:lnTo>
                    <a:pt x="61" y="140"/>
                  </a:lnTo>
                  <a:lnTo>
                    <a:pt x="103" y="128"/>
                  </a:lnTo>
                  <a:lnTo>
                    <a:pt x="200" y="174"/>
                  </a:lnTo>
                  <a:lnTo>
                    <a:pt x="226" y="156"/>
                  </a:lnTo>
                  <a:lnTo>
                    <a:pt x="62" y="0"/>
                  </a:lnTo>
                  <a:lnTo>
                    <a:pt x="0" y="87"/>
                  </a:lnTo>
                  <a:close/>
                </a:path>
              </a:pathLst>
            </a:custGeom>
            <a:noFill/>
            <a:ln w="635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921" name="未知">
              <a:extLst>
                <a:ext uri="{FF2B5EF4-FFF2-40B4-BE49-F238E27FC236}">
                  <a16:creationId xmlns:a16="http://schemas.microsoft.com/office/drawing/2014/main" id="{E00CA080-E245-13BF-8630-220249D9F246}"/>
                </a:ext>
              </a:extLst>
            </p:cNvPr>
            <p:cNvSpPr>
              <a:spLocks/>
            </p:cNvSpPr>
            <p:nvPr/>
          </p:nvSpPr>
          <p:spPr bwMode="auto">
            <a:xfrm>
              <a:off x="447" y="940"/>
              <a:ext cx="7" cy="8"/>
            </a:xfrm>
            <a:custGeom>
              <a:avLst/>
              <a:gdLst>
                <a:gd name="T0" fmla="*/ 0 w 18"/>
                <a:gd name="T1" fmla="*/ 0 h 21"/>
                <a:gd name="T2" fmla="*/ 0 w 18"/>
                <a:gd name="T3" fmla="*/ 0 h 21"/>
                <a:gd name="T4" fmla="*/ 0 w 18"/>
                <a:gd name="T5" fmla="*/ 0 h 21"/>
                <a:gd name="T6" fmla="*/ 0 w 18"/>
                <a:gd name="T7" fmla="*/ 0 h 21"/>
                <a:gd name="T8" fmla="*/ 0 w 18"/>
                <a:gd name="T9" fmla="*/ 0 h 21"/>
                <a:gd name="T10" fmla="*/ 0 w 18"/>
                <a:gd name="T11" fmla="*/ 0 h 2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8" h="21">
                  <a:moveTo>
                    <a:pt x="5" y="17"/>
                  </a:moveTo>
                  <a:lnTo>
                    <a:pt x="18" y="0"/>
                  </a:lnTo>
                  <a:lnTo>
                    <a:pt x="0" y="18"/>
                  </a:lnTo>
                  <a:lnTo>
                    <a:pt x="2" y="20"/>
                  </a:lnTo>
                  <a:lnTo>
                    <a:pt x="2" y="21"/>
                  </a:lnTo>
                  <a:lnTo>
                    <a:pt x="5" y="1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922" name="未知">
              <a:extLst>
                <a:ext uri="{FF2B5EF4-FFF2-40B4-BE49-F238E27FC236}">
                  <a16:creationId xmlns:a16="http://schemas.microsoft.com/office/drawing/2014/main" id="{05AE8014-323D-D010-74F7-CF32567354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" y="865"/>
              <a:ext cx="112" cy="111"/>
            </a:xfrm>
            <a:custGeom>
              <a:avLst/>
              <a:gdLst>
                <a:gd name="T0" fmla="*/ 0 w 279"/>
                <a:gd name="T1" fmla="*/ 0 h 278"/>
                <a:gd name="T2" fmla="*/ 0 w 279"/>
                <a:gd name="T3" fmla="*/ 0 h 278"/>
                <a:gd name="T4" fmla="*/ 0 w 279"/>
                <a:gd name="T5" fmla="*/ 0 h 278"/>
                <a:gd name="T6" fmla="*/ 0 w 279"/>
                <a:gd name="T7" fmla="*/ 0 h 278"/>
                <a:gd name="T8" fmla="*/ 0 w 279"/>
                <a:gd name="T9" fmla="*/ 0 h 278"/>
                <a:gd name="T10" fmla="*/ 0 w 279"/>
                <a:gd name="T11" fmla="*/ 0 h 278"/>
                <a:gd name="T12" fmla="*/ 0 w 279"/>
                <a:gd name="T13" fmla="*/ 0 h 278"/>
                <a:gd name="T14" fmla="*/ 0 w 279"/>
                <a:gd name="T15" fmla="*/ 0 h 278"/>
                <a:gd name="T16" fmla="*/ 0 w 279"/>
                <a:gd name="T17" fmla="*/ 0 h 278"/>
                <a:gd name="T18" fmla="*/ 0 w 279"/>
                <a:gd name="T19" fmla="*/ 0 h 278"/>
                <a:gd name="T20" fmla="*/ 0 w 279"/>
                <a:gd name="T21" fmla="*/ 0 h 278"/>
                <a:gd name="T22" fmla="*/ 0 w 279"/>
                <a:gd name="T23" fmla="*/ 0 h 278"/>
                <a:gd name="T24" fmla="*/ 0 w 279"/>
                <a:gd name="T25" fmla="*/ 0 h 278"/>
                <a:gd name="T26" fmla="*/ 0 w 279"/>
                <a:gd name="T27" fmla="*/ 0 h 278"/>
                <a:gd name="T28" fmla="*/ 0 w 279"/>
                <a:gd name="T29" fmla="*/ 0 h 278"/>
                <a:gd name="T30" fmla="*/ 0 w 279"/>
                <a:gd name="T31" fmla="*/ 0 h 278"/>
                <a:gd name="T32" fmla="*/ 0 w 279"/>
                <a:gd name="T33" fmla="*/ 0 h 278"/>
                <a:gd name="T34" fmla="*/ 0 w 279"/>
                <a:gd name="T35" fmla="*/ 0 h 278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79" h="278">
                  <a:moveTo>
                    <a:pt x="225" y="188"/>
                  </a:moveTo>
                  <a:lnTo>
                    <a:pt x="230" y="176"/>
                  </a:lnTo>
                  <a:lnTo>
                    <a:pt x="279" y="278"/>
                  </a:lnTo>
                  <a:lnTo>
                    <a:pt x="230" y="176"/>
                  </a:lnTo>
                  <a:lnTo>
                    <a:pt x="230" y="175"/>
                  </a:lnTo>
                  <a:lnTo>
                    <a:pt x="199" y="116"/>
                  </a:lnTo>
                  <a:lnTo>
                    <a:pt x="160" y="69"/>
                  </a:lnTo>
                  <a:lnTo>
                    <a:pt x="115" y="29"/>
                  </a:lnTo>
                  <a:lnTo>
                    <a:pt x="19" y="125"/>
                  </a:lnTo>
                  <a:lnTo>
                    <a:pt x="0" y="0"/>
                  </a:lnTo>
                  <a:lnTo>
                    <a:pt x="19" y="125"/>
                  </a:lnTo>
                  <a:lnTo>
                    <a:pt x="49" y="157"/>
                  </a:lnTo>
                  <a:lnTo>
                    <a:pt x="99" y="108"/>
                  </a:lnTo>
                  <a:lnTo>
                    <a:pt x="103" y="109"/>
                  </a:lnTo>
                  <a:lnTo>
                    <a:pt x="158" y="152"/>
                  </a:lnTo>
                  <a:lnTo>
                    <a:pt x="200" y="198"/>
                  </a:lnTo>
                  <a:lnTo>
                    <a:pt x="207" y="206"/>
                  </a:lnTo>
                  <a:lnTo>
                    <a:pt x="225" y="188"/>
                  </a:lnTo>
                  <a:close/>
                </a:path>
              </a:pathLst>
            </a:custGeom>
            <a:blipFill dpi="0" rotWithShape="0">
              <a:blip r:embed="rId29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923" name="未知">
              <a:extLst>
                <a:ext uri="{FF2B5EF4-FFF2-40B4-BE49-F238E27FC236}">
                  <a16:creationId xmlns:a16="http://schemas.microsoft.com/office/drawing/2014/main" id="{17D6DDBC-11B8-2EA5-4276-3582B741ECC0}"/>
                </a:ext>
              </a:extLst>
            </p:cNvPr>
            <p:cNvSpPr>
              <a:spLocks/>
            </p:cNvSpPr>
            <p:nvPr/>
          </p:nvSpPr>
          <p:spPr bwMode="auto">
            <a:xfrm>
              <a:off x="341" y="842"/>
              <a:ext cx="81" cy="80"/>
            </a:xfrm>
            <a:custGeom>
              <a:avLst/>
              <a:gdLst>
                <a:gd name="T0" fmla="*/ 0 w 202"/>
                <a:gd name="T1" fmla="*/ 0 h 202"/>
                <a:gd name="T2" fmla="*/ 0 w 202"/>
                <a:gd name="T3" fmla="*/ 0 h 202"/>
                <a:gd name="T4" fmla="*/ 0 w 202"/>
                <a:gd name="T5" fmla="*/ 0 h 202"/>
                <a:gd name="T6" fmla="*/ 0 w 202"/>
                <a:gd name="T7" fmla="*/ 0 h 202"/>
                <a:gd name="T8" fmla="*/ 0 w 202"/>
                <a:gd name="T9" fmla="*/ 0 h 202"/>
                <a:gd name="T10" fmla="*/ 0 w 202"/>
                <a:gd name="T11" fmla="*/ 0 h 202"/>
                <a:gd name="T12" fmla="*/ 0 w 202"/>
                <a:gd name="T13" fmla="*/ 0 h 202"/>
                <a:gd name="T14" fmla="*/ 0 w 202"/>
                <a:gd name="T15" fmla="*/ 0 h 202"/>
                <a:gd name="T16" fmla="*/ 0 w 202"/>
                <a:gd name="T17" fmla="*/ 0 h 202"/>
                <a:gd name="T18" fmla="*/ 0 w 202"/>
                <a:gd name="T19" fmla="*/ 0 h 202"/>
                <a:gd name="T20" fmla="*/ 0 w 202"/>
                <a:gd name="T21" fmla="*/ 0 h 20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202" h="202">
                  <a:moveTo>
                    <a:pt x="173" y="87"/>
                  </a:moveTo>
                  <a:lnTo>
                    <a:pt x="202" y="202"/>
                  </a:lnTo>
                  <a:lnTo>
                    <a:pt x="173" y="87"/>
                  </a:lnTo>
                  <a:lnTo>
                    <a:pt x="134" y="69"/>
                  </a:lnTo>
                  <a:lnTo>
                    <a:pt x="126" y="69"/>
                  </a:lnTo>
                  <a:lnTo>
                    <a:pt x="75" y="113"/>
                  </a:lnTo>
                  <a:lnTo>
                    <a:pt x="55" y="160"/>
                  </a:lnTo>
                  <a:lnTo>
                    <a:pt x="0" y="0"/>
                  </a:lnTo>
                  <a:lnTo>
                    <a:pt x="55" y="160"/>
                  </a:lnTo>
                  <a:lnTo>
                    <a:pt x="77" y="183"/>
                  </a:lnTo>
                  <a:lnTo>
                    <a:pt x="173" y="87"/>
                  </a:lnTo>
                  <a:close/>
                </a:path>
              </a:pathLst>
            </a:custGeom>
            <a:blipFill dpi="0" rotWithShape="0">
              <a:blip r:embed="rId30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924" name="未知">
              <a:extLst>
                <a:ext uri="{FF2B5EF4-FFF2-40B4-BE49-F238E27FC236}">
                  <a16:creationId xmlns:a16="http://schemas.microsoft.com/office/drawing/2014/main" id="{160BA3E9-FCBC-E3AF-1371-61E857F76BE1}"/>
                </a:ext>
              </a:extLst>
            </p:cNvPr>
            <p:cNvSpPr>
              <a:spLocks/>
            </p:cNvSpPr>
            <p:nvPr/>
          </p:nvSpPr>
          <p:spPr bwMode="auto">
            <a:xfrm>
              <a:off x="363" y="869"/>
              <a:ext cx="93" cy="79"/>
            </a:xfrm>
            <a:custGeom>
              <a:avLst/>
              <a:gdLst>
                <a:gd name="T0" fmla="*/ 0 w 233"/>
                <a:gd name="T1" fmla="*/ 0 h 198"/>
                <a:gd name="T2" fmla="*/ 0 w 233"/>
                <a:gd name="T3" fmla="*/ 0 h 198"/>
                <a:gd name="T4" fmla="*/ 0 w 233"/>
                <a:gd name="T5" fmla="*/ 0 h 198"/>
                <a:gd name="T6" fmla="*/ 0 w 233"/>
                <a:gd name="T7" fmla="*/ 0 h 198"/>
                <a:gd name="T8" fmla="*/ 0 w 233"/>
                <a:gd name="T9" fmla="*/ 0 h 198"/>
                <a:gd name="T10" fmla="*/ 0 w 233"/>
                <a:gd name="T11" fmla="*/ 0 h 198"/>
                <a:gd name="T12" fmla="*/ 0 w 233"/>
                <a:gd name="T13" fmla="*/ 0 h 198"/>
                <a:gd name="T14" fmla="*/ 0 w 233"/>
                <a:gd name="T15" fmla="*/ 0 h 198"/>
                <a:gd name="T16" fmla="*/ 0 w 233"/>
                <a:gd name="T17" fmla="*/ 0 h 198"/>
                <a:gd name="T18" fmla="*/ 0 w 233"/>
                <a:gd name="T19" fmla="*/ 0 h 198"/>
                <a:gd name="T20" fmla="*/ 0 w 233"/>
                <a:gd name="T21" fmla="*/ 0 h 198"/>
                <a:gd name="T22" fmla="*/ 0 w 233"/>
                <a:gd name="T23" fmla="*/ 0 h 198"/>
                <a:gd name="T24" fmla="*/ 0 w 233"/>
                <a:gd name="T25" fmla="*/ 0 h 198"/>
                <a:gd name="T26" fmla="*/ 0 w 233"/>
                <a:gd name="T27" fmla="*/ 0 h 198"/>
                <a:gd name="T28" fmla="*/ 0 w 233"/>
                <a:gd name="T29" fmla="*/ 0 h 198"/>
                <a:gd name="T30" fmla="*/ 0 w 233"/>
                <a:gd name="T31" fmla="*/ 0 h 198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233" h="198">
                  <a:moveTo>
                    <a:pt x="212" y="198"/>
                  </a:moveTo>
                  <a:lnTo>
                    <a:pt x="233" y="165"/>
                  </a:lnTo>
                  <a:lnTo>
                    <a:pt x="233" y="164"/>
                  </a:lnTo>
                  <a:lnTo>
                    <a:pt x="202" y="105"/>
                  </a:lnTo>
                  <a:lnTo>
                    <a:pt x="163" y="58"/>
                  </a:lnTo>
                  <a:lnTo>
                    <a:pt x="117" y="17"/>
                  </a:lnTo>
                  <a:lnTo>
                    <a:pt x="79" y="0"/>
                  </a:lnTo>
                  <a:lnTo>
                    <a:pt x="71" y="0"/>
                  </a:lnTo>
                  <a:lnTo>
                    <a:pt x="20" y="44"/>
                  </a:lnTo>
                  <a:lnTo>
                    <a:pt x="0" y="91"/>
                  </a:lnTo>
                  <a:lnTo>
                    <a:pt x="52" y="146"/>
                  </a:lnTo>
                  <a:lnTo>
                    <a:pt x="102" y="97"/>
                  </a:lnTo>
                  <a:lnTo>
                    <a:pt x="106" y="98"/>
                  </a:lnTo>
                  <a:lnTo>
                    <a:pt x="161" y="141"/>
                  </a:lnTo>
                  <a:lnTo>
                    <a:pt x="203" y="187"/>
                  </a:lnTo>
                  <a:lnTo>
                    <a:pt x="212" y="198"/>
                  </a:lnTo>
                  <a:close/>
                </a:path>
              </a:pathLst>
            </a:custGeom>
            <a:noFill/>
            <a:ln w="635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925" name="未知">
              <a:extLst>
                <a:ext uri="{FF2B5EF4-FFF2-40B4-BE49-F238E27FC236}">
                  <a16:creationId xmlns:a16="http://schemas.microsoft.com/office/drawing/2014/main" id="{60286654-7D90-8043-15F4-43D7C344794D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" y="947"/>
              <a:ext cx="69" cy="70"/>
            </a:xfrm>
            <a:custGeom>
              <a:avLst/>
              <a:gdLst>
                <a:gd name="T0" fmla="*/ 0 w 174"/>
                <a:gd name="T1" fmla="*/ 0 h 174"/>
                <a:gd name="T2" fmla="*/ 0 w 174"/>
                <a:gd name="T3" fmla="*/ 0 h 174"/>
                <a:gd name="T4" fmla="*/ 0 w 174"/>
                <a:gd name="T5" fmla="*/ 0 h 174"/>
                <a:gd name="T6" fmla="*/ 0 w 174"/>
                <a:gd name="T7" fmla="*/ 0 h 174"/>
                <a:gd name="T8" fmla="*/ 0 w 174"/>
                <a:gd name="T9" fmla="*/ 0 h 174"/>
                <a:gd name="T10" fmla="*/ 0 w 174"/>
                <a:gd name="T11" fmla="*/ 0 h 174"/>
                <a:gd name="T12" fmla="*/ 0 w 174"/>
                <a:gd name="T13" fmla="*/ 0 h 174"/>
                <a:gd name="T14" fmla="*/ 0 w 174"/>
                <a:gd name="T15" fmla="*/ 0 h 174"/>
                <a:gd name="T16" fmla="*/ 0 w 174"/>
                <a:gd name="T17" fmla="*/ 0 h 174"/>
                <a:gd name="T18" fmla="*/ 0 w 174"/>
                <a:gd name="T19" fmla="*/ 0 h 174"/>
                <a:gd name="T20" fmla="*/ 0 w 174"/>
                <a:gd name="T21" fmla="*/ 0 h 174"/>
                <a:gd name="T22" fmla="*/ 0 w 174"/>
                <a:gd name="T23" fmla="*/ 0 h 174"/>
                <a:gd name="T24" fmla="*/ 0 w 174"/>
                <a:gd name="T25" fmla="*/ 0 h 174"/>
                <a:gd name="T26" fmla="*/ 0 w 174"/>
                <a:gd name="T27" fmla="*/ 0 h 174"/>
                <a:gd name="T28" fmla="*/ 0 w 174"/>
                <a:gd name="T29" fmla="*/ 0 h 174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74" h="174">
                  <a:moveTo>
                    <a:pt x="104" y="127"/>
                  </a:moveTo>
                  <a:lnTo>
                    <a:pt x="128" y="102"/>
                  </a:lnTo>
                  <a:lnTo>
                    <a:pt x="174" y="174"/>
                  </a:lnTo>
                  <a:lnTo>
                    <a:pt x="128" y="102"/>
                  </a:lnTo>
                  <a:lnTo>
                    <a:pt x="128" y="100"/>
                  </a:lnTo>
                  <a:lnTo>
                    <a:pt x="75" y="39"/>
                  </a:lnTo>
                  <a:lnTo>
                    <a:pt x="57" y="31"/>
                  </a:lnTo>
                  <a:lnTo>
                    <a:pt x="55" y="31"/>
                  </a:lnTo>
                  <a:lnTo>
                    <a:pt x="31" y="57"/>
                  </a:lnTo>
                  <a:lnTo>
                    <a:pt x="0" y="0"/>
                  </a:lnTo>
                  <a:lnTo>
                    <a:pt x="31" y="57"/>
                  </a:lnTo>
                  <a:lnTo>
                    <a:pt x="31" y="59"/>
                  </a:lnTo>
                  <a:lnTo>
                    <a:pt x="83" y="120"/>
                  </a:lnTo>
                  <a:lnTo>
                    <a:pt x="102" y="128"/>
                  </a:lnTo>
                  <a:lnTo>
                    <a:pt x="104" y="127"/>
                  </a:lnTo>
                  <a:close/>
                </a:path>
              </a:pathLst>
            </a:custGeom>
            <a:blipFill dpi="0" rotWithShape="0">
              <a:blip r:embed="rId31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926" name="未知">
              <a:extLst>
                <a:ext uri="{FF2B5EF4-FFF2-40B4-BE49-F238E27FC236}">
                  <a16:creationId xmlns:a16="http://schemas.microsoft.com/office/drawing/2014/main" id="{A4B93529-CA08-3CB2-7910-8E84F72BBA6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9" y="1138"/>
              <a:ext cx="17" cy="17"/>
            </a:xfrm>
            <a:custGeom>
              <a:avLst/>
              <a:gdLst>
                <a:gd name="T0" fmla="*/ 0 w 42"/>
                <a:gd name="T1" fmla="*/ 0 h 42"/>
                <a:gd name="T2" fmla="*/ 0 w 42"/>
                <a:gd name="T3" fmla="*/ 0 h 42"/>
                <a:gd name="T4" fmla="*/ 0 w 42"/>
                <a:gd name="T5" fmla="*/ 0 h 42"/>
                <a:gd name="T6" fmla="*/ 0 w 42"/>
                <a:gd name="T7" fmla="*/ 0 h 42"/>
                <a:gd name="T8" fmla="*/ 0 w 42"/>
                <a:gd name="T9" fmla="*/ 0 h 42"/>
                <a:gd name="T10" fmla="*/ 0 w 42"/>
                <a:gd name="T11" fmla="*/ 0 h 42"/>
                <a:gd name="T12" fmla="*/ 0 w 42"/>
                <a:gd name="T13" fmla="*/ 0 h 42"/>
                <a:gd name="T14" fmla="*/ 0 w 42"/>
                <a:gd name="T15" fmla="*/ 0 h 42"/>
                <a:gd name="T16" fmla="*/ 0 w 42"/>
                <a:gd name="T17" fmla="*/ 0 h 4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42" h="42">
                  <a:moveTo>
                    <a:pt x="22" y="0"/>
                  </a:moveTo>
                  <a:lnTo>
                    <a:pt x="42" y="21"/>
                  </a:lnTo>
                  <a:lnTo>
                    <a:pt x="42" y="22"/>
                  </a:lnTo>
                  <a:lnTo>
                    <a:pt x="22" y="42"/>
                  </a:lnTo>
                  <a:lnTo>
                    <a:pt x="20" y="42"/>
                  </a:lnTo>
                  <a:lnTo>
                    <a:pt x="0" y="22"/>
                  </a:lnTo>
                  <a:lnTo>
                    <a:pt x="0" y="20"/>
                  </a:lnTo>
                  <a:lnTo>
                    <a:pt x="21" y="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927" name="未知">
              <a:extLst>
                <a:ext uri="{FF2B5EF4-FFF2-40B4-BE49-F238E27FC236}">
                  <a16:creationId xmlns:a16="http://schemas.microsoft.com/office/drawing/2014/main" id="{78CDB84C-3F54-64E4-AFCC-D0F007757829}"/>
                </a:ext>
              </a:extLst>
            </p:cNvPr>
            <p:cNvSpPr>
              <a:spLocks/>
            </p:cNvSpPr>
            <p:nvPr/>
          </p:nvSpPr>
          <p:spPr bwMode="auto">
            <a:xfrm>
              <a:off x="149" y="1138"/>
              <a:ext cx="17" cy="17"/>
            </a:xfrm>
            <a:custGeom>
              <a:avLst/>
              <a:gdLst>
                <a:gd name="T0" fmla="*/ 0 w 42"/>
                <a:gd name="T1" fmla="*/ 0 h 42"/>
                <a:gd name="T2" fmla="*/ 0 w 42"/>
                <a:gd name="T3" fmla="*/ 0 h 42"/>
                <a:gd name="T4" fmla="*/ 0 w 42"/>
                <a:gd name="T5" fmla="*/ 0 h 42"/>
                <a:gd name="T6" fmla="*/ 0 w 42"/>
                <a:gd name="T7" fmla="*/ 0 h 42"/>
                <a:gd name="T8" fmla="*/ 0 w 42"/>
                <a:gd name="T9" fmla="*/ 0 h 42"/>
                <a:gd name="T10" fmla="*/ 0 w 42"/>
                <a:gd name="T11" fmla="*/ 0 h 42"/>
                <a:gd name="T12" fmla="*/ 0 w 42"/>
                <a:gd name="T13" fmla="*/ 0 h 42"/>
                <a:gd name="T14" fmla="*/ 0 w 42"/>
                <a:gd name="T15" fmla="*/ 0 h 42"/>
                <a:gd name="T16" fmla="*/ 0 w 42"/>
                <a:gd name="T17" fmla="*/ 0 h 42"/>
                <a:gd name="T18" fmla="*/ 0 w 42"/>
                <a:gd name="T19" fmla="*/ 0 h 4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2" h="42">
                  <a:moveTo>
                    <a:pt x="7" y="36"/>
                  </a:moveTo>
                  <a:lnTo>
                    <a:pt x="22" y="42"/>
                  </a:lnTo>
                  <a:lnTo>
                    <a:pt x="23" y="42"/>
                  </a:lnTo>
                  <a:lnTo>
                    <a:pt x="42" y="21"/>
                  </a:lnTo>
                  <a:lnTo>
                    <a:pt x="42" y="19"/>
                  </a:lnTo>
                  <a:lnTo>
                    <a:pt x="21" y="0"/>
                  </a:lnTo>
                  <a:lnTo>
                    <a:pt x="19" y="1"/>
                  </a:lnTo>
                  <a:lnTo>
                    <a:pt x="0" y="22"/>
                  </a:lnTo>
                  <a:lnTo>
                    <a:pt x="1" y="23"/>
                  </a:lnTo>
                  <a:lnTo>
                    <a:pt x="7" y="36"/>
                  </a:lnTo>
                  <a:close/>
                </a:path>
              </a:pathLst>
            </a:custGeom>
            <a:noFill/>
            <a:ln w="6350" cmpd="sng">
              <a:solidFill>
                <a:srgbClr val="252525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928" name="未知">
              <a:extLst>
                <a:ext uri="{FF2B5EF4-FFF2-40B4-BE49-F238E27FC236}">
                  <a16:creationId xmlns:a16="http://schemas.microsoft.com/office/drawing/2014/main" id="{A27A5BDF-E95E-809B-9E6A-FDD321476D96}"/>
                </a:ext>
              </a:extLst>
            </p:cNvPr>
            <p:cNvSpPr>
              <a:spLocks/>
            </p:cNvSpPr>
            <p:nvPr/>
          </p:nvSpPr>
          <p:spPr bwMode="auto">
            <a:xfrm>
              <a:off x="822" y="395"/>
              <a:ext cx="14" cy="241"/>
            </a:xfrm>
            <a:custGeom>
              <a:avLst/>
              <a:gdLst>
                <a:gd name="T0" fmla="*/ 0 w 35"/>
                <a:gd name="T1" fmla="*/ 0 h 603"/>
                <a:gd name="T2" fmla="*/ 0 w 35"/>
                <a:gd name="T3" fmla="*/ 0 h 603"/>
                <a:gd name="T4" fmla="*/ 0 w 35"/>
                <a:gd name="T5" fmla="*/ 0 h 603"/>
                <a:gd name="T6" fmla="*/ 0 w 35"/>
                <a:gd name="T7" fmla="*/ 0 h 603"/>
                <a:gd name="T8" fmla="*/ 0 w 35"/>
                <a:gd name="T9" fmla="*/ 0 h 60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" h="603">
                  <a:moveTo>
                    <a:pt x="35" y="569"/>
                  </a:moveTo>
                  <a:lnTo>
                    <a:pt x="35" y="0"/>
                  </a:lnTo>
                  <a:lnTo>
                    <a:pt x="0" y="0"/>
                  </a:lnTo>
                  <a:lnTo>
                    <a:pt x="0" y="603"/>
                  </a:lnTo>
                  <a:lnTo>
                    <a:pt x="35" y="56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929" name="未知">
              <a:extLst>
                <a:ext uri="{FF2B5EF4-FFF2-40B4-BE49-F238E27FC236}">
                  <a16:creationId xmlns:a16="http://schemas.microsoft.com/office/drawing/2014/main" id="{A5804AC9-0865-9403-9550-2E99B4FD2E25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" y="395"/>
              <a:ext cx="16" cy="227"/>
            </a:xfrm>
            <a:custGeom>
              <a:avLst/>
              <a:gdLst>
                <a:gd name="T0" fmla="*/ 0 w 41"/>
                <a:gd name="T1" fmla="*/ 0 h 569"/>
                <a:gd name="T2" fmla="*/ 0 w 41"/>
                <a:gd name="T3" fmla="*/ 0 h 569"/>
                <a:gd name="T4" fmla="*/ 0 w 41"/>
                <a:gd name="T5" fmla="*/ 0 h 569"/>
                <a:gd name="T6" fmla="*/ 0 w 41"/>
                <a:gd name="T7" fmla="*/ 0 h 569"/>
                <a:gd name="T8" fmla="*/ 0 w 41"/>
                <a:gd name="T9" fmla="*/ 0 h 56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1" h="569">
                  <a:moveTo>
                    <a:pt x="41" y="529"/>
                  </a:moveTo>
                  <a:lnTo>
                    <a:pt x="41" y="0"/>
                  </a:lnTo>
                  <a:lnTo>
                    <a:pt x="0" y="0"/>
                  </a:lnTo>
                  <a:lnTo>
                    <a:pt x="0" y="569"/>
                  </a:lnTo>
                  <a:lnTo>
                    <a:pt x="41" y="529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930" name="未知">
              <a:extLst>
                <a:ext uri="{FF2B5EF4-FFF2-40B4-BE49-F238E27FC236}">
                  <a16:creationId xmlns:a16="http://schemas.microsoft.com/office/drawing/2014/main" id="{9A03EBB9-DCB0-C817-EC7D-1F226BB409AB}"/>
                </a:ext>
              </a:extLst>
            </p:cNvPr>
            <p:cNvSpPr>
              <a:spLocks/>
            </p:cNvSpPr>
            <p:nvPr/>
          </p:nvSpPr>
          <p:spPr bwMode="auto">
            <a:xfrm>
              <a:off x="852" y="395"/>
              <a:ext cx="16" cy="211"/>
            </a:xfrm>
            <a:custGeom>
              <a:avLst/>
              <a:gdLst>
                <a:gd name="T0" fmla="*/ 0 w 40"/>
                <a:gd name="T1" fmla="*/ 0 h 529"/>
                <a:gd name="T2" fmla="*/ 0 w 40"/>
                <a:gd name="T3" fmla="*/ 0 h 529"/>
                <a:gd name="T4" fmla="*/ 0 w 40"/>
                <a:gd name="T5" fmla="*/ 0 h 529"/>
                <a:gd name="T6" fmla="*/ 0 w 40"/>
                <a:gd name="T7" fmla="*/ 0 h 529"/>
                <a:gd name="T8" fmla="*/ 0 w 40"/>
                <a:gd name="T9" fmla="*/ 0 h 5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" h="529">
                  <a:moveTo>
                    <a:pt x="40" y="489"/>
                  </a:moveTo>
                  <a:lnTo>
                    <a:pt x="40" y="0"/>
                  </a:lnTo>
                  <a:lnTo>
                    <a:pt x="0" y="0"/>
                  </a:lnTo>
                  <a:lnTo>
                    <a:pt x="0" y="529"/>
                  </a:lnTo>
                  <a:lnTo>
                    <a:pt x="40" y="48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931" name="未知">
              <a:extLst>
                <a:ext uri="{FF2B5EF4-FFF2-40B4-BE49-F238E27FC236}">
                  <a16:creationId xmlns:a16="http://schemas.microsoft.com/office/drawing/2014/main" id="{208EC08C-D82E-ACC9-E6CF-F329E2FCEF66}"/>
                </a:ext>
              </a:extLst>
            </p:cNvPr>
            <p:cNvSpPr>
              <a:spLocks/>
            </p:cNvSpPr>
            <p:nvPr/>
          </p:nvSpPr>
          <p:spPr bwMode="auto">
            <a:xfrm>
              <a:off x="873" y="395"/>
              <a:ext cx="0" cy="190"/>
            </a:xfrm>
            <a:custGeom>
              <a:avLst/>
              <a:gdLst>
                <a:gd name="T0" fmla="*/ 0 h 476"/>
                <a:gd name="T1" fmla="*/ 0 h 476"/>
                <a:gd name="T2" fmla="*/ 0 60000 65536"/>
                <a:gd name="T3" fmla="*/ 0 60000 65536"/>
              </a:gdLst>
              <a:ahLst/>
              <a:cxnLst>
                <a:cxn ang="T2">
                  <a:pos x="0" y="T0"/>
                </a:cxn>
                <a:cxn ang="T3">
                  <a:pos x="0" y="T1"/>
                </a:cxn>
              </a:cxnLst>
              <a:rect l="0" t="0" r="r" b="b"/>
              <a:pathLst>
                <a:path h="476">
                  <a:moveTo>
                    <a:pt x="0" y="0"/>
                  </a:moveTo>
                  <a:lnTo>
                    <a:pt x="0" y="476"/>
                  </a:lnTo>
                </a:path>
              </a:pathLst>
            </a:custGeom>
            <a:noFill/>
            <a:ln w="16471" cmpd="sng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932" name="未知">
              <a:extLst>
                <a:ext uri="{FF2B5EF4-FFF2-40B4-BE49-F238E27FC236}">
                  <a16:creationId xmlns:a16="http://schemas.microsoft.com/office/drawing/2014/main" id="{B9D593DE-7B55-B90E-97C5-C7B056FB7A38}"/>
                </a:ext>
              </a:extLst>
            </p:cNvPr>
            <p:cNvSpPr>
              <a:spLocks/>
            </p:cNvSpPr>
            <p:nvPr/>
          </p:nvSpPr>
          <p:spPr bwMode="auto">
            <a:xfrm>
              <a:off x="884" y="395"/>
              <a:ext cx="0" cy="180"/>
            </a:xfrm>
            <a:custGeom>
              <a:avLst/>
              <a:gdLst>
                <a:gd name="T0" fmla="*/ 0 h 450"/>
                <a:gd name="T1" fmla="*/ 0 h 450"/>
                <a:gd name="T2" fmla="*/ 0 60000 65536"/>
                <a:gd name="T3" fmla="*/ 0 60000 65536"/>
              </a:gdLst>
              <a:ahLst/>
              <a:cxnLst>
                <a:cxn ang="T2">
                  <a:pos x="0" y="T0"/>
                </a:cxn>
                <a:cxn ang="T3">
                  <a:pos x="0" y="T1"/>
                </a:cxn>
              </a:cxnLst>
              <a:rect l="0" t="0" r="r" b="b"/>
              <a:pathLst>
                <a:path h="450">
                  <a:moveTo>
                    <a:pt x="0" y="0"/>
                  </a:moveTo>
                  <a:lnTo>
                    <a:pt x="0" y="450"/>
                  </a:lnTo>
                </a:path>
              </a:pathLst>
            </a:custGeom>
            <a:noFill/>
            <a:ln w="16471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933" name="未知">
              <a:extLst>
                <a:ext uri="{FF2B5EF4-FFF2-40B4-BE49-F238E27FC236}">
                  <a16:creationId xmlns:a16="http://schemas.microsoft.com/office/drawing/2014/main" id="{E777BB52-853D-CDE8-4097-5F02C3919817}"/>
                </a:ext>
              </a:extLst>
            </p:cNvPr>
            <p:cNvSpPr>
              <a:spLocks/>
            </p:cNvSpPr>
            <p:nvPr/>
          </p:nvSpPr>
          <p:spPr bwMode="auto">
            <a:xfrm>
              <a:off x="822" y="395"/>
              <a:ext cx="64" cy="241"/>
            </a:xfrm>
            <a:custGeom>
              <a:avLst/>
              <a:gdLst>
                <a:gd name="T0" fmla="*/ 0 w 161"/>
                <a:gd name="T1" fmla="*/ 0 h 603"/>
                <a:gd name="T2" fmla="*/ 0 w 161"/>
                <a:gd name="T3" fmla="*/ 0 h 603"/>
                <a:gd name="T4" fmla="*/ 0 w 161"/>
                <a:gd name="T5" fmla="*/ 0 h 603"/>
                <a:gd name="T6" fmla="*/ 0 w 161"/>
                <a:gd name="T7" fmla="*/ 0 h 603"/>
                <a:gd name="T8" fmla="*/ 0 w 161"/>
                <a:gd name="T9" fmla="*/ 0 h 60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61" h="603">
                  <a:moveTo>
                    <a:pt x="161" y="0"/>
                  </a:moveTo>
                  <a:lnTo>
                    <a:pt x="161" y="445"/>
                  </a:lnTo>
                  <a:lnTo>
                    <a:pt x="0" y="603"/>
                  </a:lnTo>
                  <a:lnTo>
                    <a:pt x="0" y="0"/>
                  </a:lnTo>
                  <a:lnTo>
                    <a:pt x="161" y="0"/>
                  </a:lnTo>
                  <a:close/>
                </a:path>
              </a:pathLst>
            </a:custGeom>
            <a:noFill/>
            <a:ln w="635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934" name="未知">
              <a:extLst>
                <a:ext uri="{FF2B5EF4-FFF2-40B4-BE49-F238E27FC236}">
                  <a16:creationId xmlns:a16="http://schemas.microsoft.com/office/drawing/2014/main" id="{6A6E2B72-F49E-6EFF-1604-77DF6C339F00}"/>
                </a:ext>
              </a:extLst>
            </p:cNvPr>
            <p:cNvSpPr>
              <a:spLocks/>
            </p:cNvSpPr>
            <p:nvPr/>
          </p:nvSpPr>
          <p:spPr bwMode="auto">
            <a:xfrm>
              <a:off x="808" y="378"/>
              <a:ext cx="92" cy="9"/>
            </a:xfrm>
            <a:custGeom>
              <a:avLst/>
              <a:gdLst>
                <a:gd name="T0" fmla="*/ 0 w 231"/>
                <a:gd name="T1" fmla="*/ 0 h 24"/>
                <a:gd name="T2" fmla="*/ 0 w 231"/>
                <a:gd name="T3" fmla="*/ 0 h 24"/>
                <a:gd name="T4" fmla="*/ 0 w 231"/>
                <a:gd name="T5" fmla="*/ 0 h 24"/>
                <a:gd name="T6" fmla="*/ 0 w 231"/>
                <a:gd name="T7" fmla="*/ 0 h 24"/>
                <a:gd name="T8" fmla="*/ 0 w 231"/>
                <a:gd name="T9" fmla="*/ 0 h 2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31" h="24">
                  <a:moveTo>
                    <a:pt x="231" y="24"/>
                  </a:moveTo>
                  <a:lnTo>
                    <a:pt x="207" y="0"/>
                  </a:lnTo>
                  <a:lnTo>
                    <a:pt x="24" y="0"/>
                  </a:lnTo>
                  <a:lnTo>
                    <a:pt x="0" y="24"/>
                  </a:lnTo>
                  <a:lnTo>
                    <a:pt x="231" y="2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935" name="未知">
              <a:extLst>
                <a:ext uri="{FF2B5EF4-FFF2-40B4-BE49-F238E27FC236}">
                  <a16:creationId xmlns:a16="http://schemas.microsoft.com/office/drawing/2014/main" id="{1666B0A3-60E3-C90F-7C90-628A0E7D8712}"/>
                </a:ext>
              </a:extLst>
            </p:cNvPr>
            <p:cNvSpPr>
              <a:spLocks/>
            </p:cNvSpPr>
            <p:nvPr/>
          </p:nvSpPr>
          <p:spPr bwMode="auto">
            <a:xfrm>
              <a:off x="808" y="387"/>
              <a:ext cx="92" cy="10"/>
            </a:xfrm>
            <a:custGeom>
              <a:avLst/>
              <a:gdLst>
                <a:gd name="T0" fmla="*/ 0 w 231"/>
                <a:gd name="T1" fmla="*/ 0 h 24"/>
                <a:gd name="T2" fmla="*/ 0 w 231"/>
                <a:gd name="T3" fmla="*/ 0 h 24"/>
                <a:gd name="T4" fmla="*/ 0 w 231"/>
                <a:gd name="T5" fmla="*/ 0 h 24"/>
                <a:gd name="T6" fmla="*/ 0 w 231"/>
                <a:gd name="T7" fmla="*/ 0 h 24"/>
                <a:gd name="T8" fmla="*/ 0 w 231"/>
                <a:gd name="T9" fmla="*/ 0 h 24"/>
                <a:gd name="T10" fmla="*/ 0 w 231"/>
                <a:gd name="T11" fmla="*/ 0 h 24"/>
                <a:gd name="T12" fmla="*/ 0 w 231"/>
                <a:gd name="T13" fmla="*/ 0 h 2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31" h="24">
                  <a:moveTo>
                    <a:pt x="209" y="23"/>
                  </a:moveTo>
                  <a:lnTo>
                    <a:pt x="231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24" y="24"/>
                  </a:lnTo>
                  <a:lnTo>
                    <a:pt x="207" y="24"/>
                  </a:lnTo>
                  <a:lnTo>
                    <a:pt x="209" y="2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936" name="未知">
              <a:extLst>
                <a:ext uri="{FF2B5EF4-FFF2-40B4-BE49-F238E27FC236}">
                  <a16:creationId xmlns:a16="http://schemas.microsoft.com/office/drawing/2014/main" id="{88CBF44F-70C0-C3DA-A12E-C64E5B603C87}"/>
                </a:ext>
              </a:extLst>
            </p:cNvPr>
            <p:cNvSpPr>
              <a:spLocks/>
            </p:cNvSpPr>
            <p:nvPr/>
          </p:nvSpPr>
          <p:spPr bwMode="auto">
            <a:xfrm>
              <a:off x="808" y="378"/>
              <a:ext cx="92" cy="19"/>
            </a:xfrm>
            <a:custGeom>
              <a:avLst/>
              <a:gdLst>
                <a:gd name="T0" fmla="*/ 0 w 231"/>
                <a:gd name="T1" fmla="*/ 0 h 48"/>
                <a:gd name="T2" fmla="*/ 0 w 231"/>
                <a:gd name="T3" fmla="*/ 0 h 48"/>
                <a:gd name="T4" fmla="*/ 0 w 231"/>
                <a:gd name="T5" fmla="*/ 0 h 48"/>
                <a:gd name="T6" fmla="*/ 0 w 231"/>
                <a:gd name="T7" fmla="*/ 0 h 48"/>
                <a:gd name="T8" fmla="*/ 0 w 231"/>
                <a:gd name="T9" fmla="*/ 0 h 48"/>
                <a:gd name="T10" fmla="*/ 0 w 231"/>
                <a:gd name="T11" fmla="*/ 0 h 48"/>
                <a:gd name="T12" fmla="*/ 0 w 231"/>
                <a:gd name="T13" fmla="*/ 0 h 48"/>
                <a:gd name="T14" fmla="*/ 0 w 231"/>
                <a:gd name="T15" fmla="*/ 0 h 48"/>
                <a:gd name="T16" fmla="*/ 0 w 231"/>
                <a:gd name="T17" fmla="*/ 0 h 48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31" h="48">
                  <a:moveTo>
                    <a:pt x="207" y="48"/>
                  </a:moveTo>
                  <a:lnTo>
                    <a:pt x="231" y="24"/>
                  </a:lnTo>
                  <a:lnTo>
                    <a:pt x="231" y="22"/>
                  </a:lnTo>
                  <a:lnTo>
                    <a:pt x="207" y="0"/>
                  </a:lnTo>
                  <a:lnTo>
                    <a:pt x="24" y="0"/>
                  </a:lnTo>
                  <a:lnTo>
                    <a:pt x="0" y="24"/>
                  </a:lnTo>
                  <a:lnTo>
                    <a:pt x="0" y="26"/>
                  </a:lnTo>
                  <a:lnTo>
                    <a:pt x="24" y="48"/>
                  </a:lnTo>
                  <a:lnTo>
                    <a:pt x="207" y="48"/>
                  </a:lnTo>
                  <a:close/>
                </a:path>
              </a:pathLst>
            </a:custGeom>
            <a:noFill/>
            <a:ln w="635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937" name="未知">
              <a:extLst>
                <a:ext uri="{FF2B5EF4-FFF2-40B4-BE49-F238E27FC236}">
                  <a16:creationId xmlns:a16="http://schemas.microsoft.com/office/drawing/2014/main" id="{C7FA4390-6297-8237-61A0-9025C974BE84}"/>
                </a:ext>
              </a:extLst>
            </p:cNvPr>
            <p:cNvSpPr>
              <a:spLocks/>
            </p:cNvSpPr>
            <p:nvPr/>
          </p:nvSpPr>
          <p:spPr bwMode="auto">
            <a:xfrm>
              <a:off x="796" y="548"/>
              <a:ext cx="109" cy="108"/>
            </a:xfrm>
            <a:custGeom>
              <a:avLst/>
              <a:gdLst>
                <a:gd name="T0" fmla="*/ 0 w 272"/>
                <a:gd name="T1" fmla="*/ 0 h 272"/>
                <a:gd name="T2" fmla="*/ 0 w 272"/>
                <a:gd name="T3" fmla="*/ 0 h 272"/>
                <a:gd name="T4" fmla="*/ 0 w 272"/>
                <a:gd name="T5" fmla="*/ 0 h 272"/>
                <a:gd name="T6" fmla="*/ 0 w 272"/>
                <a:gd name="T7" fmla="*/ 0 h 272"/>
                <a:gd name="T8" fmla="*/ 0 w 272"/>
                <a:gd name="T9" fmla="*/ 0 h 272"/>
                <a:gd name="T10" fmla="*/ 0 w 272"/>
                <a:gd name="T11" fmla="*/ 0 h 272"/>
                <a:gd name="T12" fmla="*/ 0 w 272"/>
                <a:gd name="T13" fmla="*/ 0 h 272"/>
                <a:gd name="T14" fmla="*/ 0 w 272"/>
                <a:gd name="T15" fmla="*/ 0 h 272"/>
                <a:gd name="T16" fmla="*/ 0 w 272"/>
                <a:gd name="T17" fmla="*/ 0 h 272"/>
                <a:gd name="T18" fmla="*/ 0 w 272"/>
                <a:gd name="T19" fmla="*/ 0 h 272"/>
                <a:gd name="T20" fmla="*/ 0 w 272"/>
                <a:gd name="T21" fmla="*/ 0 h 272"/>
                <a:gd name="T22" fmla="*/ 0 w 272"/>
                <a:gd name="T23" fmla="*/ 0 h 272"/>
                <a:gd name="T24" fmla="*/ 0 w 272"/>
                <a:gd name="T25" fmla="*/ 0 h 272"/>
                <a:gd name="T26" fmla="*/ 0 w 272"/>
                <a:gd name="T27" fmla="*/ 0 h 272"/>
                <a:gd name="T28" fmla="*/ 0 w 272"/>
                <a:gd name="T29" fmla="*/ 0 h 272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272" h="272">
                  <a:moveTo>
                    <a:pt x="55" y="248"/>
                  </a:moveTo>
                  <a:lnTo>
                    <a:pt x="247" y="59"/>
                  </a:lnTo>
                  <a:lnTo>
                    <a:pt x="248" y="53"/>
                  </a:lnTo>
                  <a:lnTo>
                    <a:pt x="272" y="272"/>
                  </a:lnTo>
                  <a:lnTo>
                    <a:pt x="248" y="53"/>
                  </a:lnTo>
                  <a:lnTo>
                    <a:pt x="248" y="51"/>
                  </a:lnTo>
                  <a:lnTo>
                    <a:pt x="234" y="39"/>
                  </a:lnTo>
                  <a:lnTo>
                    <a:pt x="233" y="39"/>
                  </a:lnTo>
                  <a:lnTo>
                    <a:pt x="50" y="211"/>
                  </a:lnTo>
                  <a:lnTo>
                    <a:pt x="39" y="234"/>
                  </a:lnTo>
                  <a:lnTo>
                    <a:pt x="0" y="0"/>
                  </a:lnTo>
                  <a:lnTo>
                    <a:pt x="39" y="234"/>
                  </a:lnTo>
                  <a:lnTo>
                    <a:pt x="39" y="236"/>
                  </a:lnTo>
                  <a:lnTo>
                    <a:pt x="53" y="248"/>
                  </a:lnTo>
                  <a:lnTo>
                    <a:pt x="55" y="248"/>
                  </a:lnTo>
                  <a:close/>
                </a:path>
              </a:pathLst>
            </a:custGeom>
            <a:blipFill dpi="0" rotWithShape="0">
              <a:blip r:embed="rId20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938" name="未知">
              <a:extLst>
                <a:ext uri="{FF2B5EF4-FFF2-40B4-BE49-F238E27FC236}">
                  <a16:creationId xmlns:a16="http://schemas.microsoft.com/office/drawing/2014/main" id="{80E178F5-82FC-C676-C5D4-CE5F191F0399}"/>
                </a:ext>
              </a:extLst>
            </p:cNvPr>
            <p:cNvSpPr>
              <a:spLocks/>
            </p:cNvSpPr>
            <p:nvPr/>
          </p:nvSpPr>
          <p:spPr bwMode="auto">
            <a:xfrm>
              <a:off x="810" y="562"/>
              <a:ext cx="101" cy="100"/>
            </a:xfrm>
            <a:custGeom>
              <a:avLst/>
              <a:gdLst>
                <a:gd name="T0" fmla="*/ 0 w 252"/>
                <a:gd name="T1" fmla="*/ 0 h 252"/>
                <a:gd name="T2" fmla="*/ 0 w 252"/>
                <a:gd name="T3" fmla="*/ 0 h 252"/>
                <a:gd name="T4" fmla="*/ 0 w 252"/>
                <a:gd name="T5" fmla="*/ 0 h 252"/>
                <a:gd name="T6" fmla="*/ 0 w 252"/>
                <a:gd name="T7" fmla="*/ 0 h 252"/>
                <a:gd name="T8" fmla="*/ 0 w 252"/>
                <a:gd name="T9" fmla="*/ 0 h 252"/>
                <a:gd name="T10" fmla="*/ 0 w 252"/>
                <a:gd name="T11" fmla="*/ 0 h 252"/>
                <a:gd name="T12" fmla="*/ 0 w 252"/>
                <a:gd name="T13" fmla="*/ 0 h 252"/>
                <a:gd name="T14" fmla="*/ 0 w 252"/>
                <a:gd name="T15" fmla="*/ 0 h 252"/>
                <a:gd name="T16" fmla="*/ 0 w 252"/>
                <a:gd name="T17" fmla="*/ 0 h 25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52" h="252">
                  <a:moveTo>
                    <a:pt x="25" y="212"/>
                  </a:moveTo>
                  <a:lnTo>
                    <a:pt x="202" y="42"/>
                  </a:lnTo>
                  <a:lnTo>
                    <a:pt x="212" y="24"/>
                  </a:lnTo>
                  <a:lnTo>
                    <a:pt x="252" y="252"/>
                  </a:lnTo>
                  <a:lnTo>
                    <a:pt x="212" y="24"/>
                  </a:lnTo>
                  <a:lnTo>
                    <a:pt x="25" y="212"/>
                  </a:lnTo>
                  <a:lnTo>
                    <a:pt x="0" y="0"/>
                  </a:lnTo>
                  <a:lnTo>
                    <a:pt x="25" y="212"/>
                  </a:lnTo>
                  <a:close/>
                </a:path>
              </a:pathLst>
            </a:custGeom>
            <a:blipFill dpi="0" rotWithShape="0">
              <a:blip r:embed="rId21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939" name="未知">
              <a:extLst>
                <a:ext uri="{FF2B5EF4-FFF2-40B4-BE49-F238E27FC236}">
                  <a16:creationId xmlns:a16="http://schemas.microsoft.com/office/drawing/2014/main" id="{12BCB836-7690-2D60-AEBA-B329B6355EE6}"/>
                </a:ext>
              </a:extLst>
            </p:cNvPr>
            <p:cNvSpPr>
              <a:spLocks/>
            </p:cNvSpPr>
            <p:nvPr/>
          </p:nvSpPr>
          <p:spPr bwMode="auto">
            <a:xfrm>
              <a:off x="812" y="563"/>
              <a:ext cx="84" cy="84"/>
            </a:xfrm>
            <a:custGeom>
              <a:avLst/>
              <a:gdLst>
                <a:gd name="T0" fmla="*/ 0 w 209"/>
                <a:gd name="T1" fmla="*/ 0 h 209"/>
                <a:gd name="T2" fmla="*/ 0 w 209"/>
                <a:gd name="T3" fmla="*/ 0 h 209"/>
                <a:gd name="T4" fmla="*/ 0 w 209"/>
                <a:gd name="T5" fmla="*/ 0 h 209"/>
                <a:gd name="T6" fmla="*/ 0 w 209"/>
                <a:gd name="T7" fmla="*/ 0 h 209"/>
                <a:gd name="T8" fmla="*/ 0 w 209"/>
                <a:gd name="T9" fmla="*/ 0 h 209"/>
                <a:gd name="T10" fmla="*/ 0 w 209"/>
                <a:gd name="T11" fmla="*/ 0 h 209"/>
                <a:gd name="T12" fmla="*/ 0 w 209"/>
                <a:gd name="T13" fmla="*/ 0 h 209"/>
                <a:gd name="T14" fmla="*/ 0 w 209"/>
                <a:gd name="T15" fmla="*/ 0 h 209"/>
                <a:gd name="T16" fmla="*/ 0 w 209"/>
                <a:gd name="T17" fmla="*/ 0 h 209"/>
                <a:gd name="T18" fmla="*/ 0 w 209"/>
                <a:gd name="T19" fmla="*/ 0 h 209"/>
                <a:gd name="T20" fmla="*/ 0 w 209"/>
                <a:gd name="T21" fmla="*/ 0 h 20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209" h="209">
                  <a:moveTo>
                    <a:pt x="198" y="38"/>
                  </a:moveTo>
                  <a:lnTo>
                    <a:pt x="209" y="14"/>
                  </a:lnTo>
                  <a:lnTo>
                    <a:pt x="209" y="12"/>
                  </a:lnTo>
                  <a:lnTo>
                    <a:pt x="195" y="0"/>
                  </a:lnTo>
                  <a:lnTo>
                    <a:pt x="194" y="0"/>
                  </a:lnTo>
                  <a:lnTo>
                    <a:pt x="11" y="172"/>
                  </a:lnTo>
                  <a:lnTo>
                    <a:pt x="0" y="195"/>
                  </a:lnTo>
                  <a:lnTo>
                    <a:pt x="0" y="197"/>
                  </a:lnTo>
                  <a:lnTo>
                    <a:pt x="14" y="209"/>
                  </a:lnTo>
                  <a:lnTo>
                    <a:pt x="16" y="209"/>
                  </a:lnTo>
                  <a:lnTo>
                    <a:pt x="198" y="38"/>
                  </a:lnTo>
                  <a:close/>
                </a:path>
              </a:pathLst>
            </a:custGeom>
            <a:noFill/>
            <a:ln w="635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940" name="未知">
              <a:extLst>
                <a:ext uri="{FF2B5EF4-FFF2-40B4-BE49-F238E27FC236}">
                  <a16:creationId xmlns:a16="http://schemas.microsoft.com/office/drawing/2014/main" id="{C3477310-135D-D868-E34F-ACDA29315962}"/>
                </a:ext>
              </a:extLst>
            </p:cNvPr>
            <p:cNvSpPr>
              <a:spLocks/>
            </p:cNvSpPr>
            <p:nvPr/>
          </p:nvSpPr>
          <p:spPr bwMode="auto">
            <a:xfrm>
              <a:off x="827" y="534"/>
              <a:ext cx="19" cy="19"/>
            </a:xfrm>
            <a:custGeom>
              <a:avLst/>
              <a:gdLst>
                <a:gd name="T0" fmla="*/ 0 w 46"/>
                <a:gd name="T1" fmla="*/ 0 h 47"/>
                <a:gd name="T2" fmla="*/ 0 w 46"/>
                <a:gd name="T3" fmla="*/ 0 h 47"/>
                <a:gd name="T4" fmla="*/ 0 w 46"/>
                <a:gd name="T5" fmla="*/ 0 h 47"/>
                <a:gd name="T6" fmla="*/ 0 w 46"/>
                <a:gd name="T7" fmla="*/ 0 h 47"/>
                <a:gd name="T8" fmla="*/ 0 w 46"/>
                <a:gd name="T9" fmla="*/ 0 h 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6" h="47">
                  <a:moveTo>
                    <a:pt x="46" y="8"/>
                  </a:moveTo>
                  <a:lnTo>
                    <a:pt x="8" y="47"/>
                  </a:lnTo>
                  <a:lnTo>
                    <a:pt x="0" y="39"/>
                  </a:lnTo>
                  <a:lnTo>
                    <a:pt x="38" y="0"/>
                  </a:lnTo>
                  <a:lnTo>
                    <a:pt x="46" y="8"/>
                  </a:lnTo>
                  <a:close/>
                </a:path>
              </a:pathLst>
            </a:custGeom>
            <a:solidFill>
              <a:srgbClr val="E86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941" name="未知">
              <a:extLst>
                <a:ext uri="{FF2B5EF4-FFF2-40B4-BE49-F238E27FC236}">
                  <a16:creationId xmlns:a16="http://schemas.microsoft.com/office/drawing/2014/main" id="{9C95C295-009A-9AE2-E455-F6E000F68E98}"/>
                </a:ext>
              </a:extLst>
            </p:cNvPr>
            <p:cNvSpPr>
              <a:spLocks/>
            </p:cNvSpPr>
            <p:nvPr/>
          </p:nvSpPr>
          <p:spPr bwMode="auto">
            <a:xfrm>
              <a:off x="827" y="534"/>
              <a:ext cx="19" cy="19"/>
            </a:xfrm>
            <a:custGeom>
              <a:avLst/>
              <a:gdLst>
                <a:gd name="T0" fmla="*/ 0 w 46"/>
                <a:gd name="T1" fmla="*/ 0 h 47"/>
                <a:gd name="T2" fmla="*/ 0 w 46"/>
                <a:gd name="T3" fmla="*/ 0 h 47"/>
                <a:gd name="T4" fmla="*/ 0 w 46"/>
                <a:gd name="T5" fmla="*/ 0 h 47"/>
                <a:gd name="T6" fmla="*/ 0 w 46"/>
                <a:gd name="T7" fmla="*/ 0 h 47"/>
                <a:gd name="T8" fmla="*/ 0 w 46"/>
                <a:gd name="T9" fmla="*/ 0 h 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6" h="47">
                  <a:moveTo>
                    <a:pt x="46" y="8"/>
                  </a:moveTo>
                  <a:lnTo>
                    <a:pt x="8" y="47"/>
                  </a:lnTo>
                  <a:lnTo>
                    <a:pt x="0" y="39"/>
                  </a:lnTo>
                  <a:lnTo>
                    <a:pt x="38" y="0"/>
                  </a:lnTo>
                  <a:lnTo>
                    <a:pt x="46" y="8"/>
                  </a:lnTo>
                  <a:close/>
                </a:path>
              </a:pathLst>
            </a:custGeom>
            <a:noFill/>
            <a:ln w="635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942" name="Rectangle 931">
              <a:extLst>
                <a:ext uri="{FF2B5EF4-FFF2-40B4-BE49-F238E27FC236}">
                  <a16:creationId xmlns:a16="http://schemas.microsoft.com/office/drawing/2014/main" id="{F817DD65-E8A3-21CA-53C9-CBB75B3DB8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9" y="525"/>
              <a:ext cx="22" cy="6"/>
            </a:xfrm>
            <a:prstGeom prst="rect">
              <a:avLst/>
            </a:prstGeom>
            <a:solidFill>
              <a:srgbClr val="E86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1pPr>
              <a:lvl2pPr marL="742950" indent="-28575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2pPr>
              <a:lvl3pPr marL="11430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3pPr>
              <a:lvl4pPr marL="16002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4pPr>
              <a:lvl5pPr marL="20574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sng" strike="noStrike" kern="1200" cap="none" spc="0" normalizeH="0" baseline="0" noProof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Arial" panose="020B0604020202020204" pitchFamily="34" charset="0"/>
                <a:ea typeface="华文新魏" panose="02010800040101010101" pitchFamily="2" charset="-122"/>
                <a:cs typeface="+mn-cs"/>
              </a:endParaRPr>
            </a:p>
          </p:txBody>
        </p:sp>
        <p:sp>
          <p:nvSpPr>
            <p:cNvPr id="943" name="Rectangle 932">
              <a:extLst>
                <a:ext uri="{FF2B5EF4-FFF2-40B4-BE49-F238E27FC236}">
                  <a16:creationId xmlns:a16="http://schemas.microsoft.com/office/drawing/2014/main" id="{85EC63A4-B17D-A817-B3EB-5A256971C979}"/>
                </a:ext>
              </a:extLst>
            </p:cNvPr>
            <p:cNvSpPr>
              <a:spLocks/>
            </p:cNvSpPr>
            <p:nvPr/>
          </p:nvSpPr>
          <p:spPr bwMode="auto">
            <a:xfrm>
              <a:off x="819" y="525"/>
              <a:ext cx="22" cy="6"/>
            </a:xfrm>
            <a:prstGeom prst="rect">
              <a:avLst/>
            </a:prstGeom>
            <a:noFill/>
            <a:ln w="63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1pPr>
              <a:lvl2pPr marL="742950" indent="-28575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2pPr>
              <a:lvl3pPr marL="11430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3pPr>
              <a:lvl4pPr marL="16002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4pPr>
              <a:lvl5pPr marL="20574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sng" strike="noStrike" kern="1200" cap="none" spc="0" normalizeH="0" baseline="0" noProof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Arial" panose="020B0604020202020204" pitchFamily="34" charset="0"/>
                <a:ea typeface="华文新魏" panose="02010800040101010101" pitchFamily="2" charset="-122"/>
                <a:cs typeface="+mn-cs"/>
              </a:endParaRPr>
            </a:p>
          </p:txBody>
        </p:sp>
        <p:sp>
          <p:nvSpPr>
            <p:cNvPr id="944" name="未知">
              <a:extLst>
                <a:ext uri="{FF2B5EF4-FFF2-40B4-BE49-F238E27FC236}">
                  <a16:creationId xmlns:a16="http://schemas.microsoft.com/office/drawing/2014/main" id="{776A6533-32A6-4B5C-9065-5A9183A321E2}"/>
                </a:ext>
              </a:extLst>
            </p:cNvPr>
            <p:cNvSpPr>
              <a:spLocks/>
            </p:cNvSpPr>
            <p:nvPr/>
          </p:nvSpPr>
          <p:spPr bwMode="auto">
            <a:xfrm>
              <a:off x="827" y="503"/>
              <a:ext cx="19" cy="19"/>
            </a:xfrm>
            <a:custGeom>
              <a:avLst/>
              <a:gdLst>
                <a:gd name="T0" fmla="*/ 0 w 46"/>
                <a:gd name="T1" fmla="*/ 0 h 47"/>
                <a:gd name="T2" fmla="*/ 0 w 46"/>
                <a:gd name="T3" fmla="*/ 0 h 47"/>
                <a:gd name="T4" fmla="*/ 0 w 46"/>
                <a:gd name="T5" fmla="*/ 0 h 47"/>
                <a:gd name="T6" fmla="*/ 0 w 46"/>
                <a:gd name="T7" fmla="*/ 0 h 47"/>
                <a:gd name="T8" fmla="*/ 0 w 46"/>
                <a:gd name="T9" fmla="*/ 0 h 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6" h="47">
                  <a:moveTo>
                    <a:pt x="46" y="39"/>
                  </a:moveTo>
                  <a:lnTo>
                    <a:pt x="38" y="47"/>
                  </a:lnTo>
                  <a:lnTo>
                    <a:pt x="0" y="8"/>
                  </a:lnTo>
                  <a:lnTo>
                    <a:pt x="8" y="0"/>
                  </a:lnTo>
                  <a:lnTo>
                    <a:pt x="46" y="39"/>
                  </a:lnTo>
                  <a:close/>
                </a:path>
              </a:pathLst>
            </a:custGeom>
            <a:solidFill>
              <a:srgbClr val="E86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945" name="未知">
              <a:extLst>
                <a:ext uri="{FF2B5EF4-FFF2-40B4-BE49-F238E27FC236}">
                  <a16:creationId xmlns:a16="http://schemas.microsoft.com/office/drawing/2014/main" id="{2293BF05-F3E7-A28F-11BE-C475E1E0710D}"/>
                </a:ext>
              </a:extLst>
            </p:cNvPr>
            <p:cNvSpPr>
              <a:spLocks/>
            </p:cNvSpPr>
            <p:nvPr/>
          </p:nvSpPr>
          <p:spPr bwMode="auto">
            <a:xfrm>
              <a:off x="827" y="503"/>
              <a:ext cx="19" cy="19"/>
            </a:xfrm>
            <a:custGeom>
              <a:avLst/>
              <a:gdLst>
                <a:gd name="T0" fmla="*/ 0 w 46"/>
                <a:gd name="T1" fmla="*/ 0 h 47"/>
                <a:gd name="T2" fmla="*/ 0 w 46"/>
                <a:gd name="T3" fmla="*/ 0 h 47"/>
                <a:gd name="T4" fmla="*/ 0 w 46"/>
                <a:gd name="T5" fmla="*/ 0 h 47"/>
                <a:gd name="T6" fmla="*/ 0 w 46"/>
                <a:gd name="T7" fmla="*/ 0 h 47"/>
                <a:gd name="T8" fmla="*/ 0 w 46"/>
                <a:gd name="T9" fmla="*/ 0 h 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6" h="47">
                  <a:moveTo>
                    <a:pt x="38" y="47"/>
                  </a:moveTo>
                  <a:lnTo>
                    <a:pt x="0" y="8"/>
                  </a:lnTo>
                  <a:lnTo>
                    <a:pt x="8" y="0"/>
                  </a:lnTo>
                  <a:lnTo>
                    <a:pt x="46" y="39"/>
                  </a:lnTo>
                  <a:lnTo>
                    <a:pt x="38" y="47"/>
                  </a:lnTo>
                  <a:close/>
                </a:path>
              </a:pathLst>
            </a:custGeom>
            <a:noFill/>
            <a:ln w="635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946" name="Rectangle 935">
              <a:extLst>
                <a:ext uri="{FF2B5EF4-FFF2-40B4-BE49-F238E27FC236}">
                  <a16:creationId xmlns:a16="http://schemas.microsoft.com/office/drawing/2014/main" id="{E1D727ED-7886-A7B4-5F62-C0BA2B54F4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9" y="495"/>
              <a:ext cx="6" cy="22"/>
            </a:xfrm>
            <a:prstGeom prst="rect">
              <a:avLst/>
            </a:prstGeom>
            <a:solidFill>
              <a:srgbClr val="E86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1pPr>
              <a:lvl2pPr marL="742950" indent="-28575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2pPr>
              <a:lvl3pPr marL="11430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3pPr>
              <a:lvl4pPr marL="16002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4pPr>
              <a:lvl5pPr marL="20574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sng" strike="noStrike" kern="1200" cap="none" spc="0" normalizeH="0" baseline="0" noProof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Arial" panose="020B0604020202020204" pitchFamily="34" charset="0"/>
                <a:ea typeface="华文新魏" panose="02010800040101010101" pitchFamily="2" charset="-122"/>
                <a:cs typeface="+mn-cs"/>
              </a:endParaRPr>
            </a:p>
          </p:txBody>
        </p:sp>
        <p:sp>
          <p:nvSpPr>
            <p:cNvPr id="947" name="Rectangle 936">
              <a:extLst>
                <a:ext uri="{FF2B5EF4-FFF2-40B4-BE49-F238E27FC236}">
                  <a16:creationId xmlns:a16="http://schemas.microsoft.com/office/drawing/2014/main" id="{E934281E-BEA8-7D9C-E406-9A39CA9B959D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" y="495"/>
              <a:ext cx="6" cy="22"/>
            </a:xfrm>
            <a:prstGeom prst="rect">
              <a:avLst/>
            </a:prstGeom>
            <a:noFill/>
            <a:ln w="63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1pPr>
              <a:lvl2pPr marL="742950" indent="-28575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2pPr>
              <a:lvl3pPr marL="11430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3pPr>
              <a:lvl4pPr marL="16002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4pPr>
              <a:lvl5pPr marL="20574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sng" strike="noStrike" kern="1200" cap="none" spc="0" normalizeH="0" baseline="0" noProof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Arial" panose="020B0604020202020204" pitchFamily="34" charset="0"/>
                <a:ea typeface="华文新魏" panose="02010800040101010101" pitchFamily="2" charset="-122"/>
                <a:cs typeface="+mn-cs"/>
              </a:endParaRPr>
            </a:p>
          </p:txBody>
        </p:sp>
        <p:sp>
          <p:nvSpPr>
            <p:cNvPr id="948" name="Rectangle 937">
              <a:extLst>
                <a:ext uri="{FF2B5EF4-FFF2-40B4-BE49-F238E27FC236}">
                  <a16:creationId xmlns:a16="http://schemas.microsoft.com/office/drawing/2014/main" id="{825AAA5C-C806-A8EB-7605-AF1269BA68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2" y="525"/>
              <a:ext cx="22" cy="6"/>
            </a:xfrm>
            <a:prstGeom prst="rect">
              <a:avLst/>
            </a:prstGeom>
            <a:solidFill>
              <a:srgbClr val="E86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1pPr>
              <a:lvl2pPr marL="742950" indent="-28575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2pPr>
              <a:lvl3pPr marL="11430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3pPr>
              <a:lvl4pPr marL="16002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4pPr>
              <a:lvl5pPr marL="20574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sng" strike="noStrike" kern="1200" cap="none" spc="0" normalizeH="0" baseline="0" noProof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Arial" panose="020B0604020202020204" pitchFamily="34" charset="0"/>
                <a:ea typeface="华文新魏" panose="02010800040101010101" pitchFamily="2" charset="-122"/>
                <a:cs typeface="+mn-cs"/>
              </a:endParaRPr>
            </a:p>
          </p:txBody>
        </p:sp>
        <p:sp>
          <p:nvSpPr>
            <p:cNvPr id="949" name="Rectangle 938">
              <a:extLst>
                <a:ext uri="{FF2B5EF4-FFF2-40B4-BE49-F238E27FC236}">
                  <a16:creationId xmlns:a16="http://schemas.microsoft.com/office/drawing/2014/main" id="{F8C99C9B-8C0B-4AE4-12B9-8387562BF038}"/>
                </a:ext>
              </a:extLst>
            </p:cNvPr>
            <p:cNvSpPr>
              <a:spLocks/>
            </p:cNvSpPr>
            <p:nvPr/>
          </p:nvSpPr>
          <p:spPr bwMode="auto">
            <a:xfrm>
              <a:off x="862" y="525"/>
              <a:ext cx="22" cy="6"/>
            </a:xfrm>
            <a:prstGeom prst="rect">
              <a:avLst/>
            </a:prstGeom>
            <a:noFill/>
            <a:ln w="63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1pPr>
              <a:lvl2pPr marL="742950" indent="-28575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2pPr>
              <a:lvl3pPr marL="11430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3pPr>
              <a:lvl4pPr marL="16002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4pPr>
              <a:lvl5pPr marL="20574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sng" strike="noStrike" kern="1200" cap="none" spc="0" normalizeH="0" baseline="0" noProof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Arial" panose="020B0604020202020204" pitchFamily="34" charset="0"/>
                <a:ea typeface="华文新魏" panose="02010800040101010101" pitchFamily="2" charset="-122"/>
                <a:cs typeface="+mn-cs"/>
              </a:endParaRPr>
            </a:p>
          </p:txBody>
        </p:sp>
        <p:sp>
          <p:nvSpPr>
            <p:cNvPr id="950" name="未知">
              <a:extLst>
                <a:ext uri="{FF2B5EF4-FFF2-40B4-BE49-F238E27FC236}">
                  <a16:creationId xmlns:a16="http://schemas.microsoft.com/office/drawing/2014/main" id="{6E4E4181-5681-1377-ECAC-EA5613EFDDCB}"/>
                </a:ext>
              </a:extLst>
            </p:cNvPr>
            <p:cNvSpPr>
              <a:spLocks/>
            </p:cNvSpPr>
            <p:nvPr/>
          </p:nvSpPr>
          <p:spPr bwMode="auto">
            <a:xfrm>
              <a:off x="858" y="534"/>
              <a:ext cx="18" cy="19"/>
            </a:xfrm>
            <a:custGeom>
              <a:avLst/>
              <a:gdLst>
                <a:gd name="T0" fmla="*/ 0 w 47"/>
                <a:gd name="T1" fmla="*/ 0 h 47"/>
                <a:gd name="T2" fmla="*/ 0 w 47"/>
                <a:gd name="T3" fmla="*/ 0 h 47"/>
                <a:gd name="T4" fmla="*/ 0 w 47"/>
                <a:gd name="T5" fmla="*/ 0 h 47"/>
                <a:gd name="T6" fmla="*/ 0 w 47"/>
                <a:gd name="T7" fmla="*/ 0 h 47"/>
                <a:gd name="T8" fmla="*/ 0 w 47"/>
                <a:gd name="T9" fmla="*/ 0 h 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7" h="47">
                  <a:moveTo>
                    <a:pt x="47" y="39"/>
                  </a:moveTo>
                  <a:lnTo>
                    <a:pt x="39" y="47"/>
                  </a:lnTo>
                  <a:lnTo>
                    <a:pt x="0" y="8"/>
                  </a:lnTo>
                  <a:lnTo>
                    <a:pt x="8" y="0"/>
                  </a:lnTo>
                  <a:lnTo>
                    <a:pt x="47" y="39"/>
                  </a:lnTo>
                  <a:close/>
                </a:path>
              </a:pathLst>
            </a:custGeom>
            <a:solidFill>
              <a:srgbClr val="E86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951" name="未知">
              <a:extLst>
                <a:ext uri="{FF2B5EF4-FFF2-40B4-BE49-F238E27FC236}">
                  <a16:creationId xmlns:a16="http://schemas.microsoft.com/office/drawing/2014/main" id="{547D270B-6800-EF13-06A1-B833EE52F199}"/>
                </a:ext>
              </a:extLst>
            </p:cNvPr>
            <p:cNvSpPr>
              <a:spLocks/>
            </p:cNvSpPr>
            <p:nvPr/>
          </p:nvSpPr>
          <p:spPr bwMode="auto">
            <a:xfrm>
              <a:off x="858" y="534"/>
              <a:ext cx="18" cy="19"/>
            </a:xfrm>
            <a:custGeom>
              <a:avLst/>
              <a:gdLst>
                <a:gd name="T0" fmla="*/ 0 w 47"/>
                <a:gd name="T1" fmla="*/ 0 h 47"/>
                <a:gd name="T2" fmla="*/ 0 w 47"/>
                <a:gd name="T3" fmla="*/ 0 h 47"/>
                <a:gd name="T4" fmla="*/ 0 w 47"/>
                <a:gd name="T5" fmla="*/ 0 h 47"/>
                <a:gd name="T6" fmla="*/ 0 w 47"/>
                <a:gd name="T7" fmla="*/ 0 h 47"/>
                <a:gd name="T8" fmla="*/ 0 w 47"/>
                <a:gd name="T9" fmla="*/ 0 h 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7" h="47">
                  <a:moveTo>
                    <a:pt x="8" y="0"/>
                  </a:moveTo>
                  <a:lnTo>
                    <a:pt x="47" y="39"/>
                  </a:lnTo>
                  <a:lnTo>
                    <a:pt x="39" y="47"/>
                  </a:lnTo>
                  <a:lnTo>
                    <a:pt x="0" y="8"/>
                  </a:lnTo>
                  <a:lnTo>
                    <a:pt x="8" y="0"/>
                  </a:lnTo>
                  <a:close/>
                </a:path>
              </a:pathLst>
            </a:custGeom>
            <a:noFill/>
            <a:ln w="635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952" name="Rectangle 941">
              <a:extLst>
                <a:ext uri="{FF2B5EF4-FFF2-40B4-BE49-F238E27FC236}">
                  <a16:creationId xmlns:a16="http://schemas.microsoft.com/office/drawing/2014/main" id="{5FB59732-BE8C-1C3E-42CC-D62A775230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9" y="538"/>
              <a:ext cx="6" cy="23"/>
            </a:xfrm>
            <a:prstGeom prst="rect">
              <a:avLst/>
            </a:prstGeom>
            <a:solidFill>
              <a:srgbClr val="E86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1pPr>
              <a:lvl2pPr marL="742950" indent="-28575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2pPr>
              <a:lvl3pPr marL="11430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3pPr>
              <a:lvl4pPr marL="16002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4pPr>
              <a:lvl5pPr marL="20574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sng" strike="noStrike" kern="1200" cap="none" spc="0" normalizeH="0" baseline="0" noProof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Arial" panose="020B0604020202020204" pitchFamily="34" charset="0"/>
                <a:ea typeface="华文新魏" panose="02010800040101010101" pitchFamily="2" charset="-122"/>
                <a:cs typeface="+mn-cs"/>
              </a:endParaRPr>
            </a:p>
          </p:txBody>
        </p:sp>
        <p:sp>
          <p:nvSpPr>
            <p:cNvPr id="953" name="Rectangle 942">
              <a:extLst>
                <a:ext uri="{FF2B5EF4-FFF2-40B4-BE49-F238E27FC236}">
                  <a16:creationId xmlns:a16="http://schemas.microsoft.com/office/drawing/2014/main" id="{EBAED07A-8937-5607-5DC5-20D483DF752A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" y="538"/>
              <a:ext cx="6" cy="23"/>
            </a:xfrm>
            <a:prstGeom prst="rect">
              <a:avLst/>
            </a:prstGeom>
            <a:noFill/>
            <a:ln w="63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1pPr>
              <a:lvl2pPr marL="742950" indent="-28575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2pPr>
              <a:lvl3pPr marL="11430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3pPr>
              <a:lvl4pPr marL="16002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4pPr>
              <a:lvl5pPr marL="20574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sng" strike="noStrike" kern="1200" cap="none" spc="0" normalizeH="0" baseline="0" noProof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Arial" panose="020B0604020202020204" pitchFamily="34" charset="0"/>
                <a:ea typeface="华文新魏" panose="02010800040101010101" pitchFamily="2" charset="-122"/>
                <a:cs typeface="+mn-cs"/>
              </a:endParaRPr>
            </a:p>
          </p:txBody>
        </p:sp>
        <p:sp>
          <p:nvSpPr>
            <p:cNvPr id="954" name="未知">
              <a:extLst>
                <a:ext uri="{FF2B5EF4-FFF2-40B4-BE49-F238E27FC236}">
                  <a16:creationId xmlns:a16="http://schemas.microsoft.com/office/drawing/2014/main" id="{FD6C0956-8B25-CE4F-09FC-C971D3BA03D9}"/>
                </a:ext>
              </a:extLst>
            </p:cNvPr>
            <p:cNvSpPr>
              <a:spLocks/>
            </p:cNvSpPr>
            <p:nvPr/>
          </p:nvSpPr>
          <p:spPr bwMode="auto">
            <a:xfrm>
              <a:off x="858" y="503"/>
              <a:ext cx="18" cy="19"/>
            </a:xfrm>
            <a:custGeom>
              <a:avLst/>
              <a:gdLst>
                <a:gd name="T0" fmla="*/ 0 w 46"/>
                <a:gd name="T1" fmla="*/ 0 h 47"/>
                <a:gd name="T2" fmla="*/ 0 w 46"/>
                <a:gd name="T3" fmla="*/ 0 h 47"/>
                <a:gd name="T4" fmla="*/ 0 w 46"/>
                <a:gd name="T5" fmla="*/ 0 h 47"/>
                <a:gd name="T6" fmla="*/ 0 w 46"/>
                <a:gd name="T7" fmla="*/ 0 h 47"/>
                <a:gd name="T8" fmla="*/ 0 w 46"/>
                <a:gd name="T9" fmla="*/ 0 h 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6" h="47">
                  <a:moveTo>
                    <a:pt x="46" y="8"/>
                  </a:moveTo>
                  <a:lnTo>
                    <a:pt x="8" y="47"/>
                  </a:lnTo>
                  <a:lnTo>
                    <a:pt x="0" y="39"/>
                  </a:lnTo>
                  <a:lnTo>
                    <a:pt x="38" y="0"/>
                  </a:lnTo>
                  <a:lnTo>
                    <a:pt x="46" y="8"/>
                  </a:lnTo>
                  <a:close/>
                </a:path>
              </a:pathLst>
            </a:custGeom>
            <a:solidFill>
              <a:srgbClr val="E86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955" name="未知">
              <a:extLst>
                <a:ext uri="{FF2B5EF4-FFF2-40B4-BE49-F238E27FC236}">
                  <a16:creationId xmlns:a16="http://schemas.microsoft.com/office/drawing/2014/main" id="{F6156575-C30D-C326-B83F-96AA4B3F4393}"/>
                </a:ext>
              </a:extLst>
            </p:cNvPr>
            <p:cNvSpPr>
              <a:spLocks/>
            </p:cNvSpPr>
            <p:nvPr/>
          </p:nvSpPr>
          <p:spPr bwMode="auto">
            <a:xfrm>
              <a:off x="858" y="503"/>
              <a:ext cx="18" cy="19"/>
            </a:xfrm>
            <a:custGeom>
              <a:avLst/>
              <a:gdLst>
                <a:gd name="T0" fmla="*/ 0 w 46"/>
                <a:gd name="T1" fmla="*/ 0 h 47"/>
                <a:gd name="T2" fmla="*/ 0 w 46"/>
                <a:gd name="T3" fmla="*/ 0 h 47"/>
                <a:gd name="T4" fmla="*/ 0 w 46"/>
                <a:gd name="T5" fmla="*/ 0 h 47"/>
                <a:gd name="T6" fmla="*/ 0 w 46"/>
                <a:gd name="T7" fmla="*/ 0 h 47"/>
                <a:gd name="T8" fmla="*/ 0 w 46"/>
                <a:gd name="T9" fmla="*/ 0 h 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6" h="47">
                  <a:moveTo>
                    <a:pt x="0" y="39"/>
                  </a:moveTo>
                  <a:lnTo>
                    <a:pt x="38" y="0"/>
                  </a:lnTo>
                  <a:lnTo>
                    <a:pt x="46" y="8"/>
                  </a:lnTo>
                  <a:lnTo>
                    <a:pt x="8" y="47"/>
                  </a:lnTo>
                  <a:lnTo>
                    <a:pt x="0" y="39"/>
                  </a:lnTo>
                  <a:close/>
                </a:path>
              </a:pathLst>
            </a:custGeom>
            <a:noFill/>
            <a:ln w="635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956" name="未知">
              <a:extLst>
                <a:ext uri="{FF2B5EF4-FFF2-40B4-BE49-F238E27FC236}">
                  <a16:creationId xmlns:a16="http://schemas.microsoft.com/office/drawing/2014/main" id="{C8D640C5-E438-47FA-CCF4-6A2AAB2BA716}"/>
                </a:ext>
              </a:extLst>
            </p:cNvPr>
            <p:cNvSpPr>
              <a:spLocks/>
            </p:cNvSpPr>
            <p:nvPr/>
          </p:nvSpPr>
          <p:spPr bwMode="auto">
            <a:xfrm>
              <a:off x="831" y="557"/>
              <a:ext cx="42" cy="7"/>
            </a:xfrm>
            <a:custGeom>
              <a:avLst/>
              <a:gdLst>
                <a:gd name="T0" fmla="*/ 0 w 105"/>
                <a:gd name="T1" fmla="*/ 0 h 17"/>
                <a:gd name="T2" fmla="*/ 0 w 105"/>
                <a:gd name="T3" fmla="*/ 0 h 17"/>
                <a:gd name="T4" fmla="*/ 0 w 105"/>
                <a:gd name="T5" fmla="*/ 0 h 17"/>
                <a:gd name="T6" fmla="*/ 0 w 105"/>
                <a:gd name="T7" fmla="*/ 0 h 17"/>
                <a:gd name="T8" fmla="*/ 0 w 105"/>
                <a:gd name="T9" fmla="*/ 0 h 17"/>
                <a:gd name="T10" fmla="*/ 0 w 105"/>
                <a:gd name="T11" fmla="*/ 0 h 17"/>
                <a:gd name="T12" fmla="*/ 0 w 105"/>
                <a:gd name="T13" fmla="*/ 0 h 17"/>
                <a:gd name="T14" fmla="*/ 0 w 105"/>
                <a:gd name="T15" fmla="*/ 0 h 17"/>
                <a:gd name="T16" fmla="*/ 0 w 105"/>
                <a:gd name="T17" fmla="*/ 0 h 17"/>
                <a:gd name="T18" fmla="*/ 0 w 105"/>
                <a:gd name="T19" fmla="*/ 0 h 17"/>
                <a:gd name="T20" fmla="*/ 0 w 105"/>
                <a:gd name="T21" fmla="*/ 0 h 17"/>
                <a:gd name="T22" fmla="*/ 0 w 105"/>
                <a:gd name="T23" fmla="*/ 0 h 17"/>
                <a:gd name="T24" fmla="*/ 0 w 105"/>
                <a:gd name="T25" fmla="*/ 0 h 17"/>
                <a:gd name="T26" fmla="*/ 0 w 105"/>
                <a:gd name="T27" fmla="*/ 0 h 17"/>
                <a:gd name="T28" fmla="*/ 0 w 105"/>
                <a:gd name="T29" fmla="*/ 0 h 17"/>
                <a:gd name="T30" fmla="*/ 0 w 105"/>
                <a:gd name="T31" fmla="*/ 0 h 17"/>
                <a:gd name="T32" fmla="*/ 0 w 105"/>
                <a:gd name="T33" fmla="*/ 0 h 17"/>
                <a:gd name="T34" fmla="*/ 0 w 105"/>
                <a:gd name="T35" fmla="*/ 0 h 17"/>
                <a:gd name="T36" fmla="*/ 0 w 105"/>
                <a:gd name="T37" fmla="*/ 0 h 17"/>
                <a:gd name="T38" fmla="*/ 0 w 105"/>
                <a:gd name="T39" fmla="*/ 0 h 17"/>
                <a:gd name="T40" fmla="*/ 0 w 105"/>
                <a:gd name="T41" fmla="*/ 0 h 17"/>
                <a:gd name="T42" fmla="*/ 0 w 105"/>
                <a:gd name="T43" fmla="*/ 0 h 17"/>
                <a:gd name="T44" fmla="*/ 0 w 105"/>
                <a:gd name="T45" fmla="*/ 0 h 17"/>
                <a:gd name="T46" fmla="*/ 0 w 105"/>
                <a:gd name="T47" fmla="*/ 0 h 17"/>
                <a:gd name="T48" fmla="*/ 0 w 105"/>
                <a:gd name="T49" fmla="*/ 0 h 17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105" h="17">
                  <a:moveTo>
                    <a:pt x="52" y="17"/>
                  </a:moveTo>
                  <a:lnTo>
                    <a:pt x="49" y="17"/>
                  </a:lnTo>
                  <a:lnTo>
                    <a:pt x="45" y="17"/>
                  </a:lnTo>
                  <a:lnTo>
                    <a:pt x="42" y="16"/>
                  </a:lnTo>
                  <a:lnTo>
                    <a:pt x="38" y="16"/>
                  </a:lnTo>
                  <a:lnTo>
                    <a:pt x="35" y="15"/>
                  </a:lnTo>
                  <a:lnTo>
                    <a:pt x="31" y="14"/>
                  </a:lnTo>
                  <a:lnTo>
                    <a:pt x="28" y="14"/>
                  </a:lnTo>
                  <a:lnTo>
                    <a:pt x="15" y="9"/>
                  </a:lnTo>
                  <a:lnTo>
                    <a:pt x="12" y="7"/>
                  </a:lnTo>
                  <a:lnTo>
                    <a:pt x="0" y="0"/>
                  </a:lnTo>
                  <a:lnTo>
                    <a:pt x="105" y="0"/>
                  </a:lnTo>
                  <a:lnTo>
                    <a:pt x="104" y="0"/>
                  </a:lnTo>
                  <a:lnTo>
                    <a:pt x="102" y="2"/>
                  </a:lnTo>
                  <a:lnTo>
                    <a:pt x="89" y="9"/>
                  </a:lnTo>
                  <a:lnTo>
                    <a:pt x="86" y="10"/>
                  </a:lnTo>
                  <a:lnTo>
                    <a:pt x="83" y="11"/>
                  </a:lnTo>
                  <a:lnTo>
                    <a:pt x="80" y="13"/>
                  </a:lnTo>
                  <a:lnTo>
                    <a:pt x="77" y="14"/>
                  </a:lnTo>
                  <a:lnTo>
                    <a:pt x="66" y="16"/>
                  </a:lnTo>
                  <a:lnTo>
                    <a:pt x="63" y="16"/>
                  </a:lnTo>
                  <a:lnTo>
                    <a:pt x="59" y="17"/>
                  </a:lnTo>
                  <a:lnTo>
                    <a:pt x="56" y="17"/>
                  </a:lnTo>
                  <a:lnTo>
                    <a:pt x="52" y="17"/>
                  </a:lnTo>
                  <a:close/>
                </a:path>
              </a:pathLst>
            </a:custGeom>
            <a:solidFill>
              <a:srgbClr val="E86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957" name="未知">
              <a:extLst>
                <a:ext uri="{FF2B5EF4-FFF2-40B4-BE49-F238E27FC236}">
                  <a16:creationId xmlns:a16="http://schemas.microsoft.com/office/drawing/2014/main" id="{88E0796E-3A18-D5DB-CEDD-D6A1270C6B20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" y="499"/>
              <a:ext cx="36" cy="58"/>
            </a:xfrm>
            <a:custGeom>
              <a:avLst/>
              <a:gdLst>
                <a:gd name="T0" fmla="*/ 0 w 88"/>
                <a:gd name="T1" fmla="*/ 0 h 144"/>
                <a:gd name="T2" fmla="*/ 0 w 88"/>
                <a:gd name="T3" fmla="*/ 0 h 144"/>
                <a:gd name="T4" fmla="*/ 0 w 88"/>
                <a:gd name="T5" fmla="*/ 0 h 144"/>
                <a:gd name="T6" fmla="*/ 0 w 88"/>
                <a:gd name="T7" fmla="*/ 0 h 144"/>
                <a:gd name="T8" fmla="*/ 0 w 88"/>
                <a:gd name="T9" fmla="*/ 0 h 144"/>
                <a:gd name="T10" fmla="*/ 0 w 88"/>
                <a:gd name="T11" fmla="*/ 0 h 144"/>
                <a:gd name="T12" fmla="*/ 0 w 88"/>
                <a:gd name="T13" fmla="*/ 0 h 144"/>
                <a:gd name="T14" fmla="*/ 0 w 88"/>
                <a:gd name="T15" fmla="*/ 0 h 144"/>
                <a:gd name="T16" fmla="*/ 0 w 88"/>
                <a:gd name="T17" fmla="*/ 0 h 144"/>
                <a:gd name="T18" fmla="*/ 0 w 88"/>
                <a:gd name="T19" fmla="*/ 0 h 144"/>
                <a:gd name="T20" fmla="*/ 0 w 88"/>
                <a:gd name="T21" fmla="*/ 0 h 144"/>
                <a:gd name="T22" fmla="*/ 0 w 88"/>
                <a:gd name="T23" fmla="*/ 0 h 144"/>
                <a:gd name="T24" fmla="*/ 0 w 88"/>
                <a:gd name="T25" fmla="*/ 0 h 144"/>
                <a:gd name="T26" fmla="*/ 0 w 88"/>
                <a:gd name="T27" fmla="*/ 0 h 144"/>
                <a:gd name="T28" fmla="*/ 0 w 88"/>
                <a:gd name="T29" fmla="*/ 0 h 144"/>
                <a:gd name="T30" fmla="*/ 0 w 88"/>
                <a:gd name="T31" fmla="*/ 0 h 144"/>
                <a:gd name="T32" fmla="*/ 0 w 88"/>
                <a:gd name="T33" fmla="*/ 0 h 144"/>
                <a:gd name="T34" fmla="*/ 0 w 88"/>
                <a:gd name="T35" fmla="*/ 0 h 144"/>
                <a:gd name="T36" fmla="*/ 0 w 88"/>
                <a:gd name="T37" fmla="*/ 0 h 144"/>
                <a:gd name="T38" fmla="*/ 0 w 88"/>
                <a:gd name="T39" fmla="*/ 0 h 144"/>
                <a:gd name="T40" fmla="*/ 0 w 88"/>
                <a:gd name="T41" fmla="*/ 0 h 144"/>
                <a:gd name="T42" fmla="*/ 0 w 88"/>
                <a:gd name="T43" fmla="*/ 0 h 144"/>
                <a:gd name="T44" fmla="*/ 0 w 88"/>
                <a:gd name="T45" fmla="*/ 0 h 144"/>
                <a:gd name="T46" fmla="*/ 0 w 88"/>
                <a:gd name="T47" fmla="*/ 0 h 144"/>
                <a:gd name="T48" fmla="*/ 0 w 88"/>
                <a:gd name="T49" fmla="*/ 0 h 144"/>
                <a:gd name="T50" fmla="*/ 0 w 88"/>
                <a:gd name="T51" fmla="*/ 0 h 144"/>
                <a:gd name="T52" fmla="*/ 0 w 88"/>
                <a:gd name="T53" fmla="*/ 0 h 144"/>
                <a:gd name="T54" fmla="*/ 0 w 88"/>
                <a:gd name="T55" fmla="*/ 0 h 144"/>
                <a:gd name="T56" fmla="*/ 0 w 88"/>
                <a:gd name="T57" fmla="*/ 0 h 144"/>
                <a:gd name="T58" fmla="*/ 0 w 88"/>
                <a:gd name="T59" fmla="*/ 0 h 144"/>
                <a:gd name="T60" fmla="*/ 0 w 88"/>
                <a:gd name="T61" fmla="*/ 0 h 144"/>
                <a:gd name="T62" fmla="*/ 0 w 88"/>
                <a:gd name="T63" fmla="*/ 0 h 144"/>
                <a:gd name="T64" fmla="*/ 0 w 88"/>
                <a:gd name="T65" fmla="*/ 0 h 144"/>
                <a:gd name="T66" fmla="*/ 0 w 88"/>
                <a:gd name="T67" fmla="*/ 0 h 144"/>
                <a:gd name="T68" fmla="*/ 0 w 88"/>
                <a:gd name="T69" fmla="*/ 0 h 144"/>
                <a:gd name="T70" fmla="*/ 0 w 88"/>
                <a:gd name="T71" fmla="*/ 0 h 144"/>
                <a:gd name="T72" fmla="*/ 0 w 88"/>
                <a:gd name="T73" fmla="*/ 0 h 144"/>
                <a:gd name="T74" fmla="*/ 0 w 88"/>
                <a:gd name="T75" fmla="*/ 0 h 144"/>
                <a:gd name="T76" fmla="*/ 0 w 88"/>
                <a:gd name="T77" fmla="*/ 0 h 144"/>
                <a:gd name="T78" fmla="*/ 0 w 88"/>
                <a:gd name="T79" fmla="*/ 0 h 144"/>
                <a:gd name="T80" fmla="*/ 0 w 88"/>
                <a:gd name="T81" fmla="*/ 0 h 144"/>
                <a:gd name="T82" fmla="*/ 0 w 88"/>
                <a:gd name="T83" fmla="*/ 0 h 144"/>
                <a:gd name="T84" fmla="*/ 0 w 88"/>
                <a:gd name="T85" fmla="*/ 0 h 144"/>
                <a:gd name="T86" fmla="*/ 0 w 88"/>
                <a:gd name="T87" fmla="*/ 0 h 144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88" h="144">
                  <a:moveTo>
                    <a:pt x="36" y="144"/>
                  </a:moveTo>
                  <a:lnTo>
                    <a:pt x="36" y="144"/>
                  </a:lnTo>
                  <a:lnTo>
                    <a:pt x="35" y="143"/>
                  </a:lnTo>
                  <a:lnTo>
                    <a:pt x="34" y="142"/>
                  </a:lnTo>
                  <a:lnTo>
                    <a:pt x="33" y="141"/>
                  </a:lnTo>
                  <a:lnTo>
                    <a:pt x="32" y="140"/>
                  </a:lnTo>
                  <a:lnTo>
                    <a:pt x="31" y="140"/>
                  </a:lnTo>
                  <a:lnTo>
                    <a:pt x="27" y="136"/>
                  </a:lnTo>
                  <a:lnTo>
                    <a:pt x="26" y="135"/>
                  </a:lnTo>
                  <a:lnTo>
                    <a:pt x="24" y="133"/>
                  </a:lnTo>
                  <a:lnTo>
                    <a:pt x="23" y="132"/>
                  </a:lnTo>
                  <a:lnTo>
                    <a:pt x="21" y="130"/>
                  </a:lnTo>
                  <a:lnTo>
                    <a:pt x="20" y="128"/>
                  </a:lnTo>
                  <a:lnTo>
                    <a:pt x="19" y="127"/>
                  </a:lnTo>
                  <a:lnTo>
                    <a:pt x="18" y="127"/>
                  </a:lnTo>
                  <a:lnTo>
                    <a:pt x="17" y="125"/>
                  </a:lnTo>
                  <a:lnTo>
                    <a:pt x="16" y="124"/>
                  </a:lnTo>
                  <a:lnTo>
                    <a:pt x="16" y="123"/>
                  </a:lnTo>
                  <a:lnTo>
                    <a:pt x="10" y="114"/>
                  </a:lnTo>
                  <a:lnTo>
                    <a:pt x="9" y="112"/>
                  </a:lnTo>
                  <a:lnTo>
                    <a:pt x="8" y="109"/>
                  </a:lnTo>
                  <a:lnTo>
                    <a:pt x="6" y="106"/>
                  </a:lnTo>
                  <a:lnTo>
                    <a:pt x="2" y="94"/>
                  </a:lnTo>
                  <a:lnTo>
                    <a:pt x="2" y="93"/>
                  </a:lnTo>
                  <a:lnTo>
                    <a:pt x="1" y="90"/>
                  </a:lnTo>
                  <a:lnTo>
                    <a:pt x="1" y="89"/>
                  </a:lnTo>
                  <a:lnTo>
                    <a:pt x="1" y="86"/>
                  </a:lnTo>
                  <a:lnTo>
                    <a:pt x="0" y="83"/>
                  </a:lnTo>
                  <a:lnTo>
                    <a:pt x="0" y="79"/>
                  </a:lnTo>
                  <a:lnTo>
                    <a:pt x="0" y="78"/>
                  </a:lnTo>
                  <a:lnTo>
                    <a:pt x="0" y="76"/>
                  </a:lnTo>
                  <a:lnTo>
                    <a:pt x="0" y="72"/>
                  </a:lnTo>
                  <a:lnTo>
                    <a:pt x="0" y="61"/>
                  </a:lnTo>
                  <a:lnTo>
                    <a:pt x="1" y="58"/>
                  </a:lnTo>
                  <a:lnTo>
                    <a:pt x="1" y="56"/>
                  </a:lnTo>
                  <a:lnTo>
                    <a:pt x="1" y="55"/>
                  </a:lnTo>
                  <a:lnTo>
                    <a:pt x="2" y="51"/>
                  </a:lnTo>
                  <a:lnTo>
                    <a:pt x="2" y="50"/>
                  </a:lnTo>
                  <a:lnTo>
                    <a:pt x="3" y="48"/>
                  </a:lnTo>
                  <a:lnTo>
                    <a:pt x="4" y="45"/>
                  </a:lnTo>
                  <a:lnTo>
                    <a:pt x="8" y="35"/>
                  </a:lnTo>
                  <a:lnTo>
                    <a:pt x="9" y="32"/>
                  </a:lnTo>
                  <a:lnTo>
                    <a:pt x="10" y="30"/>
                  </a:lnTo>
                  <a:lnTo>
                    <a:pt x="11" y="29"/>
                  </a:lnTo>
                  <a:lnTo>
                    <a:pt x="13" y="26"/>
                  </a:lnTo>
                  <a:lnTo>
                    <a:pt x="14" y="23"/>
                  </a:lnTo>
                  <a:lnTo>
                    <a:pt x="16" y="21"/>
                  </a:lnTo>
                  <a:lnTo>
                    <a:pt x="16" y="20"/>
                  </a:lnTo>
                  <a:lnTo>
                    <a:pt x="17" y="19"/>
                  </a:lnTo>
                  <a:lnTo>
                    <a:pt x="18" y="18"/>
                  </a:lnTo>
                  <a:lnTo>
                    <a:pt x="19" y="17"/>
                  </a:lnTo>
                  <a:lnTo>
                    <a:pt x="20" y="16"/>
                  </a:lnTo>
                  <a:lnTo>
                    <a:pt x="21" y="15"/>
                  </a:lnTo>
                  <a:lnTo>
                    <a:pt x="21" y="14"/>
                  </a:lnTo>
                  <a:lnTo>
                    <a:pt x="23" y="12"/>
                  </a:lnTo>
                  <a:lnTo>
                    <a:pt x="24" y="11"/>
                  </a:lnTo>
                  <a:lnTo>
                    <a:pt x="25" y="10"/>
                  </a:lnTo>
                  <a:lnTo>
                    <a:pt x="27" y="8"/>
                  </a:lnTo>
                  <a:lnTo>
                    <a:pt x="28" y="7"/>
                  </a:lnTo>
                  <a:lnTo>
                    <a:pt x="29" y="6"/>
                  </a:lnTo>
                  <a:lnTo>
                    <a:pt x="31" y="5"/>
                  </a:lnTo>
                  <a:lnTo>
                    <a:pt x="32" y="4"/>
                  </a:lnTo>
                  <a:lnTo>
                    <a:pt x="33" y="3"/>
                  </a:lnTo>
                  <a:lnTo>
                    <a:pt x="33" y="2"/>
                  </a:lnTo>
                  <a:lnTo>
                    <a:pt x="34" y="2"/>
                  </a:lnTo>
                  <a:lnTo>
                    <a:pt x="35" y="1"/>
                  </a:lnTo>
                  <a:lnTo>
                    <a:pt x="36" y="1"/>
                  </a:lnTo>
                  <a:lnTo>
                    <a:pt x="88" y="0"/>
                  </a:lnTo>
                  <a:lnTo>
                    <a:pt x="85" y="1"/>
                  </a:lnTo>
                  <a:lnTo>
                    <a:pt x="83" y="1"/>
                  </a:lnTo>
                  <a:lnTo>
                    <a:pt x="80" y="1"/>
                  </a:lnTo>
                  <a:lnTo>
                    <a:pt x="77" y="1"/>
                  </a:lnTo>
                  <a:lnTo>
                    <a:pt x="74" y="2"/>
                  </a:lnTo>
                  <a:lnTo>
                    <a:pt x="72" y="2"/>
                  </a:lnTo>
                  <a:lnTo>
                    <a:pt x="54" y="9"/>
                  </a:lnTo>
                  <a:lnTo>
                    <a:pt x="53" y="10"/>
                  </a:lnTo>
                  <a:lnTo>
                    <a:pt x="46" y="15"/>
                  </a:lnTo>
                  <a:lnTo>
                    <a:pt x="44" y="16"/>
                  </a:lnTo>
                  <a:lnTo>
                    <a:pt x="42" y="17"/>
                  </a:lnTo>
                  <a:lnTo>
                    <a:pt x="42" y="18"/>
                  </a:lnTo>
                  <a:lnTo>
                    <a:pt x="40" y="19"/>
                  </a:lnTo>
                  <a:lnTo>
                    <a:pt x="31" y="29"/>
                  </a:lnTo>
                  <a:lnTo>
                    <a:pt x="30" y="30"/>
                  </a:lnTo>
                  <a:lnTo>
                    <a:pt x="29" y="32"/>
                  </a:lnTo>
                  <a:lnTo>
                    <a:pt x="27" y="35"/>
                  </a:lnTo>
                  <a:lnTo>
                    <a:pt x="25" y="38"/>
                  </a:lnTo>
                  <a:lnTo>
                    <a:pt x="24" y="40"/>
                  </a:lnTo>
                  <a:lnTo>
                    <a:pt x="24" y="41"/>
                  </a:lnTo>
                  <a:lnTo>
                    <a:pt x="22" y="45"/>
                  </a:lnTo>
                  <a:lnTo>
                    <a:pt x="21" y="48"/>
                  </a:lnTo>
                  <a:lnTo>
                    <a:pt x="20" y="50"/>
                  </a:lnTo>
                  <a:lnTo>
                    <a:pt x="17" y="65"/>
                  </a:lnTo>
                  <a:lnTo>
                    <a:pt x="17" y="67"/>
                  </a:lnTo>
                  <a:lnTo>
                    <a:pt x="17" y="69"/>
                  </a:lnTo>
                  <a:lnTo>
                    <a:pt x="17" y="72"/>
                  </a:lnTo>
                  <a:lnTo>
                    <a:pt x="17" y="76"/>
                  </a:lnTo>
                  <a:lnTo>
                    <a:pt x="17" y="78"/>
                  </a:lnTo>
                  <a:lnTo>
                    <a:pt x="17" y="79"/>
                  </a:lnTo>
                  <a:lnTo>
                    <a:pt x="17" y="83"/>
                  </a:lnTo>
                  <a:lnTo>
                    <a:pt x="18" y="83"/>
                  </a:lnTo>
                  <a:lnTo>
                    <a:pt x="18" y="86"/>
                  </a:lnTo>
                  <a:lnTo>
                    <a:pt x="19" y="89"/>
                  </a:lnTo>
                  <a:lnTo>
                    <a:pt x="19" y="90"/>
                  </a:lnTo>
                  <a:lnTo>
                    <a:pt x="20" y="93"/>
                  </a:lnTo>
                  <a:lnTo>
                    <a:pt x="24" y="103"/>
                  </a:lnTo>
                  <a:lnTo>
                    <a:pt x="24" y="104"/>
                  </a:lnTo>
                  <a:lnTo>
                    <a:pt x="25" y="106"/>
                  </a:lnTo>
                  <a:lnTo>
                    <a:pt x="27" y="109"/>
                  </a:lnTo>
                  <a:lnTo>
                    <a:pt x="29" y="112"/>
                  </a:lnTo>
                  <a:lnTo>
                    <a:pt x="30" y="114"/>
                  </a:lnTo>
                  <a:lnTo>
                    <a:pt x="31" y="115"/>
                  </a:lnTo>
                  <a:lnTo>
                    <a:pt x="34" y="118"/>
                  </a:lnTo>
                  <a:lnTo>
                    <a:pt x="36" y="121"/>
                  </a:lnTo>
                  <a:lnTo>
                    <a:pt x="38" y="123"/>
                  </a:lnTo>
                  <a:lnTo>
                    <a:pt x="39" y="124"/>
                  </a:lnTo>
                  <a:lnTo>
                    <a:pt x="40" y="125"/>
                  </a:lnTo>
                  <a:lnTo>
                    <a:pt x="42" y="127"/>
                  </a:lnTo>
                  <a:lnTo>
                    <a:pt x="44" y="128"/>
                  </a:lnTo>
                  <a:lnTo>
                    <a:pt x="46" y="130"/>
                  </a:lnTo>
                  <a:lnTo>
                    <a:pt x="49" y="132"/>
                  </a:lnTo>
                  <a:lnTo>
                    <a:pt x="85" y="144"/>
                  </a:lnTo>
                  <a:lnTo>
                    <a:pt x="88" y="144"/>
                  </a:lnTo>
                </a:path>
              </a:pathLst>
            </a:custGeom>
            <a:solidFill>
              <a:srgbClr val="E86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958" name="未知">
              <a:extLst>
                <a:ext uri="{FF2B5EF4-FFF2-40B4-BE49-F238E27FC236}">
                  <a16:creationId xmlns:a16="http://schemas.microsoft.com/office/drawing/2014/main" id="{6A641DBF-514A-90FB-C424-0DD27EF375A5}"/>
                </a:ext>
              </a:extLst>
            </p:cNvPr>
            <p:cNvSpPr>
              <a:spLocks/>
            </p:cNvSpPr>
            <p:nvPr/>
          </p:nvSpPr>
          <p:spPr bwMode="auto">
            <a:xfrm>
              <a:off x="852" y="499"/>
              <a:ext cx="35" cy="58"/>
            </a:xfrm>
            <a:custGeom>
              <a:avLst/>
              <a:gdLst>
                <a:gd name="T0" fmla="*/ 0 w 89"/>
                <a:gd name="T1" fmla="*/ 0 h 144"/>
                <a:gd name="T2" fmla="*/ 0 w 89"/>
                <a:gd name="T3" fmla="*/ 0 h 144"/>
                <a:gd name="T4" fmla="*/ 0 w 89"/>
                <a:gd name="T5" fmla="*/ 0 h 144"/>
                <a:gd name="T6" fmla="*/ 0 w 89"/>
                <a:gd name="T7" fmla="*/ 0 h 144"/>
                <a:gd name="T8" fmla="*/ 0 w 89"/>
                <a:gd name="T9" fmla="*/ 0 h 144"/>
                <a:gd name="T10" fmla="*/ 0 w 89"/>
                <a:gd name="T11" fmla="*/ 0 h 144"/>
                <a:gd name="T12" fmla="*/ 0 w 89"/>
                <a:gd name="T13" fmla="*/ 0 h 144"/>
                <a:gd name="T14" fmla="*/ 0 w 89"/>
                <a:gd name="T15" fmla="*/ 0 h 144"/>
                <a:gd name="T16" fmla="*/ 0 w 89"/>
                <a:gd name="T17" fmla="*/ 0 h 144"/>
                <a:gd name="T18" fmla="*/ 0 w 89"/>
                <a:gd name="T19" fmla="*/ 0 h 144"/>
                <a:gd name="T20" fmla="*/ 0 w 89"/>
                <a:gd name="T21" fmla="*/ 0 h 144"/>
                <a:gd name="T22" fmla="*/ 0 w 89"/>
                <a:gd name="T23" fmla="*/ 0 h 144"/>
                <a:gd name="T24" fmla="*/ 0 w 89"/>
                <a:gd name="T25" fmla="*/ 0 h 144"/>
                <a:gd name="T26" fmla="*/ 0 w 89"/>
                <a:gd name="T27" fmla="*/ 0 h 144"/>
                <a:gd name="T28" fmla="*/ 0 w 89"/>
                <a:gd name="T29" fmla="*/ 0 h 144"/>
                <a:gd name="T30" fmla="*/ 0 w 89"/>
                <a:gd name="T31" fmla="*/ 0 h 144"/>
                <a:gd name="T32" fmla="*/ 0 w 89"/>
                <a:gd name="T33" fmla="*/ 0 h 144"/>
                <a:gd name="T34" fmla="*/ 0 w 89"/>
                <a:gd name="T35" fmla="*/ 0 h 144"/>
                <a:gd name="T36" fmla="*/ 0 w 89"/>
                <a:gd name="T37" fmla="*/ 0 h 144"/>
                <a:gd name="T38" fmla="*/ 0 w 89"/>
                <a:gd name="T39" fmla="*/ 0 h 144"/>
                <a:gd name="T40" fmla="*/ 0 w 89"/>
                <a:gd name="T41" fmla="*/ 0 h 144"/>
                <a:gd name="T42" fmla="*/ 0 w 89"/>
                <a:gd name="T43" fmla="*/ 0 h 144"/>
                <a:gd name="T44" fmla="*/ 0 w 89"/>
                <a:gd name="T45" fmla="*/ 0 h 144"/>
                <a:gd name="T46" fmla="*/ 0 w 89"/>
                <a:gd name="T47" fmla="*/ 0 h 144"/>
                <a:gd name="T48" fmla="*/ 0 w 89"/>
                <a:gd name="T49" fmla="*/ 0 h 144"/>
                <a:gd name="T50" fmla="*/ 0 w 89"/>
                <a:gd name="T51" fmla="*/ 0 h 144"/>
                <a:gd name="T52" fmla="*/ 0 w 89"/>
                <a:gd name="T53" fmla="*/ 0 h 144"/>
                <a:gd name="T54" fmla="*/ 0 w 89"/>
                <a:gd name="T55" fmla="*/ 0 h 144"/>
                <a:gd name="T56" fmla="*/ 0 w 89"/>
                <a:gd name="T57" fmla="*/ 0 h 144"/>
                <a:gd name="T58" fmla="*/ 0 w 89"/>
                <a:gd name="T59" fmla="*/ 0 h 144"/>
                <a:gd name="T60" fmla="*/ 0 w 89"/>
                <a:gd name="T61" fmla="*/ 0 h 144"/>
                <a:gd name="T62" fmla="*/ 0 w 89"/>
                <a:gd name="T63" fmla="*/ 0 h 144"/>
                <a:gd name="T64" fmla="*/ 0 w 89"/>
                <a:gd name="T65" fmla="*/ 0 h 144"/>
                <a:gd name="T66" fmla="*/ 0 w 89"/>
                <a:gd name="T67" fmla="*/ 0 h 144"/>
                <a:gd name="T68" fmla="*/ 0 w 89"/>
                <a:gd name="T69" fmla="*/ 0 h 144"/>
                <a:gd name="T70" fmla="*/ 0 w 89"/>
                <a:gd name="T71" fmla="*/ 0 h 144"/>
                <a:gd name="T72" fmla="*/ 0 w 89"/>
                <a:gd name="T73" fmla="*/ 0 h 144"/>
                <a:gd name="T74" fmla="*/ 0 w 89"/>
                <a:gd name="T75" fmla="*/ 0 h 144"/>
                <a:gd name="T76" fmla="*/ 0 w 89"/>
                <a:gd name="T77" fmla="*/ 0 h 144"/>
                <a:gd name="T78" fmla="*/ 0 w 89"/>
                <a:gd name="T79" fmla="*/ 0 h 144"/>
                <a:gd name="T80" fmla="*/ 0 w 89"/>
                <a:gd name="T81" fmla="*/ 0 h 144"/>
                <a:gd name="T82" fmla="*/ 0 w 89"/>
                <a:gd name="T83" fmla="*/ 0 h 144"/>
                <a:gd name="T84" fmla="*/ 0 w 89"/>
                <a:gd name="T85" fmla="*/ 0 h 144"/>
                <a:gd name="T86" fmla="*/ 0 w 89"/>
                <a:gd name="T87" fmla="*/ 0 h 144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89" h="144">
                  <a:moveTo>
                    <a:pt x="0" y="144"/>
                  </a:moveTo>
                  <a:lnTo>
                    <a:pt x="24" y="140"/>
                  </a:lnTo>
                  <a:lnTo>
                    <a:pt x="25" y="139"/>
                  </a:lnTo>
                  <a:lnTo>
                    <a:pt x="28" y="138"/>
                  </a:lnTo>
                  <a:lnTo>
                    <a:pt x="30" y="137"/>
                  </a:lnTo>
                  <a:lnTo>
                    <a:pt x="33" y="136"/>
                  </a:lnTo>
                  <a:lnTo>
                    <a:pt x="35" y="135"/>
                  </a:lnTo>
                  <a:lnTo>
                    <a:pt x="38" y="133"/>
                  </a:lnTo>
                  <a:lnTo>
                    <a:pt x="40" y="132"/>
                  </a:lnTo>
                  <a:lnTo>
                    <a:pt x="42" y="130"/>
                  </a:lnTo>
                  <a:lnTo>
                    <a:pt x="43" y="130"/>
                  </a:lnTo>
                  <a:lnTo>
                    <a:pt x="45" y="128"/>
                  </a:lnTo>
                  <a:lnTo>
                    <a:pt x="55" y="118"/>
                  </a:lnTo>
                  <a:lnTo>
                    <a:pt x="57" y="116"/>
                  </a:lnTo>
                  <a:lnTo>
                    <a:pt x="64" y="106"/>
                  </a:lnTo>
                  <a:lnTo>
                    <a:pt x="64" y="105"/>
                  </a:lnTo>
                  <a:lnTo>
                    <a:pt x="65" y="102"/>
                  </a:lnTo>
                  <a:lnTo>
                    <a:pt x="67" y="100"/>
                  </a:lnTo>
                  <a:lnTo>
                    <a:pt x="67" y="99"/>
                  </a:lnTo>
                  <a:lnTo>
                    <a:pt x="68" y="97"/>
                  </a:lnTo>
                  <a:lnTo>
                    <a:pt x="71" y="86"/>
                  </a:lnTo>
                  <a:lnTo>
                    <a:pt x="71" y="83"/>
                  </a:lnTo>
                  <a:lnTo>
                    <a:pt x="72" y="81"/>
                  </a:lnTo>
                  <a:lnTo>
                    <a:pt x="72" y="79"/>
                  </a:lnTo>
                  <a:lnTo>
                    <a:pt x="72" y="78"/>
                  </a:lnTo>
                  <a:lnTo>
                    <a:pt x="72" y="75"/>
                  </a:lnTo>
                  <a:lnTo>
                    <a:pt x="72" y="72"/>
                  </a:lnTo>
                  <a:lnTo>
                    <a:pt x="71" y="59"/>
                  </a:lnTo>
                  <a:lnTo>
                    <a:pt x="71" y="58"/>
                  </a:lnTo>
                  <a:lnTo>
                    <a:pt x="70" y="55"/>
                  </a:lnTo>
                  <a:lnTo>
                    <a:pt x="69" y="53"/>
                  </a:lnTo>
                  <a:lnTo>
                    <a:pt x="69" y="52"/>
                  </a:lnTo>
                  <a:lnTo>
                    <a:pt x="69" y="50"/>
                  </a:lnTo>
                  <a:lnTo>
                    <a:pt x="50" y="20"/>
                  </a:lnTo>
                  <a:lnTo>
                    <a:pt x="49" y="19"/>
                  </a:lnTo>
                  <a:lnTo>
                    <a:pt x="47" y="18"/>
                  </a:lnTo>
                  <a:lnTo>
                    <a:pt x="45" y="16"/>
                  </a:lnTo>
                  <a:lnTo>
                    <a:pt x="43" y="15"/>
                  </a:lnTo>
                  <a:lnTo>
                    <a:pt x="42" y="14"/>
                  </a:lnTo>
                  <a:lnTo>
                    <a:pt x="0" y="0"/>
                  </a:lnTo>
                  <a:lnTo>
                    <a:pt x="53" y="0"/>
                  </a:lnTo>
                  <a:lnTo>
                    <a:pt x="53" y="1"/>
                  </a:lnTo>
                  <a:lnTo>
                    <a:pt x="54" y="1"/>
                  </a:lnTo>
                  <a:lnTo>
                    <a:pt x="54" y="2"/>
                  </a:lnTo>
                  <a:lnTo>
                    <a:pt x="55" y="2"/>
                  </a:lnTo>
                  <a:lnTo>
                    <a:pt x="56" y="3"/>
                  </a:lnTo>
                  <a:lnTo>
                    <a:pt x="57" y="4"/>
                  </a:lnTo>
                  <a:lnTo>
                    <a:pt x="58" y="5"/>
                  </a:lnTo>
                  <a:lnTo>
                    <a:pt x="59" y="6"/>
                  </a:lnTo>
                  <a:lnTo>
                    <a:pt x="60" y="7"/>
                  </a:lnTo>
                  <a:lnTo>
                    <a:pt x="62" y="8"/>
                  </a:lnTo>
                  <a:lnTo>
                    <a:pt x="63" y="9"/>
                  </a:lnTo>
                  <a:lnTo>
                    <a:pt x="64" y="11"/>
                  </a:lnTo>
                  <a:lnTo>
                    <a:pt x="66" y="12"/>
                  </a:lnTo>
                  <a:lnTo>
                    <a:pt x="67" y="14"/>
                  </a:lnTo>
                  <a:lnTo>
                    <a:pt x="68" y="15"/>
                  </a:lnTo>
                  <a:lnTo>
                    <a:pt x="74" y="24"/>
                  </a:lnTo>
                  <a:lnTo>
                    <a:pt x="76" y="26"/>
                  </a:lnTo>
                  <a:lnTo>
                    <a:pt x="77" y="28"/>
                  </a:lnTo>
                  <a:lnTo>
                    <a:pt x="78" y="30"/>
                  </a:lnTo>
                  <a:lnTo>
                    <a:pt x="80" y="32"/>
                  </a:lnTo>
                  <a:lnTo>
                    <a:pt x="81" y="35"/>
                  </a:lnTo>
                  <a:lnTo>
                    <a:pt x="82" y="37"/>
                  </a:lnTo>
                  <a:lnTo>
                    <a:pt x="82" y="39"/>
                  </a:lnTo>
                  <a:lnTo>
                    <a:pt x="83" y="40"/>
                  </a:lnTo>
                  <a:lnTo>
                    <a:pt x="84" y="42"/>
                  </a:lnTo>
                  <a:lnTo>
                    <a:pt x="85" y="45"/>
                  </a:lnTo>
                  <a:lnTo>
                    <a:pt x="85" y="47"/>
                  </a:lnTo>
                  <a:lnTo>
                    <a:pt x="86" y="50"/>
                  </a:lnTo>
                  <a:lnTo>
                    <a:pt x="87" y="52"/>
                  </a:lnTo>
                  <a:lnTo>
                    <a:pt x="87" y="53"/>
                  </a:lnTo>
                  <a:lnTo>
                    <a:pt x="87" y="55"/>
                  </a:lnTo>
                  <a:lnTo>
                    <a:pt x="88" y="58"/>
                  </a:lnTo>
                  <a:lnTo>
                    <a:pt x="88" y="59"/>
                  </a:lnTo>
                  <a:lnTo>
                    <a:pt x="88" y="61"/>
                  </a:lnTo>
                  <a:lnTo>
                    <a:pt x="89" y="64"/>
                  </a:lnTo>
                  <a:lnTo>
                    <a:pt x="89" y="65"/>
                  </a:lnTo>
                  <a:lnTo>
                    <a:pt x="89" y="66"/>
                  </a:lnTo>
                  <a:lnTo>
                    <a:pt x="89" y="69"/>
                  </a:lnTo>
                  <a:lnTo>
                    <a:pt x="89" y="72"/>
                  </a:lnTo>
                  <a:lnTo>
                    <a:pt x="89" y="75"/>
                  </a:lnTo>
                  <a:lnTo>
                    <a:pt x="89" y="78"/>
                  </a:lnTo>
                  <a:lnTo>
                    <a:pt x="89" y="79"/>
                  </a:lnTo>
                  <a:lnTo>
                    <a:pt x="89" y="81"/>
                  </a:lnTo>
                  <a:lnTo>
                    <a:pt x="88" y="83"/>
                  </a:lnTo>
                  <a:lnTo>
                    <a:pt x="88" y="86"/>
                  </a:lnTo>
                  <a:lnTo>
                    <a:pt x="87" y="89"/>
                  </a:lnTo>
                  <a:lnTo>
                    <a:pt x="87" y="92"/>
                  </a:lnTo>
                  <a:lnTo>
                    <a:pt x="86" y="94"/>
                  </a:lnTo>
                  <a:lnTo>
                    <a:pt x="85" y="97"/>
                  </a:lnTo>
                  <a:lnTo>
                    <a:pt x="85" y="99"/>
                  </a:lnTo>
                  <a:lnTo>
                    <a:pt x="85" y="100"/>
                  </a:lnTo>
                  <a:lnTo>
                    <a:pt x="84" y="102"/>
                  </a:lnTo>
                  <a:lnTo>
                    <a:pt x="83" y="105"/>
                  </a:lnTo>
                  <a:lnTo>
                    <a:pt x="82" y="106"/>
                  </a:lnTo>
                  <a:lnTo>
                    <a:pt x="82" y="107"/>
                  </a:lnTo>
                  <a:lnTo>
                    <a:pt x="81" y="110"/>
                  </a:lnTo>
                  <a:lnTo>
                    <a:pt x="80" y="112"/>
                  </a:lnTo>
                  <a:lnTo>
                    <a:pt x="78" y="114"/>
                  </a:lnTo>
                  <a:lnTo>
                    <a:pt x="77" y="116"/>
                  </a:lnTo>
                  <a:lnTo>
                    <a:pt x="76" y="118"/>
                  </a:lnTo>
                  <a:lnTo>
                    <a:pt x="76" y="119"/>
                  </a:lnTo>
                  <a:lnTo>
                    <a:pt x="74" y="121"/>
                  </a:lnTo>
                  <a:lnTo>
                    <a:pt x="73" y="123"/>
                  </a:lnTo>
                  <a:lnTo>
                    <a:pt x="72" y="124"/>
                  </a:lnTo>
                  <a:lnTo>
                    <a:pt x="72" y="125"/>
                  </a:lnTo>
                  <a:lnTo>
                    <a:pt x="70" y="127"/>
                  </a:lnTo>
                  <a:lnTo>
                    <a:pt x="69" y="128"/>
                  </a:lnTo>
                  <a:lnTo>
                    <a:pt x="68" y="130"/>
                  </a:lnTo>
                  <a:lnTo>
                    <a:pt x="67" y="130"/>
                  </a:lnTo>
                  <a:lnTo>
                    <a:pt x="66" y="132"/>
                  </a:lnTo>
                  <a:lnTo>
                    <a:pt x="64" y="133"/>
                  </a:lnTo>
                  <a:lnTo>
                    <a:pt x="63" y="135"/>
                  </a:lnTo>
                  <a:lnTo>
                    <a:pt x="62" y="136"/>
                  </a:lnTo>
                  <a:lnTo>
                    <a:pt x="61" y="137"/>
                  </a:lnTo>
                  <a:lnTo>
                    <a:pt x="59" y="138"/>
                  </a:lnTo>
                  <a:lnTo>
                    <a:pt x="58" y="139"/>
                  </a:lnTo>
                  <a:lnTo>
                    <a:pt x="58" y="140"/>
                  </a:lnTo>
                  <a:lnTo>
                    <a:pt x="57" y="140"/>
                  </a:lnTo>
                  <a:lnTo>
                    <a:pt x="56" y="141"/>
                  </a:lnTo>
                  <a:lnTo>
                    <a:pt x="55" y="142"/>
                  </a:lnTo>
                  <a:lnTo>
                    <a:pt x="54" y="142"/>
                  </a:lnTo>
                  <a:lnTo>
                    <a:pt x="54" y="143"/>
                  </a:lnTo>
                  <a:lnTo>
                    <a:pt x="53" y="143"/>
                  </a:lnTo>
                  <a:lnTo>
                    <a:pt x="53" y="144"/>
                  </a:lnTo>
                </a:path>
              </a:pathLst>
            </a:custGeom>
            <a:solidFill>
              <a:srgbClr val="E86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959" name="未知">
              <a:extLst>
                <a:ext uri="{FF2B5EF4-FFF2-40B4-BE49-F238E27FC236}">
                  <a16:creationId xmlns:a16="http://schemas.microsoft.com/office/drawing/2014/main" id="{23CF6E53-ADFC-ACE5-7456-AB877CD29FAD}"/>
                </a:ext>
              </a:extLst>
            </p:cNvPr>
            <p:cNvSpPr>
              <a:spLocks/>
            </p:cNvSpPr>
            <p:nvPr/>
          </p:nvSpPr>
          <p:spPr bwMode="auto">
            <a:xfrm>
              <a:off x="831" y="492"/>
              <a:ext cx="42" cy="7"/>
            </a:xfrm>
            <a:custGeom>
              <a:avLst/>
              <a:gdLst>
                <a:gd name="T0" fmla="*/ 0 w 105"/>
                <a:gd name="T1" fmla="*/ 0 h 17"/>
                <a:gd name="T2" fmla="*/ 0 w 105"/>
                <a:gd name="T3" fmla="*/ 0 h 17"/>
                <a:gd name="T4" fmla="*/ 0 w 105"/>
                <a:gd name="T5" fmla="*/ 0 h 17"/>
                <a:gd name="T6" fmla="*/ 0 w 105"/>
                <a:gd name="T7" fmla="*/ 0 h 17"/>
                <a:gd name="T8" fmla="*/ 0 w 105"/>
                <a:gd name="T9" fmla="*/ 0 h 17"/>
                <a:gd name="T10" fmla="*/ 0 w 105"/>
                <a:gd name="T11" fmla="*/ 0 h 17"/>
                <a:gd name="T12" fmla="*/ 0 w 105"/>
                <a:gd name="T13" fmla="*/ 0 h 17"/>
                <a:gd name="T14" fmla="*/ 0 w 105"/>
                <a:gd name="T15" fmla="*/ 0 h 17"/>
                <a:gd name="T16" fmla="*/ 0 w 105"/>
                <a:gd name="T17" fmla="*/ 0 h 17"/>
                <a:gd name="T18" fmla="*/ 0 w 105"/>
                <a:gd name="T19" fmla="*/ 0 h 17"/>
                <a:gd name="T20" fmla="*/ 0 w 105"/>
                <a:gd name="T21" fmla="*/ 0 h 17"/>
                <a:gd name="T22" fmla="*/ 0 w 105"/>
                <a:gd name="T23" fmla="*/ 0 h 17"/>
                <a:gd name="T24" fmla="*/ 0 w 105"/>
                <a:gd name="T25" fmla="*/ 0 h 17"/>
                <a:gd name="T26" fmla="*/ 0 w 105"/>
                <a:gd name="T27" fmla="*/ 0 h 17"/>
                <a:gd name="T28" fmla="*/ 0 w 105"/>
                <a:gd name="T29" fmla="*/ 0 h 17"/>
                <a:gd name="T30" fmla="*/ 0 w 105"/>
                <a:gd name="T31" fmla="*/ 0 h 17"/>
                <a:gd name="T32" fmla="*/ 0 w 105"/>
                <a:gd name="T33" fmla="*/ 0 h 17"/>
                <a:gd name="T34" fmla="*/ 0 w 105"/>
                <a:gd name="T35" fmla="*/ 0 h 17"/>
                <a:gd name="T36" fmla="*/ 0 w 105"/>
                <a:gd name="T37" fmla="*/ 0 h 17"/>
                <a:gd name="T38" fmla="*/ 0 w 105"/>
                <a:gd name="T39" fmla="*/ 0 h 17"/>
                <a:gd name="T40" fmla="*/ 0 w 105"/>
                <a:gd name="T41" fmla="*/ 0 h 17"/>
                <a:gd name="T42" fmla="*/ 0 w 105"/>
                <a:gd name="T43" fmla="*/ 0 h 17"/>
                <a:gd name="T44" fmla="*/ 0 w 105"/>
                <a:gd name="T45" fmla="*/ 0 h 17"/>
                <a:gd name="T46" fmla="*/ 0 w 105"/>
                <a:gd name="T47" fmla="*/ 0 h 17"/>
                <a:gd name="T48" fmla="*/ 0 w 105"/>
                <a:gd name="T49" fmla="*/ 0 h 17"/>
                <a:gd name="T50" fmla="*/ 0 w 105"/>
                <a:gd name="T51" fmla="*/ 0 h 17"/>
                <a:gd name="T52" fmla="*/ 0 w 105"/>
                <a:gd name="T53" fmla="*/ 0 h 17"/>
                <a:gd name="T54" fmla="*/ 0 w 105"/>
                <a:gd name="T55" fmla="*/ 0 h 17"/>
                <a:gd name="T56" fmla="*/ 0 w 105"/>
                <a:gd name="T57" fmla="*/ 0 h 17"/>
                <a:gd name="T58" fmla="*/ 0 w 105"/>
                <a:gd name="T59" fmla="*/ 0 h 17"/>
                <a:gd name="T60" fmla="*/ 0 w 105"/>
                <a:gd name="T61" fmla="*/ 0 h 17"/>
                <a:gd name="T62" fmla="*/ 0 w 105"/>
                <a:gd name="T63" fmla="*/ 0 h 17"/>
                <a:gd name="T64" fmla="*/ 0 w 105"/>
                <a:gd name="T65" fmla="*/ 0 h 17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105" h="17">
                  <a:moveTo>
                    <a:pt x="0" y="17"/>
                  </a:moveTo>
                  <a:lnTo>
                    <a:pt x="0" y="17"/>
                  </a:lnTo>
                  <a:lnTo>
                    <a:pt x="3" y="15"/>
                  </a:lnTo>
                  <a:lnTo>
                    <a:pt x="6" y="13"/>
                  </a:lnTo>
                  <a:lnTo>
                    <a:pt x="9" y="12"/>
                  </a:lnTo>
                  <a:lnTo>
                    <a:pt x="12" y="10"/>
                  </a:lnTo>
                  <a:lnTo>
                    <a:pt x="15" y="9"/>
                  </a:lnTo>
                  <a:lnTo>
                    <a:pt x="18" y="7"/>
                  </a:lnTo>
                  <a:lnTo>
                    <a:pt x="22" y="6"/>
                  </a:lnTo>
                  <a:lnTo>
                    <a:pt x="25" y="5"/>
                  </a:lnTo>
                  <a:lnTo>
                    <a:pt x="28" y="4"/>
                  </a:lnTo>
                  <a:lnTo>
                    <a:pt x="31" y="3"/>
                  </a:lnTo>
                  <a:lnTo>
                    <a:pt x="35" y="2"/>
                  </a:lnTo>
                  <a:lnTo>
                    <a:pt x="38" y="2"/>
                  </a:lnTo>
                  <a:lnTo>
                    <a:pt x="42" y="1"/>
                  </a:lnTo>
                  <a:lnTo>
                    <a:pt x="45" y="1"/>
                  </a:lnTo>
                  <a:lnTo>
                    <a:pt x="49" y="1"/>
                  </a:lnTo>
                  <a:lnTo>
                    <a:pt x="52" y="0"/>
                  </a:lnTo>
                  <a:lnTo>
                    <a:pt x="56" y="1"/>
                  </a:lnTo>
                  <a:lnTo>
                    <a:pt x="59" y="1"/>
                  </a:lnTo>
                  <a:lnTo>
                    <a:pt x="63" y="1"/>
                  </a:lnTo>
                  <a:lnTo>
                    <a:pt x="66" y="2"/>
                  </a:lnTo>
                  <a:lnTo>
                    <a:pt x="77" y="4"/>
                  </a:lnTo>
                  <a:lnTo>
                    <a:pt x="80" y="5"/>
                  </a:lnTo>
                  <a:lnTo>
                    <a:pt x="83" y="6"/>
                  </a:lnTo>
                  <a:lnTo>
                    <a:pt x="86" y="7"/>
                  </a:lnTo>
                  <a:lnTo>
                    <a:pt x="89" y="9"/>
                  </a:lnTo>
                  <a:lnTo>
                    <a:pt x="93" y="10"/>
                  </a:lnTo>
                  <a:lnTo>
                    <a:pt x="96" y="12"/>
                  </a:lnTo>
                  <a:lnTo>
                    <a:pt x="99" y="13"/>
                  </a:lnTo>
                  <a:lnTo>
                    <a:pt x="102" y="15"/>
                  </a:lnTo>
                  <a:lnTo>
                    <a:pt x="104" y="17"/>
                  </a:lnTo>
                  <a:lnTo>
                    <a:pt x="105" y="17"/>
                  </a:lnTo>
                </a:path>
              </a:pathLst>
            </a:custGeom>
            <a:solidFill>
              <a:srgbClr val="E86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960" name="未知">
              <a:extLst>
                <a:ext uri="{FF2B5EF4-FFF2-40B4-BE49-F238E27FC236}">
                  <a16:creationId xmlns:a16="http://schemas.microsoft.com/office/drawing/2014/main" id="{DBCB4053-B3C5-4E28-516C-0F5FC8E1016B}"/>
                </a:ext>
              </a:extLst>
            </p:cNvPr>
            <p:cNvSpPr>
              <a:spLocks/>
            </p:cNvSpPr>
            <p:nvPr/>
          </p:nvSpPr>
          <p:spPr bwMode="auto">
            <a:xfrm>
              <a:off x="823" y="499"/>
              <a:ext cx="57" cy="58"/>
            </a:xfrm>
            <a:custGeom>
              <a:avLst/>
              <a:gdLst>
                <a:gd name="T0" fmla="*/ 0 w 143"/>
                <a:gd name="T1" fmla="*/ 0 h 144"/>
                <a:gd name="T2" fmla="*/ 0 w 143"/>
                <a:gd name="T3" fmla="*/ 0 h 144"/>
                <a:gd name="T4" fmla="*/ 0 w 143"/>
                <a:gd name="T5" fmla="*/ 0 h 144"/>
                <a:gd name="T6" fmla="*/ 0 w 143"/>
                <a:gd name="T7" fmla="*/ 0 h 144"/>
                <a:gd name="T8" fmla="*/ 0 w 143"/>
                <a:gd name="T9" fmla="*/ 0 h 144"/>
                <a:gd name="T10" fmla="*/ 0 w 143"/>
                <a:gd name="T11" fmla="*/ 0 h 144"/>
                <a:gd name="T12" fmla="*/ 0 w 143"/>
                <a:gd name="T13" fmla="*/ 0 h 144"/>
                <a:gd name="T14" fmla="*/ 0 w 143"/>
                <a:gd name="T15" fmla="*/ 0 h 144"/>
                <a:gd name="T16" fmla="*/ 0 w 143"/>
                <a:gd name="T17" fmla="*/ 0 h 144"/>
                <a:gd name="T18" fmla="*/ 0 w 143"/>
                <a:gd name="T19" fmla="*/ 0 h 144"/>
                <a:gd name="T20" fmla="*/ 0 w 143"/>
                <a:gd name="T21" fmla="*/ 0 h 144"/>
                <a:gd name="T22" fmla="*/ 0 w 143"/>
                <a:gd name="T23" fmla="*/ 0 h 144"/>
                <a:gd name="T24" fmla="*/ 0 w 143"/>
                <a:gd name="T25" fmla="*/ 0 h 14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43" h="144">
                  <a:moveTo>
                    <a:pt x="21" y="21"/>
                  </a:moveTo>
                  <a:lnTo>
                    <a:pt x="71" y="0"/>
                  </a:lnTo>
                  <a:lnTo>
                    <a:pt x="74" y="1"/>
                  </a:lnTo>
                  <a:lnTo>
                    <a:pt x="128" y="28"/>
                  </a:lnTo>
                  <a:lnTo>
                    <a:pt x="143" y="72"/>
                  </a:lnTo>
                  <a:lnTo>
                    <a:pt x="143" y="75"/>
                  </a:lnTo>
                  <a:lnTo>
                    <a:pt x="116" y="128"/>
                  </a:lnTo>
                  <a:lnTo>
                    <a:pt x="71" y="144"/>
                  </a:lnTo>
                  <a:lnTo>
                    <a:pt x="68" y="144"/>
                  </a:lnTo>
                  <a:lnTo>
                    <a:pt x="13" y="114"/>
                  </a:lnTo>
                  <a:lnTo>
                    <a:pt x="0" y="72"/>
                  </a:lnTo>
                  <a:lnTo>
                    <a:pt x="0" y="67"/>
                  </a:lnTo>
                  <a:lnTo>
                    <a:pt x="21" y="21"/>
                  </a:lnTo>
                  <a:close/>
                </a:path>
              </a:pathLst>
            </a:custGeom>
            <a:noFill/>
            <a:ln w="635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961" name="未知">
              <a:extLst>
                <a:ext uri="{FF2B5EF4-FFF2-40B4-BE49-F238E27FC236}">
                  <a16:creationId xmlns:a16="http://schemas.microsoft.com/office/drawing/2014/main" id="{81CFCA37-E95E-45A2-42D6-1875FB0CC284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" y="492"/>
              <a:ext cx="71" cy="72"/>
            </a:xfrm>
            <a:custGeom>
              <a:avLst/>
              <a:gdLst>
                <a:gd name="T0" fmla="*/ 0 w 177"/>
                <a:gd name="T1" fmla="*/ 0 h 178"/>
                <a:gd name="T2" fmla="*/ 0 w 177"/>
                <a:gd name="T3" fmla="*/ 0 h 178"/>
                <a:gd name="T4" fmla="*/ 0 w 177"/>
                <a:gd name="T5" fmla="*/ 0 h 178"/>
                <a:gd name="T6" fmla="*/ 0 w 177"/>
                <a:gd name="T7" fmla="*/ 0 h 178"/>
                <a:gd name="T8" fmla="*/ 0 w 177"/>
                <a:gd name="T9" fmla="*/ 0 h 178"/>
                <a:gd name="T10" fmla="*/ 0 w 177"/>
                <a:gd name="T11" fmla="*/ 0 h 178"/>
                <a:gd name="T12" fmla="*/ 0 w 177"/>
                <a:gd name="T13" fmla="*/ 0 h 178"/>
                <a:gd name="T14" fmla="*/ 0 w 177"/>
                <a:gd name="T15" fmla="*/ 0 h 178"/>
                <a:gd name="T16" fmla="*/ 0 w 177"/>
                <a:gd name="T17" fmla="*/ 0 h 178"/>
                <a:gd name="T18" fmla="*/ 0 w 177"/>
                <a:gd name="T19" fmla="*/ 0 h 178"/>
                <a:gd name="T20" fmla="*/ 0 w 177"/>
                <a:gd name="T21" fmla="*/ 0 h 178"/>
                <a:gd name="T22" fmla="*/ 0 w 177"/>
                <a:gd name="T23" fmla="*/ 0 h 178"/>
                <a:gd name="T24" fmla="*/ 0 w 177"/>
                <a:gd name="T25" fmla="*/ 0 h 178"/>
                <a:gd name="T26" fmla="*/ 0 w 177"/>
                <a:gd name="T27" fmla="*/ 0 h 178"/>
                <a:gd name="T28" fmla="*/ 0 w 177"/>
                <a:gd name="T29" fmla="*/ 0 h 178"/>
                <a:gd name="T30" fmla="*/ 0 w 177"/>
                <a:gd name="T31" fmla="*/ 0 h 178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177" h="178">
                  <a:moveTo>
                    <a:pt x="0" y="89"/>
                  </a:moveTo>
                  <a:lnTo>
                    <a:pt x="21" y="147"/>
                  </a:lnTo>
                  <a:lnTo>
                    <a:pt x="74" y="177"/>
                  </a:lnTo>
                  <a:lnTo>
                    <a:pt x="88" y="178"/>
                  </a:lnTo>
                  <a:lnTo>
                    <a:pt x="92" y="178"/>
                  </a:lnTo>
                  <a:lnTo>
                    <a:pt x="148" y="154"/>
                  </a:lnTo>
                  <a:lnTo>
                    <a:pt x="177" y="96"/>
                  </a:lnTo>
                  <a:lnTo>
                    <a:pt x="177" y="89"/>
                  </a:lnTo>
                  <a:lnTo>
                    <a:pt x="177" y="82"/>
                  </a:lnTo>
                  <a:lnTo>
                    <a:pt x="151" y="26"/>
                  </a:lnTo>
                  <a:lnTo>
                    <a:pt x="95" y="1"/>
                  </a:lnTo>
                  <a:lnTo>
                    <a:pt x="88" y="0"/>
                  </a:lnTo>
                  <a:lnTo>
                    <a:pt x="85" y="1"/>
                  </a:lnTo>
                  <a:lnTo>
                    <a:pt x="28" y="24"/>
                  </a:lnTo>
                  <a:lnTo>
                    <a:pt x="0" y="79"/>
                  </a:lnTo>
                  <a:lnTo>
                    <a:pt x="0" y="89"/>
                  </a:lnTo>
                  <a:close/>
                </a:path>
              </a:pathLst>
            </a:custGeom>
            <a:noFill/>
            <a:ln w="635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962" name="未知">
              <a:extLst>
                <a:ext uri="{FF2B5EF4-FFF2-40B4-BE49-F238E27FC236}">
                  <a16:creationId xmlns:a16="http://schemas.microsoft.com/office/drawing/2014/main" id="{774A38A5-505B-5BDB-6AD9-D6F94D6E977C}"/>
                </a:ext>
              </a:extLst>
            </p:cNvPr>
            <p:cNvSpPr>
              <a:spLocks/>
            </p:cNvSpPr>
            <p:nvPr/>
          </p:nvSpPr>
          <p:spPr bwMode="auto">
            <a:xfrm>
              <a:off x="842" y="537"/>
              <a:ext cx="20" cy="4"/>
            </a:xfrm>
            <a:custGeom>
              <a:avLst/>
              <a:gdLst>
                <a:gd name="T0" fmla="*/ 0 w 50"/>
                <a:gd name="T1" fmla="*/ 0 h 11"/>
                <a:gd name="T2" fmla="*/ 0 w 50"/>
                <a:gd name="T3" fmla="*/ 0 h 11"/>
                <a:gd name="T4" fmla="*/ 0 w 50"/>
                <a:gd name="T5" fmla="*/ 0 h 11"/>
                <a:gd name="T6" fmla="*/ 0 w 50"/>
                <a:gd name="T7" fmla="*/ 0 h 11"/>
                <a:gd name="T8" fmla="*/ 0 w 50"/>
                <a:gd name="T9" fmla="*/ 0 h 11"/>
                <a:gd name="T10" fmla="*/ 0 w 50"/>
                <a:gd name="T11" fmla="*/ 0 h 11"/>
                <a:gd name="T12" fmla="*/ 0 w 50"/>
                <a:gd name="T13" fmla="*/ 0 h 11"/>
                <a:gd name="T14" fmla="*/ 0 w 50"/>
                <a:gd name="T15" fmla="*/ 0 h 11"/>
                <a:gd name="T16" fmla="*/ 0 w 50"/>
                <a:gd name="T17" fmla="*/ 0 h 11"/>
                <a:gd name="T18" fmla="*/ 0 w 50"/>
                <a:gd name="T19" fmla="*/ 0 h 11"/>
                <a:gd name="T20" fmla="*/ 0 w 50"/>
                <a:gd name="T21" fmla="*/ 0 h 11"/>
                <a:gd name="T22" fmla="*/ 0 w 50"/>
                <a:gd name="T23" fmla="*/ 0 h 11"/>
                <a:gd name="T24" fmla="*/ 0 w 50"/>
                <a:gd name="T25" fmla="*/ 0 h 11"/>
                <a:gd name="T26" fmla="*/ 0 w 50"/>
                <a:gd name="T27" fmla="*/ 0 h 11"/>
                <a:gd name="T28" fmla="*/ 0 w 50"/>
                <a:gd name="T29" fmla="*/ 0 h 11"/>
                <a:gd name="T30" fmla="*/ 0 w 50"/>
                <a:gd name="T31" fmla="*/ 0 h 11"/>
                <a:gd name="T32" fmla="*/ 0 w 50"/>
                <a:gd name="T33" fmla="*/ 0 h 11"/>
                <a:gd name="T34" fmla="*/ 0 w 50"/>
                <a:gd name="T35" fmla="*/ 0 h 11"/>
                <a:gd name="T36" fmla="*/ 0 w 50"/>
                <a:gd name="T37" fmla="*/ 0 h 11"/>
                <a:gd name="T38" fmla="*/ 0 w 50"/>
                <a:gd name="T39" fmla="*/ 0 h 11"/>
                <a:gd name="T40" fmla="*/ 0 w 50"/>
                <a:gd name="T41" fmla="*/ 0 h 11"/>
                <a:gd name="T42" fmla="*/ 0 w 50"/>
                <a:gd name="T43" fmla="*/ 0 h 11"/>
                <a:gd name="T44" fmla="*/ 0 w 50"/>
                <a:gd name="T45" fmla="*/ 0 h 11"/>
                <a:gd name="T46" fmla="*/ 0 w 50"/>
                <a:gd name="T47" fmla="*/ 0 h 11"/>
                <a:gd name="T48" fmla="*/ 0 w 50"/>
                <a:gd name="T49" fmla="*/ 0 h 11"/>
                <a:gd name="T50" fmla="*/ 0 w 50"/>
                <a:gd name="T51" fmla="*/ 0 h 11"/>
                <a:gd name="T52" fmla="*/ 0 w 50"/>
                <a:gd name="T53" fmla="*/ 0 h 11"/>
                <a:gd name="T54" fmla="*/ 0 w 50"/>
                <a:gd name="T55" fmla="*/ 0 h 11"/>
                <a:gd name="T56" fmla="*/ 0 w 50"/>
                <a:gd name="T57" fmla="*/ 0 h 11"/>
                <a:gd name="T58" fmla="*/ 0 w 50"/>
                <a:gd name="T59" fmla="*/ 0 h 11"/>
                <a:gd name="T60" fmla="*/ 0 w 50"/>
                <a:gd name="T61" fmla="*/ 0 h 11"/>
                <a:gd name="T62" fmla="*/ 0 w 50"/>
                <a:gd name="T63" fmla="*/ 0 h 11"/>
                <a:gd name="T64" fmla="*/ 0 w 50"/>
                <a:gd name="T65" fmla="*/ 0 h 11"/>
                <a:gd name="T66" fmla="*/ 0 w 50"/>
                <a:gd name="T67" fmla="*/ 0 h 11"/>
                <a:gd name="T68" fmla="*/ 0 w 50"/>
                <a:gd name="T69" fmla="*/ 0 h 11"/>
                <a:gd name="T70" fmla="*/ 0 w 50"/>
                <a:gd name="T71" fmla="*/ 0 h 11"/>
                <a:gd name="T72" fmla="*/ 0 w 50"/>
                <a:gd name="T73" fmla="*/ 0 h 11"/>
                <a:gd name="T74" fmla="*/ 0 w 50"/>
                <a:gd name="T75" fmla="*/ 0 h 11"/>
                <a:gd name="T76" fmla="*/ 0 w 50"/>
                <a:gd name="T77" fmla="*/ 0 h 11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0" t="0" r="r" b="b"/>
              <a:pathLst>
                <a:path w="50" h="11">
                  <a:moveTo>
                    <a:pt x="25" y="11"/>
                  </a:moveTo>
                  <a:lnTo>
                    <a:pt x="24" y="11"/>
                  </a:lnTo>
                  <a:lnTo>
                    <a:pt x="23" y="11"/>
                  </a:lnTo>
                  <a:lnTo>
                    <a:pt x="21" y="11"/>
                  </a:lnTo>
                  <a:lnTo>
                    <a:pt x="20" y="11"/>
                  </a:lnTo>
                  <a:lnTo>
                    <a:pt x="19" y="11"/>
                  </a:lnTo>
                  <a:lnTo>
                    <a:pt x="18" y="10"/>
                  </a:lnTo>
                  <a:lnTo>
                    <a:pt x="16" y="10"/>
                  </a:lnTo>
                  <a:lnTo>
                    <a:pt x="15" y="10"/>
                  </a:lnTo>
                  <a:lnTo>
                    <a:pt x="14" y="9"/>
                  </a:lnTo>
                  <a:lnTo>
                    <a:pt x="8" y="6"/>
                  </a:lnTo>
                  <a:lnTo>
                    <a:pt x="7" y="6"/>
                  </a:lnTo>
                  <a:lnTo>
                    <a:pt x="6" y="5"/>
                  </a:lnTo>
                  <a:lnTo>
                    <a:pt x="5" y="4"/>
                  </a:lnTo>
                  <a:lnTo>
                    <a:pt x="4" y="3"/>
                  </a:lnTo>
                  <a:lnTo>
                    <a:pt x="3" y="2"/>
                  </a:lnTo>
                  <a:lnTo>
                    <a:pt x="2" y="2"/>
                  </a:lnTo>
                  <a:lnTo>
                    <a:pt x="1" y="1"/>
                  </a:lnTo>
                  <a:lnTo>
                    <a:pt x="0" y="0"/>
                  </a:lnTo>
                  <a:lnTo>
                    <a:pt x="50" y="0"/>
                  </a:lnTo>
                  <a:lnTo>
                    <a:pt x="50" y="1"/>
                  </a:lnTo>
                  <a:lnTo>
                    <a:pt x="49" y="2"/>
                  </a:lnTo>
                  <a:lnTo>
                    <a:pt x="48" y="2"/>
                  </a:lnTo>
                  <a:lnTo>
                    <a:pt x="47" y="3"/>
                  </a:lnTo>
                  <a:lnTo>
                    <a:pt x="46" y="4"/>
                  </a:lnTo>
                  <a:lnTo>
                    <a:pt x="45" y="5"/>
                  </a:lnTo>
                  <a:lnTo>
                    <a:pt x="44" y="6"/>
                  </a:lnTo>
                  <a:lnTo>
                    <a:pt x="43" y="6"/>
                  </a:lnTo>
                  <a:lnTo>
                    <a:pt x="41" y="7"/>
                  </a:lnTo>
                  <a:lnTo>
                    <a:pt x="37" y="9"/>
                  </a:lnTo>
                  <a:lnTo>
                    <a:pt x="36" y="10"/>
                  </a:lnTo>
                  <a:lnTo>
                    <a:pt x="34" y="10"/>
                  </a:lnTo>
                  <a:lnTo>
                    <a:pt x="33" y="10"/>
                  </a:lnTo>
                  <a:lnTo>
                    <a:pt x="32" y="11"/>
                  </a:lnTo>
                  <a:lnTo>
                    <a:pt x="31" y="11"/>
                  </a:lnTo>
                  <a:lnTo>
                    <a:pt x="29" y="11"/>
                  </a:lnTo>
                  <a:lnTo>
                    <a:pt x="28" y="11"/>
                  </a:lnTo>
                  <a:lnTo>
                    <a:pt x="27" y="11"/>
                  </a:lnTo>
                  <a:lnTo>
                    <a:pt x="25" y="11"/>
                  </a:lnTo>
                  <a:close/>
                </a:path>
              </a:pathLst>
            </a:custGeom>
            <a:solidFill>
              <a:srgbClr val="E86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963" name="未知">
              <a:extLst>
                <a:ext uri="{FF2B5EF4-FFF2-40B4-BE49-F238E27FC236}">
                  <a16:creationId xmlns:a16="http://schemas.microsoft.com/office/drawing/2014/main" id="{D8237012-8FDE-D61B-BBD4-90A689A9A095}"/>
                </a:ext>
              </a:extLst>
            </p:cNvPr>
            <p:cNvSpPr>
              <a:spLocks/>
            </p:cNvSpPr>
            <p:nvPr/>
          </p:nvSpPr>
          <p:spPr bwMode="auto">
            <a:xfrm>
              <a:off x="838" y="519"/>
              <a:ext cx="14" cy="18"/>
            </a:xfrm>
            <a:custGeom>
              <a:avLst/>
              <a:gdLst>
                <a:gd name="T0" fmla="*/ 0 w 33"/>
                <a:gd name="T1" fmla="*/ 0 h 44"/>
                <a:gd name="T2" fmla="*/ 0 w 33"/>
                <a:gd name="T3" fmla="*/ 0 h 44"/>
                <a:gd name="T4" fmla="*/ 0 w 33"/>
                <a:gd name="T5" fmla="*/ 0 h 44"/>
                <a:gd name="T6" fmla="*/ 0 w 33"/>
                <a:gd name="T7" fmla="*/ 0 h 44"/>
                <a:gd name="T8" fmla="*/ 0 w 33"/>
                <a:gd name="T9" fmla="*/ 0 h 44"/>
                <a:gd name="T10" fmla="*/ 0 w 33"/>
                <a:gd name="T11" fmla="*/ 0 h 44"/>
                <a:gd name="T12" fmla="*/ 0 w 33"/>
                <a:gd name="T13" fmla="*/ 0 h 44"/>
                <a:gd name="T14" fmla="*/ 0 w 33"/>
                <a:gd name="T15" fmla="*/ 0 h 44"/>
                <a:gd name="T16" fmla="*/ 0 w 33"/>
                <a:gd name="T17" fmla="*/ 0 h 44"/>
                <a:gd name="T18" fmla="*/ 0 w 33"/>
                <a:gd name="T19" fmla="*/ 0 h 44"/>
                <a:gd name="T20" fmla="*/ 0 w 33"/>
                <a:gd name="T21" fmla="*/ 0 h 44"/>
                <a:gd name="T22" fmla="*/ 0 w 33"/>
                <a:gd name="T23" fmla="*/ 0 h 44"/>
                <a:gd name="T24" fmla="*/ 0 w 33"/>
                <a:gd name="T25" fmla="*/ 0 h 44"/>
                <a:gd name="T26" fmla="*/ 0 w 33"/>
                <a:gd name="T27" fmla="*/ 0 h 44"/>
                <a:gd name="T28" fmla="*/ 0 w 33"/>
                <a:gd name="T29" fmla="*/ 0 h 44"/>
                <a:gd name="T30" fmla="*/ 0 w 33"/>
                <a:gd name="T31" fmla="*/ 0 h 44"/>
                <a:gd name="T32" fmla="*/ 0 w 33"/>
                <a:gd name="T33" fmla="*/ 0 h 44"/>
                <a:gd name="T34" fmla="*/ 0 w 33"/>
                <a:gd name="T35" fmla="*/ 0 h 44"/>
                <a:gd name="T36" fmla="*/ 0 w 33"/>
                <a:gd name="T37" fmla="*/ 0 h 44"/>
                <a:gd name="T38" fmla="*/ 0 w 33"/>
                <a:gd name="T39" fmla="*/ 0 h 44"/>
                <a:gd name="T40" fmla="*/ 0 w 33"/>
                <a:gd name="T41" fmla="*/ 0 h 44"/>
                <a:gd name="T42" fmla="*/ 0 w 33"/>
                <a:gd name="T43" fmla="*/ 0 h 44"/>
                <a:gd name="T44" fmla="*/ 0 w 33"/>
                <a:gd name="T45" fmla="*/ 0 h 44"/>
                <a:gd name="T46" fmla="*/ 0 w 33"/>
                <a:gd name="T47" fmla="*/ 0 h 44"/>
                <a:gd name="T48" fmla="*/ 0 w 33"/>
                <a:gd name="T49" fmla="*/ 0 h 44"/>
                <a:gd name="T50" fmla="*/ 0 w 33"/>
                <a:gd name="T51" fmla="*/ 0 h 44"/>
                <a:gd name="T52" fmla="*/ 0 w 33"/>
                <a:gd name="T53" fmla="*/ 0 h 44"/>
                <a:gd name="T54" fmla="*/ 0 w 33"/>
                <a:gd name="T55" fmla="*/ 0 h 44"/>
                <a:gd name="T56" fmla="*/ 0 w 33"/>
                <a:gd name="T57" fmla="*/ 0 h 44"/>
                <a:gd name="T58" fmla="*/ 0 w 33"/>
                <a:gd name="T59" fmla="*/ 0 h 44"/>
                <a:gd name="T60" fmla="*/ 0 w 33"/>
                <a:gd name="T61" fmla="*/ 0 h 44"/>
                <a:gd name="T62" fmla="*/ 0 w 33"/>
                <a:gd name="T63" fmla="*/ 0 h 44"/>
                <a:gd name="T64" fmla="*/ 0 w 33"/>
                <a:gd name="T65" fmla="*/ 0 h 44"/>
                <a:gd name="T66" fmla="*/ 0 w 33"/>
                <a:gd name="T67" fmla="*/ 0 h 44"/>
                <a:gd name="T68" fmla="*/ 0 w 33"/>
                <a:gd name="T69" fmla="*/ 0 h 44"/>
                <a:gd name="T70" fmla="*/ 0 w 33"/>
                <a:gd name="T71" fmla="*/ 0 h 44"/>
                <a:gd name="T72" fmla="*/ 0 w 33"/>
                <a:gd name="T73" fmla="*/ 0 h 44"/>
                <a:gd name="T74" fmla="*/ 0 w 33"/>
                <a:gd name="T75" fmla="*/ 0 h 44"/>
                <a:gd name="T76" fmla="*/ 0 w 33"/>
                <a:gd name="T77" fmla="*/ 0 h 44"/>
                <a:gd name="T78" fmla="*/ 0 w 33"/>
                <a:gd name="T79" fmla="*/ 0 h 44"/>
                <a:gd name="T80" fmla="*/ 0 w 33"/>
                <a:gd name="T81" fmla="*/ 0 h 44"/>
                <a:gd name="T82" fmla="*/ 0 w 33"/>
                <a:gd name="T83" fmla="*/ 0 h 44"/>
                <a:gd name="T84" fmla="*/ 0 w 33"/>
                <a:gd name="T85" fmla="*/ 0 h 44"/>
                <a:gd name="T86" fmla="*/ 0 w 33"/>
                <a:gd name="T87" fmla="*/ 0 h 44"/>
                <a:gd name="T88" fmla="*/ 0 w 33"/>
                <a:gd name="T89" fmla="*/ 0 h 44"/>
                <a:gd name="T90" fmla="*/ 0 w 33"/>
                <a:gd name="T91" fmla="*/ 0 h 44"/>
                <a:gd name="T92" fmla="*/ 0 w 33"/>
                <a:gd name="T93" fmla="*/ 0 h 44"/>
                <a:gd name="T94" fmla="*/ 0 w 33"/>
                <a:gd name="T95" fmla="*/ 0 h 44"/>
                <a:gd name="T96" fmla="*/ 0 w 33"/>
                <a:gd name="T97" fmla="*/ 0 h 44"/>
                <a:gd name="T98" fmla="*/ 0 w 33"/>
                <a:gd name="T99" fmla="*/ 0 h 44"/>
                <a:gd name="T100" fmla="*/ 0 w 33"/>
                <a:gd name="T101" fmla="*/ 0 h 44"/>
                <a:gd name="T102" fmla="*/ 0 w 33"/>
                <a:gd name="T103" fmla="*/ 0 h 44"/>
                <a:gd name="T104" fmla="*/ 0 w 33"/>
                <a:gd name="T105" fmla="*/ 0 h 44"/>
                <a:gd name="T106" fmla="*/ 0 w 33"/>
                <a:gd name="T107" fmla="*/ 0 h 44"/>
                <a:gd name="T108" fmla="*/ 0 w 33"/>
                <a:gd name="T109" fmla="*/ 0 h 44"/>
                <a:gd name="T110" fmla="*/ 0 w 33"/>
                <a:gd name="T111" fmla="*/ 0 h 44"/>
                <a:gd name="T112" fmla="*/ 0 w 33"/>
                <a:gd name="T113" fmla="*/ 0 h 44"/>
                <a:gd name="T114" fmla="*/ 0 w 33"/>
                <a:gd name="T115" fmla="*/ 0 h 44"/>
                <a:gd name="T116" fmla="*/ 0 w 33"/>
                <a:gd name="T117" fmla="*/ 0 h 44"/>
                <a:gd name="T118" fmla="*/ 0 w 33"/>
                <a:gd name="T119" fmla="*/ 0 h 44"/>
                <a:gd name="T120" fmla="*/ 0 w 33"/>
                <a:gd name="T121" fmla="*/ 0 h 44"/>
                <a:gd name="T122" fmla="*/ 0 w 33"/>
                <a:gd name="T123" fmla="*/ 0 h 44"/>
                <a:gd name="T124" fmla="*/ 0 w 33"/>
                <a:gd name="T125" fmla="*/ 0 h 44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33" h="44">
                  <a:moveTo>
                    <a:pt x="8" y="44"/>
                  </a:moveTo>
                  <a:lnTo>
                    <a:pt x="8" y="44"/>
                  </a:lnTo>
                  <a:lnTo>
                    <a:pt x="8" y="43"/>
                  </a:lnTo>
                  <a:lnTo>
                    <a:pt x="7" y="43"/>
                  </a:lnTo>
                  <a:lnTo>
                    <a:pt x="7" y="42"/>
                  </a:lnTo>
                  <a:lnTo>
                    <a:pt x="6" y="41"/>
                  </a:lnTo>
                  <a:lnTo>
                    <a:pt x="6" y="40"/>
                  </a:lnTo>
                  <a:lnTo>
                    <a:pt x="5" y="40"/>
                  </a:lnTo>
                  <a:lnTo>
                    <a:pt x="5" y="39"/>
                  </a:lnTo>
                  <a:lnTo>
                    <a:pt x="4" y="38"/>
                  </a:lnTo>
                  <a:lnTo>
                    <a:pt x="4" y="37"/>
                  </a:lnTo>
                  <a:lnTo>
                    <a:pt x="3" y="36"/>
                  </a:lnTo>
                  <a:lnTo>
                    <a:pt x="3" y="35"/>
                  </a:lnTo>
                  <a:lnTo>
                    <a:pt x="2" y="34"/>
                  </a:lnTo>
                  <a:lnTo>
                    <a:pt x="2" y="33"/>
                  </a:lnTo>
                  <a:lnTo>
                    <a:pt x="2" y="32"/>
                  </a:lnTo>
                  <a:lnTo>
                    <a:pt x="1" y="31"/>
                  </a:lnTo>
                  <a:lnTo>
                    <a:pt x="1" y="30"/>
                  </a:lnTo>
                  <a:lnTo>
                    <a:pt x="1" y="29"/>
                  </a:lnTo>
                  <a:lnTo>
                    <a:pt x="1" y="27"/>
                  </a:lnTo>
                  <a:lnTo>
                    <a:pt x="0" y="26"/>
                  </a:lnTo>
                  <a:lnTo>
                    <a:pt x="0" y="25"/>
                  </a:lnTo>
                  <a:lnTo>
                    <a:pt x="0" y="24"/>
                  </a:lnTo>
                  <a:lnTo>
                    <a:pt x="0" y="23"/>
                  </a:lnTo>
                  <a:lnTo>
                    <a:pt x="0" y="22"/>
                  </a:lnTo>
                  <a:lnTo>
                    <a:pt x="0" y="21"/>
                  </a:lnTo>
                  <a:lnTo>
                    <a:pt x="1" y="14"/>
                  </a:lnTo>
                  <a:lnTo>
                    <a:pt x="1" y="13"/>
                  </a:lnTo>
                  <a:lnTo>
                    <a:pt x="2" y="12"/>
                  </a:lnTo>
                  <a:lnTo>
                    <a:pt x="2" y="11"/>
                  </a:lnTo>
                  <a:lnTo>
                    <a:pt x="3" y="9"/>
                  </a:lnTo>
                  <a:lnTo>
                    <a:pt x="3" y="8"/>
                  </a:lnTo>
                  <a:lnTo>
                    <a:pt x="4" y="7"/>
                  </a:lnTo>
                  <a:lnTo>
                    <a:pt x="4" y="6"/>
                  </a:lnTo>
                  <a:lnTo>
                    <a:pt x="5" y="6"/>
                  </a:lnTo>
                  <a:lnTo>
                    <a:pt x="5" y="5"/>
                  </a:lnTo>
                  <a:lnTo>
                    <a:pt x="6" y="4"/>
                  </a:lnTo>
                  <a:lnTo>
                    <a:pt x="6" y="3"/>
                  </a:lnTo>
                  <a:lnTo>
                    <a:pt x="7" y="3"/>
                  </a:lnTo>
                  <a:lnTo>
                    <a:pt x="7" y="2"/>
                  </a:lnTo>
                  <a:lnTo>
                    <a:pt x="8" y="1"/>
                  </a:lnTo>
                  <a:lnTo>
                    <a:pt x="8" y="0"/>
                  </a:lnTo>
                  <a:lnTo>
                    <a:pt x="33" y="0"/>
                  </a:lnTo>
                  <a:lnTo>
                    <a:pt x="32" y="0"/>
                  </a:lnTo>
                  <a:lnTo>
                    <a:pt x="31" y="1"/>
                  </a:lnTo>
                  <a:lnTo>
                    <a:pt x="30" y="1"/>
                  </a:lnTo>
                  <a:lnTo>
                    <a:pt x="29" y="1"/>
                  </a:lnTo>
                  <a:lnTo>
                    <a:pt x="28" y="1"/>
                  </a:lnTo>
                  <a:lnTo>
                    <a:pt x="27" y="1"/>
                  </a:lnTo>
                  <a:lnTo>
                    <a:pt x="26" y="2"/>
                  </a:lnTo>
                  <a:lnTo>
                    <a:pt x="22" y="4"/>
                  </a:lnTo>
                  <a:lnTo>
                    <a:pt x="21" y="4"/>
                  </a:lnTo>
                  <a:lnTo>
                    <a:pt x="19" y="6"/>
                  </a:lnTo>
                  <a:lnTo>
                    <a:pt x="18" y="7"/>
                  </a:lnTo>
                  <a:lnTo>
                    <a:pt x="17" y="8"/>
                  </a:lnTo>
                  <a:lnTo>
                    <a:pt x="16" y="9"/>
                  </a:lnTo>
                  <a:lnTo>
                    <a:pt x="15" y="11"/>
                  </a:lnTo>
                  <a:lnTo>
                    <a:pt x="14" y="12"/>
                  </a:lnTo>
                  <a:lnTo>
                    <a:pt x="14" y="13"/>
                  </a:lnTo>
                  <a:lnTo>
                    <a:pt x="13" y="14"/>
                  </a:lnTo>
                  <a:lnTo>
                    <a:pt x="13" y="16"/>
                  </a:lnTo>
                  <a:lnTo>
                    <a:pt x="12" y="17"/>
                  </a:lnTo>
                  <a:lnTo>
                    <a:pt x="12" y="18"/>
                  </a:lnTo>
                  <a:lnTo>
                    <a:pt x="12" y="19"/>
                  </a:lnTo>
                  <a:lnTo>
                    <a:pt x="12" y="20"/>
                  </a:lnTo>
                  <a:lnTo>
                    <a:pt x="12" y="21"/>
                  </a:lnTo>
                  <a:lnTo>
                    <a:pt x="12" y="22"/>
                  </a:lnTo>
                  <a:lnTo>
                    <a:pt x="12" y="23"/>
                  </a:lnTo>
                  <a:lnTo>
                    <a:pt x="12" y="24"/>
                  </a:lnTo>
                  <a:lnTo>
                    <a:pt x="12" y="25"/>
                  </a:lnTo>
                  <a:lnTo>
                    <a:pt x="12" y="26"/>
                  </a:lnTo>
                  <a:lnTo>
                    <a:pt x="12" y="27"/>
                  </a:lnTo>
                  <a:lnTo>
                    <a:pt x="13" y="29"/>
                  </a:lnTo>
                  <a:lnTo>
                    <a:pt x="13" y="30"/>
                  </a:lnTo>
                  <a:lnTo>
                    <a:pt x="14" y="31"/>
                  </a:lnTo>
                  <a:lnTo>
                    <a:pt x="14" y="32"/>
                  </a:lnTo>
                  <a:lnTo>
                    <a:pt x="15" y="33"/>
                  </a:lnTo>
                  <a:lnTo>
                    <a:pt x="15" y="34"/>
                  </a:lnTo>
                  <a:lnTo>
                    <a:pt x="16" y="35"/>
                  </a:lnTo>
                  <a:lnTo>
                    <a:pt x="17" y="36"/>
                  </a:lnTo>
                  <a:lnTo>
                    <a:pt x="18" y="37"/>
                  </a:lnTo>
                  <a:lnTo>
                    <a:pt x="18" y="38"/>
                  </a:lnTo>
                  <a:lnTo>
                    <a:pt x="19" y="38"/>
                  </a:lnTo>
                  <a:lnTo>
                    <a:pt x="19" y="39"/>
                  </a:lnTo>
                  <a:lnTo>
                    <a:pt x="26" y="43"/>
                  </a:lnTo>
                  <a:lnTo>
                    <a:pt x="27" y="43"/>
                  </a:lnTo>
                  <a:lnTo>
                    <a:pt x="32" y="44"/>
                  </a:lnTo>
                  <a:lnTo>
                    <a:pt x="33" y="44"/>
                  </a:lnTo>
                </a:path>
              </a:pathLst>
            </a:custGeom>
            <a:solidFill>
              <a:srgbClr val="E86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964" name="未知">
              <a:extLst>
                <a:ext uri="{FF2B5EF4-FFF2-40B4-BE49-F238E27FC236}">
                  <a16:creationId xmlns:a16="http://schemas.microsoft.com/office/drawing/2014/main" id="{F59D1C14-EA8E-9DBA-480B-DF31147242F2}"/>
                </a:ext>
              </a:extLst>
            </p:cNvPr>
            <p:cNvSpPr>
              <a:spLocks/>
            </p:cNvSpPr>
            <p:nvPr/>
          </p:nvSpPr>
          <p:spPr bwMode="auto">
            <a:xfrm>
              <a:off x="852" y="519"/>
              <a:ext cx="13" cy="18"/>
            </a:xfrm>
            <a:custGeom>
              <a:avLst/>
              <a:gdLst>
                <a:gd name="T0" fmla="*/ 0 w 33"/>
                <a:gd name="T1" fmla="*/ 0 h 44"/>
                <a:gd name="T2" fmla="*/ 0 w 33"/>
                <a:gd name="T3" fmla="*/ 0 h 44"/>
                <a:gd name="T4" fmla="*/ 0 w 33"/>
                <a:gd name="T5" fmla="*/ 0 h 44"/>
                <a:gd name="T6" fmla="*/ 0 w 33"/>
                <a:gd name="T7" fmla="*/ 0 h 44"/>
                <a:gd name="T8" fmla="*/ 0 w 33"/>
                <a:gd name="T9" fmla="*/ 0 h 44"/>
                <a:gd name="T10" fmla="*/ 0 w 33"/>
                <a:gd name="T11" fmla="*/ 0 h 44"/>
                <a:gd name="T12" fmla="*/ 0 w 33"/>
                <a:gd name="T13" fmla="*/ 0 h 44"/>
                <a:gd name="T14" fmla="*/ 0 w 33"/>
                <a:gd name="T15" fmla="*/ 0 h 44"/>
                <a:gd name="T16" fmla="*/ 0 w 33"/>
                <a:gd name="T17" fmla="*/ 0 h 44"/>
                <a:gd name="T18" fmla="*/ 0 w 33"/>
                <a:gd name="T19" fmla="*/ 0 h 44"/>
                <a:gd name="T20" fmla="*/ 0 w 33"/>
                <a:gd name="T21" fmla="*/ 0 h 44"/>
                <a:gd name="T22" fmla="*/ 0 w 33"/>
                <a:gd name="T23" fmla="*/ 0 h 44"/>
                <a:gd name="T24" fmla="*/ 0 w 33"/>
                <a:gd name="T25" fmla="*/ 0 h 44"/>
                <a:gd name="T26" fmla="*/ 0 w 33"/>
                <a:gd name="T27" fmla="*/ 0 h 44"/>
                <a:gd name="T28" fmla="*/ 0 w 33"/>
                <a:gd name="T29" fmla="*/ 0 h 44"/>
                <a:gd name="T30" fmla="*/ 0 w 33"/>
                <a:gd name="T31" fmla="*/ 0 h 44"/>
                <a:gd name="T32" fmla="*/ 0 w 33"/>
                <a:gd name="T33" fmla="*/ 0 h 44"/>
                <a:gd name="T34" fmla="*/ 0 w 33"/>
                <a:gd name="T35" fmla="*/ 0 h 44"/>
                <a:gd name="T36" fmla="*/ 0 w 33"/>
                <a:gd name="T37" fmla="*/ 0 h 44"/>
                <a:gd name="T38" fmla="*/ 0 w 33"/>
                <a:gd name="T39" fmla="*/ 0 h 44"/>
                <a:gd name="T40" fmla="*/ 0 w 33"/>
                <a:gd name="T41" fmla="*/ 0 h 44"/>
                <a:gd name="T42" fmla="*/ 0 w 33"/>
                <a:gd name="T43" fmla="*/ 0 h 44"/>
                <a:gd name="T44" fmla="*/ 0 w 33"/>
                <a:gd name="T45" fmla="*/ 0 h 44"/>
                <a:gd name="T46" fmla="*/ 0 w 33"/>
                <a:gd name="T47" fmla="*/ 0 h 44"/>
                <a:gd name="T48" fmla="*/ 0 w 33"/>
                <a:gd name="T49" fmla="*/ 0 h 44"/>
                <a:gd name="T50" fmla="*/ 0 w 33"/>
                <a:gd name="T51" fmla="*/ 0 h 44"/>
                <a:gd name="T52" fmla="*/ 0 w 33"/>
                <a:gd name="T53" fmla="*/ 0 h 44"/>
                <a:gd name="T54" fmla="*/ 0 w 33"/>
                <a:gd name="T55" fmla="*/ 0 h 44"/>
                <a:gd name="T56" fmla="*/ 0 w 33"/>
                <a:gd name="T57" fmla="*/ 0 h 44"/>
                <a:gd name="T58" fmla="*/ 0 w 33"/>
                <a:gd name="T59" fmla="*/ 0 h 44"/>
                <a:gd name="T60" fmla="*/ 0 w 33"/>
                <a:gd name="T61" fmla="*/ 0 h 44"/>
                <a:gd name="T62" fmla="*/ 0 w 33"/>
                <a:gd name="T63" fmla="*/ 0 h 44"/>
                <a:gd name="T64" fmla="*/ 0 w 33"/>
                <a:gd name="T65" fmla="*/ 0 h 44"/>
                <a:gd name="T66" fmla="*/ 0 w 33"/>
                <a:gd name="T67" fmla="*/ 0 h 44"/>
                <a:gd name="T68" fmla="*/ 0 w 33"/>
                <a:gd name="T69" fmla="*/ 0 h 44"/>
                <a:gd name="T70" fmla="*/ 0 w 33"/>
                <a:gd name="T71" fmla="*/ 0 h 44"/>
                <a:gd name="T72" fmla="*/ 0 w 33"/>
                <a:gd name="T73" fmla="*/ 0 h 44"/>
                <a:gd name="T74" fmla="*/ 0 w 33"/>
                <a:gd name="T75" fmla="*/ 0 h 44"/>
                <a:gd name="T76" fmla="*/ 0 w 33"/>
                <a:gd name="T77" fmla="*/ 0 h 44"/>
                <a:gd name="T78" fmla="*/ 0 w 33"/>
                <a:gd name="T79" fmla="*/ 0 h 44"/>
                <a:gd name="T80" fmla="*/ 0 w 33"/>
                <a:gd name="T81" fmla="*/ 0 h 44"/>
                <a:gd name="T82" fmla="*/ 0 w 33"/>
                <a:gd name="T83" fmla="*/ 0 h 44"/>
                <a:gd name="T84" fmla="*/ 0 w 33"/>
                <a:gd name="T85" fmla="*/ 0 h 44"/>
                <a:gd name="T86" fmla="*/ 0 w 33"/>
                <a:gd name="T87" fmla="*/ 0 h 44"/>
                <a:gd name="T88" fmla="*/ 0 w 33"/>
                <a:gd name="T89" fmla="*/ 0 h 44"/>
                <a:gd name="T90" fmla="*/ 0 w 33"/>
                <a:gd name="T91" fmla="*/ 0 h 44"/>
                <a:gd name="T92" fmla="*/ 0 w 33"/>
                <a:gd name="T93" fmla="*/ 0 h 44"/>
                <a:gd name="T94" fmla="*/ 0 w 33"/>
                <a:gd name="T95" fmla="*/ 0 h 44"/>
                <a:gd name="T96" fmla="*/ 0 w 33"/>
                <a:gd name="T97" fmla="*/ 0 h 44"/>
                <a:gd name="T98" fmla="*/ 0 w 33"/>
                <a:gd name="T99" fmla="*/ 0 h 44"/>
                <a:gd name="T100" fmla="*/ 0 w 33"/>
                <a:gd name="T101" fmla="*/ 0 h 44"/>
                <a:gd name="T102" fmla="*/ 0 w 33"/>
                <a:gd name="T103" fmla="*/ 0 h 44"/>
                <a:gd name="T104" fmla="*/ 0 w 33"/>
                <a:gd name="T105" fmla="*/ 0 h 44"/>
                <a:gd name="T106" fmla="*/ 0 w 33"/>
                <a:gd name="T107" fmla="*/ 0 h 44"/>
                <a:gd name="T108" fmla="*/ 0 w 33"/>
                <a:gd name="T109" fmla="*/ 0 h 44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0" t="0" r="r" b="b"/>
              <a:pathLst>
                <a:path w="33" h="44">
                  <a:moveTo>
                    <a:pt x="0" y="44"/>
                  </a:moveTo>
                  <a:lnTo>
                    <a:pt x="14" y="39"/>
                  </a:lnTo>
                  <a:lnTo>
                    <a:pt x="20" y="32"/>
                  </a:lnTo>
                  <a:lnTo>
                    <a:pt x="20" y="31"/>
                  </a:lnTo>
                  <a:lnTo>
                    <a:pt x="20" y="30"/>
                  </a:lnTo>
                  <a:lnTo>
                    <a:pt x="21" y="30"/>
                  </a:lnTo>
                  <a:lnTo>
                    <a:pt x="21" y="29"/>
                  </a:lnTo>
                  <a:lnTo>
                    <a:pt x="21" y="28"/>
                  </a:lnTo>
                  <a:lnTo>
                    <a:pt x="21" y="27"/>
                  </a:lnTo>
                  <a:lnTo>
                    <a:pt x="22" y="26"/>
                  </a:lnTo>
                  <a:lnTo>
                    <a:pt x="22" y="25"/>
                  </a:lnTo>
                  <a:lnTo>
                    <a:pt x="22" y="24"/>
                  </a:lnTo>
                  <a:lnTo>
                    <a:pt x="22" y="23"/>
                  </a:lnTo>
                  <a:lnTo>
                    <a:pt x="22" y="22"/>
                  </a:lnTo>
                  <a:lnTo>
                    <a:pt x="22" y="21"/>
                  </a:lnTo>
                  <a:lnTo>
                    <a:pt x="22" y="20"/>
                  </a:lnTo>
                  <a:lnTo>
                    <a:pt x="22" y="19"/>
                  </a:lnTo>
                  <a:lnTo>
                    <a:pt x="22" y="18"/>
                  </a:lnTo>
                  <a:lnTo>
                    <a:pt x="21" y="17"/>
                  </a:lnTo>
                  <a:lnTo>
                    <a:pt x="21" y="16"/>
                  </a:lnTo>
                  <a:lnTo>
                    <a:pt x="21" y="15"/>
                  </a:lnTo>
                  <a:lnTo>
                    <a:pt x="20" y="14"/>
                  </a:lnTo>
                  <a:lnTo>
                    <a:pt x="20" y="13"/>
                  </a:lnTo>
                  <a:lnTo>
                    <a:pt x="20" y="12"/>
                  </a:lnTo>
                  <a:lnTo>
                    <a:pt x="19" y="12"/>
                  </a:lnTo>
                  <a:lnTo>
                    <a:pt x="19" y="11"/>
                  </a:lnTo>
                  <a:lnTo>
                    <a:pt x="18" y="10"/>
                  </a:lnTo>
                  <a:lnTo>
                    <a:pt x="18" y="9"/>
                  </a:lnTo>
                  <a:lnTo>
                    <a:pt x="17" y="9"/>
                  </a:lnTo>
                  <a:lnTo>
                    <a:pt x="17" y="8"/>
                  </a:lnTo>
                  <a:lnTo>
                    <a:pt x="16" y="7"/>
                  </a:lnTo>
                  <a:lnTo>
                    <a:pt x="15" y="6"/>
                  </a:lnTo>
                  <a:lnTo>
                    <a:pt x="14" y="6"/>
                  </a:lnTo>
                  <a:lnTo>
                    <a:pt x="14" y="5"/>
                  </a:lnTo>
                  <a:lnTo>
                    <a:pt x="13" y="5"/>
                  </a:lnTo>
                  <a:lnTo>
                    <a:pt x="0" y="0"/>
                  </a:lnTo>
                  <a:lnTo>
                    <a:pt x="25" y="0"/>
                  </a:lnTo>
                  <a:lnTo>
                    <a:pt x="25" y="1"/>
                  </a:lnTo>
                  <a:lnTo>
                    <a:pt x="26" y="1"/>
                  </a:lnTo>
                  <a:lnTo>
                    <a:pt x="26" y="2"/>
                  </a:lnTo>
                  <a:lnTo>
                    <a:pt x="27" y="2"/>
                  </a:lnTo>
                  <a:lnTo>
                    <a:pt x="27" y="3"/>
                  </a:lnTo>
                  <a:lnTo>
                    <a:pt x="28" y="4"/>
                  </a:lnTo>
                  <a:lnTo>
                    <a:pt x="28" y="5"/>
                  </a:lnTo>
                  <a:lnTo>
                    <a:pt x="29" y="5"/>
                  </a:lnTo>
                  <a:lnTo>
                    <a:pt x="29" y="6"/>
                  </a:lnTo>
                  <a:lnTo>
                    <a:pt x="30" y="7"/>
                  </a:lnTo>
                  <a:lnTo>
                    <a:pt x="30" y="8"/>
                  </a:lnTo>
                  <a:lnTo>
                    <a:pt x="31" y="9"/>
                  </a:lnTo>
                  <a:lnTo>
                    <a:pt x="31" y="10"/>
                  </a:lnTo>
                  <a:lnTo>
                    <a:pt x="31" y="11"/>
                  </a:lnTo>
                  <a:lnTo>
                    <a:pt x="32" y="12"/>
                  </a:lnTo>
                  <a:lnTo>
                    <a:pt x="33" y="16"/>
                  </a:lnTo>
                  <a:lnTo>
                    <a:pt x="33" y="17"/>
                  </a:lnTo>
                  <a:lnTo>
                    <a:pt x="33" y="18"/>
                  </a:lnTo>
                  <a:lnTo>
                    <a:pt x="33" y="19"/>
                  </a:lnTo>
                  <a:lnTo>
                    <a:pt x="33" y="20"/>
                  </a:lnTo>
                  <a:lnTo>
                    <a:pt x="33" y="21"/>
                  </a:lnTo>
                  <a:lnTo>
                    <a:pt x="33" y="22"/>
                  </a:lnTo>
                  <a:lnTo>
                    <a:pt x="33" y="23"/>
                  </a:lnTo>
                  <a:lnTo>
                    <a:pt x="33" y="24"/>
                  </a:lnTo>
                  <a:lnTo>
                    <a:pt x="33" y="25"/>
                  </a:lnTo>
                  <a:lnTo>
                    <a:pt x="33" y="26"/>
                  </a:lnTo>
                  <a:lnTo>
                    <a:pt x="33" y="27"/>
                  </a:lnTo>
                  <a:lnTo>
                    <a:pt x="33" y="28"/>
                  </a:lnTo>
                  <a:lnTo>
                    <a:pt x="33" y="29"/>
                  </a:lnTo>
                  <a:lnTo>
                    <a:pt x="33" y="30"/>
                  </a:lnTo>
                  <a:lnTo>
                    <a:pt x="32" y="30"/>
                  </a:lnTo>
                  <a:lnTo>
                    <a:pt x="32" y="31"/>
                  </a:lnTo>
                  <a:lnTo>
                    <a:pt x="32" y="32"/>
                  </a:lnTo>
                  <a:lnTo>
                    <a:pt x="32" y="33"/>
                  </a:lnTo>
                  <a:lnTo>
                    <a:pt x="31" y="33"/>
                  </a:lnTo>
                  <a:lnTo>
                    <a:pt x="31" y="34"/>
                  </a:lnTo>
                  <a:lnTo>
                    <a:pt x="31" y="35"/>
                  </a:lnTo>
                  <a:lnTo>
                    <a:pt x="31" y="36"/>
                  </a:lnTo>
                  <a:lnTo>
                    <a:pt x="30" y="36"/>
                  </a:lnTo>
                  <a:lnTo>
                    <a:pt x="30" y="37"/>
                  </a:lnTo>
                  <a:lnTo>
                    <a:pt x="30" y="38"/>
                  </a:lnTo>
                  <a:lnTo>
                    <a:pt x="29" y="38"/>
                  </a:lnTo>
                  <a:lnTo>
                    <a:pt x="29" y="39"/>
                  </a:lnTo>
                  <a:lnTo>
                    <a:pt x="28" y="40"/>
                  </a:lnTo>
                  <a:lnTo>
                    <a:pt x="28" y="41"/>
                  </a:lnTo>
                  <a:lnTo>
                    <a:pt x="27" y="41"/>
                  </a:lnTo>
                  <a:lnTo>
                    <a:pt x="27" y="42"/>
                  </a:lnTo>
                  <a:lnTo>
                    <a:pt x="26" y="43"/>
                  </a:lnTo>
                  <a:lnTo>
                    <a:pt x="26" y="44"/>
                  </a:lnTo>
                  <a:lnTo>
                    <a:pt x="25" y="44"/>
                  </a:lnTo>
                </a:path>
              </a:pathLst>
            </a:custGeom>
            <a:solidFill>
              <a:srgbClr val="E86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965" name="未知">
              <a:extLst>
                <a:ext uri="{FF2B5EF4-FFF2-40B4-BE49-F238E27FC236}">
                  <a16:creationId xmlns:a16="http://schemas.microsoft.com/office/drawing/2014/main" id="{58FAED56-054F-908E-50AE-5D8E9FE1A15A}"/>
                </a:ext>
              </a:extLst>
            </p:cNvPr>
            <p:cNvSpPr>
              <a:spLocks/>
            </p:cNvSpPr>
            <p:nvPr/>
          </p:nvSpPr>
          <p:spPr bwMode="auto">
            <a:xfrm>
              <a:off x="842" y="515"/>
              <a:ext cx="20" cy="4"/>
            </a:xfrm>
            <a:custGeom>
              <a:avLst/>
              <a:gdLst>
                <a:gd name="T0" fmla="*/ 0 w 50"/>
                <a:gd name="T1" fmla="*/ 0 h 11"/>
                <a:gd name="T2" fmla="*/ 0 w 50"/>
                <a:gd name="T3" fmla="*/ 0 h 11"/>
                <a:gd name="T4" fmla="*/ 0 w 50"/>
                <a:gd name="T5" fmla="*/ 0 h 11"/>
                <a:gd name="T6" fmla="*/ 0 w 50"/>
                <a:gd name="T7" fmla="*/ 0 h 11"/>
                <a:gd name="T8" fmla="*/ 0 w 50"/>
                <a:gd name="T9" fmla="*/ 0 h 11"/>
                <a:gd name="T10" fmla="*/ 0 w 50"/>
                <a:gd name="T11" fmla="*/ 0 h 11"/>
                <a:gd name="T12" fmla="*/ 0 w 50"/>
                <a:gd name="T13" fmla="*/ 0 h 11"/>
                <a:gd name="T14" fmla="*/ 0 w 50"/>
                <a:gd name="T15" fmla="*/ 0 h 11"/>
                <a:gd name="T16" fmla="*/ 0 w 50"/>
                <a:gd name="T17" fmla="*/ 0 h 11"/>
                <a:gd name="T18" fmla="*/ 0 w 50"/>
                <a:gd name="T19" fmla="*/ 0 h 11"/>
                <a:gd name="T20" fmla="*/ 0 w 50"/>
                <a:gd name="T21" fmla="*/ 0 h 11"/>
                <a:gd name="T22" fmla="*/ 0 w 50"/>
                <a:gd name="T23" fmla="*/ 0 h 11"/>
                <a:gd name="T24" fmla="*/ 0 w 50"/>
                <a:gd name="T25" fmla="*/ 0 h 11"/>
                <a:gd name="T26" fmla="*/ 0 w 50"/>
                <a:gd name="T27" fmla="*/ 0 h 11"/>
                <a:gd name="T28" fmla="*/ 0 w 50"/>
                <a:gd name="T29" fmla="*/ 0 h 11"/>
                <a:gd name="T30" fmla="*/ 0 w 50"/>
                <a:gd name="T31" fmla="*/ 0 h 11"/>
                <a:gd name="T32" fmla="*/ 0 w 50"/>
                <a:gd name="T33" fmla="*/ 0 h 11"/>
                <a:gd name="T34" fmla="*/ 0 w 50"/>
                <a:gd name="T35" fmla="*/ 0 h 11"/>
                <a:gd name="T36" fmla="*/ 0 w 50"/>
                <a:gd name="T37" fmla="*/ 0 h 11"/>
                <a:gd name="T38" fmla="*/ 0 w 50"/>
                <a:gd name="T39" fmla="*/ 0 h 11"/>
                <a:gd name="T40" fmla="*/ 0 w 50"/>
                <a:gd name="T41" fmla="*/ 0 h 11"/>
                <a:gd name="T42" fmla="*/ 0 w 50"/>
                <a:gd name="T43" fmla="*/ 0 h 11"/>
                <a:gd name="T44" fmla="*/ 0 w 50"/>
                <a:gd name="T45" fmla="*/ 0 h 11"/>
                <a:gd name="T46" fmla="*/ 0 w 50"/>
                <a:gd name="T47" fmla="*/ 0 h 11"/>
                <a:gd name="T48" fmla="*/ 0 w 50"/>
                <a:gd name="T49" fmla="*/ 0 h 11"/>
                <a:gd name="T50" fmla="*/ 0 w 50"/>
                <a:gd name="T51" fmla="*/ 0 h 11"/>
                <a:gd name="T52" fmla="*/ 0 w 50"/>
                <a:gd name="T53" fmla="*/ 0 h 11"/>
                <a:gd name="T54" fmla="*/ 0 w 50"/>
                <a:gd name="T55" fmla="*/ 0 h 11"/>
                <a:gd name="T56" fmla="*/ 0 w 50"/>
                <a:gd name="T57" fmla="*/ 0 h 11"/>
                <a:gd name="T58" fmla="*/ 0 w 50"/>
                <a:gd name="T59" fmla="*/ 0 h 11"/>
                <a:gd name="T60" fmla="*/ 0 w 50"/>
                <a:gd name="T61" fmla="*/ 0 h 11"/>
                <a:gd name="T62" fmla="*/ 0 w 50"/>
                <a:gd name="T63" fmla="*/ 0 h 11"/>
                <a:gd name="T64" fmla="*/ 0 w 50"/>
                <a:gd name="T65" fmla="*/ 0 h 11"/>
                <a:gd name="T66" fmla="*/ 0 w 50"/>
                <a:gd name="T67" fmla="*/ 0 h 11"/>
                <a:gd name="T68" fmla="*/ 0 w 50"/>
                <a:gd name="T69" fmla="*/ 0 h 11"/>
                <a:gd name="T70" fmla="*/ 0 w 50"/>
                <a:gd name="T71" fmla="*/ 0 h 11"/>
                <a:gd name="T72" fmla="*/ 0 w 50"/>
                <a:gd name="T73" fmla="*/ 0 h 11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50" h="11">
                  <a:moveTo>
                    <a:pt x="0" y="11"/>
                  </a:moveTo>
                  <a:lnTo>
                    <a:pt x="1" y="11"/>
                  </a:lnTo>
                  <a:lnTo>
                    <a:pt x="2" y="10"/>
                  </a:lnTo>
                  <a:lnTo>
                    <a:pt x="3" y="9"/>
                  </a:lnTo>
                  <a:lnTo>
                    <a:pt x="4" y="8"/>
                  </a:lnTo>
                  <a:lnTo>
                    <a:pt x="5" y="7"/>
                  </a:lnTo>
                  <a:lnTo>
                    <a:pt x="6" y="6"/>
                  </a:lnTo>
                  <a:lnTo>
                    <a:pt x="7" y="6"/>
                  </a:lnTo>
                  <a:lnTo>
                    <a:pt x="8" y="5"/>
                  </a:lnTo>
                  <a:lnTo>
                    <a:pt x="9" y="4"/>
                  </a:lnTo>
                  <a:lnTo>
                    <a:pt x="10" y="4"/>
                  </a:lnTo>
                  <a:lnTo>
                    <a:pt x="11" y="3"/>
                  </a:lnTo>
                  <a:lnTo>
                    <a:pt x="13" y="3"/>
                  </a:lnTo>
                  <a:lnTo>
                    <a:pt x="14" y="2"/>
                  </a:lnTo>
                  <a:lnTo>
                    <a:pt x="15" y="2"/>
                  </a:lnTo>
                  <a:lnTo>
                    <a:pt x="16" y="1"/>
                  </a:lnTo>
                  <a:lnTo>
                    <a:pt x="18" y="1"/>
                  </a:lnTo>
                  <a:lnTo>
                    <a:pt x="19" y="1"/>
                  </a:lnTo>
                  <a:lnTo>
                    <a:pt x="20" y="0"/>
                  </a:lnTo>
                  <a:lnTo>
                    <a:pt x="21" y="0"/>
                  </a:lnTo>
                  <a:lnTo>
                    <a:pt x="23" y="0"/>
                  </a:lnTo>
                  <a:lnTo>
                    <a:pt x="24" y="0"/>
                  </a:lnTo>
                  <a:lnTo>
                    <a:pt x="25" y="0"/>
                  </a:lnTo>
                  <a:lnTo>
                    <a:pt x="29" y="0"/>
                  </a:lnTo>
                  <a:lnTo>
                    <a:pt x="31" y="0"/>
                  </a:lnTo>
                  <a:lnTo>
                    <a:pt x="34" y="1"/>
                  </a:lnTo>
                  <a:lnTo>
                    <a:pt x="36" y="2"/>
                  </a:lnTo>
                  <a:lnTo>
                    <a:pt x="37" y="2"/>
                  </a:lnTo>
                  <a:lnTo>
                    <a:pt x="38" y="3"/>
                  </a:lnTo>
                  <a:lnTo>
                    <a:pt x="39" y="3"/>
                  </a:lnTo>
                  <a:lnTo>
                    <a:pt x="45" y="6"/>
                  </a:lnTo>
                  <a:lnTo>
                    <a:pt x="46" y="7"/>
                  </a:lnTo>
                  <a:lnTo>
                    <a:pt x="47" y="8"/>
                  </a:lnTo>
                  <a:lnTo>
                    <a:pt x="48" y="9"/>
                  </a:lnTo>
                  <a:lnTo>
                    <a:pt x="49" y="10"/>
                  </a:lnTo>
                  <a:lnTo>
                    <a:pt x="50" y="11"/>
                  </a:lnTo>
                </a:path>
              </a:pathLst>
            </a:custGeom>
            <a:solidFill>
              <a:srgbClr val="E86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966" name="未知">
              <a:extLst>
                <a:ext uri="{FF2B5EF4-FFF2-40B4-BE49-F238E27FC236}">
                  <a16:creationId xmlns:a16="http://schemas.microsoft.com/office/drawing/2014/main" id="{0F178AD5-916B-D82D-2076-A2A39E310071}"/>
                </a:ext>
              </a:extLst>
            </p:cNvPr>
            <p:cNvSpPr>
              <a:spLocks/>
            </p:cNvSpPr>
            <p:nvPr/>
          </p:nvSpPr>
          <p:spPr bwMode="auto">
            <a:xfrm>
              <a:off x="843" y="519"/>
              <a:ext cx="17" cy="18"/>
            </a:xfrm>
            <a:custGeom>
              <a:avLst/>
              <a:gdLst>
                <a:gd name="T0" fmla="*/ 0 w 43"/>
                <a:gd name="T1" fmla="*/ 0 h 44"/>
                <a:gd name="T2" fmla="*/ 0 w 43"/>
                <a:gd name="T3" fmla="*/ 0 h 44"/>
                <a:gd name="T4" fmla="*/ 0 w 43"/>
                <a:gd name="T5" fmla="*/ 0 h 44"/>
                <a:gd name="T6" fmla="*/ 0 w 43"/>
                <a:gd name="T7" fmla="*/ 0 h 44"/>
                <a:gd name="T8" fmla="*/ 0 w 43"/>
                <a:gd name="T9" fmla="*/ 0 h 44"/>
                <a:gd name="T10" fmla="*/ 0 w 43"/>
                <a:gd name="T11" fmla="*/ 0 h 44"/>
                <a:gd name="T12" fmla="*/ 0 w 43"/>
                <a:gd name="T13" fmla="*/ 0 h 44"/>
                <a:gd name="T14" fmla="*/ 0 w 43"/>
                <a:gd name="T15" fmla="*/ 0 h 44"/>
                <a:gd name="T16" fmla="*/ 0 w 43"/>
                <a:gd name="T17" fmla="*/ 0 h 44"/>
                <a:gd name="T18" fmla="*/ 0 w 43"/>
                <a:gd name="T19" fmla="*/ 0 h 4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3" h="44">
                  <a:moveTo>
                    <a:pt x="6" y="7"/>
                  </a:moveTo>
                  <a:lnTo>
                    <a:pt x="21" y="0"/>
                  </a:lnTo>
                  <a:lnTo>
                    <a:pt x="22" y="0"/>
                  </a:lnTo>
                  <a:lnTo>
                    <a:pt x="43" y="22"/>
                  </a:lnTo>
                  <a:lnTo>
                    <a:pt x="43" y="23"/>
                  </a:lnTo>
                  <a:lnTo>
                    <a:pt x="21" y="44"/>
                  </a:lnTo>
                  <a:lnTo>
                    <a:pt x="20" y="44"/>
                  </a:lnTo>
                  <a:lnTo>
                    <a:pt x="0" y="22"/>
                  </a:lnTo>
                  <a:lnTo>
                    <a:pt x="0" y="20"/>
                  </a:lnTo>
                  <a:lnTo>
                    <a:pt x="6" y="7"/>
                  </a:lnTo>
                  <a:close/>
                </a:path>
              </a:pathLst>
            </a:custGeom>
            <a:noFill/>
            <a:ln w="635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967" name="未知">
              <a:extLst>
                <a:ext uri="{FF2B5EF4-FFF2-40B4-BE49-F238E27FC236}">
                  <a16:creationId xmlns:a16="http://schemas.microsoft.com/office/drawing/2014/main" id="{CF2E4F2F-4ADE-70D4-B7B4-69F85D22D03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8" y="515"/>
              <a:ext cx="27" cy="26"/>
            </a:xfrm>
            <a:custGeom>
              <a:avLst/>
              <a:gdLst>
                <a:gd name="T0" fmla="*/ 0 w 66"/>
                <a:gd name="T1" fmla="*/ 0 h 66"/>
                <a:gd name="T2" fmla="*/ 0 w 66"/>
                <a:gd name="T3" fmla="*/ 0 h 66"/>
                <a:gd name="T4" fmla="*/ 0 w 66"/>
                <a:gd name="T5" fmla="*/ 0 h 66"/>
                <a:gd name="T6" fmla="*/ 0 w 66"/>
                <a:gd name="T7" fmla="*/ 0 h 66"/>
                <a:gd name="T8" fmla="*/ 0 w 66"/>
                <a:gd name="T9" fmla="*/ 0 h 66"/>
                <a:gd name="T10" fmla="*/ 0 w 66"/>
                <a:gd name="T11" fmla="*/ 0 h 66"/>
                <a:gd name="T12" fmla="*/ 0 w 66"/>
                <a:gd name="T13" fmla="*/ 0 h 66"/>
                <a:gd name="T14" fmla="*/ 0 w 66"/>
                <a:gd name="T15" fmla="*/ 0 h 6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66" h="66">
                  <a:moveTo>
                    <a:pt x="0" y="33"/>
                  </a:moveTo>
                  <a:lnTo>
                    <a:pt x="33" y="66"/>
                  </a:lnTo>
                  <a:lnTo>
                    <a:pt x="35" y="66"/>
                  </a:lnTo>
                  <a:lnTo>
                    <a:pt x="66" y="33"/>
                  </a:lnTo>
                  <a:lnTo>
                    <a:pt x="66" y="31"/>
                  </a:lnTo>
                  <a:lnTo>
                    <a:pt x="33" y="0"/>
                  </a:lnTo>
                  <a:lnTo>
                    <a:pt x="32" y="0"/>
                  </a:lnTo>
                  <a:lnTo>
                    <a:pt x="0" y="33"/>
                  </a:lnTo>
                  <a:close/>
                </a:path>
              </a:pathLst>
            </a:custGeom>
            <a:noFill/>
            <a:ln w="635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968" name="未知">
              <a:extLst>
                <a:ext uri="{FF2B5EF4-FFF2-40B4-BE49-F238E27FC236}">
                  <a16:creationId xmlns:a16="http://schemas.microsoft.com/office/drawing/2014/main" id="{35FA595B-E389-8C56-9D7B-3528650F0898}"/>
                </a:ext>
              </a:extLst>
            </p:cNvPr>
            <p:cNvSpPr>
              <a:spLocks/>
            </p:cNvSpPr>
            <p:nvPr/>
          </p:nvSpPr>
          <p:spPr bwMode="auto">
            <a:xfrm>
              <a:off x="783" y="454"/>
              <a:ext cx="43" cy="45"/>
            </a:xfrm>
            <a:custGeom>
              <a:avLst/>
              <a:gdLst>
                <a:gd name="T0" fmla="*/ 0 w 109"/>
                <a:gd name="T1" fmla="*/ 0 h 112"/>
                <a:gd name="T2" fmla="*/ 0 w 109"/>
                <a:gd name="T3" fmla="*/ 0 h 112"/>
                <a:gd name="T4" fmla="*/ 0 w 109"/>
                <a:gd name="T5" fmla="*/ 0 h 112"/>
                <a:gd name="T6" fmla="*/ 0 w 109"/>
                <a:gd name="T7" fmla="*/ 0 h 112"/>
                <a:gd name="T8" fmla="*/ 0 w 109"/>
                <a:gd name="T9" fmla="*/ 0 h 112"/>
                <a:gd name="T10" fmla="*/ 0 w 109"/>
                <a:gd name="T11" fmla="*/ 0 h 112"/>
                <a:gd name="T12" fmla="*/ 0 w 109"/>
                <a:gd name="T13" fmla="*/ 0 h 112"/>
                <a:gd name="T14" fmla="*/ 0 w 109"/>
                <a:gd name="T15" fmla="*/ 0 h 112"/>
                <a:gd name="T16" fmla="*/ 0 w 109"/>
                <a:gd name="T17" fmla="*/ 0 h 112"/>
                <a:gd name="T18" fmla="*/ 0 w 109"/>
                <a:gd name="T19" fmla="*/ 0 h 112"/>
                <a:gd name="T20" fmla="*/ 0 w 109"/>
                <a:gd name="T21" fmla="*/ 0 h 112"/>
                <a:gd name="T22" fmla="*/ 0 w 109"/>
                <a:gd name="T23" fmla="*/ 0 h 112"/>
                <a:gd name="T24" fmla="*/ 0 w 109"/>
                <a:gd name="T25" fmla="*/ 0 h 112"/>
                <a:gd name="T26" fmla="*/ 0 w 109"/>
                <a:gd name="T27" fmla="*/ 0 h 112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09" h="112">
                  <a:moveTo>
                    <a:pt x="91" y="74"/>
                  </a:moveTo>
                  <a:lnTo>
                    <a:pt x="109" y="112"/>
                  </a:lnTo>
                  <a:lnTo>
                    <a:pt x="91" y="74"/>
                  </a:lnTo>
                  <a:lnTo>
                    <a:pt x="44" y="35"/>
                  </a:lnTo>
                  <a:lnTo>
                    <a:pt x="43" y="35"/>
                  </a:lnTo>
                  <a:lnTo>
                    <a:pt x="43" y="36"/>
                  </a:lnTo>
                  <a:lnTo>
                    <a:pt x="43" y="37"/>
                  </a:lnTo>
                  <a:lnTo>
                    <a:pt x="0" y="0"/>
                  </a:lnTo>
                  <a:lnTo>
                    <a:pt x="43" y="37"/>
                  </a:lnTo>
                  <a:lnTo>
                    <a:pt x="43" y="38"/>
                  </a:lnTo>
                  <a:lnTo>
                    <a:pt x="83" y="85"/>
                  </a:lnTo>
                  <a:lnTo>
                    <a:pt x="86" y="87"/>
                  </a:lnTo>
                  <a:lnTo>
                    <a:pt x="91" y="74"/>
                  </a:lnTo>
                  <a:close/>
                </a:path>
              </a:pathLst>
            </a:custGeom>
            <a:blipFill dpi="0" rotWithShape="0">
              <a:blip r:embed="rId22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969" name="未知">
              <a:extLst>
                <a:ext uri="{FF2B5EF4-FFF2-40B4-BE49-F238E27FC236}">
                  <a16:creationId xmlns:a16="http://schemas.microsoft.com/office/drawing/2014/main" id="{8D161192-D023-52EE-3A03-9C6C660BEA18}"/>
                </a:ext>
              </a:extLst>
            </p:cNvPr>
            <p:cNvSpPr>
              <a:spLocks/>
            </p:cNvSpPr>
            <p:nvPr/>
          </p:nvSpPr>
          <p:spPr bwMode="auto">
            <a:xfrm>
              <a:off x="813" y="467"/>
              <a:ext cx="26" cy="37"/>
            </a:xfrm>
            <a:custGeom>
              <a:avLst/>
              <a:gdLst>
                <a:gd name="T0" fmla="*/ 0 w 66"/>
                <a:gd name="T1" fmla="*/ 0 h 94"/>
                <a:gd name="T2" fmla="*/ 0 w 66"/>
                <a:gd name="T3" fmla="*/ 0 h 94"/>
                <a:gd name="T4" fmla="*/ 0 w 66"/>
                <a:gd name="T5" fmla="*/ 0 h 94"/>
                <a:gd name="T6" fmla="*/ 0 w 66"/>
                <a:gd name="T7" fmla="*/ 0 h 94"/>
                <a:gd name="T8" fmla="*/ 0 w 66"/>
                <a:gd name="T9" fmla="*/ 0 h 94"/>
                <a:gd name="T10" fmla="*/ 0 w 66"/>
                <a:gd name="T11" fmla="*/ 0 h 94"/>
                <a:gd name="T12" fmla="*/ 0 w 66"/>
                <a:gd name="T13" fmla="*/ 0 h 94"/>
                <a:gd name="T14" fmla="*/ 0 w 66"/>
                <a:gd name="T15" fmla="*/ 0 h 94"/>
                <a:gd name="T16" fmla="*/ 0 w 66"/>
                <a:gd name="T17" fmla="*/ 0 h 94"/>
                <a:gd name="T18" fmla="*/ 0 w 66"/>
                <a:gd name="T19" fmla="*/ 0 h 94"/>
                <a:gd name="T20" fmla="*/ 0 w 66"/>
                <a:gd name="T21" fmla="*/ 0 h 94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66" h="94">
                  <a:moveTo>
                    <a:pt x="21" y="59"/>
                  </a:moveTo>
                  <a:lnTo>
                    <a:pt x="23" y="56"/>
                  </a:lnTo>
                  <a:lnTo>
                    <a:pt x="66" y="94"/>
                  </a:lnTo>
                  <a:lnTo>
                    <a:pt x="23" y="56"/>
                  </a:lnTo>
                  <a:lnTo>
                    <a:pt x="23" y="55"/>
                  </a:lnTo>
                  <a:lnTo>
                    <a:pt x="16" y="42"/>
                  </a:lnTo>
                  <a:lnTo>
                    <a:pt x="11" y="55"/>
                  </a:lnTo>
                  <a:lnTo>
                    <a:pt x="0" y="0"/>
                  </a:lnTo>
                  <a:lnTo>
                    <a:pt x="11" y="55"/>
                  </a:lnTo>
                  <a:lnTo>
                    <a:pt x="20" y="59"/>
                  </a:lnTo>
                  <a:lnTo>
                    <a:pt x="21" y="59"/>
                  </a:lnTo>
                  <a:close/>
                </a:path>
              </a:pathLst>
            </a:custGeom>
            <a:blipFill dpi="0" rotWithShape="0">
              <a:blip r:embed="rId23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970" name="未知">
              <a:extLst>
                <a:ext uri="{FF2B5EF4-FFF2-40B4-BE49-F238E27FC236}">
                  <a16:creationId xmlns:a16="http://schemas.microsoft.com/office/drawing/2014/main" id="{4009E785-1CD4-53DA-8F92-BCC7FBF47FBF}"/>
                </a:ext>
              </a:extLst>
            </p:cNvPr>
            <p:cNvSpPr>
              <a:spLocks/>
            </p:cNvSpPr>
            <p:nvPr/>
          </p:nvSpPr>
          <p:spPr bwMode="auto">
            <a:xfrm>
              <a:off x="800" y="468"/>
              <a:ext cx="22" cy="22"/>
            </a:xfrm>
            <a:custGeom>
              <a:avLst/>
              <a:gdLst>
                <a:gd name="T0" fmla="*/ 0 w 55"/>
                <a:gd name="T1" fmla="*/ 0 h 56"/>
                <a:gd name="T2" fmla="*/ 0 w 55"/>
                <a:gd name="T3" fmla="*/ 0 h 56"/>
                <a:gd name="T4" fmla="*/ 0 w 55"/>
                <a:gd name="T5" fmla="*/ 0 h 56"/>
                <a:gd name="T6" fmla="*/ 0 w 55"/>
                <a:gd name="T7" fmla="*/ 0 h 56"/>
                <a:gd name="T8" fmla="*/ 0 w 55"/>
                <a:gd name="T9" fmla="*/ 0 h 56"/>
                <a:gd name="T10" fmla="*/ 0 w 55"/>
                <a:gd name="T11" fmla="*/ 0 h 56"/>
                <a:gd name="T12" fmla="*/ 0 w 55"/>
                <a:gd name="T13" fmla="*/ 0 h 56"/>
                <a:gd name="T14" fmla="*/ 0 w 55"/>
                <a:gd name="T15" fmla="*/ 0 h 56"/>
                <a:gd name="T16" fmla="*/ 0 w 55"/>
                <a:gd name="T17" fmla="*/ 0 h 56"/>
                <a:gd name="T18" fmla="*/ 0 w 55"/>
                <a:gd name="T19" fmla="*/ 0 h 56"/>
                <a:gd name="T20" fmla="*/ 0 w 55"/>
                <a:gd name="T21" fmla="*/ 0 h 56"/>
                <a:gd name="T22" fmla="*/ 0 w 55"/>
                <a:gd name="T23" fmla="*/ 0 h 56"/>
                <a:gd name="T24" fmla="*/ 0 w 55"/>
                <a:gd name="T25" fmla="*/ 0 h 5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55" h="56">
                  <a:moveTo>
                    <a:pt x="25" y="37"/>
                  </a:moveTo>
                  <a:lnTo>
                    <a:pt x="52" y="56"/>
                  </a:lnTo>
                  <a:lnTo>
                    <a:pt x="53" y="56"/>
                  </a:lnTo>
                  <a:lnTo>
                    <a:pt x="55" y="53"/>
                  </a:lnTo>
                  <a:lnTo>
                    <a:pt x="55" y="52"/>
                  </a:lnTo>
                  <a:lnTo>
                    <a:pt x="14" y="7"/>
                  </a:lnTo>
                  <a:lnTo>
                    <a:pt x="1" y="0"/>
                  </a:lnTo>
                  <a:lnTo>
                    <a:pt x="0" y="0"/>
                  </a:lnTo>
                  <a:lnTo>
                    <a:pt x="0" y="1"/>
                  </a:lnTo>
                  <a:lnTo>
                    <a:pt x="0" y="2"/>
                  </a:lnTo>
                  <a:lnTo>
                    <a:pt x="0" y="3"/>
                  </a:lnTo>
                  <a:lnTo>
                    <a:pt x="25" y="37"/>
                  </a:lnTo>
                  <a:close/>
                </a:path>
              </a:pathLst>
            </a:custGeom>
            <a:noFill/>
            <a:ln w="635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971" name="未知">
              <a:extLst>
                <a:ext uri="{FF2B5EF4-FFF2-40B4-BE49-F238E27FC236}">
                  <a16:creationId xmlns:a16="http://schemas.microsoft.com/office/drawing/2014/main" id="{CB826611-5679-AF20-3D22-FB824FFFC786}"/>
                </a:ext>
              </a:extLst>
            </p:cNvPr>
            <p:cNvSpPr>
              <a:spLocks/>
            </p:cNvSpPr>
            <p:nvPr/>
          </p:nvSpPr>
          <p:spPr bwMode="auto">
            <a:xfrm>
              <a:off x="741" y="447"/>
              <a:ext cx="111" cy="111"/>
            </a:xfrm>
            <a:custGeom>
              <a:avLst/>
              <a:gdLst>
                <a:gd name="T0" fmla="*/ 0 w 276"/>
                <a:gd name="T1" fmla="*/ 0 h 276"/>
                <a:gd name="T2" fmla="*/ 0 w 276"/>
                <a:gd name="T3" fmla="*/ 0 h 276"/>
                <a:gd name="T4" fmla="*/ 0 w 276"/>
                <a:gd name="T5" fmla="*/ 0 h 276"/>
                <a:gd name="T6" fmla="*/ 0 w 276"/>
                <a:gd name="T7" fmla="*/ 0 h 276"/>
                <a:gd name="T8" fmla="*/ 0 w 276"/>
                <a:gd name="T9" fmla="*/ 0 h 276"/>
                <a:gd name="T10" fmla="*/ 0 w 276"/>
                <a:gd name="T11" fmla="*/ 0 h 276"/>
                <a:gd name="T12" fmla="*/ 0 w 276"/>
                <a:gd name="T13" fmla="*/ 0 h 276"/>
                <a:gd name="T14" fmla="*/ 0 w 276"/>
                <a:gd name="T15" fmla="*/ 0 h 276"/>
                <a:gd name="T16" fmla="*/ 0 w 276"/>
                <a:gd name="T17" fmla="*/ 0 h 276"/>
                <a:gd name="T18" fmla="*/ 0 w 276"/>
                <a:gd name="T19" fmla="*/ 0 h 276"/>
                <a:gd name="T20" fmla="*/ 0 w 276"/>
                <a:gd name="T21" fmla="*/ 0 h 276"/>
                <a:gd name="T22" fmla="*/ 0 w 276"/>
                <a:gd name="T23" fmla="*/ 0 h 27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276" h="276">
                  <a:moveTo>
                    <a:pt x="36" y="243"/>
                  </a:moveTo>
                  <a:lnTo>
                    <a:pt x="234" y="54"/>
                  </a:lnTo>
                  <a:lnTo>
                    <a:pt x="243" y="35"/>
                  </a:lnTo>
                  <a:lnTo>
                    <a:pt x="276" y="276"/>
                  </a:lnTo>
                  <a:lnTo>
                    <a:pt x="243" y="35"/>
                  </a:lnTo>
                  <a:lnTo>
                    <a:pt x="243" y="33"/>
                  </a:lnTo>
                  <a:lnTo>
                    <a:pt x="232" y="20"/>
                  </a:lnTo>
                  <a:lnTo>
                    <a:pt x="20" y="232"/>
                  </a:lnTo>
                  <a:lnTo>
                    <a:pt x="0" y="0"/>
                  </a:lnTo>
                  <a:lnTo>
                    <a:pt x="20" y="232"/>
                  </a:lnTo>
                  <a:lnTo>
                    <a:pt x="35" y="243"/>
                  </a:lnTo>
                  <a:lnTo>
                    <a:pt x="36" y="243"/>
                  </a:lnTo>
                  <a:close/>
                </a:path>
              </a:pathLst>
            </a:custGeom>
            <a:blipFill dpi="0" rotWithShape="0">
              <a:blip r:embed="rId24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972" name="未知">
              <a:extLst>
                <a:ext uri="{FF2B5EF4-FFF2-40B4-BE49-F238E27FC236}">
                  <a16:creationId xmlns:a16="http://schemas.microsoft.com/office/drawing/2014/main" id="{B44BB41A-1FFD-49B7-F906-205D453A2FE6}"/>
                </a:ext>
              </a:extLst>
            </p:cNvPr>
            <p:cNvSpPr>
              <a:spLocks/>
            </p:cNvSpPr>
            <p:nvPr/>
          </p:nvSpPr>
          <p:spPr bwMode="auto">
            <a:xfrm>
              <a:off x="737" y="443"/>
              <a:ext cx="105" cy="105"/>
            </a:xfrm>
            <a:custGeom>
              <a:avLst/>
              <a:gdLst>
                <a:gd name="T0" fmla="*/ 0 w 262"/>
                <a:gd name="T1" fmla="*/ 0 h 261"/>
                <a:gd name="T2" fmla="*/ 0 w 262"/>
                <a:gd name="T3" fmla="*/ 0 h 261"/>
                <a:gd name="T4" fmla="*/ 0 w 262"/>
                <a:gd name="T5" fmla="*/ 0 h 261"/>
                <a:gd name="T6" fmla="*/ 0 w 262"/>
                <a:gd name="T7" fmla="*/ 0 h 261"/>
                <a:gd name="T8" fmla="*/ 0 w 262"/>
                <a:gd name="T9" fmla="*/ 0 h 261"/>
                <a:gd name="T10" fmla="*/ 0 w 262"/>
                <a:gd name="T11" fmla="*/ 0 h 261"/>
                <a:gd name="T12" fmla="*/ 0 w 262"/>
                <a:gd name="T13" fmla="*/ 0 h 261"/>
                <a:gd name="T14" fmla="*/ 0 w 262"/>
                <a:gd name="T15" fmla="*/ 0 h 261"/>
                <a:gd name="T16" fmla="*/ 0 w 262"/>
                <a:gd name="T17" fmla="*/ 0 h 261"/>
                <a:gd name="T18" fmla="*/ 0 w 262"/>
                <a:gd name="T19" fmla="*/ 0 h 261"/>
                <a:gd name="T20" fmla="*/ 0 w 262"/>
                <a:gd name="T21" fmla="*/ 0 h 261"/>
                <a:gd name="T22" fmla="*/ 0 w 262"/>
                <a:gd name="T23" fmla="*/ 0 h 261"/>
                <a:gd name="T24" fmla="*/ 0 w 262"/>
                <a:gd name="T25" fmla="*/ 0 h 261"/>
                <a:gd name="T26" fmla="*/ 0 w 262"/>
                <a:gd name="T27" fmla="*/ 0 h 261"/>
                <a:gd name="T28" fmla="*/ 0 w 262"/>
                <a:gd name="T29" fmla="*/ 0 h 261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262" h="261">
                  <a:moveTo>
                    <a:pt x="242" y="30"/>
                  </a:moveTo>
                  <a:lnTo>
                    <a:pt x="262" y="261"/>
                  </a:lnTo>
                  <a:lnTo>
                    <a:pt x="242" y="30"/>
                  </a:lnTo>
                  <a:lnTo>
                    <a:pt x="241" y="30"/>
                  </a:lnTo>
                  <a:lnTo>
                    <a:pt x="240" y="30"/>
                  </a:lnTo>
                  <a:lnTo>
                    <a:pt x="238" y="30"/>
                  </a:lnTo>
                  <a:lnTo>
                    <a:pt x="237" y="30"/>
                  </a:lnTo>
                  <a:lnTo>
                    <a:pt x="39" y="218"/>
                  </a:lnTo>
                  <a:lnTo>
                    <a:pt x="30" y="238"/>
                  </a:lnTo>
                  <a:lnTo>
                    <a:pt x="0" y="0"/>
                  </a:lnTo>
                  <a:lnTo>
                    <a:pt x="30" y="238"/>
                  </a:lnTo>
                  <a:lnTo>
                    <a:pt x="30" y="240"/>
                  </a:lnTo>
                  <a:lnTo>
                    <a:pt x="30" y="241"/>
                  </a:lnTo>
                  <a:lnTo>
                    <a:pt x="30" y="242"/>
                  </a:lnTo>
                  <a:lnTo>
                    <a:pt x="242" y="30"/>
                  </a:lnTo>
                  <a:close/>
                </a:path>
              </a:pathLst>
            </a:custGeom>
            <a:blipFill dpi="0" rotWithShape="0">
              <a:blip r:embed="rId12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973" name="未知">
              <a:extLst>
                <a:ext uri="{FF2B5EF4-FFF2-40B4-BE49-F238E27FC236}">
                  <a16:creationId xmlns:a16="http://schemas.microsoft.com/office/drawing/2014/main" id="{FAE43E3C-011E-80B4-6EA9-DC8AA4A3325A}"/>
                </a:ext>
              </a:extLst>
            </p:cNvPr>
            <p:cNvSpPr>
              <a:spLocks/>
            </p:cNvSpPr>
            <p:nvPr/>
          </p:nvSpPr>
          <p:spPr bwMode="auto">
            <a:xfrm>
              <a:off x="749" y="455"/>
              <a:ext cx="89" cy="89"/>
            </a:xfrm>
            <a:custGeom>
              <a:avLst/>
              <a:gdLst>
                <a:gd name="T0" fmla="*/ 0 w 223"/>
                <a:gd name="T1" fmla="*/ 0 h 223"/>
                <a:gd name="T2" fmla="*/ 0 w 223"/>
                <a:gd name="T3" fmla="*/ 0 h 223"/>
                <a:gd name="T4" fmla="*/ 0 w 223"/>
                <a:gd name="T5" fmla="*/ 0 h 223"/>
                <a:gd name="T6" fmla="*/ 0 w 223"/>
                <a:gd name="T7" fmla="*/ 0 h 223"/>
                <a:gd name="T8" fmla="*/ 0 w 223"/>
                <a:gd name="T9" fmla="*/ 0 h 223"/>
                <a:gd name="T10" fmla="*/ 0 w 223"/>
                <a:gd name="T11" fmla="*/ 0 h 223"/>
                <a:gd name="T12" fmla="*/ 0 w 223"/>
                <a:gd name="T13" fmla="*/ 0 h 223"/>
                <a:gd name="T14" fmla="*/ 0 w 223"/>
                <a:gd name="T15" fmla="*/ 0 h 223"/>
                <a:gd name="T16" fmla="*/ 0 w 223"/>
                <a:gd name="T17" fmla="*/ 0 h 223"/>
                <a:gd name="T18" fmla="*/ 0 w 223"/>
                <a:gd name="T19" fmla="*/ 0 h 223"/>
                <a:gd name="T20" fmla="*/ 0 w 223"/>
                <a:gd name="T21" fmla="*/ 0 h 223"/>
                <a:gd name="T22" fmla="*/ 0 w 223"/>
                <a:gd name="T23" fmla="*/ 0 h 223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223" h="223">
                  <a:moveTo>
                    <a:pt x="4" y="219"/>
                  </a:moveTo>
                  <a:lnTo>
                    <a:pt x="0" y="208"/>
                  </a:lnTo>
                  <a:lnTo>
                    <a:pt x="0" y="206"/>
                  </a:lnTo>
                  <a:lnTo>
                    <a:pt x="188" y="9"/>
                  </a:lnTo>
                  <a:lnTo>
                    <a:pt x="208" y="0"/>
                  </a:lnTo>
                  <a:lnTo>
                    <a:pt x="210" y="0"/>
                  </a:lnTo>
                  <a:lnTo>
                    <a:pt x="223" y="15"/>
                  </a:lnTo>
                  <a:lnTo>
                    <a:pt x="223" y="16"/>
                  </a:lnTo>
                  <a:lnTo>
                    <a:pt x="35" y="214"/>
                  </a:lnTo>
                  <a:lnTo>
                    <a:pt x="15" y="223"/>
                  </a:lnTo>
                  <a:lnTo>
                    <a:pt x="13" y="223"/>
                  </a:lnTo>
                  <a:lnTo>
                    <a:pt x="4" y="219"/>
                  </a:lnTo>
                  <a:close/>
                </a:path>
              </a:pathLst>
            </a:custGeom>
            <a:noFill/>
            <a:ln w="635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974" name="未知">
              <a:extLst>
                <a:ext uri="{FF2B5EF4-FFF2-40B4-BE49-F238E27FC236}">
                  <a16:creationId xmlns:a16="http://schemas.microsoft.com/office/drawing/2014/main" id="{D6DF78D3-30B8-74D8-2B3E-9328D57ED05E}"/>
                </a:ext>
              </a:extLst>
            </p:cNvPr>
            <p:cNvSpPr>
              <a:spLocks/>
            </p:cNvSpPr>
            <p:nvPr/>
          </p:nvSpPr>
          <p:spPr bwMode="auto">
            <a:xfrm>
              <a:off x="795" y="487"/>
              <a:ext cx="2" cy="22"/>
            </a:xfrm>
            <a:custGeom>
              <a:avLst/>
              <a:gdLst>
                <a:gd name="T0" fmla="*/ 0 w 5"/>
                <a:gd name="T1" fmla="*/ 0 h 56"/>
                <a:gd name="T2" fmla="*/ 0 w 5"/>
                <a:gd name="T3" fmla="*/ 0 h 56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5" h="56">
                  <a:moveTo>
                    <a:pt x="0" y="0"/>
                  </a:moveTo>
                  <a:lnTo>
                    <a:pt x="5" y="56"/>
                  </a:lnTo>
                </a:path>
              </a:pathLst>
            </a:custGeom>
            <a:noFill/>
            <a:ln w="3175" cmpd="sng">
              <a:solidFill>
                <a:srgbClr val="6666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975" name="未知">
              <a:extLst>
                <a:ext uri="{FF2B5EF4-FFF2-40B4-BE49-F238E27FC236}">
                  <a16:creationId xmlns:a16="http://schemas.microsoft.com/office/drawing/2014/main" id="{C00EB7A0-5843-8795-B49A-BDD192CD3D56}"/>
                </a:ext>
              </a:extLst>
            </p:cNvPr>
            <p:cNvSpPr>
              <a:spLocks/>
            </p:cNvSpPr>
            <p:nvPr/>
          </p:nvSpPr>
          <p:spPr bwMode="auto">
            <a:xfrm>
              <a:off x="796" y="487"/>
              <a:ext cx="2" cy="22"/>
            </a:xfrm>
            <a:custGeom>
              <a:avLst/>
              <a:gdLst>
                <a:gd name="T0" fmla="*/ 0 w 6"/>
                <a:gd name="T1" fmla="*/ 0 h 56"/>
                <a:gd name="T2" fmla="*/ 0 w 6"/>
                <a:gd name="T3" fmla="*/ 0 h 56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6" h="56">
                  <a:moveTo>
                    <a:pt x="0" y="0"/>
                  </a:moveTo>
                  <a:lnTo>
                    <a:pt x="6" y="56"/>
                  </a:lnTo>
                </a:path>
              </a:pathLst>
            </a:custGeom>
            <a:noFill/>
            <a:ln w="3175" cmpd="sng">
              <a:solidFill>
                <a:srgbClr val="BEBEBE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976" name="未知">
              <a:extLst>
                <a:ext uri="{FF2B5EF4-FFF2-40B4-BE49-F238E27FC236}">
                  <a16:creationId xmlns:a16="http://schemas.microsoft.com/office/drawing/2014/main" id="{51DF0012-49F1-1969-9132-8FD5361C70DD}"/>
                </a:ext>
              </a:extLst>
            </p:cNvPr>
            <p:cNvSpPr>
              <a:spLocks/>
            </p:cNvSpPr>
            <p:nvPr/>
          </p:nvSpPr>
          <p:spPr bwMode="auto">
            <a:xfrm>
              <a:off x="775" y="507"/>
              <a:ext cx="2" cy="23"/>
            </a:xfrm>
            <a:custGeom>
              <a:avLst/>
              <a:gdLst>
                <a:gd name="T0" fmla="*/ 0 w 5"/>
                <a:gd name="T1" fmla="*/ 0 h 57"/>
                <a:gd name="T2" fmla="*/ 0 w 5"/>
                <a:gd name="T3" fmla="*/ 0 h 57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5" h="57">
                  <a:moveTo>
                    <a:pt x="0" y="0"/>
                  </a:moveTo>
                  <a:lnTo>
                    <a:pt x="5" y="57"/>
                  </a:lnTo>
                </a:path>
              </a:pathLst>
            </a:custGeom>
            <a:noFill/>
            <a:ln w="3175" cmpd="sng">
              <a:solidFill>
                <a:srgbClr val="6666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977" name="未知">
              <a:extLst>
                <a:ext uri="{FF2B5EF4-FFF2-40B4-BE49-F238E27FC236}">
                  <a16:creationId xmlns:a16="http://schemas.microsoft.com/office/drawing/2014/main" id="{C79D4771-7D14-CAEB-530B-B5B4247977E6}"/>
                </a:ext>
              </a:extLst>
            </p:cNvPr>
            <p:cNvSpPr>
              <a:spLocks/>
            </p:cNvSpPr>
            <p:nvPr/>
          </p:nvSpPr>
          <p:spPr bwMode="auto">
            <a:xfrm>
              <a:off x="776" y="507"/>
              <a:ext cx="2" cy="23"/>
            </a:xfrm>
            <a:custGeom>
              <a:avLst/>
              <a:gdLst>
                <a:gd name="T0" fmla="*/ 0 w 5"/>
                <a:gd name="T1" fmla="*/ 0 h 57"/>
                <a:gd name="T2" fmla="*/ 0 w 5"/>
                <a:gd name="T3" fmla="*/ 0 h 57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5" h="57">
                  <a:moveTo>
                    <a:pt x="0" y="0"/>
                  </a:moveTo>
                  <a:lnTo>
                    <a:pt x="5" y="57"/>
                  </a:lnTo>
                </a:path>
              </a:pathLst>
            </a:custGeom>
            <a:noFill/>
            <a:ln w="3175" cmpd="sng">
              <a:solidFill>
                <a:srgbClr val="BEBEBE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978" name="未知">
              <a:extLst>
                <a:ext uri="{FF2B5EF4-FFF2-40B4-BE49-F238E27FC236}">
                  <a16:creationId xmlns:a16="http://schemas.microsoft.com/office/drawing/2014/main" id="{89F5611D-AED4-CCF7-2ED0-313858EC2910}"/>
                </a:ext>
              </a:extLst>
            </p:cNvPr>
            <p:cNvSpPr>
              <a:spLocks/>
            </p:cNvSpPr>
            <p:nvPr/>
          </p:nvSpPr>
          <p:spPr bwMode="auto">
            <a:xfrm>
              <a:off x="764" y="517"/>
              <a:ext cx="3" cy="23"/>
            </a:xfrm>
            <a:custGeom>
              <a:avLst/>
              <a:gdLst>
                <a:gd name="T0" fmla="*/ 0 w 6"/>
                <a:gd name="T1" fmla="*/ 0 h 57"/>
                <a:gd name="T2" fmla="*/ 1 w 6"/>
                <a:gd name="T3" fmla="*/ 0 h 57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6" h="57">
                  <a:moveTo>
                    <a:pt x="0" y="0"/>
                  </a:moveTo>
                  <a:lnTo>
                    <a:pt x="6" y="57"/>
                  </a:lnTo>
                </a:path>
              </a:pathLst>
            </a:custGeom>
            <a:noFill/>
            <a:ln w="3175" cmpd="sng">
              <a:solidFill>
                <a:srgbClr val="6666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979" name="未知">
              <a:extLst>
                <a:ext uri="{FF2B5EF4-FFF2-40B4-BE49-F238E27FC236}">
                  <a16:creationId xmlns:a16="http://schemas.microsoft.com/office/drawing/2014/main" id="{931F3152-DF43-1F62-B0CA-A4FF9DC3728E}"/>
                </a:ext>
              </a:extLst>
            </p:cNvPr>
            <p:cNvSpPr>
              <a:spLocks/>
            </p:cNvSpPr>
            <p:nvPr/>
          </p:nvSpPr>
          <p:spPr bwMode="auto">
            <a:xfrm>
              <a:off x="766" y="517"/>
              <a:ext cx="2" cy="23"/>
            </a:xfrm>
            <a:custGeom>
              <a:avLst/>
              <a:gdLst>
                <a:gd name="T0" fmla="*/ 0 w 5"/>
                <a:gd name="T1" fmla="*/ 0 h 57"/>
                <a:gd name="T2" fmla="*/ 0 w 5"/>
                <a:gd name="T3" fmla="*/ 0 h 57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5" h="57">
                  <a:moveTo>
                    <a:pt x="0" y="0"/>
                  </a:moveTo>
                  <a:lnTo>
                    <a:pt x="5" y="57"/>
                  </a:lnTo>
                </a:path>
              </a:pathLst>
            </a:custGeom>
            <a:noFill/>
            <a:ln w="3175" cmpd="sng">
              <a:solidFill>
                <a:srgbClr val="BEBEBE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980" name="未知">
              <a:extLst>
                <a:ext uri="{FF2B5EF4-FFF2-40B4-BE49-F238E27FC236}">
                  <a16:creationId xmlns:a16="http://schemas.microsoft.com/office/drawing/2014/main" id="{84EF6BCB-A04A-FC3D-9879-9FCCD7CB38AB}"/>
                </a:ext>
              </a:extLst>
            </p:cNvPr>
            <p:cNvSpPr>
              <a:spLocks/>
            </p:cNvSpPr>
            <p:nvPr/>
          </p:nvSpPr>
          <p:spPr bwMode="auto">
            <a:xfrm>
              <a:off x="785" y="497"/>
              <a:ext cx="2" cy="23"/>
            </a:xfrm>
            <a:custGeom>
              <a:avLst/>
              <a:gdLst>
                <a:gd name="T0" fmla="*/ 0 w 5"/>
                <a:gd name="T1" fmla="*/ 0 h 57"/>
                <a:gd name="T2" fmla="*/ 0 w 5"/>
                <a:gd name="T3" fmla="*/ 0 h 57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5" h="57">
                  <a:moveTo>
                    <a:pt x="0" y="0"/>
                  </a:moveTo>
                  <a:lnTo>
                    <a:pt x="5" y="57"/>
                  </a:lnTo>
                </a:path>
              </a:pathLst>
            </a:custGeom>
            <a:noFill/>
            <a:ln w="3175" cmpd="sng">
              <a:solidFill>
                <a:srgbClr val="6666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981" name="未知">
              <a:extLst>
                <a:ext uri="{FF2B5EF4-FFF2-40B4-BE49-F238E27FC236}">
                  <a16:creationId xmlns:a16="http://schemas.microsoft.com/office/drawing/2014/main" id="{51F85DE6-07FB-F286-7A50-A0AF6512301B}"/>
                </a:ext>
              </a:extLst>
            </p:cNvPr>
            <p:cNvSpPr>
              <a:spLocks/>
            </p:cNvSpPr>
            <p:nvPr/>
          </p:nvSpPr>
          <p:spPr bwMode="auto">
            <a:xfrm>
              <a:off x="786" y="497"/>
              <a:ext cx="2" cy="23"/>
            </a:xfrm>
            <a:custGeom>
              <a:avLst/>
              <a:gdLst>
                <a:gd name="T0" fmla="*/ 0 w 5"/>
                <a:gd name="T1" fmla="*/ 0 h 57"/>
                <a:gd name="T2" fmla="*/ 0 w 5"/>
                <a:gd name="T3" fmla="*/ 0 h 57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5" h="57">
                  <a:moveTo>
                    <a:pt x="0" y="0"/>
                  </a:moveTo>
                  <a:lnTo>
                    <a:pt x="5" y="57"/>
                  </a:lnTo>
                </a:path>
              </a:pathLst>
            </a:custGeom>
            <a:noFill/>
            <a:ln w="3175" cmpd="sng">
              <a:solidFill>
                <a:srgbClr val="BEBEBE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982" name="未知">
              <a:extLst>
                <a:ext uri="{FF2B5EF4-FFF2-40B4-BE49-F238E27FC236}">
                  <a16:creationId xmlns:a16="http://schemas.microsoft.com/office/drawing/2014/main" id="{EF4EAC70-DD8A-5FD2-8B00-BDB65456E64B}"/>
                </a:ext>
              </a:extLst>
            </p:cNvPr>
            <p:cNvSpPr>
              <a:spLocks/>
            </p:cNvSpPr>
            <p:nvPr/>
          </p:nvSpPr>
          <p:spPr bwMode="auto">
            <a:xfrm>
              <a:off x="804" y="478"/>
              <a:ext cx="2" cy="22"/>
            </a:xfrm>
            <a:custGeom>
              <a:avLst/>
              <a:gdLst>
                <a:gd name="T0" fmla="*/ 0 w 6"/>
                <a:gd name="T1" fmla="*/ 0 h 57"/>
                <a:gd name="T2" fmla="*/ 0 w 6"/>
                <a:gd name="T3" fmla="*/ 0 h 57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6" h="57">
                  <a:moveTo>
                    <a:pt x="0" y="0"/>
                  </a:moveTo>
                  <a:lnTo>
                    <a:pt x="6" y="57"/>
                  </a:lnTo>
                </a:path>
              </a:pathLst>
            </a:custGeom>
            <a:noFill/>
            <a:ln w="3175" cmpd="sng">
              <a:solidFill>
                <a:srgbClr val="6666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983" name="未知">
              <a:extLst>
                <a:ext uri="{FF2B5EF4-FFF2-40B4-BE49-F238E27FC236}">
                  <a16:creationId xmlns:a16="http://schemas.microsoft.com/office/drawing/2014/main" id="{4A30E5F6-F7FE-611B-1D3A-62FE43553032}"/>
                </a:ext>
              </a:extLst>
            </p:cNvPr>
            <p:cNvSpPr>
              <a:spLocks/>
            </p:cNvSpPr>
            <p:nvPr/>
          </p:nvSpPr>
          <p:spPr bwMode="auto">
            <a:xfrm>
              <a:off x="805" y="478"/>
              <a:ext cx="3" cy="22"/>
            </a:xfrm>
            <a:custGeom>
              <a:avLst/>
              <a:gdLst>
                <a:gd name="T0" fmla="*/ 0 w 6"/>
                <a:gd name="T1" fmla="*/ 0 h 57"/>
                <a:gd name="T2" fmla="*/ 1 w 6"/>
                <a:gd name="T3" fmla="*/ 0 h 57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6" h="57">
                  <a:moveTo>
                    <a:pt x="0" y="0"/>
                  </a:moveTo>
                  <a:lnTo>
                    <a:pt x="6" y="57"/>
                  </a:lnTo>
                </a:path>
              </a:pathLst>
            </a:custGeom>
            <a:noFill/>
            <a:ln w="3175" cmpd="sng">
              <a:solidFill>
                <a:srgbClr val="BEBEBE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984" name="未知">
              <a:extLst>
                <a:ext uri="{FF2B5EF4-FFF2-40B4-BE49-F238E27FC236}">
                  <a16:creationId xmlns:a16="http://schemas.microsoft.com/office/drawing/2014/main" id="{F5FB5424-6499-1331-BA2F-02488F2BEC53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" y="514"/>
              <a:ext cx="251" cy="251"/>
            </a:xfrm>
            <a:custGeom>
              <a:avLst/>
              <a:gdLst>
                <a:gd name="T0" fmla="*/ 0 w 627"/>
                <a:gd name="T1" fmla="*/ 0 h 627"/>
                <a:gd name="T2" fmla="*/ 0 w 627"/>
                <a:gd name="T3" fmla="*/ 0 h 627"/>
                <a:gd name="T4" fmla="*/ 0 w 627"/>
                <a:gd name="T5" fmla="*/ 0 h 627"/>
                <a:gd name="T6" fmla="*/ 0 w 627"/>
                <a:gd name="T7" fmla="*/ 0 h 627"/>
                <a:gd name="T8" fmla="*/ 0 w 627"/>
                <a:gd name="T9" fmla="*/ 0 h 627"/>
                <a:gd name="T10" fmla="*/ 0 w 627"/>
                <a:gd name="T11" fmla="*/ 0 h 627"/>
                <a:gd name="T12" fmla="*/ 0 w 627"/>
                <a:gd name="T13" fmla="*/ 0 h 627"/>
                <a:gd name="T14" fmla="*/ 0 w 627"/>
                <a:gd name="T15" fmla="*/ 0 h 627"/>
                <a:gd name="T16" fmla="*/ 0 w 627"/>
                <a:gd name="T17" fmla="*/ 0 h 627"/>
                <a:gd name="T18" fmla="*/ 0 w 627"/>
                <a:gd name="T19" fmla="*/ 0 h 627"/>
                <a:gd name="T20" fmla="*/ 0 w 627"/>
                <a:gd name="T21" fmla="*/ 0 h 627"/>
                <a:gd name="T22" fmla="*/ 0 w 627"/>
                <a:gd name="T23" fmla="*/ 0 h 627"/>
                <a:gd name="T24" fmla="*/ 0 w 627"/>
                <a:gd name="T25" fmla="*/ 0 h 627"/>
                <a:gd name="T26" fmla="*/ 0 w 627"/>
                <a:gd name="T27" fmla="*/ 0 h 627"/>
                <a:gd name="T28" fmla="*/ 0 w 627"/>
                <a:gd name="T29" fmla="*/ 0 h 627"/>
                <a:gd name="T30" fmla="*/ 0 w 627"/>
                <a:gd name="T31" fmla="*/ 0 h 627"/>
                <a:gd name="T32" fmla="*/ 0 w 627"/>
                <a:gd name="T33" fmla="*/ 0 h 627"/>
                <a:gd name="T34" fmla="*/ 0 w 627"/>
                <a:gd name="T35" fmla="*/ 0 h 6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627" h="627">
                  <a:moveTo>
                    <a:pt x="94" y="547"/>
                  </a:moveTo>
                  <a:lnTo>
                    <a:pt x="535" y="110"/>
                  </a:lnTo>
                  <a:lnTo>
                    <a:pt x="549" y="83"/>
                  </a:lnTo>
                  <a:lnTo>
                    <a:pt x="627" y="627"/>
                  </a:lnTo>
                  <a:lnTo>
                    <a:pt x="549" y="83"/>
                  </a:lnTo>
                  <a:lnTo>
                    <a:pt x="549" y="80"/>
                  </a:lnTo>
                  <a:lnTo>
                    <a:pt x="508" y="34"/>
                  </a:lnTo>
                  <a:lnTo>
                    <a:pt x="498" y="32"/>
                  </a:lnTo>
                  <a:lnTo>
                    <a:pt x="496" y="32"/>
                  </a:lnTo>
                  <a:lnTo>
                    <a:pt x="426" y="89"/>
                  </a:lnTo>
                  <a:lnTo>
                    <a:pt x="34" y="481"/>
                  </a:lnTo>
                  <a:lnTo>
                    <a:pt x="34" y="491"/>
                  </a:lnTo>
                  <a:lnTo>
                    <a:pt x="0" y="0"/>
                  </a:lnTo>
                  <a:lnTo>
                    <a:pt x="34" y="491"/>
                  </a:lnTo>
                  <a:lnTo>
                    <a:pt x="34" y="494"/>
                  </a:lnTo>
                  <a:lnTo>
                    <a:pt x="69" y="545"/>
                  </a:lnTo>
                  <a:lnTo>
                    <a:pt x="91" y="547"/>
                  </a:lnTo>
                  <a:lnTo>
                    <a:pt x="94" y="547"/>
                  </a:lnTo>
                  <a:close/>
                </a:path>
              </a:pathLst>
            </a:custGeom>
            <a:blipFill dpi="0" rotWithShape="0">
              <a:blip r:embed="rId25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985" name="未知">
              <a:extLst>
                <a:ext uri="{FF2B5EF4-FFF2-40B4-BE49-F238E27FC236}">
                  <a16:creationId xmlns:a16="http://schemas.microsoft.com/office/drawing/2014/main" id="{C2E25EB1-97E9-7F9C-CB92-B5FC06CAAA0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6" y="495"/>
              <a:ext cx="225" cy="225"/>
            </a:xfrm>
            <a:custGeom>
              <a:avLst/>
              <a:gdLst>
                <a:gd name="T0" fmla="*/ 0 w 563"/>
                <a:gd name="T1" fmla="*/ 0 h 563"/>
                <a:gd name="T2" fmla="*/ 0 w 563"/>
                <a:gd name="T3" fmla="*/ 0 h 563"/>
                <a:gd name="T4" fmla="*/ 0 w 563"/>
                <a:gd name="T5" fmla="*/ 0 h 563"/>
                <a:gd name="T6" fmla="*/ 0 w 563"/>
                <a:gd name="T7" fmla="*/ 0 h 563"/>
                <a:gd name="T8" fmla="*/ 0 w 563"/>
                <a:gd name="T9" fmla="*/ 0 h 563"/>
                <a:gd name="T10" fmla="*/ 0 w 563"/>
                <a:gd name="T11" fmla="*/ 0 h 563"/>
                <a:gd name="T12" fmla="*/ 0 w 563"/>
                <a:gd name="T13" fmla="*/ 0 h 563"/>
                <a:gd name="T14" fmla="*/ 0 w 563"/>
                <a:gd name="T15" fmla="*/ 0 h 563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563" h="563">
                  <a:moveTo>
                    <a:pt x="474" y="137"/>
                  </a:moveTo>
                  <a:lnTo>
                    <a:pt x="563" y="563"/>
                  </a:lnTo>
                  <a:lnTo>
                    <a:pt x="474" y="137"/>
                  </a:lnTo>
                  <a:lnTo>
                    <a:pt x="95" y="500"/>
                  </a:lnTo>
                  <a:lnTo>
                    <a:pt x="82" y="529"/>
                  </a:lnTo>
                  <a:lnTo>
                    <a:pt x="0" y="0"/>
                  </a:lnTo>
                  <a:lnTo>
                    <a:pt x="82" y="529"/>
                  </a:lnTo>
                  <a:lnTo>
                    <a:pt x="474" y="137"/>
                  </a:lnTo>
                  <a:close/>
                </a:path>
              </a:pathLst>
            </a:custGeom>
            <a:blipFill dpi="0" rotWithShape="0">
              <a:blip r:embed="rId26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986" name="未知">
              <a:extLst>
                <a:ext uri="{FF2B5EF4-FFF2-40B4-BE49-F238E27FC236}">
                  <a16:creationId xmlns:a16="http://schemas.microsoft.com/office/drawing/2014/main" id="{E11818AE-EC0E-6D71-D5B7-67BE67A9BE91}"/>
                </a:ext>
              </a:extLst>
            </p:cNvPr>
            <p:cNvSpPr>
              <a:spLocks/>
            </p:cNvSpPr>
            <p:nvPr/>
          </p:nvSpPr>
          <p:spPr bwMode="auto">
            <a:xfrm>
              <a:off x="741" y="501"/>
              <a:ext cx="101" cy="101"/>
            </a:xfrm>
            <a:custGeom>
              <a:avLst/>
              <a:gdLst>
                <a:gd name="T0" fmla="*/ 0 w 253"/>
                <a:gd name="T1" fmla="*/ 0 h 253"/>
                <a:gd name="T2" fmla="*/ 0 w 253"/>
                <a:gd name="T3" fmla="*/ 0 h 253"/>
                <a:gd name="T4" fmla="*/ 0 w 253"/>
                <a:gd name="T5" fmla="*/ 0 h 253"/>
                <a:gd name="T6" fmla="*/ 0 w 253"/>
                <a:gd name="T7" fmla="*/ 0 h 253"/>
                <a:gd name="T8" fmla="*/ 0 w 253"/>
                <a:gd name="T9" fmla="*/ 0 h 253"/>
                <a:gd name="T10" fmla="*/ 0 w 253"/>
                <a:gd name="T11" fmla="*/ 0 h 253"/>
                <a:gd name="T12" fmla="*/ 0 w 253"/>
                <a:gd name="T13" fmla="*/ 0 h 253"/>
                <a:gd name="T14" fmla="*/ 0 w 253"/>
                <a:gd name="T15" fmla="*/ 0 h 253"/>
                <a:gd name="T16" fmla="*/ 0 w 253"/>
                <a:gd name="T17" fmla="*/ 0 h 253"/>
                <a:gd name="T18" fmla="*/ 0 w 253"/>
                <a:gd name="T19" fmla="*/ 0 h 253"/>
                <a:gd name="T20" fmla="*/ 0 w 253"/>
                <a:gd name="T21" fmla="*/ 0 h 25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253" h="253">
                  <a:moveTo>
                    <a:pt x="233" y="152"/>
                  </a:moveTo>
                  <a:lnTo>
                    <a:pt x="253" y="253"/>
                  </a:lnTo>
                  <a:lnTo>
                    <a:pt x="233" y="152"/>
                  </a:lnTo>
                  <a:lnTo>
                    <a:pt x="95" y="21"/>
                  </a:lnTo>
                  <a:lnTo>
                    <a:pt x="19" y="97"/>
                  </a:lnTo>
                  <a:lnTo>
                    <a:pt x="0" y="0"/>
                  </a:lnTo>
                  <a:lnTo>
                    <a:pt x="19" y="97"/>
                  </a:lnTo>
                  <a:lnTo>
                    <a:pt x="58" y="138"/>
                  </a:lnTo>
                  <a:lnTo>
                    <a:pt x="110" y="124"/>
                  </a:lnTo>
                  <a:lnTo>
                    <a:pt x="206" y="171"/>
                  </a:lnTo>
                  <a:lnTo>
                    <a:pt x="233" y="152"/>
                  </a:lnTo>
                  <a:close/>
                </a:path>
              </a:pathLst>
            </a:custGeom>
            <a:blipFill dpi="0" rotWithShape="0">
              <a:blip r:embed="rId27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987" name="未知">
              <a:extLst>
                <a:ext uri="{FF2B5EF4-FFF2-40B4-BE49-F238E27FC236}">
                  <a16:creationId xmlns:a16="http://schemas.microsoft.com/office/drawing/2014/main" id="{64387854-D43F-3519-7101-A03DD58131E3}"/>
                </a:ext>
              </a:extLst>
            </p:cNvPr>
            <p:cNvSpPr>
              <a:spLocks/>
            </p:cNvSpPr>
            <p:nvPr/>
          </p:nvSpPr>
          <p:spPr bwMode="auto">
            <a:xfrm>
              <a:off x="718" y="477"/>
              <a:ext cx="70" cy="70"/>
            </a:xfrm>
            <a:custGeom>
              <a:avLst/>
              <a:gdLst>
                <a:gd name="T0" fmla="*/ 0 w 175"/>
                <a:gd name="T1" fmla="*/ 0 h 175"/>
                <a:gd name="T2" fmla="*/ 0 w 175"/>
                <a:gd name="T3" fmla="*/ 0 h 175"/>
                <a:gd name="T4" fmla="*/ 0 w 175"/>
                <a:gd name="T5" fmla="*/ 0 h 175"/>
                <a:gd name="T6" fmla="*/ 0 w 175"/>
                <a:gd name="T7" fmla="*/ 0 h 175"/>
                <a:gd name="T8" fmla="*/ 0 w 175"/>
                <a:gd name="T9" fmla="*/ 0 h 175"/>
                <a:gd name="T10" fmla="*/ 0 w 175"/>
                <a:gd name="T11" fmla="*/ 0 h 175"/>
                <a:gd name="T12" fmla="*/ 0 w 175"/>
                <a:gd name="T13" fmla="*/ 0 h 175"/>
                <a:gd name="T14" fmla="*/ 0 w 175"/>
                <a:gd name="T15" fmla="*/ 0 h 175"/>
                <a:gd name="T16" fmla="*/ 0 w 175"/>
                <a:gd name="T17" fmla="*/ 0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5">
                  <a:moveTo>
                    <a:pt x="154" y="80"/>
                  </a:moveTo>
                  <a:lnTo>
                    <a:pt x="175" y="175"/>
                  </a:lnTo>
                  <a:lnTo>
                    <a:pt x="154" y="80"/>
                  </a:lnTo>
                  <a:lnTo>
                    <a:pt x="128" y="56"/>
                  </a:lnTo>
                  <a:lnTo>
                    <a:pt x="66" y="143"/>
                  </a:lnTo>
                  <a:lnTo>
                    <a:pt x="0" y="0"/>
                  </a:lnTo>
                  <a:lnTo>
                    <a:pt x="66" y="143"/>
                  </a:lnTo>
                  <a:lnTo>
                    <a:pt x="78" y="156"/>
                  </a:lnTo>
                  <a:lnTo>
                    <a:pt x="154" y="80"/>
                  </a:lnTo>
                  <a:close/>
                </a:path>
              </a:pathLst>
            </a:custGeom>
            <a:blipFill dpi="0" rotWithShape="0">
              <a:blip r:embed="rId28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988" name="未知">
              <a:extLst>
                <a:ext uri="{FF2B5EF4-FFF2-40B4-BE49-F238E27FC236}">
                  <a16:creationId xmlns:a16="http://schemas.microsoft.com/office/drawing/2014/main" id="{1A093305-6381-347D-898C-B20E390C48B3}"/>
                </a:ext>
              </a:extLst>
            </p:cNvPr>
            <p:cNvSpPr>
              <a:spLocks/>
            </p:cNvSpPr>
            <p:nvPr/>
          </p:nvSpPr>
          <p:spPr bwMode="auto">
            <a:xfrm>
              <a:off x="744" y="500"/>
              <a:ext cx="90" cy="69"/>
            </a:xfrm>
            <a:custGeom>
              <a:avLst/>
              <a:gdLst>
                <a:gd name="T0" fmla="*/ 0 w 226"/>
                <a:gd name="T1" fmla="*/ 0 h 174"/>
                <a:gd name="T2" fmla="*/ 0 w 226"/>
                <a:gd name="T3" fmla="*/ 0 h 174"/>
                <a:gd name="T4" fmla="*/ 0 w 226"/>
                <a:gd name="T5" fmla="*/ 0 h 174"/>
                <a:gd name="T6" fmla="*/ 0 w 226"/>
                <a:gd name="T7" fmla="*/ 0 h 174"/>
                <a:gd name="T8" fmla="*/ 0 w 226"/>
                <a:gd name="T9" fmla="*/ 0 h 174"/>
                <a:gd name="T10" fmla="*/ 0 w 226"/>
                <a:gd name="T11" fmla="*/ 0 h 174"/>
                <a:gd name="T12" fmla="*/ 0 w 226"/>
                <a:gd name="T13" fmla="*/ 0 h 174"/>
                <a:gd name="T14" fmla="*/ 0 w 226"/>
                <a:gd name="T15" fmla="*/ 0 h 174"/>
                <a:gd name="T16" fmla="*/ 0 w 226"/>
                <a:gd name="T17" fmla="*/ 0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26" h="174">
                  <a:moveTo>
                    <a:pt x="0" y="87"/>
                  </a:moveTo>
                  <a:lnTo>
                    <a:pt x="51" y="141"/>
                  </a:lnTo>
                  <a:lnTo>
                    <a:pt x="56" y="140"/>
                  </a:lnTo>
                  <a:lnTo>
                    <a:pt x="60" y="140"/>
                  </a:lnTo>
                  <a:lnTo>
                    <a:pt x="103" y="127"/>
                  </a:lnTo>
                  <a:lnTo>
                    <a:pt x="199" y="174"/>
                  </a:lnTo>
                  <a:lnTo>
                    <a:pt x="226" y="155"/>
                  </a:lnTo>
                  <a:lnTo>
                    <a:pt x="62" y="0"/>
                  </a:lnTo>
                  <a:lnTo>
                    <a:pt x="0" y="87"/>
                  </a:lnTo>
                  <a:close/>
                </a:path>
              </a:pathLst>
            </a:custGeom>
            <a:noFill/>
            <a:ln w="635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989" name="未知">
              <a:extLst>
                <a:ext uri="{FF2B5EF4-FFF2-40B4-BE49-F238E27FC236}">
                  <a16:creationId xmlns:a16="http://schemas.microsoft.com/office/drawing/2014/main" id="{AE6B5BDA-4481-84C8-39F9-78672E1828B5}"/>
                </a:ext>
              </a:extLst>
            </p:cNvPr>
            <p:cNvSpPr>
              <a:spLocks/>
            </p:cNvSpPr>
            <p:nvPr/>
          </p:nvSpPr>
          <p:spPr bwMode="auto">
            <a:xfrm>
              <a:off x="884" y="503"/>
              <a:ext cx="7" cy="8"/>
            </a:xfrm>
            <a:custGeom>
              <a:avLst/>
              <a:gdLst>
                <a:gd name="T0" fmla="*/ 0 w 18"/>
                <a:gd name="T1" fmla="*/ 0 h 20"/>
                <a:gd name="T2" fmla="*/ 0 w 18"/>
                <a:gd name="T3" fmla="*/ 0 h 20"/>
                <a:gd name="T4" fmla="*/ 0 w 18"/>
                <a:gd name="T5" fmla="*/ 0 h 20"/>
                <a:gd name="T6" fmla="*/ 0 w 18"/>
                <a:gd name="T7" fmla="*/ 0 h 20"/>
                <a:gd name="T8" fmla="*/ 0 w 18"/>
                <a:gd name="T9" fmla="*/ 0 h 20"/>
                <a:gd name="T10" fmla="*/ 0 w 18"/>
                <a:gd name="T11" fmla="*/ 0 h 2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8" h="20">
                  <a:moveTo>
                    <a:pt x="5" y="16"/>
                  </a:moveTo>
                  <a:lnTo>
                    <a:pt x="18" y="0"/>
                  </a:lnTo>
                  <a:lnTo>
                    <a:pt x="0" y="18"/>
                  </a:lnTo>
                  <a:lnTo>
                    <a:pt x="1" y="19"/>
                  </a:lnTo>
                  <a:lnTo>
                    <a:pt x="2" y="20"/>
                  </a:lnTo>
                  <a:lnTo>
                    <a:pt x="5" y="1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990" name="未知">
              <a:extLst>
                <a:ext uri="{FF2B5EF4-FFF2-40B4-BE49-F238E27FC236}">
                  <a16:creationId xmlns:a16="http://schemas.microsoft.com/office/drawing/2014/main" id="{C3F656B0-B8CD-2535-1D80-DFB6FFD88ED3}"/>
                </a:ext>
              </a:extLst>
            </p:cNvPr>
            <p:cNvSpPr>
              <a:spLocks/>
            </p:cNvSpPr>
            <p:nvPr/>
          </p:nvSpPr>
          <p:spPr bwMode="auto">
            <a:xfrm>
              <a:off x="801" y="428"/>
              <a:ext cx="112" cy="111"/>
            </a:xfrm>
            <a:custGeom>
              <a:avLst/>
              <a:gdLst>
                <a:gd name="T0" fmla="*/ 0 w 279"/>
                <a:gd name="T1" fmla="*/ 0 h 279"/>
                <a:gd name="T2" fmla="*/ 0 w 279"/>
                <a:gd name="T3" fmla="*/ 0 h 279"/>
                <a:gd name="T4" fmla="*/ 0 w 279"/>
                <a:gd name="T5" fmla="*/ 0 h 279"/>
                <a:gd name="T6" fmla="*/ 0 w 279"/>
                <a:gd name="T7" fmla="*/ 0 h 279"/>
                <a:gd name="T8" fmla="*/ 0 w 279"/>
                <a:gd name="T9" fmla="*/ 0 h 279"/>
                <a:gd name="T10" fmla="*/ 0 w 279"/>
                <a:gd name="T11" fmla="*/ 0 h 279"/>
                <a:gd name="T12" fmla="*/ 0 w 279"/>
                <a:gd name="T13" fmla="*/ 0 h 279"/>
                <a:gd name="T14" fmla="*/ 0 w 279"/>
                <a:gd name="T15" fmla="*/ 0 h 279"/>
                <a:gd name="T16" fmla="*/ 0 w 279"/>
                <a:gd name="T17" fmla="*/ 0 h 279"/>
                <a:gd name="T18" fmla="*/ 0 w 279"/>
                <a:gd name="T19" fmla="*/ 0 h 279"/>
                <a:gd name="T20" fmla="*/ 0 w 279"/>
                <a:gd name="T21" fmla="*/ 0 h 279"/>
                <a:gd name="T22" fmla="*/ 0 w 279"/>
                <a:gd name="T23" fmla="*/ 0 h 279"/>
                <a:gd name="T24" fmla="*/ 0 w 279"/>
                <a:gd name="T25" fmla="*/ 0 h 279"/>
                <a:gd name="T26" fmla="*/ 0 w 279"/>
                <a:gd name="T27" fmla="*/ 0 h 279"/>
                <a:gd name="T28" fmla="*/ 0 w 279"/>
                <a:gd name="T29" fmla="*/ 0 h 279"/>
                <a:gd name="T30" fmla="*/ 0 w 279"/>
                <a:gd name="T31" fmla="*/ 0 h 279"/>
                <a:gd name="T32" fmla="*/ 0 w 279"/>
                <a:gd name="T33" fmla="*/ 0 h 279"/>
                <a:gd name="T34" fmla="*/ 0 w 279"/>
                <a:gd name="T35" fmla="*/ 0 h 279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79" h="279">
                  <a:moveTo>
                    <a:pt x="225" y="189"/>
                  </a:moveTo>
                  <a:lnTo>
                    <a:pt x="230" y="177"/>
                  </a:lnTo>
                  <a:lnTo>
                    <a:pt x="279" y="279"/>
                  </a:lnTo>
                  <a:lnTo>
                    <a:pt x="230" y="177"/>
                  </a:lnTo>
                  <a:lnTo>
                    <a:pt x="230" y="175"/>
                  </a:lnTo>
                  <a:lnTo>
                    <a:pt x="199" y="116"/>
                  </a:lnTo>
                  <a:lnTo>
                    <a:pt x="160" y="69"/>
                  </a:lnTo>
                  <a:lnTo>
                    <a:pt x="114" y="29"/>
                  </a:lnTo>
                  <a:lnTo>
                    <a:pt x="18" y="125"/>
                  </a:lnTo>
                  <a:lnTo>
                    <a:pt x="0" y="0"/>
                  </a:lnTo>
                  <a:lnTo>
                    <a:pt x="18" y="125"/>
                  </a:lnTo>
                  <a:lnTo>
                    <a:pt x="49" y="158"/>
                  </a:lnTo>
                  <a:lnTo>
                    <a:pt x="98" y="108"/>
                  </a:lnTo>
                  <a:lnTo>
                    <a:pt x="103" y="110"/>
                  </a:lnTo>
                  <a:lnTo>
                    <a:pt x="157" y="153"/>
                  </a:lnTo>
                  <a:lnTo>
                    <a:pt x="200" y="199"/>
                  </a:lnTo>
                  <a:lnTo>
                    <a:pt x="207" y="207"/>
                  </a:lnTo>
                  <a:lnTo>
                    <a:pt x="225" y="189"/>
                  </a:lnTo>
                  <a:close/>
                </a:path>
              </a:pathLst>
            </a:custGeom>
            <a:blipFill dpi="0" rotWithShape="0">
              <a:blip r:embed="rId29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991" name="未知">
              <a:extLst>
                <a:ext uri="{FF2B5EF4-FFF2-40B4-BE49-F238E27FC236}">
                  <a16:creationId xmlns:a16="http://schemas.microsoft.com/office/drawing/2014/main" id="{A3C5D3FB-DCAF-DB4D-169F-5B9D509AF9B3}"/>
                </a:ext>
              </a:extLst>
            </p:cNvPr>
            <p:cNvSpPr>
              <a:spLocks/>
            </p:cNvSpPr>
            <p:nvPr/>
          </p:nvSpPr>
          <p:spPr bwMode="auto">
            <a:xfrm>
              <a:off x="778" y="404"/>
              <a:ext cx="81" cy="81"/>
            </a:xfrm>
            <a:custGeom>
              <a:avLst/>
              <a:gdLst>
                <a:gd name="T0" fmla="*/ 0 w 202"/>
                <a:gd name="T1" fmla="*/ 0 h 202"/>
                <a:gd name="T2" fmla="*/ 0 w 202"/>
                <a:gd name="T3" fmla="*/ 0 h 202"/>
                <a:gd name="T4" fmla="*/ 0 w 202"/>
                <a:gd name="T5" fmla="*/ 0 h 202"/>
                <a:gd name="T6" fmla="*/ 0 w 202"/>
                <a:gd name="T7" fmla="*/ 0 h 202"/>
                <a:gd name="T8" fmla="*/ 0 w 202"/>
                <a:gd name="T9" fmla="*/ 0 h 202"/>
                <a:gd name="T10" fmla="*/ 0 w 202"/>
                <a:gd name="T11" fmla="*/ 0 h 202"/>
                <a:gd name="T12" fmla="*/ 0 w 202"/>
                <a:gd name="T13" fmla="*/ 0 h 202"/>
                <a:gd name="T14" fmla="*/ 0 w 202"/>
                <a:gd name="T15" fmla="*/ 0 h 202"/>
                <a:gd name="T16" fmla="*/ 0 w 202"/>
                <a:gd name="T17" fmla="*/ 0 h 202"/>
                <a:gd name="T18" fmla="*/ 0 w 202"/>
                <a:gd name="T19" fmla="*/ 0 h 202"/>
                <a:gd name="T20" fmla="*/ 0 w 202"/>
                <a:gd name="T21" fmla="*/ 0 h 20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202" h="202">
                  <a:moveTo>
                    <a:pt x="172" y="87"/>
                  </a:moveTo>
                  <a:lnTo>
                    <a:pt x="202" y="202"/>
                  </a:lnTo>
                  <a:lnTo>
                    <a:pt x="172" y="87"/>
                  </a:lnTo>
                  <a:lnTo>
                    <a:pt x="134" y="70"/>
                  </a:lnTo>
                  <a:lnTo>
                    <a:pt x="126" y="70"/>
                  </a:lnTo>
                  <a:lnTo>
                    <a:pt x="75" y="113"/>
                  </a:lnTo>
                  <a:lnTo>
                    <a:pt x="54" y="160"/>
                  </a:lnTo>
                  <a:lnTo>
                    <a:pt x="0" y="0"/>
                  </a:lnTo>
                  <a:lnTo>
                    <a:pt x="54" y="160"/>
                  </a:lnTo>
                  <a:lnTo>
                    <a:pt x="76" y="183"/>
                  </a:lnTo>
                  <a:lnTo>
                    <a:pt x="172" y="87"/>
                  </a:lnTo>
                  <a:close/>
                </a:path>
              </a:pathLst>
            </a:custGeom>
            <a:blipFill dpi="0" rotWithShape="0">
              <a:blip r:embed="rId30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992" name="未知">
              <a:extLst>
                <a:ext uri="{FF2B5EF4-FFF2-40B4-BE49-F238E27FC236}">
                  <a16:creationId xmlns:a16="http://schemas.microsoft.com/office/drawing/2014/main" id="{08B7DFED-57BB-F16B-89A5-925E87A5D0C3}"/>
                </a:ext>
              </a:extLst>
            </p:cNvPr>
            <p:cNvSpPr>
              <a:spLocks/>
            </p:cNvSpPr>
            <p:nvPr/>
          </p:nvSpPr>
          <p:spPr bwMode="auto">
            <a:xfrm>
              <a:off x="800" y="432"/>
              <a:ext cx="93" cy="79"/>
            </a:xfrm>
            <a:custGeom>
              <a:avLst/>
              <a:gdLst>
                <a:gd name="T0" fmla="*/ 0 w 234"/>
                <a:gd name="T1" fmla="*/ 0 h 197"/>
                <a:gd name="T2" fmla="*/ 0 w 234"/>
                <a:gd name="T3" fmla="*/ 0 h 197"/>
                <a:gd name="T4" fmla="*/ 0 w 234"/>
                <a:gd name="T5" fmla="*/ 0 h 197"/>
                <a:gd name="T6" fmla="*/ 0 w 234"/>
                <a:gd name="T7" fmla="*/ 0 h 197"/>
                <a:gd name="T8" fmla="*/ 0 w 234"/>
                <a:gd name="T9" fmla="*/ 0 h 197"/>
                <a:gd name="T10" fmla="*/ 0 w 234"/>
                <a:gd name="T11" fmla="*/ 0 h 197"/>
                <a:gd name="T12" fmla="*/ 0 w 234"/>
                <a:gd name="T13" fmla="*/ 0 h 197"/>
                <a:gd name="T14" fmla="*/ 0 w 234"/>
                <a:gd name="T15" fmla="*/ 0 h 197"/>
                <a:gd name="T16" fmla="*/ 0 w 234"/>
                <a:gd name="T17" fmla="*/ 0 h 197"/>
                <a:gd name="T18" fmla="*/ 0 w 234"/>
                <a:gd name="T19" fmla="*/ 0 h 197"/>
                <a:gd name="T20" fmla="*/ 0 w 234"/>
                <a:gd name="T21" fmla="*/ 0 h 197"/>
                <a:gd name="T22" fmla="*/ 0 w 234"/>
                <a:gd name="T23" fmla="*/ 0 h 197"/>
                <a:gd name="T24" fmla="*/ 0 w 234"/>
                <a:gd name="T25" fmla="*/ 0 h 197"/>
                <a:gd name="T26" fmla="*/ 0 w 234"/>
                <a:gd name="T27" fmla="*/ 0 h 197"/>
                <a:gd name="T28" fmla="*/ 0 w 234"/>
                <a:gd name="T29" fmla="*/ 0 h 197"/>
                <a:gd name="T30" fmla="*/ 0 w 234"/>
                <a:gd name="T31" fmla="*/ 0 h 197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234" h="197">
                  <a:moveTo>
                    <a:pt x="213" y="197"/>
                  </a:moveTo>
                  <a:lnTo>
                    <a:pt x="234" y="165"/>
                  </a:lnTo>
                  <a:lnTo>
                    <a:pt x="234" y="163"/>
                  </a:lnTo>
                  <a:lnTo>
                    <a:pt x="203" y="104"/>
                  </a:lnTo>
                  <a:lnTo>
                    <a:pt x="164" y="57"/>
                  </a:lnTo>
                  <a:lnTo>
                    <a:pt x="117" y="17"/>
                  </a:lnTo>
                  <a:lnTo>
                    <a:pt x="80" y="0"/>
                  </a:lnTo>
                  <a:lnTo>
                    <a:pt x="72" y="0"/>
                  </a:lnTo>
                  <a:lnTo>
                    <a:pt x="21" y="43"/>
                  </a:lnTo>
                  <a:lnTo>
                    <a:pt x="0" y="90"/>
                  </a:lnTo>
                  <a:lnTo>
                    <a:pt x="53" y="146"/>
                  </a:lnTo>
                  <a:lnTo>
                    <a:pt x="102" y="96"/>
                  </a:lnTo>
                  <a:lnTo>
                    <a:pt x="107" y="98"/>
                  </a:lnTo>
                  <a:lnTo>
                    <a:pt x="161" y="141"/>
                  </a:lnTo>
                  <a:lnTo>
                    <a:pt x="204" y="187"/>
                  </a:lnTo>
                  <a:lnTo>
                    <a:pt x="213" y="197"/>
                  </a:lnTo>
                  <a:close/>
                </a:path>
              </a:pathLst>
            </a:custGeom>
            <a:noFill/>
            <a:ln w="635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993" name="未知">
              <a:extLst>
                <a:ext uri="{FF2B5EF4-FFF2-40B4-BE49-F238E27FC236}">
                  <a16:creationId xmlns:a16="http://schemas.microsoft.com/office/drawing/2014/main" id="{4D60E403-E1F6-49DE-C4FD-A76782A92F7B}"/>
                </a:ext>
              </a:extLst>
            </p:cNvPr>
            <p:cNvSpPr>
              <a:spLocks/>
            </p:cNvSpPr>
            <p:nvPr/>
          </p:nvSpPr>
          <p:spPr bwMode="auto">
            <a:xfrm>
              <a:off x="730" y="510"/>
              <a:ext cx="70" cy="70"/>
            </a:xfrm>
            <a:custGeom>
              <a:avLst/>
              <a:gdLst>
                <a:gd name="T0" fmla="*/ 0 w 175"/>
                <a:gd name="T1" fmla="*/ 0 h 174"/>
                <a:gd name="T2" fmla="*/ 0 w 175"/>
                <a:gd name="T3" fmla="*/ 0 h 174"/>
                <a:gd name="T4" fmla="*/ 0 w 175"/>
                <a:gd name="T5" fmla="*/ 0 h 174"/>
                <a:gd name="T6" fmla="*/ 0 w 175"/>
                <a:gd name="T7" fmla="*/ 0 h 174"/>
                <a:gd name="T8" fmla="*/ 0 w 175"/>
                <a:gd name="T9" fmla="*/ 0 h 174"/>
                <a:gd name="T10" fmla="*/ 0 w 175"/>
                <a:gd name="T11" fmla="*/ 0 h 174"/>
                <a:gd name="T12" fmla="*/ 0 w 175"/>
                <a:gd name="T13" fmla="*/ 0 h 174"/>
                <a:gd name="T14" fmla="*/ 0 w 175"/>
                <a:gd name="T15" fmla="*/ 0 h 174"/>
                <a:gd name="T16" fmla="*/ 0 w 175"/>
                <a:gd name="T17" fmla="*/ 0 h 174"/>
                <a:gd name="T18" fmla="*/ 0 w 175"/>
                <a:gd name="T19" fmla="*/ 0 h 174"/>
                <a:gd name="T20" fmla="*/ 0 w 175"/>
                <a:gd name="T21" fmla="*/ 0 h 174"/>
                <a:gd name="T22" fmla="*/ 0 w 175"/>
                <a:gd name="T23" fmla="*/ 0 h 174"/>
                <a:gd name="T24" fmla="*/ 0 w 175"/>
                <a:gd name="T25" fmla="*/ 0 h 174"/>
                <a:gd name="T26" fmla="*/ 0 w 175"/>
                <a:gd name="T27" fmla="*/ 0 h 174"/>
                <a:gd name="T28" fmla="*/ 0 w 175"/>
                <a:gd name="T29" fmla="*/ 0 h 174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75" h="174">
                  <a:moveTo>
                    <a:pt x="104" y="128"/>
                  </a:moveTo>
                  <a:lnTo>
                    <a:pt x="128" y="102"/>
                  </a:lnTo>
                  <a:lnTo>
                    <a:pt x="175" y="174"/>
                  </a:lnTo>
                  <a:lnTo>
                    <a:pt x="128" y="102"/>
                  </a:lnTo>
                  <a:lnTo>
                    <a:pt x="128" y="100"/>
                  </a:lnTo>
                  <a:lnTo>
                    <a:pt x="76" y="39"/>
                  </a:lnTo>
                  <a:lnTo>
                    <a:pt x="58" y="31"/>
                  </a:lnTo>
                  <a:lnTo>
                    <a:pt x="56" y="31"/>
                  </a:lnTo>
                  <a:lnTo>
                    <a:pt x="32" y="57"/>
                  </a:lnTo>
                  <a:lnTo>
                    <a:pt x="0" y="0"/>
                  </a:lnTo>
                  <a:lnTo>
                    <a:pt x="32" y="57"/>
                  </a:lnTo>
                  <a:lnTo>
                    <a:pt x="32" y="59"/>
                  </a:lnTo>
                  <a:lnTo>
                    <a:pt x="84" y="120"/>
                  </a:lnTo>
                  <a:lnTo>
                    <a:pt x="102" y="128"/>
                  </a:lnTo>
                  <a:lnTo>
                    <a:pt x="104" y="128"/>
                  </a:lnTo>
                  <a:close/>
                </a:path>
              </a:pathLst>
            </a:custGeom>
            <a:blipFill dpi="0" rotWithShape="0">
              <a:blip r:embed="rId31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994" name="未知">
              <a:extLst>
                <a:ext uri="{FF2B5EF4-FFF2-40B4-BE49-F238E27FC236}">
                  <a16:creationId xmlns:a16="http://schemas.microsoft.com/office/drawing/2014/main" id="{33AC8E28-0DAB-50B6-9800-15AB065F64B0}"/>
                </a:ext>
              </a:extLst>
            </p:cNvPr>
            <p:cNvSpPr>
              <a:spLocks/>
            </p:cNvSpPr>
            <p:nvPr/>
          </p:nvSpPr>
          <p:spPr bwMode="auto">
            <a:xfrm>
              <a:off x="586" y="701"/>
              <a:ext cx="17" cy="17"/>
            </a:xfrm>
            <a:custGeom>
              <a:avLst/>
              <a:gdLst>
                <a:gd name="T0" fmla="*/ 0 w 42"/>
                <a:gd name="T1" fmla="*/ 0 h 41"/>
                <a:gd name="T2" fmla="*/ 0 w 42"/>
                <a:gd name="T3" fmla="*/ 0 h 41"/>
                <a:gd name="T4" fmla="*/ 0 w 42"/>
                <a:gd name="T5" fmla="*/ 0 h 41"/>
                <a:gd name="T6" fmla="*/ 0 w 42"/>
                <a:gd name="T7" fmla="*/ 0 h 41"/>
                <a:gd name="T8" fmla="*/ 0 w 42"/>
                <a:gd name="T9" fmla="*/ 0 h 41"/>
                <a:gd name="T10" fmla="*/ 0 w 42"/>
                <a:gd name="T11" fmla="*/ 0 h 41"/>
                <a:gd name="T12" fmla="*/ 0 w 42"/>
                <a:gd name="T13" fmla="*/ 0 h 41"/>
                <a:gd name="T14" fmla="*/ 0 w 42"/>
                <a:gd name="T15" fmla="*/ 0 h 41"/>
                <a:gd name="T16" fmla="*/ 0 w 42"/>
                <a:gd name="T17" fmla="*/ 0 h 4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42" h="41">
                  <a:moveTo>
                    <a:pt x="22" y="0"/>
                  </a:moveTo>
                  <a:lnTo>
                    <a:pt x="42" y="20"/>
                  </a:lnTo>
                  <a:lnTo>
                    <a:pt x="42" y="22"/>
                  </a:lnTo>
                  <a:lnTo>
                    <a:pt x="21" y="41"/>
                  </a:lnTo>
                  <a:lnTo>
                    <a:pt x="20" y="41"/>
                  </a:lnTo>
                  <a:lnTo>
                    <a:pt x="0" y="21"/>
                  </a:lnTo>
                  <a:lnTo>
                    <a:pt x="0" y="20"/>
                  </a:lnTo>
                  <a:lnTo>
                    <a:pt x="20" y="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995" name="未知">
              <a:extLst>
                <a:ext uri="{FF2B5EF4-FFF2-40B4-BE49-F238E27FC236}">
                  <a16:creationId xmlns:a16="http://schemas.microsoft.com/office/drawing/2014/main" id="{205212A0-063E-6929-867D-465AD212DF24}"/>
                </a:ext>
              </a:extLst>
            </p:cNvPr>
            <p:cNvSpPr>
              <a:spLocks/>
            </p:cNvSpPr>
            <p:nvPr/>
          </p:nvSpPr>
          <p:spPr bwMode="auto">
            <a:xfrm>
              <a:off x="586" y="701"/>
              <a:ext cx="17" cy="17"/>
            </a:xfrm>
            <a:custGeom>
              <a:avLst/>
              <a:gdLst>
                <a:gd name="T0" fmla="*/ 0 w 42"/>
                <a:gd name="T1" fmla="*/ 0 h 41"/>
                <a:gd name="T2" fmla="*/ 0 w 42"/>
                <a:gd name="T3" fmla="*/ 0 h 41"/>
                <a:gd name="T4" fmla="*/ 0 w 42"/>
                <a:gd name="T5" fmla="*/ 0 h 41"/>
                <a:gd name="T6" fmla="*/ 0 w 42"/>
                <a:gd name="T7" fmla="*/ 0 h 41"/>
                <a:gd name="T8" fmla="*/ 0 w 42"/>
                <a:gd name="T9" fmla="*/ 0 h 41"/>
                <a:gd name="T10" fmla="*/ 0 w 42"/>
                <a:gd name="T11" fmla="*/ 0 h 41"/>
                <a:gd name="T12" fmla="*/ 0 w 42"/>
                <a:gd name="T13" fmla="*/ 0 h 41"/>
                <a:gd name="T14" fmla="*/ 0 w 42"/>
                <a:gd name="T15" fmla="*/ 0 h 41"/>
                <a:gd name="T16" fmla="*/ 0 w 42"/>
                <a:gd name="T17" fmla="*/ 0 h 41"/>
                <a:gd name="T18" fmla="*/ 0 w 42"/>
                <a:gd name="T19" fmla="*/ 0 h 4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2" h="41">
                  <a:moveTo>
                    <a:pt x="7" y="36"/>
                  </a:moveTo>
                  <a:lnTo>
                    <a:pt x="21" y="41"/>
                  </a:lnTo>
                  <a:lnTo>
                    <a:pt x="23" y="41"/>
                  </a:lnTo>
                  <a:lnTo>
                    <a:pt x="42" y="20"/>
                  </a:lnTo>
                  <a:lnTo>
                    <a:pt x="42" y="18"/>
                  </a:lnTo>
                  <a:lnTo>
                    <a:pt x="20" y="0"/>
                  </a:lnTo>
                  <a:lnTo>
                    <a:pt x="19" y="0"/>
                  </a:lnTo>
                  <a:lnTo>
                    <a:pt x="0" y="21"/>
                  </a:lnTo>
                  <a:lnTo>
                    <a:pt x="0" y="23"/>
                  </a:lnTo>
                  <a:lnTo>
                    <a:pt x="7" y="36"/>
                  </a:lnTo>
                  <a:close/>
                </a:path>
              </a:pathLst>
            </a:custGeom>
            <a:noFill/>
            <a:ln w="6350" cmpd="sng">
              <a:solidFill>
                <a:srgbClr val="252525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996" name="未知">
              <a:extLst>
                <a:ext uri="{FF2B5EF4-FFF2-40B4-BE49-F238E27FC236}">
                  <a16:creationId xmlns:a16="http://schemas.microsoft.com/office/drawing/2014/main" id="{B331E158-4FB2-082B-7BF7-2CBBDB771D30}"/>
                </a:ext>
              </a:extLst>
            </p:cNvPr>
            <p:cNvSpPr>
              <a:spLocks/>
            </p:cNvSpPr>
            <p:nvPr/>
          </p:nvSpPr>
          <p:spPr bwMode="auto">
            <a:xfrm>
              <a:off x="754" y="235"/>
              <a:ext cx="202" cy="170"/>
            </a:xfrm>
            <a:custGeom>
              <a:avLst/>
              <a:gdLst>
                <a:gd name="T0" fmla="*/ 0 w 505"/>
                <a:gd name="T1" fmla="*/ 0 h 425"/>
                <a:gd name="T2" fmla="*/ 0 w 505"/>
                <a:gd name="T3" fmla="*/ 0 h 425"/>
                <a:gd name="T4" fmla="*/ 0 w 505"/>
                <a:gd name="T5" fmla="*/ 0 h 425"/>
                <a:gd name="T6" fmla="*/ 0 w 505"/>
                <a:gd name="T7" fmla="*/ 0 h 425"/>
                <a:gd name="T8" fmla="*/ 0 w 505"/>
                <a:gd name="T9" fmla="*/ 0 h 425"/>
                <a:gd name="T10" fmla="*/ 0 w 505"/>
                <a:gd name="T11" fmla="*/ 0 h 425"/>
                <a:gd name="T12" fmla="*/ 0 w 505"/>
                <a:gd name="T13" fmla="*/ 0 h 425"/>
                <a:gd name="T14" fmla="*/ 0 w 505"/>
                <a:gd name="T15" fmla="*/ 0 h 425"/>
                <a:gd name="T16" fmla="*/ 0 w 505"/>
                <a:gd name="T17" fmla="*/ 0 h 425"/>
                <a:gd name="T18" fmla="*/ 0 w 505"/>
                <a:gd name="T19" fmla="*/ 0 h 425"/>
                <a:gd name="T20" fmla="*/ 0 w 505"/>
                <a:gd name="T21" fmla="*/ 0 h 425"/>
                <a:gd name="T22" fmla="*/ 0 w 505"/>
                <a:gd name="T23" fmla="*/ 0 h 425"/>
                <a:gd name="T24" fmla="*/ 0 w 505"/>
                <a:gd name="T25" fmla="*/ 0 h 425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505" h="425">
                  <a:moveTo>
                    <a:pt x="505" y="377"/>
                  </a:moveTo>
                  <a:lnTo>
                    <a:pt x="444" y="408"/>
                  </a:lnTo>
                  <a:lnTo>
                    <a:pt x="369" y="420"/>
                  </a:lnTo>
                  <a:lnTo>
                    <a:pt x="294" y="424"/>
                  </a:lnTo>
                  <a:lnTo>
                    <a:pt x="253" y="425"/>
                  </a:lnTo>
                  <a:lnTo>
                    <a:pt x="232" y="425"/>
                  </a:lnTo>
                  <a:lnTo>
                    <a:pt x="154" y="421"/>
                  </a:lnTo>
                  <a:lnTo>
                    <a:pt x="88" y="413"/>
                  </a:lnTo>
                  <a:lnTo>
                    <a:pt x="28" y="399"/>
                  </a:lnTo>
                  <a:lnTo>
                    <a:pt x="0" y="377"/>
                  </a:lnTo>
                  <a:lnTo>
                    <a:pt x="0" y="0"/>
                  </a:lnTo>
                  <a:lnTo>
                    <a:pt x="505" y="0"/>
                  </a:lnTo>
                  <a:lnTo>
                    <a:pt x="505" y="37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997" name="未知">
              <a:extLst>
                <a:ext uri="{FF2B5EF4-FFF2-40B4-BE49-F238E27FC236}">
                  <a16:creationId xmlns:a16="http://schemas.microsoft.com/office/drawing/2014/main" id="{D8E4C86A-4BB2-D6CA-CF38-1F52530A47E1}"/>
                </a:ext>
              </a:extLst>
            </p:cNvPr>
            <p:cNvSpPr>
              <a:spLocks/>
            </p:cNvSpPr>
            <p:nvPr/>
          </p:nvSpPr>
          <p:spPr bwMode="auto">
            <a:xfrm>
              <a:off x="754" y="235"/>
              <a:ext cx="202" cy="170"/>
            </a:xfrm>
            <a:custGeom>
              <a:avLst/>
              <a:gdLst>
                <a:gd name="T0" fmla="*/ 0 w 505"/>
                <a:gd name="T1" fmla="*/ 0 h 425"/>
                <a:gd name="T2" fmla="*/ 0 w 505"/>
                <a:gd name="T3" fmla="*/ 0 h 425"/>
                <a:gd name="T4" fmla="*/ 0 w 505"/>
                <a:gd name="T5" fmla="*/ 0 h 425"/>
                <a:gd name="T6" fmla="*/ 0 w 505"/>
                <a:gd name="T7" fmla="*/ 0 h 425"/>
                <a:gd name="T8" fmla="*/ 0 w 505"/>
                <a:gd name="T9" fmla="*/ 0 h 425"/>
                <a:gd name="T10" fmla="*/ 0 w 505"/>
                <a:gd name="T11" fmla="*/ 0 h 425"/>
                <a:gd name="T12" fmla="*/ 0 w 505"/>
                <a:gd name="T13" fmla="*/ 0 h 425"/>
                <a:gd name="T14" fmla="*/ 0 w 505"/>
                <a:gd name="T15" fmla="*/ 0 h 425"/>
                <a:gd name="T16" fmla="*/ 0 w 505"/>
                <a:gd name="T17" fmla="*/ 0 h 425"/>
                <a:gd name="T18" fmla="*/ 0 w 505"/>
                <a:gd name="T19" fmla="*/ 0 h 425"/>
                <a:gd name="T20" fmla="*/ 0 w 505"/>
                <a:gd name="T21" fmla="*/ 0 h 425"/>
                <a:gd name="T22" fmla="*/ 0 w 505"/>
                <a:gd name="T23" fmla="*/ 0 h 425"/>
                <a:gd name="T24" fmla="*/ 0 w 505"/>
                <a:gd name="T25" fmla="*/ 0 h 425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505" h="425">
                  <a:moveTo>
                    <a:pt x="0" y="0"/>
                  </a:moveTo>
                  <a:lnTo>
                    <a:pt x="0" y="377"/>
                  </a:lnTo>
                  <a:lnTo>
                    <a:pt x="1" y="381"/>
                  </a:lnTo>
                  <a:lnTo>
                    <a:pt x="61" y="408"/>
                  </a:lnTo>
                  <a:lnTo>
                    <a:pt x="137" y="420"/>
                  </a:lnTo>
                  <a:lnTo>
                    <a:pt x="212" y="424"/>
                  </a:lnTo>
                  <a:lnTo>
                    <a:pt x="253" y="425"/>
                  </a:lnTo>
                  <a:lnTo>
                    <a:pt x="273" y="425"/>
                  </a:lnTo>
                  <a:lnTo>
                    <a:pt x="351" y="421"/>
                  </a:lnTo>
                  <a:lnTo>
                    <a:pt x="417" y="413"/>
                  </a:lnTo>
                  <a:lnTo>
                    <a:pt x="477" y="399"/>
                  </a:lnTo>
                  <a:lnTo>
                    <a:pt x="505" y="377"/>
                  </a:lnTo>
                  <a:lnTo>
                    <a:pt x="505" y="0"/>
                  </a:lnTo>
                </a:path>
              </a:pathLst>
            </a:custGeom>
            <a:noFill/>
            <a:ln w="1270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998" name="未知">
              <a:extLst>
                <a:ext uri="{FF2B5EF4-FFF2-40B4-BE49-F238E27FC236}">
                  <a16:creationId xmlns:a16="http://schemas.microsoft.com/office/drawing/2014/main" id="{9DB747DD-B9DE-D149-65E1-8EC7709A5BF8}"/>
                </a:ext>
              </a:extLst>
            </p:cNvPr>
            <p:cNvSpPr>
              <a:spLocks/>
            </p:cNvSpPr>
            <p:nvPr/>
          </p:nvSpPr>
          <p:spPr bwMode="auto">
            <a:xfrm>
              <a:off x="762" y="248"/>
              <a:ext cx="186" cy="144"/>
            </a:xfrm>
            <a:custGeom>
              <a:avLst/>
              <a:gdLst>
                <a:gd name="T0" fmla="*/ 0 w 465"/>
                <a:gd name="T1" fmla="*/ 0 h 361"/>
                <a:gd name="T2" fmla="*/ 0 w 465"/>
                <a:gd name="T3" fmla="*/ 0 h 361"/>
                <a:gd name="T4" fmla="*/ 0 w 465"/>
                <a:gd name="T5" fmla="*/ 0 h 361"/>
                <a:gd name="T6" fmla="*/ 0 w 465"/>
                <a:gd name="T7" fmla="*/ 0 h 361"/>
                <a:gd name="T8" fmla="*/ 0 w 465"/>
                <a:gd name="T9" fmla="*/ 0 h 361"/>
                <a:gd name="T10" fmla="*/ 0 w 465"/>
                <a:gd name="T11" fmla="*/ 0 h 361"/>
                <a:gd name="T12" fmla="*/ 0 w 465"/>
                <a:gd name="T13" fmla="*/ 0 h 361"/>
                <a:gd name="T14" fmla="*/ 0 w 465"/>
                <a:gd name="T15" fmla="*/ 0 h 361"/>
                <a:gd name="T16" fmla="*/ 0 w 465"/>
                <a:gd name="T17" fmla="*/ 0 h 361"/>
                <a:gd name="T18" fmla="*/ 0 w 465"/>
                <a:gd name="T19" fmla="*/ 0 h 361"/>
                <a:gd name="T20" fmla="*/ 0 w 465"/>
                <a:gd name="T21" fmla="*/ 0 h 361"/>
                <a:gd name="T22" fmla="*/ 0 w 465"/>
                <a:gd name="T23" fmla="*/ 0 h 361"/>
                <a:gd name="T24" fmla="*/ 0 w 465"/>
                <a:gd name="T25" fmla="*/ 0 h 36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65" h="361">
                  <a:moveTo>
                    <a:pt x="465" y="320"/>
                  </a:moveTo>
                  <a:lnTo>
                    <a:pt x="406" y="347"/>
                  </a:lnTo>
                  <a:lnTo>
                    <a:pt x="335" y="357"/>
                  </a:lnTo>
                  <a:lnTo>
                    <a:pt x="268" y="361"/>
                  </a:lnTo>
                  <a:lnTo>
                    <a:pt x="233" y="361"/>
                  </a:lnTo>
                  <a:lnTo>
                    <a:pt x="215" y="361"/>
                  </a:lnTo>
                  <a:lnTo>
                    <a:pt x="146" y="358"/>
                  </a:lnTo>
                  <a:lnTo>
                    <a:pt x="85" y="351"/>
                  </a:lnTo>
                  <a:lnTo>
                    <a:pt x="20" y="336"/>
                  </a:lnTo>
                  <a:lnTo>
                    <a:pt x="0" y="320"/>
                  </a:lnTo>
                  <a:lnTo>
                    <a:pt x="0" y="0"/>
                  </a:lnTo>
                  <a:lnTo>
                    <a:pt x="465" y="0"/>
                  </a:lnTo>
                  <a:lnTo>
                    <a:pt x="465" y="320"/>
                  </a:lnTo>
                  <a:close/>
                </a:path>
              </a:pathLst>
            </a:custGeom>
            <a:solidFill>
              <a:srgbClr val="E86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999" name="未知">
              <a:extLst>
                <a:ext uri="{FF2B5EF4-FFF2-40B4-BE49-F238E27FC236}">
                  <a16:creationId xmlns:a16="http://schemas.microsoft.com/office/drawing/2014/main" id="{74A87335-F04C-CBB2-8AB5-FE5CB68B571C}"/>
                </a:ext>
              </a:extLst>
            </p:cNvPr>
            <p:cNvSpPr>
              <a:spLocks/>
            </p:cNvSpPr>
            <p:nvPr/>
          </p:nvSpPr>
          <p:spPr bwMode="auto">
            <a:xfrm>
              <a:off x="762" y="230"/>
              <a:ext cx="186" cy="32"/>
            </a:xfrm>
            <a:custGeom>
              <a:avLst/>
              <a:gdLst>
                <a:gd name="T0" fmla="*/ 0 w 465"/>
                <a:gd name="T1" fmla="*/ 0 h 82"/>
                <a:gd name="T2" fmla="*/ 0 w 465"/>
                <a:gd name="T3" fmla="*/ 0 h 82"/>
                <a:gd name="T4" fmla="*/ 0 w 465"/>
                <a:gd name="T5" fmla="*/ 0 h 82"/>
                <a:gd name="T6" fmla="*/ 0 w 465"/>
                <a:gd name="T7" fmla="*/ 0 h 82"/>
                <a:gd name="T8" fmla="*/ 0 w 465"/>
                <a:gd name="T9" fmla="*/ 0 h 82"/>
                <a:gd name="T10" fmla="*/ 0 w 465"/>
                <a:gd name="T11" fmla="*/ 0 h 82"/>
                <a:gd name="T12" fmla="*/ 0 w 465"/>
                <a:gd name="T13" fmla="*/ 0 h 82"/>
                <a:gd name="T14" fmla="*/ 0 w 465"/>
                <a:gd name="T15" fmla="*/ 0 h 82"/>
                <a:gd name="T16" fmla="*/ 0 w 465"/>
                <a:gd name="T17" fmla="*/ 0 h 82"/>
                <a:gd name="T18" fmla="*/ 0 w 465"/>
                <a:gd name="T19" fmla="*/ 0 h 82"/>
                <a:gd name="T20" fmla="*/ 0 w 465"/>
                <a:gd name="T21" fmla="*/ 0 h 82"/>
                <a:gd name="T22" fmla="*/ 0 w 465"/>
                <a:gd name="T23" fmla="*/ 0 h 82"/>
                <a:gd name="T24" fmla="*/ 0 w 465"/>
                <a:gd name="T25" fmla="*/ 0 h 82"/>
                <a:gd name="T26" fmla="*/ 0 w 465"/>
                <a:gd name="T27" fmla="*/ 0 h 82"/>
                <a:gd name="T28" fmla="*/ 0 w 465"/>
                <a:gd name="T29" fmla="*/ 0 h 82"/>
                <a:gd name="T30" fmla="*/ 0 w 465"/>
                <a:gd name="T31" fmla="*/ 0 h 82"/>
                <a:gd name="T32" fmla="*/ 0 w 465"/>
                <a:gd name="T33" fmla="*/ 0 h 82"/>
                <a:gd name="T34" fmla="*/ 0 w 465"/>
                <a:gd name="T35" fmla="*/ 0 h 82"/>
                <a:gd name="T36" fmla="*/ 0 w 465"/>
                <a:gd name="T37" fmla="*/ 0 h 82"/>
                <a:gd name="T38" fmla="*/ 0 w 465"/>
                <a:gd name="T39" fmla="*/ 0 h 82"/>
                <a:gd name="T40" fmla="*/ 0 w 465"/>
                <a:gd name="T41" fmla="*/ 0 h 82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465" h="82">
                  <a:moveTo>
                    <a:pt x="250" y="0"/>
                  </a:moveTo>
                  <a:lnTo>
                    <a:pt x="319" y="4"/>
                  </a:lnTo>
                  <a:lnTo>
                    <a:pt x="380" y="10"/>
                  </a:lnTo>
                  <a:lnTo>
                    <a:pt x="445" y="25"/>
                  </a:lnTo>
                  <a:lnTo>
                    <a:pt x="465" y="41"/>
                  </a:lnTo>
                  <a:lnTo>
                    <a:pt x="464" y="45"/>
                  </a:lnTo>
                  <a:lnTo>
                    <a:pt x="406" y="68"/>
                  </a:lnTo>
                  <a:lnTo>
                    <a:pt x="335" y="78"/>
                  </a:lnTo>
                  <a:lnTo>
                    <a:pt x="268" y="82"/>
                  </a:lnTo>
                  <a:lnTo>
                    <a:pt x="233" y="82"/>
                  </a:lnTo>
                  <a:lnTo>
                    <a:pt x="215" y="82"/>
                  </a:lnTo>
                  <a:lnTo>
                    <a:pt x="146" y="79"/>
                  </a:lnTo>
                  <a:lnTo>
                    <a:pt x="85" y="72"/>
                  </a:lnTo>
                  <a:lnTo>
                    <a:pt x="20" y="57"/>
                  </a:lnTo>
                  <a:lnTo>
                    <a:pt x="0" y="41"/>
                  </a:lnTo>
                  <a:lnTo>
                    <a:pt x="1" y="38"/>
                  </a:lnTo>
                  <a:lnTo>
                    <a:pt x="60" y="15"/>
                  </a:lnTo>
                  <a:lnTo>
                    <a:pt x="130" y="5"/>
                  </a:lnTo>
                  <a:lnTo>
                    <a:pt x="197" y="1"/>
                  </a:lnTo>
                  <a:lnTo>
                    <a:pt x="233" y="0"/>
                  </a:lnTo>
                  <a:lnTo>
                    <a:pt x="250" y="0"/>
                  </a:lnTo>
                  <a:close/>
                </a:path>
              </a:pathLst>
            </a:custGeom>
            <a:solidFill>
              <a:srgbClr val="F1B1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000" name="未知">
              <a:extLst>
                <a:ext uri="{FF2B5EF4-FFF2-40B4-BE49-F238E27FC236}">
                  <a16:creationId xmlns:a16="http://schemas.microsoft.com/office/drawing/2014/main" id="{CC5EF109-D35C-F2F0-6007-E0BCFB19F38C}"/>
                </a:ext>
              </a:extLst>
            </p:cNvPr>
            <p:cNvSpPr>
              <a:spLocks/>
            </p:cNvSpPr>
            <p:nvPr/>
          </p:nvSpPr>
          <p:spPr bwMode="auto">
            <a:xfrm>
              <a:off x="754" y="216"/>
              <a:ext cx="202" cy="38"/>
            </a:xfrm>
            <a:custGeom>
              <a:avLst/>
              <a:gdLst>
                <a:gd name="T0" fmla="*/ 0 w 505"/>
                <a:gd name="T1" fmla="*/ 0 h 96"/>
                <a:gd name="T2" fmla="*/ 0 w 505"/>
                <a:gd name="T3" fmla="*/ 0 h 96"/>
                <a:gd name="T4" fmla="*/ 0 w 505"/>
                <a:gd name="T5" fmla="*/ 0 h 96"/>
                <a:gd name="T6" fmla="*/ 0 w 505"/>
                <a:gd name="T7" fmla="*/ 0 h 96"/>
                <a:gd name="T8" fmla="*/ 0 w 505"/>
                <a:gd name="T9" fmla="*/ 0 h 96"/>
                <a:gd name="T10" fmla="*/ 0 w 505"/>
                <a:gd name="T11" fmla="*/ 0 h 96"/>
                <a:gd name="T12" fmla="*/ 0 w 505"/>
                <a:gd name="T13" fmla="*/ 0 h 96"/>
                <a:gd name="T14" fmla="*/ 0 w 505"/>
                <a:gd name="T15" fmla="*/ 0 h 96"/>
                <a:gd name="T16" fmla="*/ 0 w 505"/>
                <a:gd name="T17" fmla="*/ 0 h 96"/>
                <a:gd name="T18" fmla="*/ 0 w 505"/>
                <a:gd name="T19" fmla="*/ 0 h 96"/>
                <a:gd name="T20" fmla="*/ 0 w 505"/>
                <a:gd name="T21" fmla="*/ 0 h 96"/>
                <a:gd name="T22" fmla="*/ 0 w 505"/>
                <a:gd name="T23" fmla="*/ 0 h 96"/>
                <a:gd name="T24" fmla="*/ 0 w 505"/>
                <a:gd name="T25" fmla="*/ 0 h 96"/>
                <a:gd name="T26" fmla="*/ 0 w 505"/>
                <a:gd name="T27" fmla="*/ 0 h 96"/>
                <a:gd name="T28" fmla="*/ 0 w 505"/>
                <a:gd name="T29" fmla="*/ 0 h 96"/>
                <a:gd name="T30" fmla="*/ 0 w 505"/>
                <a:gd name="T31" fmla="*/ 0 h 96"/>
                <a:gd name="T32" fmla="*/ 0 w 505"/>
                <a:gd name="T33" fmla="*/ 0 h 96"/>
                <a:gd name="T34" fmla="*/ 0 w 505"/>
                <a:gd name="T35" fmla="*/ 0 h 96"/>
                <a:gd name="T36" fmla="*/ 0 w 505"/>
                <a:gd name="T37" fmla="*/ 0 h 96"/>
                <a:gd name="T38" fmla="*/ 0 w 505"/>
                <a:gd name="T39" fmla="*/ 0 h 9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505" h="96">
                  <a:moveTo>
                    <a:pt x="253" y="96"/>
                  </a:moveTo>
                  <a:lnTo>
                    <a:pt x="192" y="95"/>
                  </a:lnTo>
                  <a:lnTo>
                    <a:pt x="120" y="89"/>
                  </a:lnTo>
                  <a:lnTo>
                    <a:pt x="49" y="76"/>
                  </a:lnTo>
                  <a:lnTo>
                    <a:pt x="0" y="48"/>
                  </a:lnTo>
                  <a:lnTo>
                    <a:pt x="1" y="44"/>
                  </a:lnTo>
                  <a:lnTo>
                    <a:pt x="61" y="17"/>
                  </a:lnTo>
                  <a:lnTo>
                    <a:pt x="137" y="5"/>
                  </a:lnTo>
                  <a:lnTo>
                    <a:pt x="212" y="0"/>
                  </a:lnTo>
                  <a:lnTo>
                    <a:pt x="253" y="0"/>
                  </a:lnTo>
                  <a:lnTo>
                    <a:pt x="273" y="0"/>
                  </a:lnTo>
                  <a:lnTo>
                    <a:pt x="351" y="4"/>
                  </a:lnTo>
                  <a:lnTo>
                    <a:pt x="417" y="11"/>
                  </a:lnTo>
                  <a:lnTo>
                    <a:pt x="477" y="26"/>
                  </a:lnTo>
                  <a:lnTo>
                    <a:pt x="505" y="48"/>
                  </a:lnTo>
                  <a:lnTo>
                    <a:pt x="504" y="52"/>
                  </a:lnTo>
                  <a:lnTo>
                    <a:pt x="444" y="79"/>
                  </a:lnTo>
                  <a:lnTo>
                    <a:pt x="369" y="91"/>
                  </a:lnTo>
                  <a:lnTo>
                    <a:pt x="294" y="95"/>
                  </a:lnTo>
                  <a:lnTo>
                    <a:pt x="253" y="96"/>
                  </a:lnTo>
                  <a:close/>
                </a:path>
              </a:pathLst>
            </a:custGeom>
            <a:noFill/>
            <a:ln w="1270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001" name="未知">
              <a:extLst>
                <a:ext uri="{FF2B5EF4-FFF2-40B4-BE49-F238E27FC236}">
                  <a16:creationId xmlns:a16="http://schemas.microsoft.com/office/drawing/2014/main" id="{2C9114FA-625E-7B9C-1AC1-F4138B3854B2}"/>
                </a:ext>
              </a:extLst>
            </p:cNvPr>
            <p:cNvSpPr>
              <a:spLocks/>
            </p:cNvSpPr>
            <p:nvPr/>
          </p:nvSpPr>
          <p:spPr bwMode="auto">
            <a:xfrm>
              <a:off x="316" y="668"/>
              <a:ext cx="202" cy="170"/>
            </a:xfrm>
            <a:custGeom>
              <a:avLst/>
              <a:gdLst>
                <a:gd name="T0" fmla="*/ 0 w 505"/>
                <a:gd name="T1" fmla="*/ 0 h 426"/>
                <a:gd name="T2" fmla="*/ 0 w 505"/>
                <a:gd name="T3" fmla="*/ 0 h 426"/>
                <a:gd name="T4" fmla="*/ 0 w 505"/>
                <a:gd name="T5" fmla="*/ 0 h 426"/>
                <a:gd name="T6" fmla="*/ 0 w 505"/>
                <a:gd name="T7" fmla="*/ 0 h 426"/>
                <a:gd name="T8" fmla="*/ 0 w 505"/>
                <a:gd name="T9" fmla="*/ 0 h 426"/>
                <a:gd name="T10" fmla="*/ 0 w 505"/>
                <a:gd name="T11" fmla="*/ 0 h 426"/>
                <a:gd name="T12" fmla="*/ 0 w 505"/>
                <a:gd name="T13" fmla="*/ 0 h 426"/>
                <a:gd name="T14" fmla="*/ 0 w 505"/>
                <a:gd name="T15" fmla="*/ 0 h 426"/>
                <a:gd name="T16" fmla="*/ 0 w 505"/>
                <a:gd name="T17" fmla="*/ 0 h 426"/>
                <a:gd name="T18" fmla="*/ 0 w 505"/>
                <a:gd name="T19" fmla="*/ 0 h 426"/>
                <a:gd name="T20" fmla="*/ 0 w 505"/>
                <a:gd name="T21" fmla="*/ 0 h 426"/>
                <a:gd name="T22" fmla="*/ 0 w 505"/>
                <a:gd name="T23" fmla="*/ 0 h 426"/>
                <a:gd name="T24" fmla="*/ 0 w 505"/>
                <a:gd name="T25" fmla="*/ 0 h 42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505" h="426">
                  <a:moveTo>
                    <a:pt x="505" y="378"/>
                  </a:moveTo>
                  <a:lnTo>
                    <a:pt x="444" y="409"/>
                  </a:lnTo>
                  <a:lnTo>
                    <a:pt x="369" y="420"/>
                  </a:lnTo>
                  <a:lnTo>
                    <a:pt x="293" y="425"/>
                  </a:lnTo>
                  <a:lnTo>
                    <a:pt x="252" y="426"/>
                  </a:lnTo>
                  <a:lnTo>
                    <a:pt x="232" y="425"/>
                  </a:lnTo>
                  <a:lnTo>
                    <a:pt x="154" y="422"/>
                  </a:lnTo>
                  <a:lnTo>
                    <a:pt x="88" y="414"/>
                  </a:lnTo>
                  <a:lnTo>
                    <a:pt x="28" y="400"/>
                  </a:lnTo>
                  <a:lnTo>
                    <a:pt x="0" y="378"/>
                  </a:lnTo>
                  <a:lnTo>
                    <a:pt x="0" y="0"/>
                  </a:lnTo>
                  <a:lnTo>
                    <a:pt x="505" y="0"/>
                  </a:lnTo>
                  <a:lnTo>
                    <a:pt x="505" y="3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002" name="未知">
              <a:extLst>
                <a:ext uri="{FF2B5EF4-FFF2-40B4-BE49-F238E27FC236}">
                  <a16:creationId xmlns:a16="http://schemas.microsoft.com/office/drawing/2014/main" id="{F5A02633-ADBA-D6E1-3D8E-9C915E8C8DC8}"/>
                </a:ext>
              </a:extLst>
            </p:cNvPr>
            <p:cNvSpPr>
              <a:spLocks/>
            </p:cNvSpPr>
            <p:nvPr/>
          </p:nvSpPr>
          <p:spPr bwMode="auto">
            <a:xfrm>
              <a:off x="316" y="668"/>
              <a:ext cx="202" cy="170"/>
            </a:xfrm>
            <a:custGeom>
              <a:avLst/>
              <a:gdLst>
                <a:gd name="T0" fmla="*/ 0 w 505"/>
                <a:gd name="T1" fmla="*/ 0 h 426"/>
                <a:gd name="T2" fmla="*/ 0 w 505"/>
                <a:gd name="T3" fmla="*/ 0 h 426"/>
                <a:gd name="T4" fmla="*/ 0 w 505"/>
                <a:gd name="T5" fmla="*/ 0 h 426"/>
                <a:gd name="T6" fmla="*/ 0 w 505"/>
                <a:gd name="T7" fmla="*/ 0 h 426"/>
                <a:gd name="T8" fmla="*/ 0 w 505"/>
                <a:gd name="T9" fmla="*/ 0 h 426"/>
                <a:gd name="T10" fmla="*/ 0 w 505"/>
                <a:gd name="T11" fmla="*/ 0 h 426"/>
                <a:gd name="T12" fmla="*/ 0 w 505"/>
                <a:gd name="T13" fmla="*/ 0 h 426"/>
                <a:gd name="T14" fmla="*/ 0 w 505"/>
                <a:gd name="T15" fmla="*/ 0 h 426"/>
                <a:gd name="T16" fmla="*/ 0 w 505"/>
                <a:gd name="T17" fmla="*/ 0 h 426"/>
                <a:gd name="T18" fmla="*/ 0 w 505"/>
                <a:gd name="T19" fmla="*/ 0 h 426"/>
                <a:gd name="T20" fmla="*/ 0 w 505"/>
                <a:gd name="T21" fmla="*/ 0 h 426"/>
                <a:gd name="T22" fmla="*/ 0 w 505"/>
                <a:gd name="T23" fmla="*/ 0 h 426"/>
                <a:gd name="T24" fmla="*/ 0 w 505"/>
                <a:gd name="T25" fmla="*/ 0 h 42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505" h="426">
                  <a:moveTo>
                    <a:pt x="0" y="0"/>
                  </a:moveTo>
                  <a:lnTo>
                    <a:pt x="0" y="378"/>
                  </a:lnTo>
                  <a:lnTo>
                    <a:pt x="1" y="381"/>
                  </a:lnTo>
                  <a:lnTo>
                    <a:pt x="61" y="409"/>
                  </a:lnTo>
                  <a:lnTo>
                    <a:pt x="136" y="420"/>
                  </a:lnTo>
                  <a:lnTo>
                    <a:pt x="211" y="425"/>
                  </a:lnTo>
                  <a:lnTo>
                    <a:pt x="252" y="426"/>
                  </a:lnTo>
                  <a:lnTo>
                    <a:pt x="273" y="425"/>
                  </a:lnTo>
                  <a:lnTo>
                    <a:pt x="351" y="422"/>
                  </a:lnTo>
                  <a:lnTo>
                    <a:pt x="417" y="414"/>
                  </a:lnTo>
                  <a:lnTo>
                    <a:pt x="477" y="400"/>
                  </a:lnTo>
                  <a:lnTo>
                    <a:pt x="505" y="378"/>
                  </a:lnTo>
                  <a:lnTo>
                    <a:pt x="505" y="0"/>
                  </a:lnTo>
                </a:path>
              </a:pathLst>
            </a:custGeom>
            <a:noFill/>
            <a:ln w="1270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003" name="未知">
              <a:extLst>
                <a:ext uri="{FF2B5EF4-FFF2-40B4-BE49-F238E27FC236}">
                  <a16:creationId xmlns:a16="http://schemas.microsoft.com/office/drawing/2014/main" id="{43B8D535-14CC-991D-3DAC-96C9A09F9699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" y="681"/>
              <a:ext cx="186" cy="145"/>
            </a:xfrm>
            <a:custGeom>
              <a:avLst/>
              <a:gdLst>
                <a:gd name="T0" fmla="*/ 0 w 465"/>
                <a:gd name="T1" fmla="*/ 0 h 362"/>
                <a:gd name="T2" fmla="*/ 0 w 465"/>
                <a:gd name="T3" fmla="*/ 0 h 362"/>
                <a:gd name="T4" fmla="*/ 0 w 465"/>
                <a:gd name="T5" fmla="*/ 0 h 362"/>
                <a:gd name="T6" fmla="*/ 0 w 465"/>
                <a:gd name="T7" fmla="*/ 0 h 362"/>
                <a:gd name="T8" fmla="*/ 0 w 465"/>
                <a:gd name="T9" fmla="*/ 0 h 362"/>
                <a:gd name="T10" fmla="*/ 0 w 465"/>
                <a:gd name="T11" fmla="*/ 0 h 362"/>
                <a:gd name="T12" fmla="*/ 0 w 465"/>
                <a:gd name="T13" fmla="*/ 0 h 362"/>
                <a:gd name="T14" fmla="*/ 0 w 465"/>
                <a:gd name="T15" fmla="*/ 0 h 362"/>
                <a:gd name="T16" fmla="*/ 0 w 465"/>
                <a:gd name="T17" fmla="*/ 0 h 362"/>
                <a:gd name="T18" fmla="*/ 0 w 465"/>
                <a:gd name="T19" fmla="*/ 0 h 362"/>
                <a:gd name="T20" fmla="*/ 0 w 465"/>
                <a:gd name="T21" fmla="*/ 0 h 362"/>
                <a:gd name="T22" fmla="*/ 0 w 465"/>
                <a:gd name="T23" fmla="*/ 0 h 362"/>
                <a:gd name="T24" fmla="*/ 0 w 465"/>
                <a:gd name="T25" fmla="*/ 0 h 362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65" h="362">
                  <a:moveTo>
                    <a:pt x="465" y="321"/>
                  </a:moveTo>
                  <a:lnTo>
                    <a:pt x="406" y="347"/>
                  </a:lnTo>
                  <a:lnTo>
                    <a:pt x="335" y="357"/>
                  </a:lnTo>
                  <a:lnTo>
                    <a:pt x="268" y="361"/>
                  </a:lnTo>
                  <a:lnTo>
                    <a:pt x="232" y="362"/>
                  </a:lnTo>
                  <a:lnTo>
                    <a:pt x="215" y="362"/>
                  </a:lnTo>
                  <a:lnTo>
                    <a:pt x="146" y="359"/>
                  </a:lnTo>
                  <a:lnTo>
                    <a:pt x="85" y="352"/>
                  </a:lnTo>
                  <a:lnTo>
                    <a:pt x="20" y="337"/>
                  </a:lnTo>
                  <a:lnTo>
                    <a:pt x="0" y="321"/>
                  </a:lnTo>
                  <a:lnTo>
                    <a:pt x="0" y="0"/>
                  </a:lnTo>
                  <a:lnTo>
                    <a:pt x="465" y="0"/>
                  </a:lnTo>
                  <a:lnTo>
                    <a:pt x="465" y="321"/>
                  </a:lnTo>
                  <a:close/>
                </a:path>
              </a:pathLst>
            </a:custGeom>
            <a:solidFill>
              <a:srgbClr val="E86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004" name="未知">
              <a:extLst>
                <a:ext uri="{FF2B5EF4-FFF2-40B4-BE49-F238E27FC236}">
                  <a16:creationId xmlns:a16="http://schemas.microsoft.com/office/drawing/2014/main" id="{51C12B62-726B-441A-7D9E-7FAF4E1960EE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" y="663"/>
              <a:ext cx="186" cy="33"/>
            </a:xfrm>
            <a:custGeom>
              <a:avLst/>
              <a:gdLst>
                <a:gd name="T0" fmla="*/ 0 w 465"/>
                <a:gd name="T1" fmla="*/ 0 h 82"/>
                <a:gd name="T2" fmla="*/ 0 w 465"/>
                <a:gd name="T3" fmla="*/ 0 h 82"/>
                <a:gd name="T4" fmla="*/ 0 w 465"/>
                <a:gd name="T5" fmla="*/ 0 h 82"/>
                <a:gd name="T6" fmla="*/ 0 w 465"/>
                <a:gd name="T7" fmla="*/ 0 h 82"/>
                <a:gd name="T8" fmla="*/ 0 w 465"/>
                <a:gd name="T9" fmla="*/ 0 h 82"/>
                <a:gd name="T10" fmla="*/ 0 w 465"/>
                <a:gd name="T11" fmla="*/ 0 h 82"/>
                <a:gd name="T12" fmla="*/ 0 w 465"/>
                <a:gd name="T13" fmla="*/ 0 h 82"/>
                <a:gd name="T14" fmla="*/ 0 w 465"/>
                <a:gd name="T15" fmla="*/ 0 h 82"/>
                <a:gd name="T16" fmla="*/ 0 w 465"/>
                <a:gd name="T17" fmla="*/ 0 h 82"/>
                <a:gd name="T18" fmla="*/ 0 w 465"/>
                <a:gd name="T19" fmla="*/ 0 h 82"/>
                <a:gd name="T20" fmla="*/ 0 w 465"/>
                <a:gd name="T21" fmla="*/ 0 h 82"/>
                <a:gd name="T22" fmla="*/ 0 w 465"/>
                <a:gd name="T23" fmla="*/ 0 h 82"/>
                <a:gd name="T24" fmla="*/ 0 w 465"/>
                <a:gd name="T25" fmla="*/ 0 h 82"/>
                <a:gd name="T26" fmla="*/ 0 w 465"/>
                <a:gd name="T27" fmla="*/ 0 h 82"/>
                <a:gd name="T28" fmla="*/ 0 w 465"/>
                <a:gd name="T29" fmla="*/ 0 h 82"/>
                <a:gd name="T30" fmla="*/ 0 w 465"/>
                <a:gd name="T31" fmla="*/ 0 h 82"/>
                <a:gd name="T32" fmla="*/ 0 w 465"/>
                <a:gd name="T33" fmla="*/ 0 h 82"/>
                <a:gd name="T34" fmla="*/ 0 w 465"/>
                <a:gd name="T35" fmla="*/ 0 h 82"/>
                <a:gd name="T36" fmla="*/ 0 w 465"/>
                <a:gd name="T37" fmla="*/ 0 h 82"/>
                <a:gd name="T38" fmla="*/ 0 w 465"/>
                <a:gd name="T39" fmla="*/ 0 h 82"/>
                <a:gd name="T40" fmla="*/ 0 w 465"/>
                <a:gd name="T41" fmla="*/ 0 h 82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465" h="82">
                  <a:moveTo>
                    <a:pt x="250" y="0"/>
                  </a:moveTo>
                  <a:lnTo>
                    <a:pt x="319" y="3"/>
                  </a:lnTo>
                  <a:lnTo>
                    <a:pt x="380" y="10"/>
                  </a:lnTo>
                  <a:lnTo>
                    <a:pt x="445" y="25"/>
                  </a:lnTo>
                  <a:lnTo>
                    <a:pt x="465" y="41"/>
                  </a:lnTo>
                  <a:lnTo>
                    <a:pt x="464" y="44"/>
                  </a:lnTo>
                  <a:lnTo>
                    <a:pt x="406" y="67"/>
                  </a:lnTo>
                  <a:lnTo>
                    <a:pt x="335" y="77"/>
                  </a:lnTo>
                  <a:lnTo>
                    <a:pt x="268" y="81"/>
                  </a:lnTo>
                  <a:lnTo>
                    <a:pt x="232" y="82"/>
                  </a:lnTo>
                  <a:lnTo>
                    <a:pt x="215" y="82"/>
                  </a:lnTo>
                  <a:lnTo>
                    <a:pt x="146" y="79"/>
                  </a:lnTo>
                  <a:lnTo>
                    <a:pt x="85" y="72"/>
                  </a:lnTo>
                  <a:lnTo>
                    <a:pt x="20" y="57"/>
                  </a:lnTo>
                  <a:lnTo>
                    <a:pt x="0" y="41"/>
                  </a:lnTo>
                  <a:lnTo>
                    <a:pt x="1" y="37"/>
                  </a:lnTo>
                  <a:lnTo>
                    <a:pt x="59" y="14"/>
                  </a:lnTo>
                  <a:lnTo>
                    <a:pt x="130" y="5"/>
                  </a:lnTo>
                  <a:lnTo>
                    <a:pt x="197" y="0"/>
                  </a:lnTo>
                  <a:lnTo>
                    <a:pt x="232" y="0"/>
                  </a:lnTo>
                  <a:lnTo>
                    <a:pt x="250" y="0"/>
                  </a:lnTo>
                  <a:close/>
                </a:path>
              </a:pathLst>
            </a:custGeom>
            <a:solidFill>
              <a:srgbClr val="F1B1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005" name="未知">
              <a:extLst>
                <a:ext uri="{FF2B5EF4-FFF2-40B4-BE49-F238E27FC236}">
                  <a16:creationId xmlns:a16="http://schemas.microsoft.com/office/drawing/2014/main" id="{B2304647-65AB-E339-4DE0-2840D93C8773}"/>
                </a:ext>
              </a:extLst>
            </p:cNvPr>
            <p:cNvSpPr>
              <a:spLocks/>
            </p:cNvSpPr>
            <p:nvPr/>
          </p:nvSpPr>
          <p:spPr bwMode="auto">
            <a:xfrm>
              <a:off x="316" y="649"/>
              <a:ext cx="202" cy="39"/>
            </a:xfrm>
            <a:custGeom>
              <a:avLst/>
              <a:gdLst>
                <a:gd name="T0" fmla="*/ 0 w 505"/>
                <a:gd name="T1" fmla="*/ 0 h 97"/>
                <a:gd name="T2" fmla="*/ 0 w 505"/>
                <a:gd name="T3" fmla="*/ 0 h 97"/>
                <a:gd name="T4" fmla="*/ 0 w 505"/>
                <a:gd name="T5" fmla="*/ 0 h 97"/>
                <a:gd name="T6" fmla="*/ 0 w 505"/>
                <a:gd name="T7" fmla="*/ 0 h 97"/>
                <a:gd name="T8" fmla="*/ 0 w 505"/>
                <a:gd name="T9" fmla="*/ 0 h 97"/>
                <a:gd name="T10" fmla="*/ 0 w 505"/>
                <a:gd name="T11" fmla="*/ 0 h 97"/>
                <a:gd name="T12" fmla="*/ 0 w 505"/>
                <a:gd name="T13" fmla="*/ 0 h 97"/>
                <a:gd name="T14" fmla="*/ 0 w 505"/>
                <a:gd name="T15" fmla="*/ 0 h 97"/>
                <a:gd name="T16" fmla="*/ 0 w 505"/>
                <a:gd name="T17" fmla="*/ 0 h 97"/>
                <a:gd name="T18" fmla="*/ 0 w 505"/>
                <a:gd name="T19" fmla="*/ 0 h 97"/>
                <a:gd name="T20" fmla="*/ 0 w 505"/>
                <a:gd name="T21" fmla="*/ 0 h 97"/>
                <a:gd name="T22" fmla="*/ 0 w 505"/>
                <a:gd name="T23" fmla="*/ 0 h 97"/>
                <a:gd name="T24" fmla="*/ 0 w 505"/>
                <a:gd name="T25" fmla="*/ 0 h 97"/>
                <a:gd name="T26" fmla="*/ 0 w 505"/>
                <a:gd name="T27" fmla="*/ 0 h 97"/>
                <a:gd name="T28" fmla="*/ 0 w 505"/>
                <a:gd name="T29" fmla="*/ 0 h 97"/>
                <a:gd name="T30" fmla="*/ 0 w 505"/>
                <a:gd name="T31" fmla="*/ 0 h 97"/>
                <a:gd name="T32" fmla="*/ 0 w 505"/>
                <a:gd name="T33" fmla="*/ 0 h 97"/>
                <a:gd name="T34" fmla="*/ 0 w 505"/>
                <a:gd name="T35" fmla="*/ 0 h 97"/>
                <a:gd name="T36" fmla="*/ 0 w 505"/>
                <a:gd name="T37" fmla="*/ 0 h 97"/>
                <a:gd name="T38" fmla="*/ 0 w 505"/>
                <a:gd name="T39" fmla="*/ 0 h 97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505" h="97">
                  <a:moveTo>
                    <a:pt x="252" y="97"/>
                  </a:moveTo>
                  <a:lnTo>
                    <a:pt x="192" y="95"/>
                  </a:lnTo>
                  <a:lnTo>
                    <a:pt x="119" y="89"/>
                  </a:lnTo>
                  <a:lnTo>
                    <a:pt x="49" y="77"/>
                  </a:lnTo>
                  <a:lnTo>
                    <a:pt x="0" y="48"/>
                  </a:lnTo>
                  <a:lnTo>
                    <a:pt x="1" y="45"/>
                  </a:lnTo>
                  <a:lnTo>
                    <a:pt x="61" y="17"/>
                  </a:lnTo>
                  <a:lnTo>
                    <a:pt x="136" y="6"/>
                  </a:lnTo>
                  <a:lnTo>
                    <a:pt x="211" y="1"/>
                  </a:lnTo>
                  <a:lnTo>
                    <a:pt x="252" y="0"/>
                  </a:lnTo>
                  <a:lnTo>
                    <a:pt x="273" y="1"/>
                  </a:lnTo>
                  <a:lnTo>
                    <a:pt x="351" y="4"/>
                  </a:lnTo>
                  <a:lnTo>
                    <a:pt x="417" y="12"/>
                  </a:lnTo>
                  <a:lnTo>
                    <a:pt x="477" y="26"/>
                  </a:lnTo>
                  <a:lnTo>
                    <a:pt x="505" y="48"/>
                  </a:lnTo>
                  <a:lnTo>
                    <a:pt x="504" y="52"/>
                  </a:lnTo>
                  <a:lnTo>
                    <a:pt x="444" y="80"/>
                  </a:lnTo>
                  <a:lnTo>
                    <a:pt x="369" y="91"/>
                  </a:lnTo>
                  <a:lnTo>
                    <a:pt x="293" y="96"/>
                  </a:lnTo>
                  <a:lnTo>
                    <a:pt x="252" y="97"/>
                  </a:lnTo>
                  <a:close/>
                </a:path>
              </a:pathLst>
            </a:custGeom>
            <a:noFill/>
            <a:ln w="1270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006" name="未知">
              <a:extLst>
                <a:ext uri="{FF2B5EF4-FFF2-40B4-BE49-F238E27FC236}">
                  <a16:creationId xmlns:a16="http://schemas.microsoft.com/office/drawing/2014/main" id="{DAA296AB-6150-143C-7504-4D6BCF93108B}"/>
                </a:ext>
              </a:extLst>
            </p:cNvPr>
            <p:cNvSpPr>
              <a:spLocks/>
            </p:cNvSpPr>
            <p:nvPr/>
          </p:nvSpPr>
          <p:spPr bwMode="auto">
            <a:xfrm>
              <a:off x="162" y="1299"/>
              <a:ext cx="21" cy="20"/>
            </a:xfrm>
            <a:custGeom>
              <a:avLst/>
              <a:gdLst>
                <a:gd name="T0" fmla="*/ 0 w 51"/>
                <a:gd name="T1" fmla="*/ 0 h 51"/>
                <a:gd name="T2" fmla="*/ 0 w 51"/>
                <a:gd name="T3" fmla="*/ 0 h 51"/>
                <a:gd name="T4" fmla="*/ 0 w 51"/>
                <a:gd name="T5" fmla="*/ 0 h 51"/>
                <a:gd name="T6" fmla="*/ 0 w 51"/>
                <a:gd name="T7" fmla="*/ 0 h 51"/>
                <a:gd name="T8" fmla="*/ 0 w 51"/>
                <a:gd name="T9" fmla="*/ 0 h 51"/>
                <a:gd name="T10" fmla="*/ 0 w 51"/>
                <a:gd name="T11" fmla="*/ 0 h 51"/>
                <a:gd name="T12" fmla="*/ 0 w 51"/>
                <a:gd name="T13" fmla="*/ 0 h 51"/>
                <a:gd name="T14" fmla="*/ 0 w 51"/>
                <a:gd name="T15" fmla="*/ 0 h 51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51" h="51">
                  <a:moveTo>
                    <a:pt x="51" y="1"/>
                  </a:moveTo>
                  <a:lnTo>
                    <a:pt x="48" y="1"/>
                  </a:lnTo>
                  <a:lnTo>
                    <a:pt x="41" y="0"/>
                  </a:lnTo>
                  <a:lnTo>
                    <a:pt x="35" y="0"/>
                  </a:lnTo>
                  <a:lnTo>
                    <a:pt x="0" y="41"/>
                  </a:lnTo>
                  <a:lnTo>
                    <a:pt x="1" y="48"/>
                  </a:lnTo>
                  <a:lnTo>
                    <a:pt x="1" y="51"/>
                  </a:lnTo>
                  <a:lnTo>
                    <a:pt x="5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007" name="未知">
              <a:extLst>
                <a:ext uri="{FF2B5EF4-FFF2-40B4-BE49-F238E27FC236}">
                  <a16:creationId xmlns:a16="http://schemas.microsoft.com/office/drawing/2014/main" id="{3FA0D522-5629-C882-32E2-A65E80BC4175}"/>
                </a:ext>
              </a:extLst>
            </p:cNvPr>
            <p:cNvSpPr>
              <a:spLocks/>
            </p:cNvSpPr>
            <p:nvPr/>
          </p:nvSpPr>
          <p:spPr bwMode="auto">
            <a:xfrm>
              <a:off x="147" y="1283"/>
              <a:ext cx="101" cy="102"/>
            </a:xfrm>
            <a:custGeom>
              <a:avLst/>
              <a:gdLst>
                <a:gd name="T0" fmla="*/ 0 w 254"/>
                <a:gd name="T1" fmla="*/ 0 h 254"/>
                <a:gd name="T2" fmla="*/ 0 w 254"/>
                <a:gd name="T3" fmla="*/ 0 h 254"/>
                <a:gd name="T4" fmla="*/ 0 w 254"/>
                <a:gd name="T5" fmla="*/ 0 h 254"/>
                <a:gd name="T6" fmla="*/ 0 w 254"/>
                <a:gd name="T7" fmla="*/ 0 h 254"/>
                <a:gd name="T8" fmla="*/ 0 w 254"/>
                <a:gd name="T9" fmla="*/ 0 h 254"/>
                <a:gd name="T10" fmla="*/ 0 w 254"/>
                <a:gd name="T11" fmla="*/ 0 h 254"/>
                <a:gd name="T12" fmla="*/ 0 w 254"/>
                <a:gd name="T13" fmla="*/ 0 h 254"/>
                <a:gd name="T14" fmla="*/ 0 w 254"/>
                <a:gd name="T15" fmla="*/ 0 h 254"/>
                <a:gd name="T16" fmla="*/ 0 w 254"/>
                <a:gd name="T17" fmla="*/ 0 h 254"/>
                <a:gd name="T18" fmla="*/ 0 w 254"/>
                <a:gd name="T19" fmla="*/ 0 h 254"/>
                <a:gd name="T20" fmla="*/ 0 w 254"/>
                <a:gd name="T21" fmla="*/ 0 h 254"/>
                <a:gd name="T22" fmla="*/ 0 w 254"/>
                <a:gd name="T23" fmla="*/ 0 h 254"/>
                <a:gd name="T24" fmla="*/ 0 w 254"/>
                <a:gd name="T25" fmla="*/ 0 h 25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254" h="254">
                  <a:moveTo>
                    <a:pt x="228" y="150"/>
                  </a:moveTo>
                  <a:lnTo>
                    <a:pt x="254" y="254"/>
                  </a:lnTo>
                  <a:lnTo>
                    <a:pt x="228" y="150"/>
                  </a:lnTo>
                  <a:lnTo>
                    <a:pt x="187" y="97"/>
                  </a:lnTo>
                  <a:lnTo>
                    <a:pt x="139" y="60"/>
                  </a:lnTo>
                  <a:lnTo>
                    <a:pt x="90" y="40"/>
                  </a:lnTo>
                  <a:lnTo>
                    <a:pt x="40" y="90"/>
                  </a:lnTo>
                  <a:lnTo>
                    <a:pt x="0" y="0"/>
                  </a:lnTo>
                  <a:lnTo>
                    <a:pt x="40" y="90"/>
                  </a:lnTo>
                  <a:lnTo>
                    <a:pt x="65" y="147"/>
                  </a:lnTo>
                  <a:lnTo>
                    <a:pt x="105" y="195"/>
                  </a:lnTo>
                  <a:lnTo>
                    <a:pt x="150" y="228"/>
                  </a:lnTo>
                  <a:lnTo>
                    <a:pt x="228" y="150"/>
                  </a:lnTo>
                  <a:close/>
                </a:path>
              </a:pathLst>
            </a:custGeom>
            <a:blipFill dpi="0" rotWithShape="0">
              <a:blip r:embed="rId7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008" name="未知">
              <a:extLst>
                <a:ext uri="{FF2B5EF4-FFF2-40B4-BE49-F238E27FC236}">
                  <a16:creationId xmlns:a16="http://schemas.microsoft.com/office/drawing/2014/main" id="{C76A2EAF-0A74-4F46-D079-A762D228FB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96" y="1333"/>
              <a:ext cx="75" cy="74"/>
            </a:xfrm>
            <a:custGeom>
              <a:avLst/>
              <a:gdLst>
                <a:gd name="T0" fmla="*/ 0 w 186"/>
                <a:gd name="T1" fmla="*/ 0 h 186"/>
                <a:gd name="T2" fmla="*/ 0 w 186"/>
                <a:gd name="T3" fmla="*/ 0 h 186"/>
                <a:gd name="T4" fmla="*/ 0 w 186"/>
                <a:gd name="T5" fmla="*/ 0 h 186"/>
                <a:gd name="T6" fmla="*/ 0 w 186"/>
                <a:gd name="T7" fmla="*/ 0 h 186"/>
                <a:gd name="T8" fmla="*/ 0 w 186"/>
                <a:gd name="T9" fmla="*/ 0 h 186"/>
                <a:gd name="T10" fmla="*/ 0 w 186"/>
                <a:gd name="T11" fmla="*/ 0 h 186"/>
                <a:gd name="T12" fmla="*/ 0 w 186"/>
                <a:gd name="T13" fmla="*/ 0 h 186"/>
                <a:gd name="T14" fmla="*/ 0 w 186"/>
                <a:gd name="T15" fmla="*/ 0 h 186"/>
                <a:gd name="T16" fmla="*/ 0 w 186"/>
                <a:gd name="T17" fmla="*/ 0 h 186"/>
                <a:gd name="T18" fmla="*/ 0 w 186"/>
                <a:gd name="T19" fmla="*/ 0 h 186"/>
                <a:gd name="T20" fmla="*/ 0 w 186"/>
                <a:gd name="T21" fmla="*/ 0 h 18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86" h="186">
                  <a:moveTo>
                    <a:pt x="86" y="121"/>
                  </a:moveTo>
                  <a:lnTo>
                    <a:pt x="121" y="80"/>
                  </a:lnTo>
                  <a:lnTo>
                    <a:pt x="186" y="186"/>
                  </a:lnTo>
                  <a:lnTo>
                    <a:pt x="121" y="80"/>
                  </a:lnTo>
                  <a:lnTo>
                    <a:pt x="121" y="73"/>
                  </a:lnTo>
                  <a:lnTo>
                    <a:pt x="104" y="26"/>
                  </a:lnTo>
                  <a:lnTo>
                    <a:pt x="26" y="104"/>
                  </a:lnTo>
                  <a:lnTo>
                    <a:pt x="0" y="0"/>
                  </a:lnTo>
                  <a:lnTo>
                    <a:pt x="26" y="104"/>
                  </a:lnTo>
                  <a:lnTo>
                    <a:pt x="80" y="121"/>
                  </a:lnTo>
                  <a:lnTo>
                    <a:pt x="86" y="121"/>
                  </a:lnTo>
                  <a:close/>
                </a:path>
              </a:pathLst>
            </a:custGeom>
            <a:blipFill dpi="0" rotWithShape="0">
              <a:blip r:embed="rId8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009" name="未知">
              <a:extLst>
                <a:ext uri="{FF2B5EF4-FFF2-40B4-BE49-F238E27FC236}">
                  <a16:creationId xmlns:a16="http://schemas.microsoft.com/office/drawing/2014/main" id="{002A5340-F479-F849-17DB-5C17FCA24348}"/>
                </a:ext>
              </a:extLst>
            </p:cNvPr>
            <p:cNvSpPr>
              <a:spLocks/>
            </p:cNvSpPr>
            <p:nvPr/>
          </p:nvSpPr>
          <p:spPr bwMode="auto">
            <a:xfrm>
              <a:off x="162" y="1299"/>
              <a:ext cx="83" cy="82"/>
            </a:xfrm>
            <a:custGeom>
              <a:avLst/>
              <a:gdLst>
                <a:gd name="T0" fmla="*/ 0 w 206"/>
                <a:gd name="T1" fmla="*/ 0 h 206"/>
                <a:gd name="T2" fmla="*/ 0 w 206"/>
                <a:gd name="T3" fmla="*/ 0 h 206"/>
                <a:gd name="T4" fmla="*/ 0 w 206"/>
                <a:gd name="T5" fmla="*/ 0 h 206"/>
                <a:gd name="T6" fmla="*/ 0 w 206"/>
                <a:gd name="T7" fmla="*/ 0 h 206"/>
                <a:gd name="T8" fmla="*/ 0 w 206"/>
                <a:gd name="T9" fmla="*/ 0 h 206"/>
                <a:gd name="T10" fmla="*/ 0 w 206"/>
                <a:gd name="T11" fmla="*/ 0 h 206"/>
                <a:gd name="T12" fmla="*/ 0 w 206"/>
                <a:gd name="T13" fmla="*/ 0 h 206"/>
                <a:gd name="T14" fmla="*/ 0 w 206"/>
                <a:gd name="T15" fmla="*/ 0 h 206"/>
                <a:gd name="T16" fmla="*/ 0 w 206"/>
                <a:gd name="T17" fmla="*/ 0 h 206"/>
                <a:gd name="T18" fmla="*/ 0 w 206"/>
                <a:gd name="T19" fmla="*/ 0 h 206"/>
                <a:gd name="T20" fmla="*/ 0 w 206"/>
                <a:gd name="T21" fmla="*/ 0 h 206"/>
                <a:gd name="T22" fmla="*/ 0 w 206"/>
                <a:gd name="T23" fmla="*/ 0 h 206"/>
                <a:gd name="T24" fmla="*/ 0 w 206"/>
                <a:gd name="T25" fmla="*/ 0 h 206"/>
                <a:gd name="T26" fmla="*/ 0 w 206"/>
                <a:gd name="T27" fmla="*/ 0 h 206"/>
                <a:gd name="T28" fmla="*/ 0 w 206"/>
                <a:gd name="T29" fmla="*/ 0 h 206"/>
                <a:gd name="T30" fmla="*/ 0 w 206"/>
                <a:gd name="T31" fmla="*/ 0 h 20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206" h="206">
                  <a:moveTo>
                    <a:pt x="196" y="196"/>
                  </a:moveTo>
                  <a:lnTo>
                    <a:pt x="165" y="206"/>
                  </a:lnTo>
                  <a:lnTo>
                    <a:pt x="158" y="206"/>
                  </a:lnTo>
                  <a:lnTo>
                    <a:pt x="98" y="181"/>
                  </a:lnTo>
                  <a:lnTo>
                    <a:pt x="51" y="140"/>
                  </a:lnTo>
                  <a:lnTo>
                    <a:pt x="12" y="85"/>
                  </a:lnTo>
                  <a:lnTo>
                    <a:pt x="0" y="41"/>
                  </a:lnTo>
                  <a:lnTo>
                    <a:pt x="0" y="35"/>
                  </a:lnTo>
                  <a:lnTo>
                    <a:pt x="41" y="0"/>
                  </a:lnTo>
                  <a:lnTo>
                    <a:pt x="48" y="1"/>
                  </a:lnTo>
                  <a:lnTo>
                    <a:pt x="108" y="26"/>
                  </a:lnTo>
                  <a:lnTo>
                    <a:pt x="156" y="66"/>
                  </a:lnTo>
                  <a:lnTo>
                    <a:pt x="194" y="122"/>
                  </a:lnTo>
                  <a:lnTo>
                    <a:pt x="206" y="165"/>
                  </a:lnTo>
                  <a:lnTo>
                    <a:pt x="206" y="171"/>
                  </a:lnTo>
                  <a:lnTo>
                    <a:pt x="196" y="196"/>
                  </a:lnTo>
                  <a:close/>
                </a:path>
              </a:pathLst>
            </a:custGeom>
            <a:noFill/>
            <a:ln w="1270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010" name="未知">
              <a:extLst>
                <a:ext uri="{FF2B5EF4-FFF2-40B4-BE49-F238E27FC236}">
                  <a16:creationId xmlns:a16="http://schemas.microsoft.com/office/drawing/2014/main" id="{84FFEE31-F1F4-0FE5-4615-0A2BB497EEEB}"/>
                </a:ext>
              </a:extLst>
            </p:cNvPr>
            <p:cNvSpPr>
              <a:spLocks/>
            </p:cNvSpPr>
            <p:nvPr/>
          </p:nvSpPr>
          <p:spPr bwMode="auto">
            <a:xfrm>
              <a:off x="163" y="1367"/>
              <a:ext cx="24" cy="24"/>
            </a:xfrm>
            <a:custGeom>
              <a:avLst/>
              <a:gdLst>
                <a:gd name="T0" fmla="*/ 0 w 60"/>
                <a:gd name="T1" fmla="*/ 0 h 59"/>
                <a:gd name="T2" fmla="*/ 0 w 60"/>
                <a:gd name="T3" fmla="*/ 0 h 59"/>
                <a:gd name="T4" fmla="*/ 0 w 60"/>
                <a:gd name="T5" fmla="*/ 0 h 59"/>
                <a:gd name="T6" fmla="*/ 0 w 60"/>
                <a:gd name="T7" fmla="*/ 0 h 5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60" h="59">
                  <a:moveTo>
                    <a:pt x="60" y="40"/>
                  </a:moveTo>
                  <a:lnTo>
                    <a:pt x="0" y="59"/>
                  </a:lnTo>
                  <a:lnTo>
                    <a:pt x="21" y="0"/>
                  </a:lnTo>
                  <a:lnTo>
                    <a:pt x="60" y="4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011" name="未知">
              <a:extLst>
                <a:ext uri="{FF2B5EF4-FFF2-40B4-BE49-F238E27FC236}">
                  <a16:creationId xmlns:a16="http://schemas.microsoft.com/office/drawing/2014/main" id="{990BA90D-4A46-90B4-6ABB-76026F94D146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" y="1354"/>
              <a:ext cx="26" cy="27"/>
            </a:xfrm>
            <a:custGeom>
              <a:avLst/>
              <a:gdLst>
                <a:gd name="T0" fmla="*/ 0 w 65"/>
                <a:gd name="T1" fmla="*/ 0 h 68"/>
                <a:gd name="T2" fmla="*/ 0 w 65"/>
                <a:gd name="T3" fmla="*/ 0 h 68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65" h="68">
                  <a:moveTo>
                    <a:pt x="0" y="68"/>
                  </a:moveTo>
                  <a:lnTo>
                    <a:pt x="65" y="0"/>
                  </a:lnTo>
                </a:path>
              </a:pathLst>
            </a:custGeom>
            <a:noFill/>
            <a:ln w="1270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012" name="未知">
              <a:extLst>
                <a:ext uri="{FF2B5EF4-FFF2-40B4-BE49-F238E27FC236}">
                  <a16:creationId xmlns:a16="http://schemas.microsoft.com/office/drawing/2014/main" id="{44196483-A80A-717A-4F03-7274BE547D1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58" y="155"/>
              <a:ext cx="1" cy="70"/>
            </a:xfrm>
            <a:custGeom>
              <a:avLst/>
              <a:gdLst>
                <a:gd name="T0" fmla="*/ 1 w 2"/>
                <a:gd name="T1" fmla="*/ 0 h 175"/>
                <a:gd name="T2" fmla="*/ 0 w 2"/>
                <a:gd name="T3" fmla="*/ 0 h 175"/>
                <a:gd name="T4" fmla="*/ 0 w 2"/>
                <a:gd name="T5" fmla="*/ 0 h 175"/>
                <a:gd name="T6" fmla="*/ 0 w 2"/>
                <a:gd name="T7" fmla="*/ 0 h 175"/>
                <a:gd name="T8" fmla="*/ 0 w 2"/>
                <a:gd name="T9" fmla="*/ 0 h 175"/>
                <a:gd name="T10" fmla="*/ 0 w 2"/>
                <a:gd name="T11" fmla="*/ 0 h 175"/>
                <a:gd name="T12" fmla="*/ 0 w 2"/>
                <a:gd name="T13" fmla="*/ 0 h 175"/>
                <a:gd name="T14" fmla="*/ 0 w 2"/>
                <a:gd name="T15" fmla="*/ 0 h 175"/>
                <a:gd name="T16" fmla="*/ 0 w 2"/>
                <a:gd name="T17" fmla="*/ 0 h 175"/>
                <a:gd name="T18" fmla="*/ 0 w 2"/>
                <a:gd name="T19" fmla="*/ 0 h 175"/>
                <a:gd name="T20" fmla="*/ 0 w 2"/>
                <a:gd name="T21" fmla="*/ 0 h 175"/>
                <a:gd name="T22" fmla="*/ 0 w 2"/>
                <a:gd name="T23" fmla="*/ 0 h 175"/>
                <a:gd name="T24" fmla="*/ 0 w 2"/>
                <a:gd name="T25" fmla="*/ 0 h 175"/>
                <a:gd name="T26" fmla="*/ 0 w 2"/>
                <a:gd name="T27" fmla="*/ 0 h 175"/>
                <a:gd name="T28" fmla="*/ 0 w 2"/>
                <a:gd name="T29" fmla="*/ 0 h 175"/>
                <a:gd name="T30" fmla="*/ 0 w 2"/>
                <a:gd name="T31" fmla="*/ 0 h 175"/>
                <a:gd name="T32" fmla="*/ 0 w 2"/>
                <a:gd name="T33" fmla="*/ 0 h 175"/>
                <a:gd name="T34" fmla="*/ 1 w 2"/>
                <a:gd name="T35" fmla="*/ 0 h 175"/>
                <a:gd name="T36" fmla="*/ 1 w 2"/>
                <a:gd name="T37" fmla="*/ 0 h 175"/>
                <a:gd name="T38" fmla="*/ 1 w 2"/>
                <a:gd name="T39" fmla="*/ 0 h 17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2" h="175">
                  <a:moveTo>
                    <a:pt x="2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29"/>
                  </a:lnTo>
                  <a:lnTo>
                    <a:pt x="0" y="37"/>
                  </a:lnTo>
                  <a:lnTo>
                    <a:pt x="0" y="45"/>
                  </a:lnTo>
                  <a:lnTo>
                    <a:pt x="0" y="53"/>
                  </a:lnTo>
                  <a:lnTo>
                    <a:pt x="0" y="63"/>
                  </a:lnTo>
                  <a:lnTo>
                    <a:pt x="0" y="73"/>
                  </a:lnTo>
                  <a:lnTo>
                    <a:pt x="0" y="83"/>
                  </a:lnTo>
                  <a:lnTo>
                    <a:pt x="0" y="94"/>
                  </a:lnTo>
                  <a:lnTo>
                    <a:pt x="0" y="105"/>
                  </a:lnTo>
                  <a:lnTo>
                    <a:pt x="0" y="117"/>
                  </a:lnTo>
                  <a:lnTo>
                    <a:pt x="0" y="129"/>
                  </a:lnTo>
                  <a:lnTo>
                    <a:pt x="0" y="141"/>
                  </a:lnTo>
                  <a:lnTo>
                    <a:pt x="0" y="154"/>
                  </a:lnTo>
                  <a:lnTo>
                    <a:pt x="1" y="167"/>
                  </a:lnTo>
                  <a:lnTo>
                    <a:pt x="2" y="175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013" name="未知">
              <a:extLst>
                <a:ext uri="{FF2B5EF4-FFF2-40B4-BE49-F238E27FC236}">
                  <a16:creationId xmlns:a16="http://schemas.microsoft.com/office/drawing/2014/main" id="{51A42A0A-9DB9-210C-332A-CC5FE619C9A5}"/>
                </a:ext>
              </a:extLst>
            </p:cNvPr>
            <p:cNvSpPr>
              <a:spLocks/>
            </p:cNvSpPr>
            <p:nvPr/>
          </p:nvSpPr>
          <p:spPr bwMode="auto">
            <a:xfrm>
              <a:off x="1267" y="155"/>
              <a:ext cx="0" cy="92"/>
            </a:xfrm>
            <a:custGeom>
              <a:avLst/>
              <a:gdLst>
                <a:gd name="T0" fmla="*/ 0 h 230"/>
                <a:gd name="T1" fmla="*/ 0 h 230"/>
                <a:gd name="T2" fmla="*/ 0 60000 65536"/>
                <a:gd name="T3" fmla="*/ 0 60000 65536"/>
              </a:gdLst>
              <a:ahLst/>
              <a:cxnLst>
                <a:cxn ang="T2">
                  <a:pos x="0" y="T0"/>
                </a:cxn>
                <a:cxn ang="T3">
                  <a:pos x="0" y="T1"/>
                </a:cxn>
              </a:cxnLst>
              <a:rect l="0" t="0" r="r" b="b"/>
              <a:pathLst>
                <a:path h="230">
                  <a:moveTo>
                    <a:pt x="0" y="0"/>
                  </a:moveTo>
                  <a:lnTo>
                    <a:pt x="0" y="230"/>
                  </a:lnTo>
                </a:path>
              </a:pathLst>
            </a:custGeom>
            <a:noFill/>
            <a:ln w="25158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014" name="未知">
              <a:extLst>
                <a:ext uri="{FF2B5EF4-FFF2-40B4-BE49-F238E27FC236}">
                  <a16:creationId xmlns:a16="http://schemas.microsoft.com/office/drawing/2014/main" id="{C5AE7DDF-9A32-900B-3921-4C2C74F111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3" y="155"/>
              <a:ext cx="0" cy="109"/>
            </a:xfrm>
            <a:custGeom>
              <a:avLst/>
              <a:gdLst>
                <a:gd name="T0" fmla="*/ 0 h 273"/>
                <a:gd name="T1" fmla="*/ 0 h 273"/>
                <a:gd name="T2" fmla="*/ 0 60000 65536"/>
                <a:gd name="T3" fmla="*/ 0 60000 65536"/>
              </a:gdLst>
              <a:ahLst/>
              <a:cxnLst>
                <a:cxn ang="T2">
                  <a:pos x="0" y="T0"/>
                </a:cxn>
                <a:cxn ang="T3">
                  <a:pos x="0" y="T1"/>
                </a:cxn>
              </a:cxnLst>
              <a:rect l="0" t="0" r="r" b="b"/>
              <a:pathLst>
                <a:path h="273">
                  <a:moveTo>
                    <a:pt x="0" y="0"/>
                  </a:moveTo>
                  <a:lnTo>
                    <a:pt x="0" y="273"/>
                  </a:lnTo>
                </a:path>
              </a:pathLst>
            </a:custGeom>
            <a:noFill/>
            <a:ln w="25158" cmpd="sng">
              <a:solidFill>
                <a:srgbClr val="33333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015" name="未知">
              <a:extLst>
                <a:ext uri="{FF2B5EF4-FFF2-40B4-BE49-F238E27FC236}">
                  <a16:creationId xmlns:a16="http://schemas.microsoft.com/office/drawing/2014/main" id="{05E5BAE7-CFFB-0913-564D-27B75C4CE29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9" y="155"/>
              <a:ext cx="0" cy="118"/>
            </a:xfrm>
            <a:custGeom>
              <a:avLst/>
              <a:gdLst>
                <a:gd name="T0" fmla="*/ 0 h 296"/>
                <a:gd name="T1" fmla="*/ 0 h 296"/>
                <a:gd name="T2" fmla="*/ 0 60000 65536"/>
                <a:gd name="T3" fmla="*/ 0 60000 65536"/>
              </a:gdLst>
              <a:ahLst/>
              <a:cxnLst>
                <a:cxn ang="T2">
                  <a:pos x="0" y="T0"/>
                </a:cxn>
                <a:cxn ang="T3">
                  <a:pos x="0" y="T1"/>
                </a:cxn>
              </a:cxnLst>
              <a:rect l="0" t="0" r="r" b="b"/>
              <a:pathLst>
                <a:path h="296">
                  <a:moveTo>
                    <a:pt x="0" y="0"/>
                  </a:moveTo>
                  <a:lnTo>
                    <a:pt x="0" y="296"/>
                  </a:lnTo>
                </a:path>
              </a:pathLst>
            </a:custGeom>
            <a:noFill/>
            <a:ln w="25158" cmpd="sng">
              <a:solidFill>
                <a:srgbClr val="6666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016" name="未知">
              <a:extLst>
                <a:ext uri="{FF2B5EF4-FFF2-40B4-BE49-F238E27FC236}">
                  <a16:creationId xmlns:a16="http://schemas.microsoft.com/office/drawing/2014/main" id="{E6B9F1CD-E327-EC7C-47AD-AB6D21705B8B}"/>
                </a:ext>
              </a:extLst>
            </p:cNvPr>
            <p:cNvSpPr>
              <a:spLocks/>
            </p:cNvSpPr>
            <p:nvPr/>
          </p:nvSpPr>
          <p:spPr bwMode="auto">
            <a:xfrm>
              <a:off x="1314" y="155"/>
              <a:ext cx="0" cy="122"/>
            </a:xfrm>
            <a:custGeom>
              <a:avLst/>
              <a:gdLst>
                <a:gd name="T0" fmla="*/ 0 h 306"/>
                <a:gd name="T1" fmla="*/ 0 h 306"/>
                <a:gd name="T2" fmla="*/ 0 60000 65536"/>
                <a:gd name="T3" fmla="*/ 0 60000 65536"/>
              </a:gdLst>
              <a:ahLst/>
              <a:cxnLst>
                <a:cxn ang="T2">
                  <a:pos x="0" y="T0"/>
                </a:cxn>
                <a:cxn ang="T3">
                  <a:pos x="0" y="T1"/>
                </a:cxn>
              </a:cxnLst>
              <a:rect l="0" t="0" r="r" b="b"/>
              <a:pathLst>
                <a:path h="306">
                  <a:moveTo>
                    <a:pt x="0" y="0"/>
                  </a:moveTo>
                  <a:lnTo>
                    <a:pt x="0" y="306"/>
                  </a:lnTo>
                </a:path>
              </a:pathLst>
            </a:custGeom>
            <a:noFill/>
            <a:ln w="25158" cmpd="sng">
              <a:solidFill>
                <a:srgbClr val="99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017" name="未知">
              <a:extLst>
                <a:ext uri="{FF2B5EF4-FFF2-40B4-BE49-F238E27FC236}">
                  <a16:creationId xmlns:a16="http://schemas.microsoft.com/office/drawing/2014/main" id="{5C92AACB-B4D6-F9AF-9550-586FB8FBC982}"/>
                </a:ext>
              </a:extLst>
            </p:cNvPr>
            <p:cNvSpPr>
              <a:spLocks/>
            </p:cNvSpPr>
            <p:nvPr/>
          </p:nvSpPr>
          <p:spPr bwMode="auto">
            <a:xfrm>
              <a:off x="1330" y="155"/>
              <a:ext cx="0" cy="123"/>
            </a:xfrm>
            <a:custGeom>
              <a:avLst/>
              <a:gdLst>
                <a:gd name="T0" fmla="*/ 0 h 308"/>
                <a:gd name="T1" fmla="*/ 0 h 308"/>
                <a:gd name="T2" fmla="*/ 0 60000 65536"/>
                <a:gd name="T3" fmla="*/ 0 60000 65536"/>
              </a:gdLst>
              <a:ahLst/>
              <a:cxnLst>
                <a:cxn ang="T2">
                  <a:pos x="0" y="T0"/>
                </a:cxn>
                <a:cxn ang="T3">
                  <a:pos x="0" y="T1"/>
                </a:cxn>
              </a:cxnLst>
              <a:rect l="0" t="0" r="r" b="b"/>
              <a:pathLst>
                <a:path h="308">
                  <a:moveTo>
                    <a:pt x="0" y="0"/>
                  </a:moveTo>
                  <a:lnTo>
                    <a:pt x="0" y="308"/>
                  </a:lnTo>
                </a:path>
              </a:pathLst>
            </a:custGeom>
            <a:noFill/>
            <a:ln w="25158" cmpd="sng">
              <a:solidFill>
                <a:srgbClr val="CCCCC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018" name="未知">
              <a:extLst>
                <a:ext uri="{FF2B5EF4-FFF2-40B4-BE49-F238E27FC236}">
                  <a16:creationId xmlns:a16="http://schemas.microsoft.com/office/drawing/2014/main" id="{014DC31B-0873-471B-03B8-B23F1512CE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346" y="155"/>
              <a:ext cx="0" cy="120"/>
            </a:xfrm>
            <a:custGeom>
              <a:avLst/>
              <a:gdLst>
                <a:gd name="T0" fmla="*/ 0 h 300"/>
                <a:gd name="T1" fmla="*/ 0 h 300"/>
                <a:gd name="T2" fmla="*/ 0 60000 65536"/>
                <a:gd name="T3" fmla="*/ 0 60000 65536"/>
              </a:gdLst>
              <a:ahLst/>
              <a:cxnLst>
                <a:cxn ang="T2">
                  <a:pos x="0" y="T0"/>
                </a:cxn>
                <a:cxn ang="T3">
                  <a:pos x="0" y="T1"/>
                </a:cxn>
              </a:cxnLst>
              <a:rect l="0" t="0" r="r" b="b"/>
              <a:pathLst>
                <a:path h="300">
                  <a:moveTo>
                    <a:pt x="0" y="0"/>
                  </a:moveTo>
                  <a:lnTo>
                    <a:pt x="0" y="300"/>
                  </a:lnTo>
                </a:path>
              </a:pathLst>
            </a:custGeom>
            <a:noFill/>
            <a:ln w="25158" cmpd="sng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019" name="未知">
              <a:extLst>
                <a:ext uri="{FF2B5EF4-FFF2-40B4-BE49-F238E27FC236}">
                  <a16:creationId xmlns:a16="http://schemas.microsoft.com/office/drawing/2014/main" id="{3B5AA80D-64C8-321D-7C13-79ECEB00F35F}"/>
                </a:ext>
              </a:extLst>
            </p:cNvPr>
            <p:cNvSpPr>
              <a:spLocks/>
            </p:cNvSpPr>
            <p:nvPr/>
          </p:nvSpPr>
          <p:spPr bwMode="auto">
            <a:xfrm>
              <a:off x="1361" y="155"/>
              <a:ext cx="0" cy="113"/>
            </a:xfrm>
            <a:custGeom>
              <a:avLst/>
              <a:gdLst>
                <a:gd name="T0" fmla="*/ 0 h 284"/>
                <a:gd name="T1" fmla="*/ 0 h 284"/>
                <a:gd name="T2" fmla="*/ 0 60000 65536"/>
                <a:gd name="T3" fmla="*/ 0 60000 65536"/>
              </a:gdLst>
              <a:ahLst/>
              <a:cxnLst>
                <a:cxn ang="T2">
                  <a:pos x="0" y="T0"/>
                </a:cxn>
                <a:cxn ang="T3">
                  <a:pos x="0" y="T1"/>
                </a:cxn>
              </a:cxnLst>
              <a:rect l="0" t="0" r="r" b="b"/>
              <a:pathLst>
                <a:path h="284">
                  <a:moveTo>
                    <a:pt x="0" y="0"/>
                  </a:moveTo>
                  <a:lnTo>
                    <a:pt x="0" y="284"/>
                  </a:lnTo>
                </a:path>
              </a:pathLst>
            </a:custGeom>
            <a:noFill/>
            <a:ln w="21564" cmpd="sng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020" name="未知">
              <a:extLst>
                <a:ext uri="{FF2B5EF4-FFF2-40B4-BE49-F238E27FC236}">
                  <a16:creationId xmlns:a16="http://schemas.microsoft.com/office/drawing/2014/main" id="{56E83FCC-ADA0-CE2E-D0FE-93C4F70F4E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4" y="155"/>
              <a:ext cx="0" cy="103"/>
            </a:xfrm>
            <a:custGeom>
              <a:avLst/>
              <a:gdLst>
                <a:gd name="T0" fmla="*/ 0 h 257"/>
                <a:gd name="T1" fmla="*/ 0 h 257"/>
                <a:gd name="T2" fmla="*/ 0 60000 65536"/>
                <a:gd name="T3" fmla="*/ 0 60000 65536"/>
              </a:gdLst>
              <a:ahLst/>
              <a:cxnLst>
                <a:cxn ang="T2">
                  <a:pos x="0" y="T0"/>
                </a:cxn>
                <a:cxn ang="T3">
                  <a:pos x="0" y="T1"/>
                </a:cxn>
              </a:cxnLst>
              <a:rect l="0" t="0" r="r" b="b"/>
              <a:pathLst>
                <a:path h="257">
                  <a:moveTo>
                    <a:pt x="0" y="0"/>
                  </a:moveTo>
                  <a:lnTo>
                    <a:pt x="0" y="257"/>
                  </a:lnTo>
                </a:path>
              </a:pathLst>
            </a:custGeom>
            <a:noFill/>
            <a:ln w="21564" cmpd="sng">
              <a:solidFill>
                <a:srgbClr val="7E7E7E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021" name="未知">
              <a:extLst>
                <a:ext uri="{FF2B5EF4-FFF2-40B4-BE49-F238E27FC236}">
                  <a16:creationId xmlns:a16="http://schemas.microsoft.com/office/drawing/2014/main" id="{45D0D0C6-5930-C691-E5A4-69D71536C94A}"/>
                </a:ext>
              </a:extLst>
            </p:cNvPr>
            <p:cNvSpPr>
              <a:spLocks/>
            </p:cNvSpPr>
            <p:nvPr/>
          </p:nvSpPr>
          <p:spPr bwMode="auto">
            <a:xfrm>
              <a:off x="1388" y="155"/>
              <a:ext cx="0" cy="81"/>
            </a:xfrm>
            <a:custGeom>
              <a:avLst/>
              <a:gdLst>
                <a:gd name="T0" fmla="*/ 0 h 204"/>
                <a:gd name="T1" fmla="*/ 0 h 204"/>
                <a:gd name="T2" fmla="*/ 0 60000 65536"/>
                <a:gd name="T3" fmla="*/ 0 60000 65536"/>
              </a:gdLst>
              <a:ahLst/>
              <a:cxnLst>
                <a:cxn ang="T2">
                  <a:pos x="0" y="T0"/>
                </a:cxn>
                <a:cxn ang="T3">
                  <a:pos x="0" y="T1"/>
                </a:cxn>
              </a:cxnLst>
              <a:rect l="0" t="0" r="r" b="b"/>
              <a:pathLst>
                <a:path h="204">
                  <a:moveTo>
                    <a:pt x="0" y="0"/>
                  </a:moveTo>
                  <a:lnTo>
                    <a:pt x="0" y="204"/>
                  </a:lnTo>
                </a:path>
              </a:pathLst>
            </a:custGeom>
            <a:noFill/>
            <a:ln w="21564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022" name="未知">
              <a:extLst>
                <a:ext uri="{FF2B5EF4-FFF2-40B4-BE49-F238E27FC236}">
                  <a16:creationId xmlns:a16="http://schemas.microsoft.com/office/drawing/2014/main" id="{F16D47D5-CFC8-79ED-BDD3-2BE5E4BC73F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58" y="155"/>
              <a:ext cx="134" cy="123"/>
            </a:xfrm>
            <a:custGeom>
              <a:avLst/>
              <a:gdLst>
                <a:gd name="T0" fmla="*/ 0 w 333"/>
                <a:gd name="T1" fmla="*/ 0 h 308"/>
                <a:gd name="T2" fmla="*/ 0 w 333"/>
                <a:gd name="T3" fmla="*/ 0 h 308"/>
                <a:gd name="T4" fmla="*/ 0 w 333"/>
                <a:gd name="T5" fmla="*/ 0 h 308"/>
                <a:gd name="T6" fmla="*/ 0 w 333"/>
                <a:gd name="T7" fmla="*/ 0 h 308"/>
                <a:gd name="T8" fmla="*/ 0 w 333"/>
                <a:gd name="T9" fmla="*/ 0 h 308"/>
                <a:gd name="T10" fmla="*/ 0 w 333"/>
                <a:gd name="T11" fmla="*/ 0 h 308"/>
                <a:gd name="T12" fmla="*/ 0 w 333"/>
                <a:gd name="T13" fmla="*/ 0 h 308"/>
                <a:gd name="T14" fmla="*/ 0 w 333"/>
                <a:gd name="T15" fmla="*/ 0 h 308"/>
                <a:gd name="T16" fmla="*/ 0 w 333"/>
                <a:gd name="T17" fmla="*/ 0 h 308"/>
                <a:gd name="T18" fmla="*/ 0 w 333"/>
                <a:gd name="T19" fmla="*/ 0 h 308"/>
                <a:gd name="T20" fmla="*/ 0 w 333"/>
                <a:gd name="T21" fmla="*/ 0 h 308"/>
                <a:gd name="T22" fmla="*/ 0 w 333"/>
                <a:gd name="T23" fmla="*/ 0 h 308"/>
                <a:gd name="T24" fmla="*/ 0 w 333"/>
                <a:gd name="T25" fmla="*/ 0 h 308"/>
                <a:gd name="T26" fmla="*/ 0 w 333"/>
                <a:gd name="T27" fmla="*/ 0 h 308"/>
                <a:gd name="T28" fmla="*/ 0 w 333"/>
                <a:gd name="T29" fmla="*/ 0 h 308"/>
                <a:gd name="T30" fmla="*/ 0 w 333"/>
                <a:gd name="T31" fmla="*/ 0 h 308"/>
                <a:gd name="T32" fmla="*/ 0 w 333"/>
                <a:gd name="T33" fmla="*/ 0 h 308"/>
                <a:gd name="T34" fmla="*/ 0 w 333"/>
                <a:gd name="T35" fmla="*/ 0 h 308"/>
                <a:gd name="T36" fmla="*/ 0 w 333"/>
                <a:gd name="T37" fmla="*/ 0 h 308"/>
                <a:gd name="T38" fmla="*/ 0 w 333"/>
                <a:gd name="T39" fmla="*/ 0 h 308"/>
                <a:gd name="T40" fmla="*/ 0 w 333"/>
                <a:gd name="T41" fmla="*/ 0 h 308"/>
                <a:gd name="T42" fmla="*/ 0 w 333"/>
                <a:gd name="T43" fmla="*/ 0 h 308"/>
                <a:gd name="T44" fmla="*/ 0 w 333"/>
                <a:gd name="T45" fmla="*/ 0 h 308"/>
                <a:gd name="T46" fmla="*/ 0 w 333"/>
                <a:gd name="T47" fmla="*/ 0 h 308"/>
                <a:gd name="T48" fmla="*/ 0 w 333"/>
                <a:gd name="T49" fmla="*/ 0 h 308"/>
                <a:gd name="T50" fmla="*/ 0 w 333"/>
                <a:gd name="T51" fmla="*/ 0 h 308"/>
                <a:gd name="T52" fmla="*/ 0 w 333"/>
                <a:gd name="T53" fmla="*/ 0 h 308"/>
                <a:gd name="T54" fmla="*/ 0 w 333"/>
                <a:gd name="T55" fmla="*/ 0 h 308"/>
                <a:gd name="T56" fmla="*/ 0 w 333"/>
                <a:gd name="T57" fmla="*/ 0 h 308"/>
                <a:gd name="T58" fmla="*/ 0 w 333"/>
                <a:gd name="T59" fmla="*/ 0 h 308"/>
                <a:gd name="T60" fmla="*/ 0 w 333"/>
                <a:gd name="T61" fmla="*/ 0 h 308"/>
                <a:gd name="T62" fmla="*/ 0 w 333"/>
                <a:gd name="T63" fmla="*/ 0 h 308"/>
                <a:gd name="T64" fmla="*/ 0 w 333"/>
                <a:gd name="T65" fmla="*/ 0 h 308"/>
                <a:gd name="T66" fmla="*/ 0 w 333"/>
                <a:gd name="T67" fmla="*/ 0 h 308"/>
                <a:gd name="T68" fmla="*/ 0 w 333"/>
                <a:gd name="T69" fmla="*/ 0 h 308"/>
                <a:gd name="T70" fmla="*/ 0 w 333"/>
                <a:gd name="T71" fmla="*/ 0 h 308"/>
                <a:gd name="T72" fmla="*/ 0 w 333"/>
                <a:gd name="T73" fmla="*/ 0 h 308"/>
                <a:gd name="T74" fmla="*/ 0 w 333"/>
                <a:gd name="T75" fmla="*/ 0 h 308"/>
                <a:gd name="T76" fmla="*/ 0 w 333"/>
                <a:gd name="T77" fmla="*/ 0 h 308"/>
                <a:gd name="T78" fmla="*/ 0 w 333"/>
                <a:gd name="T79" fmla="*/ 0 h 308"/>
                <a:gd name="T80" fmla="*/ 0 w 333"/>
                <a:gd name="T81" fmla="*/ 0 h 308"/>
                <a:gd name="T82" fmla="*/ 0 w 333"/>
                <a:gd name="T83" fmla="*/ 0 h 308"/>
                <a:gd name="T84" fmla="*/ 0 w 333"/>
                <a:gd name="T85" fmla="*/ 0 h 308"/>
                <a:gd name="T86" fmla="*/ 0 w 333"/>
                <a:gd name="T87" fmla="*/ 0 h 308"/>
                <a:gd name="T88" fmla="*/ 0 w 333"/>
                <a:gd name="T89" fmla="*/ 0 h 308"/>
                <a:gd name="T90" fmla="*/ 0 w 333"/>
                <a:gd name="T91" fmla="*/ 0 h 308"/>
                <a:gd name="T92" fmla="*/ 0 w 333"/>
                <a:gd name="T93" fmla="*/ 0 h 308"/>
                <a:gd name="T94" fmla="*/ 0 w 333"/>
                <a:gd name="T95" fmla="*/ 0 h 308"/>
                <a:gd name="T96" fmla="*/ 0 w 333"/>
                <a:gd name="T97" fmla="*/ 0 h 308"/>
                <a:gd name="T98" fmla="*/ 0 w 333"/>
                <a:gd name="T99" fmla="*/ 0 h 308"/>
                <a:gd name="T100" fmla="*/ 0 w 333"/>
                <a:gd name="T101" fmla="*/ 0 h 308"/>
                <a:gd name="T102" fmla="*/ 0 w 333"/>
                <a:gd name="T103" fmla="*/ 0 h 308"/>
                <a:gd name="T104" fmla="*/ 0 w 333"/>
                <a:gd name="T105" fmla="*/ 0 h 308"/>
                <a:gd name="T106" fmla="*/ 0 w 333"/>
                <a:gd name="T107" fmla="*/ 0 h 308"/>
                <a:gd name="T108" fmla="*/ 0 w 333"/>
                <a:gd name="T109" fmla="*/ 0 h 308"/>
                <a:gd name="T110" fmla="*/ 0 w 333"/>
                <a:gd name="T111" fmla="*/ 0 h 308"/>
                <a:gd name="T112" fmla="*/ 0 w 333"/>
                <a:gd name="T113" fmla="*/ 0 h 308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333" h="308">
                  <a:moveTo>
                    <a:pt x="167" y="308"/>
                  </a:moveTo>
                  <a:lnTo>
                    <a:pt x="102" y="296"/>
                  </a:lnTo>
                  <a:lnTo>
                    <a:pt x="49" y="263"/>
                  </a:lnTo>
                  <a:lnTo>
                    <a:pt x="13" y="214"/>
                  </a:lnTo>
                  <a:lnTo>
                    <a:pt x="0" y="154"/>
                  </a:lnTo>
                  <a:lnTo>
                    <a:pt x="0" y="141"/>
                  </a:lnTo>
                  <a:lnTo>
                    <a:pt x="0" y="129"/>
                  </a:lnTo>
                  <a:lnTo>
                    <a:pt x="0" y="117"/>
                  </a:lnTo>
                  <a:lnTo>
                    <a:pt x="0" y="105"/>
                  </a:lnTo>
                  <a:lnTo>
                    <a:pt x="0" y="94"/>
                  </a:lnTo>
                  <a:lnTo>
                    <a:pt x="0" y="83"/>
                  </a:lnTo>
                  <a:lnTo>
                    <a:pt x="0" y="73"/>
                  </a:lnTo>
                  <a:lnTo>
                    <a:pt x="0" y="63"/>
                  </a:lnTo>
                  <a:lnTo>
                    <a:pt x="0" y="53"/>
                  </a:lnTo>
                  <a:lnTo>
                    <a:pt x="0" y="45"/>
                  </a:lnTo>
                  <a:lnTo>
                    <a:pt x="0" y="37"/>
                  </a:lnTo>
                  <a:lnTo>
                    <a:pt x="0" y="29"/>
                  </a:lnTo>
                  <a:lnTo>
                    <a:pt x="0" y="23"/>
                  </a:lnTo>
                  <a:lnTo>
                    <a:pt x="0" y="0"/>
                  </a:lnTo>
                  <a:lnTo>
                    <a:pt x="34" y="0"/>
                  </a:lnTo>
                  <a:lnTo>
                    <a:pt x="66" y="0"/>
                  </a:lnTo>
                  <a:lnTo>
                    <a:pt x="93" y="0"/>
                  </a:lnTo>
                  <a:lnTo>
                    <a:pt x="119" y="0"/>
                  </a:lnTo>
                  <a:lnTo>
                    <a:pt x="141" y="0"/>
                  </a:lnTo>
                  <a:lnTo>
                    <a:pt x="161" y="0"/>
                  </a:lnTo>
                  <a:lnTo>
                    <a:pt x="179" y="0"/>
                  </a:lnTo>
                  <a:lnTo>
                    <a:pt x="195" y="0"/>
                  </a:lnTo>
                  <a:lnTo>
                    <a:pt x="210" y="0"/>
                  </a:lnTo>
                  <a:lnTo>
                    <a:pt x="223" y="0"/>
                  </a:lnTo>
                  <a:lnTo>
                    <a:pt x="235" y="0"/>
                  </a:lnTo>
                  <a:lnTo>
                    <a:pt x="246" y="0"/>
                  </a:lnTo>
                  <a:lnTo>
                    <a:pt x="333" y="0"/>
                  </a:lnTo>
                  <a:lnTo>
                    <a:pt x="333" y="9"/>
                  </a:lnTo>
                  <a:lnTo>
                    <a:pt x="333" y="18"/>
                  </a:lnTo>
                  <a:lnTo>
                    <a:pt x="333" y="26"/>
                  </a:lnTo>
                  <a:lnTo>
                    <a:pt x="333" y="34"/>
                  </a:lnTo>
                  <a:lnTo>
                    <a:pt x="333" y="41"/>
                  </a:lnTo>
                  <a:lnTo>
                    <a:pt x="333" y="47"/>
                  </a:lnTo>
                  <a:lnTo>
                    <a:pt x="333" y="53"/>
                  </a:lnTo>
                  <a:lnTo>
                    <a:pt x="333" y="59"/>
                  </a:lnTo>
                  <a:lnTo>
                    <a:pt x="333" y="65"/>
                  </a:lnTo>
                  <a:lnTo>
                    <a:pt x="333" y="71"/>
                  </a:lnTo>
                  <a:lnTo>
                    <a:pt x="333" y="77"/>
                  </a:lnTo>
                  <a:lnTo>
                    <a:pt x="333" y="83"/>
                  </a:lnTo>
                  <a:lnTo>
                    <a:pt x="333" y="89"/>
                  </a:lnTo>
                  <a:lnTo>
                    <a:pt x="333" y="96"/>
                  </a:lnTo>
                  <a:lnTo>
                    <a:pt x="333" y="104"/>
                  </a:lnTo>
                  <a:lnTo>
                    <a:pt x="333" y="112"/>
                  </a:lnTo>
                  <a:lnTo>
                    <a:pt x="333" y="121"/>
                  </a:lnTo>
                  <a:lnTo>
                    <a:pt x="333" y="131"/>
                  </a:lnTo>
                  <a:lnTo>
                    <a:pt x="333" y="142"/>
                  </a:lnTo>
                  <a:lnTo>
                    <a:pt x="333" y="154"/>
                  </a:lnTo>
                  <a:lnTo>
                    <a:pt x="333" y="167"/>
                  </a:lnTo>
                  <a:lnTo>
                    <a:pt x="315" y="225"/>
                  </a:lnTo>
                  <a:lnTo>
                    <a:pt x="275" y="271"/>
                  </a:lnTo>
                  <a:lnTo>
                    <a:pt x="219" y="300"/>
                  </a:lnTo>
                  <a:lnTo>
                    <a:pt x="167" y="308"/>
                  </a:lnTo>
                  <a:close/>
                </a:path>
              </a:pathLst>
            </a:custGeom>
            <a:noFill/>
            <a:ln w="635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023" name="未知">
              <a:extLst>
                <a:ext uri="{FF2B5EF4-FFF2-40B4-BE49-F238E27FC236}">
                  <a16:creationId xmlns:a16="http://schemas.microsoft.com/office/drawing/2014/main" id="{BB8F8C03-D54C-3ED7-2CB3-64CAA1E20A9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2" y="52"/>
              <a:ext cx="174" cy="174"/>
            </a:xfrm>
            <a:custGeom>
              <a:avLst/>
              <a:gdLst>
                <a:gd name="T0" fmla="*/ 0 w 434"/>
                <a:gd name="T1" fmla="*/ 0 h 433"/>
                <a:gd name="T2" fmla="*/ 0 w 434"/>
                <a:gd name="T3" fmla="*/ 0 h 433"/>
                <a:gd name="T4" fmla="*/ 0 w 434"/>
                <a:gd name="T5" fmla="*/ 0 h 433"/>
                <a:gd name="T6" fmla="*/ 0 w 434"/>
                <a:gd name="T7" fmla="*/ 0 h 433"/>
                <a:gd name="T8" fmla="*/ 0 w 434"/>
                <a:gd name="T9" fmla="*/ 0 h 433"/>
                <a:gd name="T10" fmla="*/ 0 w 434"/>
                <a:gd name="T11" fmla="*/ 0 h 433"/>
                <a:gd name="T12" fmla="*/ 0 w 434"/>
                <a:gd name="T13" fmla="*/ 0 h 433"/>
                <a:gd name="T14" fmla="*/ 0 w 434"/>
                <a:gd name="T15" fmla="*/ 0 h 433"/>
                <a:gd name="T16" fmla="*/ 0 w 434"/>
                <a:gd name="T17" fmla="*/ 0 h 433"/>
                <a:gd name="T18" fmla="*/ 0 w 434"/>
                <a:gd name="T19" fmla="*/ 0 h 433"/>
                <a:gd name="T20" fmla="*/ 0 w 434"/>
                <a:gd name="T21" fmla="*/ 0 h 433"/>
                <a:gd name="T22" fmla="*/ 0 w 434"/>
                <a:gd name="T23" fmla="*/ 0 h 433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434" h="433">
                  <a:moveTo>
                    <a:pt x="392" y="219"/>
                  </a:moveTo>
                  <a:lnTo>
                    <a:pt x="434" y="433"/>
                  </a:lnTo>
                  <a:lnTo>
                    <a:pt x="392" y="219"/>
                  </a:lnTo>
                  <a:lnTo>
                    <a:pt x="94" y="219"/>
                  </a:lnTo>
                  <a:lnTo>
                    <a:pt x="91" y="220"/>
                  </a:lnTo>
                  <a:lnTo>
                    <a:pt x="59" y="254"/>
                  </a:lnTo>
                  <a:lnTo>
                    <a:pt x="0" y="0"/>
                  </a:lnTo>
                  <a:lnTo>
                    <a:pt x="59" y="254"/>
                  </a:lnTo>
                  <a:lnTo>
                    <a:pt x="59" y="257"/>
                  </a:lnTo>
                  <a:lnTo>
                    <a:pt x="94" y="289"/>
                  </a:lnTo>
                  <a:lnTo>
                    <a:pt x="322" y="289"/>
                  </a:lnTo>
                  <a:lnTo>
                    <a:pt x="392" y="219"/>
                  </a:lnTo>
                  <a:close/>
                </a:path>
              </a:pathLst>
            </a:custGeom>
            <a:blipFill dpi="0" rotWithShape="0">
              <a:blip r:embed="rId32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024" name="未知">
              <a:extLst>
                <a:ext uri="{FF2B5EF4-FFF2-40B4-BE49-F238E27FC236}">
                  <a16:creationId xmlns:a16="http://schemas.microsoft.com/office/drawing/2014/main" id="{09ED88D6-8E6A-BB22-302C-73C785CABA6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4" y="124"/>
              <a:ext cx="132" cy="132"/>
            </a:xfrm>
            <a:custGeom>
              <a:avLst/>
              <a:gdLst>
                <a:gd name="T0" fmla="*/ 0 w 331"/>
                <a:gd name="T1" fmla="*/ 0 h 332"/>
                <a:gd name="T2" fmla="*/ 0 w 331"/>
                <a:gd name="T3" fmla="*/ 0 h 332"/>
                <a:gd name="T4" fmla="*/ 0 w 331"/>
                <a:gd name="T5" fmla="*/ 0 h 332"/>
                <a:gd name="T6" fmla="*/ 0 w 331"/>
                <a:gd name="T7" fmla="*/ 0 h 332"/>
                <a:gd name="T8" fmla="*/ 0 w 331"/>
                <a:gd name="T9" fmla="*/ 0 h 332"/>
                <a:gd name="T10" fmla="*/ 0 w 331"/>
                <a:gd name="T11" fmla="*/ 0 h 332"/>
                <a:gd name="T12" fmla="*/ 0 w 331"/>
                <a:gd name="T13" fmla="*/ 0 h 332"/>
                <a:gd name="T14" fmla="*/ 0 w 331"/>
                <a:gd name="T15" fmla="*/ 0 h 332"/>
                <a:gd name="T16" fmla="*/ 0 w 331"/>
                <a:gd name="T17" fmla="*/ 0 h 332"/>
                <a:gd name="T18" fmla="*/ 0 w 331"/>
                <a:gd name="T19" fmla="*/ 0 h 332"/>
                <a:gd name="T20" fmla="*/ 0 w 331"/>
                <a:gd name="T21" fmla="*/ 0 h 332"/>
                <a:gd name="T22" fmla="*/ 0 w 331"/>
                <a:gd name="T23" fmla="*/ 0 h 332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331" h="332">
                  <a:moveTo>
                    <a:pt x="240" y="111"/>
                  </a:moveTo>
                  <a:lnTo>
                    <a:pt x="272" y="76"/>
                  </a:lnTo>
                  <a:lnTo>
                    <a:pt x="331" y="332"/>
                  </a:lnTo>
                  <a:lnTo>
                    <a:pt x="272" y="76"/>
                  </a:lnTo>
                  <a:lnTo>
                    <a:pt x="272" y="74"/>
                  </a:lnTo>
                  <a:lnTo>
                    <a:pt x="237" y="41"/>
                  </a:lnTo>
                  <a:lnTo>
                    <a:pt x="213" y="41"/>
                  </a:lnTo>
                  <a:lnTo>
                    <a:pt x="143" y="111"/>
                  </a:lnTo>
                  <a:lnTo>
                    <a:pt x="0" y="0"/>
                  </a:lnTo>
                  <a:lnTo>
                    <a:pt x="143" y="111"/>
                  </a:lnTo>
                  <a:lnTo>
                    <a:pt x="237" y="111"/>
                  </a:lnTo>
                  <a:lnTo>
                    <a:pt x="240" y="111"/>
                  </a:lnTo>
                  <a:close/>
                </a:path>
              </a:pathLst>
            </a:custGeom>
            <a:blipFill dpi="0" rotWithShape="0">
              <a:blip r:embed="rId33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025" name="未知">
              <a:extLst>
                <a:ext uri="{FF2B5EF4-FFF2-40B4-BE49-F238E27FC236}">
                  <a16:creationId xmlns:a16="http://schemas.microsoft.com/office/drawing/2014/main" id="{0D3141D0-2F8F-9936-902A-1CC80E7815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46" y="140"/>
              <a:ext cx="157" cy="28"/>
            </a:xfrm>
            <a:custGeom>
              <a:avLst/>
              <a:gdLst>
                <a:gd name="T0" fmla="*/ 0 w 392"/>
                <a:gd name="T1" fmla="*/ 0 h 70"/>
                <a:gd name="T2" fmla="*/ 0 w 392"/>
                <a:gd name="T3" fmla="*/ 0 h 70"/>
                <a:gd name="T4" fmla="*/ 0 w 392"/>
                <a:gd name="T5" fmla="*/ 0 h 70"/>
                <a:gd name="T6" fmla="*/ 0 w 392"/>
                <a:gd name="T7" fmla="*/ 0 h 70"/>
                <a:gd name="T8" fmla="*/ 0 w 392"/>
                <a:gd name="T9" fmla="*/ 0 h 70"/>
                <a:gd name="T10" fmla="*/ 0 w 392"/>
                <a:gd name="T11" fmla="*/ 0 h 70"/>
                <a:gd name="T12" fmla="*/ 0 w 392"/>
                <a:gd name="T13" fmla="*/ 0 h 70"/>
                <a:gd name="T14" fmla="*/ 0 w 392"/>
                <a:gd name="T15" fmla="*/ 0 h 70"/>
                <a:gd name="T16" fmla="*/ 0 w 392"/>
                <a:gd name="T17" fmla="*/ 0 h 7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392" h="70">
                  <a:moveTo>
                    <a:pt x="35" y="70"/>
                  </a:moveTo>
                  <a:lnTo>
                    <a:pt x="0" y="35"/>
                  </a:lnTo>
                  <a:lnTo>
                    <a:pt x="0" y="33"/>
                  </a:lnTo>
                  <a:lnTo>
                    <a:pt x="35" y="0"/>
                  </a:lnTo>
                  <a:lnTo>
                    <a:pt x="357" y="0"/>
                  </a:lnTo>
                  <a:lnTo>
                    <a:pt x="392" y="35"/>
                  </a:lnTo>
                  <a:lnTo>
                    <a:pt x="392" y="38"/>
                  </a:lnTo>
                  <a:lnTo>
                    <a:pt x="357" y="70"/>
                  </a:lnTo>
                  <a:lnTo>
                    <a:pt x="35" y="70"/>
                  </a:lnTo>
                  <a:close/>
                </a:path>
              </a:pathLst>
            </a:custGeom>
            <a:noFill/>
            <a:ln w="635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026" name="未知">
              <a:extLst>
                <a:ext uri="{FF2B5EF4-FFF2-40B4-BE49-F238E27FC236}">
                  <a16:creationId xmlns:a16="http://schemas.microsoft.com/office/drawing/2014/main" id="{595ADA77-4832-FF95-A6F4-125C8C4EBD07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4" y="80"/>
              <a:ext cx="193" cy="29"/>
            </a:xfrm>
            <a:custGeom>
              <a:avLst/>
              <a:gdLst>
                <a:gd name="T0" fmla="*/ 0 w 484"/>
                <a:gd name="T1" fmla="*/ 0 h 73"/>
                <a:gd name="T2" fmla="*/ 0 w 484"/>
                <a:gd name="T3" fmla="*/ 0 h 73"/>
                <a:gd name="T4" fmla="*/ 0 w 484"/>
                <a:gd name="T5" fmla="*/ 0 h 73"/>
                <a:gd name="T6" fmla="*/ 0 w 484"/>
                <a:gd name="T7" fmla="*/ 0 h 73"/>
                <a:gd name="T8" fmla="*/ 0 w 484"/>
                <a:gd name="T9" fmla="*/ 0 h 73"/>
                <a:gd name="T10" fmla="*/ 0 w 484"/>
                <a:gd name="T11" fmla="*/ 0 h 73"/>
                <a:gd name="T12" fmla="*/ 0 w 484"/>
                <a:gd name="T13" fmla="*/ 0 h 73"/>
                <a:gd name="T14" fmla="*/ 0 w 484"/>
                <a:gd name="T15" fmla="*/ 0 h 73"/>
                <a:gd name="T16" fmla="*/ 0 w 484"/>
                <a:gd name="T17" fmla="*/ 0 h 73"/>
                <a:gd name="T18" fmla="*/ 0 w 484"/>
                <a:gd name="T19" fmla="*/ 0 h 73"/>
                <a:gd name="T20" fmla="*/ 0 w 484"/>
                <a:gd name="T21" fmla="*/ 0 h 73"/>
                <a:gd name="T22" fmla="*/ 0 w 484"/>
                <a:gd name="T23" fmla="*/ 0 h 73"/>
                <a:gd name="T24" fmla="*/ 0 w 484"/>
                <a:gd name="T25" fmla="*/ 0 h 73"/>
                <a:gd name="T26" fmla="*/ 0 w 484"/>
                <a:gd name="T27" fmla="*/ 0 h 73"/>
                <a:gd name="T28" fmla="*/ 0 w 484"/>
                <a:gd name="T29" fmla="*/ 0 h 73"/>
                <a:gd name="T30" fmla="*/ 0 w 484"/>
                <a:gd name="T31" fmla="*/ 0 h 73"/>
                <a:gd name="T32" fmla="*/ 0 w 484"/>
                <a:gd name="T33" fmla="*/ 0 h 73"/>
                <a:gd name="T34" fmla="*/ 0 w 484"/>
                <a:gd name="T35" fmla="*/ 0 h 73"/>
                <a:gd name="T36" fmla="*/ 0 w 484"/>
                <a:gd name="T37" fmla="*/ 0 h 73"/>
                <a:gd name="T38" fmla="*/ 0 w 484"/>
                <a:gd name="T39" fmla="*/ 0 h 73"/>
                <a:gd name="T40" fmla="*/ 0 w 484"/>
                <a:gd name="T41" fmla="*/ 0 h 73"/>
                <a:gd name="T42" fmla="*/ 0 w 484"/>
                <a:gd name="T43" fmla="*/ 0 h 73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484" h="73">
                  <a:moveTo>
                    <a:pt x="424" y="0"/>
                  </a:moveTo>
                  <a:lnTo>
                    <a:pt x="484" y="10"/>
                  </a:lnTo>
                  <a:lnTo>
                    <a:pt x="484" y="12"/>
                  </a:lnTo>
                  <a:lnTo>
                    <a:pt x="484" y="14"/>
                  </a:lnTo>
                  <a:lnTo>
                    <a:pt x="429" y="38"/>
                  </a:lnTo>
                  <a:lnTo>
                    <a:pt x="361" y="51"/>
                  </a:lnTo>
                  <a:lnTo>
                    <a:pt x="290" y="60"/>
                  </a:lnTo>
                  <a:lnTo>
                    <a:pt x="212" y="66"/>
                  </a:lnTo>
                  <a:lnTo>
                    <a:pt x="148" y="70"/>
                  </a:lnTo>
                  <a:lnTo>
                    <a:pt x="87" y="73"/>
                  </a:lnTo>
                  <a:lnTo>
                    <a:pt x="52" y="73"/>
                  </a:lnTo>
                  <a:lnTo>
                    <a:pt x="38" y="73"/>
                  </a:lnTo>
                  <a:lnTo>
                    <a:pt x="0" y="68"/>
                  </a:lnTo>
                  <a:lnTo>
                    <a:pt x="1" y="65"/>
                  </a:lnTo>
                  <a:lnTo>
                    <a:pt x="66" y="47"/>
                  </a:lnTo>
                  <a:lnTo>
                    <a:pt x="143" y="32"/>
                  </a:lnTo>
                  <a:lnTo>
                    <a:pt x="207" y="21"/>
                  </a:lnTo>
                  <a:lnTo>
                    <a:pt x="266" y="12"/>
                  </a:lnTo>
                  <a:lnTo>
                    <a:pt x="329" y="5"/>
                  </a:lnTo>
                  <a:lnTo>
                    <a:pt x="392" y="0"/>
                  </a:lnTo>
                  <a:lnTo>
                    <a:pt x="414" y="0"/>
                  </a:lnTo>
                  <a:lnTo>
                    <a:pt x="424" y="0"/>
                  </a:lnTo>
                  <a:close/>
                </a:path>
              </a:pathLst>
            </a:custGeom>
            <a:solidFill>
              <a:srgbClr val="F1B1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0380994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>
            <a:extLst>
              <a:ext uri="{FF2B5EF4-FFF2-40B4-BE49-F238E27FC236}">
                <a16:creationId xmlns:a16="http://schemas.microsoft.com/office/drawing/2014/main" id="{A3538DB1-2330-4E5C-8C01-7FB9EE9A0007}"/>
              </a:ext>
            </a:extLst>
          </p:cNvPr>
          <p:cNvSpPr/>
          <p:nvPr/>
        </p:nvSpPr>
        <p:spPr>
          <a:xfrm>
            <a:off x="851080" y="1787333"/>
            <a:ext cx="10979265" cy="4995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补码加法运算部件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C1B8FE1D-29FD-B4A2-CC3A-79750634EF59}"/>
              </a:ext>
            </a:extLst>
          </p:cNvPr>
          <p:cNvSpPr txBox="1"/>
          <p:nvPr/>
        </p:nvSpPr>
        <p:spPr>
          <a:xfrm>
            <a:off x="851080" y="1956097"/>
            <a:ext cx="10892055" cy="9612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因此，通常按照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位一组进行分组运算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由与门、异或门电路构成两种函数运算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内容占位符 2">
            <a:extLst>
              <a:ext uri="{FF2B5EF4-FFF2-40B4-BE49-F238E27FC236}">
                <a16:creationId xmlns:a16="http://schemas.microsoft.com/office/drawing/2014/main" id="{85FDE94A-B35E-5545-D77B-F1DBBCE0467B}"/>
              </a:ext>
            </a:extLst>
          </p:cNvPr>
          <p:cNvSpPr txBox="1">
            <a:spLocks/>
          </p:cNvSpPr>
          <p:nvPr/>
        </p:nvSpPr>
        <p:spPr>
          <a:xfrm>
            <a:off x="4553591" y="6294471"/>
            <a:ext cx="3487031" cy="493653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lang="zh-CN" altLang="en-US" sz="2000" dirty="0" smtClean="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lang="zh-CN" altLang="en-US" sz="2000" dirty="0" smtClean="0">
                <a:solidFill>
                  <a:schemeClr val="tx1"/>
                </a:solidFill>
                <a:latin typeface="+mn-ea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Segoe UI Black" panose="020B0A02040204020203" pitchFamily="34" charset="0"/>
              </a:rPr>
              <a:t>3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Segoe UI Black" panose="020B0A02040204020203" pitchFamily="34" charset="0"/>
              </a:rPr>
              <a:t>级门电路延迟</a:t>
            </a:r>
          </a:p>
          <a:p>
            <a:pPr marL="342900" marR="0" lvl="0" indent="-34290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Segoe UI Black" panose="020B0A02040204020203" pitchFamily="34" charset="0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79E83896-AA88-5437-3539-96D335BD4196}"/>
              </a:ext>
            </a:extLst>
          </p:cNvPr>
          <p:cNvGrpSpPr/>
          <p:nvPr/>
        </p:nvGrpSpPr>
        <p:grpSpPr>
          <a:xfrm>
            <a:off x="2749586" y="2797393"/>
            <a:ext cx="7162800" cy="3389282"/>
            <a:chOff x="2470200" y="1424940"/>
            <a:chExt cx="7162800" cy="3389282"/>
          </a:xfrm>
        </p:grpSpPr>
        <p:sp>
          <p:nvSpPr>
            <p:cNvPr id="30" name="Rectangle 2">
              <a:extLst>
                <a:ext uri="{FF2B5EF4-FFF2-40B4-BE49-F238E27FC236}">
                  <a16:creationId xmlns:a16="http://schemas.microsoft.com/office/drawing/2014/main" id="{E79BEBFE-3F3A-43AA-23B7-C3501E0097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70200" y="2244839"/>
              <a:ext cx="7162800" cy="1916778"/>
            </a:xfrm>
            <a:prstGeom prst="rect">
              <a:avLst/>
            </a:prstGeom>
            <a:solidFill>
              <a:srgbClr val="99FFCC"/>
            </a:solidFill>
            <a:ln w="19050">
              <a:solidFill>
                <a:schemeClr val="accent2"/>
              </a:solidFill>
              <a:miter lim="800000"/>
              <a:headEnd/>
              <a:tailEnd/>
            </a:ln>
            <a:effectLst>
              <a:outerShdw blurRad="50800" dist="635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>
              <a:lvl1pPr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1pPr>
              <a:lvl2pPr marL="742950" indent="-285750"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2pPr>
              <a:lvl3pPr marL="1143000" indent="-228600"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3pPr>
              <a:lvl4pPr marL="1600200" indent="-228600"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4pPr>
              <a:lvl5pPr marL="2057400" indent="-228600"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0563C1"/>
                </a:buClr>
                <a:buSzPct val="65000"/>
                <a:buFont typeface="Wingdings" panose="05000000000000000000" pitchFamily="2" charset="2"/>
                <a:buNone/>
                <a:tabLst/>
                <a:defRPr/>
              </a:pPr>
              <a:endParaRPr kumimoji="0" lang="zh-CN" altLang="en-US" sz="3600" b="1" i="0" u="sng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Segoe UI Black" panose="020B0A02040204020203" pitchFamily="34" charset="0"/>
                <a:ea typeface="微软雅黑" panose="020B0503020204020204" pitchFamily="34" charset="-122"/>
                <a:cs typeface="Segoe UI Black" panose="020B0A02040204020203" pitchFamily="34" charset="0"/>
              </a:endParaRPr>
            </a:p>
          </p:txBody>
        </p:sp>
        <p:sp>
          <p:nvSpPr>
            <p:cNvPr id="32" name="Rectangle 138">
              <a:extLst>
                <a:ext uri="{FF2B5EF4-FFF2-40B4-BE49-F238E27FC236}">
                  <a16:creationId xmlns:a16="http://schemas.microsoft.com/office/drawing/2014/main" id="{0B9EDD05-D80B-DDD5-B354-0F280C2CB4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08425" y="1424940"/>
              <a:ext cx="1308075" cy="381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marL="469900" indent="-4699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marL="469900" marR="0" lvl="0" indent="-469900" algn="l" defTabSz="914400" rtl="0" eaLnBrk="1" fontAlgn="auto" latinLnBrk="0" hangingPunct="1">
                <a:lnSpc>
                  <a:spcPct val="12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ED7D31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>
                  <a:ln>
                    <a:noFill/>
                  </a:ln>
                  <a:solidFill>
                    <a:srgbClr val="ED7D31"/>
                  </a:solidFill>
                  <a:effectLst/>
                  <a:uLnTx/>
                  <a:uFillTx/>
                  <a:latin typeface="Courier New" panose="02070309020205020404" pitchFamily="49" charset="0"/>
                  <a:ea typeface="Segoe UI Black" panose="020B0A02040204020203" pitchFamily="34" charset="0"/>
                  <a:cs typeface="Courier New" panose="02070309020205020404" pitchFamily="49" charset="0"/>
                </a:rPr>
                <a:t>G</a:t>
              </a:r>
              <a:r>
                <a:rPr kumimoji="0" lang="en-US" altLang="zh-CN" sz="2400" b="1" i="0" u="none" strike="noStrike" kern="1200" cap="none" spc="0" normalizeH="0" baseline="-25000" noProof="0">
                  <a:ln>
                    <a:noFill/>
                  </a:ln>
                  <a:solidFill>
                    <a:srgbClr val="ED7D31"/>
                  </a:solidFill>
                  <a:effectLst/>
                  <a:uLnTx/>
                  <a:uFillTx/>
                  <a:latin typeface="Courier New" panose="02070309020205020404" pitchFamily="49" charset="0"/>
                  <a:ea typeface="Segoe UI Black" panose="020B0A02040204020203" pitchFamily="34" charset="0"/>
                  <a:cs typeface="Courier New" panose="02070309020205020404" pitchFamily="49" charset="0"/>
                </a:rPr>
                <a:t>3    </a:t>
              </a:r>
              <a:r>
                <a:rPr kumimoji="0" lang="en-US" altLang="zh-CN" sz="2400" b="1" i="0" u="none" strike="noStrike" kern="1200" cap="none" spc="0" normalizeH="0" baseline="0" noProof="0">
                  <a:ln>
                    <a:noFill/>
                  </a:ln>
                  <a:solidFill>
                    <a:srgbClr val="ED7D31"/>
                  </a:solidFill>
                  <a:effectLst/>
                  <a:uLnTx/>
                  <a:uFillTx/>
                  <a:latin typeface="Courier New" panose="02070309020205020404" pitchFamily="49" charset="0"/>
                  <a:ea typeface="Segoe UI Black" panose="020B0A02040204020203" pitchFamily="34" charset="0"/>
                  <a:cs typeface="Courier New" panose="02070309020205020404" pitchFamily="49" charset="0"/>
                </a:rPr>
                <a:t>P</a:t>
              </a:r>
              <a:r>
                <a:rPr kumimoji="0" lang="en-US" altLang="zh-CN" sz="2400" b="1" i="0" u="none" strike="noStrike" kern="1200" cap="none" spc="0" normalizeH="0" baseline="-25000" noProof="0">
                  <a:ln>
                    <a:noFill/>
                  </a:ln>
                  <a:solidFill>
                    <a:srgbClr val="ED7D31"/>
                  </a:solidFill>
                  <a:effectLst/>
                  <a:uLnTx/>
                  <a:uFillTx/>
                  <a:latin typeface="Courier New" panose="02070309020205020404" pitchFamily="49" charset="0"/>
                  <a:ea typeface="Segoe UI Black" panose="020B0A02040204020203" pitchFamily="34" charset="0"/>
                  <a:cs typeface="Courier New" panose="02070309020205020404" pitchFamily="49" charset="0"/>
                </a:rPr>
                <a:t>3</a:t>
              </a:r>
              <a:endParaRPr kumimoji="0" lang="en-US" altLang="zh-CN" sz="2400" b="1" i="0" u="none" strike="noStrike" kern="1200" cap="none" spc="0" normalizeH="0" baseline="-2500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Courier New" panose="02070309020205020404" pitchFamily="49" charset="0"/>
                <a:ea typeface="Segoe UI Black" panose="020B0A02040204020203" pitchFamily="34" charset="0"/>
                <a:cs typeface="Courier New" panose="02070309020205020404" pitchFamily="49" charset="0"/>
              </a:endParaRPr>
            </a:p>
          </p:txBody>
        </p:sp>
        <p:grpSp>
          <p:nvGrpSpPr>
            <p:cNvPr id="1027" name="组合 1026">
              <a:extLst>
                <a:ext uri="{FF2B5EF4-FFF2-40B4-BE49-F238E27FC236}">
                  <a16:creationId xmlns:a16="http://schemas.microsoft.com/office/drawing/2014/main" id="{A9967B83-7C22-B3A3-AA4B-BBEE8360EA75}"/>
                </a:ext>
              </a:extLst>
            </p:cNvPr>
            <p:cNvGrpSpPr/>
            <p:nvPr/>
          </p:nvGrpSpPr>
          <p:grpSpPr>
            <a:xfrm>
              <a:off x="2823260" y="1882140"/>
              <a:ext cx="1424940" cy="2898918"/>
              <a:chOff x="2823260" y="1882140"/>
              <a:chExt cx="1424940" cy="2898918"/>
            </a:xfrm>
          </p:grpSpPr>
          <p:sp>
            <p:nvSpPr>
              <p:cNvPr id="1073" name="Rectangle 136">
                <a:extLst>
                  <a:ext uri="{FF2B5EF4-FFF2-40B4-BE49-F238E27FC236}">
                    <a16:creationId xmlns:a16="http://schemas.microsoft.com/office/drawing/2014/main" id="{EB31F5D7-080E-18B8-31E4-37C0B1D228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23260" y="4400058"/>
                <a:ext cx="1219200" cy="381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marL="469900" indent="-4699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marL="469900" marR="0" lvl="0" indent="-469900" algn="l" defTabSz="914400" rtl="0" eaLnBrk="1" fontAlgn="auto" latinLnBrk="0" hangingPunct="1">
                  <a:lnSpc>
                    <a:spcPct val="12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ED7D31"/>
                  </a:buClr>
                  <a:buSzTx/>
                  <a:buFont typeface="Wingdings" panose="05000000000000000000" pitchFamily="2" charset="2"/>
                  <a:buNone/>
                  <a:tabLst/>
                  <a:defRPr/>
                </a:pPr>
                <a:r>
                  <a:rPr kumimoji="0" lang="en-US" altLang="zh-CN" sz="2400" b="1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Segoe UI Black" panose="020B0A02040204020203" pitchFamily="34" charset="0"/>
                    <a:cs typeface="Courier New" panose="02070309020205020404" pitchFamily="49" charset="0"/>
                  </a:rPr>
                  <a:t>X</a:t>
                </a:r>
                <a:r>
                  <a:rPr kumimoji="0" lang="en-US" altLang="zh-CN" sz="2400" b="1" i="0" u="none" strike="noStrike" kern="1200" cap="none" spc="0" normalizeH="0" baseline="-2500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Segoe UI Black" panose="020B0A02040204020203" pitchFamily="34" charset="0"/>
                    <a:cs typeface="Courier New" panose="02070309020205020404" pitchFamily="49" charset="0"/>
                  </a:rPr>
                  <a:t>3</a:t>
                </a:r>
                <a:r>
                  <a:rPr kumimoji="0" lang="en-US" altLang="zh-CN" sz="2400" b="1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Segoe UI Black" panose="020B0A02040204020203" pitchFamily="34" charset="0"/>
                    <a:cs typeface="Courier New" panose="02070309020205020404" pitchFamily="49" charset="0"/>
                  </a:rPr>
                  <a:t>Y</a:t>
                </a:r>
                <a:r>
                  <a:rPr kumimoji="0" lang="en-US" altLang="zh-CN" sz="2400" b="1" i="0" u="none" strike="noStrike" kern="1200" cap="none" spc="0" normalizeH="0" baseline="-2500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Segoe UI Black" panose="020B0A02040204020203" pitchFamily="34" charset="0"/>
                    <a:cs typeface="Courier New" panose="02070309020205020404" pitchFamily="49" charset="0"/>
                  </a:rPr>
                  <a:t>3</a:t>
                </a:r>
                <a:endParaRPr kumimoji="0" lang="en-US" altLang="zh-CN" sz="24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954F72"/>
                  </a:solidFill>
                  <a:effectLst/>
                  <a:uLnTx/>
                  <a:uFillTx/>
                  <a:latin typeface="Courier New" panose="02070309020205020404" pitchFamily="49" charset="0"/>
                  <a:ea typeface="Segoe UI Black" panose="020B0A02040204020203" pitchFamily="34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1074" name="Rectangle 140">
                <a:extLst>
                  <a:ext uri="{FF2B5EF4-FFF2-40B4-BE49-F238E27FC236}">
                    <a16:creationId xmlns:a16="http://schemas.microsoft.com/office/drawing/2014/main" id="{DE5CEFA4-4C35-4CCB-5BCA-6E1B9EA6EF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76600" y="2789064"/>
                <a:ext cx="609600" cy="381000"/>
              </a:xfrm>
              <a:prstGeom prst="rect">
                <a:avLst/>
              </a:prstGeom>
              <a:solidFill>
                <a:srgbClr val="FFCC00"/>
              </a:solidFill>
              <a:ln w="19050">
                <a:solidFill>
                  <a:schemeClr val="accent2"/>
                </a:solidFill>
                <a:miter lim="800000"/>
                <a:headEnd/>
                <a:tailEnd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wrap="none" anchor="ctr" anchorCtr="0"/>
              <a:lstStyle>
                <a:lvl1pPr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2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ED7D31"/>
                  </a:buClr>
                  <a:buSzTx/>
                  <a:buFont typeface="Wingdings" panose="05000000000000000000" pitchFamily="2" charset="2"/>
                  <a:buNone/>
                  <a:tabLst/>
                  <a:defRPr/>
                </a:pPr>
                <a:r>
                  <a:rPr kumimoji="0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&amp;</a:t>
                </a:r>
              </a:p>
            </p:txBody>
          </p:sp>
          <p:sp>
            <p:nvSpPr>
              <p:cNvPr id="1075" name="Line 141">
                <a:extLst>
                  <a:ext uri="{FF2B5EF4-FFF2-40B4-BE49-F238E27FC236}">
                    <a16:creationId xmlns:a16="http://schemas.microsoft.com/office/drawing/2014/main" id="{CC3FAE1F-F41B-83F1-F1EC-44A18BE0673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29000" y="3170064"/>
                <a:ext cx="0" cy="1262063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等线" panose="02010600030101010101" pitchFamily="2" charset="-122"/>
                  <a:cs typeface="Segoe UI Black" panose="020B0A02040204020203" pitchFamily="34" charset="0"/>
                </a:endParaRPr>
              </a:p>
            </p:txBody>
          </p:sp>
          <p:sp>
            <p:nvSpPr>
              <p:cNvPr id="1076" name="Line 142">
                <a:extLst>
                  <a:ext uri="{FF2B5EF4-FFF2-40B4-BE49-F238E27FC236}">
                    <a16:creationId xmlns:a16="http://schemas.microsoft.com/office/drawing/2014/main" id="{047F8732-FB4E-E3F6-FD0B-042108E908C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33800" y="3170064"/>
                <a:ext cx="0" cy="1262063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等线" panose="02010600030101010101" pitchFamily="2" charset="-122"/>
                  <a:cs typeface="Segoe UI Black" panose="020B0A02040204020203" pitchFamily="34" charset="0"/>
                </a:endParaRPr>
              </a:p>
            </p:txBody>
          </p:sp>
          <p:sp>
            <p:nvSpPr>
              <p:cNvPr id="1077" name="Line 143">
                <a:extLst>
                  <a:ext uri="{FF2B5EF4-FFF2-40B4-BE49-F238E27FC236}">
                    <a16:creationId xmlns:a16="http://schemas.microsoft.com/office/drawing/2014/main" id="{B380EEBF-C342-51B0-894C-F7A0874D3CE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29000" y="3474864"/>
                <a:ext cx="762000" cy="0"/>
              </a:xfrm>
              <a:prstGeom prst="line">
                <a:avLst/>
              </a:prstGeom>
              <a:noFill/>
              <a:ln w="19050" cap="sq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等线" panose="02010600030101010101" pitchFamily="2" charset="-122"/>
                  <a:cs typeface="Segoe UI Black" panose="020B0A02040204020203" pitchFamily="34" charset="0"/>
                </a:endParaRPr>
              </a:p>
            </p:txBody>
          </p:sp>
          <p:sp>
            <p:nvSpPr>
              <p:cNvPr id="1078" name="Line 144">
                <a:extLst>
                  <a:ext uri="{FF2B5EF4-FFF2-40B4-BE49-F238E27FC236}">
                    <a16:creationId xmlns:a16="http://schemas.microsoft.com/office/drawing/2014/main" id="{3DC0B781-9782-2CC9-DBB9-AC6DDBEB114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32897" y="3703464"/>
                <a:ext cx="762000" cy="0"/>
              </a:xfrm>
              <a:prstGeom prst="line">
                <a:avLst/>
              </a:prstGeom>
              <a:noFill/>
              <a:ln w="19050" cap="sq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等线" panose="02010600030101010101" pitchFamily="2" charset="-122"/>
                  <a:cs typeface="Segoe UI Black" panose="020B0A02040204020203" pitchFamily="34" charset="0"/>
                </a:endParaRPr>
              </a:p>
            </p:txBody>
          </p:sp>
          <p:sp>
            <p:nvSpPr>
              <p:cNvPr id="1079" name="Line 145">
                <a:extLst>
                  <a:ext uri="{FF2B5EF4-FFF2-40B4-BE49-F238E27FC236}">
                    <a16:creationId xmlns:a16="http://schemas.microsoft.com/office/drawing/2014/main" id="{D4CD49C7-4F0E-2824-9C32-864A45A1CAC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91000" y="3170064"/>
                <a:ext cx="0" cy="304800"/>
              </a:xfrm>
              <a:prstGeom prst="line">
                <a:avLst/>
              </a:prstGeom>
              <a:noFill/>
              <a:ln w="19050" cap="sq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等线" panose="02010600030101010101" pitchFamily="2" charset="-122"/>
                  <a:cs typeface="Segoe UI Black" panose="020B0A02040204020203" pitchFamily="34" charset="0"/>
                </a:endParaRPr>
              </a:p>
            </p:txBody>
          </p:sp>
          <p:sp>
            <p:nvSpPr>
              <p:cNvPr id="1080" name="Line 146">
                <a:extLst>
                  <a:ext uri="{FF2B5EF4-FFF2-40B4-BE49-F238E27FC236}">
                    <a16:creationId xmlns:a16="http://schemas.microsoft.com/office/drawing/2014/main" id="{D06AAC91-C5ED-C302-D737-4FF7F9053B0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95800" y="3170064"/>
                <a:ext cx="0" cy="533400"/>
              </a:xfrm>
              <a:prstGeom prst="line">
                <a:avLst/>
              </a:prstGeom>
              <a:noFill/>
              <a:ln w="19050" cap="sq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等线" panose="02010600030101010101" pitchFamily="2" charset="-122"/>
                  <a:cs typeface="Segoe UI Black" panose="020B0A02040204020203" pitchFamily="34" charset="0"/>
                </a:endParaRPr>
              </a:p>
            </p:txBody>
          </p:sp>
          <p:sp>
            <p:nvSpPr>
              <p:cNvPr id="1081" name="Line 147">
                <a:extLst>
                  <a:ext uri="{FF2B5EF4-FFF2-40B4-BE49-F238E27FC236}">
                    <a16:creationId xmlns:a16="http://schemas.microsoft.com/office/drawing/2014/main" id="{72F239B7-E666-2A3F-DC99-AD2BBA3204A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181400" y="1882140"/>
                <a:ext cx="0" cy="90692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 w="lg" len="lg"/>
                <a:tailEnd type="stealth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等线" panose="02010600030101010101" pitchFamily="2" charset="-122"/>
                  <a:cs typeface="Segoe UI Black" panose="020B0A02040204020203" pitchFamily="34" charset="0"/>
                </a:endParaRPr>
              </a:p>
            </p:txBody>
          </p:sp>
          <p:sp>
            <p:nvSpPr>
              <p:cNvPr id="1082" name="Oval 149">
                <a:extLst>
                  <a:ext uri="{FF2B5EF4-FFF2-40B4-BE49-F238E27FC236}">
                    <a16:creationId xmlns:a16="http://schemas.microsoft.com/office/drawing/2014/main" id="{62CB550B-FF39-5007-1867-7279B8CCF7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03639" y="3672983"/>
                <a:ext cx="67416" cy="66675"/>
              </a:xfrm>
              <a:prstGeom prst="ellipse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8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0563C1"/>
                  </a:buClr>
                  <a:buSzPct val="65000"/>
                  <a:buFont typeface="Wingdings" panose="05000000000000000000" pitchFamily="2" charset="2"/>
                  <a:buNone/>
                  <a:tabLst/>
                  <a:defRPr/>
                </a:pPr>
                <a:endParaRPr kumimoji="0" lang="zh-CN" alt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Segoe UI Black" panose="020B0A02040204020203" pitchFamily="34" charset="0"/>
                  <a:ea typeface="微软雅黑" panose="020B0503020204020204" pitchFamily="34" charset="-122"/>
                  <a:cs typeface="Segoe UI Black" panose="020B0A02040204020203" pitchFamily="34" charset="0"/>
                </a:endParaRPr>
              </a:p>
            </p:txBody>
          </p:sp>
          <p:sp>
            <p:nvSpPr>
              <p:cNvPr id="1083" name="Oval 149">
                <a:extLst>
                  <a:ext uri="{FF2B5EF4-FFF2-40B4-BE49-F238E27FC236}">
                    <a16:creationId xmlns:a16="http://schemas.microsoft.com/office/drawing/2014/main" id="{F9D7BCFE-1C16-C9BE-F67E-42E57A0584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98839" y="3444383"/>
                <a:ext cx="67416" cy="66675"/>
              </a:xfrm>
              <a:prstGeom prst="ellipse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8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0563C1"/>
                  </a:buClr>
                  <a:buSzPct val="65000"/>
                  <a:buFont typeface="Wingdings" panose="05000000000000000000" pitchFamily="2" charset="2"/>
                  <a:buNone/>
                  <a:tabLst/>
                  <a:defRPr/>
                </a:pPr>
                <a:endParaRPr kumimoji="0" lang="zh-CN" alt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Segoe UI Black" panose="020B0A02040204020203" pitchFamily="34" charset="0"/>
                  <a:ea typeface="微软雅黑" panose="020B0503020204020204" pitchFamily="34" charset="-122"/>
                  <a:cs typeface="Segoe UI Black" panose="020B0A02040204020203" pitchFamily="34" charset="0"/>
                </a:endParaRPr>
              </a:p>
            </p:txBody>
          </p:sp>
          <p:sp>
            <p:nvSpPr>
              <p:cNvPr id="1084" name="Rectangle 139">
                <a:extLst>
                  <a:ext uri="{FF2B5EF4-FFF2-40B4-BE49-F238E27FC236}">
                    <a16:creationId xmlns:a16="http://schemas.microsoft.com/office/drawing/2014/main" id="{14EF2EA6-6578-F632-F01A-2C418CC829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38600" y="2789064"/>
                <a:ext cx="609600" cy="381000"/>
              </a:xfrm>
              <a:prstGeom prst="rect">
                <a:avLst/>
              </a:prstGeom>
              <a:solidFill>
                <a:srgbClr val="FFCC00"/>
              </a:solidFill>
              <a:ln w="19050">
                <a:solidFill>
                  <a:schemeClr val="accent2"/>
                </a:solidFill>
                <a:miter lim="800000"/>
                <a:headEnd/>
                <a:tailEnd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wrap="none" anchor="ctr" anchorCtr="0"/>
              <a:lstStyle>
                <a:lvl1pPr algn="ctr">
                  <a:lnSpc>
                    <a:spcPct val="80000"/>
                  </a:lnSpc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1pPr>
                <a:lvl2pPr marL="742950" indent="-285750" algn="ctr">
                  <a:lnSpc>
                    <a:spcPct val="80000"/>
                  </a:lnSpc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2pPr>
                <a:lvl3pPr marL="1143000" indent="-228600" algn="ctr">
                  <a:lnSpc>
                    <a:spcPct val="80000"/>
                  </a:lnSpc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3pPr>
                <a:lvl4pPr marL="1600200" indent="-228600" algn="ctr">
                  <a:lnSpc>
                    <a:spcPct val="80000"/>
                  </a:lnSpc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4pPr>
                <a:lvl5pPr marL="2057400" indent="-228600" algn="ctr">
                  <a:lnSpc>
                    <a:spcPct val="80000"/>
                  </a:lnSpc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2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ED7D31"/>
                  </a:buClr>
                  <a:buSzTx/>
                  <a:buFont typeface="Wingdings" panose="05000000000000000000" pitchFamily="2" charset="2"/>
                  <a:buNone/>
                  <a:tabLst/>
                  <a:defRPr/>
                </a:pPr>
                <a:r>
                  <a:rPr kumimoji="0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=1</a:t>
                </a:r>
              </a:p>
            </p:txBody>
          </p:sp>
          <p:sp>
            <p:nvSpPr>
              <p:cNvPr id="1085" name="Line 147">
                <a:extLst>
                  <a:ext uri="{FF2B5EF4-FFF2-40B4-BE49-F238E27FC236}">
                    <a16:creationId xmlns:a16="http://schemas.microsoft.com/office/drawing/2014/main" id="{79D441E6-6D04-28FE-D0EF-2E56A6433F6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928160" y="1882140"/>
                <a:ext cx="0" cy="90692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 w="lg" len="lg"/>
                <a:tailEnd type="stealth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等线" panose="02010600030101010101" pitchFamily="2" charset="-122"/>
                  <a:cs typeface="Segoe UI Black" panose="020B0A02040204020203" pitchFamily="34" charset="0"/>
                </a:endParaRPr>
              </a:p>
            </p:txBody>
          </p:sp>
        </p:grpSp>
        <p:grpSp>
          <p:nvGrpSpPr>
            <p:cNvPr id="1028" name="组合 1027">
              <a:extLst>
                <a:ext uri="{FF2B5EF4-FFF2-40B4-BE49-F238E27FC236}">
                  <a16:creationId xmlns:a16="http://schemas.microsoft.com/office/drawing/2014/main" id="{6ED64CD1-2717-9B46-0348-EA947518CDAA}"/>
                </a:ext>
              </a:extLst>
            </p:cNvPr>
            <p:cNvGrpSpPr/>
            <p:nvPr/>
          </p:nvGrpSpPr>
          <p:grpSpPr>
            <a:xfrm>
              <a:off x="4499659" y="1915304"/>
              <a:ext cx="1424940" cy="2898918"/>
              <a:chOff x="2823260" y="1882140"/>
              <a:chExt cx="1424940" cy="2898918"/>
            </a:xfrm>
          </p:grpSpPr>
          <p:sp>
            <p:nvSpPr>
              <p:cNvPr id="1060" name="Rectangle 136">
                <a:extLst>
                  <a:ext uri="{FF2B5EF4-FFF2-40B4-BE49-F238E27FC236}">
                    <a16:creationId xmlns:a16="http://schemas.microsoft.com/office/drawing/2014/main" id="{AF458205-C2C4-1CAA-96EA-E1EC92E5AE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23260" y="4400058"/>
                <a:ext cx="1219200" cy="381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marL="469900" indent="-4699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marL="469900" marR="0" lvl="0" indent="-469900" algn="l" defTabSz="914400" rtl="0" eaLnBrk="1" fontAlgn="auto" latinLnBrk="0" hangingPunct="1">
                  <a:lnSpc>
                    <a:spcPct val="12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ED7D31"/>
                  </a:buClr>
                  <a:buSzTx/>
                  <a:buFont typeface="Wingdings" panose="05000000000000000000" pitchFamily="2" charset="2"/>
                  <a:buNone/>
                  <a:tabLst/>
                  <a:defRPr/>
                </a:pPr>
                <a:r>
                  <a:rPr kumimoji="0" lang="en-US" altLang="zh-CN" sz="2400" b="1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Segoe UI Black" panose="020B0A02040204020203" pitchFamily="34" charset="0"/>
                    <a:cs typeface="Courier New" panose="02070309020205020404" pitchFamily="49" charset="0"/>
                  </a:rPr>
                  <a:t>X</a:t>
                </a:r>
                <a:r>
                  <a:rPr kumimoji="0" lang="en-US" altLang="zh-CN" sz="2400" b="1" i="0" u="none" strike="noStrike" kern="1200" cap="none" spc="0" normalizeH="0" baseline="-2500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Segoe UI Black" panose="020B0A02040204020203" pitchFamily="34" charset="0"/>
                    <a:cs typeface="Courier New" panose="02070309020205020404" pitchFamily="49" charset="0"/>
                  </a:rPr>
                  <a:t>2</a:t>
                </a:r>
                <a:r>
                  <a:rPr kumimoji="0" lang="en-US" altLang="zh-CN" sz="2400" b="1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Segoe UI Black" panose="020B0A02040204020203" pitchFamily="34" charset="0"/>
                    <a:cs typeface="Courier New" panose="02070309020205020404" pitchFamily="49" charset="0"/>
                  </a:rPr>
                  <a:t>Y</a:t>
                </a:r>
                <a:r>
                  <a:rPr kumimoji="0" lang="en-US" altLang="zh-CN" sz="2400" b="1" i="0" u="none" strike="noStrike" kern="1200" cap="none" spc="0" normalizeH="0" baseline="-2500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Segoe UI Black" panose="020B0A02040204020203" pitchFamily="34" charset="0"/>
                    <a:cs typeface="Courier New" panose="02070309020205020404" pitchFamily="49" charset="0"/>
                  </a:rPr>
                  <a:t>2</a:t>
                </a:r>
                <a:endParaRPr kumimoji="0" lang="en-US" altLang="zh-CN" sz="24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954F72"/>
                  </a:solidFill>
                  <a:effectLst/>
                  <a:uLnTx/>
                  <a:uFillTx/>
                  <a:latin typeface="Courier New" panose="02070309020205020404" pitchFamily="49" charset="0"/>
                  <a:ea typeface="Segoe UI Black" panose="020B0A02040204020203" pitchFamily="34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1061" name="Rectangle 140">
                <a:extLst>
                  <a:ext uri="{FF2B5EF4-FFF2-40B4-BE49-F238E27FC236}">
                    <a16:creationId xmlns:a16="http://schemas.microsoft.com/office/drawing/2014/main" id="{55537153-1468-3BD5-A580-3A4B0AE9B1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76600" y="2789064"/>
                <a:ext cx="609600" cy="381000"/>
              </a:xfrm>
              <a:prstGeom prst="rect">
                <a:avLst/>
              </a:prstGeom>
              <a:solidFill>
                <a:srgbClr val="FFCC00"/>
              </a:solidFill>
              <a:ln w="19050">
                <a:solidFill>
                  <a:schemeClr val="accent2"/>
                </a:solidFill>
                <a:miter lim="800000"/>
                <a:headEnd/>
                <a:tailEnd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wrap="none" anchor="ctr" anchorCtr="0"/>
              <a:lstStyle>
                <a:lvl1pPr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2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ED7D31"/>
                  </a:buClr>
                  <a:buSzTx/>
                  <a:buFont typeface="Wingdings" panose="05000000000000000000" pitchFamily="2" charset="2"/>
                  <a:buNone/>
                  <a:tabLst/>
                  <a:defRPr/>
                </a:pPr>
                <a:r>
                  <a:rPr kumimoji="0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&amp;</a:t>
                </a:r>
              </a:p>
            </p:txBody>
          </p:sp>
          <p:sp>
            <p:nvSpPr>
              <p:cNvPr id="1062" name="Line 141">
                <a:extLst>
                  <a:ext uri="{FF2B5EF4-FFF2-40B4-BE49-F238E27FC236}">
                    <a16:creationId xmlns:a16="http://schemas.microsoft.com/office/drawing/2014/main" id="{6B836C1E-5ADA-561C-3BD5-0D418630C3F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29000" y="3170064"/>
                <a:ext cx="0" cy="1262063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等线" panose="02010600030101010101" pitchFamily="2" charset="-122"/>
                  <a:cs typeface="Segoe UI Black" panose="020B0A02040204020203" pitchFamily="34" charset="0"/>
                </a:endParaRPr>
              </a:p>
            </p:txBody>
          </p:sp>
          <p:sp>
            <p:nvSpPr>
              <p:cNvPr id="1063" name="Line 142">
                <a:extLst>
                  <a:ext uri="{FF2B5EF4-FFF2-40B4-BE49-F238E27FC236}">
                    <a16:creationId xmlns:a16="http://schemas.microsoft.com/office/drawing/2014/main" id="{047D76BA-2CFE-670D-D853-359718DE14C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33800" y="3170064"/>
                <a:ext cx="0" cy="1262063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等线" panose="02010600030101010101" pitchFamily="2" charset="-122"/>
                  <a:cs typeface="Segoe UI Black" panose="020B0A02040204020203" pitchFamily="34" charset="0"/>
                </a:endParaRPr>
              </a:p>
            </p:txBody>
          </p:sp>
          <p:sp>
            <p:nvSpPr>
              <p:cNvPr id="1064" name="Line 143">
                <a:extLst>
                  <a:ext uri="{FF2B5EF4-FFF2-40B4-BE49-F238E27FC236}">
                    <a16:creationId xmlns:a16="http://schemas.microsoft.com/office/drawing/2014/main" id="{16CEB693-A2C6-D3EF-8477-1372F838DB2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29000" y="3474864"/>
                <a:ext cx="762000" cy="0"/>
              </a:xfrm>
              <a:prstGeom prst="line">
                <a:avLst/>
              </a:prstGeom>
              <a:noFill/>
              <a:ln w="19050" cap="sq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等线" panose="02010600030101010101" pitchFamily="2" charset="-122"/>
                  <a:cs typeface="Segoe UI Black" panose="020B0A02040204020203" pitchFamily="34" charset="0"/>
                </a:endParaRPr>
              </a:p>
            </p:txBody>
          </p:sp>
          <p:sp>
            <p:nvSpPr>
              <p:cNvPr id="1065" name="Line 144">
                <a:extLst>
                  <a:ext uri="{FF2B5EF4-FFF2-40B4-BE49-F238E27FC236}">
                    <a16:creationId xmlns:a16="http://schemas.microsoft.com/office/drawing/2014/main" id="{8F90948B-5002-7ABC-985C-E3D1DC6D4CD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32897" y="3703464"/>
                <a:ext cx="762000" cy="0"/>
              </a:xfrm>
              <a:prstGeom prst="line">
                <a:avLst/>
              </a:prstGeom>
              <a:noFill/>
              <a:ln w="19050" cap="sq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等线" panose="02010600030101010101" pitchFamily="2" charset="-122"/>
                  <a:cs typeface="Segoe UI Black" panose="020B0A02040204020203" pitchFamily="34" charset="0"/>
                </a:endParaRPr>
              </a:p>
            </p:txBody>
          </p:sp>
          <p:sp>
            <p:nvSpPr>
              <p:cNvPr id="1066" name="Line 145">
                <a:extLst>
                  <a:ext uri="{FF2B5EF4-FFF2-40B4-BE49-F238E27FC236}">
                    <a16:creationId xmlns:a16="http://schemas.microsoft.com/office/drawing/2014/main" id="{AB1E6BC4-56F5-0829-2A6B-F99536D6176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91000" y="3170064"/>
                <a:ext cx="0" cy="304800"/>
              </a:xfrm>
              <a:prstGeom prst="line">
                <a:avLst/>
              </a:prstGeom>
              <a:noFill/>
              <a:ln w="19050" cap="sq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等线" panose="02010600030101010101" pitchFamily="2" charset="-122"/>
                  <a:cs typeface="Segoe UI Black" panose="020B0A02040204020203" pitchFamily="34" charset="0"/>
                </a:endParaRPr>
              </a:p>
            </p:txBody>
          </p:sp>
          <p:sp>
            <p:nvSpPr>
              <p:cNvPr id="1067" name="Line 146">
                <a:extLst>
                  <a:ext uri="{FF2B5EF4-FFF2-40B4-BE49-F238E27FC236}">
                    <a16:creationId xmlns:a16="http://schemas.microsoft.com/office/drawing/2014/main" id="{3FAC8869-7D8E-7B78-98E6-639DA29A88E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95800" y="3170064"/>
                <a:ext cx="0" cy="533400"/>
              </a:xfrm>
              <a:prstGeom prst="line">
                <a:avLst/>
              </a:prstGeom>
              <a:noFill/>
              <a:ln w="19050" cap="sq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等线" panose="02010600030101010101" pitchFamily="2" charset="-122"/>
                  <a:cs typeface="Segoe UI Black" panose="020B0A02040204020203" pitchFamily="34" charset="0"/>
                </a:endParaRPr>
              </a:p>
            </p:txBody>
          </p:sp>
          <p:sp>
            <p:nvSpPr>
              <p:cNvPr id="1068" name="Line 147">
                <a:extLst>
                  <a:ext uri="{FF2B5EF4-FFF2-40B4-BE49-F238E27FC236}">
                    <a16:creationId xmlns:a16="http://schemas.microsoft.com/office/drawing/2014/main" id="{41A63202-EFF6-32B6-2E94-9F238DB301F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181400" y="1882140"/>
                <a:ext cx="0" cy="90692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 w="lg" len="lg"/>
                <a:tailEnd type="stealth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等线" panose="02010600030101010101" pitchFamily="2" charset="-122"/>
                  <a:cs typeface="Segoe UI Black" panose="020B0A02040204020203" pitchFamily="34" charset="0"/>
                </a:endParaRPr>
              </a:p>
            </p:txBody>
          </p:sp>
          <p:sp>
            <p:nvSpPr>
              <p:cNvPr id="1069" name="Oval 149">
                <a:extLst>
                  <a:ext uri="{FF2B5EF4-FFF2-40B4-BE49-F238E27FC236}">
                    <a16:creationId xmlns:a16="http://schemas.microsoft.com/office/drawing/2014/main" id="{47BFDF82-293C-3DD7-85DC-56576B7141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03639" y="3672983"/>
                <a:ext cx="67416" cy="66675"/>
              </a:xfrm>
              <a:prstGeom prst="ellipse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8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0563C1"/>
                  </a:buClr>
                  <a:buSzPct val="65000"/>
                  <a:buFont typeface="Wingdings" panose="05000000000000000000" pitchFamily="2" charset="2"/>
                  <a:buNone/>
                  <a:tabLst/>
                  <a:defRPr/>
                </a:pPr>
                <a:endParaRPr kumimoji="0" lang="zh-CN" alt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Segoe UI Black" panose="020B0A02040204020203" pitchFamily="34" charset="0"/>
                  <a:ea typeface="微软雅黑" panose="020B0503020204020204" pitchFamily="34" charset="-122"/>
                  <a:cs typeface="Segoe UI Black" panose="020B0A02040204020203" pitchFamily="34" charset="0"/>
                </a:endParaRPr>
              </a:p>
            </p:txBody>
          </p:sp>
          <p:sp>
            <p:nvSpPr>
              <p:cNvPr id="1070" name="Oval 149">
                <a:extLst>
                  <a:ext uri="{FF2B5EF4-FFF2-40B4-BE49-F238E27FC236}">
                    <a16:creationId xmlns:a16="http://schemas.microsoft.com/office/drawing/2014/main" id="{60200370-562C-AE41-0AB1-0DA733E6C9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98839" y="3444383"/>
                <a:ext cx="67416" cy="66675"/>
              </a:xfrm>
              <a:prstGeom prst="ellipse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8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0563C1"/>
                  </a:buClr>
                  <a:buSzPct val="65000"/>
                  <a:buFont typeface="Wingdings" panose="05000000000000000000" pitchFamily="2" charset="2"/>
                  <a:buNone/>
                  <a:tabLst/>
                  <a:defRPr/>
                </a:pPr>
                <a:endParaRPr kumimoji="0" lang="zh-CN" alt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Segoe UI Black" panose="020B0A02040204020203" pitchFamily="34" charset="0"/>
                  <a:ea typeface="微软雅黑" panose="020B0503020204020204" pitchFamily="34" charset="-122"/>
                  <a:cs typeface="Segoe UI Black" panose="020B0A02040204020203" pitchFamily="34" charset="0"/>
                </a:endParaRPr>
              </a:p>
            </p:txBody>
          </p:sp>
          <p:sp>
            <p:nvSpPr>
              <p:cNvPr id="1071" name="Rectangle 139">
                <a:extLst>
                  <a:ext uri="{FF2B5EF4-FFF2-40B4-BE49-F238E27FC236}">
                    <a16:creationId xmlns:a16="http://schemas.microsoft.com/office/drawing/2014/main" id="{5785019F-5070-E488-B833-8F8C983A73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38600" y="2789064"/>
                <a:ext cx="609600" cy="381000"/>
              </a:xfrm>
              <a:prstGeom prst="rect">
                <a:avLst/>
              </a:prstGeom>
              <a:solidFill>
                <a:srgbClr val="FFCC00"/>
              </a:solidFill>
              <a:ln w="19050">
                <a:solidFill>
                  <a:schemeClr val="accent2"/>
                </a:solidFill>
                <a:miter lim="800000"/>
                <a:headEnd/>
                <a:tailEnd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wrap="none" anchor="ctr" anchorCtr="0"/>
              <a:lstStyle>
                <a:lvl1pPr algn="ctr">
                  <a:lnSpc>
                    <a:spcPct val="80000"/>
                  </a:lnSpc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1pPr>
                <a:lvl2pPr marL="742950" indent="-285750" algn="ctr">
                  <a:lnSpc>
                    <a:spcPct val="80000"/>
                  </a:lnSpc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2pPr>
                <a:lvl3pPr marL="1143000" indent="-228600" algn="ctr">
                  <a:lnSpc>
                    <a:spcPct val="80000"/>
                  </a:lnSpc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3pPr>
                <a:lvl4pPr marL="1600200" indent="-228600" algn="ctr">
                  <a:lnSpc>
                    <a:spcPct val="80000"/>
                  </a:lnSpc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4pPr>
                <a:lvl5pPr marL="2057400" indent="-228600" algn="ctr">
                  <a:lnSpc>
                    <a:spcPct val="80000"/>
                  </a:lnSpc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2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ED7D31"/>
                  </a:buClr>
                  <a:buSzTx/>
                  <a:buFont typeface="Wingdings" panose="05000000000000000000" pitchFamily="2" charset="2"/>
                  <a:buNone/>
                  <a:tabLst/>
                  <a:defRPr/>
                </a:pPr>
                <a:r>
                  <a:rPr kumimoji="0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=1</a:t>
                </a:r>
              </a:p>
            </p:txBody>
          </p:sp>
          <p:sp>
            <p:nvSpPr>
              <p:cNvPr id="1072" name="Line 147">
                <a:extLst>
                  <a:ext uri="{FF2B5EF4-FFF2-40B4-BE49-F238E27FC236}">
                    <a16:creationId xmlns:a16="http://schemas.microsoft.com/office/drawing/2014/main" id="{58922E83-AD45-62CB-6F91-2F7768419AC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928160" y="1882140"/>
                <a:ext cx="0" cy="90692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 w="lg" len="lg"/>
                <a:tailEnd type="stealth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等线" panose="02010600030101010101" pitchFamily="2" charset="-122"/>
                  <a:cs typeface="Segoe UI Black" panose="020B0A02040204020203" pitchFamily="34" charset="0"/>
                </a:endParaRPr>
              </a:p>
            </p:txBody>
          </p:sp>
        </p:grpSp>
        <p:grpSp>
          <p:nvGrpSpPr>
            <p:cNvPr id="1029" name="组合 1028">
              <a:extLst>
                <a:ext uri="{FF2B5EF4-FFF2-40B4-BE49-F238E27FC236}">
                  <a16:creationId xmlns:a16="http://schemas.microsoft.com/office/drawing/2014/main" id="{5B4375FE-6943-3960-A7EF-F607489FB553}"/>
                </a:ext>
              </a:extLst>
            </p:cNvPr>
            <p:cNvGrpSpPr/>
            <p:nvPr/>
          </p:nvGrpSpPr>
          <p:grpSpPr>
            <a:xfrm>
              <a:off x="6176057" y="1906169"/>
              <a:ext cx="1424940" cy="2898918"/>
              <a:chOff x="2823260" y="1882140"/>
              <a:chExt cx="1424940" cy="2898918"/>
            </a:xfrm>
          </p:grpSpPr>
          <p:sp>
            <p:nvSpPr>
              <p:cNvPr id="1047" name="Rectangle 136">
                <a:extLst>
                  <a:ext uri="{FF2B5EF4-FFF2-40B4-BE49-F238E27FC236}">
                    <a16:creationId xmlns:a16="http://schemas.microsoft.com/office/drawing/2014/main" id="{8775EE75-05A1-018D-40B6-2F1A2D2339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23260" y="4400058"/>
                <a:ext cx="1219200" cy="381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marL="469900" indent="-4699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marL="469900" marR="0" lvl="0" indent="-469900" algn="l" defTabSz="914400" rtl="0" eaLnBrk="1" fontAlgn="auto" latinLnBrk="0" hangingPunct="1">
                  <a:lnSpc>
                    <a:spcPct val="12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ED7D31"/>
                  </a:buClr>
                  <a:buSzTx/>
                  <a:buFont typeface="Wingdings" panose="05000000000000000000" pitchFamily="2" charset="2"/>
                  <a:buNone/>
                  <a:tabLst/>
                  <a:defRPr/>
                </a:pPr>
                <a:r>
                  <a:rPr kumimoji="0" lang="en-US" altLang="zh-CN" sz="2400" b="1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Segoe UI Black" panose="020B0A02040204020203" pitchFamily="34" charset="0"/>
                    <a:cs typeface="Courier New" panose="02070309020205020404" pitchFamily="49" charset="0"/>
                  </a:rPr>
                  <a:t>X</a:t>
                </a:r>
                <a:r>
                  <a:rPr kumimoji="0" lang="en-US" altLang="zh-CN" sz="2400" b="1" i="0" u="none" strike="noStrike" kern="1200" cap="none" spc="0" normalizeH="0" baseline="-2500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Segoe UI Black" panose="020B0A02040204020203" pitchFamily="34" charset="0"/>
                    <a:cs typeface="Courier New" panose="02070309020205020404" pitchFamily="49" charset="0"/>
                  </a:rPr>
                  <a:t>1</a:t>
                </a:r>
                <a:r>
                  <a:rPr kumimoji="0" lang="en-US" altLang="zh-CN" sz="2400" b="1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Segoe UI Black" panose="020B0A02040204020203" pitchFamily="34" charset="0"/>
                    <a:cs typeface="Courier New" panose="02070309020205020404" pitchFamily="49" charset="0"/>
                  </a:rPr>
                  <a:t>Y</a:t>
                </a:r>
                <a:r>
                  <a:rPr kumimoji="0" lang="en-US" altLang="zh-CN" sz="2400" b="1" i="0" u="none" strike="noStrike" kern="1200" cap="none" spc="0" normalizeH="0" baseline="-2500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Segoe UI Black" panose="020B0A02040204020203" pitchFamily="34" charset="0"/>
                    <a:cs typeface="Courier New" panose="02070309020205020404" pitchFamily="49" charset="0"/>
                  </a:rPr>
                  <a:t>1</a:t>
                </a:r>
                <a:endParaRPr kumimoji="0" lang="en-US" altLang="zh-CN" sz="24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954F72"/>
                  </a:solidFill>
                  <a:effectLst/>
                  <a:uLnTx/>
                  <a:uFillTx/>
                  <a:latin typeface="Courier New" panose="02070309020205020404" pitchFamily="49" charset="0"/>
                  <a:ea typeface="Segoe UI Black" panose="020B0A02040204020203" pitchFamily="34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1048" name="Rectangle 140">
                <a:extLst>
                  <a:ext uri="{FF2B5EF4-FFF2-40B4-BE49-F238E27FC236}">
                    <a16:creationId xmlns:a16="http://schemas.microsoft.com/office/drawing/2014/main" id="{802DF84C-ECBE-7DDE-68B3-DDC7E979B5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76600" y="2789064"/>
                <a:ext cx="609600" cy="381000"/>
              </a:xfrm>
              <a:prstGeom prst="rect">
                <a:avLst/>
              </a:prstGeom>
              <a:solidFill>
                <a:srgbClr val="FFCC00"/>
              </a:solidFill>
              <a:ln w="19050">
                <a:solidFill>
                  <a:schemeClr val="accent2"/>
                </a:solidFill>
                <a:miter lim="800000"/>
                <a:headEnd/>
                <a:tailEnd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wrap="none" anchor="ctr" anchorCtr="0"/>
              <a:lstStyle>
                <a:lvl1pPr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2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ED7D31"/>
                  </a:buClr>
                  <a:buSzTx/>
                  <a:buFont typeface="Wingdings" panose="05000000000000000000" pitchFamily="2" charset="2"/>
                  <a:buNone/>
                  <a:tabLst/>
                  <a:defRPr/>
                </a:pPr>
                <a:r>
                  <a:rPr kumimoji="0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&amp;</a:t>
                </a:r>
              </a:p>
            </p:txBody>
          </p:sp>
          <p:sp>
            <p:nvSpPr>
              <p:cNvPr id="1049" name="Line 141">
                <a:extLst>
                  <a:ext uri="{FF2B5EF4-FFF2-40B4-BE49-F238E27FC236}">
                    <a16:creationId xmlns:a16="http://schemas.microsoft.com/office/drawing/2014/main" id="{F3CA5D43-A2E5-B6ED-C1AE-D4CCEF5B812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29000" y="3170064"/>
                <a:ext cx="0" cy="1262063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等线" panose="02010600030101010101" pitchFamily="2" charset="-122"/>
                  <a:cs typeface="Segoe UI Black" panose="020B0A02040204020203" pitchFamily="34" charset="0"/>
                </a:endParaRPr>
              </a:p>
            </p:txBody>
          </p:sp>
          <p:sp>
            <p:nvSpPr>
              <p:cNvPr id="1050" name="Line 142">
                <a:extLst>
                  <a:ext uri="{FF2B5EF4-FFF2-40B4-BE49-F238E27FC236}">
                    <a16:creationId xmlns:a16="http://schemas.microsoft.com/office/drawing/2014/main" id="{DBEC1EFA-1174-ECF8-13BB-A8A262508B0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33800" y="3170064"/>
                <a:ext cx="0" cy="1262063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等线" panose="02010600030101010101" pitchFamily="2" charset="-122"/>
                  <a:cs typeface="Segoe UI Black" panose="020B0A02040204020203" pitchFamily="34" charset="0"/>
                </a:endParaRPr>
              </a:p>
            </p:txBody>
          </p:sp>
          <p:sp>
            <p:nvSpPr>
              <p:cNvPr id="1051" name="Line 143">
                <a:extLst>
                  <a:ext uri="{FF2B5EF4-FFF2-40B4-BE49-F238E27FC236}">
                    <a16:creationId xmlns:a16="http://schemas.microsoft.com/office/drawing/2014/main" id="{5B5E3597-9A0C-FB53-3484-C3D5DC0AC13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29000" y="3474864"/>
                <a:ext cx="762000" cy="0"/>
              </a:xfrm>
              <a:prstGeom prst="line">
                <a:avLst/>
              </a:prstGeom>
              <a:noFill/>
              <a:ln w="19050" cap="sq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等线" panose="02010600030101010101" pitchFamily="2" charset="-122"/>
                  <a:cs typeface="Segoe UI Black" panose="020B0A02040204020203" pitchFamily="34" charset="0"/>
                </a:endParaRPr>
              </a:p>
            </p:txBody>
          </p:sp>
          <p:sp>
            <p:nvSpPr>
              <p:cNvPr id="1052" name="Line 144">
                <a:extLst>
                  <a:ext uri="{FF2B5EF4-FFF2-40B4-BE49-F238E27FC236}">
                    <a16:creationId xmlns:a16="http://schemas.microsoft.com/office/drawing/2014/main" id="{D62AFF8A-0005-579F-A69D-EBF60ED69E3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32897" y="3703464"/>
                <a:ext cx="762000" cy="0"/>
              </a:xfrm>
              <a:prstGeom prst="line">
                <a:avLst/>
              </a:prstGeom>
              <a:noFill/>
              <a:ln w="19050" cap="sq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等线" panose="02010600030101010101" pitchFamily="2" charset="-122"/>
                  <a:cs typeface="Segoe UI Black" panose="020B0A02040204020203" pitchFamily="34" charset="0"/>
                </a:endParaRPr>
              </a:p>
            </p:txBody>
          </p:sp>
          <p:sp>
            <p:nvSpPr>
              <p:cNvPr id="1053" name="Line 145">
                <a:extLst>
                  <a:ext uri="{FF2B5EF4-FFF2-40B4-BE49-F238E27FC236}">
                    <a16:creationId xmlns:a16="http://schemas.microsoft.com/office/drawing/2014/main" id="{9A545C28-1406-33C5-CB3A-360F3421B01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91000" y="3170064"/>
                <a:ext cx="0" cy="304800"/>
              </a:xfrm>
              <a:prstGeom prst="line">
                <a:avLst/>
              </a:prstGeom>
              <a:noFill/>
              <a:ln w="19050" cap="sq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等线" panose="02010600030101010101" pitchFamily="2" charset="-122"/>
                  <a:cs typeface="Segoe UI Black" panose="020B0A02040204020203" pitchFamily="34" charset="0"/>
                </a:endParaRPr>
              </a:p>
            </p:txBody>
          </p:sp>
          <p:sp>
            <p:nvSpPr>
              <p:cNvPr id="1054" name="Line 146">
                <a:extLst>
                  <a:ext uri="{FF2B5EF4-FFF2-40B4-BE49-F238E27FC236}">
                    <a16:creationId xmlns:a16="http://schemas.microsoft.com/office/drawing/2014/main" id="{1EBA284C-7FAB-0E26-E36A-289A4010FC5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95800" y="3170064"/>
                <a:ext cx="0" cy="533400"/>
              </a:xfrm>
              <a:prstGeom prst="line">
                <a:avLst/>
              </a:prstGeom>
              <a:noFill/>
              <a:ln w="19050" cap="sq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等线" panose="02010600030101010101" pitchFamily="2" charset="-122"/>
                  <a:cs typeface="Segoe UI Black" panose="020B0A02040204020203" pitchFamily="34" charset="0"/>
                </a:endParaRPr>
              </a:p>
            </p:txBody>
          </p:sp>
          <p:sp>
            <p:nvSpPr>
              <p:cNvPr id="1055" name="Line 147">
                <a:extLst>
                  <a:ext uri="{FF2B5EF4-FFF2-40B4-BE49-F238E27FC236}">
                    <a16:creationId xmlns:a16="http://schemas.microsoft.com/office/drawing/2014/main" id="{DAFD9D20-F895-0D47-56B1-FA1F215EAB2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181400" y="1882140"/>
                <a:ext cx="0" cy="90692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 w="lg" len="lg"/>
                <a:tailEnd type="stealth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等线" panose="02010600030101010101" pitchFamily="2" charset="-122"/>
                  <a:cs typeface="Segoe UI Black" panose="020B0A02040204020203" pitchFamily="34" charset="0"/>
                </a:endParaRPr>
              </a:p>
            </p:txBody>
          </p:sp>
          <p:sp>
            <p:nvSpPr>
              <p:cNvPr id="1056" name="Oval 149">
                <a:extLst>
                  <a:ext uri="{FF2B5EF4-FFF2-40B4-BE49-F238E27FC236}">
                    <a16:creationId xmlns:a16="http://schemas.microsoft.com/office/drawing/2014/main" id="{0F6F6060-D522-B9C3-408F-9F02212ACB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03639" y="3672983"/>
                <a:ext cx="67416" cy="66675"/>
              </a:xfrm>
              <a:prstGeom prst="ellipse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8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0563C1"/>
                  </a:buClr>
                  <a:buSzPct val="65000"/>
                  <a:buFont typeface="Wingdings" panose="05000000000000000000" pitchFamily="2" charset="2"/>
                  <a:buNone/>
                  <a:tabLst/>
                  <a:defRPr/>
                </a:pPr>
                <a:endParaRPr kumimoji="0" lang="zh-CN" alt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Segoe UI Black" panose="020B0A02040204020203" pitchFamily="34" charset="0"/>
                  <a:ea typeface="微软雅黑" panose="020B0503020204020204" pitchFamily="34" charset="-122"/>
                  <a:cs typeface="Segoe UI Black" panose="020B0A02040204020203" pitchFamily="34" charset="0"/>
                </a:endParaRPr>
              </a:p>
            </p:txBody>
          </p:sp>
          <p:sp>
            <p:nvSpPr>
              <p:cNvPr id="1057" name="Oval 149">
                <a:extLst>
                  <a:ext uri="{FF2B5EF4-FFF2-40B4-BE49-F238E27FC236}">
                    <a16:creationId xmlns:a16="http://schemas.microsoft.com/office/drawing/2014/main" id="{4D762129-1D96-D5E0-5D6E-817E9ED8E4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98839" y="3444383"/>
                <a:ext cx="67416" cy="66675"/>
              </a:xfrm>
              <a:prstGeom prst="ellipse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8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0563C1"/>
                  </a:buClr>
                  <a:buSzPct val="65000"/>
                  <a:buFont typeface="Wingdings" panose="05000000000000000000" pitchFamily="2" charset="2"/>
                  <a:buNone/>
                  <a:tabLst/>
                  <a:defRPr/>
                </a:pPr>
                <a:endParaRPr kumimoji="0" lang="zh-CN" alt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Segoe UI Black" panose="020B0A02040204020203" pitchFamily="34" charset="0"/>
                  <a:ea typeface="微软雅黑" panose="020B0503020204020204" pitchFamily="34" charset="-122"/>
                  <a:cs typeface="Segoe UI Black" panose="020B0A02040204020203" pitchFamily="34" charset="0"/>
                </a:endParaRPr>
              </a:p>
            </p:txBody>
          </p:sp>
          <p:sp>
            <p:nvSpPr>
              <p:cNvPr id="1058" name="Rectangle 139">
                <a:extLst>
                  <a:ext uri="{FF2B5EF4-FFF2-40B4-BE49-F238E27FC236}">
                    <a16:creationId xmlns:a16="http://schemas.microsoft.com/office/drawing/2014/main" id="{9D19257F-844C-172B-132D-68B441F6BD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38600" y="2789064"/>
                <a:ext cx="609600" cy="381000"/>
              </a:xfrm>
              <a:prstGeom prst="rect">
                <a:avLst/>
              </a:prstGeom>
              <a:solidFill>
                <a:srgbClr val="FFCC00"/>
              </a:solidFill>
              <a:ln w="19050">
                <a:solidFill>
                  <a:schemeClr val="accent2"/>
                </a:solidFill>
                <a:miter lim="800000"/>
                <a:headEnd/>
                <a:tailEnd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wrap="none" anchor="ctr" anchorCtr="0"/>
              <a:lstStyle>
                <a:lvl1pPr algn="ctr">
                  <a:lnSpc>
                    <a:spcPct val="80000"/>
                  </a:lnSpc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1pPr>
                <a:lvl2pPr marL="742950" indent="-285750" algn="ctr">
                  <a:lnSpc>
                    <a:spcPct val="80000"/>
                  </a:lnSpc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2pPr>
                <a:lvl3pPr marL="1143000" indent="-228600" algn="ctr">
                  <a:lnSpc>
                    <a:spcPct val="80000"/>
                  </a:lnSpc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3pPr>
                <a:lvl4pPr marL="1600200" indent="-228600" algn="ctr">
                  <a:lnSpc>
                    <a:spcPct val="80000"/>
                  </a:lnSpc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4pPr>
                <a:lvl5pPr marL="2057400" indent="-228600" algn="ctr">
                  <a:lnSpc>
                    <a:spcPct val="80000"/>
                  </a:lnSpc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2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ED7D31"/>
                  </a:buClr>
                  <a:buSzTx/>
                  <a:buFont typeface="Wingdings" panose="05000000000000000000" pitchFamily="2" charset="2"/>
                  <a:buNone/>
                  <a:tabLst/>
                  <a:defRPr/>
                </a:pPr>
                <a:r>
                  <a:rPr kumimoji="0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=1</a:t>
                </a:r>
              </a:p>
            </p:txBody>
          </p:sp>
          <p:sp>
            <p:nvSpPr>
              <p:cNvPr id="1059" name="Line 147">
                <a:extLst>
                  <a:ext uri="{FF2B5EF4-FFF2-40B4-BE49-F238E27FC236}">
                    <a16:creationId xmlns:a16="http://schemas.microsoft.com/office/drawing/2014/main" id="{AB5BDD58-57E7-BED9-07D7-803541AE98C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928160" y="1882140"/>
                <a:ext cx="0" cy="90692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 w="lg" len="lg"/>
                <a:tailEnd type="stealth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等线" panose="02010600030101010101" pitchFamily="2" charset="-122"/>
                  <a:cs typeface="Segoe UI Black" panose="020B0A02040204020203" pitchFamily="34" charset="0"/>
                </a:endParaRPr>
              </a:p>
            </p:txBody>
          </p:sp>
        </p:grpSp>
        <p:grpSp>
          <p:nvGrpSpPr>
            <p:cNvPr id="1030" name="组合 1029">
              <a:extLst>
                <a:ext uri="{FF2B5EF4-FFF2-40B4-BE49-F238E27FC236}">
                  <a16:creationId xmlns:a16="http://schemas.microsoft.com/office/drawing/2014/main" id="{BE730ECC-270A-DCAB-BB8F-43A50848EE99}"/>
                </a:ext>
              </a:extLst>
            </p:cNvPr>
            <p:cNvGrpSpPr/>
            <p:nvPr/>
          </p:nvGrpSpPr>
          <p:grpSpPr>
            <a:xfrm>
              <a:off x="7852455" y="1909734"/>
              <a:ext cx="1424940" cy="2898918"/>
              <a:chOff x="2823260" y="1882140"/>
              <a:chExt cx="1424940" cy="2898918"/>
            </a:xfrm>
          </p:grpSpPr>
          <p:sp>
            <p:nvSpPr>
              <p:cNvPr id="1034" name="Rectangle 136">
                <a:extLst>
                  <a:ext uri="{FF2B5EF4-FFF2-40B4-BE49-F238E27FC236}">
                    <a16:creationId xmlns:a16="http://schemas.microsoft.com/office/drawing/2014/main" id="{5249D061-B427-8A8A-C90D-ADF1FC3281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23260" y="4400058"/>
                <a:ext cx="1219200" cy="381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marL="469900" indent="-4699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marL="469900" marR="0" lvl="0" indent="-469900" algn="l" defTabSz="914400" rtl="0" eaLnBrk="1" fontAlgn="auto" latinLnBrk="0" hangingPunct="1">
                  <a:lnSpc>
                    <a:spcPct val="12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ED7D31"/>
                  </a:buClr>
                  <a:buSzTx/>
                  <a:buFont typeface="Wingdings" panose="05000000000000000000" pitchFamily="2" charset="2"/>
                  <a:buNone/>
                  <a:tabLst/>
                  <a:defRPr/>
                </a:pPr>
                <a:r>
                  <a:rPr kumimoji="0" lang="en-US" altLang="zh-CN" sz="2400" b="1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Segoe UI Black" panose="020B0A02040204020203" pitchFamily="34" charset="0"/>
                    <a:cs typeface="Courier New" panose="02070309020205020404" pitchFamily="49" charset="0"/>
                  </a:rPr>
                  <a:t>X</a:t>
                </a:r>
                <a:r>
                  <a:rPr kumimoji="0" lang="en-US" altLang="zh-CN" sz="2400" b="1" i="0" u="none" strike="noStrike" kern="1200" cap="none" spc="0" normalizeH="0" baseline="-2500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Segoe UI Black" panose="020B0A02040204020203" pitchFamily="34" charset="0"/>
                    <a:cs typeface="Courier New" panose="02070309020205020404" pitchFamily="49" charset="0"/>
                  </a:rPr>
                  <a:t>0</a:t>
                </a:r>
                <a:r>
                  <a:rPr kumimoji="0" lang="en-US" altLang="zh-CN" sz="2400" b="1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Segoe UI Black" panose="020B0A02040204020203" pitchFamily="34" charset="0"/>
                    <a:cs typeface="Courier New" panose="02070309020205020404" pitchFamily="49" charset="0"/>
                  </a:rPr>
                  <a:t>Y</a:t>
                </a:r>
                <a:r>
                  <a:rPr kumimoji="0" lang="en-US" altLang="zh-CN" sz="2400" b="1" i="0" u="none" strike="noStrike" kern="1200" cap="none" spc="0" normalizeH="0" baseline="-2500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Segoe UI Black" panose="020B0A02040204020203" pitchFamily="34" charset="0"/>
                    <a:cs typeface="Courier New" panose="02070309020205020404" pitchFamily="49" charset="0"/>
                  </a:rPr>
                  <a:t>0</a:t>
                </a:r>
                <a:endParaRPr kumimoji="0" lang="en-US" altLang="zh-CN" sz="24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954F72"/>
                  </a:solidFill>
                  <a:effectLst/>
                  <a:uLnTx/>
                  <a:uFillTx/>
                  <a:latin typeface="Courier New" panose="02070309020205020404" pitchFamily="49" charset="0"/>
                  <a:ea typeface="Segoe UI Black" panose="020B0A02040204020203" pitchFamily="34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1035" name="Rectangle 140">
                <a:extLst>
                  <a:ext uri="{FF2B5EF4-FFF2-40B4-BE49-F238E27FC236}">
                    <a16:creationId xmlns:a16="http://schemas.microsoft.com/office/drawing/2014/main" id="{261520A0-1B4D-5B4D-6A7D-1ADA19F074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76600" y="2789064"/>
                <a:ext cx="609600" cy="381000"/>
              </a:xfrm>
              <a:prstGeom prst="rect">
                <a:avLst/>
              </a:prstGeom>
              <a:solidFill>
                <a:srgbClr val="FFCC00"/>
              </a:solidFill>
              <a:ln w="19050">
                <a:solidFill>
                  <a:schemeClr val="accent2"/>
                </a:solidFill>
                <a:miter lim="800000"/>
                <a:headEnd/>
                <a:tailEnd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wrap="none" anchor="ctr" anchorCtr="0"/>
              <a:lstStyle>
                <a:lvl1pPr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2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ED7D31"/>
                  </a:buClr>
                  <a:buSzTx/>
                  <a:buFont typeface="Wingdings" panose="05000000000000000000" pitchFamily="2" charset="2"/>
                  <a:buNone/>
                  <a:tabLst/>
                  <a:defRPr/>
                </a:pPr>
                <a:r>
                  <a:rPr kumimoji="0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&amp;</a:t>
                </a:r>
              </a:p>
            </p:txBody>
          </p:sp>
          <p:sp>
            <p:nvSpPr>
              <p:cNvPr id="1036" name="Line 141">
                <a:extLst>
                  <a:ext uri="{FF2B5EF4-FFF2-40B4-BE49-F238E27FC236}">
                    <a16:creationId xmlns:a16="http://schemas.microsoft.com/office/drawing/2014/main" id="{FB5F7E99-A8E8-C84B-FAB4-8D1C7D0E2ED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29000" y="3170064"/>
                <a:ext cx="0" cy="1262063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等线" panose="02010600030101010101" pitchFamily="2" charset="-122"/>
                  <a:cs typeface="Segoe UI Black" panose="020B0A02040204020203" pitchFamily="34" charset="0"/>
                </a:endParaRPr>
              </a:p>
            </p:txBody>
          </p:sp>
          <p:sp>
            <p:nvSpPr>
              <p:cNvPr id="1037" name="Line 142">
                <a:extLst>
                  <a:ext uri="{FF2B5EF4-FFF2-40B4-BE49-F238E27FC236}">
                    <a16:creationId xmlns:a16="http://schemas.microsoft.com/office/drawing/2014/main" id="{2A5F57F6-6804-FA55-806B-5FD8257DB30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33800" y="3170064"/>
                <a:ext cx="0" cy="1262063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等线" panose="02010600030101010101" pitchFamily="2" charset="-122"/>
                  <a:cs typeface="Segoe UI Black" panose="020B0A02040204020203" pitchFamily="34" charset="0"/>
                </a:endParaRPr>
              </a:p>
            </p:txBody>
          </p:sp>
          <p:sp>
            <p:nvSpPr>
              <p:cNvPr id="1038" name="Line 143">
                <a:extLst>
                  <a:ext uri="{FF2B5EF4-FFF2-40B4-BE49-F238E27FC236}">
                    <a16:creationId xmlns:a16="http://schemas.microsoft.com/office/drawing/2014/main" id="{DF4F7D77-4E09-B3ED-6E65-B10BE2543C3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29000" y="3474864"/>
                <a:ext cx="762000" cy="0"/>
              </a:xfrm>
              <a:prstGeom prst="line">
                <a:avLst/>
              </a:prstGeom>
              <a:noFill/>
              <a:ln w="19050" cap="sq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等线" panose="02010600030101010101" pitchFamily="2" charset="-122"/>
                  <a:cs typeface="Segoe UI Black" panose="020B0A02040204020203" pitchFamily="34" charset="0"/>
                </a:endParaRPr>
              </a:p>
            </p:txBody>
          </p:sp>
          <p:sp>
            <p:nvSpPr>
              <p:cNvPr id="1039" name="Line 144">
                <a:extLst>
                  <a:ext uri="{FF2B5EF4-FFF2-40B4-BE49-F238E27FC236}">
                    <a16:creationId xmlns:a16="http://schemas.microsoft.com/office/drawing/2014/main" id="{2DA065DC-B61C-8F61-76ED-9092AEA031F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32897" y="3703464"/>
                <a:ext cx="762000" cy="0"/>
              </a:xfrm>
              <a:prstGeom prst="line">
                <a:avLst/>
              </a:prstGeom>
              <a:noFill/>
              <a:ln w="19050" cap="sq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等线" panose="02010600030101010101" pitchFamily="2" charset="-122"/>
                  <a:cs typeface="Segoe UI Black" panose="020B0A02040204020203" pitchFamily="34" charset="0"/>
                </a:endParaRPr>
              </a:p>
            </p:txBody>
          </p:sp>
          <p:sp>
            <p:nvSpPr>
              <p:cNvPr id="1040" name="Line 145">
                <a:extLst>
                  <a:ext uri="{FF2B5EF4-FFF2-40B4-BE49-F238E27FC236}">
                    <a16:creationId xmlns:a16="http://schemas.microsoft.com/office/drawing/2014/main" id="{E0D50952-EE13-0CEC-BA9A-D52ADA61723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91000" y="3170064"/>
                <a:ext cx="0" cy="304800"/>
              </a:xfrm>
              <a:prstGeom prst="line">
                <a:avLst/>
              </a:prstGeom>
              <a:noFill/>
              <a:ln w="19050" cap="sq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等线" panose="02010600030101010101" pitchFamily="2" charset="-122"/>
                  <a:cs typeface="Segoe UI Black" panose="020B0A02040204020203" pitchFamily="34" charset="0"/>
                </a:endParaRPr>
              </a:p>
            </p:txBody>
          </p:sp>
          <p:sp>
            <p:nvSpPr>
              <p:cNvPr id="1041" name="Line 146">
                <a:extLst>
                  <a:ext uri="{FF2B5EF4-FFF2-40B4-BE49-F238E27FC236}">
                    <a16:creationId xmlns:a16="http://schemas.microsoft.com/office/drawing/2014/main" id="{BB0BB32F-1E60-08D3-C912-49B6F648E95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95800" y="3170064"/>
                <a:ext cx="0" cy="533400"/>
              </a:xfrm>
              <a:prstGeom prst="line">
                <a:avLst/>
              </a:prstGeom>
              <a:noFill/>
              <a:ln w="19050" cap="sq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等线" panose="02010600030101010101" pitchFamily="2" charset="-122"/>
                  <a:cs typeface="Segoe UI Black" panose="020B0A02040204020203" pitchFamily="34" charset="0"/>
                </a:endParaRPr>
              </a:p>
            </p:txBody>
          </p:sp>
          <p:sp>
            <p:nvSpPr>
              <p:cNvPr id="1042" name="Line 147">
                <a:extLst>
                  <a:ext uri="{FF2B5EF4-FFF2-40B4-BE49-F238E27FC236}">
                    <a16:creationId xmlns:a16="http://schemas.microsoft.com/office/drawing/2014/main" id="{E481578B-7FF5-A03B-CEC3-AC04288AD56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181400" y="1882140"/>
                <a:ext cx="0" cy="90692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 w="lg" len="lg"/>
                <a:tailEnd type="stealth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等线" panose="02010600030101010101" pitchFamily="2" charset="-122"/>
                  <a:cs typeface="Segoe UI Black" panose="020B0A02040204020203" pitchFamily="34" charset="0"/>
                </a:endParaRPr>
              </a:p>
            </p:txBody>
          </p:sp>
          <p:sp>
            <p:nvSpPr>
              <p:cNvPr id="1043" name="Oval 149">
                <a:extLst>
                  <a:ext uri="{FF2B5EF4-FFF2-40B4-BE49-F238E27FC236}">
                    <a16:creationId xmlns:a16="http://schemas.microsoft.com/office/drawing/2014/main" id="{046B5296-E881-62B8-9F84-C81BF3E231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03639" y="3672983"/>
                <a:ext cx="67416" cy="66675"/>
              </a:xfrm>
              <a:prstGeom prst="ellipse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8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0563C1"/>
                  </a:buClr>
                  <a:buSzPct val="65000"/>
                  <a:buFont typeface="Wingdings" panose="05000000000000000000" pitchFamily="2" charset="2"/>
                  <a:buNone/>
                  <a:tabLst/>
                  <a:defRPr/>
                </a:pPr>
                <a:endParaRPr kumimoji="0" lang="zh-CN" alt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Segoe UI Black" panose="020B0A02040204020203" pitchFamily="34" charset="0"/>
                  <a:ea typeface="微软雅黑" panose="020B0503020204020204" pitchFamily="34" charset="-122"/>
                  <a:cs typeface="Segoe UI Black" panose="020B0A02040204020203" pitchFamily="34" charset="0"/>
                </a:endParaRPr>
              </a:p>
            </p:txBody>
          </p:sp>
          <p:sp>
            <p:nvSpPr>
              <p:cNvPr id="1044" name="Oval 149">
                <a:extLst>
                  <a:ext uri="{FF2B5EF4-FFF2-40B4-BE49-F238E27FC236}">
                    <a16:creationId xmlns:a16="http://schemas.microsoft.com/office/drawing/2014/main" id="{8BA7691B-D88F-B0A1-E724-4EEAEA5B88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98839" y="3444383"/>
                <a:ext cx="67416" cy="66675"/>
              </a:xfrm>
              <a:prstGeom prst="ellipse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8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0563C1"/>
                  </a:buClr>
                  <a:buSzPct val="65000"/>
                  <a:buFont typeface="Wingdings" panose="05000000000000000000" pitchFamily="2" charset="2"/>
                  <a:buNone/>
                  <a:tabLst/>
                  <a:defRPr/>
                </a:pPr>
                <a:endParaRPr kumimoji="0" lang="zh-CN" alt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Segoe UI Black" panose="020B0A02040204020203" pitchFamily="34" charset="0"/>
                  <a:ea typeface="微软雅黑" panose="020B0503020204020204" pitchFamily="34" charset="-122"/>
                  <a:cs typeface="Segoe UI Black" panose="020B0A02040204020203" pitchFamily="34" charset="0"/>
                </a:endParaRPr>
              </a:p>
            </p:txBody>
          </p:sp>
          <p:sp>
            <p:nvSpPr>
              <p:cNvPr id="1045" name="Rectangle 139">
                <a:extLst>
                  <a:ext uri="{FF2B5EF4-FFF2-40B4-BE49-F238E27FC236}">
                    <a16:creationId xmlns:a16="http://schemas.microsoft.com/office/drawing/2014/main" id="{267943FA-9568-1FB9-4C59-6963EF0C31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38600" y="2789064"/>
                <a:ext cx="609600" cy="381000"/>
              </a:xfrm>
              <a:prstGeom prst="rect">
                <a:avLst/>
              </a:prstGeom>
              <a:solidFill>
                <a:srgbClr val="FFCC00"/>
              </a:solidFill>
              <a:ln w="19050">
                <a:solidFill>
                  <a:schemeClr val="accent2"/>
                </a:solidFill>
                <a:miter lim="800000"/>
                <a:headEnd/>
                <a:tailEnd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wrap="none" anchor="ctr" anchorCtr="0"/>
              <a:lstStyle>
                <a:lvl1pPr algn="ctr">
                  <a:lnSpc>
                    <a:spcPct val="80000"/>
                  </a:lnSpc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1pPr>
                <a:lvl2pPr marL="742950" indent="-285750" algn="ctr">
                  <a:lnSpc>
                    <a:spcPct val="80000"/>
                  </a:lnSpc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2pPr>
                <a:lvl3pPr marL="1143000" indent="-228600" algn="ctr">
                  <a:lnSpc>
                    <a:spcPct val="80000"/>
                  </a:lnSpc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3pPr>
                <a:lvl4pPr marL="1600200" indent="-228600" algn="ctr">
                  <a:lnSpc>
                    <a:spcPct val="80000"/>
                  </a:lnSpc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4pPr>
                <a:lvl5pPr marL="2057400" indent="-228600" algn="ctr">
                  <a:lnSpc>
                    <a:spcPct val="80000"/>
                  </a:lnSpc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2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ED7D31"/>
                  </a:buClr>
                  <a:buSzTx/>
                  <a:buFont typeface="Wingdings" panose="05000000000000000000" pitchFamily="2" charset="2"/>
                  <a:buNone/>
                  <a:tabLst/>
                  <a:defRPr/>
                </a:pPr>
                <a:r>
                  <a:rPr kumimoji="0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=1</a:t>
                </a:r>
              </a:p>
            </p:txBody>
          </p:sp>
          <p:sp>
            <p:nvSpPr>
              <p:cNvPr id="1046" name="Line 147">
                <a:extLst>
                  <a:ext uri="{FF2B5EF4-FFF2-40B4-BE49-F238E27FC236}">
                    <a16:creationId xmlns:a16="http://schemas.microsoft.com/office/drawing/2014/main" id="{05ED0A6C-FD74-EA4D-EB9B-461F74A7772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928160" y="1882140"/>
                <a:ext cx="0" cy="90692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 w="lg" len="lg"/>
                <a:tailEnd type="stealth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等线" panose="02010600030101010101" pitchFamily="2" charset="-122"/>
                  <a:cs typeface="Segoe UI Black" panose="020B0A02040204020203" pitchFamily="34" charset="0"/>
                </a:endParaRPr>
              </a:p>
            </p:txBody>
          </p:sp>
        </p:grpSp>
        <p:sp>
          <p:nvSpPr>
            <p:cNvPr id="1031" name="Rectangle 138">
              <a:extLst>
                <a:ext uri="{FF2B5EF4-FFF2-40B4-BE49-F238E27FC236}">
                  <a16:creationId xmlns:a16="http://schemas.microsoft.com/office/drawing/2014/main" id="{8DC3EE25-9AE3-1476-7963-19238CF689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4664" y="1424940"/>
              <a:ext cx="1308075" cy="381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marL="469900" indent="-4699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marL="469900" marR="0" lvl="0" indent="-469900" algn="l" defTabSz="914400" rtl="0" eaLnBrk="1" fontAlgn="auto" latinLnBrk="0" hangingPunct="1">
                <a:lnSpc>
                  <a:spcPct val="12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ED7D31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>
                  <a:ln>
                    <a:noFill/>
                  </a:ln>
                  <a:solidFill>
                    <a:srgbClr val="ED7D31"/>
                  </a:solidFill>
                  <a:effectLst/>
                  <a:uLnTx/>
                  <a:uFillTx/>
                  <a:latin typeface="Courier New" panose="02070309020205020404" pitchFamily="49" charset="0"/>
                  <a:ea typeface="Segoe UI Black" panose="020B0A02040204020203" pitchFamily="34" charset="0"/>
                  <a:cs typeface="Courier New" panose="02070309020205020404" pitchFamily="49" charset="0"/>
                </a:rPr>
                <a:t>G</a:t>
              </a:r>
              <a:r>
                <a:rPr kumimoji="0" lang="en-US" altLang="zh-CN" sz="2400" b="1" i="0" u="none" strike="noStrike" kern="1200" cap="none" spc="0" normalizeH="0" baseline="-25000" noProof="0">
                  <a:ln>
                    <a:noFill/>
                  </a:ln>
                  <a:solidFill>
                    <a:srgbClr val="ED7D31"/>
                  </a:solidFill>
                  <a:effectLst/>
                  <a:uLnTx/>
                  <a:uFillTx/>
                  <a:latin typeface="Courier New" panose="02070309020205020404" pitchFamily="49" charset="0"/>
                  <a:ea typeface="Segoe UI Black" panose="020B0A02040204020203" pitchFamily="34" charset="0"/>
                  <a:cs typeface="Courier New" panose="02070309020205020404" pitchFamily="49" charset="0"/>
                </a:rPr>
                <a:t>2    </a:t>
              </a:r>
              <a:r>
                <a:rPr kumimoji="0" lang="en-US" altLang="zh-CN" sz="2400" b="1" i="0" u="none" strike="noStrike" kern="1200" cap="none" spc="0" normalizeH="0" baseline="0" noProof="0">
                  <a:ln>
                    <a:noFill/>
                  </a:ln>
                  <a:solidFill>
                    <a:srgbClr val="ED7D31"/>
                  </a:solidFill>
                  <a:effectLst/>
                  <a:uLnTx/>
                  <a:uFillTx/>
                  <a:latin typeface="Courier New" panose="02070309020205020404" pitchFamily="49" charset="0"/>
                  <a:ea typeface="Segoe UI Black" panose="020B0A02040204020203" pitchFamily="34" charset="0"/>
                  <a:cs typeface="Courier New" panose="02070309020205020404" pitchFamily="49" charset="0"/>
                </a:rPr>
                <a:t>P</a:t>
              </a:r>
              <a:r>
                <a:rPr kumimoji="0" lang="en-US" altLang="zh-CN" sz="2400" b="1" i="0" u="none" strike="noStrike" kern="1200" cap="none" spc="0" normalizeH="0" baseline="-25000" noProof="0">
                  <a:ln>
                    <a:noFill/>
                  </a:ln>
                  <a:solidFill>
                    <a:srgbClr val="ED7D31"/>
                  </a:solidFill>
                  <a:effectLst/>
                  <a:uLnTx/>
                  <a:uFillTx/>
                  <a:latin typeface="Courier New" panose="02070309020205020404" pitchFamily="49" charset="0"/>
                  <a:ea typeface="Segoe UI Black" panose="020B0A02040204020203" pitchFamily="34" charset="0"/>
                  <a:cs typeface="Courier New" panose="02070309020205020404" pitchFamily="49" charset="0"/>
                </a:rPr>
                <a:t>2</a:t>
              </a:r>
              <a:endParaRPr kumimoji="0" lang="en-US" altLang="zh-CN" sz="2400" b="1" i="0" u="none" strike="noStrike" kern="1200" cap="none" spc="0" normalizeH="0" baseline="-2500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Courier New" panose="02070309020205020404" pitchFamily="49" charset="0"/>
                <a:ea typeface="Segoe UI Black" panose="020B0A02040204020203" pitchFamily="34" charset="0"/>
                <a:cs typeface="Courier New" panose="02070309020205020404" pitchFamily="49" charset="0"/>
              </a:endParaRPr>
            </a:p>
          </p:txBody>
        </p:sp>
        <p:sp>
          <p:nvSpPr>
            <p:cNvPr id="1032" name="Rectangle 138">
              <a:extLst>
                <a:ext uri="{FF2B5EF4-FFF2-40B4-BE49-F238E27FC236}">
                  <a16:creationId xmlns:a16="http://schemas.microsoft.com/office/drawing/2014/main" id="{48E381FF-4CE1-E5AF-F965-7C5C0B1587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52281" y="1424940"/>
              <a:ext cx="1308075" cy="381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marL="469900" indent="-4699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marL="469900" marR="0" lvl="0" indent="-469900" algn="l" defTabSz="914400" rtl="0" eaLnBrk="1" fontAlgn="auto" latinLnBrk="0" hangingPunct="1">
                <a:lnSpc>
                  <a:spcPct val="12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ED7D31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>
                  <a:ln>
                    <a:noFill/>
                  </a:ln>
                  <a:solidFill>
                    <a:srgbClr val="ED7D31"/>
                  </a:solidFill>
                  <a:effectLst/>
                  <a:uLnTx/>
                  <a:uFillTx/>
                  <a:latin typeface="Courier New" panose="02070309020205020404" pitchFamily="49" charset="0"/>
                  <a:ea typeface="Segoe UI Black" panose="020B0A02040204020203" pitchFamily="34" charset="0"/>
                  <a:cs typeface="Courier New" panose="02070309020205020404" pitchFamily="49" charset="0"/>
                </a:rPr>
                <a:t>G</a:t>
              </a:r>
              <a:r>
                <a:rPr kumimoji="0" lang="en-US" altLang="zh-CN" sz="2400" b="1" i="0" u="none" strike="noStrike" kern="1200" cap="none" spc="0" normalizeH="0" baseline="-25000" noProof="0">
                  <a:ln>
                    <a:noFill/>
                  </a:ln>
                  <a:solidFill>
                    <a:srgbClr val="ED7D31"/>
                  </a:solidFill>
                  <a:effectLst/>
                  <a:uLnTx/>
                  <a:uFillTx/>
                  <a:latin typeface="Courier New" panose="02070309020205020404" pitchFamily="49" charset="0"/>
                  <a:ea typeface="Segoe UI Black" panose="020B0A02040204020203" pitchFamily="34" charset="0"/>
                  <a:cs typeface="Courier New" panose="02070309020205020404" pitchFamily="49" charset="0"/>
                </a:rPr>
                <a:t>1    </a:t>
              </a:r>
              <a:r>
                <a:rPr kumimoji="0" lang="en-US" altLang="zh-CN" sz="2400" b="1" i="0" u="none" strike="noStrike" kern="1200" cap="none" spc="0" normalizeH="0" baseline="0" noProof="0">
                  <a:ln>
                    <a:noFill/>
                  </a:ln>
                  <a:solidFill>
                    <a:srgbClr val="ED7D31"/>
                  </a:solidFill>
                  <a:effectLst/>
                  <a:uLnTx/>
                  <a:uFillTx/>
                  <a:latin typeface="Courier New" panose="02070309020205020404" pitchFamily="49" charset="0"/>
                  <a:ea typeface="Segoe UI Black" panose="020B0A02040204020203" pitchFamily="34" charset="0"/>
                  <a:cs typeface="Courier New" panose="02070309020205020404" pitchFamily="49" charset="0"/>
                </a:rPr>
                <a:t>P</a:t>
              </a:r>
              <a:r>
                <a:rPr kumimoji="0" lang="en-US" altLang="zh-CN" sz="2400" b="1" i="0" u="none" strike="noStrike" kern="1200" cap="none" spc="0" normalizeH="0" baseline="-25000" noProof="0">
                  <a:ln>
                    <a:noFill/>
                  </a:ln>
                  <a:solidFill>
                    <a:srgbClr val="ED7D31"/>
                  </a:solidFill>
                  <a:effectLst/>
                  <a:uLnTx/>
                  <a:uFillTx/>
                  <a:latin typeface="Courier New" panose="02070309020205020404" pitchFamily="49" charset="0"/>
                  <a:ea typeface="Segoe UI Black" panose="020B0A02040204020203" pitchFamily="34" charset="0"/>
                  <a:cs typeface="Courier New" panose="02070309020205020404" pitchFamily="49" charset="0"/>
                </a:rPr>
                <a:t>1</a:t>
              </a:r>
              <a:endParaRPr kumimoji="0" lang="en-US" altLang="zh-CN" sz="2400" b="1" i="0" u="none" strike="noStrike" kern="1200" cap="none" spc="0" normalizeH="0" baseline="-2500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Courier New" panose="02070309020205020404" pitchFamily="49" charset="0"/>
                <a:ea typeface="Segoe UI Black" panose="020B0A02040204020203" pitchFamily="34" charset="0"/>
                <a:cs typeface="Courier New" panose="02070309020205020404" pitchFamily="49" charset="0"/>
              </a:endParaRPr>
            </a:p>
          </p:txBody>
        </p:sp>
        <p:sp>
          <p:nvSpPr>
            <p:cNvPr id="1033" name="Rectangle 138">
              <a:extLst>
                <a:ext uri="{FF2B5EF4-FFF2-40B4-BE49-F238E27FC236}">
                  <a16:creationId xmlns:a16="http://schemas.microsoft.com/office/drawing/2014/main" id="{08529F9E-7700-65E2-8A93-C496035079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31220" y="1424940"/>
              <a:ext cx="1308075" cy="381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marL="469900" indent="-4699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marL="469900" marR="0" lvl="0" indent="-469900" algn="l" defTabSz="914400" rtl="0" eaLnBrk="1" fontAlgn="auto" latinLnBrk="0" hangingPunct="1">
                <a:lnSpc>
                  <a:spcPct val="12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ED7D31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>
                  <a:ln>
                    <a:noFill/>
                  </a:ln>
                  <a:solidFill>
                    <a:srgbClr val="ED7D31"/>
                  </a:solidFill>
                  <a:effectLst/>
                  <a:uLnTx/>
                  <a:uFillTx/>
                  <a:latin typeface="Courier New" panose="02070309020205020404" pitchFamily="49" charset="0"/>
                  <a:ea typeface="Segoe UI Black" panose="020B0A02040204020203" pitchFamily="34" charset="0"/>
                  <a:cs typeface="Courier New" panose="02070309020205020404" pitchFamily="49" charset="0"/>
                </a:rPr>
                <a:t>G</a:t>
              </a:r>
              <a:r>
                <a:rPr kumimoji="0" lang="en-US" altLang="zh-CN" sz="2400" b="1" i="0" u="none" strike="noStrike" kern="1200" cap="none" spc="0" normalizeH="0" baseline="-25000" noProof="0">
                  <a:ln>
                    <a:noFill/>
                  </a:ln>
                  <a:solidFill>
                    <a:srgbClr val="ED7D31"/>
                  </a:solidFill>
                  <a:effectLst/>
                  <a:uLnTx/>
                  <a:uFillTx/>
                  <a:latin typeface="Courier New" panose="02070309020205020404" pitchFamily="49" charset="0"/>
                  <a:ea typeface="Segoe UI Black" panose="020B0A02040204020203" pitchFamily="34" charset="0"/>
                  <a:cs typeface="Courier New" panose="02070309020205020404" pitchFamily="49" charset="0"/>
                </a:rPr>
                <a:t>0    </a:t>
              </a:r>
              <a:r>
                <a:rPr kumimoji="0" lang="en-US" altLang="zh-CN" sz="2400" b="1" i="0" u="none" strike="noStrike" kern="1200" cap="none" spc="0" normalizeH="0" baseline="0" noProof="0">
                  <a:ln>
                    <a:noFill/>
                  </a:ln>
                  <a:solidFill>
                    <a:srgbClr val="ED7D31"/>
                  </a:solidFill>
                  <a:effectLst/>
                  <a:uLnTx/>
                  <a:uFillTx/>
                  <a:latin typeface="Courier New" panose="02070309020205020404" pitchFamily="49" charset="0"/>
                  <a:ea typeface="Segoe UI Black" panose="020B0A02040204020203" pitchFamily="34" charset="0"/>
                  <a:cs typeface="Courier New" panose="02070309020205020404" pitchFamily="49" charset="0"/>
                </a:rPr>
                <a:t>P</a:t>
              </a:r>
              <a:r>
                <a:rPr kumimoji="0" lang="en-US" altLang="zh-CN" sz="2400" b="1" i="0" u="none" strike="noStrike" kern="1200" cap="none" spc="0" normalizeH="0" baseline="-25000" noProof="0">
                  <a:ln>
                    <a:noFill/>
                  </a:ln>
                  <a:solidFill>
                    <a:srgbClr val="ED7D31"/>
                  </a:solidFill>
                  <a:effectLst/>
                  <a:uLnTx/>
                  <a:uFillTx/>
                  <a:latin typeface="Courier New" panose="02070309020205020404" pitchFamily="49" charset="0"/>
                  <a:ea typeface="Segoe UI Black" panose="020B0A02040204020203" pitchFamily="34" charset="0"/>
                  <a:cs typeface="Courier New" panose="02070309020205020404" pitchFamily="49" charset="0"/>
                </a:rPr>
                <a:t>0</a:t>
              </a:r>
              <a:endParaRPr kumimoji="0" lang="en-US" altLang="zh-CN" sz="2400" b="1" i="0" u="none" strike="noStrike" kern="1200" cap="none" spc="0" normalizeH="0" baseline="-2500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Courier New" panose="02070309020205020404" pitchFamily="49" charset="0"/>
                <a:ea typeface="Segoe UI Black" panose="020B0A02040204020203" pitchFamily="34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1086" name="矩形 1085">
            <a:extLst>
              <a:ext uri="{FF2B5EF4-FFF2-40B4-BE49-F238E27FC236}">
                <a16:creationId xmlns:a16="http://schemas.microsoft.com/office/drawing/2014/main" id="{4EDDBC4F-1305-072E-49CE-963E0A95E262}"/>
              </a:ext>
            </a:extLst>
          </p:cNvPr>
          <p:cNvSpPr/>
          <p:nvPr/>
        </p:nvSpPr>
        <p:spPr>
          <a:xfrm>
            <a:off x="661933" y="1324694"/>
            <a:ext cx="5211683" cy="5809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整数补码加减法运算部件的实现</a:t>
            </a:r>
          </a:p>
        </p:txBody>
      </p:sp>
      <p:sp>
        <p:nvSpPr>
          <p:cNvPr id="1087" name="Rectangle 9">
            <a:extLst>
              <a:ext uri="{FF2B5EF4-FFF2-40B4-BE49-F238E27FC236}">
                <a16:creationId xmlns:a16="http://schemas.microsoft.com/office/drawing/2014/main" id="{28255A4A-DA19-D4B3-A80B-AB2CCB16BC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54757" y="1492439"/>
            <a:ext cx="2993980" cy="706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69900" indent="-4699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lnSpc>
                <a:spcPct val="120000"/>
              </a:lnSpc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>
                <a:srgbClr val="ED7D31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CN" sz="2800" b="1" i="0" u="none" strike="noStrike" kern="1200" cap="none" spc="30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P</a:t>
            </a:r>
            <a:r>
              <a:rPr kumimoji="0" lang="en-US" altLang="zh-CN" sz="2800" b="1" i="0" u="none" strike="noStrike" kern="1200" cap="none" spc="300" normalizeH="0" baseline="-2500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 </a:t>
            </a:r>
            <a:r>
              <a:rPr kumimoji="0" lang="en-US" altLang="zh-CN" sz="2800" b="1" i="0" u="none" strike="noStrike" kern="1200" cap="none" spc="30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= </a:t>
            </a:r>
            <a:r>
              <a:rPr kumimoji="0" lang="en-US" altLang="zh-CN" sz="2800" b="1" i="0" u="none" strike="noStrike" kern="1200" cap="none" spc="30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X</a:t>
            </a:r>
            <a:r>
              <a:rPr kumimoji="0" lang="en-US" altLang="zh-CN" sz="2800" b="1" i="0" u="none" strike="noStrike" kern="1200" cap="none" spc="300" normalizeH="0" baseline="-2500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</a:t>
            </a:r>
            <a:r>
              <a:rPr kumimoji="0" lang="en-US" altLang="zh-CN" sz="2800" b="1" i="0" u="none" strike="noStrike" kern="1200" cap="none" spc="30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⊕Y</a:t>
            </a:r>
            <a:r>
              <a:rPr kumimoji="0" lang="en-US" altLang="zh-CN" sz="2800" b="1" i="0" u="none" strike="noStrike" kern="1200" cap="none" spc="300" normalizeH="0" baseline="-2500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</a:t>
            </a:r>
            <a:endParaRPr kumimoji="0" lang="en-US" altLang="zh-CN" sz="2800" b="1" i="0" u="none" strike="noStrike" kern="1200" cap="none" spc="300" normalizeH="0" baseline="-2500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</p:txBody>
      </p:sp>
      <p:sp>
        <p:nvSpPr>
          <p:cNvPr id="1088" name="Rectangle 9">
            <a:extLst>
              <a:ext uri="{FF2B5EF4-FFF2-40B4-BE49-F238E27FC236}">
                <a16:creationId xmlns:a16="http://schemas.microsoft.com/office/drawing/2014/main" id="{A97CC2C7-A15A-6152-163D-9B801775B9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48665" y="705376"/>
            <a:ext cx="2665412" cy="643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69900" indent="-4699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lnSpc>
                <a:spcPct val="120000"/>
              </a:lnSpc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>
                <a:srgbClr val="ED7D31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CN" sz="2800" b="1" i="0" u="none" strike="noStrike" kern="1200" cap="none" spc="30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G</a:t>
            </a:r>
            <a:r>
              <a:rPr kumimoji="0" lang="en-US" altLang="zh-CN" sz="2800" b="1" i="0" u="none" strike="noStrike" kern="1200" cap="none" spc="300" normalizeH="0" baseline="-2500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</a:t>
            </a:r>
            <a:r>
              <a:rPr kumimoji="0" lang="en-US" altLang="zh-CN" sz="2800" b="1" i="0" u="none" strike="noStrike" kern="1200" cap="none" spc="300" normalizeH="0" baseline="-2500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</a:t>
            </a:r>
            <a:r>
              <a:rPr kumimoji="0" lang="en-US" altLang="zh-CN" sz="2800" b="1" i="0" u="none" strike="noStrike" kern="1200" cap="none" spc="30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= </a:t>
            </a:r>
            <a:r>
              <a:rPr kumimoji="0" lang="en-US" altLang="zh-CN" sz="2800" b="1" i="0" u="none" strike="noStrike" kern="1200" cap="none" spc="30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X</a:t>
            </a:r>
            <a:r>
              <a:rPr kumimoji="0" lang="en-US" altLang="zh-CN" sz="2800" b="1" i="0" u="none" strike="noStrike" kern="1200" cap="none" spc="300" normalizeH="0" baseline="-2500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</a:t>
            </a:r>
            <a:r>
              <a:rPr kumimoji="0" lang="en-US" altLang="zh-CN" sz="2800" b="1" i="0" u="none" strike="noStrike" kern="1200" cap="none" spc="30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Y</a:t>
            </a:r>
            <a:r>
              <a:rPr kumimoji="0" lang="en-US" altLang="zh-CN" sz="2800" b="1" i="0" u="none" strike="noStrike" kern="1200" cap="none" spc="300" normalizeH="0" baseline="-2500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</a:t>
            </a:r>
            <a:r>
              <a:rPr kumimoji="0" lang="en-US" altLang="zh-CN" sz="2800" b="1" i="0" u="none" strike="noStrike" kern="1200" cap="none" spc="300" normalizeH="0" baseline="-2500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  </a:t>
            </a:r>
          </a:p>
        </p:txBody>
      </p:sp>
      <p:sp>
        <p:nvSpPr>
          <p:cNvPr id="1089" name="圆角矩形 1088">
            <a:extLst>
              <a:ext uri="{FF2B5EF4-FFF2-40B4-BE49-F238E27FC236}">
                <a16:creationId xmlns:a16="http://schemas.microsoft.com/office/drawing/2014/main" id="{C37445D4-05D9-848D-F39A-47FA2926026C}"/>
              </a:ext>
            </a:extLst>
          </p:cNvPr>
          <p:cNvSpPr/>
          <p:nvPr/>
        </p:nvSpPr>
        <p:spPr>
          <a:xfrm>
            <a:off x="10451958" y="689942"/>
            <a:ext cx="927278" cy="653569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90" name="圆角矩形 1089">
            <a:extLst>
              <a:ext uri="{FF2B5EF4-FFF2-40B4-BE49-F238E27FC236}">
                <a16:creationId xmlns:a16="http://schemas.microsoft.com/office/drawing/2014/main" id="{96D72275-E8B4-AA0E-0497-BF18C4F3CB97}"/>
              </a:ext>
            </a:extLst>
          </p:cNvPr>
          <p:cNvSpPr/>
          <p:nvPr/>
        </p:nvSpPr>
        <p:spPr>
          <a:xfrm>
            <a:off x="10456015" y="1504563"/>
            <a:ext cx="1357403" cy="653569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427430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>
            <a:extLst>
              <a:ext uri="{FF2B5EF4-FFF2-40B4-BE49-F238E27FC236}">
                <a16:creationId xmlns:a16="http://schemas.microsoft.com/office/drawing/2014/main" id="{A3538DB1-2330-4E5C-8C01-7FB9EE9A0007}"/>
              </a:ext>
            </a:extLst>
          </p:cNvPr>
          <p:cNvSpPr/>
          <p:nvPr/>
        </p:nvSpPr>
        <p:spPr>
          <a:xfrm>
            <a:off x="851080" y="1787333"/>
            <a:ext cx="10979265" cy="4995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补码加法运算部件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C1B8FE1D-29FD-B4A2-CC3A-79750634EF59}"/>
              </a:ext>
            </a:extLst>
          </p:cNvPr>
          <p:cNvSpPr txBox="1"/>
          <p:nvPr/>
        </p:nvSpPr>
        <p:spPr>
          <a:xfrm>
            <a:off x="851080" y="1754074"/>
            <a:ext cx="10892055" cy="4995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由与门、或门电路构成进位运算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内容占位符 2">
            <a:extLst>
              <a:ext uri="{FF2B5EF4-FFF2-40B4-BE49-F238E27FC236}">
                <a16:creationId xmlns:a16="http://schemas.microsoft.com/office/drawing/2014/main" id="{85FDE94A-B35E-5545-D77B-F1DBBCE0467B}"/>
              </a:ext>
            </a:extLst>
          </p:cNvPr>
          <p:cNvSpPr txBox="1">
            <a:spLocks/>
          </p:cNvSpPr>
          <p:nvPr/>
        </p:nvSpPr>
        <p:spPr>
          <a:xfrm>
            <a:off x="4644810" y="6294471"/>
            <a:ext cx="3249232" cy="493653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lang="zh-CN" altLang="en-US" sz="2000" dirty="0" smtClean="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lang="zh-CN" altLang="en-US" sz="2000" dirty="0" smtClean="0">
                <a:solidFill>
                  <a:schemeClr val="tx1"/>
                </a:solidFill>
                <a:latin typeface="+mn-ea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altLang="zh-CN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Black" panose="020B0A02040204020203" pitchFamily="34" charset="0"/>
              </a:rPr>
              <a:t>2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Black" panose="020B0A02040204020203" pitchFamily="34" charset="0"/>
              </a:rPr>
              <a:t>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Segoe UI Black" panose="020B0A02040204020203" pitchFamily="34" charset="0"/>
              </a:rPr>
              <a:t>级门电路延迟</a:t>
            </a:r>
          </a:p>
          <a:p>
            <a:pPr marL="342900" marR="0" lvl="0" indent="-34290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Segoe UI Black" panose="020B0A02040204020203" pitchFamily="34" charset="0"/>
            </a:endParaRPr>
          </a:p>
        </p:txBody>
      </p:sp>
      <p:sp>
        <p:nvSpPr>
          <p:cNvPr id="1086" name="矩形 1085">
            <a:extLst>
              <a:ext uri="{FF2B5EF4-FFF2-40B4-BE49-F238E27FC236}">
                <a16:creationId xmlns:a16="http://schemas.microsoft.com/office/drawing/2014/main" id="{4EDDBC4F-1305-072E-49CE-963E0A95E262}"/>
              </a:ext>
            </a:extLst>
          </p:cNvPr>
          <p:cNvSpPr/>
          <p:nvPr/>
        </p:nvSpPr>
        <p:spPr>
          <a:xfrm>
            <a:off x="661933" y="1197100"/>
            <a:ext cx="5211683" cy="5809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整数补码加减法运算部件的实现</a:t>
            </a:r>
          </a:p>
        </p:txBody>
      </p:sp>
      <p:grpSp>
        <p:nvGrpSpPr>
          <p:cNvPr id="1287" name="组合 1286">
            <a:extLst>
              <a:ext uri="{FF2B5EF4-FFF2-40B4-BE49-F238E27FC236}">
                <a16:creationId xmlns:a16="http://schemas.microsoft.com/office/drawing/2014/main" id="{23798B5B-3FD4-C3E7-7DD5-B5F18E0CF28F}"/>
              </a:ext>
            </a:extLst>
          </p:cNvPr>
          <p:cNvGrpSpPr/>
          <p:nvPr/>
        </p:nvGrpSpPr>
        <p:grpSpPr>
          <a:xfrm>
            <a:off x="2402958" y="2198356"/>
            <a:ext cx="9340177" cy="4193933"/>
            <a:chOff x="1937519" y="1231482"/>
            <a:chExt cx="9413107" cy="4371975"/>
          </a:xfrm>
        </p:grpSpPr>
        <p:sp>
          <p:nvSpPr>
            <p:cNvPr id="1288" name="Rectangle 260">
              <a:extLst>
                <a:ext uri="{FF2B5EF4-FFF2-40B4-BE49-F238E27FC236}">
                  <a16:creationId xmlns:a16="http://schemas.microsoft.com/office/drawing/2014/main" id="{0D630551-F49B-EAA3-BCF6-91F4148453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3712" y="1900447"/>
              <a:ext cx="7940988" cy="303626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 cap="sq">
              <a:solidFill>
                <a:schemeClr val="tx1"/>
              </a:solidFill>
              <a:prstDash val="solid"/>
              <a:miter lim="800000"/>
              <a:headEnd/>
              <a:tailEnd/>
            </a:ln>
            <a:effectLst>
              <a:outerShdw blurRad="165100" dist="762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>
              <a:lvl1pPr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1pPr>
              <a:lvl2pPr marL="742950" indent="-285750"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2pPr>
              <a:lvl3pPr marL="1143000" indent="-228600"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3pPr>
              <a:lvl4pPr marL="1600200" indent="-228600"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4pPr>
              <a:lvl5pPr marL="2057400" indent="-228600"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0563C1"/>
                </a:buClr>
                <a:buSzPct val="65000"/>
                <a:buFont typeface="Wingdings" panose="05000000000000000000" pitchFamily="2" charset="2"/>
                <a:buNone/>
                <a:tabLst/>
                <a:defRPr/>
              </a:pPr>
              <a:endParaRPr kumimoji="0" lang="zh-CN" altLang="en-US" sz="1800" b="1" i="0" u="sng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Segoe UI Black" panose="020B0A02040204020203" pitchFamily="34" charset="0"/>
                <a:ea typeface="微软雅黑" panose="020B0503020204020204" pitchFamily="34" charset="-122"/>
                <a:cs typeface="Segoe UI Black" panose="020B0A02040204020203" pitchFamily="34" charset="0"/>
              </a:endParaRPr>
            </a:p>
          </p:txBody>
        </p:sp>
        <p:sp>
          <p:nvSpPr>
            <p:cNvPr id="1289" name="Rectangle 7">
              <a:extLst>
                <a:ext uri="{FF2B5EF4-FFF2-40B4-BE49-F238E27FC236}">
                  <a16:creationId xmlns:a16="http://schemas.microsoft.com/office/drawing/2014/main" id="{3814CBDC-3D1C-55E0-C7E7-30946AD604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83789" y="3894138"/>
              <a:ext cx="1366837" cy="1444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marL="469900" indent="-4699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marL="469900" marR="0" lvl="0" indent="-469900" algn="l" defTabSz="914400" rtl="0" eaLnBrk="1" fontAlgn="auto" latinLnBrk="0" hangingPunct="1">
                <a:lnSpc>
                  <a:spcPct val="12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ED7D31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zh-CN" sz="1900" b="0" i="0" u="none" strike="noStrike" kern="1200" cap="none" spc="0" normalizeH="0" baseline="0" noProof="0" dirty="0">
                  <a:ln>
                    <a:noFill/>
                  </a:ln>
                  <a:solidFill>
                    <a:srgbClr val="008000"/>
                  </a:solidFill>
                  <a:effectLst/>
                  <a:uLnTx/>
                  <a:uFillTx/>
                  <a:latin typeface="Verdana" panose="020B0604030504040204" pitchFamily="34" charset="0"/>
                  <a:ea typeface="微软雅黑" panose="020B0503020204020204" pitchFamily="34" charset="-122"/>
                  <a:cs typeface="+mn-cs"/>
                </a:rPr>
                <a:t>c</a:t>
              </a:r>
              <a:r>
                <a:rPr kumimoji="0" lang="en-US" altLang="zh-CN" sz="19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8000"/>
                  </a:solidFill>
                  <a:effectLst/>
                  <a:uLnTx/>
                  <a:uFillTx/>
                  <a:latin typeface="Verdana" panose="020B0604030504040204" pitchFamily="34" charset="0"/>
                  <a:ea typeface="微软雅黑" panose="020B0503020204020204" pitchFamily="34" charset="-122"/>
                  <a:cs typeface="+mn-cs"/>
                </a:rPr>
                <a:t>0</a:t>
              </a:r>
              <a:r>
                <a:rPr kumimoji="0" lang="en-US" altLang="zh-CN" sz="17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Verdana" panose="020B0604030504040204" pitchFamily="34" charset="0"/>
                  <a:ea typeface="微软雅黑" panose="020B0503020204020204" pitchFamily="34" charset="-122"/>
                  <a:cs typeface="+mn-cs"/>
                </a:rPr>
                <a:t> </a:t>
              </a:r>
              <a:endParaRPr kumimoji="0" lang="en-US" altLang="zh-CN" sz="1700" b="0" i="0" u="none" strike="noStrike" kern="1200" cap="none" spc="0" normalizeH="0" baseline="-25000" noProof="0" dirty="0">
                <a:ln>
                  <a:noFill/>
                </a:ln>
                <a:solidFill>
                  <a:srgbClr val="954F72"/>
                </a:solidFill>
                <a:effectLst/>
                <a:uLnTx/>
                <a:uFillTx/>
                <a:latin typeface="Verdana" panose="020B060403050404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290" name="Line 41">
              <a:extLst>
                <a:ext uri="{FF2B5EF4-FFF2-40B4-BE49-F238E27FC236}">
                  <a16:creationId xmlns:a16="http://schemas.microsoft.com/office/drawing/2014/main" id="{C7D2C1FB-090A-1743-57BB-09AC5DF6110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590606" y="3320632"/>
              <a:ext cx="0" cy="1828800"/>
            </a:xfrm>
            <a:prstGeom prst="line">
              <a:avLst/>
            </a:prstGeom>
            <a:noFill/>
            <a:ln w="19050" cap="sq">
              <a:solidFill>
                <a:srgbClr val="FF66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291" name="Line 50">
              <a:extLst>
                <a:ext uri="{FF2B5EF4-FFF2-40B4-BE49-F238E27FC236}">
                  <a16:creationId xmlns:a16="http://schemas.microsoft.com/office/drawing/2014/main" id="{9F3604CC-FA4D-71FC-5C48-243865232A7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743006" y="3320632"/>
              <a:ext cx="0" cy="381000"/>
            </a:xfrm>
            <a:prstGeom prst="line">
              <a:avLst/>
            </a:prstGeom>
            <a:noFill/>
            <a:ln w="19050" cap="sq">
              <a:solidFill>
                <a:srgbClr val="FF6600"/>
              </a:solidFill>
              <a:miter lim="800000"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等线" panose="02010600030101010101" pitchFamily="2" charset="-122"/>
                <a:cs typeface="Segoe UI Black" panose="020B0A02040204020203" pitchFamily="34" charset="0"/>
              </a:endParaRPr>
            </a:p>
          </p:txBody>
        </p:sp>
        <p:sp>
          <p:nvSpPr>
            <p:cNvPr id="1292" name="Line 85">
              <a:extLst>
                <a:ext uri="{FF2B5EF4-FFF2-40B4-BE49-F238E27FC236}">
                  <a16:creationId xmlns:a16="http://schemas.microsoft.com/office/drawing/2014/main" id="{DDA8D800-08C1-2D98-502D-FCEC7A82F84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343206" y="3320632"/>
              <a:ext cx="0" cy="1828800"/>
            </a:xfrm>
            <a:prstGeom prst="line">
              <a:avLst/>
            </a:prstGeom>
            <a:noFill/>
            <a:ln w="19050" cap="sq">
              <a:solidFill>
                <a:srgbClr val="FF66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grpSp>
          <p:nvGrpSpPr>
            <p:cNvPr id="1293" name="Group 14">
              <a:extLst>
                <a:ext uri="{FF2B5EF4-FFF2-40B4-BE49-F238E27FC236}">
                  <a16:creationId xmlns:a16="http://schemas.microsoft.com/office/drawing/2014/main" id="{54F32A8A-3590-AFA2-7951-E12DF4BD362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447606" y="2482432"/>
              <a:ext cx="1308100" cy="2667000"/>
              <a:chOff x="0" y="0"/>
              <a:chExt cx="824" cy="1680"/>
            </a:xfrm>
          </p:grpSpPr>
          <p:sp>
            <p:nvSpPr>
              <p:cNvPr id="1405" name="Line 108">
                <a:extLst>
                  <a:ext uri="{FF2B5EF4-FFF2-40B4-BE49-F238E27FC236}">
                    <a16:creationId xmlns:a16="http://schemas.microsoft.com/office/drawing/2014/main" id="{5054C769-923C-1438-5A18-AEC6B449481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84" y="0"/>
                <a:ext cx="0" cy="96"/>
              </a:xfrm>
              <a:prstGeom prst="line">
                <a:avLst/>
              </a:prstGeom>
              <a:noFill/>
              <a:ln w="19050" cap="sq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406" name="Line 104">
                <a:extLst>
                  <a:ext uri="{FF2B5EF4-FFF2-40B4-BE49-F238E27FC236}">
                    <a16:creationId xmlns:a16="http://schemas.microsoft.com/office/drawing/2014/main" id="{E3E725A5-B5A3-0EC5-394C-E53D781EBA2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0" y="0"/>
                <a:ext cx="0" cy="336"/>
              </a:xfrm>
              <a:prstGeom prst="line">
                <a:avLst/>
              </a:prstGeom>
              <a:noFill/>
              <a:ln w="19050" cap="sq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grpSp>
            <p:nvGrpSpPr>
              <p:cNvPr id="1407" name="Group 17">
                <a:extLst>
                  <a:ext uri="{FF2B5EF4-FFF2-40B4-BE49-F238E27FC236}">
                    <a16:creationId xmlns:a16="http://schemas.microsoft.com/office/drawing/2014/main" id="{1D67A23B-EF03-1FE8-FF0B-274045ACD4D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0"/>
                <a:ext cx="384" cy="1680"/>
                <a:chOff x="0" y="0"/>
                <a:chExt cx="384" cy="1680"/>
              </a:xfrm>
            </p:grpSpPr>
            <p:sp>
              <p:nvSpPr>
                <p:cNvPr id="1410" name="Line 109">
                  <a:extLst>
                    <a:ext uri="{FF2B5EF4-FFF2-40B4-BE49-F238E27FC236}">
                      <a16:creationId xmlns:a16="http://schemas.microsoft.com/office/drawing/2014/main" id="{B8F78957-7774-74E1-DEAC-38CC21A6F33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84" y="0"/>
                  <a:ext cx="0" cy="96"/>
                </a:xfrm>
                <a:prstGeom prst="line">
                  <a:avLst/>
                </a:prstGeom>
                <a:noFill/>
                <a:ln w="19050" cap="sq">
                  <a:solidFill>
                    <a:srgbClr val="0000CC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411" name="Line 110">
                  <a:extLst>
                    <a:ext uri="{FF2B5EF4-FFF2-40B4-BE49-F238E27FC236}">
                      <a16:creationId xmlns:a16="http://schemas.microsoft.com/office/drawing/2014/main" id="{95DF02C1-A3E0-90FF-899D-F101F86C167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0" y="96"/>
                  <a:ext cx="384" cy="0"/>
                </a:xfrm>
                <a:prstGeom prst="line">
                  <a:avLst/>
                </a:prstGeom>
                <a:noFill/>
                <a:ln w="19050" cap="sq">
                  <a:solidFill>
                    <a:srgbClr val="0000CC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412" name="Line 111">
                  <a:extLst>
                    <a:ext uri="{FF2B5EF4-FFF2-40B4-BE49-F238E27FC236}">
                      <a16:creationId xmlns:a16="http://schemas.microsoft.com/office/drawing/2014/main" id="{4D0224D4-FF02-10E9-83A7-00F7E663F81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0" y="96"/>
                  <a:ext cx="0" cy="1584"/>
                </a:xfrm>
                <a:prstGeom prst="line">
                  <a:avLst/>
                </a:prstGeom>
                <a:noFill/>
                <a:ln w="19050" cap="sq">
                  <a:solidFill>
                    <a:srgbClr val="0000CC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/>
                    <a:ea typeface="等线" panose="02010600030101010101" pitchFamily="2" charset="-122"/>
                    <a:cs typeface="+mn-cs"/>
                  </a:endParaRPr>
                </a:p>
              </p:txBody>
            </p:sp>
          </p:grpSp>
          <p:sp>
            <p:nvSpPr>
              <p:cNvPr id="1408" name="Line 112">
                <a:extLst>
                  <a:ext uri="{FF2B5EF4-FFF2-40B4-BE49-F238E27FC236}">
                    <a16:creationId xmlns:a16="http://schemas.microsoft.com/office/drawing/2014/main" id="{728EDDD4-7481-7C8C-24B6-D873CC98D31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84" y="96"/>
                <a:ext cx="240" cy="0"/>
              </a:xfrm>
              <a:prstGeom prst="line">
                <a:avLst/>
              </a:prstGeom>
              <a:noFill/>
              <a:ln w="19050" cap="sq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409" name="Line 113">
                <a:extLst>
                  <a:ext uri="{FF2B5EF4-FFF2-40B4-BE49-F238E27FC236}">
                    <a16:creationId xmlns:a16="http://schemas.microsoft.com/office/drawing/2014/main" id="{0DB9C891-DE85-997E-2909-C73912644AF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24" y="96"/>
                <a:ext cx="0" cy="240"/>
              </a:xfrm>
              <a:prstGeom prst="line">
                <a:avLst/>
              </a:prstGeom>
              <a:noFill/>
              <a:ln w="19050" cap="sq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1294" name="Line 128">
              <a:extLst>
                <a:ext uri="{FF2B5EF4-FFF2-40B4-BE49-F238E27FC236}">
                  <a16:creationId xmlns:a16="http://schemas.microsoft.com/office/drawing/2014/main" id="{99342E9E-8E3B-162A-215D-0EAF9E66C78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314006" y="3549232"/>
              <a:ext cx="5791200" cy="0"/>
            </a:xfrm>
            <a:prstGeom prst="line">
              <a:avLst/>
            </a:prstGeom>
            <a:noFill/>
            <a:ln w="19050" cap="sq">
              <a:solidFill>
                <a:srgbClr val="008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等线" panose="02010600030101010101" pitchFamily="2" charset="-122"/>
                <a:cs typeface="Segoe UI Black" panose="020B0A02040204020203" pitchFamily="34" charset="0"/>
              </a:endParaRPr>
            </a:p>
          </p:txBody>
        </p:sp>
        <p:sp>
          <p:nvSpPr>
            <p:cNvPr id="1295" name="Line 130">
              <a:extLst>
                <a:ext uri="{FF2B5EF4-FFF2-40B4-BE49-F238E27FC236}">
                  <a16:creationId xmlns:a16="http://schemas.microsoft.com/office/drawing/2014/main" id="{946C180E-3FCF-984A-1C18-8C3A91DD1F0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648006" y="3320632"/>
              <a:ext cx="0" cy="228600"/>
            </a:xfrm>
            <a:prstGeom prst="line">
              <a:avLst/>
            </a:prstGeom>
            <a:noFill/>
            <a:ln w="19050" cap="sq">
              <a:solidFill>
                <a:srgbClr val="008000"/>
              </a:solidFill>
              <a:miter lim="800000"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等线" panose="02010600030101010101" pitchFamily="2" charset="-122"/>
                <a:cs typeface="Segoe UI Black" panose="020B0A02040204020203" pitchFamily="34" charset="0"/>
              </a:endParaRPr>
            </a:p>
          </p:txBody>
        </p:sp>
        <p:sp>
          <p:nvSpPr>
            <p:cNvPr id="1296" name="Line 134">
              <a:extLst>
                <a:ext uri="{FF2B5EF4-FFF2-40B4-BE49-F238E27FC236}">
                  <a16:creationId xmlns:a16="http://schemas.microsoft.com/office/drawing/2014/main" id="{F00F669E-18A9-DA03-EA41-3AFAC2DD194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887469" y="3320632"/>
              <a:ext cx="0" cy="228600"/>
            </a:xfrm>
            <a:prstGeom prst="line">
              <a:avLst/>
            </a:prstGeom>
            <a:noFill/>
            <a:ln w="19050" cap="sq">
              <a:solidFill>
                <a:srgbClr val="008000"/>
              </a:solidFill>
              <a:miter lim="800000"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等线" panose="02010600030101010101" pitchFamily="2" charset="-122"/>
                <a:cs typeface="Segoe UI Black" panose="020B0A02040204020203" pitchFamily="34" charset="0"/>
              </a:endParaRPr>
            </a:p>
          </p:txBody>
        </p:sp>
        <p:sp>
          <p:nvSpPr>
            <p:cNvPr id="1297" name="Line 137">
              <a:extLst>
                <a:ext uri="{FF2B5EF4-FFF2-40B4-BE49-F238E27FC236}">
                  <a16:creationId xmlns:a16="http://schemas.microsoft.com/office/drawing/2014/main" id="{1E8C136E-87AB-3673-3B7F-E8CC9423EC0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079306" y="3320632"/>
              <a:ext cx="0" cy="228600"/>
            </a:xfrm>
            <a:prstGeom prst="line">
              <a:avLst/>
            </a:prstGeom>
            <a:noFill/>
            <a:ln w="19050" cap="sq">
              <a:solidFill>
                <a:srgbClr val="008000"/>
              </a:solidFill>
              <a:miter lim="800000"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等线" panose="02010600030101010101" pitchFamily="2" charset="-122"/>
                <a:cs typeface="Segoe UI Black" panose="020B0A02040204020203" pitchFamily="34" charset="0"/>
              </a:endParaRPr>
            </a:p>
          </p:txBody>
        </p:sp>
        <p:sp>
          <p:nvSpPr>
            <p:cNvPr id="1298" name="Line 141">
              <a:extLst>
                <a:ext uri="{FF2B5EF4-FFF2-40B4-BE49-F238E27FC236}">
                  <a16:creationId xmlns:a16="http://schemas.microsoft.com/office/drawing/2014/main" id="{7A52C17B-2CCB-E5F3-C06D-D9862C077DA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37806" y="3701632"/>
              <a:ext cx="5105400" cy="0"/>
            </a:xfrm>
            <a:prstGeom prst="line">
              <a:avLst/>
            </a:prstGeom>
            <a:noFill/>
            <a:ln w="19050" cap="sq">
              <a:solidFill>
                <a:srgbClr val="FF6600"/>
              </a:solidFill>
              <a:miter lim="800000"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等线" panose="02010600030101010101" pitchFamily="2" charset="-122"/>
                <a:cs typeface="Segoe UI Black" panose="020B0A02040204020203" pitchFamily="34" charset="0"/>
              </a:endParaRPr>
            </a:p>
          </p:txBody>
        </p:sp>
        <p:sp>
          <p:nvSpPr>
            <p:cNvPr id="1299" name="Line 143">
              <a:extLst>
                <a:ext uri="{FF2B5EF4-FFF2-40B4-BE49-F238E27FC236}">
                  <a16:creationId xmlns:a16="http://schemas.microsoft.com/office/drawing/2014/main" id="{90D32012-6DA0-4D7E-A1E4-EBAC1D36C8C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977706" y="3320632"/>
              <a:ext cx="0" cy="381000"/>
            </a:xfrm>
            <a:prstGeom prst="line">
              <a:avLst/>
            </a:prstGeom>
            <a:noFill/>
            <a:ln w="19050" cap="sq">
              <a:solidFill>
                <a:srgbClr val="FF6600"/>
              </a:solidFill>
              <a:miter lim="800000"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等线" panose="02010600030101010101" pitchFamily="2" charset="-122"/>
                <a:cs typeface="Segoe UI Black" panose="020B0A02040204020203" pitchFamily="34" charset="0"/>
              </a:endParaRPr>
            </a:p>
          </p:txBody>
        </p:sp>
        <p:sp>
          <p:nvSpPr>
            <p:cNvPr id="1300" name="Line 148">
              <a:extLst>
                <a:ext uri="{FF2B5EF4-FFF2-40B4-BE49-F238E27FC236}">
                  <a16:creationId xmlns:a16="http://schemas.microsoft.com/office/drawing/2014/main" id="{5C73EEB7-5C23-67D9-A966-E031A1D3270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80606" y="3854032"/>
              <a:ext cx="4495800" cy="0"/>
            </a:xfrm>
            <a:prstGeom prst="line">
              <a:avLst/>
            </a:prstGeom>
            <a:noFill/>
            <a:ln w="19050" cap="sq">
              <a:solidFill>
                <a:srgbClr val="0000CC"/>
              </a:solidFill>
              <a:miter lim="800000"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等线" panose="02010600030101010101" pitchFamily="2" charset="-122"/>
                <a:cs typeface="Segoe UI Black" panose="020B0A02040204020203" pitchFamily="34" charset="0"/>
              </a:endParaRPr>
            </a:p>
          </p:txBody>
        </p:sp>
        <p:sp>
          <p:nvSpPr>
            <p:cNvPr id="1301" name="Line 114">
              <a:extLst>
                <a:ext uri="{FF2B5EF4-FFF2-40B4-BE49-F238E27FC236}">
                  <a16:creationId xmlns:a16="http://schemas.microsoft.com/office/drawing/2014/main" id="{133B73D1-9602-E660-4317-6FC5302B08B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362006" y="3320632"/>
              <a:ext cx="0" cy="533400"/>
            </a:xfrm>
            <a:prstGeom prst="line">
              <a:avLst/>
            </a:prstGeom>
            <a:noFill/>
            <a:ln w="19050" cap="sq">
              <a:solidFill>
                <a:srgbClr val="0000CC"/>
              </a:solidFill>
              <a:miter lim="800000"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等线" panose="02010600030101010101" pitchFamily="2" charset="-122"/>
                <a:cs typeface="Segoe UI Black" panose="020B0A02040204020203" pitchFamily="34" charset="0"/>
              </a:endParaRPr>
            </a:p>
          </p:txBody>
        </p:sp>
        <p:sp>
          <p:nvSpPr>
            <p:cNvPr id="1302" name="Line 160">
              <a:extLst>
                <a:ext uri="{FF2B5EF4-FFF2-40B4-BE49-F238E27FC236}">
                  <a16:creationId xmlns:a16="http://schemas.microsoft.com/office/drawing/2014/main" id="{D832676C-1EC4-C3C9-4D08-0FD80355507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04406" y="4006432"/>
              <a:ext cx="3886200" cy="0"/>
            </a:xfrm>
            <a:prstGeom prst="line">
              <a:avLst/>
            </a:prstGeom>
            <a:noFill/>
            <a:ln w="19050" cap="sq">
              <a:solidFill>
                <a:srgbClr val="FF6600"/>
              </a:solidFill>
              <a:miter lim="800000"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等线" panose="02010600030101010101" pitchFamily="2" charset="-122"/>
                <a:cs typeface="Segoe UI Black" panose="020B0A02040204020203" pitchFamily="34" charset="0"/>
              </a:endParaRPr>
            </a:p>
          </p:txBody>
        </p:sp>
        <p:sp>
          <p:nvSpPr>
            <p:cNvPr id="1303" name="Line 90">
              <a:extLst>
                <a:ext uri="{FF2B5EF4-FFF2-40B4-BE49-F238E27FC236}">
                  <a16:creationId xmlns:a16="http://schemas.microsoft.com/office/drawing/2014/main" id="{96CA1FC3-508D-8887-4C7F-1D9645B31D1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57206" y="3320632"/>
              <a:ext cx="0" cy="685800"/>
            </a:xfrm>
            <a:prstGeom prst="line">
              <a:avLst/>
            </a:prstGeom>
            <a:noFill/>
            <a:ln w="19050" cap="sq">
              <a:solidFill>
                <a:srgbClr val="FF6600"/>
              </a:solidFill>
              <a:miter lim="800000"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等线" panose="02010600030101010101" pitchFamily="2" charset="-122"/>
                <a:cs typeface="Segoe UI Black" panose="020B0A02040204020203" pitchFamily="34" charset="0"/>
              </a:endParaRPr>
            </a:p>
          </p:txBody>
        </p:sp>
        <p:sp>
          <p:nvSpPr>
            <p:cNvPr id="1304" name="Line 166">
              <a:extLst>
                <a:ext uri="{FF2B5EF4-FFF2-40B4-BE49-F238E27FC236}">
                  <a16:creationId xmlns:a16="http://schemas.microsoft.com/office/drawing/2014/main" id="{405DC208-736C-14D1-D5B0-789656F1138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868169" y="3320632"/>
              <a:ext cx="0" cy="685800"/>
            </a:xfrm>
            <a:prstGeom prst="line">
              <a:avLst/>
            </a:prstGeom>
            <a:noFill/>
            <a:ln w="19050" cap="sq">
              <a:solidFill>
                <a:srgbClr val="FF6600"/>
              </a:solidFill>
              <a:miter lim="800000"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等线" panose="02010600030101010101" pitchFamily="2" charset="-122"/>
                <a:cs typeface="Segoe UI Black" panose="020B0A02040204020203" pitchFamily="34" charset="0"/>
              </a:endParaRPr>
            </a:p>
          </p:txBody>
        </p:sp>
        <p:sp>
          <p:nvSpPr>
            <p:cNvPr id="1305" name="Line 169">
              <a:extLst>
                <a:ext uri="{FF2B5EF4-FFF2-40B4-BE49-F238E27FC236}">
                  <a16:creationId xmlns:a16="http://schemas.microsoft.com/office/drawing/2014/main" id="{8898B878-9549-F72D-50FB-9B059EF61E6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749106" y="3320632"/>
              <a:ext cx="0" cy="1828800"/>
            </a:xfrm>
            <a:prstGeom prst="line">
              <a:avLst/>
            </a:prstGeom>
            <a:noFill/>
            <a:ln w="19050" cap="sq">
              <a:solidFill>
                <a:srgbClr val="FF66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grpSp>
          <p:nvGrpSpPr>
            <p:cNvPr id="1306" name="Group 35">
              <a:extLst>
                <a:ext uri="{FF2B5EF4-FFF2-40B4-BE49-F238E27FC236}">
                  <a16:creationId xmlns:a16="http://schemas.microsoft.com/office/drawing/2014/main" id="{741C85FC-251C-9046-2008-3702AB6AC5F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42606" y="2482432"/>
              <a:ext cx="1371600" cy="2667000"/>
              <a:chOff x="0" y="0"/>
              <a:chExt cx="864" cy="1680"/>
            </a:xfrm>
          </p:grpSpPr>
          <p:sp>
            <p:nvSpPr>
              <p:cNvPr id="1394" name="Line 173">
                <a:extLst>
                  <a:ext uri="{FF2B5EF4-FFF2-40B4-BE49-F238E27FC236}">
                    <a16:creationId xmlns:a16="http://schemas.microsoft.com/office/drawing/2014/main" id="{83823B5A-E9A8-0859-6931-4CDC4F1EEF7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2" y="192"/>
                <a:ext cx="0" cy="144"/>
              </a:xfrm>
              <a:prstGeom prst="line">
                <a:avLst/>
              </a:prstGeom>
              <a:noFill/>
              <a:ln w="19050" cap="sq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grpSp>
            <p:nvGrpSpPr>
              <p:cNvPr id="1395" name="Group 37">
                <a:extLst>
                  <a:ext uri="{FF2B5EF4-FFF2-40B4-BE49-F238E27FC236}">
                    <a16:creationId xmlns:a16="http://schemas.microsoft.com/office/drawing/2014/main" id="{827CEF44-862A-E480-2298-EE120583B4C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0"/>
                <a:ext cx="864" cy="1680"/>
                <a:chOff x="0" y="0"/>
                <a:chExt cx="864" cy="1680"/>
              </a:xfrm>
            </p:grpSpPr>
            <p:sp>
              <p:nvSpPr>
                <p:cNvPr id="1396" name="Line 170">
                  <a:extLst>
                    <a:ext uri="{FF2B5EF4-FFF2-40B4-BE49-F238E27FC236}">
                      <a16:creationId xmlns:a16="http://schemas.microsoft.com/office/drawing/2014/main" id="{B8644BF5-9B53-FFF8-CDCF-C35BE4079A5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32" y="0"/>
                  <a:ext cx="0" cy="96"/>
                </a:xfrm>
                <a:prstGeom prst="line">
                  <a:avLst/>
                </a:prstGeom>
                <a:noFill/>
                <a:ln w="19050" cap="sq">
                  <a:solidFill>
                    <a:srgbClr val="0000CC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397" name="Line 171">
                  <a:extLst>
                    <a:ext uri="{FF2B5EF4-FFF2-40B4-BE49-F238E27FC236}">
                      <a16:creationId xmlns:a16="http://schemas.microsoft.com/office/drawing/2014/main" id="{F1A0DA55-0995-7AEF-03DF-EC0BCDABC3B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0" y="96"/>
                  <a:ext cx="432" cy="0"/>
                </a:xfrm>
                <a:prstGeom prst="line">
                  <a:avLst/>
                </a:prstGeom>
                <a:noFill/>
                <a:ln w="19050" cap="sq">
                  <a:solidFill>
                    <a:srgbClr val="0000CC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398" name="Line 172">
                  <a:extLst>
                    <a:ext uri="{FF2B5EF4-FFF2-40B4-BE49-F238E27FC236}">
                      <a16:creationId xmlns:a16="http://schemas.microsoft.com/office/drawing/2014/main" id="{AE28F91E-F1F2-3C9D-A7EA-6269FE84FFC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0" y="96"/>
                  <a:ext cx="0" cy="1584"/>
                </a:xfrm>
                <a:prstGeom prst="line">
                  <a:avLst/>
                </a:prstGeom>
                <a:noFill/>
                <a:ln w="19050" cap="sq">
                  <a:solidFill>
                    <a:srgbClr val="0000CC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399" name="Line 174">
                  <a:extLst>
                    <a:ext uri="{FF2B5EF4-FFF2-40B4-BE49-F238E27FC236}">
                      <a16:creationId xmlns:a16="http://schemas.microsoft.com/office/drawing/2014/main" id="{CBCA0659-1244-4F16-4FEA-BB6AC63571B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92" y="192"/>
                  <a:ext cx="288" cy="0"/>
                </a:xfrm>
                <a:prstGeom prst="line">
                  <a:avLst/>
                </a:prstGeom>
                <a:noFill/>
                <a:ln w="19050" cap="sq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400" name="Line 175">
                  <a:extLst>
                    <a:ext uri="{FF2B5EF4-FFF2-40B4-BE49-F238E27FC236}">
                      <a16:creationId xmlns:a16="http://schemas.microsoft.com/office/drawing/2014/main" id="{BFD9DC5B-4CA8-C083-7F3C-FEB8DDE050E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480" y="0"/>
                  <a:ext cx="0" cy="192"/>
                </a:xfrm>
                <a:prstGeom prst="line">
                  <a:avLst/>
                </a:prstGeom>
                <a:noFill/>
                <a:ln w="19050" cap="sq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401" name="Line 176">
                  <a:extLst>
                    <a:ext uri="{FF2B5EF4-FFF2-40B4-BE49-F238E27FC236}">
                      <a16:creationId xmlns:a16="http://schemas.microsoft.com/office/drawing/2014/main" id="{C9AA79BE-781A-AD1C-46A0-BD245636D2B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8" y="0"/>
                  <a:ext cx="0" cy="336"/>
                </a:xfrm>
                <a:prstGeom prst="line">
                  <a:avLst/>
                </a:prstGeom>
                <a:noFill/>
                <a:ln w="19050" cap="sq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402" name="Line 177">
                  <a:extLst>
                    <a:ext uri="{FF2B5EF4-FFF2-40B4-BE49-F238E27FC236}">
                      <a16:creationId xmlns:a16="http://schemas.microsoft.com/office/drawing/2014/main" id="{E34C6FDB-634E-832F-BA0B-18C6D475D3F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24" y="96"/>
                  <a:ext cx="240" cy="0"/>
                </a:xfrm>
                <a:prstGeom prst="line">
                  <a:avLst/>
                </a:prstGeom>
                <a:noFill/>
                <a:ln w="19050" cap="sq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403" name="Line 178">
                  <a:extLst>
                    <a:ext uri="{FF2B5EF4-FFF2-40B4-BE49-F238E27FC236}">
                      <a16:creationId xmlns:a16="http://schemas.microsoft.com/office/drawing/2014/main" id="{788FC0EA-9AFB-1785-CCB6-95FFF9C5547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624" y="0"/>
                  <a:ext cx="0" cy="96"/>
                </a:xfrm>
                <a:prstGeom prst="line">
                  <a:avLst/>
                </a:prstGeom>
                <a:noFill/>
                <a:ln w="19050" cap="sq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404" name="Line 179">
                  <a:extLst>
                    <a:ext uri="{FF2B5EF4-FFF2-40B4-BE49-F238E27FC236}">
                      <a16:creationId xmlns:a16="http://schemas.microsoft.com/office/drawing/2014/main" id="{E844EF86-E08C-54FE-357A-88A824A037A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64" y="96"/>
                  <a:ext cx="0" cy="240"/>
                </a:xfrm>
                <a:prstGeom prst="line">
                  <a:avLst/>
                </a:prstGeom>
                <a:noFill/>
                <a:ln w="19050" cap="sq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/>
                    <a:ea typeface="等线" panose="02010600030101010101" pitchFamily="2" charset="-122"/>
                    <a:cs typeface="+mn-cs"/>
                  </a:endParaRPr>
                </a:p>
              </p:txBody>
            </p:sp>
          </p:grpSp>
        </p:grpSp>
        <p:grpSp>
          <p:nvGrpSpPr>
            <p:cNvPr id="1307" name="Group 47">
              <a:extLst>
                <a:ext uri="{FF2B5EF4-FFF2-40B4-BE49-F238E27FC236}">
                  <a16:creationId xmlns:a16="http://schemas.microsoft.com/office/drawing/2014/main" id="{A3AB1F68-C0D5-066E-FB7E-73E70B3789A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114606" y="2482432"/>
              <a:ext cx="381000" cy="533400"/>
              <a:chOff x="0" y="0"/>
              <a:chExt cx="240" cy="336"/>
            </a:xfrm>
          </p:grpSpPr>
          <p:sp>
            <p:nvSpPr>
              <p:cNvPr id="1391" name="Line 183">
                <a:extLst>
                  <a:ext uri="{FF2B5EF4-FFF2-40B4-BE49-F238E27FC236}">
                    <a16:creationId xmlns:a16="http://schemas.microsoft.com/office/drawing/2014/main" id="{0B973FB3-BFB7-80F0-0321-CD180260089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0" y="0"/>
                <a:ext cx="0" cy="96"/>
              </a:xfrm>
              <a:prstGeom prst="line">
                <a:avLst/>
              </a:prstGeom>
              <a:noFill/>
              <a:ln w="19050" cap="sq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等线" panose="02010600030101010101" pitchFamily="2" charset="-122"/>
                  <a:cs typeface="Segoe UI Black" panose="020B0A02040204020203" pitchFamily="34" charset="0"/>
                </a:endParaRPr>
              </a:p>
            </p:txBody>
          </p:sp>
          <p:sp>
            <p:nvSpPr>
              <p:cNvPr id="1392" name="Line 184">
                <a:extLst>
                  <a:ext uri="{FF2B5EF4-FFF2-40B4-BE49-F238E27FC236}">
                    <a16:creationId xmlns:a16="http://schemas.microsoft.com/office/drawing/2014/main" id="{BB1023E0-2BE1-77BD-3387-34A8991FB24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0" y="96"/>
                <a:ext cx="240" cy="0"/>
              </a:xfrm>
              <a:prstGeom prst="line">
                <a:avLst/>
              </a:prstGeom>
              <a:noFill/>
              <a:ln w="19050" cap="sq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等线" panose="02010600030101010101" pitchFamily="2" charset="-122"/>
                  <a:cs typeface="Segoe UI Black" panose="020B0A02040204020203" pitchFamily="34" charset="0"/>
                </a:endParaRPr>
              </a:p>
            </p:txBody>
          </p:sp>
          <p:sp>
            <p:nvSpPr>
              <p:cNvPr id="1393" name="Line 185">
                <a:extLst>
                  <a:ext uri="{FF2B5EF4-FFF2-40B4-BE49-F238E27FC236}">
                    <a16:creationId xmlns:a16="http://schemas.microsoft.com/office/drawing/2014/main" id="{2550C4AE-EBDB-3CFD-1965-229DB00D7FB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0" y="96"/>
                <a:ext cx="0" cy="240"/>
              </a:xfrm>
              <a:prstGeom prst="line">
                <a:avLst/>
              </a:prstGeom>
              <a:noFill/>
              <a:ln w="19050" cap="sq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等线" panose="02010600030101010101" pitchFamily="2" charset="-122"/>
                  <a:cs typeface="Segoe UI Black" panose="020B0A02040204020203" pitchFamily="34" charset="0"/>
                </a:endParaRPr>
              </a:p>
            </p:txBody>
          </p:sp>
        </p:grpSp>
        <p:grpSp>
          <p:nvGrpSpPr>
            <p:cNvPr id="1308" name="Group 51">
              <a:extLst>
                <a:ext uri="{FF2B5EF4-FFF2-40B4-BE49-F238E27FC236}">
                  <a16:creationId xmlns:a16="http://schemas.microsoft.com/office/drawing/2014/main" id="{EC16D8E8-8188-A757-B8B5-AD939849707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276406" y="2482432"/>
              <a:ext cx="533400" cy="2667000"/>
              <a:chOff x="0" y="0"/>
              <a:chExt cx="336" cy="1680"/>
            </a:xfrm>
          </p:grpSpPr>
          <p:sp>
            <p:nvSpPr>
              <p:cNvPr id="1388" name="Line 186">
                <a:extLst>
                  <a:ext uri="{FF2B5EF4-FFF2-40B4-BE49-F238E27FC236}">
                    <a16:creationId xmlns:a16="http://schemas.microsoft.com/office/drawing/2014/main" id="{BC79C0D7-8EA2-19BC-FC4D-A0F05180817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6" y="0"/>
                <a:ext cx="0" cy="96"/>
              </a:xfrm>
              <a:prstGeom prst="line">
                <a:avLst/>
              </a:prstGeom>
              <a:noFill/>
              <a:ln w="19050" cap="sq">
                <a:solidFill>
                  <a:srgbClr val="0000CC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389" name="Line 187">
                <a:extLst>
                  <a:ext uri="{FF2B5EF4-FFF2-40B4-BE49-F238E27FC236}">
                    <a16:creationId xmlns:a16="http://schemas.microsoft.com/office/drawing/2014/main" id="{8A48B9AF-5C82-2D48-D925-D05F2315590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0" y="96"/>
                <a:ext cx="336" cy="0"/>
              </a:xfrm>
              <a:prstGeom prst="line">
                <a:avLst/>
              </a:prstGeom>
              <a:noFill/>
              <a:ln w="19050" cap="sq">
                <a:solidFill>
                  <a:srgbClr val="0000CC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390" name="Line 188">
                <a:extLst>
                  <a:ext uri="{FF2B5EF4-FFF2-40B4-BE49-F238E27FC236}">
                    <a16:creationId xmlns:a16="http://schemas.microsoft.com/office/drawing/2014/main" id="{3DC0606C-BAD5-953D-0A22-0F8AB6C855F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0" y="96"/>
                <a:ext cx="0" cy="1584"/>
              </a:xfrm>
              <a:prstGeom prst="line">
                <a:avLst/>
              </a:prstGeom>
              <a:noFill/>
              <a:ln w="19050" cap="sq">
                <a:solidFill>
                  <a:srgbClr val="0000CC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</p:grpSp>
        <p:grpSp>
          <p:nvGrpSpPr>
            <p:cNvPr id="1309" name="Group 55">
              <a:extLst>
                <a:ext uri="{FF2B5EF4-FFF2-40B4-BE49-F238E27FC236}">
                  <a16:creationId xmlns:a16="http://schemas.microsoft.com/office/drawing/2014/main" id="{0E9CC07B-D6D3-EC4A-0174-4CCD8795E51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37519" y="5143082"/>
              <a:ext cx="7699376" cy="460375"/>
              <a:chOff x="-105" y="92"/>
              <a:chExt cx="4850" cy="290"/>
            </a:xfrm>
          </p:grpSpPr>
          <p:sp>
            <p:nvSpPr>
              <p:cNvPr id="1384" name="Rectangle 73">
                <a:extLst>
                  <a:ext uri="{FF2B5EF4-FFF2-40B4-BE49-F238E27FC236}">
                    <a16:creationId xmlns:a16="http://schemas.microsoft.com/office/drawing/2014/main" id="{E84E8F3B-62F2-3A22-84E0-EBDF7BCBB4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105" y="92"/>
                <a:ext cx="1456" cy="2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marL="469900" indent="-4699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marL="469900" marR="0" lvl="0" indent="-469900" algn="l" defTabSz="914400" rtl="0" eaLnBrk="1" fontAlgn="auto" latinLnBrk="0" hangingPunct="1">
                  <a:lnSpc>
                    <a:spcPct val="12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ED7D31"/>
                  </a:buClr>
                  <a:buSzTx/>
                  <a:buFont typeface="Wingdings" panose="05000000000000000000" pitchFamily="2" charset="2"/>
                  <a:buNone/>
                  <a:tabLst/>
                  <a:defRPr/>
                </a:pPr>
                <a:r>
                  <a:rPr kumimoji="0" lang="en-US" altLang="zh-CN" sz="17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微软雅黑" panose="020B0503020204020204" pitchFamily="34" charset="-122"/>
                    <a:cs typeface="+mn-cs"/>
                  </a:rPr>
                  <a:t>  G</a:t>
                </a:r>
                <a:r>
                  <a:rPr kumimoji="0" lang="en-US" altLang="zh-CN" sz="1700" b="0" i="0" u="none" strike="noStrike" kern="1200" cap="none" spc="0" normalizeH="0" baseline="-25000" noProof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微软雅黑" panose="020B0503020204020204" pitchFamily="34" charset="-122"/>
                    <a:cs typeface="+mn-cs"/>
                  </a:rPr>
                  <a:t>3</a:t>
                </a:r>
                <a:r>
                  <a:rPr kumimoji="0" lang="en-US" altLang="zh-CN" sz="1700" b="0" i="0" u="none" strike="noStrike" kern="1200" cap="none" spc="0" normalizeH="0" baseline="-2500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微软雅黑" panose="020B0503020204020204" pitchFamily="34" charset="-122"/>
                    <a:cs typeface="+mn-cs"/>
                  </a:rPr>
                  <a:t>                             </a:t>
                </a:r>
                <a:r>
                  <a:rPr kumimoji="0" lang="en-US" altLang="zh-CN" sz="1700" b="0" i="0" u="none" strike="noStrike" kern="1200" cap="none" spc="0" normalizeH="0" baseline="0" noProof="0">
                    <a:ln>
                      <a:noFill/>
                    </a:ln>
                    <a:solidFill>
                      <a:srgbClr val="ED7D31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微软雅黑" panose="020B0503020204020204" pitchFamily="34" charset="-122"/>
                    <a:cs typeface="+mn-cs"/>
                  </a:rPr>
                  <a:t>P</a:t>
                </a:r>
                <a:r>
                  <a:rPr kumimoji="0" lang="en-US" altLang="zh-CN" sz="1700" b="0" i="0" u="none" strike="noStrike" kern="1200" cap="none" spc="0" normalizeH="0" baseline="-25000" noProof="0">
                    <a:ln>
                      <a:noFill/>
                    </a:ln>
                    <a:solidFill>
                      <a:srgbClr val="ED7D31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微软雅黑" panose="020B0503020204020204" pitchFamily="34" charset="-122"/>
                    <a:cs typeface="+mn-cs"/>
                  </a:rPr>
                  <a:t>3</a:t>
                </a:r>
                <a:endParaRPr kumimoji="0" lang="en-US" altLang="zh-CN" sz="17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ED7D31"/>
                  </a:solidFill>
                  <a:effectLst/>
                  <a:uLnTx/>
                  <a:uFillTx/>
                  <a:latin typeface="Verdana" panose="020B060403050404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1385" name="Rectangle 74">
                <a:extLst>
                  <a:ext uri="{FF2B5EF4-FFF2-40B4-BE49-F238E27FC236}">
                    <a16:creationId xmlns:a16="http://schemas.microsoft.com/office/drawing/2014/main" id="{12FF5AC0-3CAD-0254-E6B5-F8E133025E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38" y="92"/>
                <a:ext cx="1116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marL="469900" indent="-4699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marL="469900" marR="0" lvl="0" indent="-469900" algn="l" defTabSz="914400" rtl="0" eaLnBrk="1" fontAlgn="auto" latinLnBrk="0" hangingPunct="1">
                  <a:lnSpc>
                    <a:spcPct val="12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ED7D31"/>
                  </a:buClr>
                  <a:buSzTx/>
                  <a:buFont typeface="Wingdings" panose="05000000000000000000" pitchFamily="2" charset="2"/>
                  <a:buNone/>
                  <a:tabLst/>
                  <a:defRPr/>
                </a:pPr>
                <a:r>
                  <a:rPr kumimoji="0" lang="en-US" altLang="zh-CN" sz="17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微软雅黑" panose="020B0503020204020204" pitchFamily="34" charset="-122"/>
                    <a:cs typeface="+mn-cs"/>
                  </a:rPr>
                  <a:t>  G</a:t>
                </a:r>
                <a:r>
                  <a:rPr kumimoji="0" lang="en-US" altLang="zh-CN" sz="1700" b="0" i="0" u="none" strike="noStrike" kern="1200" cap="none" spc="0" normalizeH="0" baseline="-25000" noProof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微软雅黑" panose="020B0503020204020204" pitchFamily="34" charset="-122"/>
                    <a:cs typeface="+mn-cs"/>
                  </a:rPr>
                  <a:t>2</a:t>
                </a:r>
                <a:r>
                  <a:rPr kumimoji="0" lang="en-US" altLang="zh-CN" sz="1700" b="0" i="0" u="none" strike="noStrike" kern="1200" cap="none" spc="0" normalizeH="0" baseline="-2500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微软雅黑" panose="020B0503020204020204" pitchFamily="34" charset="-122"/>
                    <a:cs typeface="+mn-cs"/>
                  </a:rPr>
                  <a:t>                  </a:t>
                </a:r>
                <a:r>
                  <a:rPr kumimoji="0" lang="en-US" altLang="zh-CN" sz="1700" b="0" i="0" u="none" strike="noStrike" kern="1200" cap="none" spc="0" normalizeH="0" baseline="0" noProof="0">
                    <a:ln>
                      <a:noFill/>
                    </a:ln>
                    <a:solidFill>
                      <a:srgbClr val="ED7D31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微软雅黑" panose="020B0503020204020204" pitchFamily="34" charset="-122"/>
                    <a:cs typeface="+mn-cs"/>
                  </a:rPr>
                  <a:t>P</a:t>
                </a:r>
                <a:r>
                  <a:rPr kumimoji="0" lang="en-US" altLang="zh-CN" sz="1700" b="0" i="0" u="none" strike="noStrike" kern="1200" cap="none" spc="0" normalizeH="0" baseline="-25000" noProof="0">
                    <a:ln>
                      <a:noFill/>
                    </a:ln>
                    <a:solidFill>
                      <a:srgbClr val="ED7D31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微软雅黑" panose="020B0503020204020204" pitchFamily="34" charset="-122"/>
                    <a:cs typeface="+mn-cs"/>
                  </a:rPr>
                  <a:t>2</a:t>
                </a:r>
                <a:endParaRPr kumimoji="0" lang="en-US" altLang="zh-CN" sz="17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ED7D31"/>
                  </a:solidFill>
                  <a:effectLst/>
                  <a:uLnTx/>
                  <a:uFillTx/>
                  <a:latin typeface="Verdana" panose="020B060403050404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1386" name="Rectangle 75">
                <a:extLst>
                  <a:ext uri="{FF2B5EF4-FFF2-40B4-BE49-F238E27FC236}">
                    <a16:creationId xmlns:a16="http://schemas.microsoft.com/office/drawing/2014/main" id="{0A9497F3-21AA-28EE-E915-497CABD913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41" y="92"/>
                <a:ext cx="1120" cy="2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marL="469900" indent="-4699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marL="469900" marR="0" lvl="0" indent="-469900" algn="l" defTabSz="914400" rtl="0" eaLnBrk="1" fontAlgn="auto" latinLnBrk="0" hangingPunct="1">
                  <a:lnSpc>
                    <a:spcPct val="12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ED7D31"/>
                  </a:buClr>
                  <a:buSzTx/>
                  <a:buFont typeface="Wingdings" panose="05000000000000000000" pitchFamily="2" charset="2"/>
                  <a:buNone/>
                  <a:tabLst/>
                  <a:defRPr/>
                </a:pPr>
                <a:r>
                  <a:rPr kumimoji="0" lang="en-US" altLang="zh-CN" sz="17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微软雅黑" panose="020B0503020204020204" pitchFamily="34" charset="-122"/>
                    <a:cs typeface="+mn-cs"/>
                  </a:rPr>
                  <a:t>  G</a:t>
                </a:r>
                <a:r>
                  <a:rPr kumimoji="0" lang="en-US" altLang="zh-CN" sz="1700" b="0" i="0" u="none" strike="noStrike" kern="1200" cap="none" spc="0" normalizeH="0" baseline="-25000" noProof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微软雅黑" panose="020B0503020204020204" pitchFamily="34" charset="-122"/>
                    <a:cs typeface="+mn-cs"/>
                  </a:rPr>
                  <a:t>1 </a:t>
                </a:r>
                <a:r>
                  <a:rPr kumimoji="0" lang="en-US" altLang="zh-CN" sz="1700" b="0" i="0" u="none" strike="noStrike" kern="1200" cap="none" spc="0" normalizeH="0" baseline="-2500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微软雅黑" panose="020B0503020204020204" pitchFamily="34" charset="-122"/>
                    <a:cs typeface="+mn-cs"/>
                  </a:rPr>
                  <a:t>                </a:t>
                </a:r>
                <a:r>
                  <a:rPr kumimoji="0" lang="en-US" altLang="zh-CN" sz="1700" b="0" i="0" u="none" strike="noStrike" kern="1200" cap="none" spc="0" normalizeH="0" baseline="0" noProof="0">
                    <a:ln>
                      <a:noFill/>
                    </a:ln>
                    <a:solidFill>
                      <a:srgbClr val="ED7D31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微软雅黑" panose="020B0503020204020204" pitchFamily="34" charset="-122"/>
                    <a:cs typeface="+mn-cs"/>
                  </a:rPr>
                  <a:t>P</a:t>
                </a:r>
                <a:r>
                  <a:rPr kumimoji="0" lang="en-US" altLang="zh-CN" sz="1700" b="0" i="0" u="none" strike="noStrike" kern="1200" cap="none" spc="0" normalizeH="0" baseline="-25000" noProof="0">
                    <a:ln>
                      <a:noFill/>
                    </a:ln>
                    <a:solidFill>
                      <a:srgbClr val="ED7D31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微软雅黑" panose="020B0503020204020204" pitchFamily="34" charset="-122"/>
                    <a:cs typeface="+mn-cs"/>
                  </a:rPr>
                  <a:t>1</a:t>
                </a:r>
                <a:endParaRPr kumimoji="0" lang="en-US" altLang="zh-CN" sz="17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ED7D31"/>
                  </a:solidFill>
                  <a:effectLst/>
                  <a:uLnTx/>
                  <a:uFillTx/>
                  <a:latin typeface="Verdana" panose="020B060403050404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1387" name="Rectangle 76">
                <a:extLst>
                  <a:ext uri="{FF2B5EF4-FFF2-40B4-BE49-F238E27FC236}">
                    <a16:creationId xmlns:a16="http://schemas.microsoft.com/office/drawing/2014/main" id="{A8402ADB-9C3D-3B8F-58FB-6604CE179D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83" y="94"/>
                <a:ext cx="962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marL="469900" indent="-4699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marL="469900" marR="0" lvl="0" indent="-469900" algn="l" defTabSz="914400" rtl="0" eaLnBrk="1" fontAlgn="auto" latinLnBrk="0" hangingPunct="1">
                  <a:lnSpc>
                    <a:spcPct val="12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ED7D31"/>
                  </a:buClr>
                  <a:buSzTx/>
                  <a:buFont typeface="Wingdings" panose="05000000000000000000" pitchFamily="2" charset="2"/>
                  <a:buNone/>
                  <a:tabLst/>
                  <a:defRPr/>
                </a:pPr>
                <a:r>
                  <a:rPr kumimoji="0" lang="en-US" altLang="zh-CN" sz="17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微软雅黑" panose="020B0503020204020204" pitchFamily="34" charset="-122"/>
                    <a:cs typeface="+mn-cs"/>
                  </a:rPr>
                  <a:t>G</a:t>
                </a:r>
                <a:r>
                  <a:rPr kumimoji="0" lang="en-US" altLang="zh-CN" sz="1700" b="0" i="0" u="none" strike="noStrike" kern="1200" cap="none" spc="0" normalizeH="0" baseline="-25000" noProof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微软雅黑" panose="020B0503020204020204" pitchFamily="34" charset="-122"/>
                    <a:cs typeface="+mn-cs"/>
                  </a:rPr>
                  <a:t>0</a:t>
                </a:r>
                <a:r>
                  <a:rPr kumimoji="0" lang="en-US" altLang="zh-CN" sz="1700" b="0" i="0" u="none" strike="noStrike" kern="1200" cap="none" spc="0" normalizeH="0" baseline="-2500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微软雅黑" panose="020B0503020204020204" pitchFamily="34" charset="-122"/>
                    <a:cs typeface="+mn-cs"/>
                  </a:rPr>
                  <a:t>                </a:t>
                </a:r>
                <a:r>
                  <a:rPr kumimoji="0" lang="en-US" altLang="zh-CN" sz="1700" b="0" i="0" u="none" strike="noStrike" kern="1200" cap="none" spc="0" normalizeH="0" baseline="0" noProof="0">
                    <a:ln>
                      <a:noFill/>
                    </a:ln>
                    <a:solidFill>
                      <a:srgbClr val="ED7D31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微软雅黑" panose="020B0503020204020204" pitchFamily="34" charset="-122"/>
                    <a:cs typeface="+mn-cs"/>
                  </a:rPr>
                  <a:t>P</a:t>
                </a:r>
                <a:r>
                  <a:rPr kumimoji="0" lang="en-US" altLang="zh-CN" sz="1700" b="0" i="0" u="none" strike="noStrike" kern="1200" cap="none" spc="0" normalizeH="0" baseline="-25000" noProof="0">
                    <a:ln>
                      <a:noFill/>
                    </a:ln>
                    <a:solidFill>
                      <a:srgbClr val="ED7D31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微软雅黑" panose="020B0503020204020204" pitchFamily="34" charset="-122"/>
                    <a:cs typeface="+mn-cs"/>
                  </a:rPr>
                  <a:t>0</a:t>
                </a:r>
                <a:endParaRPr kumimoji="0" lang="en-US" altLang="zh-CN" sz="17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ED7D31"/>
                  </a:solidFill>
                  <a:effectLst/>
                  <a:uLnTx/>
                  <a:uFillTx/>
                  <a:latin typeface="Verdana" panose="020B060403050404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sp>
          <p:nvSpPr>
            <p:cNvPr id="1310" name="Line 190">
              <a:extLst>
                <a:ext uri="{FF2B5EF4-FFF2-40B4-BE49-F238E27FC236}">
                  <a16:creationId xmlns:a16="http://schemas.microsoft.com/office/drawing/2014/main" id="{7BAFA54E-A17C-9DB4-F73E-8B1D62CBF3C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94806" y="4311232"/>
              <a:ext cx="2667000" cy="0"/>
            </a:xfrm>
            <a:prstGeom prst="line">
              <a:avLst/>
            </a:prstGeom>
            <a:noFill/>
            <a:ln w="19050" cap="sq">
              <a:solidFill>
                <a:srgbClr val="FF6600"/>
              </a:solidFill>
              <a:miter lim="800000"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等线" panose="02010600030101010101" pitchFamily="2" charset="-122"/>
                <a:cs typeface="Segoe UI Black" panose="020B0A02040204020203" pitchFamily="34" charset="0"/>
              </a:endParaRPr>
            </a:p>
          </p:txBody>
        </p:sp>
        <p:grpSp>
          <p:nvGrpSpPr>
            <p:cNvPr id="1311" name="Group 61">
              <a:extLst>
                <a:ext uri="{FF2B5EF4-FFF2-40B4-BE49-F238E27FC236}">
                  <a16:creationId xmlns:a16="http://schemas.microsoft.com/office/drawing/2014/main" id="{26947B70-B28E-5483-E419-98961DF4703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228406" y="3320632"/>
              <a:ext cx="304800" cy="990600"/>
              <a:chOff x="0" y="0"/>
              <a:chExt cx="192" cy="624"/>
            </a:xfrm>
          </p:grpSpPr>
          <p:sp>
            <p:nvSpPr>
              <p:cNvPr id="1381" name="Line 154">
                <a:extLst>
                  <a:ext uri="{FF2B5EF4-FFF2-40B4-BE49-F238E27FC236}">
                    <a16:creationId xmlns:a16="http://schemas.microsoft.com/office/drawing/2014/main" id="{E0A14A68-BBE1-11FA-B89D-4C9ECF95F2A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2" y="0"/>
                <a:ext cx="0" cy="336"/>
              </a:xfrm>
              <a:prstGeom prst="line">
                <a:avLst/>
              </a:prstGeom>
              <a:noFill/>
              <a:ln w="19050" cap="sq">
                <a:solidFill>
                  <a:srgbClr val="0000CC"/>
                </a:solidFill>
                <a:miter lim="800000"/>
                <a:headEnd/>
                <a:tailEnd type="oval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等线" panose="02010600030101010101" pitchFamily="2" charset="-122"/>
                  <a:cs typeface="Segoe UI Black" panose="020B0A02040204020203" pitchFamily="34" charset="0"/>
                </a:endParaRPr>
              </a:p>
            </p:txBody>
          </p:sp>
          <p:sp>
            <p:nvSpPr>
              <p:cNvPr id="1382" name="Line 164">
                <a:extLst>
                  <a:ext uri="{FF2B5EF4-FFF2-40B4-BE49-F238E27FC236}">
                    <a16:creationId xmlns:a16="http://schemas.microsoft.com/office/drawing/2014/main" id="{E021459D-D7F8-8515-5960-946BB97E1A4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1" y="0"/>
                <a:ext cx="0" cy="432"/>
              </a:xfrm>
              <a:prstGeom prst="line">
                <a:avLst/>
              </a:prstGeom>
              <a:noFill/>
              <a:ln w="19050" cap="sq">
                <a:solidFill>
                  <a:srgbClr val="FF6600"/>
                </a:solidFill>
                <a:miter lim="800000"/>
                <a:headEnd/>
                <a:tailEnd type="oval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等线" panose="02010600030101010101" pitchFamily="2" charset="-122"/>
                  <a:cs typeface="Segoe UI Black" panose="020B0A02040204020203" pitchFamily="34" charset="0"/>
                </a:endParaRPr>
              </a:p>
            </p:txBody>
          </p:sp>
          <p:sp>
            <p:nvSpPr>
              <p:cNvPr id="1383" name="Line 191">
                <a:extLst>
                  <a:ext uri="{FF2B5EF4-FFF2-40B4-BE49-F238E27FC236}">
                    <a16:creationId xmlns:a16="http://schemas.microsoft.com/office/drawing/2014/main" id="{7CC6D245-291C-A2C0-EA48-BAAF92C95C0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0" y="0"/>
                <a:ext cx="0" cy="624"/>
              </a:xfrm>
              <a:prstGeom prst="line">
                <a:avLst/>
              </a:prstGeom>
              <a:noFill/>
              <a:ln w="19050" cap="sq">
                <a:solidFill>
                  <a:srgbClr val="FF6600"/>
                </a:solidFill>
                <a:miter lim="800000"/>
                <a:headEnd/>
                <a:tailEnd type="oval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等线" panose="02010600030101010101" pitchFamily="2" charset="-122"/>
                  <a:cs typeface="Segoe UI Black" panose="020B0A02040204020203" pitchFamily="34" charset="0"/>
                </a:endParaRPr>
              </a:p>
            </p:txBody>
          </p:sp>
        </p:grpSp>
        <p:sp>
          <p:nvSpPr>
            <p:cNvPr id="1312" name="Line 194">
              <a:extLst>
                <a:ext uri="{FF2B5EF4-FFF2-40B4-BE49-F238E27FC236}">
                  <a16:creationId xmlns:a16="http://schemas.microsoft.com/office/drawing/2014/main" id="{034CFADD-E203-03AD-5684-64240090EAD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47206" y="4158832"/>
              <a:ext cx="3200400" cy="0"/>
            </a:xfrm>
            <a:prstGeom prst="line">
              <a:avLst/>
            </a:prstGeom>
            <a:noFill/>
            <a:ln w="19050" cap="sq">
              <a:solidFill>
                <a:srgbClr val="0000CC"/>
              </a:solidFill>
              <a:miter lim="800000"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等线" panose="02010600030101010101" pitchFamily="2" charset="-122"/>
                <a:cs typeface="Segoe UI Black" panose="020B0A02040204020203" pitchFamily="34" charset="0"/>
              </a:endParaRPr>
            </a:p>
          </p:txBody>
        </p:sp>
        <p:grpSp>
          <p:nvGrpSpPr>
            <p:cNvPr id="1313" name="Group 66">
              <a:extLst>
                <a:ext uri="{FF2B5EF4-FFF2-40B4-BE49-F238E27FC236}">
                  <a16:creationId xmlns:a16="http://schemas.microsoft.com/office/drawing/2014/main" id="{49A843AD-CAA2-1AEE-29B3-5DC643ED3B6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20406" y="3320632"/>
              <a:ext cx="241300" cy="990600"/>
              <a:chOff x="0" y="0"/>
              <a:chExt cx="152" cy="624"/>
            </a:xfrm>
          </p:grpSpPr>
          <p:sp>
            <p:nvSpPr>
              <p:cNvPr id="1379" name="Line 192">
                <a:extLst>
                  <a:ext uri="{FF2B5EF4-FFF2-40B4-BE49-F238E27FC236}">
                    <a16:creationId xmlns:a16="http://schemas.microsoft.com/office/drawing/2014/main" id="{EAA8F539-AC1C-4F9D-4614-0042E3E7B66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52" y="0"/>
                <a:ext cx="0" cy="528"/>
              </a:xfrm>
              <a:prstGeom prst="line">
                <a:avLst/>
              </a:prstGeom>
              <a:noFill/>
              <a:ln w="19050" cap="sq">
                <a:solidFill>
                  <a:srgbClr val="0000CC"/>
                </a:solidFill>
                <a:miter lim="800000"/>
                <a:headEnd/>
                <a:tailEnd type="oval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等线" panose="02010600030101010101" pitchFamily="2" charset="-122"/>
                  <a:cs typeface="Segoe UI Black" panose="020B0A02040204020203" pitchFamily="34" charset="0"/>
                </a:endParaRPr>
              </a:p>
            </p:txBody>
          </p:sp>
          <p:sp>
            <p:nvSpPr>
              <p:cNvPr id="1380" name="Line 195">
                <a:extLst>
                  <a:ext uri="{FF2B5EF4-FFF2-40B4-BE49-F238E27FC236}">
                    <a16:creationId xmlns:a16="http://schemas.microsoft.com/office/drawing/2014/main" id="{4F1AAB6E-2EEE-9AA3-C2CC-0785CA329B8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0" y="0"/>
                <a:ext cx="0" cy="624"/>
              </a:xfrm>
              <a:prstGeom prst="line">
                <a:avLst/>
              </a:prstGeom>
              <a:noFill/>
              <a:ln w="19050" cap="sq">
                <a:solidFill>
                  <a:srgbClr val="FF6600"/>
                </a:solidFill>
                <a:miter lim="800000"/>
                <a:headEnd/>
                <a:tailEnd type="oval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等线" panose="02010600030101010101" pitchFamily="2" charset="-122"/>
                  <a:cs typeface="Segoe UI Black" panose="020B0A02040204020203" pitchFamily="34" charset="0"/>
                </a:endParaRPr>
              </a:p>
            </p:txBody>
          </p:sp>
        </p:grpSp>
        <p:sp>
          <p:nvSpPr>
            <p:cNvPr id="1314" name="Line 196">
              <a:extLst>
                <a:ext uri="{FF2B5EF4-FFF2-40B4-BE49-F238E27FC236}">
                  <a16:creationId xmlns:a16="http://schemas.microsoft.com/office/drawing/2014/main" id="{D2023767-C622-719D-5A38-232182EFBC5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09006" y="4616032"/>
              <a:ext cx="1600200" cy="0"/>
            </a:xfrm>
            <a:prstGeom prst="line">
              <a:avLst/>
            </a:prstGeom>
            <a:noFill/>
            <a:ln w="19050" cap="sq">
              <a:solidFill>
                <a:srgbClr val="FF6600"/>
              </a:solidFill>
              <a:miter lim="800000"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等线" panose="02010600030101010101" pitchFamily="2" charset="-122"/>
                <a:cs typeface="Segoe UI Black" panose="020B0A02040204020203" pitchFamily="34" charset="0"/>
              </a:endParaRPr>
            </a:p>
          </p:txBody>
        </p:sp>
        <p:sp>
          <p:nvSpPr>
            <p:cNvPr id="1315" name="Line 197">
              <a:extLst>
                <a:ext uri="{FF2B5EF4-FFF2-40B4-BE49-F238E27FC236}">
                  <a16:creationId xmlns:a16="http://schemas.microsoft.com/office/drawing/2014/main" id="{F232FDED-79B8-B54B-A726-BDB7C2DF945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13806" y="4463632"/>
              <a:ext cx="1828800" cy="0"/>
            </a:xfrm>
            <a:prstGeom prst="line">
              <a:avLst/>
            </a:prstGeom>
            <a:noFill/>
            <a:ln w="19050" cap="sq">
              <a:solidFill>
                <a:srgbClr val="0000CC"/>
              </a:solidFill>
              <a:miter lim="800000"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等线" panose="02010600030101010101" pitchFamily="2" charset="-122"/>
                <a:cs typeface="Segoe UI Black" panose="020B0A02040204020203" pitchFamily="34" charset="0"/>
              </a:endParaRPr>
            </a:p>
          </p:txBody>
        </p:sp>
        <p:grpSp>
          <p:nvGrpSpPr>
            <p:cNvPr id="1316" name="Group 71">
              <a:extLst>
                <a:ext uri="{FF2B5EF4-FFF2-40B4-BE49-F238E27FC236}">
                  <a16:creationId xmlns:a16="http://schemas.microsoft.com/office/drawing/2014/main" id="{9B55187B-03EB-45B0-6F79-4C995F3DF59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09206" y="3320632"/>
              <a:ext cx="304800" cy="1828800"/>
              <a:chOff x="0" y="0"/>
              <a:chExt cx="192" cy="1152"/>
            </a:xfrm>
          </p:grpSpPr>
          <p:sp>
            <p:nvSpPr>
              <p:cNvPr id="1374" name="Line 140">
                <a:extLst>
                  <a:ext uri="{FF2B5EF4-FFF2-40B4-BE49-F238E27FC236}">
                    <a16:creationId xmlns:a16="http://schemas.microsoft.com/office/drawing/2014/main" id="{D3F92701-5A1D-5944-E745-4BFBB1441E7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2" y="0"/>
                <a:ext cx="0" cy="144"/>
              </a:xfrm>
              <a:prstGeom prst="line">
                <a:avLst/>
              </a:prstGeom>
              <a:noFill/>
              <a:ln w="19050" cap="sq">
                <a:solidFill>
                  <a:srgbClr val="008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375" name="Line 145">
                <a:extLst>
                  <a:ext uri="{FF2B5EF4-FFF2-40B4-BE49-F238E27FC236}">
                    <a16:creationId xmlns:a16="http://schemas.microsoft.com/office/drawing/2014/main" id="{DEF017D1-688A-B3A2-4E5B-D6973BF0B2A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4" y="0"/>
                <a:ext cx="0" cy="240"/>
              </a:xfrm>
              <a:prstGeom prst="line">
                <a:avLst/>
              </a:prstGeom>
              <a:noFill/>
              <a:ln w="19050" cap="sq">
                <a:solidFill>
                  <a:srgbClr val="FF66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376" name="Line 198">
                <a:extLst>
                  <a:ext uri="{FF2B5EF4-FFF2-40B4-BE49-F238E27FC236}">
                    <a16:creationId xmlns:a16="http://schemas.microsoft.com/office/drawing/2014/main" id="{CD6B9A1D-C1B5-8ABD-219A-96C39A52725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0" y="0"/>
                <a:ext cx="0" cy="1152"/>
              </a:xfrm>
              <a:prstGeom prst="line">
                <a:avLst/>
              </a:prstGeom>
              <a:noFill/>
              <a:ln w="19050" cap="sq">
                <a:solidFill>
                  <a:srgbClr val="FF66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377" name="Line 199">
                <a:extLst>
                  <a:ext uri="{FF2B5EF4-FFF2-40B4-BE49-F238E27FC236}">
                    <a16:creationId xmlns:a16="http://schemas.microsoft.com/office/drawing/2014/main" id="{EE3EE74E-2717-1322-68C8-5F75842EC92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" y="0"/>
                <a:ext cx="0" cy="624"/>
              </a:xfrm>
              <a:prstGeom prst="line">
                <a:avLst/>
              </a:prstGeom>
              <a:noFill/>
              <a:ln w="19050" cap="sq">
                <a:solidFill>
                  <a:srgbClr val="FF6600"/>
                </a:solidFill>
                <a:miter lim="800000"/>
                <a:headEnd/>
                <a:tailEnd type="oval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378" name="Line 200">
                <a:extLst>
                  <a:ext uri="{FF2B5EF4-FFF2-40B4-BE49-F238E27FC236}">
                    <a16:creationId xmlns:a16="http://schemas.microsoft.com/office/drawing/2014/main" id="{8EDB0E5D-DD64-0C89-556C-8680EC0D77F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6" y="0"/>
                <a:ext cx="0" cy="432"/>
              </a:xfrm>
              <a:prstGeom prst="line">
                <a:avLst/>
              </a:prstGeom>
              <a:noFill/>
              <a:ln w="19050" cap="sq">
                <a:solidFill>
                  <a:srgbClr val="FF6600"/>
                </a:solidFill>
                <a:miter lim="800000"/>
                <a:headEnd/>
                <a:tailEnd type="oval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</p:grpSp>
        <p:grpSp>
          <p:nvGrpSpPr>
            <p:cNvPr id="1317" name="Group 77">
              <a:extLst>
                <a:ext uri="{FF2B5EF4-FFF2-40B4-BE49-F238E27FC236}">
                  <a16:creationId xmlns:a16="http://schemas.microsoft.com/office/drawing/2014/main" id="{C70615F3-4AE3-89F5-73B1-5750D4B06E6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75806" y="3320632"/>
              <a:ext cx="304800" cy="1295400"/>
              <a:chOff x="0" y="0"/>
              <a:chExt cx="192" cy="816"/>
            </a:xfrm>
          </p:grpSpPr>
          <p:sp>
            <p:nvSpPr>
              <p:cNvPr id="1370" name="Line 157">
                <a:extLst>
                  <a:ext uri="{FF2B5EF4-FFF2-40B4-BE49-F238E27FC236}">
                    <a16:creationId xmlns:a16="http://schemas.microsoft.com/office/drawing/2014/main" id="{9AEE888E-8D96-5428-F5BC-00FE74D6303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2" y="0"/>
                <a:ext cx="0" cy="336"/>
              </a:xfrm>
              <a:prstGeom prst="line">
                <a:avLst/>
              </a:prstGeom>
              <a:noFill/>
              <a:ln w="19050" cap="sq">
                <a:solidFill>
                  <a:srgbClr val="0000CC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等线" panose="02010600030101010101" pitchFamily="2" charset="-122"/>
                  <a:cs typeface="Segoe UI Black" panose="020B0A02040204020203" pitchFamily="34" charset="0"/>
                </a:endParaRPr>
              </a:p>
            </p:txBody>
          </p:sp>
          <p:sp>
            <p:nvSpPr>
              <p:cNvPr id="1371" name="Line 202">
                <a:extLst>
                  <a:ext uri="{FF2B5EF4-FFF2-40B4-BE49-F238E27FC236}">
                    <a16:creationId xmlns:a16="http://schemas.microsoft.com/office/drawing/2014/main" id="{1FAA2354-A655-3781-033D-103911CEE5D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0" y="0"/>
                <a:ext cx="0" cy="816"/>
              </a:xfrm>
              <a:prstGeom prst="line">
                <a:avLst/>
              </a:prstGeom>
              <a:noFill/>
              <a:ln w="19050" cap="sq">
                <a:solidFill>
                  <a:srgbClr val="FF6600"/>
                </a:solidFill>
                <a:miter lim="800000"/>
                <a:headEnd/>
                <a:tailEnd type="oval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等线" panose="02010600030101010101" pitchFamily="2" charset="-122"/>
                  <a:cs typeface="Segoe UI Black" panose="020B0A02040204020203" pitchFamily="34" charset="0"/>
                </a:endParaRPr>
              </a:p>
            </p:txBody>
          </p:sp>
          <p:sp>
            <p:nvSpPr>
              <p:cNvPr id="1372" name="Line 203">
                <a:extLst>
                  <a:ext uri="{FF2B5EF4-FFF2-40B4-BE49-F238E27FC236}">
                    <a16:creationId xmlns:a16="http://schemas.microsoft.com/office/drawing/2014/main" id="{BBF01553-AA1A-9F69-9814-BE1C558A092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" y="0"/>
                <a:ext cx="0" cy="624"/>
              </a:xfrm>
              <a:prstGeom prst="line">
                <a:avLst/>
              </a:prstGeom>
              <a:noFill/>
              <a:ln w="19050" cap="sq">
                <a:solidFill>
                  <a:srgbClr val="FF6600"/>
                </a:solidFill>
                <a:miter lim="800000"/>
                <a:headEnd/>
                <a:tailEnd type="oval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等线" panose="02010600030101010101" pitchFamily="2" charset="-122"/>
                  <a:cs typeface="Segoe UI Black" panose="020B0A02040204020203" pitchFamily="34" charset="0"/>
                </a:endParaRPr>
              </a:p>
            </p:txBody>
          </p:sp>
          <p:sp>
            <p:nvSpPr>
              <p:cNvPr id="1373" name="Line 204">
                <a:extLst>
                  <a:ext uri="{FF2B5EF4-FFF2-40B4-BE49-F238E27FC236}">
                    <a16:creationId xmlns:a16="http://schemas.microsoft.com/office/drawing/2014/main" id="{42703F7B-F015-E880-7025-C94367AF9C0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4" y="0"/>
                <a:ext cx="0" cy="432"/>
              </a:xfrm>
              <a:prstGeom prst="line">
                <a:avLst/>
              </a:prstGeom>
              <a:noFill/>
              <a:ln w="19050" cap="sq">
                <a:solidFill>
                  <a:srgbClr val="FF66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等线" panose="02010600030101010101" pitchFamily="2" charset="-122"/>
                  <a:cs typeface="Segoe UI Black" panose="020B0A02040204020203" pitchFamily="34" charset="0"/>
                </a:endParaRPr>
              </a:p>
            </p:txBody>
          </p:sp>
        </p:grpSp>
        <p:grpSp>
          <p:nvGrpSpPr>
            <p:cNvPr id="1318" name="Group 82">
              <a:extLst>
                <a:ext uri="{FF2B5EF4-FFF2-40B4-BE49-F238E27FC236}">
                  <a16:creationId xmlns:a16="http://schemas.microsoft.com/office/drawing/2014/main" id="{23CDEE31-6136-43D9-B2B3-B6E98354DAA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42406" y="3320632"/>
              <a:ext cx="304800" cy="1295400"/>
              <a:chOff x="0" y="0"/>
              <a:chExt cx="192" cy="816"/>
            </a:xfrm>
          </p:grpSpPr>
          <p:sp>
            <p:nvSpPr>
              <p:cNvPr id="1367" name="Line 206">
                <a:extLst>
                  <a:ext uri="{FF2B5EF4-FFF2-40B4-BE49-F238E27FC236}">
                    <a16:creationId xmlns:a16="http://schemas.microsoft.com/office/drawing/2014/main" id="{D00A74F4-8B46-976D-04AE-C12227783B7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6" y="0"/>
                <a:ext cx="0" cy="624"/>
              </a:xfrm>
              <a:prstGeom prst="line">
                <a:avLst/>
              </a:prstGeom>
              <a:noFill/>
              <a:ln w="19050" cap="sq">
                <a:solidFill>
                  <a:srgbClr val="FF66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等线" panose="02010600030101010101" pitchFamily="2" charset="-122"/>
                  <a:cs typeface="Segoe UI Black" panose="020B0A02040204020203" pitchFamily="34" charset="0"/>
                </a:endParaRPr>
              </a:p>
            </p:txBody>
          </p:sp>
          <p:sp>
            <p:nvSpPr>
              <p:cNvPr id="1368" name="Line 208">
                <a:extLst>
                  <a:ext uri="{FF2B5EF4-FFF2-40B4-BE49-F238E27FC236}">
                    <a16:creationId xmlns:a16="http://schemas.microsoft.com/office/drawing/2014/main" id="{572FBB4D-2E37-11CF-ED6E-AF1E9E491F4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2" y="0"/>
                <a:ext cx="0" cy="528"/>
              </a:xfrm>
              <a:prstGeom prst="line">
                <a:avLst/>
              </a:prstGeom>
              <a:noFill/>
              <a:ln w="19050" cap="sq">
                <a:solidFill>
                  <a:srgbClr val="0000FF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等线" panose="02010600030101010101" pitchFamily="2" charset="-122"/>
                  <a:cs typeface="Segoe UI Black" panose="020B0A02040204020203" pitchFamily="34" charset="0"/>
                </a:endParaRPr>
              </a:p>
            </p:txBody>
          </p:sp>
          <p:sp>
            <p:nvSpPr>
              <p:cNvPr id="1369" name="Line 210">
                <a:extLst>
                  <a:ext uri="{FF2B5EF4-FFF2-40B4-BE49-F238E27FC236}">
                    <a16:creationId xmlns:a16="http://schemas.microsoft.com/office/drawing/2014/main" id="{94DB8FDF-5B4E-C385-2F3F-18251B2BC25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0" y="0"/>
                <a:ext cx="0" cy="816"/>
              </a:xfrm>
              <a:prstGeom prst="line">
                <a:avLst/>
              </a:prstGeom>
              <a:noFill/>
              <a:ln w="19050" cap="sq">
                <a:solidFill>
                  <a:srgbClr val="FF6600"/>
                </a:solidFill>
                <a:miter lim="800000"/>
                <a:headEnd/>
                <a:tailEnd type="oval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等线" panose="02010600030101010101" pitchFamily="2" charset="-122"/>
                  <a:cs typeface="Segoe UI Black" panose="020B0A02040204020203" pitchFamily="34" charset="0"/>
                </a:endParaRPr>
              </a:p>
            </p:txBody>
          </p:sp>
        </p:grpSp>
        <p:grpSp>
          <p:nvGrpSpPr>
            <p:cNvPr id="1319" name="Group 86">
              <a:extLst>
                <a:ext uri="{FF2B5EF4-FFF2-40B4-BE49-F238E27FC236}">
                  <a16:creationId xmlns:a16="http://schemas.microsoft.com/office/drawing/2014/main" id="{44512BC9-4A59-3E7F-1B00-0D6903A83B6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09006" y="3320632"/>
              <a:ext cx="304800" cy="1295400"/>
              <a:chOff x="0" y="0"/>
              <a:chExt cx="192" cy="816"/>
            </a:xfrm>
          </p:grpSpPr>
          <p:sp>
            <p:nvSpPr>
              <p:cNvPr id="1365" name="Line 211">
                <a:extLst>
                  <a:ext uri="{FF2B5EF4-FFF2-40B4-BE49-F238E27FC236}">
                    <a16:creationId xmlns:a16="http://schemas.microsoft.com/office/drawing/2014/main" id="{6E2C5EA1-2501-EE24-5726-0FC9540E598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0" y="0"/>
                <a:ext cx="0" cy="816"/>
              </a:xfrm>
              <a:prstGeom prst="line">
                <a:avLst/>
              </a:prstGeom>
              <a:noFill/>
              <a:ln w="19050" cap="sq">
                <a:solidFill>
                  <a:srgbClr val="FF66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等线" panose="02010600030101010101" pitchFamily="2" charset="-122"/>
                  <a:cs typeface="Segoe UI Black" panose="020B0A02040204020203" pitchFamily="34" charset="0"/>
                </a:endParaRPr>
              </a:p>
            </p:txBody>
          </p:sp>
          <p:sp>
            <p:nvSpPr>
              <p:cNvPr id="1366" name="Line 213">
                <a:extLst>
                  <a:ext uri="{FF2B5EF4-FFF2-40B4-BE49-F238E27FC236}">
                    <a16:creationId xmlns:a16="http://schemas.microsoft.com/office/drawing/2014/main" id="{4555CEF5-B152-901C-6468-C80CBDA500B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2" y="0"/>
                <a:ext cx="0" cy="720"/>
              </a:xfrm>
              <a:prstGeom prst="line">
                <a:avLst/>
              </a:prstGeom>
              <a:noFill/>
              <a:ln w="19050" cap="sq">
                <a:solidFill>
                  <a:srgbClr val="0000CC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等线" panose="02010600030101010101" pitchFamily="2" charset="-122"/>
                  <a:cs typeface="Segoe UI Black" panose="020B0A02040204020203" pitchFamily="34" charset="0"/>
                </a:endParaRPr>
              </a:p>
            </p:txBody>
          </p:sp>
        </p:grpSp>
        <p:grpSp>
          <p:nvGrpSpPr>
            <p:cNvPr id="1320" name="Group 89">
              <a:extLst>
                <a:ext uri="{FF2B5EF4-FFF2-40B4-BE49-F238E27FC236}">
                  <a16:creationId xmlns:a16="http://schemas.microsoft.com/office/drawing/2014/main" id="{DC7682F4-715E-E6CA-4C63-5D40CDFA4D3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56606" y="2482432"/>
              <a:ext cx="1905000" cy="2667000"/>
              <a:chOff x="0" y="0"/>
              <a:chExt cx="1200" cy="1680"/>
            </a:xfrm>
          </p:grpSpPr>
          <p:sp>
            <p:nvSpPr>
              <p:cNvPr id="1350" name="Line 214">
                <a:extLst>
                  <a:ext uri="{FF2B5EF4-FFF2-40B4-BE49-F238E27FC236}">
                    <a16:creationId xmlns:a16="http://schemas.microsoft.com/office/drawing/2014/main" id="{A4155CC2-4A39-B207-C052-506EFCB0AD8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72" y="0"/>
                <a:ext cx="0" cy="48"/>
              </a:xfrm>
              <a:prstGeom prst="line">
                <a:avLst/>
              </a:prstGeom>
              <a:noFill/>
              <a:ln w="19050" cap="sq">
                <a:solidFill>
                  <a:srgbClr val="0000CC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351" name="Line 215">
                <a:extLst>
                  <a:ext uri="{FF2B5EF4-FFF2-40B4-BE49-F238E27FC236}">
                    <a16:creationId xmlns:a16="http://schemas.microsoft.com/office/drawing/2014/main" id="{3C27C153-ED54-E655-8D21-33FA8CBA473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0" y="48"/>
                <a:ext cx="672" cy="0"/>
              </a:xfrm>
              <a:prstGeom prst="line">
                <a:avLst/>
              </a:prstGeom>
              <a:noFill/>
              <a:ln w="19050" cap="sq">
                <a:solidFill>
                  <a:srgbClr val="0000CC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352" name="Line 216">
                <a:extLst>
                  <a:ext uri="{FF2B5EF4-FFF2-40B4-BE49-F238E27FC236}">
                    <a16:creationId xmlns:a16="http://schemas.microsoft.com/office/drawing/2014/main" id="{02CE26B7-4465-9785-3947-CA423308647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0" y="48"/>
                <a:ext cx="0" cy="1632"/>
              </a:xfrm>
              <a:prstGeom prst="line">
                <a:avLst/>
              </a:prstGeom>
              <a:noFill/>
              <a:ln w="19050" cap="sq">
                <a:solidFill>
                  <a:srgbClr val="0000CC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353" name="Line 217">
                <a:extLst>
                  <a:ext uri="{FF2B5EF4-FFF2-40B4-BE49-F238E27FC236}">
                    <a16:creationId xmlns:a16="http://schemas.microsoft.com/office/drawing/2014/main" id="{654269F4-B591-DE3F-0467-C86C2B88AD0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92" y="96"/>
                <a:ext cx="0" cy="240"/>
              </a:xfrm>
              <a:prstGeom prst="line">
                <a:avLst/>
              </a:prstGeom>
              <a:noFill/>
              <a:ln w="19050" cap="sq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354" name="Line 218">
                <a:extLst>
                  <a:ext uri="{FF2B5EF4-FFF2-40B4-BE49-F238E27FC236}">
                    <a16:creationId xmlns:a16="http://schemas.microsoft.com/office/drawing/2014/main" id="{7684EFCC-9BAB-DB33-CCF7-2641977CE68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2" y="96"/>
                <a:ext cx="528" cy="0"/>
              </a:xfrm>
              <a:prstGeom prst="line">
                <a:avLst/>
              </a:prstGeom>
              <a:noFill/>
              <a:ln w="19050" cap="sq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355" name="Line 219">
                <a:extLst>
                  <a:ext uri="{FF2B5EF4-FFF2-40B4-BE49-F238E27FC236}">
                    <a16:creationId xmlns:a16="http://schemas.microsoft.com/office/drawing/2014/main" id="{94A2D861-49B5-6388-9943-A7198D6DA4D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20" y="0"/>
                <a:ext cx="0" cy="96"/>
              </a:xfrm>
              <a:prstGeom prst="line">
                <a:avLst/>
              </a:prstGeom>
              <a:noFill/>
              <a:ln w="19050" cap="sq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356" name="Line 220">
                <a:extLst>
                  <a:ext uri="{FF2B5EF4-FFF2-40B4-BE49-F238E27FC236}">
                    <a16:creationId xmlns:a16="http://schemas.microsoft.com/office/drawing/2014/main" id="{FFEDBA79-AC3A-03DF-604F-3673E6595C7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28" y="192"/>
                <a:ext cx="0" cy="144"/>
              </a:xfrm>
              <a:prstGeom prst="line">
                <a:avLst/>
              </a:prstGeom>
              <a:noFill/>
              <a:ln w="19050" cap="sq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357" name="Line 221">
                <a:extLst>
                  <a:ext uri="{FF2B5EF4-FFF2-40B4-BE49-F238E27FC236}">
                    <a16:creationId xmlns:a16="http://schemas.microsoft.com/office/drawing/2014/main" id="{CF6389BC-5B48-43AD-69E9-5DE6D2F4E18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28" y="192"/>
                <a:ext cx="240" cy="0"/>
              </a:xfrm>
              <a:prstGeom prst="line">
                <a:avLst/>
              </a:prstGeom>
              <a:noFill/>
              <a:ln w="19050" cap="sq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358" name="Line 222">
                <a:extLst>
                  <a:ext uri="{FF2B5EF4-FFF2-40B4-BE49-F238E27FC236}">
                    <a16:creationId xmlns:a16="http://schemas.microsoft.com/office/drawing/2014/main" id="{9F9008A6-67F0-2B84-129E-3808EE73DD9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68" y="0"/>
                <a:ext cx="0" cy="192"/>
              </a:xfrm>
              <a:prstGeom prst="line">
                <a:avLst/>
              </a:prstGeom>
              <a:noFill/>
              <a:ln w="19050" cap="sq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359" name="Line 223">
                <a:extLst>
                  <a:ext uri="{FF2B5EF4-FFF2-40B4-BE49-F238E27FC236}">
                    <a16:creationId xmlns:a16="http://schemas.microsoft.com/office/drawing/2014/main" id="{8DB0CE79-F39C-8B5F-E433-8BA7F6C1CBA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64" y="192"/>
                <a:ext cx="0" cy="144"/>
              </a:xfrm>
              <a:prstGeom prst="line">
                <a:avLst/>
              </a:prstGeom>
              <a:noFill/>
              <a:ln w="19050" cap="sq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360" name="Line 224">
                <a:extLst>
                  <a:ext uri="{FF2B5EF4-FFF2-40B4-BE49-F238E27FC236}">
                    <a16:creationId xmlns:a16="http://schemas.microsoft.com/office/drawing/2014/main" id="{1C7765F3-706A-B987-C2D6-5DF6A108A7D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16" y="192"/>
                <a:ext cx="48" cy="0"/>
              </a:xfrm>
              <a:prstGeom prst="line">
                <a:avLst/>
              </a:prstGeom>
              <a:noFill/>
              <a:ln w="19050" cap="sq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361" name="Line 225">
                <a:extLst>
                  <a:ext uri="{FF2B5EF4-FFF2-40B4-BE49-F238E27FC236}">
                    <a16:creationId xmlns:a16="http://schemas.microsoft.com/office/drawing/2014/main" id="{F55F2171-82CA-2541-8531-52B7B49A20E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16" y="0"/>
                <a:ext cx="0" cy="192"/>
              </a:xfrm>
              <a:prstGeom prst="line">
                <a:avLst/>
              </a:prstGeom>
              <a:noFill/>
              <a:ln w="19050" cap="sq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362" name="Line 226">
                <a:extLst>
                  <a:ext uri="{FF2B5EF4-FFF2-40B4-BE49-F238E27FC236}">
                    <a16:creationId xmlns:a16="http://schemas.microsoft.com/office/drawing/2014/main" id="{EE9FD345-B629-DFD9-1C57-ADD37ACBFDD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00" y="96"/>
                <a:ext cx="0" cy="240"/>
              </a:xfrm>
              <a:prstGeom prst="line">
                <a:avLst/>
              </a:prstGeom>
              <a:noFill/>
              <a:ln w="19050" cap="sq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363" name="Line 227">
                <a:extLst>
                  <a:ext uri="{FF2B5EF4-FFF2-40B4-BE49-F238E27FC236}">
                    <a16:creationId xmlns:a16="http://schemas.microsoft.com/office/drawing/2014/main" id="{EAE540B2-D7DC-81E9-4CD2-1FF0CE92999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64" y="96"/>
                <a:ext cx="336" cy="0"/>
              </a:xfrm>
              <a:prstGeom prst="line">
                <a:avLst/>
              </a:prstGeom>
              <a:noFill/>
              <a:ln w="19050" cap="sq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364" name="Line 228">
                <a:extLst>
                  <a:ext uri="{FF2B5EF4-FFF2-40B4-BE49-F238E27FC236}">
                    <a16:creationId xmlns:a16="http://schemas.microsoft.com/office/drawing/2014/main" id="{783F1343-AC0C-259F-4162-DA336249F60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64" y="0"/>
                <a:ext cx="0" cy="96"/>
              </a:xfrm>
              <a:prstGeom prst="line">
                <a:avLst/>
              </a:prstGeom>
              <a:noFill/>
              <a:ln w="19050" cap="sq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</p:grpSp>
        <p:grpSp>
          <p:nvGrpSpPr>
            <p:cNvPr id="1321" name="Group 105">
              <a:extLst>
                <a:ext uri="{FF2B5EF4-FFF2-40B4-BE49-F238E27FC236}">
                  <a16:creationId xmlns:a16="http://schemas.microsoft.com/office/drawing/2014/main" id="{923DC0F7-560A-9F15-87A0-6D283B91F2C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151957" y="1260057"/>
              <a:ext cx="646113" cy="917576"/>
              <a:chOff x="-204" y="-146"/>
              <a:chExt cx="407" cy="578"/>
            </a:xfrm>
          </p:grpSpPr>
          <p:sp>
            <p:nvSpPr>
              <p:cNvPr id="1348" name="Line 230">
                <a:extLst>
                  <a:ext uri="{FF2B5EF4-FFF2-40B4-BE49-F238E27FC236}">
                    <a16:creationId xmlns:a16="http://schemas.microsoft.com/office/drawing/2014/main" id="{C7D649A5-1AE2-724F-9371-9616668710A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0" y="96"/>
                <a:ext cx="0" cy="33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349" name="Rectangle 231">
                <a:extLst>
                  <a:ext uri="{FF2B5EF4-FFF2-40B4-BE49-F238E27FC236}">
                    <a16:creationId xmlns:a16="http://schemas.microsoft.com/office/drawing/2014/main" id="{E629694D-0836-B78C-F149-18BF4ED411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204" y="-146"/>
                <a:ext cx="407" cy="2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marL="469900" indent="-4699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marL="469900" marR="0" lvl="0" indent="-469900" algn="ctr" defTabSz="914400" rtl="0" eaLnBrk="1" fontAlgn="auto" latinLnBrk="0" hangingPunct="1">
                  <a:lnSpc>
                    <a:spcPct val="12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ED7D31"/>
                  </a:buClr>
                  <a:buSzTx/>
                  <a:buFont typeface="Wingdings" panose="05000000000000000000" pitchFamily="2" charset="2"/>
                  <a:buNone/>
                  <a:tabLst/>
                  <a:defRPr/>
                </a:pPr>
                <a:r>
                  <a:rPr kumimoji="0" lang="en-US" altLang="zh-CN" sz="1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8000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微软雅黑" panose="020B0503020204020204" pitchFamily="34" charset="-122"/>
                    <a:cs typeface="+mn-cs"/>
                  </a:rPr>
                  <a:t>C</a:t>
                </a:r>
                <a:r>
                  <a:rPr kumimoji="0" lang="en-US" altLang="zh-CN" sz="1900" b="0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008000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微软雅黑" panose="020B0503020204020204" pitchFamily="34" charset="-122"/>
                    <a:cs typeface="+mn-cs"/>
                  </a:rPr>
                  <a:t>4</a:t>
                </a:r>
                <a:r>
                  <a:rPr kumimoji="0" lang="en-US" altLang="zh-CN" sz="1700" b="0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008000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微软雅黑" panose="020B0503020204020204" pitchFamily="34" charset="-122"/>
                    <a:cs typeface="+mn-cs"/>
                  </a:rPr>
                  <a:t> </a:t>
                </a:r>
              </a:p>
            </p:txBody>
          </p:sp>
        </p:grpSp>
        <p:grpSp>
          <p:nvGrpSpPr>
            <p:cNvPr id="1322" name="Group 108">
              <a:extLst>
                <a:ext uri="{FF2B5EF4-FFF2-40B4-BE49-F238E27FC236}">
                  <a16:creationId xmlns:a16="http://schemas.microsoft.com/office/drawing/2014/main" id="{FE927C3E-E433-75DA-1771-9F46A814B5C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088706" y="1247357"/>
              <a:ext cx="646113" cy="930276"/>
              <a:chOff x="-184" y="-154"/>
              <a:chExt cx="407" cy="586"/>
            </a:xfrm>
          </p:grpSpPr>
          <p:sp>
            <p:nvSpPr>
              <p:cNvPr id="1346" name="Rectangle 182">
                <a:extLst>
                  <a:ext uri="{FF2B5EF4-FFF2-40B4-BE49-F238E27FC236}">
                    <a16:creationId xmlns:a16="http://schemas.microsoft.com/office/drawing/2014/main" id="{FF223AFF-3122-D92A-1915-01B45172FA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184" y="-154"/>
                <a:ext cx="407" cy="1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marL="469900" indent="-4699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marL="469900" marR="0" lvl="0" indent="-469900" algn="ctr" defTabSz="914400" rtl="0" eaLnBrk="1" fontAlgn="auto" latinLnBrk="0" hangingPunct="1">
                  <a:lnSpc>
                    <a:spcPct val="12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ED7D31"/>
                  </a:buClr>
                  <a:buSzTx/>
                  <a:buFont typeface="Wingdings" panose="05000000000000000000" pitchFamily="2" charset="2"/>
                  <a:buNone/>
                  <a:tabLst/>
                  <a:defRPr/>
                </a:pPr>
                <a:r>
                  <a:rPr kumimoji="0" lang="en-US" altLang="zh-CN" sz="1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8000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微软雅黑" panose="020B0503020204020204" pitchFamily="34" charset="-122"/>
                    <a:cs typeface="+mn-cs"/>
                  </a:rPr>
                  <a:t>C</a:t>
                </a:r>
                <a:r>
                  <a:rPr kumimoji="0" lang="en-US" altLang="zh-CN" sz="1900" b="0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008000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微软雅黑" panose="020B0503020204020204" pitchFamily="34" charset="-122"/>
                    <a:cs typeface="+mn-cs"/>
                  </a:rPr>
                  <a:t>3</a:t>
                </a:r>
                <a:endParaRPr kumimoji="0" lang="en-US" altLang="zh-CN" sz="17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8000"/>
                  </a:solidFill>
                  <a:effectLst/>
                  <a:uLnTx/>
                  <a:uFillTx/>
                  <a:latin typeface="Verdana" panose="020B060403050404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1347" name="Line 233">
                <a:extLst>
                  <a:ext uri="{FF2B5EF4-FFF2-40B4-BE49-F238E27FC236}">
                    <a16:creationId xmlns:a16="http://schemas.microsoft.com/office/drawing/2014/main" id="{F7C0DCA4-1D1B-1213-314F-CF53D4C7167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0" y="96"/>
                <a:ext cx="0" cy="33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</p:grpSp>
        <p:grpSp>
          <p:nvGrpSpPr>
            <p:cNvPr id="1323" name="Group 111">
              <a:extLst>
                <a:ext uri="{FF2B5EF4-FFF2-40B4-BE49-F238E27FC236}">
                  <a16:creationId xmlns:a16="http://schemas.microsoft.com/office/drawing/2014/main" id="{D5771E71-E41B-791C-1448-950E40122BF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898456" y="1231482"/>
              <a:ext cx="646113" cy="946151"/>
              <a:chOff x="-196" y="-164"/>
              <a:chExt cx="407" cy="596"/>
            </a:xfrm>
          </p:grpSpPr>
          <p:sp>
            <p:nvSpPr>
              <p:cNvPr id="1344" name="Rectangle 54">
                <a:extLst>
                  <a:ext uri="{FF2B5EF4-FFF2-40B4-BE49-F238E27FC236}">
                    <a16:creationId xmlns:a16="http://schemas.microsoft.com/office/drawing/2014/main" id="{23D5A38C-CF61-81B0-38CA-BC6D9747E9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196" y="-164"/>
                <a:ext cx="407" cy="1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marL="469900" indent="-4699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marL="469900" marR="0" lvl="0" indent="-469900" algn="ctr" defTabSz="914400" rtl="0" eaLnBrk="1" fontAlgn="auto" latinLnBrk="0" hangingPunct="1">
                  <a:lnSpc>
                    <a:spcPct val="12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ED7D31"/>
                  </a:buClr>
                  <a:buSzTx/>
                  <a:buFont typeface="Wingdings" panose="05000000000000000000" pitchFamily="2" charset="2"/>
                  <a:buNone/>
                  <a:tabLst/>
                  <a:defRPr/>
                </a:pPr>
                <a:r>
                  <a:rPr kumimoji="0" lang="en-US" altLang="zh-CN" sz="1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8000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微软雅黑" panose="020B0503020204020204" pitchFamily="34" charset="-122"/>
                    <a:cs typeface="+mn-cs"/>
                  </a:rPr>
                  <a:t>C</a:t>
                </a:r>
                <a:r>
                  <a:rPr kumimoji="0" lang="en-US" altLang="zh-CN" sz="1900" b="0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008000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微软雅黑" panose="020B0503020204020204" pitchFamily="34" charset="-122"/>
                    <a:cs typeface="+mn-cs"/>
                  </a:rPr>
                  <a:t>2</a:t>
                </a:r>
                <a:r>
                  <a:rPr kumimoji="0" lang="en-US" altLang="zh-CN" sz="1700" b="0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008000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微软雅黑" panose="020B0503020204020204" pitchFamily="34" charset="-122"/>
                    <a:cs typeface="+mn-cs"/>
                  </a:rPr>
                  <a:t> </a:t>
                </a:r>
              </a:p>
            </p:txBody>
          </p:sp>
          <p:sp>
            <p:nvSpPr>
              <p:cNvPr id="1345" name="Line 235">
                <a:extLst>
                  <a:ext uri="{FF2B5EF4-FFF2-40B4-BE49-F238E27FC236}">
                    <a16:creationId xmlns:a16="http://schemas.microsoft.com/office/drawing/2014/main" id="{4F844F8D-93B1-8A0B-54DA-005D5C201C2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0" y="96"/>
                <a:ext cx="0" cy="33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</p:grpSp>
        <p:grpSp>
          <p:nvGrpSpPr>
            <p:cNvPr id="1324" name="Group 114">
              <a:extLst>
                <a:ext uri="{FF2B5EF4-FFF2-40B4-BE49-F238E27FC236}">
                  <a16:creationId xmlns:a16="http://schemas.microsoft.com/office/drawing/2014/main" id="{7323E6C9-3B39-AF19-EF47-2A77EF8E8A9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638357" y="1233070"/>
              <a:ext cx="646112" cy="944563"/>
              <a:chOff x="-175" y="-163"/>
              <a:chExt cx="407" cy="595"/>
            </a:xfrm>
          </p:grpSpPr>
          <p:sp>
            <p:nvSpPr>
              <p:cNvPr id="1342" name="Rectangle 18">
                <a:extLst>
                  <a:ext uri="{FF2B5EF4-FFF2-40B4-BE49-F238E27FC236}">
                    <a16:creationId xmlns:a16="http://schemas.microsoft.com/office/drawing/2014/main" id="{E37464EA-D559-7A93-DFA8-D27D6161D1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175" y="-163"/>
                <a:ext cx="407" cy="1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marL="469900" indent="-4699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marL="469900" marR="0" lvl="0" indent="-469900" algn="ctr" defTabSz="914400" rtl="0" eaLnBrk="1" fontAlgn="auto" latinLnBrk="0" hangingPunct="1">
                  <a:lnSpc>
                    <a:spcPct val="12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ED7D31"/>
                  </a:buClr>
                  <a:buSzTx/>
                  <a:buFont typeface="Wingdings" panose="05000000000000000000" pitchFamily="2" charset="2"/>
                  <a:buNone/>
                  <a:tabLst/>
                  <a:defRPr/>
                </a:pPr>
                <a:r>
                  <a:rPr kumimoji="0" lang="en-US" altLang="zh-CN" sz="1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8000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微软雅黑" panose="020B0503020204020204" pitchFamily="34" charset="-122"/>
                    <a:cs typeface="+mn-cs"/>
                  </a:rPr>
                  <a:t>C</a:t>
                </a:r>
                <a:r>
                  <a:rPr kumimoji="0" lang="en-US" altLang="zh-CN" sz="1900" b="0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008000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微软雅黑" panose="020B0503020204020204" pitchFamily="34" charset="-122"/>
                    <a:cs typeface="+mn-cs"/>
                  </a:rPr>
                  <a:t>1</a:t>
                </a:r>
                <a:r>
                  <a:rPr kumimoji="0" lang="en-US" altLang="zh-CN" sz="1700" b="0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008000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微软雅黑" panose="020B0503020204020204" pitchFamily="34" charset="-122"/>
                    <a:cs typeface="+mn-cs"/>
                  </a:rPr>
                  <a:t> </a:t>
                </a:r>
              </a:p>
            </p:txBody>
          </p:sp>
          <p:sp>
            <p:nvSpPr>
              <p:cNvPr id="1343" name="Line 236">
                <a:extLst>
                  <a:ext uri="{FF2B5EF4-FFF2-40B4-BE49-F238E27FC236}">
                    <a16:creationId xmlns:a16="http://schemas.microsoft.com/office/drawing/2014/main" id="{EBE868F8-19CC-35F8-ACBF-60F16A33E33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" y="96"/>
                <a:ext cx="0" cy="33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1325" name="Rectangle 102">
              <a:extLst>
                <a:ext uri="{FF2B5EF4-FFF2-40B4-BE49-F238E27FC236}">
                  <a16:creationId xmlns:a16="http://schemas.microsoft.com/office/drawing/2014/main" id="{3E92DB0F-C44B-35FB-0C7A-A0B38DE020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33606" y="2177632"/>
              <a:ext cx="457200" cy="304800"/>
            </a:xfrm>
            <a:prstGeom prst="rect">
              <a:avLst/>
            </a:prstGeom>
            <a:solidFill>
              <a:srgbClr val="99FFCC"/>
            </a:solidFill>
            <a:ln w="19050" cap="sq">
              <a:solidFill>
                <a:schemeClr val="accent2"/>
              </a:solidFill>
              <a:miter lim="800000"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 anchor="ctr" anchorCtr="1"/>
            <a:lstStyle>
              <a:lvl1pPr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1pPr>
              <a:lvl2pPr marL="742950" indent="-285750"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2pPr>
              <a:lvl3pPr marL="1143000" indent="-228600"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3pPr>
              <a:lvl4pPr marL="1600200" indent="-228600"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4pPr>
              <a:lvl5pPr marL="2057400" indent="-228600"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ED7D31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≥1</a:t>
              </a:r>
            </a:p>
          </p:txBody>
        </p:sp>
        <p:sp>
          <p:nvSpPr>
            <p:cNvPr id="1326" name="Rectangle 103">
              <a:extLst>
                <a:ext uri="{FF2B5EF4-FFF2-40B4-BE49-F238E27FC236}">
                  <a16:creationId xmlns:a16="http://schemas.microsoft.com/office/drawing/2014/main" id="{8DAD58EA-6C46-6BBD-6EF2-D592D6DA83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81006" y="2177632"/>
              <a:ext cx="457200" cy="304800"/>
            </a:xfrm>
            <a:prstGeom prst="rect">
              <a:avLst/>
            </a:prstGeom>
            <a:solidFill>
              <a:srgbClr val="99FFCC"/>
            </a:solidFill>
            <a:ln w="19050" cap="sq">
              <a:solidFill>
                <a:schemeClr val="accent2"/>
              </a:solidFill>
              <a:miter lim="800000"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 anchor="ctr" anchorCtr="1"/>
            <a:lstStyle>
              <a:lvl1pPr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1pPr>
              <a:lvl2pPr marL="742950" indent="-285750"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2pPr>
              <a:lvl3pPr marL="1143000" indent="-228600"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3pPr>
              <a:lvl4pPr marL="1600200" indent="-228600"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4pPr>
              <a:lvl5pPr marL="2057400" indent="-228600"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ED7D31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≥1</a:t>
              </a:r>
            </a:p>
          </p:txBody>
        </p:sp>
        <p:grpSp>
          <p:nvGrpSpPr>
            <p:cNvPr id="1327" name="Group 119">
              <a:extLst>
                <a:ext uri="{FF2B5EF4-FFF2-40B4-BE49-F238E27FC236}">
                  <a16:creationId xmlns:a16="http://schemas.microsoft.com/office/drawing/2014/main" id="{53C9BA8D-64AA-FBC7-2EA5-A3466D42B39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618806" y="2177632"/>
              <a:ext cx="1524000" cy="1143000"/>
              <a:chOff x="0" y="0"/>
              <a:chExt cx="960" cy="720"/>
            </a:xfrm>
          </p:grpSpPr>
          <p:sp>
            <p:nvSpPr>
              <p:cNvPr id="1338" name="Rectangle 91">
                <a:extLst>
                  <a:ext uri="{FF2B5EF4-FFF2-40B4-BE49-F238E27FC236}">
                    <a16:creationId xmlns:a16="http://schemas.microsoft.com/office/drawing/2014/main" id="{F23B950C-CCDF-A3E4-9E92-3A3D90A1FB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" y="528"/>
                <a:ext cx="288" cy="192"/>
              </a:xfrm>
              <a:prstGeom prst="rect">
                <a:avLst/>
              </a:prstGeom>
              <a:solidFill>
                <a:srgbClr val="FFCC00"/>
              </a:solidFill>
              <a:ln w="19050" cap="sq">
                <a:solidFill>
                  <a:schemeClr val="accent2"/>
                </a:solidFill>
                <a:miter lim="800000"/>
                <a:headEnd/>
                <a:tailEnd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wrap="none" anchor="ctr"/>
              <a:lstStyle>
                <a:lvl1pPr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2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ED7D31"/>
                  </a:buClr>
                  <a:buSzTx/>
                  <a:buFont typeface="Wingdings" panose="05000000000000000000" pitchFamily="2" charset="2"/>
                  <a:buNone/>
                  <a:tabLst/>
                  <a:defRPr/>
                </a:pP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&amp;</a:t>
                </a:r>
              </a:p>
            </p:txBody>
          </p:sp>
          <p:sp>
            <p:nvSpPr>
              <p:cNvPr id="1339" name="Rectangle 92">
                <a:extLst>
                  <a:ext uri="{FF2B5EF4-FFF2-40B4-BE49-F238E27FC236}">
                    <a16:creationId xmlns:a16="http://schemas.microsoft.com/office/drawing/2014/main" id="{43B50E7E-F48F-E3E4-9648-2ED5227F33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6" y="528"/>
                <a:ext cx="288" cy="192"/>
              </a:xfrm>
              <a:prstGeom prst="rect">
                <a:avLst/>
              </a:prstGeom>
              <a:solidFill>
                <a:srgbClr val="FFCC00"/>
              </a:solidFill>
              <a:ln w="19050" cap="sq">
                <a:solidFill>
                  <a:schemeClr val="accent2"/>
                </a:solidFill>
                <a:miter lim="800000"/>
                <a:headEnd/>
                <a:tailEnd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wrap="none" anchor="ctr"/>
              <a:lstStyle>
                <a:lvl1pPr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2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ED7D31"/>
                  </a:buClr>
                  <a:buSzTx/>
                  <a:buFont typeface="Wingdings" panose="05000000000000000000" pitchFamily="2" charset="2"/>
                  <a:buNone/>
                  <a:tabLst/>
                  <a:defRPr/>
                </a:pP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&amp;</a:t>
                </a:r>
              </a:p>
            </p:txBody>
          </p:sp>
          <p:sp>
            <p:nvSpPr>
              <p:cNvPr id="1340" name="Rectangle 93">
                <a:extLst>
                  <a:ext uri="{FF2B5EF4-FFF2-40B4-BE49-F238E27FC236}">
                    <a16:creationId xmlns:a16="http://schemas.microsoft.com/office/drawing/2014/main" id="{19B6816E-D89E-4C74-48BC-CF778CFF89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528"/>
                <a:ext cx="288" cy="192"/>
              </a:xfrm>
              <a:prstGeom prst="rect">
                <a:avLst/>
              </a:prstGeom>
              <a:solidFill>
                <a:srgbClr val="FFCC00"/>
              </a:solidFill>
              <a:ln w="19050" cap="sq">
                <a:solidFill>
                  <a:schemeClr val="accent2"/>
                </a:solidFill>
                <a:miter lim="800000"/>
                <a:headEnd/>
                <a:tailEnd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wrap="none" anchor="ctr"/>
              <a:lstStyle>
                <a:lvl1pPr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2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ED7D31"/>
                  </a:buClr>
                  <a:buSzTx/>
                  <a:buFont typeface="Wingdings" panose="05000000000000000000" pitchFamily="2" charset="2"/>
                  <a:buNone/>
                  <a:tabLst/>
                  <a:defRPr/>
                </a:pP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&amp;</a:t>
                </a:r>
              </a:p>
            </p:txBody>
          </p:sp>
          <p:sp>
            <p:nvSpPr>
              <p:cNvPr id="1341" name="Rectangle 126">
                <a:extLst>
                  <a:ext uri="{FF2B5EF4-FFF2-40B4-BE49-F238E27FC236}">
                    <a16:creationId xmlns:a16="http://schemas.microsoft.com/office/drawing/2014/main" id="{61677B3B-628D-FA96-7DAF-1BD4888A6E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6" y="0"/>
                <a:ext cx="288" cy="192"/>
              </a:xfrm>
              <a:prstGeom prst="rect">
                <a:avLst/>
              </a:prstGeom>
              <a:solidFill>
                <a:srgbClr val="99FFCC"/>
              </a:solidFill>
              <a:ln w="19050" cap="sq">
                <a:solidFill>
                  <a:schemeClr val="accent2"/>
                </a:solidFill>
                <a:miter lim="800000"/>
                <a:headEnd/>
                <a:tailEnd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wrap="none" anchor="ctr" anchorCtr="1"/>
              <a:lstStyle>
                <a:lvl1pPr algn="ctr">
                  <a:lnSpc>
                    <a:spcPct val="80000"/>
                  </a:lnSpc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1pPr>
                <a:lvl2pPr marL="742950" indent="-285750" algn="ctr">
                  <a:lnSpc>
                    <a:spcPct val="80000"/>
                  </a:lnSpc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2pPr>
                <a:lvl3pPr marL="1143000" indent="-228600" algn="ctr">
                  <a:lnSpc>
                    <a:spcPct val="80000"/>
                  </a:lnSpc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3pPr>
                <a:lvl4pPr marL="1600200" indent="-228600" algn="ctr">
                  <a:lnSpc>
                    <a:spcPct val="80000"/>
                  </a:lnSpc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4pPr>
                <a:lvl5pPr marL="2057400" indent="-228600" algn="ctr">
                  <a:lnSpc>
                    <a:spcPct val="80000"/>
                  </a:lnSpc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2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ED7D31"/>
                  </a:buClr>
                  <a:buSzTx/>
                  <a:buFont typeface="Wingdings" panose="05000000000000000000" pitchFamily="2" charset="2"/>
                  <a:buNone/>
                  <a:tabLst/>
                  <a:defRPr/>
                </a:pP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≥1</a:t>
                </a:r>
              </a:p>
            </p:txBody>
          </p:sp>
        </p:grpSp>
        <p:grpSp>
          <p:nvGrpSpPr>
            <p:cNvPr id="1328" name="Group 124">
              <a:extLst>
                <a:ext uri="{FF2B5EF4-FFF2-40B4-BE49-F238E27FC236}">
                  <a16:creationId xmlns:a16="http://schemas.microsoft.com/office/drawing/2014/main" id="{50E906A0-C1FE-367B-BEA0-E150ECC06D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332806" y="2177632"/>
              <a:ext cx="2057400" cy="1143000"/>
              <a:chOff x="0" y="0"/>
              <a:chExt cx="1296" cy="720"/>
            </a:xfrm>
          </p:grpSpPr>
          <p:sp>
            <p:nvSpPr>
              <p:cNvPr id="1333" name="Rectangle 95">
                <a:extLst>
                  <a:ext uri="{FF2B5EF4-FFF2-40B4-BE49-F238E27FC236}">
                    <a16:creationId xmlns:a16="http://schemas.microsoft.com/office/drawing/2014/main" id="{BA311E0E-DA7B-5516-924E-9787473649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528"/>
                <a:ext cx="288" cy="192"/>
              </a:xfrm>
              <a:prstGeom prst="rect">
                <a:avLst/>
              </a:prstGeom>
              <a:solidFill>
                <a:srgbClr val="FFCC00"/>
              </a:solidFill>
              <a:ln w="19050" cap="sq">
                <a:solidFill>
                  <a:schemeClr val="accent2"/>
                </a:solidFill>
                <a:miter lim="800000"/>
                <a:headEnd/>
                <a:tailEnd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wrap="none" anchor="ctr"/>
              <a:lstStyle>
                <a:lvl1pPr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2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ED7D31"/>
                  </a:buClr>
                  <a:buSzTx/>
                  <a:buFont typeface="Wingdings" panose="05000000000000000000" pitchFamily="2" charset="2"/>
                  <a:buNone/>
                  <a:tabLst/>
                  <a:defRPr/>
                </a:pP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&amp;</a:t>
                </a:r>
              </a:p>
            </p:txBody>
          </p:sp>
          <p:sp>
            <p:nvSpPr>
              <p:cNvPr id="1334" name="Rectangle 96">
                <a:extLst>
                  <a:ext uri="{FF2B5EF4-FFF2-40B4-BE49-F238E27FC236}">
                    <a16:creationId xmlns:a16="http://schemas.microsoft.com/office/drawing/2014/main" id="{F535AD66-C49C-DFFC-C03C-30ACC7E518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" y="528"/>
                <a:ext cx="288" cy="192"/>
              </a:xfrm>
              <a:prstGeom prst="rect">
                <a:avLst/>
              </a:prstGeom>
              <a:solidFill>
                <a:srgbClr val="FFCC00"/>
              </a:solidFill>
              <a:ln w="19050" cap="sq">
                <a:solidFill>
                  <a:schemeClr val="accent2"/>
                </a:solidFill>
                <a:miter lim="800000"/>
                <a:headEnd/>
                <a:tailEnd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wrap="none" anchor="ctr"/>
              <a:lstStyle>
                <a:lvl1pPr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2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ED7D31"/>
                  </a:buClr>
                  <a:buSzTx/>
                  <a:buFont typeface="Wingdings" panose="05000000000000000000" pitchFamily="2" charset="2"/>
                  <a:buNone/>
                  <a:tabLst/>
                  <a:defRPr/>
                </a:pP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&amp;</a:t>
                </a:r>
              </a:p>
            </p:txBody>
          </p:sp>
          <p:sp>
            <p:nvSpPr>
              <p:cNvPr id="1335" name="Rectangle 97">
                <a:extLst>
                  <a:ext uri="{FF2B5EF4-FFF2-40B4-BE49-F238E27FC236}">
                    <a16:creationId xmlns:a16="http://schemas.microsoft.com/office/drawing/2014/main" id="{D7572D5D-3693-0D92-9C87-99C78AD3EC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6" y="528"/>
                <a:ext cx="288" cy="192"/>
              </a:xfrm>
              <a:prstGeom prst="rect">
                <a:avLst/>
              </a:prstGeom>
              <a:solidFill>
                <a:srgbClr val="FFCC00"/>
              </a:solidFill>
              <a:ln w="19050" cap="sq">
                <a:solidFill>
                  <a:schemeClr val="accent2"/>
                </a:solidFill>
                <a:miter lim="800000"/>
                <a:headEnd/>
                <a:tailEnd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wrap="none" anchor="ctr"/>
              <a:lstStyle>
                <a:lvl1pPr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2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ED7D31"/>
                  </a:buClr>
                  <a:buSzTx/>
                  <a:buFont typeface="Wingdings" panose="05000000000000000000" pitchFamily="2" charset="2"/>
                  <a:buNone/>
                  <a:tabLst/>
                  <a:defRPr/>
                </a:pP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&amp;</a:t>
                </a:r>
              </a:p>
            </p:txBody>
          </p:sp>
          <p:sp>
            <p:nvSpPr>
              <p:cNvPr id="1336" name="Rectangle 101">
                <a:extLst>
                  <a:ext uri="{FF2B5EF4-FFF2-40B4-BE49-F238E27FC236}">
                    <a16:creationId xmlns:a16="http://schemas.microsoft.com/office/drawing/2014/main" id="{1E7D766F-B13A-D926-6683-6621630725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528"/>
                <a:ext cx="288" cy="192"/>
              </a:xfrm>
              <a:prstGeom prst="rect">
                <a:avLst/>
              </a:prstGeom>
              <a:solidFill>
                <a:srgbClr val="FFCC00"/>
              </a:solidFill>
              <a:ln w="19050" cap="sq">
                <a:solidFill>
                  <a:schemeClr val="accent2"/>
                </a:solidFill>
                <a:miter lim="800000"/>
                <a:headEnd/>
                <a:tailEnd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wrap="none" anchor="ctr"/>
              <a:lstStyle>
                <a:lvl1pPr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2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ED7D31"/>
                  </a:buClr>
                  <a:buSzTx/>
                  <a:buFont typeface="Wingdings" panose="05000000000000000000" pitchFamily="2" charset="2"/>
                  <a:buNone/>
                  <a:tabLst/>
                  <a:defRPr/>
                </a:pP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&amp;</a:t>
                </a:r>
              </a:p>
            </p:txBody>
          </p:sp>
          <p:sp>
            <p:nvSpPr>
              <p:cNvPr id="1337" name="Rectangle 127">
                <a:extLst>
                  <a:ext uri="{FF2B5EF4-FFF2-40B4-BE49-F238E27FC236}">
                    <a16:creationId xmlns:a16="http://schemas.microsoft.com/office/drawing/2014/main" id="{B97E4036-C82C-E5F2-0863-103BD0E3C0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0"/>
                <a:ext cx="288" cy="192"/>
              </a:xfrm>
              <a:prstGeom prst="rect">
                <a:avLst/>
              </a:prstGeom>
              <a:solidFill>
                <a:srgbClr val="99FFCC"/>
              </a:solidFill>
              <a:ln w="19050" cap="sq">
                <a:solidFill>
                  <a:schemeClr val="accent2"/>
                </a:solidFill>
                <a:miter lim="800000"/>
                <a:headEnd/>
                <a:tailEnd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wrap="none" anchor="ctr" anchorCtr="1"/>
              <a:lstStyle>
                <a:lvl1pPr algn="ctr">
                  <a:lnSpc>
                    <a:spcPct val="80000"/>
                  </a:lnSpc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1pPr>
                <a:lvl2pPr marL="742950" indent="-285750" algn="ctr">
                  <a:lnSpc>
                    <a:spcPct val="80000"/>
                  </a:lnSpc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2pPr>
                <a:lvl3pPr marL="1143000" indent="-228600" algn="ctr">
                  <a:lnSpc>
                    <a:spcPct val="80000"/>
                  </a:lnSpc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3pPr>
                <a:lvl4pPr marL="1600200" indent="-228600" algn="ctr">
                  <a:lnSpc>
                    <a:spcPct val="80000"/>
                  </a:lnSpc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4pPr>
                <a:lvl5pPr marL="2057400" indent="-228600" algn="ctr">
                  <a:lnSpc>
                    <a:spcPct val="80000"/>
                  </a:lnSpc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2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ED7D31"/>
                  </a:buClr>
                  <a:buSzTx/>
                  <a:buFont typeface="Wingdings" panose="05000000000000000000" pitchFamily="2" charset="2"/>
                  <a:buNone/>
                  <a:tabLst/>
                  <a:defRPr/>
                </a:pP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≥1</a:t>
                </a:r>
              </a:p>
            </p:txBody>
          </p:sp>
        </p:grpSp>
        <p:sp>
          <p:nvSpPr>
            <p:cNvPr id="1329" name="Rectangle 84">
              <a:extLst>
                <a:ext uri="{FF2B5EF4-FFF2-40B4-BE49-F238E27FC236}">
                  <a16:creationId xmlns:a16="http://schemas.microsoft.com/office/drawing/2014/main" id="{FAD9C7F0-EB93-2EDF-8DFB-97188C0561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67006" y="3015832"/>
              <a:ext cx="457200" cy="304800"/>
            </a:xfrm>
            <a:prstGeom prst="rect">
              <a:avLst/>
            </a:prstGeom>
            <a:solidFill>
              <a:srgbClr val="FFCC00"/>
            </a:solidFill>
            <a:ln w="19050" cap="sq">
              <a:solidFill>
                <a:schemeClr val="accent2"/>
              </a:solidFill>
              <a:miter lim="800000"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ED7D31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&amp;</a:t>
              </a:r>
            </a:p>
          </p:txBody>
        </p:sp>
        <p:grpSp>
          <p:nvGrpSpPr>
            <p:cNvPr id="1330" name="Group 11">
              <a:extLst>
                <a:ext uri="{FF2B5EF4-FFF2-40B4-BE49-F238E27FC236}">
                  <a16:creationId xmlns:a16="http://schemas.microsoft.com/office/drawing/2014/main" id="{8298E2B2-4594-FA10-5CDC-D9C33ACAFC4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981006" y="3015832"/>
              <a:ext cx="990600" cy="304800"/>
              <a:chOff x="0" y="0"/>
              <a:chExt cx="624" cy="192"/>
            </a:xfrm>
          </p:grpSpPr>
          <p:sp>
            <p:nvSpPr>
              <p:cNvPr id="1331" name="Rectangle 87">
                <a:extLst>
                  <a:ext uri="{FF2B5EF4-FFF2-40B4-BE49-F238E27FC236}">
                    <a16:creationId xmlns:a16="http://schemas.microsoft.com/office/drawing/2014/main" id="{2EE4352C-C20F-39EE-A5F4-CD808D4ACD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6" y="0"/>
                <a:ext cx="288" cy="192"/>
              </a:xfrm>
              <a:prstGeom prst="rect">
                <a:avLst/>
              </a:prstGeom>
              <a:solidFill>
                <a:srgbClr val="FFCC00"/>
              </a:solidFill>
              <a:ln w="19050" cap="sq">
                <a:solidFill>
                  <a:schemeClr val="accent2"/>
                </a:solidFill>
                <a:miter lim="800000"/>
                <a:headEnd/>
                <a:tailEnd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wrap="none" anchor="ctr"/>
              <a:lstStyle>
                <a:lvl1pPr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2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ED7D31"/>
                  </a:buClr>
                  <a:buSzTx/>
                  <a:buFont typeface="Wingdings" panose="05000000000000000000" pitchFamily="2" charset="2"/>
                  <a:buNone/>
                  <a:tabLst/>
                  <a:defRPr/>
                </a:pP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&amp;</a:t>
                </a:r>
              </a:p>
            </p:txBody>
          </p:sp>
          <p:sp>
            <p:nvSpPr>
              <p:cNvPr id="1332" name="Rectangle 88">
                <a:extLst>
                  <a:ext uri="{FF2B5EF4-FFF2-40B4-BE49-F238E27FC236}">
                    <a16:creationId xmlns:a16="http://schemas.microsoft.com/office/drawing/2014/main" id="{909FF1BC-E49E-F673-2C34-CEF116777F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0"/>
                <a:ext cx="288" cy="192"/>
              </a:xfrm>
              <a:prstGeom prst="rect">
                <a:avLst/>
              </a:prstGeom>
              <a:solidFill>
                <a:srgbClr val="FFCC00"/>
              </a:solidFill>
              <a:ln w="19050" cap="sq">
                <a:solidFill>
                  <a:schemeClr val="accent2"/>
                </a:solidFill>
                <a:miter lim="800000"/>
                <a:headEnd/>
                <a:tailEnd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wrap="none" anchor="ctr"/>
              <a:lstStyle>
                <a:lvl1pPr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2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ED7D31"/>
                  </a:buClr>
                  <a:buSzTx/>
                  <a:buFont typeface="Wingdings" panose="05000000000000000000" pitchFamily="2" charset="2"/>
                  <a:buNone/>
                  <a:tabLst/>
                  <a:defRPr/>
                </a:pP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&amp;</a:t>
                </a:r>
              </a:p>
            </p:txBody>
          </p:sp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1733728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9525" y="1756229"/>
            <a:ext cx="12201525" cy="3264898"/>
          </a:xfrm>
          <a:prstGeom prst="rect">
            <a:avLst/>
          </a:prstGeom>
          <a:solidFill>
            <a:srgbClr val="4E75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TextBox 2"/>
          <p:cNvSpPr txBox="1"/>
          <p:nvPr>
            <p:custDataLst>
              <p:tags r:id="rId2"/>
            </p:custDataLst>
          </p:nvPr>
        </p:nvSpPr>
        <p:spPr>
          <a:xfrm>
            <a:off x="4653280" y="2826068"/>
            <a:ext cx="1487170" cy="1240790"/>
          </a:xfrm>
          <a:prstGeom prst="rect">
            <a:avLst/>
          </a:prstGeom>
          <a:noFill/>
        </p:spPr>
        <p:txBody>
          <a:bodyPr wrap="square" lIns="91440" tIns="45720" rIns="91440" bIns="45720" rtlCol="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en-US" altLang="zh-CN" sz="7200" b="1" spc="200" dirty="0">
                <a:solidFill>
                  <a:srgbClr val="B88F4D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01</a:t>
            </a:r>
          </a:p>
        </p:txBody>
      </p:sp>
      <p:sp>
        <p:nvSpPr>
          <p:cNvPr id="13" name="标题 12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6169024" y="2977833"/>
            <a:ext cx="4914265" cy="83566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6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 algn="l"/>
            <a:r>
              <a:rPr lang="zh-CN" altLang="en-US" sz="3200" dirty="0">
                <a:solidFill>
                  <a:schemeClr val="bg1"/>
                </a:solidFill>
              </a:rPr>
              <a:t>补码加法运算部件</a:t>
            </a:r>
            <a:endParaRPr lang="zh-CN" altLang="en-US" sz="320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3903980" y="2765425"/>
            <a:ext cx="0" cy="1451610"/>
          </a:xfrm>
          <a:prstGeom prst="line">
            <a:avLst/>
          </a:prstGeom>
          <a:ln w="9525">
            <a:solidFill>
              <a:srgbClr val="B88F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 descr="G:\2021\校庆\PPT\logo-08.pnglogo-08">
            <a:extLst>
              <a:ext uri="{FF2B5EF4-FFF2-40B4-BE49-F238E27FC236}">
                <a16:creationId xmlns:a16="http://schemas.microsoft.com/office/drawing/2014/main" id="{A62D7C2F-1B42-4F9E-ADC0-6A029E3724C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9502775" y="-1289050"/>
            <a:ext cx="4442460" cy="4091940"/>
          </a:xfrm>
          <a:prstGeom prst="rect">
            <a:avLst/>
          </a:prstGeom>
        </p:spPr>
      </p:pic>
      <p:pic>
        <p:nvPicPr>
          <p:cNvPr id="10" name="图片 9" descr="G:\2021\校庆\PPT\logo-09.pnglogo-09">
            <a:extLst>
              <a:ext uri="{FF2B5EF4-FFF2-40B4-BE49-F238E27FC236}">
                <a16:creationId xmlns:a16="http://schemas.microsoft.com/office/drawing/2014/main" id="{91FCD46B-D7C1-485A-8F75-C3215EC455E8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-951230" y="3764598"/>
            <a:ext cx="3503930" cy="3227070"/>
          </a:xfrm>
          <a:prstGeom prst="rect">
            <a:avLst/>
          </a:prstGeom>
        </p:spPr>
      </p:pic>
      <p:grpSp>
        <p:nvGrpSpPr>
          <p:cNvPr id="11" name="组合 10">
            <a:extLst>
              <a:ext uri="{FF2B5EF4-FFF2-40B4-BE49-F238E27FC236}">
                <a16:creationId xmlns:a16="http://schemas.microsoft.com/office/drawing/2014/main" id="{54A390AC-C27E-4A53-8E1D-EED3036834D3}"/>
              </a:ext>
            </a:extLst>
          </p:cNvPr>
          <p:cNvGrpSpPr/>
          <p:nvPr/>
        </p:nvGrpSpPr>
        <p:grpSpPr>
          <a:xfrm>
            <a:off x="-6350" y="5576887"/>
            <a:ext cx="12192000" cy="1281113"/>
            <a:chOff x="-6350" y="3575050"/>
            <a:chExt cx="12192000" cy="1281113"/>
          </a:xfrm>
          <a:gradFill>
            <a:gsLst>
              <a:gs pos="0">
                <a:srgbClr val="BD934E">
                  <a:alpha val="0"/>
                </a:srgbClr>
              </a:gs>
              <a:gs pos="100000">
                <a:srgbClr val="BD934E">
                  <a:alpha val="50000"/>
                </a:srgbClr>
              </a:gs>
            </a:gsLst>
            <a:lin ang="5400000" scaled="0"/>
          </a:gradFill>
        </p:grpSpPr>
        <p:grpSp>
          <p:nvGrpSpPr>
            <p:cNvPr id="12" name="Group 205">
              <a:extLst>
                <a:ext uri="{FF2B5EF4-FFF2-40B4-BE49-F238E27FC236}">
                  <a16:creationId xmlns:a16="http://schemas.microsoft.com/office/drawing/2014/main" id="{E2944FC1-C752-462D-9FCA-65183D6FDFC0}"/>
                </a:ext>
              </a:extLst>
            </p:cNvPr>
            <p:cNvGrpSpPr>
              <a:grpSpLocks/>
            </p:cNvGrpSpPr>
            <p:nvPr userDrawn="1"/>
          </p:nvGrpSpPr>
          <p:grpSpPr bwMode="auto">
            <a:xfrm>
              <a:off x="4810125" y="4400550"/>
              <a:ext cx="4105275" cy="433388"/>
              <a:chOff x="3030" y="2772"/>
              <a:chExt cx="2586" cy="273"/>
            </a:xfrm>
            <a:grpFill/>
          </p:grpSpPr>
          <p:sp>
            <p:nvSpPr>
              <p:cNvPr id="117" name="Line 5">
                <a:extLst>
                  <a:ext uri="{FF2B5EF4-FFF2-40B4-BE49-F238E27FC236}">
                    <a16:creationId xmlns:a16="http://schemas.microsoft.com/office/drawing/2014/main" id="{EAD416F2-CEB0-47CF-A933-96D2CCF0F874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>
                <a:off x="5616" y="2860"/>
                <a:ext cx="0" cy="0"/>
              </a:xfrm>
              <a:prstGeom prst="line">
                <a:avLst/>
              </a:prstGeom>
              <a:grpFill/>
              <a:ln w="12700" cap="rnd">
                <a:solidFill>
                  <a:srgbClr val="BF9C5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8" name="Freeform 6">
                <a:extLst>
                  <a:ext uri="{FF2B5EF4-FFF2-40B4-BE49-F238E27FC236}">
                    <a16:creationId xmlns:a16="http://schemas.microsoft.com/office/drawing/2014/main" id="{45C8CF62-8651-498C-80B3-DB3E3808393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57" y="2794"/>
                <a:ext cx="39" cy="9"/>
              </a:xfrm>
              <a:custGeom>
                <a:avLst/>
                <a:gdLst>
                  <a:gd name="T0" fmla="*/ 8 w 9"/>
                  <a:gd name="T1" fmla="*/ 2 h 2"/>
                  <a:gd name="T2" fmla="*/ 1 w 9"/>
                  <a:gd name="T3" fmla="*/ 2 h 2"/>
                  <a:gd name="T4" fmla="*/ 0 w 9"/>
                  <a:gd name="T5" fmla="*/ 1 h 2"/>
                  <a:gd name="T6" fmla="*/ 1 w 9"/>
                  <a:gd name="T7" fmla="*/ 0 h 2"/>
                  <a:gd name="T8" fmla="*/ 8 w 9"/>
                  <a:gd name="T9" fmla="*/ 0 h 2"/>
                  <a:gd name="T10" fmla="*/ 9 w 9"/>
                  <a:gd name="T11" fmla="*/ 1 h 2"/>
                  <a:gd name="T12" fmla="*/ 8 w 9"/>
                  <a:gd name="T13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2">
                    <a:moveTo>
                      <a:pt x="8" y="2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0" y="2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0"/>
                      <a:pt x="9" y="0"/>
                      <a:pt x="9" y="1"/>
                    </a:cubicBezTo>
                    <a:cubicBezTo>
                      <a:pt x="9" y="1"/>
                      <a:pt x="8" y="2"/>
                      <a:pt x="8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9" name="Freeform 7">
                <a:extLst>
                  <a:ext uri="{FF2B5EF4-FFF2-40B4-BE49-F238E27FC236}">
                    <a16:creationId xmlns:a16="http://schemas.microsoft.com/office/drawing/2014/main" id="{5093B280-F0C8-4CAA-8FF6-D0D99A9C98A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3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0" name="Freeform 8">
                <a:extLst>
                  <a:ext uri="{FF2B5EF4-FFF2-40B4-BE49-F238E27FC236}">
                    <a16:creationId xmlns:a16="http://schemas.microsoft.com/office/drawing/2014/main" id="{E5E4E009-5E46-4D83-8473-D9C60DD0C13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1" name="Freeform 9">
                <a:extLst>
                  <a:ext uri="{FF2B5EF4-FFF2-40B4-BE49-F238E27FC236}">
                    <a16:creationId xmlns:a16="http://schemas.microsoft.com/office/drawing/2014/main" id="{76F83A0A-7E07-41E6-88F9-8E20A28EE7C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2" name="Freeform 10">
                <a:extLst>
                  <a:ext uri="{FF2B5EF4-FFF2-40B4-BE49-F238E27FC236}">
                    <a16:creationId xmlns:a16="http://schemas.microsoft.com/office/drawing/2014/main" id="{C4DD1F2B-C5E9-44FC-ACCC-67058A4CBDE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7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3" name="Freeform 11">
                <a:extLst>
                  <a:ext uri="{FF2B5EF4-FFF2-40B4-BE49-F238E27FC236}">
                    <a16:creationId xmlns:a16="http://schemas.microsoft.com/office/drawing/2014/main" id="{18CFE215-7C32-41EF-AA25-4BA786A7FDF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8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4" name="Freeform 12">
                <a:extLst>
                  <a:ext uri="{FF2B5EF4-FFF2-40B4-BE49-F238E27FC236}">
                    <a16:creationId xmlns:a16="http://schemas.microsoft.com/office/drawing/2014/main" id="{4AEF8AF7-0039-4E08-B8DE-F7FA8199569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0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5" name="Freeform 13">
                <a:extLst>
                  <a:ext uri="{FF2B5EF4-FFF2-40B4-BE49-F238E27FC236}">
                    <a16:creationId xmlns:a16="http://schemas.microsoft.com/office/drawing/2014/main" id="{1D3D927F-B301-45F3-8E2B-ED8584DDAF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1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6" name="Freeform 14">
                <a:extLst>
                  <a:ext uri="{FF2B5EF4-FFF2-40B4-BE49-F238E27FC236}">
                    <a16:creationId xmlns:a16="http://schemas.microsoft.com/office/drawing/2014/main" id="{905D27A2-9DA4-44FD-B666-862A721CC9B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2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7" name="Freeform 15">
                <a:extLst>
                  <a:ext uri="{FF2B5EF4-FFF2-40B4-BE49-F238E27FC236}">
                    <a16:creationId xmlns:a16="http://schemas.microsoft.com/office/drawing/2014/main" id="{5E2AB4B1-7B57-40BD-BAB1-06C44DA3BA4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4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8" name="Freeform 16">
                <a:extLst>
                  <a:ext uri="{FF2B5EF4-FFF2-40B4-BE49-F238E27FC236}">
                    <a16:creationId xmlns:a16="http://schemas.microsoft.com/office/drawing/2014/main" id="{8AB9D97F-B504-41E5-AE06-63A012FCBAD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5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9" name="Freeform 17">
                <a:extLst>
                  <a:ext uri="{FF2B5EF4-FFF2-40B4-BE49-F238E27FC236}">
                    <a16:creationId xmlns:a16="http://schemas.microsoft.com/office/drawing/2014/main" id="{47779405-097A-4BE0-882D-76E7F82C8C6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7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0" name="Freeform 18">
                <a:extLst>
                  <a:ext uri="{FF2B5EF4-FFF2-40B4-BE49-F238E27FC236}">
                    <a16:creationId xmlns:a16="http://schemas.microsoft.com/office/drawing/2014/main" id="{236B67C1-B503-4361-998E-63A6BB77BAB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8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1" name="Freeform 19">
                <a:extLst>
                  <a:ext uri="{FF2B5EF4-FFF2-40B4-BE49-F238E27FC236}">
                    <a16:creationId xmlns:a16="http://schemas.microsoft.com/office/drawing/2014/main" id="{A7FFC1FE-3DA4-468F-91E5-D86EBAAF883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9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2" name="Freeform 20">
                <a:extLst>
                  <a:ext uri="{FF2B5EF4-FFF2-40B4-BE49-F238E27FC236}">
                    <a16:creationId xmlns:a16="http://schemas.microsoft.com/office/drawing/2014/main" id="{53A5554D-F8BE-48E5-8A77-6BAEE0F27B6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0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3" name="Freeform 21">
                <a:extLst>
                  <a:ext uri="{FF2B5EF4-FFF2-40B4-BE49-F238E27FC236}">
                    <a16:creationId xmlns:a16="http://schemas.microsoft.com/office/drawing/2014/main" id="{8C0AAE5B-F4B3-4F47-9252-50835548325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2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4" name="Freeform 22">
                <a:extLst>
                  <a:ext uri="{FF2B5EF4-FFF2-40B4-BE49-F238E27FC236}">
                    <a16:creationId xmlns:a16="http://schemas.microsoft.com/office/drawing/2014/main" id="{623A727B-0A98-4283-962B-DB561715C1F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3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5" name="Freeform 23">
                <a:extLst>
                  <a:ext uri="{FF2B5EF4-FFF2-40B4-BE49-F238E27FC236}">
                    <a16:creationId xmlns:a16="http://schemas.microsoft.com/office/drawing/2014/main" id="{11AFDF79-ECE7-4905-B1F2-ACE8ED0CEB4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5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6" name="Freeform 24">
                <a:extLst>
                  <a:ext uri="{FF2B5EF4-FFF2-40B4-BE49-F238E27FC236}">
                    <a16:creationId xmlns:a16="http://schemas.microsoft.com/office/drawing/2014/main" id="{8A1ABB4F-29AC-4388-98FA-41B48BAF0FE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6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7" name="Freeform 25">
                <a:extLst>
                  <a:ext uri="{FF2B5EF4-FFF2-40B4-BE49-F238E27FC236}">
                    <a16:creationId xmlns:a16="http://schemas.microsoft.com/office/drawing/2014/main" id="{568A4B37-5289-4838-B032-DA24FD702A0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7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8" name="Freeform 26">
                <a:extLst>
                  <a:ext uri="{FF2B5EF4-FFF2-40B4-BE49-F238E27FC236}">
                    <a16:creationId xmlns:a16="http://schemas.microsoft.com/office/drawing/2014/main" id="{FAF19633-161F-4329-8A34-F1A68608DFB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9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9" name="Freeform 27">
                <a:extLst>
                  <a:ext uri="{FF2B5EF4-FFF2-40B4-BE49-F238E27FC236}">
                    <a16:creationId xmlns:a16="http://schemas.microsoft.com/office/drawing/2014/main" id="{E201ACFA-EEF1-4A84-AB88-CE61B8E2733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0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0" name="Freeform 28">
                <a:extLst>
                  <a:ext uri="{FF2B5EF4-FFF2-40B4-BE49-F238E27FC236}">
                    <a16:creationId xmlns:a16="http://schemas.microsoft.com/office/drawing/2014/main" id="{FC084B12-7FC8-4A89-8816-F4131960BE3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1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1" name="Freeform 29">
                <a:extLst>
                  <a:ext uri="{FF2B5EF4-FFF2-40B4-BE49-F238E27FC236}">
                    <a16:creationId xmlns:a16="http://schemas.microsoft.com/office/drawing/2014/main" id="{84E34670-AFF1-4E1D-8FDD-A24E2BC2030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2" name="Freeform 30">
                <a:extLst>
                  <a:ext uri="{FF2B5EF4-FFF2-40B4-BE49-F238E27FC236}">
                    <a16:creationId xmlns:a16="http://schemas.microsoft.com/office/drawing/2014/main" id="{C40E194C-FA13-42E9-BC5A-3CE5F3C0E0D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3" name="Freeform 31">
                <a:extLst>
                  <a:ext uri="{FF2B5EF4-FFF2-40B4-BE49-F238E27FC236}">
                    <a16:creationId xmlns:a16="http://schemas.microsoft.com/office/drawing/2014/main" id="{8FD974F1-ECE7-46AA-923E-D5B3BFB0DB7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4" name="Freeform 32">
                <a:extLst>
                  <a:ext uri="{FF2B5EF4-FFF2-40B4-BE49-F238E27FC236}">
                    <a16:creationId xmlns:a16="http://schemas.microsoft.com/office/drawing/2014/main" id="{E987B222-2301-4140-9A62-5EB14E68F18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7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5" name="Freeform 33">
                <a:extLst>
                  <a:ext uri="{FF2B5EF4-FFF2-40B4-BE49-F238E27FC236}">
                    <a16:creationId xmlns:a16="http://schemas.microsoft.com/office/drawing/2014/main" id="{FA8CA113-95C5-4241-93F6-DEBAC3B6308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8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6" name="Freeform 34">
                <a:extLst>
                  <a:ext uri="{FF2B5EF4-FFF2-40B4-BE49-F238E27FC236}">
                    <a16:creationId xmlns:a16="http://schemas.microsoft.com/office/drawing/2014/main" id="{35388D6C-B41B-4686-8DB7-6D6029A981D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0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7" name="Freeform 35">
                <a:extLst>
                  <a:ext uri="{FF2B5EF4-FFF2-40B4-BE49-F238E27FC236}">
                    <a16:creationId xmlns:a16="http://schemas.microsoft.com/office/drawing/2014/main" id="{BBD8BE59-DC29-4603-B988-C7D4B0034D6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1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8" name="Freeform 36">
                <a:extLst>
                  <a:ext uri="{FF2B5EF4-FFF2-40B4-BE49-F238E27FC236}">
                    <a16:creationId xmlns:a16="http://schemas.microsoft.com/office/drawing/2014/main" id="{914782A3-CA79-4C2A-9A28-2C4F6114D16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2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9" name="Freeform 37">
                <a:extLst>
                  <a:ext uri="{FF2B5EF4-FFF2-40B4-BE49-F238E27FC236}">
                    <a16:creationId xmlns:a16="http://schemas.microsoft.com/office/drawing/2014/main" id="{88815001-3CAF-429D-8B5C-35349645534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4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0" name="Freeform 38">
                <a:extLst>
                  <a:ext uri="{FF2B5EF4-FFF2-40B4-BE49-F238E27FC236}">
                    <a16:creationId xmlns:a16="http://schemas.microsoft.com/office/drawing/2014/main" id="{D9B9F6DD-214D-4FEE-BAFF-16A8C147A6B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5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1" name="Freeform 39">
                <a:extLst>
                  <a:ext uri="{FF2B5EF4-FFF2-40B4-BE49-F238E27FC236}">
                    <a16:creationId xmlns:a16="http://schemas.microsoft.com/office/drawing/2014/main" id="{11363098-AD72-465B-87CD-EA1540D2AF6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7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2" name="Freeform 40">
                <a:extLst>
                  <a:ext uri="{FF2B5EF4-FFF2-40B4-BE49-F238E27FC236}">
                    <a16:creationId xmlns:a16="http://schemas.microsoft.com/office/drawing/2014/main" id="{AABC4FDA-1213-4F58-9E01-77EAC4F470B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8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3" name="Freeform 41">
                <a:extLst>
                  <a:ext uri="{FF2B5EF4-FFF2-40B4-BE49-F238E27FC236}">
                    <a16:creationId xmlns:a16="http://schemas.microsoft.com/office/drawing/2014/main" id="{093A76B4-26B3-4341-A1D7-DCEE5D222C8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9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4" name="Freeform 42">
                <a:extLst>
                  <a:ext uri="{FF2B5EF4-FFF2-40B4-BE49-F238E27FC236}">
                    <a16:creationId xmlns:a16="http://schemas.microsoft.com/office/drawing/2014/main" id="{F08CD3C6-4C00-4B6D-AD78-8B5B9A7363C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0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5" name="Freeform 43">
                <a:extLst>
                  <a:ext uri="{FF2B5EF4-FFF2-40B4-BE49-F238E27FC236}">
                    <a16:creationId xmlns:a16="http://schemas.microsoft.com/office/drawing/2014/main" id="{BA9BCF4F-6B26-481A-AC0E-E577E33A388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2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6" name="Freeform 44">
                <a:extLst>
                  <a:ext uri="{FF2B5EF4-FFF2-40B4-BE49-F238E27FC236}">
                    <a16:creationId xmlns:a16="http://schemas.microsoft.com/office/drawing/2014/main" id="{EADF28B6-B14E-424F-BF34-17BFE42E7EE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3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7" name="Freeform 45">
                <a:extLst>
                  <a:ext uri="{FF2B5EF4-FFF2-40B4-BE49-F238E27FC236}">
                    <a16:creationId xmlns:a16="http://schemas.microsoft.com/office/drawing/2014/main" id="{91CB88F7-BEA9-4549-9B09-5E4E55146C9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5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8" name="Freeform 46">
                <a:extLst>
                  <a:ext uri="{FF2B5EF4-FFF2-40B4-BE49-F238E27FC236}">
                    <a16:creationId xmlns:a16="http://schemas.microsoft.com/office/drawing/2014/main" id="{603711ED-C5EB-4A71-B215-521E71AFCD3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6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9" name="Freeform 47">
                <a:extLst>
                  <a:ext uri="{FF2B5EF4-FFF2-40B4-BE49-F238E27FC236}">
                    <a16:creationId xmlns:a16="http://schemas.microsoft.com/office/drawing/2014/main" id="{E719DE56-7BCD-49B7-A350-AF0E51668EE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7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0" name="Freeform 48">
                <a:extLst>
                  <a:ext uri="{FF2B5EF4-FFF2-40B4-BE49-F238E27FC236}">
                    <a16:creationId xmlns:a16="http://schemas.microsoft.com/office/drawing/2014/main" id="{693A81F8-35A4-4C56-9724-5FF713C7C39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9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1" name="Freeform 49">
                <a:extLst>
                  <a:ext uri="{FF2B5EF4-FFF2-40B4-BE49-F238E27FC236}">
                    <a16:creationId xmlns:a16="http://schemas.microsoft.com/office/drawing/2014/main" id="{A3DB9144-E1AD-4B20-B65F-1A12E9BAC7F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0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2" name="Freeform 50">
                <a:extLst>
                  <a:ext uri="{FF2B5EF4-FFF2-40B4-BE49-F238E27FC236}">
                    <a16:creationId xmlns:a16="http://schemas.microsoft.com/office/drawing/2014/main" id="{DA77728A-5532-4A7A-A40C-8BDCC0618C6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1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3" name="Freeform 51">
                <a:extLst>
                  <a:ext uri="{FF2B5EF4-FFF2-40B4-BE49-F238E27FC236}">
                    <a16:creationId xmlns:a16="http://schemas.microsoft.com/office/drawing/2014/main" id="{E994ACC9-4B32-470F-9044-43E02BD2C2E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4" name="Freeform 52">
                <a:extLst>
                  <a:ext uri="{FF2B5EF4-FFF2-40B4-BE49-F238E27FC236}">
                    <a16:creationId xmlns:a16="http://schemas.microsoft.com/office/drawing/2014/main" id="{28D3B174-96C5-40EA-A012-A67FFA7C70C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5" name="Freeform 53">
                <a:extLst>
                  <a:ext uri="{FF2B5EF4-FFF2-40B4-BE49-F238E27FC236}">
                    <a16:creationId xmlns:a16="http://schemas.microsoft.com/office/drawing/2014/main" id="{C669CF6C-BE41-4E02-81D4-D5FA4A3C933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6" name="Freeform 54">
                <a:extLst>
                  <a:ext uri="{FF2B5EF4-FFF2-40B4-BE49-F238E27FC236}">
                    <a16:creationId xmlns:a16="http://schemas.microsoft.com/office/drawing/2014/main" id="{1023512B-E261-4D34-B152-1816EF43157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7" name="Freeform 55">
                <a:extLst>
                  <a:ext uri="{FF2B5EF4-FFF2-40B4-BE49-F238E27FC236}">
                    <a16:creationId xmlns:a16="http://schemas.microsoft.com/office/drawing/2014/main" id="{97CF4D43-4D61-483C-A4C1-284E5CC315A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8" name="Freeform 56">
                <a:extLst>
                  <a:ext uri="{FF2B5EF4-FFF2-40B4-BE49-F238E27FC236}">
                    <a16:creationId xmlns:a16="http://schemas.microsoft.com/office/drawing/2014/main" id="{2D48091A-8383-484F-B441-4880654A59A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9" name="Freeform 57">
                <a:extLst>
                  <a:ext uri="{FF2B5EF4-FFF2-40B4-BE49-F238E27FC236}">
                    <a16:creationId xmlns:a16="http://schemas.microsoft.com/office/drawing/2014/main" id="{473BD28C-825E-4988-8FE5-A04B9A5F647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0" name="Freeform 58">
                <a:extLst>
                  <a:ext uri="{FF2B5EF4-FFF2-40B4-BE49-F238E27FC236}">
                    <a16:creationId xmlns:a16="http://schemas.microsoft.com/office/drawing/2014/main" id="{370A1CB0-23DC-4C64-8A3A-5D60172EA16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1" name="Freeform 59">
                <a:extLst>
                  <a:ext uri="{FF2B5EF4-FFF2-40B4-BE49-F238E27FC236}">
                    <a16:creationId xmlns:a16="http://schemas.microsoft.com/office/drawing/2014/main" id="{3E678D10-31B4-474E-BE61-0C3B2525104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2" name="Freeform 60">
                <a:extLst>
                  <a:ext uri="{FF2B5EF4-FFF2-40B4-BE49-F238E27FC236}">
                    <a16:creationId xmlns:a16="http://schemas.microsoft.com/office/drawing/2014/main" id="{67ABF8D6-2CC9-4132-BB35-C87DE191334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3" name="Freeform 61">
                <a:extLst>
                  <a:ext uri="{FF2B5EF4-FFF2-40B4-BE49-F238E27FC236}">
                    <a16:creationId xmlns:a16="http://schemas.microsoft.com/office/drawing/2014/main" id="{C4C61B9A-FED0-4E05-9F6E-BE145D7162A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4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4" name="Freeform 62">
                <a:extLst>
                  <a:ext uri="{FF2B5EF4-FFF2-40B4-BE49-F238E27FC236}">
                    <a16:creationId xmlns:a16="http://schemas.microsoft.com/office/drawing/2014/main" id="{151B88AC-765F-44C0-A53F-3FDB4349E1A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5" name="Freeform 63">
                <a:extLst>
                  <a:ext uri="{FF2B5EF4-FFF2-40B4-BE49-F238E27FC236}">
                    <a16:creationId xmlns:a16="http://schemas.microsoft.com/office/drawing/2014/main" id="{5BF459B4-AC3A-4EF1-9DC6-C618A0A02A5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6" name="Freeform 64">
                <a:extLst>
                  <a:ext uri="{FF2B5EF4-FFF2-40B4-BE49-F238E27FC236}">
                    <a16:creationId xmlns:a16="http://schemas.microsoft.com/office/drawing/2014/main" id="{CE8ED756-591F-4F3B-8403-B5E8F31938E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7" name="Freeform 65">
                <a:extLst>
                  <a:ext uri="{FF2B5EF4-FFF2-40B4-BE49-F238E27FC236}">
                    <a16:creationId xmlns:a16="http://schemas.microsoft.com/office/drawing/2014/main" id="{CAFC611B-E4BF-4ED7-889C-7354BBBCD85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8" name="Freeform 66">
                <a:extLst>
                  <a:ext uri="{FF2B5EF4-FFF2-40B4-BE49-F238E27FC236}">
                    <a16:creationId xmlns:a16="http://schemas.microsoft.com/office/drawing/2014/main" id="{9954A38E-3FA8-4D6B-957D-780CBC84F84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9" name="Freeform 67">
                <a:extLst>
                  <a:ext uri="{FF2B5EF4-FFF2-40B4-BE49-F238E27FC236}">
                    <a16:creationId xmlns:a16="http://schemas.microsoft.com/office/drawing/2014/main" id="{4C5F7C21-ABDE-46AC-9ECA-641886F11C2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0" name="Freeform 68">
                <a:extLst>
                  <a:ext uri="{FF2B5EF4-FFF2-40B4-BE49-F238E27FC236}">
                    <a16:creationId xmlns:a16="http://schemas.microsoft.com/office/drawing/2014/main" id="{E012D852-44A8-4E53-ADC2-1353DF8FADB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4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1" name="Freeform 69">
                <a:extLst>
                  <a:ext uri="{FF2B5EF4-FFF2-40B4-BE49-F238E27FC236}">
                    <a16:creationId xmlns:a16="http://schemas.microsoft.com/office/drawing/2014/main" id="{B98ECFF2-62D0-4260-95D6-02B356A1531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5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2" name="Freeform 70">
                <a:extLst>
                  <a:ext uri="{FF2B5EF4-FFF2-40B4-BE49-F238E27FC236}">
                    <a16:creationId xmlns:a16="http://schemas.microsoft.com/office/drawing/2014/main" id="{A1751E66-94BE-4C6F-B2D9-B9783A6A520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6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3" name="Freeform 71">
                <a:extLst>
                  <a:ext uri="{FF2B5EF4-FFF2-40B4-BE49-F238E27FC236}">
                    <a16:creationId xmlns:a16="http://schemas.microsoft.com/office/drawing/2014/main" id="{BF058728-980E-4EFE-9CA5-B063A55F279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7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4" name="Freeform 72">
                <a:extLst>
                  <a:ext uri="{FF2B5EF4-FFF2-40B4-BE49-F238E27FC236}">
                    <a16:creationId xmlns:a16="http://schemas.microsoft.com/office/drawing/2014/main" id="{BD6FF8ED-ED14-4926-80C8-385C798416E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5" name="Freeform 73">
                <a:extLst>
                  <a:ext uri="{FF2B5EF4-FFF2-40B4-BE49-F238E27FC236}">
                    <a16:creationId xmlns:a16="http://schemas.microsoft.com/office/drawing/2014/main" id="{70DA038F-9962-46AF-887B-E2CB07367D6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1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6" name="Freeform 74">
                <a:extLst>
                  <a:ext uri="{FF2B5EF4-FFF2-40B4-BE49-F238E27FC236}">
                    <a16:creationId xmlns:a16="http://schemas.microsoft.com/office/drawing/2014/main" id="{E4D8A310-E699-46FE-8619-F90F1EDFA7C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2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7" name="Freeform 75">
                <a:extLst>
                  <a:ext uri="{FF2B5EF4-FFF2-40B4-BE49-F238E27FC236}">
                    <a16:creationId xmlns:a16="http://schemas.microsoft.com/office/drawing/2014/main" id="{3447F87F-BE53-4C09-B5C3-9E75E5F2094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3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8" name="Freeform 76">
                <a:extLst>
                  <a:ext uri="{FF2B5EF4-FFF2-40B4-BE49-F238E27FC236}">
                    <a16:creationId xmlns:a16="http://schemas.microsoft.com/office/drawing/2014/main" id="{9B307674-AD20-453D-9684-6B4517A349D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4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9" name="Freeform 77">
                <a:extLst>
                  <a:ext uri="{FF2B5EF4-FFF2-40B4-BE49-F238E27FC236}">
                    <a16:creationId xmlns:a16="http://schemas.microsoft.com/office/drawing/2014/main" id="{B434F504-E055-4B45-82E1-F3FE15CBD09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6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0" name="Freeform 78">
                <a:extLst>
                  <a:ext uri="{FF2B5EF4-FFF2-40B4-BE49-F238E27FC236}">
                    <a16:creationId xmlns:a16="http://schemas.microsoft.com/office/drawing/2014/main" id="{A4042A31-DFB6-4946-A767-C7545A37057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1" name="Freeform 79">
                <a:extLst>
                  <a:ext uri="{FF2B5EF4-FFF2-40B4-BE49-F238E27FC236}">
                    <a16:creationId xmlns:a16="http://schemas.microsoft.com/office/drawing/2014/main" id="{1D8175E5-35DB-45FB-BE13-BF6E16B1A72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2" name="Freeform 80">
                <a:extLst>
                  <a:ext uri="{FF2B5EF4-FFF2-40B4-BE49-F238E27FC236}">
                    <a16:creationId xmlns:a16="http://schemas.microsoft.com/office/drawing/2014/main" id="{C7C939A3-67FF-4D1F-BB7E-1E43F9537B6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3" name="Freeform 81">
                <a:extLst>
                  <a:ext uri="{FF2B5EF4-FFF2-40B4-BE49-F238E27FC236}">
                    <a16:creationId xmlns:a16="http://schemas.microsoft.com/office/drawing/2014/main" id="{B17A20B1-9D75-49A5-A914-E6580ECC59E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4" name="Freeform 82">
                <a:extLst>
                  <a:ext uri="{FF2B5EF4-FFF2-40B4-BE49-F238E27FC236}">
                    <a16:creationId xmlns:a16="http://schemas.microsoft.com/office/drawing/2014/main" id="{CA22C89C-BB78-4654-9E5F-75295B3A55B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3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5" name="Freeform 83">
                <a:extLst>
                  <a:ext uri="{FF2B5EF4-FFF2-40B4-BE49-F238E27FC236}">
                    <a16:creationId xmlns:a16="http://schemas.microsoft.com/office/drawing/2014/main" id="{DE4913CA-10BB-4BFC-A842-1DD0790016E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4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6" name="Freeform 84">
                <a:extLst>
                  <a:ext uri="{FF2B5EF4-FFF2-40B4-BE49-F238E27FC236}">
                    <a16:creationId xmlns:a16="http://schemas.microsoft.com/office/drawing/2014/main" id="{6D2BD86F-9D86-4783-8F5E-55B0649CDB7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7" name="Freeform 85">
                <a:extLst>
                  <a:ext uri="{FF2B5EF4-FFF2-40B4-BE49-F238E27FC236}">
                    <a16:creationId xmlns:a16="http://schemas.microsoft.com/office/drawing/2014/main" id="{A70BC2B9-82CE-4B4D-B594-5FE98F19F71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7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8" name="Freeform 86">
                <a:extLst>
                  <a:ext uri="{FF2B5EF4-FFF2-40B4-BE49-F238E27FC236}">
                    <a16:creationId xmlns:a16="http://schemas.microsoft.com/office/drawing/2014/main" id="{41185E2D-4670-49CD-973B-BC60DA8B48E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8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9" name="Freeform 87">
                <a:extLst>
                  <a:ext uri="{FF2B5EF4-FFF2-40B4-BE49-F238E27FC236}">
                    <a16:creationId xmlns:a16="http://schemas.microsoft.com/office/drawing/2014/main" id="{39BDB715-312C-46D4-BA05-9DD70BDB80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9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0" name="Freeform 88">
                <a:extLst>
                  <a:ext uri="{FF2B5EF4-FFF2-40B4-BE49-F238E27FC236}">
                    <a16:creationId xmlns:a16="http://schemas.microsoft.com/office/drawing/2014/main" id="{D9DDFFB6-2AF7-43B5-96A5-35A8C93488A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1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1" name="Freeform 89">
                <a:extLst>
                  <a:ext uri="{FF2B5EF4-FFF2-40B4-BE49-F238E27FC236}">
                    <a16:creationId xmlns:a16="http://schemas.microsoft.com/office/drawing/2014/main" id="{3FB039E2-8722-4B5F-B07D-58003DC550A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2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2" name="Freeform 90">
                <a:extLst>
                  <a:ext uri="{FF2B5EF4-FFF2-40B4-BE49-F238E27FC236}">
                    <a16:creationId xmlns:a16="http://schemas.microsoft.com/office/drawing/2014/main" id="{60051F78-C76A-4287-808A-E08E981F442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3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3" name="Freeform 91">
                <a:extLst>
                  <a:ext uri="{FF2B5EF4-FFF2-40B4-BE49-F238E27FC236}">
                    <a16:creationId xmlns:a16="http://schemas.microsoft.com/office/drawing/2014/main" id="{11383A92-E209-4031-A28F-913E93572EB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4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4" name="Freeform 92">
                <a:extLst>
                  <a:ext uri="{FF2B5EF4-FFF2-40B4-BE49-F238E27FC236}">
                    <a16:creationId xmlns:a16="http://schemas.microsoft.com/office/drawing/2014/main" id="{63A1D1AD-72F3-4E3F-8A96-AC045F19206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6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5" name="Freeform 93">
                <a:extLst>
                  <a:ext uri="{FF2B5EF4-FFF2-40B4-BE49-F238E27FC236}">
                    <a16:creationId xmlns:a16="http://schemas.microsoft.com/office/drawing/2014/main" id="{5C94FCB4-FEEB-4C17-858A-9035F6F63A8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8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6" name="Freeform 94">
                <a:extLst>
                  <a:ext uri="{FF2B5EF4-FFF2-40B4-BE49-F238E27FC236}">
                    <a16:creationId xmlns:a16="http://schemas.microsoft.com/office/drawing/2014/main" id="{D43CC0CA-328B-4B56-964B-B9227EB3CB2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7" name="Freeform 95">
                <a:extLst>
                  <a:ext uri="{FF2B5EF4-FFF2-40B4-BE49-F238E27FC236}">
                    <a16:creationId xmlns:a16="http://schemas.microsoft.com/office/drawing/2014/main" id="{13674396-FAA5-456A-8470-8B76E90D38B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0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8" name="Freeform 96">
                <a:extLst>
                  <a:ext uri="{FF2B5EF4-FFF2-40B4-BE49-F238E27FC236}">
                    <a16:creationId xmlns:a16="http://schemas.microsoft.com/office/drawing/2014/main" id="{918E5F5A-AB61-4DAE-AE33-102A59A7970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1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9" name="Freeform 97">
                <a:extLst>
                  <a:ext uri="{FF2B5EF4-FFF2-40B4-BE49-F238E27FC236}">
                    <a16:creationId xmlns:a16="http://schemas.microsoft.com/office/drawing/2014/main" id="{216D50E5-AA0E-4A1F-80C8-90916F8DE71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3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0" name="Freeform 98">
                <a:extLst>
                  <a:ext uri="{FF2B5EF4-FFF2-40B4-BE49-F238E27FC236}">
                    <a16:creationId xmlns:a16="http://schemas.microsoft.com/office/drawing/2014/main" id="{8C1A38BA-BB7C-4081-AFA9-290E7712946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4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1" name="Freeform 99">
                <a:extLst>
                  <a:ext uri="{FF2B5EF4-FFF2-40B4-BE49-F238E27FC236}">
                    <a16:creationId xmlns:a16="http://schemas.microsoft.com/office/drawing/2014/main" id="{9200001A-D18B-4357-AB66-F1BC609B5C2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2" name="Freeform 100">
                <a:extLst>
                  <a:ext uri="{FF2B5EF4-FFF2-40B4-BE49-F238E27FC236}">
                    <a16:creationId xmlns:a16="http://schemas.microsoft.com/office/drawing/2014/main" id="{72FDBEE2-C997-4732-B891-FDCA56D1521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7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3" name="Freeform 101">
                <a:extLst>
                  <a:ext uri="{FF2B5EF4-FFF2-40B4-BE49-F238E27FC236}">
                    <a16:creationId xmlns:a16="http://schemas.microsoft.com/office/drawing/2014/main" id="{9CF2F6A0-564E-4908-8BF0-4EF7C2E8FC0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8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4" name="Freeform 102">
                <a:extLst>
                  <a:ext uri="{FF2B5EF4-FFF2-40B4-BE49-F238E27FC236}">
                    <a16:creationId xmlns:a16="http://schemas.microsoft.com/office/drawing/2014/main" id="{8C2871BB-1485-44FB-B766-6F57665AA6A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0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5" name="Freeform 103">
                <a:extLst>
                  <a:ext uri="{FF2B5EF4-FFF2-40B4-BE49-F238E27FC236}">
                    <a16:creationId xmlns:a16="http://schemas.microsoft.com/office/drawing/2014/main" id="{DE863B29-200D-4F13-95AC-CDDDDD3401B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1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6" name="Freeform 104">
                <a:extLst>
                  <a:ext uri="{FF2B5EF4-FFF2-40B4-BE49-F238E27FC236}">
                    <a16:creationId xmlns:a16="http://schemas.microsoft.com/office/drawing/2014/main" id="{4276380F-3798-43B1-8EF0-9856D77F0E7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2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7" name="Freeform 105">
                <a:extLst>
                  <a:ext uri="{FF2B5EF4-FFF2-40B4-BE49-F238E27FC236}">
                    <a16:creationId xmlns:a16="http://schemas.microsoft.com/office/drawing/2014/main" id="{8BA3CCE7-AECC-4767-BB03-7CDC168535B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4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8" name="Freeform 106">
                <a:extLst>
                  <a:ext uri="{FF2B5EF4-FFF2-40B4-BE49-F238E27FC236}">
                    <a16:creationId xmlns:a16="http://schemas.microsoft.com/office/drawing/2014/main" id="{03037FB9-2F71-4EF9-9C01-965E8D8461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5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9" name="Freeform 107">
                <a:extLst>
                  <a:ext uri="{FF2B5EF4-FFF2-40B4-BE49-F238E27FC236}">
                    <a16:creationId xmlns:a16="http://schemas.microsoft.com/office/drawing/2014/main" id="{3B95A020-686D-494B-991B-E3DAEBC3271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6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0" name="Freeform 108">
                <a:extLst>
                  <a:ext uri="{FF2B5EF4-FFF2-40B4-BE49-F238E27FC236}">
                    <a16:creationId xmlns:a16="http://schemas.microsoft.com/office/drawing/2014/main" id="{0734A911-5587-487B-B946-BF77B60469C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8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1" name="Freeform 109">
                <a:extLst>
                  <a:ext uri="{FF2B5EF4-FFF2-40B4-BE49-F238E27FC236}">
                    <a16:creationId xmlns:a16="http://schemas.microsoft.com/office/drawing/2014/main" id="{06EEFC69-79AD-4100-9737-8C4C2863577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2" name="Freeform 110">
                <a:extLst>
                  <a:ext uri="{FF2B5EF4-FFF2-40B4-BE49-F238E27FC236}">
                    <a16:creationId xmlns:a16="http://schemas.microsoft.com/office/drawing/2014/main" id="{A94DB305-A79C-412A-92A0-8A8F13FA3AB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61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3" name="Freeform 111">
                <a:extLst>
                  <a:ext uri="{FF2B5EF4-FFF2-40B4-BE49-F238E27FC236}">
                    <a16:creationId xmlns:a16="http://schemas.microsoft.com/office/drawing/2014/main" id="{510342AC-CF24-4837-962C-5629914C05A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62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4" name="Freeform 112">
                <a:extLst>
                  <a:ext uri="{FF2B5EF4-FFF2-40B4-BE49-F238E27FC236}">
                    <a16:creationId xmlns:a16="http://schemas.microsoft.com/office/drawing/2014/main" id="{3DEEA3ED-1AA7-4112-8973-A49E213B79C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62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5" name="Freeform 113">
                <a:extLst>
                  <a:ext uri="{FF2B5EF4-FFF2-40B4-BE49-F238E27FC236}">
                    <a16:creationId xmlns:a16="http://schemas.microsoft.com/office/drawing/2014/main" id="{4ED2EBC9-AFDB-4A28-AFC4-756D03A8FBF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4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6" name="Freeform 114">
                <a:extLst>
                  <a:ext uri="{FF2B5EF4-FFF2-40B4-BE49-F238E27FC236}">
                    <a16:creationId xmlns:a16="http://schemas.microsoft.com/office/drawing/2014/main" id="{CC14B2EB-024F-47B8-BE32-7204698F2D0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5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7" name="Freeform 115">
                <a:extLst>
                  <a:ext uri="{FF2B5EF4-FFF2-40B4-BE49-F238E27FC236}">
                    <a16:creationId xmlns:a16="http://schemas.microsoft.com/office/drawing/2014/main" id="{BA710B14-6F25-44D5-87F2-6DD76F3004F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6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8" name="Freeform 116">
                <a:extLst>
                  <a:ext uri="{FF2B5EF4-FFF2-40B4-BE49-F238E27FC236}">
                    <a16:creationId xmlns:a16="http://schemas.microsoft.com/office/drawing/2014/main" id="{4954FAF2-7766-4C99-BCC5-77794AF40EE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8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9" name="Freeform 117">
                <a:extLst>
                  <a:ext uri="{FF2B5EF4-FFF2-40B4-BE49-F238E27FC236}">
                    <a16:creationId xmlns:a16="http://schemas.microsoft.com/office/drawing/2014/main" id="{C19B4CDD-2754-461D-9AF3-A9C20C00E61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0" name="Freeform 118">
                <a:extLst>
                  <a:ext uri="{FF2B5EF4-FFF2-40B4-BE49-F238E27FC236}">
                    <a16:creationId xmlns:a16="http://schemas.microsoft.com/office/drawing/2014/main" id="{295F74CC-8BBE-4F1B-9D45-E8795087535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1" name="Freeform 119">
                <a:extLst>
                  <a:ext uri="{FF2B5EF4-FFF2-40B4-BE49-F238E27FC236}">
                    <a16:creationId xmlns:a16="http://schemas.microsoft.com/office/drawing/2014/main" id="{D600F657-91E4-458B-9A0F-66BDC6CEDF9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2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2" name="Freeform 120">
                <a:extLst>
                  <a:ext uri="{FF2B5EF4-FFF2-40B4-BE49-F238E27FC236}">
                    <a16:creationId xmlns:a16="http://schemas.microsoft.com/office/drawing/2014/main" id="{1685D6B3-0E52-4EDF-B1E2-1AF1E636245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3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3" name="Freeform 121">
                <a:extLst>
                  <a:ext uri="{FF2B5EF4-FFF2-40B4-BE49-F238E27FC236}">
                    <a16:creationId xmlns:a16="http://schemas.microsoft.com/office/drawing/2014/main" id="{3B7F28A1-7FA3-4D76-9C9D-72807D0A2A8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5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4" name="Freeform 122">
                <a:extLst>
                  <a:ext uri="{FF2B5EF4-FFF2-40B4-BE49-F238E27FC236}">
                    <a16:creationId xmlns:a16="http://schemas.microsoft.com/office/drawing/2014/main" id="{26C4C815-02ED-4327-9D24-FDA1D78920C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6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5" name="Freeform 123">
                <a:extLst>
                  <a:ext uri="{FF2B5EF4-FFF2-40B4-BE49-F238E27FC236}">
                    <a16:creationId xmlns:a16="http://schemas.microsoft.com/office/drawing/2014/main" id="{FAA867E3-A550-48D5-B366-FFBF336EC93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7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6" name="Freeform 124">
                <a:extLst>
                  <a:ext uri="{FF2B5EF4-FFF2-40B4-BE49-F238E27FC236}">
                    <a16:creationId xmlns:a16="http://schemas.microsoft.com/office/drawing/2014/main" id="{F765249D-85AB-4F78-901C-D24BA5E049A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9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7" name="Freeform 125">
                <a:extLst>
                  <a:ext uri="{FF2B5EF4-FFF2-40B4-BE49-F238E27FC236}">
                    <a16:creationId xmlns:a16="http://schemas.microsoft.com/office/drawing/2014/main" id="{9A32BE65-4C36-473A-B17D-32C2695019B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0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8" name="Freeform 126">
                <a:extLst>
                  <a:ext uri="{FF2B5EF4-FFF2-40B4-BE49-F238E27FC236}">
                    <a16:creationId xmlns:a16="http://schemas.microsoft.com/office/drawing/2014/main" id="{597FF9B4-B552-4B22-B02D-7F3A4B2D0E2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1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9" name="Freeform 127">
                <a:extLst>
                  <a:ext uri="{FF2B5EF4-FFF2-40B4-BE49-F238E27FC236}">
                    <a16:creationId xmlns:a16="http://schemas.microsoft.com/office/drawing/2014/main" id="{2ADBC2A9-EC4A-4F1A-9575-5C2E2C61118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3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0" name="Freeform 128">
                <a:extLst>
                  <a:ext uri="{FF2B5EF4-FFF2-40B4-BE49-F238E27FC236}">
                    <a16:creationId xmlns:a16="http://schemas.microsoft.com/office/drawing/2014/main" id="{EA07E267-4077-44DF-8793-958470082B4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1" name="Freeform 129">
                <a:extLst>
                  <a:ext uri="{FF2B5EF4-FFF2-40B4-BE49-F238E27FC236}">
                    <a16:creationId xmlns:a16="http://schemas.microsoft.com/office/drawing/2014/main" id="{450FF888-CA74-468F-8DC5-3DE39375646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2" name="Freeform 130">
                <a:extLst>
                  <a:ext uri="{FF2B5EF4-FFF2-40B4-BE49-F238E27FC236}">
                    <a16:creationId xmlns:a16="http://schemas.microsoft.com/office/drawing/2014/main" id="{6ED42186-4921-48DF-991E-AE5DD331C4B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3" name="Freeform 131">
                <a:extLst>
                  <a:ext uri="{FF2B5EF4-FFF2-40B4-BE49-F238E27FC236}">
                    <a16:creationId xmlns:a16="http://schemas.microsoft.com/office/drawing/2014/main" id="{E9E5CB15-AB4F-44A1-8370-FC9B9DE7129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4" name="Freeform 132">
                <a:extLst>
                  <a:ext uri="{FF2B5EF4-FFF2-40B4-BE49-F238E27FC236}">
                    <a16:creationId xmlns:a16="http://schemas.microsoft.com/office/drawing/2014/main" id="{BB497DB7-75E3-4FF7-9D1B-3B26C89E3F1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5" name="Freeform 133">
                <a:extLst>
                  <a:ext uri="{FF2B5EF4-FFF2-40B4-BE49-F238E27FC236}">
                    <a16:creationId xmlns:a16="http://schemas.microsoft.com/office/drawing/2014/main" id="{58918294-39CB-4298-9521-4858BE11916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6" name="Freeform 134">
                <a:extLst>
                  <a:ext uri="{FF2B5EF4-FFF2-40B4-BE49-F238E27FC236}">
                    <a16:creationId xmlns:a16="http://schemas.microsoft.com/office/drawing/2014/main" id="{5E68ABBC-3AD2-4386-8729-8CEDB6410BD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2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7" name="Freeform 135">
                <a:extLst>
                  <a:ext uri="{FF2B5EF4-FFF2-40B4-BE49-F238E27FC236}">
                    <a16:creationId xmlns:a16="http://schemas.microsoft.com/office/drawing/2014/main" id="{FB58C689-CA62-4846-982D-BB491E1DA98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3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8" name="Freeform 136">
                <a:extLst>
                  <a:ext uri="{FF2B5EF4-FFF2-40B4-BE49-F238E27FC236}">
                    <a16:creationId xmlns:a16="http://schemas.microsoft.com/office/drawing/2014/main" id="{7753AA88-031A-4F0B-9006-FDEB3E8A1F6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5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9" name="Freeform 137">
                <a:extLst>
                  <a:ext uri="{FF2B5EF4-FFF2-40B4-BE49-F238E27FC236}">
                    <a16:creationId xmlns:a16="http://schemas.microsoft.com/office/drawing/2014/main" id="{DA2A45BD-27B0-4DBE-9786-71176316779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6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0" name="Freeform 138">
                <a:extLst>
                  <a:ext uri="{FF2B5EF4-FFF2-40B4-BE49-F238E27FC236}">
                    <a16:creationId xmlns:a16="http://schemas.microsoft.com/office/drawing/2014/main" id="{FF7AF075-4C26-460E-95E1-C982B30CE0C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7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1" name="Freeform 139">
                <a:extLst>
                  <a:ext uri="{FF2B5EF4-FFF2-40B4-BE49-F238E27FC236}">
                    <a16:creationId xmlns:a16="http://schemas.microsoft.com/office/drawing/2014/main" id="{384F615C-971C-48EB-AFD6-4917BA583D7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9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2" name="Freeform 140">
                <a:extLst>
                  <a:ext uri="{FF2B5EF4-FFF2-40B4-BE49-F238E27FC236}">
                    <a16:creationId xmlns:a16="http://schemas.microsoft.com/office/drawing/2014/main" id="{4382A5B1-F61B-4F84-932F-AD52BE68AF8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0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3" name="Freeform 141">
                <a:extLst>
                  <a:ext uri="{FF2B5EF4-FFF2-40B4-BE49-F238E27FC236}">
                    <a16:creationId xmlns:a16="http://schemas.microsoft.com/office/drawing/2014/main" id="{BBACC224-575D-4C7B-A0AF-D5EF9D2FFA5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1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4" name="Freeform 142">
                <a:extLst>
                  <a:ext uri="{FF2B5EF4-FFF2-40B4-BE49-F238E27FC236}">
                    <a16:creationId xmlns:a16="http://schemas.microsoft.com/office/drawing/2014/main" id="{F36BF60F-CB81-494A-A823-BF107DE627D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5" name="Freeform 143">
                <a:extLst>
                  <a:ext uri="{FF2B5EF4-FFF2-40B4-BE49-F238E27FC236}">
                    <a16:creationId xmlns:a16="http://schemas.microsoft.com/office/drawing/2014/main" id="{D32E9445-0115-42C8-AE88-5350B9BA618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6" name="Freeform 144">
                <a:extLst>
                  <a:ext uri="{FF2B5EF4-FFF2-40B4-BE49-F238E27FC236}">
                    <a16:creationId xmlns:a16="http://schemas.microsoft.com/office/drawing/2014/main" id="{F519BADD-B6E6-4D98-A876-AFD5129752A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7" name="Freeform 145">
                <a:extLst>
                  <a:ext uri="{FF2B5EF4-FFF2-40B4-BE49-F238E27FC236}">
                    <a16:creationId xmlns:a16="http://schemas.microsoft.com/office/drawing/2014/main" id="{9DD06A6E-A12A-4E2B-93CF-F0F4D620644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8" name="Freeform 146">
                <a:extLst>
                  <a:ext uri="{FF2B5EF4-FFF2-40B4-BE49-F238E27FC236}">
                    <a16:creationId xmlns:a16="http://schemas.microsoft.com/office/drawing/2014/main" id="{D7AC8B17-D40F-445D-93B8-DBF708A2E25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9" name="Freeform 147">
                <a:extLst>
                  <a:ext uri="{FF2B5EF4-FFF2-40B4-BE49-F238E27FC236}">
                    <a16:creationId xmlns:a16="http://schemas.microsoft.com/office/drawing/2014/main" id="{C3B5C9F1-1ACD-4587-AC11-A8471B685A7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0" name="Freeform 148">
                <a:extLst>
                  <a:ext uri="{FF2B5EF4-FFF2-40B4-BE49-F238E27FC236}">
                    <a16:creationId xmlns:a16="http://schemas.microsoft.com/office/drawing/2014/main" id="{03856535-9045-47F9-B0ED-C38C12A76A1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1" name="Freeform 149">
                <a:extLst>
                  <a:ext uri="{FF2B5EF4-FFF2-40B4-BE49-F238E27FC236}">
                    <a16:creationId xmlns:a16="http://schemas.microsoft.com/office/drawing/2014/main" id="{A27FD34A-F05C-47CE-86AE-B155B225436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2" name="Freeform 150">
                <a:extLst>
                  <a:ext uri="{FF2B5EF4-FFF2-40B4-BE49-F238E27FC236}">
                    <a16:creationId xmlns:a16="http://schemas.microsoft.com/office/drawing/2014/main" id="{5992BA88-7B96-47CF-8C9D-40C964B07DD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4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3" name="Freeform 151">
                <a:extLst>
                  <a:ext uri="{FF2B5EF4-FFF2-40B4-BE49-F238E27FC236}">
                    <a16:creationId xmlns:a16="http://schemas.microsoft.com/office/drawing/2014/main" id="{D2BF8795-332A-4F5F-8CEE-441A2630096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5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4" name="Freeform 152">
                <a:extLst>
                  <a:ext uri="{FF2B5EF4-FFF2-40B4-BE49-F238E27FC236}">
                    <a16:creationId xmlns:a16="http://schemas.microsoft.com/office/drawing/2014/main" id="{4D69721B-6155-4CBC-9891-081D1481A70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6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5" name="Freeform 153">
                <a:extLst>
                  <a:ext uri="{FF2B5EF4-FFF2-40B4-BE49-F238E27FC236}">
                    <a16:creationId xmlns:a16="http://schemas.microsoft.com/office/drawing/2014/main" id="{B853FA4C-4645-4AEC-99F5-FCEE64ACC78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7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6" name="Freeform 154">
                <a:extLst>
                  <a:ext uri="{FF2B5EF4-FFF2-40B4-BE49-F238E27FC236}">
                    <a16:creationId xmlns:a16="http://schemas.microsoft.com/office/drawing/2014/main" id="{6531B25A-D997-473C-8FA4-4C98AF31F59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9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7" name="Freeform 155">
                <a:extLst>
                  <a:ext uri="{FF2B5EF4-FFF2-40B4-BE49-F238E27FC236}">
                    <a16:creationId xmlns:a16="http://schemas.microsoft.com/office/drawing/2014/main" id="{27D22B82-399D-4485-ACBF-54CBB61539F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0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8" name="Freeform 156">
                <a:extLst>
                  <a:ext uri="{FF2B5EF4-FFF2-40B4-BE49-F238E27FC236}">
                    <a16:creationId xmlns:a16="http://schemas.microsoft.com/office/drawing/2014/main" id="{F1326CFD-F95A-46A5-B63D-2A69E17442D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1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9" name="Freeform 157">
                <a:extLst>
                  <a:ext uri="{FF2B5EF4-FFF2-40B4-BE49-F238E27FC236}">
                    <a16:creationId xmlns:a16="http://schemas.microsoft.com/office/drawing/2014/main" id="{71C1922C-1F60-4345-8F97-F9CFB8D4F82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0" name="Freeform 158">
                <a:extLst>
                  <a:ext uri="{FF2B5EF4-FFF2-40B4-BE49-F238E27FC236}">
                    <a16:creationId xmlns:a16="http://schemas.microsoft.com/office/drawing/2014/main" id="{400A75FF-3E2C-4109-939B-69D42C1B3C3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1" name="Freeform 159">
                <a:extLst>
                  <a:ext uri="{FF2B5EF4-FFF2-40B4-BE49-F238E27FC236}">
                    <a16:creationId xmlns:a16="http://schemas.microsoft.com/office/drawing/2014/main" id="{0916170F-A8E3-4718-8FDF-BAA6ADD627B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2" name="Freeform 160">
                <a:extLst>
                  <a:ext uri="{FF2B5EF4-FFF2-40B4-BE49-F238E27FC236}">
                    <a16:creationId xmlns:a16="http://schemas.microsoft.com/office/drawing/2014/main" id="{3054D6E1-B67D-4458-967F-CB2CA59EB74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3" name="Freeform 161">
                <a:extLst>
                  <a:ext uri="{FF2B5EF4-FFF2-40B4-BE49-F238E27FC236}">
                    <a16:creationId xmlns:a16="http://schemas.microsoft.com/office/drawing/2014/main" id="{B239E4EE-AF3C-4558-A0DF-3E44F03E6DD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4" name="Freeform 162">
                <a:extLst>
                  <a:ext uri="{FF2B5EF4-FFF2-40B4-BE49-F238E27FC236}">
                    <a16:creationId xmlns:a16="http://schemas.microsoft.com/office/drawing/2014/main" id="{44AFAA8B-2407-4BBF-8C38-64CBD9DBE28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5" name="Freeform 163">
                <a:extLst>
                  <a:ext uri="{FF2B5EF4-FFF2-40B4-BE49-F238E27FC236}">
                    <a16:creationId xmlns:a16="http://schemas.microsoft.com/office/drawing/2014/main" id="{A0C1BA25-F722-4A87-A318-84C185A37EC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6" name="Freeform 164">
                <a:extLst>
                  <a:ext uri="{FF2B5EF4-FFF2-40B4-BE49-F238E27FC236}">
                    <a16:creationId xmlns:a16="http://schemas.microsoft.com/office/drawing/2014/main" id="{56527AA1-9227-4509-BDAE-A4D1968AD6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7" name="Freeform 165">
                <a:extLst>
                  <a:ext uri="{FF2B5EF4-FFF2-40B4-BE49-F238E27FC236}">
                    <a16:creationId xmlns:a16="http://schemas.microsoft.com/office/drawing/2014/main" id="{38A8C6AD-838A-45AC-8D65-590EDEEA4CA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8" name="Freeform 166">
                <a:extLst>
                  <a:ext uri="{FF2B5EF4-FFF2-40B4-BE49-F238E27FC236}">
                    <a16:creationId xmlns:a16="http://schemas.microsoft.com/office/drawing/2014/main" id="{C950C40D-4529-4F11-B0CA-E59CEC3ACF6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9" name="Freeform 167">
                <a:extLst>
                  <a:ext uri="{FF2B5EF4-FFF2-40B4-BE49-F238E27FC236}">
                    <a16:creationId xmlns:a16="http://schemas.microsoft.com/office/drawing/2014/main" id="{2441D5BF-E11A-46BB-9738-CCF9AD38C07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0" name="Freeform 168">
                <a:extLst>
                  <a:ext uri="{FF2B5EF4-FFF2-40B4-BE49-F238E27FC236}">
                    <a16:creationId xmlns:a16="http://schemas.microsoft.com/office/drawing/2014/main" id="{93C3B02A-F80C-4117-A852-CBBED2D089C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7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1" name="Freeform 169">
                <a:extLst>
                  <a:ext uri="{FF2B5EF4-FFF2-40B4-BE49-F238E27FC236}">
                    <a16:creationId xmlns:a16="http://schemas.microsoft.com/office/drawing/2014/main" id="{73ABD493-D91D-4340-9BF2-3EEF8BE05B7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8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2" name="Freeform 170">
                <a:extLst>
                  <a:ext uri="{FF2B5EF4-FFF2-40B4-BE49-F238E27FC236}">
                    <a16:creationId xmlns:a16="http://schemas.microsoft.com/office/drawing/2014/main" id="{AC4514DB-FA63-46EA-98D9-5CECADD5833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0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3" name="Freeform 171">
                <a:extLst>
                  <a:ext uri="{FF2B5EF4-FFF2-40B4-BE49-F238E27FC236}">
                    <a16:creationId xmlns:a16="http://schemas.microsoft.com/office/drawing/2014/main" id="{BB8C9E5D-DE99-4A8A-B39C-E9D1FEA0DEB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1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4" name="Freeform 172">
                <a:extLst>
                  <a:ext uri="{FF2B5EF4-FFF2-40B4-BE49-F238E27FC236}">
                    <a16:creationId xmlns:a16="http://schemas.microsoft.com/office/drawing/2014/main" id="{CAC092A3-64E8-43E7-95F6-405521DCAE1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5" name="Freeform 173">
                <a:extLst>
                  <a:ext uri="{FF2B5EF4-FFF2-40B4-BE49-F238E27FC236}">
                    <a16:creationId xmlns:a16="http://schemas.microsoft.com/office/drawing/2014/main" id="{19C10D4E-A106-4F51-B0A7-E5C5A3398E9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4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6" name="Freeform 174">
                <a:extLst>
                  <a:ext uri="{FF2B5EF4-FFF2-40B4-BE49-F238E27FC236}">
                    <a16:creationId xmlns:a16="http://schemas.microsoft.com/office/drawing/2014/main" id="{0E216099-8F53-4B1F-B77D-154899FAF52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5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7" name="Freeform 175">
                <a:extLst>
                  <a:ext uri="{FF2B5EF4-FFF2-40B4-BE49-F238E27FC236}">
                    <a16:creationId xmlns:a16="http://schemas.microsoft.com/office/drawing/2014/main" id="{E17400DB-E192-4D32-92A3-932622E9365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6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8" name="Freeform 176">
                <a:extLst>
                  <a:ext uri="{FF2B5EF4-FFF2-40B4-BE49-F238E27FC236}">
                    <a16:creationId xmlns:a16="http://schemas.microsoft.com/office/drawing/2014/main" id="{DED18E91-1DE8-4111-B4BC-042B13D3B84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7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9" name="Freeform 177">
                <a:extLst>
                  <a:ext uri="{FF2B5EF4-FFF2-40B4-BE49-F238E27FC236}">
                    <a16:creationId xmlns:a16="http://schemas.microsoft.com/office/drawing/2014/main" id="{7882987E-1DBD-4370-910D-94837449F0C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9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0" name="Freeform 178">
                <a:extLst>
                  <a:ext uri="{FF2B5EF4-FFF2-40B4-BE49-F238E27FC236}">
                    <a16:creationId xmlns:a16="http://schemas.microsoft.com/office/drawing/2014/main" id="{A610CD6B-5D95-4E7D-8D08-2A29212B89E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0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1" name="Freeform 179">
                <a:extLst>
                  <a:ext uri="{FF2B5EF4-FFF2-40B4-BE49-F238E27FC236}">
                    <a16:creationId xmlns:a16="http://schemas.microsoft.com/office/drawing/2014/main" id="{0A2302BB-5D47-47D0-8992-D5965D4983E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1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2" name="Freeform 180">
                <a:extLst>
                  <a:ext uri="{FF2B5EF4-FFF2-40B4-BE49-F238E27FC236}">
                    <a16:creationId xmlns:a16="http://schemas.microsoft.com/office/drawing/2014/main" id="{D51BF928-3255-4820-85E9-E25E9C75365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3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3" name="Freeform 181">
                <a:extLst>
                  <a:ext uri="{FF2B5EF4-FFF2-40B4-BE49-F238E27FC236}">
                    <a16:creationId xmlns:a16="http://schemas.microsoft.com/office/drawing/2014/main" id="{75CCA836-6E6F-4C78-91E3-C5D04D0FD86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4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4" name="Freeform 182">
                <a:extLst>
                  <a:ext uri="{FF2B5EF4-FFF2-40B4-BE49-F238E27FC236}">
                    <a16:creationId xmlns:a16="http://schemas.microsoft.com/office/drawing/2014/main" id="{C9D4F360-8F16-4D98-8111-B2D901F7CC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5" name="Freeform 183">
                <a:extLst>
                  <a:ext uri="{FF2B5EF4-FFF2-40B4-BE49-F238E27FC236}">
                    <a16:creationId xmlns:a16="http://schemas.microsoft.com/office/drawing/2014/main" id="{AE367D6C-595C-455F-96B2-F5F2685E41D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7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6" name="Freeform 184">
                <a:extLst>
                  <a:ext uri="{FF2B5EF4-FFF2-40B4-BE49-F238E27FC236}">
                    <a16:creationId xmlns:a16="http://schemas.microsoft.com/office/drawing/2014/main" id="{1981FC77-C4C6-4EB3-8C67-A324B9B0D5C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8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7" name="Freeform 185">
                <a:extLst>
                  <a:ext uri="{FF2B5EF4-FFF2-40B4-BE49-F238E27FC236}">
                    <a16:creationId xmlns:a16="http://schemas.microsoft.com/office/drawing/2014/main" id="{5F2301FC-3D05-4438-A987-BD19627F191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0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8" name="Freeform 186">
                <a:extLst>
                  <a:ext uri="{FF2B5EF4-FFF2-40B4-BE49-F238E27FC236}">
                    <a16:creationId xmlns:a16="http://schemas.microsoft.com/office/drawing/2014/main" id="{A78AD257-E344-4321-9CC3-91D3BF34DBA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1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9" name="Freeform 187">
                <a:extLst>
                  <a:ext uri="{FF2B5EF4-FFF2-40B4-BE49-F238E27FC236}">
                    <a16:creationId xmlns:a16="http://schemas.microsoft.com/office/drawing/2014/main" id="{73B8DE1F-139A-4A92-A687-CC387715E8E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0" name="Freeform 188">
                <a:extLst>
                  <a:ext uri="{FF2B5EF4-FFF2-40B4-BE49-F238E27FC236}">
                    <a16:creationId xmlns:a16="http://schemas.microsoft.com/office/drawing/2014/main" id="{F92A0609-6D4E-4588-BA75-134B412D036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4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1" name="Freeform 189">
                <a:extLst>
                  <a:ext uri="{FF2B5EF4-FFF2-40B4-BE49-F238E27FC236}">
                    <a16:creationId xmlns:a16="http://schemas.microsoft.com/office/drawing/2014/main" id="{D6F9A5F4-C671-4D8B-AD8D-93D9FDDDB9F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5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2" name="Freeform 190">
                <a:extLst>
                  <a:ext uri="{FF2B5EF4-FFF2-40B4-BE49-F238E27FC236}">
                    <a16:creationId xmlns:a16="http://schemas.microsoft.com/office/drawing/2014/main" id="{1FD8A1E3-F98E-4893-8D6D-2C61C13F635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6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3" name="Freeform 191">
                <a:extLst>
                  <a:ext uri="{FF2B5EF4-FFF2-40B4-BE49-F238E27FC236}">
                    <a16:creationId xmlns:a16="http://schemas.microsoft.com/office/drawing/2014/main" id="{9258249A-153E-45D8-9127-106E571480C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8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4" name="Freeform 192">
                <a:extLst>
                  <a:ext uri="{FF2B5EF4-FFF2-40B4-BE49-F238E27FC236}">
                    <a16:creationId xmlns:a16="http://schemas.microsoft.com/office/drawing/2014/main" id="{10EA8548-333E-4C80-BA26-4CAA59441BB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9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5" name="Freeform 193">
                <a:extLst>
                  <a:ext uri="{FF2B5EF4-FFF2-40B4-BE49-F238E27FC236}">
                    <a16:creationId xmlns:a16="http://schemas.microsoft.com/office/drawing/2014/main" id="{A271E4A3-5C18-4499-8D1E-770789A8171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0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6" name="Freeform 194">
                <a:extLst>
                  <a:ext uri="{FF2B5EF4-FFF2-40B4-BE49-F238E27FC236}">
                    <a16:creationId xmlns:a16="http://schemas.microsoft.com/office/drawing/2014/main" id="{51DF0EDA-9C32-492A-9E77-11E3B695E8E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1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7" name="Freeform 195">
                <a:extLst>
                  <a:ext uri="{FF2B5EF4-FFF2-40B4-BE49-F238E27FC236}">
                    <a16:creationId xmlns:a16="http://schemas.microsoft.com/office/drawing/2014/main" id="{0B269A3B-9C5A-4629-A06C-8E46EB70890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3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8" name="Freeform 196">
                <a:extLst>
                  <a:ext uri="{FF2B5EF4-FFF2-40B4-BE49-F238E27FC236}">
                    <a16:creationId xmlns:a16="http://schemas.microsoft.com/office/drawing/2014/main" id="{1E4ACBB5-E798-473F-BCA6-22AC0E57F2F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4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9" name="Freeform 197">
                <a:extLst>
                  <a:ext uri="{FF2B5EF4-FFF2-40B4-BE49-F238E27FC236}">
                    <a16:creationId xmlns:a16="http://schemas.microsoft.com/office/drawing/2014/main" id="{14EC8DD6-CF43-480A-B840-1D66A2A54BC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0" name="Freeform 198">
                <a:extLst>
                  <a:ext uri="{FF2B5EF4-FFF2-40B4-BE49-F238E27FC236}">
                    <a16:creationId xmlns:a16="http://schemas.microsoft.com/office/drawing/2014/main" id="{28BC5548-67A3-4F81-923E-6EA95825F69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7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1" name="Freeform 199">
                <a:extLst>
                  <a:ext uri="{FF2B5EF4-FFF2-40B4-BE49-F238E27FC236}">
                    <a16:creationId xmlns:a16="http://schemas.microsoft.com/office/drawing/2014/main" id="{39556343-E938-40B9-A8AF-57BC1AF1888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8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2" name="Freeform 200">
                <a:extLst>
                  <a:ext uri="{FF2B5EF4-FFF2-40B4-BE49-F238E27FC236}">
                    <a16:creationId xmlns:a16="http://schemas.microsoft.com/office/drawing/2014/main" id="{2773F9B4-8AB8-4D45-805A-40998FC0184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0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3" name="Freeform 201">
                <a:extLst>
                  <a:ext uri="{FF2B5EF4-FFF2-40B4-BE49-F238E27FC236}">
                    <a16:creationId xmlns:a16="http://schemas.microsoft.com/office/drawing/2014/main" id="{FE1AB86F-EF70-4D63-94A1-CB4AA8700BD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1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4" name="Freeform 202">
                <a:extLst>
                  <a:ext uri="{FF2B5EF4-FFF2-40B4-BE49-F238E27FC236}">
                    <a16:creationId xmlns:a16="http://schemas.microsoft.com/office/drawing/2014/main" id="{A80E9747-C074-482C-89D5-9EAAC7E2389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2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5" name="Freeform 203">
                <a:extLst>
                  <a:ext uri="{FF2B5EF4-FFF2-40B4-BE49-F238E27FC236}">
                    <a16:creationId xmlns:a16="http://schemas.microsoft.com/office/drawing/2014/main" id="{9044ABE2-1ED3-4053-887C-7A4B088797B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4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6" name="Freeform 204">
                <a:extLst>
                  <a:ext uri="{FF2B5EF4-FFF2-40B4-BE49-F238E27FC236}">
                    <a16:creationId xmlns:a16="http://schemas.microsoft.com/office/drawing/2014/main" id="{086700A2-E29C-4257-8DDD-FCAD615C27B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5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5" name="Freeform 206">
              <a:extLst>
                <a:ext uri="{FF2B5EF4-FFF2-40B4-BE49-F238E27FC236}">
                  <a16:creationId xmlns:a16="http://schemas.microsoft.com/office/drawing/2014/main" id="{E1CD6AFC-C79A-4FC5-B769-34F3B00419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9136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Freeform 207">
              <a:extLst>
                <a:ext uri="{FF2B5EF4-FFF2-40B4-BE49-F238E27FC236}">
                  <a16:creationId xmlns:a16="http://schemas.microsoft.com/office/drawing/2014/main" id="{D3793318-2AFC-4AE2-83D9-7F670C0C639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200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Freeform 208">
              <a:extLst>
                <a:ext uri="{FF2B5EF4-FFF2-40B4-BE49-F238E27FC236}">
                  <a16:creationId xmlns:a16="http://schemas.microsoft.com/office/drawing/2014/main" id="{4D40E823-65EF-4FCB-9A74-AA256EA1A87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32638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209">
              <a:extLst>
                <a:ext uri="{FF2B5EF4-FFF2-40B4-BE49-F238E27FC236}">
                  <a16:creationId xmlns:a16="http://schemas.microsoft.com/office/drawing/2014/main" id="{1E01F165-2A8B-4A14-96C7-B58FF684AFE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5327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210">
              <a:extLst>
                <a:ext uri="{FF2B5EF4-FFF2-40B4-BE49-F238E27FC236}">
                  <a16:creationId xmlns:a16="http://schemas.microsoft.com/office/drawing/2014/main" id="{D0981116-00E3-4B82-BCEE-60C43BA579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739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211">
              <a:extLst>
                <a:ext uri="{FF2B5EF4-FFF2-40B4-BE49-F238E27FC236}">
                  <a16:creationId xmlns:a16="http://schemas.microsoft.com/office/drawing/2014/main" id="{E4F8945E-9824-43F7-9497-CFF441A116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9455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212">
              <a:extLst>
                <a:ext uri="{FF2B5EF4-FFF2-40B4-BE49-F238E27FC236}">
                  <a16:creationId xmlns:a16="http://schemas.microsoft.com/office/drawing/2014/main" id="{01E88E53-B0BC-47CA-91B8-A52B5F8080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312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213">
              <a:extLst>
                <a:ext uri="{FF2B5EF4-FFF2-40B4-BE49-F238E27FC236}">
                  <a16:creationId xmlns:a16="http://schemas.microsoft.com/office/drawing/2014/main" id="{588EC6DD-F822-40CD-BE0C-E4D3D6F12DB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4376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214">
              <a:extLst>
                <a:ext uri="{FF2B5EF4-FFF2-40B4-BE49-F238E27FC236}">
                  <a16:creationId xmlns:a16="http://schemas.microsoft.com/office/drawing/2014/main" id="{F538D805-2DDF-4E4D-A9F0-D34C818606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6440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215">
              <a:extLst>
                <a:ext uri="{FF2B5EF4-FFF2-40B4-BE49-F238E27FC236}">
                  <a16:creationId xmlns:a16="http://schemas.microsoft.com/office/drawing/2014/main" id="{4AF5F795-05F9-469E-8F00-175D60156D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85038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216">
              <a:extLst>
                <a:ext uri="{FF2B5EF4-FFF2-40B4-BE49-F238E27FC236}">
                  <a16:creationId xmlns:a16="http://schemas.microsoft.com/office/drawing/2014/main" id="{5497F4E7-8B94-4EB8-86B2-AD5DCE4F155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0567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217">
              <a:extLst>
                <a:ext uri="{FF2B5EF4-FFF2-40B4-BE49-F238E27FC236}">
                  <a16:creationId xmlns:a16="http://schemas.microsoft.com/office/drawing/2014/main" id="{68DA8338-E4AF-45E1-9C5D-74887AA0FB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263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218">
              <a:extLst>
                <a:ext uri="{FF2B5EF4-FFF2-40B4-BE49-F238E27FC236}">
                  <a16:creationId xmlns:a16="http://schemas.microsoft.com/office/drawing/2014/main" id="{1CFAD0AF-35CD-4C91-BDE8-4A961EE9F2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263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219">
              <a:extLst>
                <a:ext uri="{FF2B5EF4-FFF2-40B4-BE49-F238E27FC236}">
                  <a16:creationId xmlns:a16="http://schemas.microsoft.com/office/drawing/2014/main" id="{D5308D28-E7D4-476F-88BE-3FE6F88D5B2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160000" y="4513263"/>
              <a:ext cx="636588" cy="342900"/>
            </a:xfrm>
            <a:custGeom>
              <a:avLst/>
              <a:gdLst>
                <a:gd name="T0" fmla="*/ 344 w 401"/>
                <a:gd name="T1" fmla="*/ 57 h 216"/>
                <a:gd name="T2" fmla="*/ 318 w 401"/>
                <a:gd name="T3" fmla="*/ 0 h 216"/>
                <a:gd name="T4" fmla="*/ 287 w 401"/>
                <a:gd name="T5" fmla="*/ 57 h 216"/>
                <a:gd name="T6" fmla="*/ 287 w 401"/>
                <a:gd name="T7" fmla="*/ 79 h 216"/>
                <a:gd name="T8" fmla="*/ 235 w 401"/>
                <a:gd name="T9" fmla="*/ 79 h 216"/>
                <a:gd name="T10" fmla="*/ 235 w 401"/>
                <a:gd name="T11" fmla="*/ 57 h 216"/>
                <a:gd name="T12" fmla="*/ 205 w 401"/>
                <a:gd name="T13" fmla="*/ 0 h 216"/>
                <a:gd name="T14" fmla="*/ 174 w 401"/>
                <a:gd name="T15" fmla="*/ 57 h 216"/>
                <a:gd name="T16" fmla="*/ 174 w 401"/>
                <a:gd name="T17" fmla="*/ 79 h 216"/>
                <a:gd name="T18" fmla="*/ 118 w 401"/>
                <a:gd name="T19" fmla="*/ 79 h 216"/>
                <a:gd name="T20" fmla="*/ 118 w 401"/>
                <a:gd name="T21" fmla="*/ 57 h 216"/>
                <a:gd name="T22" fmla="*/ 87 w 401"/>
                <a:gd name="T23" fmla="*/ 0 h 216"/>
                <a:gd name="T24" fmla="*/ 57 w 401"/>
                <a:gd name="T25" fmla="*/ 57 h 216"/>
                <a:gd name="T26" fmla="*/ 57 w 401"/>
                <a:gd name="T27" fmla="*/ 79 h 216"/>
                <a:gd name="T28" fmla="*/ 74 w 401"/>
                <a:gd name="T29" fmla="*/ 136 h 216"/>
                <a:gd name="T30" fmla="*/ 104 w 401"/>
                <a:gd name="T31" fmla="*/ 216 h 216"/>
                <a:gd name="T32" fmla="*/ 118 w 401"/>
                <a:gd name="T33" fmla="*/ 136 h 216"/>
                <a:gd name="T34" fmla="*/ 192 w 401"/>
                <a:gd name="T35" fmla="*/ 136 h 216"/>
                <a:gd name="T36" fmla="*/ 218 w 401"/>
                <a:gd name="T37" fmla="*/ 216 h 216"/>
                <a:gd name="T38" fmla="*/ 226 w 401"/>
                <a:gd name="T39" fmla="*/ 136 h 216"/>
                <a:gd name="T40" fmla="*/ 300 w 401"/>
                <a:gd name="T41" fmla="*/ 136 h 216"/>
                <a:gd name="T42" fmla="*/ 331 w 401"/>
                <a:gd name="T43" fmla="*/ 216 h 216"/>
                <a:gd name="T44" fmla="*/ 401 w 401"/>
                <a:gd name="T45" fmla="*/ 136 h 216"/>
                <a:gd name="T46" fmla="*/ 370 w 401"/>
                <a:gd name="T47" fmla="*/ 79 h 216"/>
                <a:gd name="T48" fmla="*/ 96 w 401"/>
                <a:gd name="T49" fmla="*/ 207 h 216"/>
                <a:gd name="T50" fmla="*/ 83 w 401"/>
                <a:gd name="T51" fmla="*/ 132 h 216"/>
                <a:gd name="T52" fmla="*/ 78 w 401"/>
                <a:gd name="T53" fmla="*/ 70 h 216"/>
                <a:gd name="T54" fmla="*/ 78 w 401"/>
                <a:gd name="T55" fmla="*/ 48 h 216"/>
                <a:gd name="T56" fmla="*/ 87 w 401"/>
                <a:gd name="T57" fmla="*/ 13 h 216"/>
                <a:gd name="T58" fmla="*/ 100 w 401"/>
                <a:gd name="T59" fmla="*/ 48 h 216"/>
                <a:gd name="T60" fmla="*/ 100 w 401"/>
                <a:gd name="T61" fmla="*/ 70 h 216"/>
                <a:gd name="T62" fmla="*/ 126 w 401"/>
                <a:gd name="T63" fmla="*/ 132 h 216"/>
                <a:gd name="T64" fmla="*/ 135 w 401"/>
                <a:gd name="T65" fmla="*/ 132 h 216"/>
                <a:gd name="T66" fmla="*/ 157 w 401"/>
                <a:gd name="T67" fmla="*/ 132 h 216"/>
                <a:gd name="T68" fmla="*/ 213 w 401"/>
                <a:gd name="T69" fmla="*/ 132 h 216"/>
                <a:gd name="T70" fmla="*/ 196 w 401"/>
                <a:gd name="T71" fmla="*/ 207 h 216"/>
                <a:gd name="T72" fmla="*/ 165 w 401"/>
                <a:gd name="T73" fmla="*/ 132 h 216"/>
                <a:gd name="T74" fmla="*/ 196 w 401"/>
                <a:gd name="T75" fmla="*/ 70 h 216"/>
                <a:gd name="T76" fmla="*/ 192 w 401"/>
                <a:gd name="T77" fmla="*/ 48 h 216"/>
                <a:gd name="T78" fmla="*/ 205 w 401"/>
                <a:gd name="T79" fmla="*/ 13 h 216"/>
                <a:gd name="T80" fmla="*/ 218 w 401"/>
                <a:gd name="T81" fmla="*/ 48 h 216"/>
                <a:gd name="T82" fmla="*/ 218 w 401"/>
                <a:gd name="T83" fmla="*/ 70 h 216"/>
                <a:gd name="T84" fmla="*/ 235 w 401"/>
                <a:gd name="T85" fmla="*/ 132 h 216"/>
                <a:gd name="T86" fmla="*/ 248 w 401"/>
                <a:gd name="T87" fmla="*/ 132 h 216"/>
                <a:gd name="T88" fmla="*/ 274 w 401"/>
                <a:gd name="T89" fmla="*/ 132 h 216"/>
                <a:gd name="T90" fmla="*/ 383 w 401"/>
                <a:gd name="T91" fmla="*/ 132 h 216"/>
                <a:gd name="T92" fmla="*/ 322 w 401"/>
                <a:gd name="T93" fmla="*/ 207 h 216"/>
                <a:gd name="T94" fmla="*/ 309 w 401"/>
                <a:gd name="T95" fmla="*/ 132 h 216"/>
                <a:gd name="T96" fmla="*/ 266 w 401"/>
                <a:gd name="T97" fmla="*/ 110 h 216"/>
                <a:gd name="T98" fmla="*/ 283 w 401"/>
                <a:gd name="T99" fmla="*/ 70 h 216"/>
                <a:gd name="T100" fmla="*/ 283 w 401"/>
                <a:gd name="T101" fmla="*/ 48 h 216"/>
                <a:gd name="T102" fmla="*/ 348 w 401"/>
                <a:gd name="T103" fmla="*/ 48 h 216"/>
                <a:gd name="T104" fmla="*/ 348 w 401"/>
                <a:gd name="T105" fmla="*/ 70 h 216"/>
                <a:gd name="T106" fmla="*/ 383 w 401"/>
                <a:gd name="T107" fmla="*/ 132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01" h="216">
                  <a:moveTo>
                    <a:pt x="370" y="79"/>
                  </a:moveTo>
                  <a:lnTo>
                    <a:pt x="344" y="57"/>
                  </a:lnTo>
                  <a:lnTo>
                    <a:pt x="370" y="57"/>
                  </a:lnTo>
                  <a:lnTo>
                    <a:pt x="318" y="0"/>
                  </a:lnTo>
                  <a:lnTo>
                    <a:pt x="261" y="57"/>
                  </a:lnTo>
                  <a:lnTo>
                    <a:pt x="287" y="57"/>
                  </a:lnTo>
                  <a:lnTo>
                    <a:pt x="261" y="79"/>
                  </a:lnTo>
                  <a:lnTo>
                    <a:pt x="287" y="79"/>
                  </a:lnTo>
                  <a:lnTo>
                    <a:pt x="261" y="105"/>
                  </a:lnTo>
                  <a:lnTo>
                    <a:pt x="235" y="79"/>
                  </a:lnTo>
                  <a:lnTo>
                    <a:pt x="257" y="79"/>
                  </a:lnTo>
                  <a:lnTo>
                    <a:pt x="235" y="57"/>
                  </a:lnTo>
                  <a:lnTo>
                    <a:pt x="257" y="57"/>
                  </a:lnTo>
                  <a:lnTo>
                    <a:pt x="205" y="0"/>
                  </a:lnTo>
                  <a:lnTo>
                    <a:pt x="152" y="57"/>
                  </a:lnTo>
                  <a:lnTo>
                    <a:pt x="174" y="57"/>
                  </a:lnTo>
                  <a:lnTo>
                    <a:pt x="152" y="79"/>
                  </a:lnTo>
                  <a:lnTo>
                    <a:pt x="174" y="79"/>
                  </a:lnTo>
                  <a:lnTo>
                    <a:pt x="148" y="110"/>
                  </a:lnTo>
                  <a:lnTo>
                    <a:pt x="118" y="79"/>
                  </a:lnTo>
                  <a:lnTo>
                    <a:pt x="139" y="79"/>
                  </a:lnTo>
                  <a:lnTo>
                    <a:pt x="118" y="57"/>
                  </a:lnTo>
                  <a:lnTo>
                    <a:pt x="139" y="57"/>
                  </a:lnTo>
                  <a:lnTo>
                    <a:pt x="87" y="0"/>
                  </a:lnTo>
                  <a:lnTo>
                    <a:pt x="35" y="57"/>
                  </a:lnTo>
                  <a:lnTo>
                    <a:pt x="57" y="57"/>
                  </a:lnTo>
                  <a:lnTo>
                    <a:pt x="35" y="79"/>
                  </a:lnTo>
                  <a:lnTo>
                    <a:pt x="57" y="79"/>
                  </a:lnTo>
                  <a:lnTo>
                    <a:pt x="0" y="136"/>
                  </a:lnTo>
                  <a:lnTo>
                    <a:pt x="74" y="136"/>
                  </a:lnTo>
                  <a:lnTo>
                    <a:pt x="74" y="216"/>
                  </a:lnTo>
                  <a:lnTo>
                    <a:pt x="104" y="216"/>
                  </a:lnTo>
                  <a:lnTo>
                    <a:pt x="104" y="136"/>
                  </a:lnTo>
                  <a:lnTo>
                    <a:pt x="118" y="136"/>
                  </a:lnTo>
                  <a:lnTo>
                    <a:pt x="174" y="136"/>
                  </a:lnTo>
                  <a:lnTo>
                    <a:pt x="192" y="136"/>
                  </a:lnTo>
                  <a:lnTo>
                    <a:pt x="192" y="216"/>
                  </a:lnTo>
                  <a:lnTo>
                    <a:pt x="218" y="216"/>
                  </a:lnTo>
                  <a:lnTo>
                    <a:pt x="218" y="136"/>
                  </a:lnTo>
                  <a:lnTo>
                    <a:pt x="226" y="136"/>
                  </a:lnTo>
                  <a:lnTo>
                    <a:pt x="292" y="136"/>
                  </a:lnTo>
                  <a:lnTo>
                    <a:pt x="300" y="136"/>
                  </a:lnTo>
                  <a:lnTo>
                    <a:pt x="300" y="216"/>
                  </a:lnTo>
                  <a:lnTo>
                    <a:pt x="331" y="216"/>
                  </a:lnTo>
                  <a:lnTo>
                    <a:pt x="331" y="136"/>
                  </a:lnTo>
                  <a:lnTo>
                    <a:pt x="401" y="136"/>
                  </a:lnTo>
                  <a:lnTo>
                    <a:pt x="344" y="79"/>
                  </a:lnTo>
                  <a:lnTo>
                    <a:pt x="370" y="79"/>
                  </a:lnTo>
                  <a:close/>
                  <a:moveTo>
                    <a:pt x="96" y="132"/>
                  </a:moveTo>
                  <a:lnTo>
                    <a:pt x="96" y="207"/>
                  </a:lnTo>
                  <a:lnTo>
                    <a:pt x="83" y="207"/>
                  </a:lnTo>
                  <a:lnTo>
                    <a:pt x="83" y="132"/>
                  </a:lnTo>
                  <a:lnTo>
                    <a:pt x="17" y="132"/>
                  </a:lnTo>
                  <a:lnTo>
                    <a:pt x="78" y="70"/>
                  </a:lnTo>
                  <a:lnTo>
                    <a:pt x="52" y="70"/>
                  </a:lnTo>
                  <a:lnTo>
                    <a:pt x="78" y="48"/>
                  </a:lnTo>
                  <a:lnTo>
                    <a:pt x="52" y="48"/>
                  </a:lnTo>
                  <a:lnTo>
                    <a:pt x="87" y="13"/>
                  </a:lnTo>
                  <a:lnTo>
                    <a:pt x="122" y="48"/>
                  </a:lnTo>
                  <a:lnTo>
                    <a:pt x="100" y="48"/>
                  </a:lnTo>
                  <a:lnTo>
                    <a:pt x="122" y="70"/>
                  </a:lnTo>
                  <a:lnTo>
                    <a:pt x="100" y="70"/>
                  </a:lnTo>
                  <a:lnTo>
                    <a:pt x="139" y="114"/>
                  </a:lnTo>
                  <a:lnTo>
                    <a:pt x="126" y="132"/>
                  </a:lnTo>
                  <a:lnTo>
                    <a:pt x="96" y="132"/>
                  </a:lnTo>
                  <a:close/>
                  <a:moveTo>
                    <a:pt x="135" y="132"/>
                  </a:moveTo>
                  <a:lnTo>
                    <a:pt x="148" y="119"/>
                  </a:lnTo>
                  <a:lnTo>
                    <a:pt x="157" y="132"/>
                  </a:lnTo>
                  <a:lnTo>
                    <a:pt x="135" y="132"/>
                  </a:lnTo>
                  <a:close/>
                  <a:moveTo>
                    <a:pt x="213" y="132"/>
                  </a:moveTo>
                  <a:lnTo>
                    <a:pt x="213" y="207"/>
                  </a:lnTo>
                  <a:lnTo>
                    <a:pt x="196" y="207"/>
                  </a:lnTo>
                  <a:lnTo>
                    <a:pt x="196" y="132"/>
                  </a:lnTo>
                  <a:lnTo>
                    <a:pt x="165" y="132"/>
                  </a:lnTo>
                  <a:lnTo>
                    <a:pt x="152" y="114"/>
                  </a:lnTo>
                  <a:lnTo>
                    <a:pt x="196" y="70"/>
                  </a:lnTo>
                  <a:lnTo>
                    <a:pt x="170" y="70"/>
                  </a:lnTo>
                  <a:lnTo>
                    <a:pt x="192" y="48"/>
                  </a:lnTo>
                  <a:lnTo>
                    <a:pt x="170" y="48"/>
                  </a:lnTo>
                  <a:lnTo>
                    <a:pt x="205" y="13"/>
                  </a:lnTo>
                  <a:lnTo>
                    <a:pt x="239" y="48"/>
                  </a:lnTo>
                  <a:lnTo>
                    <a:pt x="218" y="48"/>
                  </a:lnTo>
                  <a:lnTo>
                    <a:pt x="239" y="70"/>
                  </a:lnTo>
                  <a:lnTo>
                    <a:pt x="218" y="70"/>
                  </a:lnTo>
                  <a:lnTo>
                    <a:pt x="253" y="110"/>
                  </a:lnTo>
                  <a:lnTo>
                    <a:pt x="235" y="132"/>
                  </a:lnTo>
                  <a:lnTo>
                    <a:pt x="213" y="132"/>
                  </a:lnTo>
                  <a:close/>
                  <a:moveTo>
                    <a:pt x="248" y="132"/>
                  </a:moveTo>
                  <a:lnTo>
                    <a:pt x="261" y="119"/>
                  </a:lnTo>
                  <a:lnTo>
                    <a:pt x="274" y="132"/>
                  </a:lnTo>
                  <a:lnTo>
                    <a:pt x="248" y="132"/>
                  </a:lnTo>
                  <a:close/>
                  <a:moveTo>
                    <a:pt x="383" y="132"/>
                  </a:moveTo>
                  <a:lnTo>
                    <a:pt x="322" y="132"/>
                  </a:lnTo>
                  <a:lnTo>
                    <a:pt x="322" y="207"/>
                  </a:lnTo>
                  <a:lnTo>
                    <a:pt x="309" y="207"/>
                  </a:lnTo>
                  <a:lnTo>
                    <a:pt x="309" y="132"/>
                  </a:lnTo>
                  <a:lnTo>
                    <a:pt x="283" y="132"/>
                  </a:lnTo>
                  <a:lnTo>
                    <a:pt x="266" y="110"/>
                  </a:lnTo>
                  <a:lnTo>
                    <a:pt x="305" y="70"/>
                  </a:lnTo>
                  <a:lnTo>
                    <a:pt x="283" y="70"/>
                  </a:lnTo>
                  <a:lnTo>
                    <a:pt x="305" y="48"/>
                  </a:lnTo>
                  <a:lnTo>
                    <a:pt x="283" y="48"/>
                  </a:lnTo>
                  <a:lnTo>
                    <a:pt x="318" y="13"/>
                  </a:lnTo>
                  <a:lnTo>
                    <a:pt x="348" y="48"/>
                  </a:lnTo>
                  <a:lnTo>
                    <a:pt x="327" y="48"/>
                  </a:lnTo>
                  <a:lnTo>
                    <a:pt x="348" y="70"/>
                  </a:lnTo>
                  <a:lnTo>
                    <a:pt x="327" y="70"/>
                  </a:lnTo>
                  <a:lnTo>
                    <a:pt x="383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220">
              <a:extLst>
                <a:ext uri="{FF2B5EF4-FFF2-40B4-BE49-F238E27FC236}">
                  <a16:creationId xmlns:a16="http://schemas.microsoft.com/office/drawing/2014/main" id="{933F96A6-244C-49F1-8498-F69F81A839A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843838" y="4400550"/>
              <a:ext cx="2268538" cy="447675"/>
            </a:xfrm>
            <a:custGeom>
              <a:avLst/>
              <a:gdLst>
                <a:gd name="T0" fmla="*/ 91 w 328"/>
                <a:gd name="T1" fmla="*/ 0 h 64"/>
                <a:gd name="T2" fmla="*/ 124 w 328"/>
                <a:gd name="T3" fmla="*/ 59 h 64"/>
                <a:gd name="T4" fmla="*/ 328 w 328"/>
                <a:gd name="T5" fmla="*/ 63 h 64"/>
                <a:gd name="T6" fmla="*/ 327 w 328"/>
                <a:gd name="T7" fmla="*/ 2 h 64"/>
                <a:gd name="T8" fmla="*/ 193 w 328"/>
                <a:gd name="T9" fmla="*/ 21 h 64"/>
                <a:gd name="T10" fmla="*/ 123 w 328"/>
                <a:gd name="T11" fmla="*/ 57 h 64"/>
                <a:gd name="T12" fmla="*/ 113 w 328"/>
                <a:gd name="T13" fmla="*/ 5 h 64"/>
                <a:gd name="T14" fmla="*/ 150 w 328"/>
                <a:gd name="T15" fmla="*/ 19 h 64"/>
                <a:gd name="T16" fmla="*/ 140 w 328"/>
                <a:gd name="T17" fmla="*/ 20 h 64"/>
                <a:gd name="T18" fmla="*/ 132 w 328"/>
                <a:gd name="T19" fmla="*/ 10 h 64"/>
                <a:gd name="T20" fmla="*/ 188 w 328"/>
                <a:gd name="T21" fmla="*/ 15 h 64"/>
                <a:gd name="T22" fmla="*/ 191 w 328"/>
                <a:gd name="T23" fmla="*/ 49 h 64"/>
                <a:gd name="T24" fmla="*/ 134 w 328"/>
                <a:gd name="T25" fmla="*/ 38 h 64"/>
                <a:gd name="T26" fmla="*/ 139 w 328"/>
                <a:gd name="T27" fmla="*/ 40 h 64"/>
                <a:gd name="T28" fmla="*/ 155 w 328"/>
                <a:gd name="T29" fmla="*/ 38 h 64"/>
                <a:gd name="T30" fmla="*/ 156 w 328"/>
                <a:gd name="T31" fmla="*/ 38 h 64"/>
                <a:gd name="T32" fmla="*/ 172 w 328"/>
                <a:gd name="T33" fmla="*/ 40 h 64"/>
                <a:gd name="T34" fmla="*/ 179 w 328"/>
                <a:gd name="T35" fmla="*/ 38 h 64"/>
                <a:gd name="T36" fmla="*/ 185 w 328"/>
                <a:gd name="T37" fmla="*/ 40 h 64"/>
                <a:gd name="T38" fmla="*/ 180 w 328"/>
                <a:gd name="T39" fmla="*/ 36 h 64"/>
                <a:gd name="T40" fmla="*/ 178 w 328"/>
                <a:gd name="T41" fmla="*/ 36 h 64"/>
                <a:gd name="T42" fmla="*/ 162 w 328"/>
                <a:gd name="T43" fmla="*/ 33 h 64"/>
                <a:gd name="T44" fmla="*/ 155 w 328"/>
                <a:gd name="T45" fmla="*/ 36 h 64"/>
                <a:gd name="T46" fmla="*/ 149 w 328"/>
                <a:gd name="T47" fmla="*/ 33 h 64"/>
                <a:gd name="T48" fmla="*/ 134 w 328"/>
                <a:gd name="T49" fmla="*/ 36 h 64"/>
                <a:gd name="T50" fmla="*/ 138 w 328"/>
                <a:gd name="T51" fmla="*/ 42 h 64"/>
                <a:gd name="T52" fmla="*/ 149 w 328"/>
                <a:gd name="T53" fmla="*/ 42 h 64"/>
                <a:gd name="T54" fmla="*/ 157 w 328"/>
                <a:gd name="T55" fmla="*/ 45 h 64"/>
                <a:gd name="T56" fmla="*/ 162 w 328"/>
                <a:gd name="T57" fmla="*/ 45 h 64"/>
                <a:gd name="T58" fmla="*/ 177 w 328"/>
                <a:gd name="T59" fmla="*/ 42 h 64"/>
                <a:gd name="T60" fmla="*/ 179 w 328"/>
                <a:gd name="T61" fmla="*/ 42 h 64"/>
                <a:gd name="T62" fmla="*/ 180 w 328"/>
                <a:gd name="T63" fmla="*/ 29 h 64"/>
                <a:gd name="T64" fmla="*/ 172 w 328"/>
                <a:gd name="T65" fmla="*/ 31 h 64"/>
                <a:gd name="T66" fmla="*/ 166 w 328"/>
                <a:gd name="T67" fmla="*/ 29 h 64"/>
                <a:gd name="T68" fmla="*/ 154 w 328"/>
                <a:gd name="T69" fmla="*/ 31 h 64"/>
                <a:gd name="T70" fmla="*/ 148 w 328"/>
                <a:gd name="T71" fmla="*/ 29 h 64"/>
                <a:gd name="T72" fmla="*/ 133 w 328"/>
                <a:gd name="T73" fmla="*/ 31 h 64"/>
                <a:gd name="T74" fmla="*/ 123 w 328"/>
                <a:gd name="T75" fmla="*/ 7 h 64"/>
                <a:gd name="T76" fmla="*/ 135 w 328"/>
                <a:gd name="T77" fmla="*/ 50 h 64"/>
                <a:gd name="T78" fmla="*/ 198 w 328"/>
                <a:gd name="T79" fmla="*/ 56 h 64"/>
                <a:gd name="T80" fmla="*/ 203 w 328"/>
                <a:gd name="T81" fmla="*/ 62 h 64"/>
                <a:gd name="T82" fmla="*/ 215 w 328"/>
                <a:gd name="T83" fmla="*/ 6 h 64"/>
                <a:gd name="T84" fmla="*/ 217 w 328"/>
                <a:gd name="T85" fmla="*/ 5 h 64"/>
                <a:gd name="T86" fmla="*/ 230 w 328"/>
                <a:gd name="T87" fmla="*/ 62 h 64"/>
                <a:gd name="T88" fmla="*/ 236 w 328"/>
                <a:gd name="T89" fmla="*/ 2 h 64"/>
                <a:gd name="T90" fmla="*/ 241 w 328"/>
                <a:gd name="T91" fmla="*/ 62 h 64"/>
                <a:gd name="T92" fmla="*/ 254 w 328"/>
                <a:gd name="T93" fmla="*/ 2 h 64"/>
                <a:gd name="T94" fmla="*/ 256 w 328"/>
                <a:gd name="T95" fmla="*/ 2 h 64"/>
                <a:gd name="T96" fmla="*/ 268 w 328"/>
                <a:gd name="T97" fmla="*/ 62 h 64"/>
                <a:gd name="T98" fmla="*/ 275 w 328"/>
                <a:gd name="T99" fmla="*/ 2 h 64"/>
                <a:gd name="T100" fmla="*/ 280 w 328"/>
                <a:gd name="T101" fmla="*/ 62 h 64"/>
                <a:gd name="T102" fmla="*/ 292 w 328"/>
                <a:gd name="T103" fmla="*/ 2 h 64"/>
                <a:gd name="T104" fmla="*/ 294 w 328"/>
                <a:gd name="T105" fmla="*/ 2 h 64"/>
                <a:gd name="T106" fmla="*/ 307 w 328"/>
                <a:gd name="T107" fmla="*/ 62 h 64"/>
                <a:gd name="T108" fmla="*/ 313 w 328"/>
                <a:gd name="T109" fmla="*/ 2 h 64"/>
                <a:gd name="T110" fmla="*/ 318 w 328"/>
                <a:gd name="T111" fmla="*/ 62 h 64"/>
                <a:gd name="T112" fmla="*/ 132 w 328"/>
                <a:gd name="T113" fmla="*/ 27 h 64"/>
                <a:gd name="T114" fmla="*/ 113 w 328"/>
                <a:gd name="T115" fmla="*/ 62 h 64"/>
                <a:gd name="T116" fmla="*/ 2 w 328"/>
                <a:gd name="T117" fmla="*/ 2 h 64"/>
                <a:gd name="T118" fmla="*/ 129 w 328"/>
                <a:gd name="T119" fmla="*/ 55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28" h="64">
                  <a:moveTo>
                    <a:pt x="328" y="0"/>
                  </a:moveTo>
                  <a:cubicBezTo>
                    <a:pt x="240" y="0"/>
                    <a:pt x="240" y="0"/>
                    <a:pt x="240" y="0"/>
                  </a:cubicBezTo>
                  <a:cubicBezTo>
                    <a:pt x="239" y="0"/>
                    <a:pt x="201" y="3"/>
                    <a:pt x="177" y="19"/>
                  </a:cubicBezTo>
                  <a:cubicBezTo>
                    <a:pt x="177" y="19"/>
                    <a:pt x="177" y="19"/>
                    <a:pt x="177" y="19"/>
                  </a:cubicBezTo>
                  <a:cubicBezTo>
                    <a:pt x="169" y="19"/>
                    <a:pt x="162" y="19"/>
                    <a:pt x="155" y="19"/>
                  </a:cubicBezTo>
                  <a:cubicBezTo>
                    <a:pt x="150" y="15"/>
                    <a:pt x="145" y="13"/>
                    <a:pt x="139" y="10"/>
                  </a:cubicBezTo>
                  <a:cubicBezTo>
                    <a:pt x="139" y="10"/>
                    <a:pt x="139" y="10"/>
                    <a:pt x="139" y="10"/>
                  </a:cubicBezTo>
                  <a:cubicBezTo>
                    <a:pt x="116" y="2"/>
                    <a:pt x="91" y="0"/>
                    <a:pt x="9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4"/>
                    <a:pt x="1" y="64"/>
                  </a:cubicBezTo>
                  <a:cubicBezTo>
                    <a:pt x="118" y="64"/>
                    <a:pt x="118" y="64"/>
                    <a:pt x="118" y="64"/>
                  </a:cubicBezTo>
                  <a:cubicBezTo>
                    <a:pt x="118" y="64"/>
                    <a:pt x="118" y="64"/>
                    <a:pt x="119" y="64"/>
                  </a:cubicBezTo>
                  <a:cubicBezTo>
                    <a:pt x="124" y="59"/>
                    <a:pt x="124" y="59"/>
                    <a:pt x="124" y="59"/>
                  </a:cubicBezTo>
                  <a:cubicBezTo>
                    <a:pt x="124" y="59"/>
                    <a:pt x="124" y="59"/>
                    <a:pt x="124" y="59"/>
                  </a:cubicBezTo>
                  <a:cubicBezTo>
                    <a:pt x="197" y="59"/>
                    <a:pt x="197" y="59"/>
                    <a:pt x="197" y="59"/>
                  </a:cubicBezTo>
                  <a:cubicBezTo>
                    <a:pt x="198" y="59"/>
                    <a:pt x="198" y="59"/>
                    <a:pt x="198" y="59"/>
                  </a:cubicBezTo>
                  <a:cubicBezTo>
                    <a:pt x="201" y="63"/>
                    <a:pt x="201" y="63"/>
                    <a:pt x="201" y="63"/>
                  </a:cubicBezTo>
                  <a:cubicBezTo>
                    <a:pt x="202" y="63"/>
                    <a:pt x="202" y="64"/>
                    <a:pt x="202" y="64"/>
                  </a:cubicBezTo>
                  <a:cubicBezTo>
                    <a:pt x="328" y="64"/>
                    <a:pt x="328" y="64"/>
                    <a:pt x="328" y="64"/>
                  </a:cubicBezTo>
                  <a:cubicBezTo>
                    <a:pt x="328" y="64"/>
                    <a:pt x="328" y="64"/>
                    <a:pt x="328" y="64"/>
                  </a:cubicBezTo>
                  <a:cubicBezTo>
                    <a:pt x="328" y="64"/>
                    <a:pt x="328" y="64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1"/>
                    <a:pt x="328" y="1"/>
                    <a:pt x="328" y="1"/>
                  </a:cubicBezTo>
                  <a:cubicBezTo>
                    <a:pt x="328" y="0"/>
                    <a:pt x="328" y="0"/>
                    <a:pt x="328" y="0"/>
                  </a:cubicBezTo>
                  <a:close/>
                  <a:moveTo>
                    <a:pt x="327" y="62"/>
                  </a:moveTo>
                  <a:cubicBezTo>
                    <a:pt x="323" y="62"/>
                    <a:pt x="323" y="62"/>
                    <a:pt x="323" y="62"/>
                  </a:cubicBezTo>
                  <a:cubicBezTo>
                    <a:pt x="323" y="2"/>
                    <a:pt x="323" y="2"/>
                    <a:pt x="323" y="2"/>
                  </a:cubicBezTo>
                  <a:cubicBezTo>
                    <a:pt x="327" y="2"/>
                    <a:pt x="327" y="2"/>
                    <a:pt x="327" y="2"/>
                  </a:cubicBezTo>
                  <a:lnTo>
                    <a:pt x="327" y="62"/>
                  </a:lnTo>
                  <a:close/>
                  <a:moveTo>
                    <a:pt x="193" y="51"/>
                  </a:moveTo>
                  <a:cubicBezTo>
                    <a:pt x="193" y="51"/>
                    <a:pt x="193" y="51"/>
                    <a:pt x="193" y="51"/>
                  </a:cubicBezTo>
                  <a:cubicBezTo>
                    <a:pt x="193" y="25"/>
                    <a:pt x="193" y="25"/>
                    <a:pt x="193" y="25"/>
                  </a:cubicBezTo>
                  <a:cubicBezTo>
                    <a:pt x="193" y="25"/>
                    <a:pt x="193" y="25"/>
                    <a:pt x="193" y="25"/>
                  </a:cubicBezTo>
                  <a:cubicBezTo>
                    <a:pt x="194" y="22"/>
                    <a:pt x="194" y="22"/>
                    <a:pt x="194" y="22"/>
                  </a:cubicBezTo>
                  <a:cubicBezTo>
                    <a:pt x="194" y="22"/>
                    <a:pt x="194" y="21"/>
                    <a:pt x="193" y="21"/>
                  </a:cubicBezTo>
                  <a:cubicBezTo>
                    <a:pt x="193" y="21"/>
                    <a:pt x="193" y="21"/>
                    <a:pt x="193" y="21"/>
                  </a:cubicBezTo>
                  <a:cubicBezTo>
                    <a:pt x="193" y="12"/>
                    <a:pt x="193" y="12"/>
                    <a:pt x="193" y="12"/>
                  </a:cubicBezTo>
                  <a:cubicBezTo>
                    <a:pt x="194" y="12"/>
                    <a:pt x="195" y="12"/>
                    <a:pt x="196" y="11"/>
                  </a:cubicBezTo>
                  <a:cubicBezTo>
                    <a:pt x="196" y="54"/>
                    <a:pt x="196" y="54"/>
                    <a:pt x="196" y="54"/>
                  </a:cubicBezTo>
                  <a:lnTo>
                    <a:pt x="193" y="51"/>
                  </a:lnTo>
                  <a:close/>
                  <a:moveTo>
                    <a:pt x="107" y="4"/>
                  </a:moveTo>
                  <a:cubicBezTo>
                    <a:pt x="108" y="4"/>
                    <a:pt x="110" y="4"/>
                    <a:pt x="111" y="4"/>
                  </a:cubicBezTo>
                  <a:cubicBezTo>
                    <a:pt x="126" y="55"/>
                    <a:pt x="126" y="55"/>
                    <a:pt x="126" y="55"/>
                  </a:cubicBezTo>
                  <a:cubicBezTo>
                    <a:pt x="123" y="57"/>
                    <a:pt x="123" y="57"/>
                    <a:pt x="123" y="57"/>
                  </a:cubicBezTo>
                  <a:lnTo>
                    <a:pt x="107" y="4"/>
                  </a:lnTo>
                  <a:close/>
                  <a:moveTo>
                    <a:pt x="122" y="59"/>
                  </a:moveTo>
                  <a:cubicBezTo>
                    <a:pt x="119" y="61"/>
                    <a:pt x="119" y="61"/>
                    <a:pt x="119" y="61"/>
                  </a:cubicBezTo>
                  <a:cubicBezTo>
                    <a:pt x="102" y="3"/>
                    <a:pt x="102" y="3"/>
                    <a:pt x="102" y="3"/>
                  </a:cubicBezTo>
                  <a:cubicBezTo>
                    <a:pt x="103" y="3"/>
                    <a:pt x="104" y="3"/>
                    <a:pt x="105" y="3"/>
                  </a:cubicBezTo>
                  <a:lnTo>
                    <a:pt x="122" y="59"/>
                  </a:lnTo>
                  <a:close/>
                  <a:moveTo>
                    <a:pt x="127" y="54"/>
                  </a:moveTo>
                  <a:cubicBezTo>
                    <a:pt x="113" y="5"/>
                    <a:pt x="113" y="5"/>
                    <a:pt x="113" y="5"/>
                  </a:cubicBezTo>
                  <a:cubicBezTo>
                    <a:pt x="114" y="5"/>
                    <a:pt x="115" y="5"/>
                    <a:pt x="116" y="5"/>
                  </a:cubicBezTo>
                  <a:cubicBezTo>
                    <a:pt x="130" y="52"/>
                    <a:pt x="130" y="52"/>
                    <a:pt x="130" y="52"/>
                  </a:cubicBezTo>
                  <a:lnTo>
                    <a:pt x="127" y="54"/>
                  </a:lnTo>
                  <a:close/>
                  <a:moveTo>
                    <a:pt x="147" y="19"/>
                  </a:moveTo>
                  <a:cubicBezTo>
                    <a:pt x="145" y="15"/>
                    <a:pt x="145" y="15"/>
                    <a:pt x="145" y="15"/>
                  </a:cubicBezTo>
                  <a:cubicBezTo>
                    <a:pt x="147" y="16"/>
                    <a:pt x="148" y="16"/>
                    <a:pt x="149" y="17"/>
                  </a:cubicBezTo>
                  <a:cubicBezTo>
                    <a:pt x="149" y="17"/>
                    <a:pt x="149" y="17"/>
                    <a:pt x="149" y="17"/>
                  </a:cubicBezTo>
                  <a:cubicBezTo>
                    <a:pt x="150" y="19"/>
                    <a:pt x="150" y="19"/>
                    <a:pt x="150" y="19"/>
                  </a:cubicBezTo>
                  <a:cubicBezTo>
                    <a:pt x="149" y="19"/>
                    <a:pt x="148" y="19"/>
                    <a:pt x="147" y="19"/>
                  </a:cubicBezTo>
                  <a:close/>
                  <a:moveTo>
                    <a:pt x="145" y="19"/>
                  </a:moveTo>
                  <a:cubicBezTo>
                    <a:pt x="144" y="19"/>
                    <a:pt x="143" y="20"/>
                    <a:pt x="142" y="20"/>
                  </a:cubicBezTo>
                  <a:cubicBezTo>
                    <a:pt x="140" y="13"/>
                    <a:pt x="140" y="13"/>
                    <a:pt x="140" y="13"/>
                  </a:cubicBezTo>
                  <a:cubicBezTo>
                    <a:pt x="141" y="13"/>
                    <a:pt x="142" y="14"/>
                    <a:pt x="143" y="14"/>
                  </a:cubicBezTo>
                  <a:cubicBezTo>
                    <a:pt x="143" y="14"/>
                    <a:pt x="143" y="15"/>
                    <a:pt x="143" y="15"/>
                  </a:cubicBezTo>
                  <a:lnTo>
                    <a:pt x="145" y="19"/>
                  </a:lnTo>
                  <a:close/>
                  <a:moveTo>
                    <a:pt x="140" y="20"/>
                  </a:moveTo>
                  <a:cubicBezTo>
                    <a:pt x="139" y="20"/>
                    <a:pt x="138" y="20"/>
                    <a:pt x="137" y="20"/>
                  </a:cubicBezTo>
                  <a:cubicBezTo>
                    <a:pt x="134" y="11"/>
                    <a:pt x="134" y="11"/>
                    <a:pt x="134" y="11"/>
                  </a:cubicBezTo>
                  <a:cubicBezTo>
                    <a:pt x="135" y="11"/>
                    <a:pt x="136" y="11"/>
                    <a:pt x="138" y="12"/>
                  </a:cubicBezTo>
                  <a:lnTo>
                    <a:pt x="140" y="20"/>
                  </a:lnTo>
                  <a:close/>
                  <a:moveTo>
                    <a:pt x="135" y="20"/>
                  </a:moveTo>
                  <a:cubicBezTo>
                    <a:pt x="134" y="20"/>
                    <a:pt x="133" y="20"/>
                    <a:pt x="132" y="21"/>
                  </a:cubicBezTo>
                  <a:cubicBezTo>
                    <a:pt x="129" y="9"/>
                    <a:pt x="129" y="9"/>
                    <a:pt x="129" y="9"/>
                  </a:cubicBezTo>
                  <a:cubicBezTo>
                    <a:pt x="130" y="9"/>
                    <a:pt x="131" y="10"/>
                    <a:pt x="132" y="10"/>
                  </a:cubicBezTo>
                  <a:lnTo>
                    <a:pt x="135" y="20"/>
                  </a:lnTo>
                  <a:close/>
                  <a:moveTo>
                    <a:pt x="183" y="20"/>
                  </a:moveTo>
                  <a:cubicBezTo>
                    <a:pt x="183" y="17"/>
                    <a:pt x="183" y="17"/>
                    <a:pt x="183" y="17"/>
                  </a:cubicBezTo>
                  <a:cubicBezTo>
                    <a:pt x="183" y="17"/>
                    <a:pt x="183" y="17"/>
                    <a:pt x="183" y="17"/>
                  </a:cubicBezTo>
                  <a:cubicBezTo>
                    <a:pt x="184" y="16"/>
                    <a:pt x="185" y="16"/>
                    <a:pt x="186" y="15"/>
                  </a:cubicBezTo>
                  <a:cubicBezTo>
                    <a:pt x="186" y="20"/>
                    <a:pt x="186" y="20"/>
                    <a:pt x="186" y="20"/>
                  </a:cubicBezTo>
                  <a:cubicBezTo>
                    <a:pt x="185" y="20"/>
                    <a:pt x="184" y="20"/>
                    <a:pt x="183" y="20"/>
                  </a:cubicBezTo>
                  <a:close/>
                  <a:moveTo>
                    <a:pt x="188" y="15"/>
                  </a:moveTo>
                  <a:cubicBezTo>
                    <a:pt x="189" y="14"/>
                    <a:pt x="190" y="14"/>
                    <a:pt x="191" y="13"/>
                  </a:cubicBezTo>
                  <a:cubicBezTo>
                    <a:pt x="191" y="21"/>
                    <a:pt x="191" y="21"/>
                    <a:pt x="191" y="21"/>
                  </a:cubicBezTo>
                  <a:cubicBezTo>
                    <a:pt x="190" y="20"/>
                    <a:pt x="189" y="20"/>
                    <a:pt x="188" y="20"/>
                  </a:cubicBezTo>
                  <a:lnTo>
                    <a:pt x="188" y="15"/>
                  </a:lnTo>
                  <a:close/>
                  <a:moveTo>
                    <a:pt x="189" y="46"/>
                  </a:moveTo>
                  <a:cubicBezTo>
                    <a:pt x="189" y="46"/>
                    <a:pt x="189" y="46"/>
                    <a:pt x="189" y="46"/>
                  </a:cubicBezTo>
                  <a:cubicBezTo>
                    <a:pt x="191" y="34"/>
                    <a:pt x="191" y="34"/>
                    <a:pt x="191" y="34"/>
                  </a:cubicBezTo>
                  <a:cubicBezTo>
                    <a:pt x="191" y="49"/>
                    <a:pt x="191" y="49"/>
                    <a:pt x="191" y="49"/>
                  </a:cubicBezTo>
                  <a:lnTo>
                    <a:pt x="189" y="46"/>
                  </a:lnTo>
                  <a:close/>
                  <a:moveTo>
                    <a:pt x="184" y="45"/>
                  </a:moveTo>
                  <a:cubicBezTo>
                    <a:pt x="185" y="42"/>
                    <a:pt x="185" y="42"/>
                    <a:pt x="185" y="42"/>
                  </a:cubicBezTo>
                  <a:cubicBezTo>
                    <a:pt x="188" y="42"/>
                    <a:pt x="188" y="42"/>
                    <a:pt x="188" y="42"/>
                  </a:cubicBezTo>
                  <a:cubicBezTo>
                    <a:pt x="187" y="45"/>
                    <a:pt x="187" y="45"/>
                    <a:pt x="187" y="45"/>
                  </a:cubicBezTo>
                  <a:cubicBezTo>
                    <a:pt x="187" y="45"/>
                    <a:pt x="187" y="45"/>
                    <a:pt x="187" y="45"/>
                  </a:cubicBezTo>
                  <a:lnTo>
                    <a:pt x="184" y="45"/>
                  </a:lnTo>
                  <a:close/>
                  <a:moveTo>
                    <a:pt x="134" y="38"/>
                  </a:moveTo>
                  <a:cubicBezTo>
                    <a:pt x="137" y="38"/>
                    <a:pt x="137" y="38"/>
                    <a:pt x="137" y="38"/>
                  </a:cubicBezTo>
                  <a:cubicBezTo>
                    <a:pt x="138" y="40"/>
                    <a:pt x="138" y="40"/>
                    <a:pt x="138" y="40"/>
                  </a:cubicBezTo>
                  <a:cubicBezTo>
                    <a:pt x="135" y="40"/>
                    <a:pt x="135" y="40"/>
                    <a:pt x="135" y="40"/>
                  </a:cubicBezTo>
                  <a:lnTo>
                    <a:pt x="134" y="38"/>
                  </a:lnTo>
                  <a:close/>
                  <a:moveTo>
                    <a:pt x="139" y="38"/>
                  </a:moveTo>
                  <a:cubicBezTo>
                    <a:pt x="143" y="38"/>
                    <a:pt x="143" y="38"/>
                    <a:pt x="143" y="38"/>
                  </a:cubicBezTo>
                  <a:cubicBezTo>
                    <a:pt x="143" y="40"/>
                    <a:pt x="143" y="40"/>
                    <a:pt x="143" y="40"/>
                  </a:cubicBezTo>
                  <a:cubicBezTo>
                    <a:pt x="139" y="40"/>
                    <a:pt x="139" y="40"/>
                    <a:pt x="139" y="40"/>
                  </a:cubicBezTo>
                  <a:lnTo>
                    <a:pt x="139" y="38"/>
                  </a:lnTo>
                  <a:close/>
                  <a:moveTo>
                    <a:pt x="145" y="38"/>
                  </a:moveTo>
                  <a:cubicBezTo>
                    <a:pt x="149" y="38"/>
                    <a:pt x="149" y="38"/>
                    <a:pt x="149" y="38"/>
                  </a:cubicBezTo>
                  <a:cubicBezTo>
                    <a:pt x="149" y="40"/>
                    <a:pt x="149" y="40"/>
                    <a:pt x="149" y="40"/>
                  </a:cubicBezTo>
                  <a:cubicBezTo>
                    <a:pt x="145" y="40"/>
                    <a:pt x="145" y="40"/>
                    <a:pt x="145" y="40"/>
                  </a:cubicBezTo>
                  <a:lnTo>
                    <a:pt x="145" y="38"/>
                  </a:lnTo>
                  <a:close/>
                  <a:moveTo>
                    <a:pt x="151" y="38"/>
                  </a:moveTo>
                  <a:cubicBezTo>
                    <a:pt x="155" y="38"/>
                    <a:pt x="155" y="38"/>
                    <a:pt x="155" y="38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1" y="40"/>
                    <a:pt x="151" y="40"/>
                    <a:pt x="151" y="40"/>
                  </a:cubicBezTo>
                  <a:lnTo>
                    <a:pt x="151" y="38"/>
                  </a:lnTo>
                  <a:close/>
                  <a:moveTo>
                    <a:pt x="156" y="38"/>
                  </a:moveTo>
                  <a:cubicBezTo>
                    <a:pt x="160" y="38"/>
                    <a:pt x="160" y="38"/>
                    <a:pt x="160" y="38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56" y="40"/>
                    <a:pt x="156" y="40"/>
                    <a:pt x="156" y="40"/>
                  </a:cubicBezTo>
                  <a:lnTo>
                    <a:pt x="156" y="38"/>
                  </a:lnTo>
                  <a:close/>
                  <a:moveTo>
                    <a:pt x="162" y="38"/>
                  </a:moveTo>
                  <a:cubicBezTo>
                    <a:pt x="166" y="38"/>
                    <a:pt x="166" y="38"/>
                    <a:pt x="166" y="38"/>
                  </a:cubicBezTo>
                  <a:cubicBezTo>
                    <a:pt x="166" y="40"/>
                    <a:pt x="166" y="40"/>
                    <a:pt x="166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38"/>
                  </a:lnTo>
                  <a:close/>
                  <a:moveTo>
                    <a:pt x="168" y="38"/>
                  </a:moveTo>
                  <a:cubicBezTo>
                    <a:pt x="172" y="38"/>
                    <a:pt x="172" y="38"/>
                    <a:pt x="172" y="38"/>
                  </a:cubicBezTo>
                  <a:cubicBezTo>
                    <a:pt x="172" y="40"/>
                    <a:pt x="172" y="40"/>
                    <a:pt x="172" y="40"/>
                  </a:cubicBezTo>
                  <a:cubicBezTo>
                    <a:pt x="168" y="40"/>
                    <a:pt x="168" y="40"/>
                    <a:pt x="168" y="40"/>
                  </a:cubicBezTo>
                  <a:lnTo>
                    <a:pt x="168" y="38"/>
                  </a:lnTo>
                  <a:close/>
                  <a:moveTo>
                    <a:pt x="174" y="38"/>
                  </a:moveTo>
                  <a:cubicBezTo>
                    <a:pt x="178" y="38"/>
                    <a:pt x="178" y="38"/>
                    <a:pt x="178" y="38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4" y="40"/>
                    <a:pt x="174" y="40"/>
                    <a:pt x="174" y="40"/>
                  </a:cubicBezTo>
                  <a:lnTo>
                    <a:pt x="174" y="38"/>
                  </a:lnTo>
                  <a:close/>
                  <a:moveTo>
                    <a:pt x="179" y="38"/>
                  </a:moveTo>
                  <a:cubicBezTo>
                    <a:pt x="183" y="38"/>
                    <a:pt x="183" y="38"/>
                    <a:pt x="183" y="38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79" y="40"/>
                    <a:pt x="179" y="40"/>
                    <a:pt x="179" y="40"/>
                  </a:cubicBezTo>
                  <a:lnTo>
                    <a:pt x="179" y="38"/>
                  </a:lnTo>
                  <a:close/>
                  <a:moveTo>
                    <a:pt x="185" y="38"/>
                  </a:moveTo>
                  <a:cubicBezTo>
                    <a:pt x="189" y="38"/>
                    <a:pt x="189" y="38"/>
                    <a:pt x="189" y="38"/>
                  </a:cubicBezTo>
                  <a:cubicBezTo>
                    <a:pt x="188" y="40"/>
                    <a:pt x="188" y="40"/>
                    <a:pt x="188" y="40"/>
                  </a:cubicBezTo>
                  <a:cubicBezTo>
                    <a:pt x="185" y="40"/>
                    <a:pt x="185" y="40"/>
                    <a:pt x="185" y="40"/>
                  </a:cubicBezTo>
                  <a:lnTo>
                    <a:pt x="185" y="38"/>
                  </a:lnTo>
                  <a:close/>
                  <a:moveTo>
                    <a:pt x="189" y="36"/>
                  </a:moveTo>
                  <a:cubicBezTo>
                    <a:pt x="185" y="36"/>
                    <a:pt x="185" y="36"/>
                    <a:pt x="185" y="36"/>
                  </a:cubicBezTo>
                  <a:cubicBezTo>
                    <a:pt x="186" y="33"/>
                    <a:pt x="186" y="33"/>
                    <a:pt x="186" y="33"/>
                  </a:cubicBezTo>
                  <a:cubicBezTo>
                    <a:pt x="189" y="33"/>
                    <a:pt x="189" y="33"/>
                    <a:pt x="189" y="33"/>
                  </a:cubicBezTo>
                  <a:lnTo>
                    <a:pt x="189" y="36"/>
                  </a:lnTo>
                  <a:close/>
                  <a:moveTo>
                    <a:pt x="184" y="36"/>
                  </a:moveTo>
                  <a:cubicBezTo>
                    <a:pt x="180" y="36"/>
                    <a:pt x="180" y="36"/>
                    <a:pt x="180" y="36"/>
                  </a:cubicBezTo>
                  <a:cubicBezTo>
                    <a:pt x="180" y="33"/>
                    <a:pt x="180" y="33"/>
                    <a:pt x="180" y="33"/>
                  </a:cubicBezTo>
                  <a:cubicBezTo>
                    <a:pt x="184" y="33"/>
                    <a:pt x="184" y="33"/>
                    <a:pt x="184" y="33"/>
                  </a:cubicBezTo>
                  <a:lnTo>
                    <a:pt x="184" y="36"/>
                  </a:lnTo>
                  <a:close/>
                  <a:moveTo>
                    <a:pt x="178" y="36"/>
                  </a:moveTo>
                  <a:cubicBezTo>
                    <a:pt x="174" y="36"/>
                    <a:pt x="174" y="36"/>
                    <a:pt x="174" y="36"/>
                  </a:cubicBezTo>
                  <a:cubicBezTo>
                    <a:pt x="174" y="33"/>
                    <a:pt x="174" y="33"/>
                    <a:pt x="174" y="33"/>
                  </a:cubicBezTo>
                  <a:cubicBezTo>
                    <a:pt x="178" y="33"/>
                    <a:pt x="178" y="33"/>
                    <a:pt x="178" y="33"/>
                  </a:cubicBezTo>
                  <a:lnTo>
                    <a:pt x="178" y="36"/>
                  </a:lnTo>
                  <a:close/>
                  <a:moveTo>
                    <a:pt x="172" y="36"/>
                  </a:moveTo>
                  <a:cubicBezTo>
                    <a:pt x="168" y="36"/>
                    <a:pt x="168" y="36"/>
                    <a:pt x="168" y="36"/>
                  </a:cubicBezTo>
                  <a:cubicBezTo>
                    <a:pt x="168" y="33"/>
                    <a:pt x="168" y="33"/>
                    <a:pt x="168" y="33"/>
                  </a:cubicBezTo>
                  <a:cubicBezTo>
                    <a:pt x="172" y="33"/>
                    <a:pt x="172" y="33"/>
                    <a:pt x="172" y="33"/>
                  </a:cubicBezTo>
                  <a:lnTo>
                    <a:pt x="172" y="36"/>
                  </a:lnTo>
                  <a:close/>
                  <a:moveTo>
                    <a:pt x="166" y="36"/>
                  </a:moveTo>
                  <a:cubicBezTo>
                    <a:pt x="162" y="36"/>
                    <a:pt x="162" y="36"/>
                    <a:pt x="162" y="36"/>
                  </a:cubicBezTo>
                  <a:cubicBezTo>
                    <a:pt x="162" y="33"/>
                    <a:pt x="162" y="33"/>
                    <a:pt x="162" y="33"/>
                  </a:cubicBezTo>
                  <a:cubicBezTo>
                    <a:pt x="166" y="33"/>
                    <a:pt x="166" y="33"/>
                    <a:pt x="166" y="33"/>
                  </a:cubicBezTo>
                  <a:lnTo>
                    <a:pt x="166" y="36"/>
                  </a:lnTo>
                  <a:close/>
                  <a:moveTo>
                    <a:pt x="160" y="36"/>
                  </a:moveTo>
                  <a:cubicBezTo>
                    <a:pt x="156" y="36"/>
                    <a:pt x="156" y="36"/>
                    <a:pt x="156" y="36"/>
                  </a:cubicBezTo>
                  <a:cubicBezTo>
                    <a:pt x="156" y="33"/>
                    <a:pt x="156" y="33"/>
                    <a:pt x="156" y="33"/>
                  </a:cubicBezTo>
                  <a:cubicBezTo>
                    <a:pt x="160" y="33"/>
                    <a:pt x="160" y="33"/>
                    <a:pt x="160" y="33"/>
                  </a:cubicBezTo>
                  <a:lnTo>
                    <a:pt x="160" y="36"/>
                  </a:lnTo>
                  <a:close/>
                  <a:moveTo>
                    <a:pt x="155" y="36"/>
                  </a:moveTo>
                  <a:cubicBezTo>
                    <a:pt x="151" y="36"/>
                    <a:pt x="151" y="36"/>
                    <a:pt x="151" y="36"/>
                  </a:cubicBezTo>
                  <a:cubicBezTo>
                    <a:pt x="150" y="33"/>
                    <a:pt x="150" y="33"/>
                    <a:pt x="150" y="33"/>
                  </a:cubicBezTo>
                  <a:cubicBezTo>
                    <a:pt x="154" y="33"/>
                    <a:pt x="154" y="33"/>
                    <a:pt x="154" y="33"/>
                  </a:cubicBezTo>
                  <a:lnTo>
                    <a:pt x="155" y="36"/>
                  </a:lnTo>
                  <a:close/>
                  <a:moveTo>
                    <a:pt x="149" y="36"/>
                  </a:moveTo>
                  <a:cubicBezTo>
                    <a:pt x="145" y="36"/>
                    <a:pt x="145" y="36"/>
                    <a:pt x="145" y="36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9" y="33"/>
                    <a:pt x="149" y="33"/>
                    <a:pt x="149" y="33"/>
                  </a:cubicBezTo>
                  <a:lnTo>
                    <a:pt x="149" y="36"/>
                  </a:lnTo>
                  <a:close/>
                  <a:moveTo>
                    <a:pt x="143" y="36"/>
                  </a:moveTo>
                  <a:cubicBezTo>
                    <a:pt x="139" y="36"/>
                    <a:pt x="139" y="36"/>
                    <a:pt x="139" y="36"/>
                  </a:cubicBezTo>
                  <a:cubicBezTo>
                    <a:pt x="139" y="33"/>
                    <a:pt x="139" y="33"/>
                    <a:pt x="139" y="33"/>
                  </a:cubicBezTo>
                  <a:cubicBezTo>
                    <a:pt x="143" y="33"/>
                    <a:pt x="143" y="33"/>
                    <a:pt x="143" y="33"/>
                  </a:cubicBezTo>
                  <a:lnTo>
                    <a:pt x="143" y="36"/>
                  </a:lnTo>
                  <a:close/>
                  <a:moveTo>
                    <a:pt x="137" y="36"/>
                  </a:moveTo>
                  <a:cubicBezTo>
                    <a:pt x="134" y="36"/>
                    <a:pt x="134" y="36"/>
                    <a:pt x="134" y="36"/>
                  </a:cubicBezTo>
                  <a:cubicBezTo>
                    <a:pt x="133" y="33"/>
                    <a:pt x="133" y="33"/>
                    <a:pt x="133" y="33"/>
                  </a:cubicBezTo>
                  <a:cubicBezTo>
                    <a:pt x="137" y="33"/>
                    <a:pt x="137" y="33"/>
                    <a:pt x="137" y="33"/>
                  </a:cubicBezTo>
                  <a:lnTo>
                    <a:pt x="137" y="36"/>
                  </a:lnTo>
                  <a:close/>
                  <a:moveTo>
                    <a:pt x="138" y="42"/>
                  </a:moveTo>
                  <a:cubicBezTo>
                    <a:pt x="138" y="45"/>
                    <a:pt x="138" y="45"/>
                    <a:pt x="138" y="45"/>
                  </a:cubicBezTo>
                  <a:cubicBezTo>
                    <a:pt x="136" y="45"/>
                    <a:pt x="136" y="45"/>
                    <a:pt x="136" y="45"/>
                  </a:cubicBezTo>
                  <a:cubicBezTo>
                    <a:pt x="135" y="42"/>
                    <a:pt x="135" y="42"/>
                    <a:pt x="135" y="42"/>
                  </a:cubicBezTo>
                  <a:lnTo>
                    <a:pt x="138" y="42"/>
                  </a:lnTo>
                  <a:close/>
                  <a:moveTo>
                    <a:pt x="140" y="45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43" y="42"/>
                    <a:pt x="143" y="42"/>
                    <a:pt x="143" y="42"/>
                  </a:cubicBezTo>
                  <a:cubicBezTo>
                    <a:pt x="144" y="45"/>
                    <a:pt x="144" y="45"/>
                    <a:pt x="144" y="45"/>
                  </a:cubicBezTo>
                  <a:lnTo>
                    <a:pt x="140" y="45"/>
                  </a:lnTo>
                  <a:close/>
                  <a:moveTo>
                    <a:pt x="146" y="45"/>
                  </a:moveTo>
                  <a:cubicBezTo>
                    <a:pt x="145" y="42"/>
                    <a:pt x="145" y="42"/>
                    <a:pt x="145" y="42"/>
                  </a:cubicBezTo>
                  <a:cubicBezTo>
                    <a:pt x="149" y="42"/>
                    <a:pt x="149" y="42"/>
                    <a:pt x="149" y="42"/>
                  </a:cubicBezTo>
                  <a:cubicBezTo>
                    <a:pt x="149" y="45"/>
                    <a:pt x="149" y="45"/>
                    <a:pt x="149" y="45"/>
                  </a:cubicBezTo>
                  <a:lnTo>
                    <a:pt x="146" y="45"/>
                  </a:lnTo>
                  <a:close/>
                  <a:moveTo>
                    <a:pt x="151" y="45"/>
                  </a:moveTo>
                  <a:cubicBezTo>
                    <a:pt x="151" y="42"/>
                    <a:pt x="151" y="42"/>
                    <a:pt x="151" y="42"/>
                  </a:cubicBezTo>
                  <a:cubicBezTo>
                    <a:pt x="155" y="42"/>
                    <a:pt x="155" y="42"/>
                    <a:pt x="155" y="42"/>
                  </a:cubicBezTo>
                  <a:cubicBezTo>
                    <a:pt x="155" y="45"/>
                    <a:pt x="155" y="45"/>
                    <a:pt x="155" y="45"/>
                  </a:cubicBezTo>
                  <a:lnTo>
                    <a:pt x="151" y="45"/>
                  </a:lnTo>
                  <a:close/>
                  <a:moveTo>
                    <a:pt x="157" y="45"/>
                  </a:moveTo>
                  <a:cubicBezTo>
                    <a:pt x="157" y="42"/>
                    <a:pt x="157" y="42"/>
                    <a:pt x="157" y="42"/>
                  </a:cubicBezTo>
                  <a:cubicBezTo>
                    <a:pt x="160" y="42"/>
                    <a:pt x="160" y="42"/>
                    <a:pt x="160" y="42"/>
                  </a:cubicBezTo>
                  <a:cubicBezTo>
                    <a:pt x="160" y="45"/>
                    <a:pt x="160" y="45"/>
                    <a:pt x="160" y="45"/>
                  </a:cubicBezTo>
                  <a:lnTo>
                    <a:pt x="157" y="45"/>
                  </a:lnTo>
                  <a:close/>
                  <a:moveTo>
                    <a:pt x="162" y="42"/>
                  </a:moveTo>
                  <a:cubicBezTo>
                    <a:pt x="166" y="42"/>
                    <a:pt x="166" y="42"/>
                    <a:pt x="166" y="42"/>
                  </a:cubicBezTo>
                  <a:cubicBezTo>
                    <a:pt x="166" y="45"/>
                    <a:pt x="166" y="45"/>
                    <a:pt x="166" y="45"/>
                  </a:cubicBezTo>
                  <a:cubicBezTo>
                    <a:pt x="162" y="45"/>
                    <a:pt x="162" y="45"/>
                    <a:pt x="162" y="45"/>
                  </a:cubicBezTo>
                  <a:lnTo>
                    <a:pt x="162" y="42"/>
                  </a:lnTo>
                  <a:close/>
                  <a:moveTo>
                    <a:pt x="168" y="42"/>
                  </a:moveTo>
                  <a:cubicBezTo>
                    <a:pt x="172" y="42"/>
                    <a:pt x="172" y="42"/>
                    <a:pt x="172" y="42"/>
                  </a:cubicBezTo>
                  <a:cubicBezTo>
                    <a:pt x="171" y="45"/>
                    <a:pt x="171" y="45"/>
                    <a:pt x="171" y="45"/>
                  </a:cubicBezTo>
                  <a:cubicBezTo>
                    <a:pt x="168" y="45"/>
                    <a:pt x="168" y="45"/>
                    <a:pt x="168" y="45"/>
                  </a:cubicBezTo>
                  <a:lnTo>
                    <a:pt x="168" y="42"/>
                  </a:lnTo>
                  <a:close/>
                  <a:moveTo>
                    <a:pt x="173" y="42"/>
                  </a:moveTo>
                  <a:cubicBezTo>
                    <a:pt x="177" y="42"/>
                    <a:pt x="177" y="42"/>
                    <a:pt x="177" y="42"/>
                  </a:cubicBezTo>
                  <a:cubicBezTo>
                    <a:pt x="177" y="45"/>
                    <a:pt x="177" y="45"/>
                    <a:pt x="177" y="45"/>
                  </a:cubicBezTo>
                  <a:cubicBezTo>
                    <a:pt x="173" y="45"/>
                    <a:pt x="173" y="45"/>
                    <a:pt x="173" y="45"/>
                  </a:cubicBezTo>
                  <a:lnTo>
                    <a:pt x="173" y="42"/>
                  </a:lnTo>
                  <a:close/>
                  <a:moveTo>
                    <a:pt x="179" y="42"/>
                  </a:moveTo>
                  <a:cubicBezTo>
                    <a:pt x="183" y="42"/>
                    <a:pt x="183" y="42"/>
                    <a:pt x="183" y="42"/>
                  </a:cubicBezTo>
                  <a:cubicBezTo>
                    <a:pt x="183" y="45"/>
                    <a:pt x="183" y="45"/>
                    <a:pt x="183" y="45"/>
                  </a:cubicBezTo>
                  <a:cubicBezTo>
                    <a:pt x="179" y="45"/>
                    <a:pt x="179" y="45"/>
                    <a:pt x="179" y="45"/>
                  </a:cubicBezTo>
                  <a:lnTo>
                    <a:pt x="179" y="42"/>
                  </a:lnTo>
                  <a:close/>
                  <a:moveTo>
                    <a:pt x="190" y="31"/>
                  </a:moveTo>
                  <a:cubicBezTo>
                    <a:pt x="186" y="31"/>
                    <a:pt x="186" y="31"/>
                    <a:pt x="186" y="31"/>
                  </a:cubicBezTo>
                  <a:cubicBezTo>
                    <a:pt x="186" y="29"/>
                    <a:pt x="186" y="29"/>
                    <a:pt x="186" y="29"/>
                  </a:cubicBezTo>
                  <a:cubicBezTo>
                    <a:pt x="190" y="29"/>
                    <a:pt x="190" y="29"/>
                    <a:pt x="190" y="29"/>
                  </a:cubicBezTo>
                  <a:lnTo>
                    <a:pt x="190" y="31"/>
                  </a:lnTo>
                  <a:close/>
                  <a:moveTo>
                    <a:pt x="184" y="31"/>
                  </a:moveTo>
                  <a:cubicBezTo>
                    <a:pt x="180" y="31"/>
                    <a:pt x="180" y="31"/>
                    <a:pt x="180" y="31"/>
                  </a:cubicBezTo>
                  <a:cubicBezTo>
                    <a:pt x="180" y="29"/>
                    <a:pt x="180" y="29"/>
                    <a:pt x="180" y="29"/>
                  </a:cubicBezTo>
                  <a:cubicBezTo>
                    <a:pt x="184" y="29"/>
                    <a:pt x="184" y="29"/>
                    <a:pt x="184" y="29"/>
                  </a:cubicBezTo>
                  <a:lnTo>
                    <a:pt x="184" y="31"/>
                  </a:lnTo>
                  <a:close/>
                  <a:moveTo>
                    <a:pt x="178" y="31"/>
                  </a:moveTo>
                  <a:cubicBezTo>
                    <a:pt x="174" y="31"/>
                    <a:pt x="174" y="31"/>
                    <a:pt x="174" y="31"/>
                  </a:cubicBezTo>
                  <a:cubicBezTo>
                    <a:pt x="174" y="29"/>
                    <a:pt x="174" y="29"/>
                    <a:pt x="174" y="29"/>
                  </a:cubicBezTo>
                  <a:cubicBezTo>
                    <a:pt x="178" y="29"/>
                    <a:pt x="178" y="29"/>
                    <a:pt x="178" y="29"/>
                  </a:cubicBezTo>
                  <a:lnTo>
                    <a:pt x="178" y="31"/>
                  </a:lnTo>
                  <a:close/>
                  <a:moveTo>
                    <a:pt x="172" y="31"/>
                  </a:moveTo>
                  <a:cubicBezTo>
                    <a:pt x="168" y="31"/>
                    <a:pt x="168" y="31"/>
                    <a:pt x="168" y="31"/>
                  </a:cubicBezTo>
                  <a:cubicBezTo>
                    <a:pt x="168" y="29"/>
                    <a:pt x="168" y="29"/>
                    <a:pt x="168" y="29"/>
                  </a:cubicBezTo>
                  <a:cubicBezTo>
                    <a:pt x="172" y="29"/>
                    <a:pt x="172" y="29"/>
                    <a:pt x="172" y="29"/>
                  </a:cubicBezTo>
                  <a:lnTo>
                    <a:pt x="172" y="31"/>
                  </a:lnTo>
                  <a:close/>
                  <a:moveTo>
                    <a:pt x="166" y="31"/>
                  </a:moveTo>
                  <a:cubicBezTo>
                    <a:pt x="162" y="31"/>
                    <a:pt x="162" y="31"/>
                    <a:pt x="162" y="31"/>
                  </a:cubicBezTo>
                  <a:cubicBezTo>
                    <a:pt x="162" y="29"/>
                    <a:pt x="162" y="29"/>
                    <a:pt x="162" y="29"/>
                  </a:cubicBezTo>
                  <a:cubicBezTo>
                    <a:pt x="166" y="29"/>
                    <a:pt x="166" y="29"/>
                    <a:pt x="166" y="29"/>
                  </a:cubicBezTo>
                  <a:lnTo>
                    <a:pt x="166" y="31"/>
                  </a:lnTo>
                  <a:close/>
                  <a:moveTo>
                    <a:pt x="160" y="31"/>
                  </a:moveTo>
                  <a:cubicBezTo>
                    <a:pt x="156" y="31"/>
                    <a:pt x="156" y="31"/>
                    <a:pt x="156" y="31"/>
                  </a:cubicBezTo>
                  <a:cubicBezTo>
                    <a:pt x="156" y="29"/>
                    <a:pt x="156" y="29"/>
                    <a:pt x="156" y="29"/>
                  </a:cubicBezTo>
                  <a:cubicBezTo>
                    <a:pt x="160" y="29"/>
                    <a:pt x="160" y="29"/>
                    <a:pt x="160" y="29"/>
                  </a:cubicBezTo>
                  <a:lnTo>
                    <a:pt x="160" y="31"/>
                  </a:lnTo>
                  <a:close/>
                  <a:moveTo>
                    <a:pt x="154" y="29"/>
                  </a:moveTo>
                  <a:cubicBezTo>
                    <a:pt x="154" y="31"/>
                    <a:pt x="154" y="31"/>
                    <a:pt x="154" y="31"/>
                  </a:cubicBezTo>
                  <a:cubicBezTo>
                    <a:pt x="150" y="31"/>
                    <a:pt x="150" y="31"/>
                    <a:pt x="150" y="31"/>
                  </a:cubicBezTo>
                  <a:cubicBezTo>
                    <a:pt x="150" y="29"/>
                    <a:pt x="150" y="29"/>
                    <a:pt x="150" y="29"/>
                  </a:cubicBezTo>
                  <a:lnTo>
                    <a:pt x="154" y="29"/>
                  </a:lnTo>
                  <a:close/>
                  <a:moveTo>
                    <a:pt x="148" y="29"/>
                  </a:moveTo>
                  <a:cubicBezTo>
                    <a:pt x="148" y="31"/>
                    <a:pt x="148" y="31"/>
                    <a:pt x="148" y="31"/>
                  </a:cubicBezTo>
                  <a:cubicBezTo>
                    <a:pt x="144" y="31"/>
                    <a:pt x="144" y="31"/>
                    <a:pt x="144" y="31"/>
                  </a:cubicBezTo>
                  <a:cubicBezTo>
                    <a:pt x="144" y="29"/>
                    <a:pt x="144" y="29"/>
                    <a:pt x="144" y="29"/>
                  </a:cubicBezTo>
                  <a:lnTo>
                    <a:pt x="148" y="29"/>
                  </a:lnTo>
                  <a:close/>
                  <a:moveTo>
                    <a:pt x="142" y="29"/>
                  </a:moveTo>
                  <a:cubicBezTo>
                    <a:pt x="143" y="31"/>
                    <a:pt x="143" y="31"/>
                    <a:pt x="143" y="31"/>
                  </a:cubicBezTo>
                  <a:cubicBezTo>
                    <a:pt x="138" y="31"/>
                    <a:pt x="138" y="31"/>
                    <a:pt x="138" y="31"/>
                  </a:cubicBezTo>
                  <a:cubicBezTo>
                    <a:pt x="138" y="29"/>
                    <a:pt x="138" y="29"/>
                    <a:pt x="138" y="29"/>
                  </a:cubicBezTo>
                  <a:lnTo>
                    <a:pt x="142" y="29"/>
                  </a:lnTo>
                  <a:close/>
                  <a:moveTo>
                    <a:pt x="136" y="29"/>
                  </a:moveTo>
                  <a:cubicBezTo>
                    <a:pt x="137" y="31"/>
                    <a:pt x="137" y="31"/>
                    <a:pt x="137" y="31"/>
                  </a:cubicBezTo>
                  <a:cubicBezTo>
                    <a:pt x="133" y="31"/>
                    <a:pt x="133" y="31"/>
                    <a:pt x="133" y="31"/>
                  </a:cubicBezTo>
                  <a:cubicBezTo>
                    <a:pt x="132" y="29"/>
                    <a:pt x="132" y="29"/>
                    <a:pt x="132" y="29"/>
                  </a:cubicBezTo>
                  <a:lnTo>
                    <a:pt x="136" y="29"/>
                  </a:lnTo>
                  <a:close/>
                  <a:moveTo>
                    <a:pt x="130" y="21"/>
                  </a:moveTo>
                  <a:cubicBezTo>
                    <a:pt x="130" y="21"/>
                    <a:pt x="130" y="21"/>
                    <a:pt x="130" y="21"/>
                  </a:cubicBezTo>
                  <a:cubicBezTo>
                    <a:pt x="130" y="21"/>
                    <a:pt x="129" y="21"/>
                    <a:pt x="129" y="21"/>
                  </a:cubicBezTo>
                  <a:cubicBezTo>
                    <a:pt x="129" y="21"/>
                    <a:pt x="129" y="22"/>
                    <a:pt x="129" y="22"/>
                  </a:cubicBezTo>
                  <a:cubicBezTo>
                    <a:pt x="132" y="38"/>
                    <a:pt x="132" y="38"/>
                    <a:pt x="132" y="38"/>
                  </a:cubicBezTo>
                  <a:cubicBezTo>
                    <a:pt x="123" y="7"/>
                    <a:pt x="123" y="7"/>
                    <a:pt x="123" y="7"/>
                  </a:cubicBezTo>
                  <a:cubicBezTo>
                    <a:pt x="124" y="8"/>
                    <a:pt x="125" y="8"/>
                    <a:pt x="127" y="8"/>
                  </a:cubicBezTo>
                  <a:lnTo>
                    <a:pt x="130" y="21"/>
                  </a:lnTo>
                  <a:close/>
                  <a:moveTo>
                    <a:pt x="134" y="49"/>
                  </a:moveTo>
                  <a:cubicBezTo>
                    <a:pt x="131" y="51"/>
                    <a:pt x="131" y="51"/>
                    <a:pt x="131" y="51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19" y="6"/>
                    <a:pt x="120" y="6"/>
                    <a:pt x="121" y="7"/>
                  </a:cubicBezTo>
                  <a:lnTo>
                    <a:pt x="134" y="49"/>
                  </a:ln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6" y="50"/>
                    <a:pt x="136" y="50"/>
                    <a:pt x="136" y="49"/>
                  </a:cubicBezTo>
                  <a:cubicBezTo>
                    <a:pt x="135" y="47"/>
                    <a:pt x="135" y="47"/>
                    <a:pt x="135" y="47"/>
                  </a:cubicBezTo>
                  <a:cubicBezTo>
                    <a:pt x="187" y="47"/>
                    <a:pt x="187" y="47"/>
                    <a:pt x="187" y="47"/>
                  </a:cubicBezTo>
                  <a:cubicBezTo>
                    <a:pt x="192" y="53"/>
                    <a:pt x="192" y="53"/>
                    <a:pt x="192" y="53"/>
                  </a:cubicBezTo>
                  <a:cubicBezTo>
                    <a:pt x="131" y="53"/>
                    <a:pt x="131" y="53"/>
                    <a:pt x="131" y="53"/>
                  </a:cubicBezTo>
                  <a:lnTo>
                    <a:pt x="135" y="50"/>
                  </a:lnTo>
                  <a:close/>
                  <a:moveTo>
                    <a:pt x="198" y="56"/>
                  </a:moveTo>
                  <a:cubicBezTo>
                    <a:pt x="198" y="11"/>
                    <a:pt x="198" y="11"/>
                    <a:pt x="198" y="11"/>
                  </a:cubicBezTo>
                  <a:cubicBezTo>
                    <a:pt x="199" y="10"/>
                    <a:pt x="200" y="10"/>
                    <a:pt x="201" y="10"/>
                  </a:cubicBezTo>
                  <a:cubicBezTo>
                    <a:pt x="201" y="60"/>
                    <a:pt x="201" y="60"/>
                    <a:pt x="201" y="60"/>
                  </a:cubicBezTo>
                  <a:lnTo>
                    <a:pt x="198" y="56"/>
                  </a:lnTo>
                  <a:close/>
                  <a:moveTo>
                    <a:pt x="203" y="9"/>
                  </a:moveTo>
                  <a:cubicBezTo>
                    <a:pt x="204" y="9"/>
                    <a:pt x="205" y="8"/>
                    <a:pt x="206" y="8"/>
                  </a:cubicBezTo>
                  <a:cubicBezTo>
                    <a:pt x="206" y="62"/>
                    <a:pt x="206" y="62"/>
                    <a:pt x="206" y="62"/>
                  </a:cubicBezTo>
                  <a:cubicBezTo>
                    <a:pt x="203" y="62"/>
                    <a:pt x="203" y="62"/>
                    <a:pt x="203" y="62"/>
                  </a:cubicBezTo>
                  <a:lnTo>
                    <a:pt x="203" y="9"/>
                  </a:lnTo>
                  <a:close/>
                  <a:moveTo>
                    <a:pt x="207" y="7"/>
                  </a:moveTo>
                  <a:cubicBezTo>
                    <a:pt x="208" y="7"/>
                    <a:pt x="209" y="7"/>
                    <a:pt x="210" y="7"/>
                  </a:cubicBezTo>
                  <a:cubicBezTo>
                    <a:pt x="210" y="62"/>
                    <a:pt x="210" y="62"/>
                    <a:pt x="210" y="62"/>
                  </a:cubicBezTo>
                  <a:cubicBezTo>
                    <a:pt x="207" y="62"/>
                    <a:pt x="207" y="62"/>
                    <a:pt x="207" y="62"/>
                  </a:cubicBezTo>
                  <a:lnTo>
                    <a:pt x="207" y="7"/>
                  </a:lnTo>
                  <a:close/>
                  <a:moveTo>
                    <a:pt x="212" y="6"/>
                  </a:moveTo>
                  <a:cubicBezTo>
                    <a:pt x="213" y="6"/>
                    <a:pt x="214" y="6"/>
                    <a:pt x="215" y="6"/>
                  </a:cubicBezTo>
                  <a:cubicBezTo>
                    <a:pt x="215" y="62"/>
                    <a:pt x="215" y="62"/>
                    <a:pt x="215" y="62"/>
                  </a:cubicBezTo>
                  <a:cubicBezTo>
                    <a:pt x="212" y="62"/>
                    <a:pt x="212" y="62"/>
                    <a:pt x="212" y="62"/>
                  </a:cubicBezTo>
                  <a:lnTo>
                    <a:pt x="212" y="6"/>
                  </a:lnTo>
                  <a:close/>
                  <a:moveTo>
                    <a:pt x="217" y="5"/>
                  </a:moveTo>
                  <a:cubicBezTo>
                    <a:pt x="218" y="5"/>
                    <a:pt x="219" y="5"/>
                    <a:pt x="220" y="4"/>
                  </a:cubicBezTo>
                  <a:cubicBezTo>
                    <a:pt x="220" y="62"/>
                    <a:pt x="220" y="62"/>
                    <a:pt x="220" y="62"/>
                  </a:cubicBezTo>
                  <a:cubicBezTo>
                    <a:pt x="217" y="62"/>
                    <a:pt x="217" y="62"/>
                    <a:pt x="217" y="62"/>
                  </a:cubicBezTo>
                  <a:lnTo>
                    <a:pt x="217" y="5"/>
                  </a:lnTo>
                  <a:close/>
                  <a:moveTo>
                    <a:pt x="222" y="4"/>
                  </a:moveTo>
                  <a:cubicBezTo>
                    <a:pt x="223" y="4"/>
                    <a:pt x="224" y="4"/>
                    <a:pt x="225" y="4"/>
                  </a:cubicBezTo>
                  <a:cubicBezTo>
                    <a:pt x="225" y="62"/>
                    <a:pt x="225" y="62"/>
                    <a:pt x="225" y="62"/>
                  </a:cubicBezTo>
                  <a:cubicBezTo>
                    <a:pt x="222" y="62"/>
                    <a:pt x="222" y="62"/>
                    <a:pt x="222" y="62"/>
                  </a:cubicBezTo>
                  <a:lnTo>
                    <a:pt x="222" y="4"/>
                  </a:lnTo>
                  <a:close/>
                  <a:moveTo>
                    <a:pt x="227" y="3"/>
                  </a:moveTo>
                  <a:cubicBezTo>
                    <a:pt x="228" y="3"/>
                    <a:pt x="229" y="3"/>
                    <a:pt x="230" y="3"/>
                  </a:cubicBezTo>
                  <a:cubicBezTo>
                    <a:pt x="230" y="62"/>
                    <a:pt x="230" y="62"/>
                    <a:pt x="230" y="62"/>
                  </a:cubicBezTo>
                  <a:cubicBezTo>
                    <a:pt x="227" y="62"/>
                    <a:pt x="227" y="62"/>
                    <a:pt x="227" y="62"/>
                  </a:cubicBezTo>
                  <a:lnTo>
                    <a:pt x="227" y="3"/>
                  </a:lnTo>
                  <a:close/>
                  <a:moveTo>
                    <a:pt x="232" y="3"/>
                  </a:moveTo>
                  <a:cubicBezTo>
                    <a:pt x="233" y="2"/>
                    <a:pt x="234" y="2"/>
                    <a:pt x="235" y="2"/>
                  </a:cubicBezTo>
                  <a:cubicBezTo>
                    <a:pt x="235" y="62"/>
                    <a:pt x="235" y="62"/>
                    <a:pt x="235" y="62"/>
                  </a:cubicBezTo>
                  <a:cubicBezTo>
                    <a:pt x="232" y="62"/>
                    <a:pt x="232" y="62"/>
                    <a:pt x="232" y="62"/>
                  </a:cubicBezTo>
                  <a:lnTo>
                    <a:pt x="232" y="3"/>
                  </a:lnTo>
                  <a:close/>
                  <a:moveTo>
                    <a:pt x="236" y="2"/>
                  </a:moveTo>
                  <a:cubicBezTo>
                    <a:pt x="238" y="2"/>
                    <a:pt x="239" y="2"/>
                    <a:pt x="239" y="2"/>
                  </a:cubicBezTo>
                  <a:cubicBezTo>
                    <a:pt x="239" y="62"/>
                    <a:pt x="239" y="62"/>
                    <a:pt x="239" y="62"/>
                  </a:cubicBezTo>
                  <a:cubicBezTo>
                    <a:pt x="236" y="62"/>
                    <a:pt x="236" y="62"/>
                    <a:pt x="236" y="62"/>
                  </a:cubicBezTo>
                  <a:lnTo>
                    <a:pt x="236" y="2"/>
                  </a:lnTo>
                  <a:close/>
                  <a:moveTo>
                    <a:pt x="241" y="2"/>
                  </a:moveTo>
                  <a:cubicBezTo>
                    <a:pt x="244" y="2"/>
                    <a:pt x="244" y="2"/>
                    <a:pt x="244" y="2"/>
                  </a:cubicBezTo>
                  <a:cubicBezTo>
                    <a:pt x="244" y="62"/>
                    <a:pt x="244" y="62"/>
                    <a:pt x="244" y="62"/>
                  </a:cubicBezTo>
                  <a:cubicBezTo>
                    <a:pt x="241" y="62"/>
                    <a:pt x="241" y="62"/>
                    <a:pt x="241" y="62"/>
                  </a:cubicBezTo>
                  <a:lnTo>
                    <a:pt x="241" y="2"/>
                  </a:lnTo>
                  <a:close/>
                  <a:moveTo>
                    <a:pt x="246" y="2"/>
                  </a:moveTo>
                  <a:cubicBezTo>
                    <a:pt x="249" y="2"/>
                    <a:pt x="249" y="2"/>
                    <a:pt x="249" y="2"/>
                  </a:cubicBezTo>
                  <a:cubicBezTo>
                    <a:pt x="249" y="62"/>
                    <a:pt x="249" y="62"/>
                    <a:pt x="249" y="62"/>
                  </a:cubicBezTo>
                  <a:cubicBezTo>
                    <a:pt x="246" y="62"/>
                    <a:pt x="246" y="62"/>
                    <a:pt x="246" y="62"/>
                  </a:cubicBezTo>
                  <a:lnTo>
                    <a:pt x="246" y="2"/>
                  </a:lnTo>
                  <a:close/>
                  <a:moveTo>
                    <a:pt x="251" y="2"/>
                  </a:moveTo>
                  <a:cubicBezTo>
                    <a:pt x="254" y="2"/>
                    <a:pt x="254" y="2"/>
                    <a:pt x="254" y="2"/>
                  </a:cubicBezTo>
                  <a:cubicBezTo>
                    <a:pt x="254" y="62"/>
                    <a:pt x="254" y="62"/>
                    <a:pt x="254" y="62"/>
                  </a:cubicBezTo>
                  <a:cubicBezTo>
                    <a:pt x="251" y="62"/>
                    <a:pt x="251" y="62"/>
                    <a:pt x="251" y="62"/>
                  </a:cubicBezTo>
                  <a:lnTo>
                    <a:pt x="251" y="2"/>
                  </a:lnTo>
                  <a:close/>
                  <a:moveTo>
                    <a:pt x="256" y="2"/>
                  </a:moveTo>
                  <a:cubicBezTo>
                    <a:pt x="259" y="2"/>
                    <a:pt x="259" y="2"/>
                    <a:pt x="259" y="2"/>
                  </a:cubicBezTo>
                  <a:cubicBezTo>
                    <a:pt x="259" y="62"/>
                    <a:pt x="259" y="62"/>
                    <a:pt x="259" y="62"/>
                  </a:cubicBezTo>
                  <a:cubicBezTo>
                    <a:pt x="256" y="62"/>
                    <a:pt x="256" y="62"/>
                    <a:pt x="256" y="62"/>
                  </a:cubicBezTo>
                  <a:lnTo>
                    <a:pt x="256" y="2"/>
                  </a:lnTo>
                  <a:close/>
                  <a:moveTo>
                    <a:pt x="260" y="2"/>
                  </a:moveTo>
                  <a:cubicBezTo>
                    <a:pt x="263" y="2"/>
                    <a:pt x="263" y="2"/>
                    <a:pt x="263" y="2"/>
                  </a:cubicBezTo>
                  <a:cubicBezTo>
                    <a:pt x="263" y="62"/>
                    <a:pt x="263" y="62"/>
                    <a:pt x="263" y="62"/>
                  </a:cubicBezTo>
                  <a:cubicBezTo>
                    <a:pt x="260" y="62"/>
                    <a:pt x="260" y="62"/>
                    <a:pt x="260" y="62"/>
                  </a:cubicBezTo>
                  <a:lnTo>
                    <a:pt x="260" y="2"/>
                  </a:lnTo>
                  <a:close/>
                  <a:moveTo>
                    <a:pt x="265" y="2"/>
                  </a:moveTo>
                  <a:cubicBezTo>
                    <a:pt x="268" y="2"/>
                    <a:pt x="268" y="2"/>
                    <a:pt x="268" y="2"/>
                  </a:cubicBezTo>
                  <a:cubicBezTo>
                    <a:pt x="268" y="62"/>
                    <a:pt x="268" y="62"/>
                    <a:pt x="268" y="62"/>
                  </a:cubicBezTo>
                  <a:cubicBezTo>
                    <a:pt x="265" y="62"/>
                    <a:pt x="265" y="62"/>
                    <a:pt x="265" y="62"/>
                  </a:cubicBezTo>
                  <a:lnTo>
                    <a:pt x="265" y="2"/>
                  </a:lnTo>
                  <a:close/>
                  <a:moveTo>
                    <a:pt x="270" y="2"/>
                  </a:moveTo>
                  <a:cubicBezTo>
                    <a:pt x="273" y="2"/>
                    <a:pt x="273" y="2"/>
                    <a:pt x="273" y="2"/>
                  </a:cubicBezTo>
                  <a:cubicBezTo>
                    <a:pt x="273" y="62"/>
                    <a:pt x="273" y="62"/>
                    <a:pt x="273" y="62"/>
                  </a:cubicBezTo>
                  <a:cubicBezTo>
                    <a:pt x="270" y="62"/>
                    <a:pt x="270" y="62"/>
                    <a:pt x="270" y="62"/>
                  </a:cubicBezTo>
                  <a:lnTo>
                    <a:pt x="270" y="2"/>
                  </a:lnTo>
                  <a:close/>
                  <a:moveTo>
                    <a:pt x="275" y="2"/>
                  </a:moveTo>
                  <a:cubicBezTo>
                    <a:pt x="278" y="2"/>
                    <a:pt x="278" y="2"/>
                    <a:pt x="278" y="2"/>
                  </a:cubicBezTo>
                  <a:cubicBezTo>
                    <a:pt x="278" y="62"/>
                    <a:pt x="278" y="62"/>
                    <a:pt x="278" y="62"/>
                  </a:cubicBezTo>
                  <a:cubicBezTo>
                    <a:pt x="275" y="62"/>
                    <a:pt x="275" y="62"/>
                    <a:pt x="275" y="62"/>
                  </a:cubicBezTo>
                  <a:lnTo>
                    <a:pt x="275" y="2"/>
                  </a:lnTo>
                  <a:close/>
                  <a:moveTo>
                    <a:pt x="280" y="2"/>
                  </a:moveTo>
                  <a:cubicBezTo>
                    <a:pt x="283" y="2"/>
                    <a:pt x="283" y="2"/>
                    <a:pt x="283" y="2"/>
                  </a:cubicBezTo>
                  <a:cubicBezTo>
                    <a:pt x="283" y="62"/>
                    <a:pt x="283" y="62"/>
                    <a:pt x="283" y="62"/>
                  </a:cubicBezTo>
                  <a:cubicBezTo>
                    <a:pt x="280" y="62"/>
                    <a:pt x="280" y="62"/>
                    <a:pt x="280" y="62"/>
                  </a:cubicBezTo>
                  <a:lnTo>
                    <a:pt x="280" y="2"/>
                  </a:lnTo>
                  <a:close/>
                  <a:moveTo>
                    <a:pt x="285" y="2"/>
                  </a:moveTo>
                  <a:cubicBezTo>
                    <a:pt x="288" y="2"/>
                    <a:pt x="288" y="2"/>
                    <a:pt x="288" y="2"/>
                  </a:cubicBezTo>
                  <a:cubicBezTo>
                    <a:pt x="288" y="62"/>
                    <a:pt x="288" y="62"/>
                    <a:pt x="288" y="62"/>
                  </a:cubicBezTo>
                  <a:cubicBezTo>
                    <a:pt x="285" y="62"/>
                    <a:pt x="285" y="62"/>
                    <a:pt x="285" y="62"/>
                  </a:cubicBezTo>
                  <a:lnTo>
                    <a:pt x="285" y="2"/>
                  </a:lnTo>
                  <a:close/>
                  <a:moveTo>
                    <a:pt x="289" y="2"/>
                  </a:moveTo>
                  <a:cubicBezTo>
                    <a:pt x="292" y="2"/>
                    <a:pt x="292" y="2"/>
                    <a:pt x="292" y="2"/>
                  </a:cubicBezTo>
                  <a:cubicBezTo>
                    <a:pt x="292" y="62"/>
                    <a:pt x="292" y="62"/>
                    <a:pt x="292" y="62"/>
                  </a:cubicBezTo>
                  <a:cubicBezTo>
                    <a:pt x="289" y="62"/>
                    <a:pt x="289" y="62"/>
                    <a:pt x="289" y="62"/>
                  </a:cubicBezTo>
                  <a:lnTo>
                    <a:pt x="289" y="2"/>
                  </a:lnTo>
                  <a:close/>
                  <a:moveTo>
                    <a:pt x="294" y="2"/>
                  </a:moveTo>
                  <a:cubicBezTo>
                    <a:pt x="297" y="2"/>
                    <a:pt x="297" y="2"/>
                    <a:pt x="297" y="2"/>
                  </a:cubicBezTo>
                  <a:cubicBezTo>
                    <a:pt x="297" y="62"/>
                    <a:pt x="297" y="62"/>
                    <a:pt x="297" y="62"/>
                  </a:cubicBezTo>
                  <a:cubicBezTo>
                    <a:pt x="294" y="62"/>
                    <a:pt x="294" y="62"/>
                    <a:pt x="294" y="62"/>
                  </a:cubicBezTo>
                  <a:lnTo>
                    <a:pt x="294" y="2"/>
                  </a:lnTo>
                  <a:close/>
                  <a:moveTo>
                    <a:pt x="299" y="2"/>
                  </a:moveTo>
                  <a:cubicBezTo>
                    <a:pt x="302" y="2"/>
                    <a:pt x="302" y="2"/>
                    <a:pt x="302" y="2"/>
                  </a:cubicBezTo>
                  <a:cubicBezTo>
                    <a:pt x="302" y="62"/>
                    <a:pt x="302" y="62"/>
                    <a:pt x="302" y="62"/>
                  </a:cubicBezTo>
                  <a:cubicBezTo>
                    <a:pt x="299" y="62"/>
                    <a:pt x="299" y="62"/>
                    <a:pt x="299" y="62"/>
                  </a:cubicBezTo>
                  <a:lnTo>
                    <a:pt x="299" y="2"/>
                  </a:lnTo>
                  <a:close/>
                  <a:moveTo>
                    <a:pt x="304" y="2"/>
                  </a:moveTo>
                  <a:cubicBezTo>
                    <a:pt x="307" y="2"/>
                    <a:pt x="307" y="2"/>
                    <a:pt x="307" y="2"/>
                  </a:cubicBezTo>
                  <a:cubicBezTo>
                    <a:pt x="307" y="62"/>
                    <a:pt x="307" y="62"/>
                    <a:pt x="307" y="62"/>
                  </a:cubicBezTo>
                  <a:cubicBezTo>
                    <a:pt x="304" y="62"/>
                    <a:pt x="304" y="62"/>
                    <a:pt x="304" y="62"/>
                  </a:cubicBezTo>
                  <a:lnTo>
                    <a:pt x="304" y="2"/>
                  </a:lnTo>
                  <a:close/>
                  <a:moveTo>
                    <a:pt x="309" y="2"/>
                  </a:moveTo>
                  <a:cubicBezTo>
                    <a:pt x="312" y="2"/>
                    <a:pt x="312" y="2"/>
                    <a:pt x="312" y="2"/>
                  </a:cubicBezTo>
                  <a:cubicBezTo>
                    <a:pt x="312" y="62"/>
                    <a:pt x="312" y="62"/>
                    <a:pt x="312" y="62"/>
                  </a:cubicBezTo>
                  <a:cubicBezTo>
                    <a:pt x="309" y="62"/>
                    <a:pt x="309" y="62"/>
                    <a:pt x="309" y="62"/>
                  </a:cubicBezTo>
                  <a:lnTo>
                    <a:pt x="309" y="2"/>
                  </a:lnTo>
                  <a:close/>
                  <a:moveTo>
                    <a:pt x="313" y="2"/>
                  </a:moveTo>
                  <a:cubicBezTo>
                    <a:pt x="316" y="2"/>
                    <a:pt x="316" y="2"/>
                    <a:pt x="316" y="2"/>
                  </a:cubicBezTo>
                  <a:cubicBezTo>
                    <a:pt x="316" y="62"/>
                    <a:pt x="316" y="62"/>
                    <a:pt x="316" y="62"/>
                  </a:cubicBezTo>
                  <a:cubicBezTo>
                    <a:pt x="313" y="62"/>
                    <a:pt x="313" y="62"/>
                    <a:pt x="313" y="62"/>
                  </a:cubicBezTo>
                  <a:lnTo>
                    <a:pt x="313" y="2"/>
                  </a:lnTo>
                  <a:close/>
                  <a:moveTo>
                    <a:pt x="318" y="2"/>
                  </a:moveTo>
                  <a:cubicBezTo>
                    <a:pt x="321" y="2"/>
                    <a:pt x="321" y="2"/>
                    <a:pt x="321" y="2"/>
                  </a:cubicBezTo>
                  <a:cubicBezTo>
                    <a:pt x="321" y="62"/>
                    <a:pt x="321" y="62"/>
                    <a:pt x="321" y="62"/>
                  </a:cubicBezTo>
                  <a:cubicBezTo>
                    <a:pt x="318" y="62"/>
                    <a:pt x="318" y="62"/>
                    <a:pt x="318" y="62"/>
                  </a:cubicBezTo>
                  <a:lnTo>
                    <a:pt x="318" y="2"/>
                  </a:lnTo>
                  <a:close/>
                  <a:moveTo>
                    <a:pt x="182" y="18"/>
                  </a:moveTo>
                  <a:cubicBezTo>
                    <a:pt x="182" y="19"/>
                    <a:pt x="182" y="19"/>
                    <a:pt x="182" y="19"/>
                  </a:cubicBezTo>
                  <a:cubicBezTo>
                    <a:pt x="181" y="19"/>
                    <a:pt x="180" y="19"/>
                    <a:pt x="179" y="19"/>
                  </a:cubicBezTo>
                  <a:cubicBezTo>
                    <a:pt x="180" y="19"/>
                    <a:pt x="181" y="18"/>
                    <a:pt x="182" y="18"/>
                  </a:cubicBezTo>
                  <a:close/>
                  <a:moveTo>
                    <a:pt x="192" y="22"/>
                  </a:moveTo>
                  <a:cubicBezTo>
                    <a:pt x="191" y="27"/>
                    <a:pt x="191" y="27"/>
                    <a:pt x="191" y="27"/>
                  </a:cubicBezTo>
                  <a:cubicBezTo>
                    <a:pt x="132" y="27"/>
                    <a:pt x="132" y="27"/>
                    <a:pt x="132" y="27"/>
                  </a:cubicBezTo>
                  <a:cubicBezTo>
                    <a:pt x="131" y="23"/>
                    <a:pt x="131" y="23"/>
                    <a:pt x="131" y="23"/>
                  </a:cubicBezTo>
                  <a:cubicBezTo>
                    <a:pt x="137" y="22"/>
                    <a:pt x="166" y="18"/>
                    <a:pt x="192" y="22"/>
                  </a:cubicBezTo>
                  <a:close/>
                  <a:moveTo>
                    <a:pt x="151" y="19"/>
                  </a:moveTo>
                  <a:cubicBezTo>
                    <a:pt x="151" y="18"/>
                    <a:pt x="151" y="18"/>
                    <a:pt x="151" y="18"/>
                  </a:cubicBezTo>
                  <a:cubicBezTo>
                    <a:pt x="152" y="19"/>
                    <a:pt x="152" y="19"/>
                    <a:pt x="152" y="19"/>
                  </a:cubicBezTo>
                  <a:cubicBezTo>
                    <a:pt x="152" y="19"/>
                    <a:pt x="152" y="19"/>
                    <a:pt x="151" y="19"/>
                  </a:cubicBezTo>
                  <a:close/>
                  <a:moveTo>
                    <a:pt x="95" y="2"/>
                  </a:moveTo>
                  <a:cubicBezTo>
                    <a:pt x="113" y="62"/>
                    <a:pt x="113" y="62"/>
                    <a:pt x="113" y="62"/>
                  </a:cubicBezTo>
                  <a:cubicBezTo>
                    <a:pt x="110" y="62"/>
                    <a:pt x="110" y="62"/>
                    <a:pt x="110" y="62"/>
                  </a:cubicBezTo>
                  <a:cubicBezTo>
                    <a:pt x="92" y="2"/>
                    <a:pt x="92" y="2"/>
                    <a:pt x="92" y="2"/>
                  </a:cubicBezTo>
                  <a:cubicBezTo>
                    <a:pt x="93" y="2"/>
                    <a:pt x="94" y="2"/>
                    <a:pt x="95" y="2"/>
                  </a:cubicBezTo>
                  <a:close/>
                  <a:moveTo>
                    <a:pt x="2" y="2"/>
                  </a:moveTo>
                  <a:cubicBezTo>
                    <a:pt x="90" y="2"/>
                    <a:pt x="90" y="2"/>
                    <a:pt x="90" y="2"/>
                  </a:cubicBezTo>
                  <a:cubicBezTo>
                    <a:pt x="108" y="62"/>
                    <a:pt x="108" y="62"/>
                    <a:pt x="108" y="62"/>
                  </a:cubicBezTo>
                  <a:cubicBezTo>
                    <a:pt x="2" y="62"/>
                    <a:pt x="2" y="62"/>
                    <a:pt x="2" y="62"/>
                  </a:cubicBezTo>
                  <a:lnTo>
                    <a:pt x="2" y="2"/>
                  </a:lnTo>
                  <a:close/>
                  <a:moveTo>
                    <a:pt x="115" y="62"/>
                  </a:moveTo>
                  <a:cubicBezTo>
                    <a:pt x="97" y="2"/>
                    <a:pt x="97" y="2"/>
                    <a:pt x="97" y="2"/>
                  </a:cubicBezTo>
                  <a:cubicBezTo>
                    <a:pt x="98" y="2"/>
                    <a:pt x="99" y="3"/>
                    <a:pt x="100" y="3"/>
                  </a:cubicBezTo>
                  <a:cubicBezTo>
                    <a:pt x="100" y="3"/>
                    <a:pt x="100" y="3"/>
                    <a:pt x="100" y="3"/>
                  </a:cubicBezTo>
                  <a:cubicBezTo>
                    <a:pt x="118" y="62"/>
                    <a:pt x="118" y="62"/>
                    <a:pt x="118" y="62"/>
                  </a:cubicBezTo>
                  <a:cubicBezTo>
                    <a:pt x="118" y="62"/>
                    <a:pt x="118" y="62"/>
                    <a:pt x="118" y="62"/>
                  </a:cubicBezTo>
                  <a:lnTo>
                    <a:pt x="115" y="62"/>
                  </a:lnTo>
                  <a:close/>
                  <a:moveTo>
                    <a:pt x="129" y="55"/>
                  </a:moveTo>
                  <a:cubicBezTo>
                    <a:pt x="129" y="55"/>
                    <a:pt x="129" y="55"/>
                    <a:pt x="129" y="55"/>
                  </a:cubicBezTo>
                  <a:cubicBezTo>
                    <a:pt x="193" y="55"/>
                    <a:pt x="193" y="55"/>
                    <a:pt x="193" y="55"/>
                  </a:cubicBezTo>
                  <a:cubicBezTo>
                    <a:pt x="194" y="55"/>
                    <a:pt x="194" y="55"/>
                    <a:pt x="194" y="55"/>
                  </a:cubicBezTo>
                  <a:cubicBezTo>
                    <a:pt x="196" y="57"/>
                    <a:pt x="196" y="57"/>
                    <a:pt x="196" y="57"/>
                  </a:cubicBezTo>
                  <a:cubicBezTo>
                    <a:pt x="196" y="57"/>
                    <a:pt x="196" y="58"/>
                    <a:pt x="196" y="58"/>
                  </a:cubicBezTo>
                  <a:cubicBezTo>
                    <a:pt x="126" y="58"/>
                    <a:pt x="126" y="58"/>
                    <a:pt x="126" y="58"/>
                  </a:cubicBezTo>
                  <a:lnTo>
                    <a:pt x="129" y="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221">
              <a:extLst>
                <a:ext uri="{FF2B5EF4-FFF2-40B4-BE49-F238E27FC236}">
                  <a16:creationId xmlns:a16="http://schemas.microsoft.com/office/drawing/2014/main" id="{DF2FC6D5-4AE4-4519-9A48-02E7F2ED694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6350" y="4583113"/>
              <a:ext cx="2128838" cy="265113"/>
            </a:xfrm>
            <a:custGeom>
              <a:avLst/>
              <a:gdLst>
                <a:gd name="T0" fmla="*/ 1332 w 1341"/>
                <a:gd name="T1" fmla="*/ 163 h 167"/>
                <a:gd name="T2" fmla="*/ 1332 w 1341"/>
                <a:gd name="T3" fmla="*/ 163 h 167"/>
                <a:gd name="T4" fmla="*/ 1336 w 1341"/>
                <a:gd name="T5" fmla="*/ 163 h 167"/>
                <a:gd name="T6" fmla="*/ 1328 w 1341"/>
                <a:gd name="T7" fmla="*/ 61 h 167"/>
                <a:gd name="T8" fmla="*/ 1101 w 1341"/>
                <a:gd name="T9" fmla="*/ 0 h 167"/>
                <a:gd name="T10" fmla="*/ 940 w 1341"/>
                <a:gd name="T11" fmla="*/ 61 h 167"/>
                <a:gd name="T12" fmla="*/ 853 w 1341"/>
                <a:gd name="T13" fmla="*/ 0 h 167"/>
                <a:gd name="T14" fmla="*/ 692 w 1341"/>
                <a:gd name="T15" fmla="*/ 61 h 167"/>
                <a:gd name="T16" fmla="*/ 600 w 1341"/>
                <a:gd name="T17" fmla="*/ 4 h 167"/>
                <a:gd name="T18" fmla="*/ 439 w 1341"/>
                <a:gd name="T19" fmla="*/ 61 h 167"/>
                <a:gd name="T20" fmla="*/ 352 w 1341"/>
                <a:gd name="T21" fmla="*/ 4 h 167"/>
                <a:gd name="T22" fmla="*/ 191 w 1341"/>
                <a:gd name="T23" fmla="*/ 61 h 167"/>
                <a:gd name="T24" fmla="*/ 0 w 1341"/>
                <a:gd name="T25" fmla="*/ 167 h 167"/>
                <a:gd name="T26" fmla="*/ 605 w 1341"/>
                <a:gd name="T27" fmla="*/ 150 h 167"/>
                <a:gd name="T28" fmla="*/ 1319 w 1341"/>
                <a:gd name="T29" fmla="*/ 70 h 167"/>
                <a:gd name="T30" fmla="*/ 1101 w 1341"/>
                <a:gd name="T31" fmla="*/ 158 h 167"/>
                <a:gd name="T32" fmla="*/ 1319 w 1341"/>
                <a:gd name="T33" fmla="*/ 70 h 167"/>
                <a:gd name="T34" fmla="*/ 1092 w 1341"/>
                <a:gd name="T35" fmla="*/ 8 h 167"/>
                <a:gd name="T36" fmla="*/ 949 w 1341"/>
                <a:gd name="T37" fmla="*/ 154 h 167"/>
                <a:gd name="T38" fmla="*/ 940 w 1341"/>
                <a:gd name="T39" fmla="*/ 70 h 167"/>
                <a:gd name="T40" fmla="*/ 853 w 1341"/>
                <a:gd name="T41" fmla="*/ 158 h 167"/>
                <a:gd name="T42" fmla="*/ 940 w 1341"/>
                <a:gd name="T43" fmla="*/ 70 h 167"/>
                <a:gd name="T44" fmla="*/ 844 w 1341"/>
                <a:gd name="T45" fmla="*/ 8 h 167"/>
                <a:gd name="T46" fmla="*/ 696 w 1341"/>
                <a:gd name="T47" fmla="*/ 154 h 167"/>
                <a:gd name="T48" fmla="*/ 692 w 1341"/>
                <a:gd name="T49" fmla="*/ 70 h 167"/>
                <a:gd name="T50" fmla="*/ 600 w 1341"/>
                <a:gd name="T51" fmla="*/ 158 h 167"/>
                <a:gd name="T52" fmla="*/ 692 w 1341"/>
                <a:gd name="T53" fmla="*/ 70 h 167"/>
                <a:gd name="T54" fmla="*/ 592 w 1341"/>
                <a:gd name="T55" fmla="*/ 13 h 167"/>
                <a:gd name="T56" fmla="*/ 587 w 1341"/>
                <a:gd name="T57" fmla="*/ 158 h 167"/>
                <a:gd name="T58" fmla="*/ 448 w 1341"/>
                <a:gd name="T59" fmla="*/ 13 h 167"/>
                <a:gd name="T60" fmla="*/ 439 w 1341"/>
                <a:gd name="T61" fmla="*/ 158 h 167"/>
                <a:gd name="T62" fmla="*/ 352 w 1341"/>
                <a:gd name="T63" fmla="*/ 70 h 167"/>
                <a:gd name="T64" fmla="*/ 196 w 1341"/>
                <a:gd name="T65" fmla="*/ 13 h 167"/>
                <a:gd name="T66" fmla="*/ 344 w 1341"/>
                <a:gd name="T67" fmla="*/ 158 h 167"/>
                <a:gd name="T68" fmla="*/ 196 w 1341"/>
                <a:gd name="T69" fmla="*/ 13 h 167"/>
                <a:gd name="T70" fmla="*/ 191 w 1341"/>
                <a:gd name="T71" fmla="*/ 70 h 167"/>
                <a:gd name="T72" fmla="*/ 8 w 1341"/>
                <a:gd name="T73" fmla="*/ 158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341" h="167">
                  <a:moveTo>
                    <a:pt x="600" y="167"/>
                  </a:moveTo>
                  <a:lnTo>
                    <a:pt x="1332" y="163"/>
                  </a:lnTo>
                  <a:lnTo>
                    <a:pt x="1332" y="163"/>
                  </a:lnTo>
                  <a:lnTo>
                    <a:pt x="1332" y="163"/>
                  </a:lnTo>
                  <a:lnTo>
                    <a:pt x="1336" y="163"/>
                  </a:lnTo>
                  <a:lnTo>
                    <a:pt x="1336" y="163"/>
                  </a:lnTo>
                  <a:lnTo>
                    <a:pt x="1341" y="163"/>
                  </a:lnTo>
                  <a:lnTo>
                    <a:pt x="1328" y="61"/>
                  </a:lnTo>
                  <a:lnTo>
                    <a:pt x="1101" y="61"/>
                  </a:lnTo>
                  <a:lnTo>
                    <a:pt x="1101" y="0"/>
                  </a:lnTo>
                  <a:lnTo>
                    <a:pt x="940" y="0"/>
                  </a:lnTo>
                  <a:lnTo>
                    <a:pt x="940" y="61"/>
                  </a:lnTo>
                  <a:lnTo>
                    <a:pt x="853" y="61"/>
                  </a:lnTo>
                  <a:lnTo>
                    <a:pt x="853" y="0"/>
                  </a:lnTo>
                  <a:lnTo>
                    <a:pt x="692" y="0"/>
                  </a:lnTo>
                  <a:lnTo>
                    <a:pt x="692" y="61"/>
                  </a:lnTo>
                  <a:lnTo>
                    <a:pt x="600" y="61"/>
                  </a:lnTo>
                  <a:lnTo>
                    <a:pt x="600" y="4"/>
                  </a:lnTo>
                  <a:lnTo>
                    <a:pt x="439" y="4"/>
                  </a:lnTo>
                  <a:lnTo>
                    <a:pt x="439" y="61"/>
                  </a:lnTo>
                  <a:lnTo>
                    <a:pt x="352" y="61"/>
                  </a:lnTo>
                  <a:lnTo>
                    <a:pt x="352" y="4"/>
                  </a:lnTo>
                  <a:lnTo>
                    <a:pt x="191" y="4"/>
                  </a:lnTo>
                  <a:lnTo>
                    <a:pt x="191" y="61"/>
                  </a:lnTo>
                  <a:lnTo>
                    <a:pt x="26" y="61"/>
                  </a:lnTo>
                  <a:lnTo>
                    <a:pt x="0" y="167"/>
                  </a:lnTo>
                  <a:lnTo>
                    <a:pt x="587" y="167"/>
                  </a:lnTo>
                  <a:lnTo>
                    <a:pt x="605" y="150"/>
                  </a:lnTo>
                  <a:lnTo>
                    <a:pt x="600" y="167"/>
                  </a:lnTo>
                  <a:close/>
                  <a:moveTo>
                    <a:pt x="1319" y="70"/>
                  </a:moveTo>
                  <a:lnTo>
                    <a:pt x="1332" y="154"/>
                  </a:lnTo>
                  <a:lnTo>
                    <a:pt x="1101" y="158"/>
                  </a:lnTo>
                  <a:lnTo>
                    <a:pt x="1101" y="70"/>
                  </a:lnTo>
                  <a:lnTo>
                    <a:pt x="1319" y="70"/>
                  </a:lnTo>
                  <a:close/>
                  <a:moveTo>
                    <a:pt x="949" y="8"/>
                  </a:moveTo>
                  <a:lnTo>
                    <a:pt x="1092" y="8"/>
                  </a:lnTo>
                  <a:lnTo>
                    <a:pt x="1092" y="154"/>
                  </a:lnTo>
                  <a:lnTo>
                    <a:pt x="949" y="154"/>
                  </a:lnTo>
                  <a:lnTo>
                    <a:pt x="949" y="8"/>
                  </a:lnTo>
                  <a:close/>
                  <a:moveTo>
                    <a:pt x="940" y="70"/>
                  </a:moveTo>
                  <a:lnTo>
                    <a:pt x="940" y="158"/>
                  </a:lnTo>
                  <a:lnTo>
                    <a:pt x="853" y="158"/>
                  </a:lnTo>
                  <a:lnTo>
                    <a:pt x="853" y="70"/>
                  </a:lnTo>
                  <a:lnTo>
                    <a:pt x="940" y="70"/>
                  </a:lnTo>
                  <a:close/>
                  <a:moveTo>
                    <a:pt x="696" y="8"/>
                  </a:moveTo>
                  <a:lnTo>
                    <a:pt x="844" y="8"/>
                  </a:lnTo>
                  <a:lnTo>
                    <a:pt x="844" y="154"/>
                  </a:lnTo>
                  <a:lnTo>
                    <a:pt x="696" y="154"/>
                  </a:lnTo>
                  <a:lnTo>
                    <a:pt x="696" y="8"/>
                  </a:lnTo>
                  <a:close/>
                  <a:moveTo>
                    <a:pt x="692" y="70"/>
                  </a:moveTo>
                  <a:lnTo>
                    <a:pt x="692" y="158"/>
                  </a:lnTo>
                  <a:lnTo>
                    <a:pt x="600" y="158"/>
                  </a:lnTo>
                  <a:lnTo>
                    <a:pt x="600" y="70"/>
                  </a:lnTo>
                  <a:lnTo>
                    <a:pt x="692" y="70"/>
                  </a:lnTo>
                  <a:close/>
                  <a:moveTo>
                    <a:pt x="448" y="13"/>
                  </a:moveTo>
                  <a:lnTo>
                    <a:pt x="592" y="13"/>
                  </a:lnTo>
                  <a:lnTo>
                    <a:pt x="592" y="158"/>
                  </a:lnTo>
                  <a:lnTo>
                    <a:pt x="587" y="158"/>
                  </a:lnTo>
                  <a:lnTo>
                    <a:pt x="448" y="158"/>
                  </a:lnTo>
                  <a:lnTo>
                    <a:pt x="448" y="13"/>
                  </a:lnTo>
                  <a:close/>
                  <a:moveTo>
                    <a:pt x="439" y="70"/>
                  </a:moveTo>
                  <a:lnTo>
                    <a:pt x="439" y="158"/>
                  </a:lnTo>
                  <a:lnTo>
                    <a:pt x="352" y="158"/>
                  </a:lnTo>
                  <a:lnTo>
                    <a:pt x="352" y="70"/>
                  </a:lnTo>
                  <a:lnTo>
                    <a:pt x="439" y="70"/>
                  </a:lnTo>
                  <a:close/>
                  <a:moveTo>
                    <a:pt x="196" y="13"/>
                  </a:moveTo>
                  <a:lnTo>
                    <a:pt x="344" y="13"/>
                  </a:lnTo>
                  <a:lnTo>
                    <a:pt x="344" y="158"/>
                  </a:lnTo>
                  <a:lnTo>
                    <a:pt x="196" y="158"/>
                  </a:lnTo>
                  <a:lnTo>
                    <a:pt x="196" y="13"/>
                  </a:lnTo>
                  <a:close/>
                  <a:moveTo>
                    <a:pt x="30" y="70"/>
                  </a:moveTo>
                  <a:lnTo>
                    <a:pt x="191" y="70"/>
                  </a:lnTo>
                  <a:lnTo>
                    <a:pt x="191" y="158"/>
                  </a:lnTo>
                  <a:lnTo>
                    <a:pt x="8" y="158"/>
                  </a:lnTo>
                  <a:lnTo>
                    <a:pt x="30" y="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222">
              <a:extLst>
                <a:ext uri="{FF2B5EF4-FFF2-40B4-BE49-F238E27FC236}">
                  <a16:creationId xmlns:a16="http://schemas.microsoft.com/office/drawing/2014/main" id="{16F56B70-1518-4ADB-9770-1C87ED600A9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66713" y="4630738"/>
              <a:ext cx="103188" cy="176213"/>
            </a:xfrm>
            <a:custGeom>
              <a:avLst/>
              <a:gdLst>
                <a:gd name="T0" fmla="*/ 13 w 15"/>
                <a:gd name="T1" fmla="*/ 8 h 25"/>
                <a:gd name="T2" fmla="*/ 11 w 15"/>
                <a:gd name="T3" fmla="*/ 9 h 25"/>
                <a:gd name="T4" fmla="*/ 10 w 15"/>
                <a:gd name="T5" fmla="*/ 10 h 25"/>
                <a:gd name="T6" fmla="*/ 7 w 15"/>
                <a:gd name="T7" fmla="*/ 13 h 25"/>
                <a:gd name="T8" fmla="*/ 6 w 15"/>
                <a:gd name="T9" fmla="*/ 13 h 25"/>
                <a:gd name="T10" fmla="*/ 8 w 15"/>
                <a:gd name="T11" fmla="*/ 11 h 25"/>
                <a:gd name="T12" fmla="*/ 11 w 15"/>
                <a:gd name="T13" fmla="*/ 7 h 25"/>
                <a:gd name="T14" fmla="*/ 12 w 15"/>
                <a:gd name="T15" fmla="*/ 5 h 25"/>
                <a:gd name="T16" fmla="*/ 11 w 15"/>
                <a:gd name="T17" fmla="*/ 4 h 25"/>
                <a:gd name="T18" fmla="*/ 10 w 15"/>
                <a:gd name="T19" fmla="*/ 2 h 25"/>
                <a:gd name="T20" fmla="*/ 9 w 15"/>
                <a:gd name="T21" fmla="*/ 1 h 25"/>
                <a:gd name="T22" fmla="*/ 7 w 15"/>
                <a:gd name="T23" fmla="*/ 1 h 25"/>
                <a:gd name="T24" fmla="*/ 7 w 15"/>
                <a:gd name="T25" fmla="*/ 2 h 25"/>
                <a:gd name="T26" fmla="*/ 7 w 15"/>
                <a:gd name="T27" fmla="*/ 5 h 25"/>
                <a:gd name="T28" fmla="*/ 7 w 15"/>
                <a:gd name="T29" fmla="*/ 6 h 25"/>
                <a:gd name="T30" fmla="*/ 7 w 15"/>
                <a:gd name="T31" fmla="*/ 9 h 25"/>
                <a:gd name="T32" fmla="*/ 4 w 15"/>
                <a:gd name="T33" fmla="*/ 11 h 25"/>
                <a:gd name="T34" fmla="*/ 3 w 15"/>
                <a:gd name="T35" fmla="*/ 12 h 25"/>
                <a:gd name="T36" fmla="*/ 4 w 15"/>
                <a:gd name="T37" fmla="*/ 13 h 25"/>
                <a:gd name="T38" fmla="*/ 5 w 15"/>
                <a:gd name="T39" fmla="*/ 13 h 25"/>
                <a:gd name="T40" fmla="*/ 4 w 15"/>
                <a:gd name="T41" fmla="*/ 15 h 25"/>
                <a:gd name="T42" fmla="*/ 3 w 15"/>
                <a:gd name="T43" fmla="*/ 17 h 25"/>
                <a:gd name="T44" fmla="*/ 1 w 15"/>
                <a:gd name="T45" fmla="*/ 20 h 25"/>
                <a:gd name="T46" fmla="*/ 0 w 15"/>
                <a:gd name="T47" fmla="*/ 20 h 25"/>
                <a:gd name="T48" fmla="*/ 1 w 15"/>
                <a:gd name="T49" fmla="*/ 22 h 25"/>
                <a:gd name="T50" fmla="*/ 2 w 15"/>
                <a:gd name="T51" fmla="*/ 25 h 25"/>
                <a:gd name="T52" fmla="*/ 4 w 15"/>
                <a:gd name="T53" fmla="*/ 23 h 25"/>
                <a:gd name="T54" fmla="*/ 4 w 15"/>
                <a:gd name="T55" fmla="*/ 22 h 25"/>
                <a:gd name="T56" fmla="*/ 3 w 15"/>
                <a:gd name="T57" fmla="*/ 20 h 25"/>
                <a:gd name="T58" fmla="*/ 5 w 15"/>
                <a:gd name="T59" fmla="*/ 18 h 25"/>
                <a:gd name="T60" fmla="*/ 6 w 15"/>
                <a:gd name="T61" fmla="*/ 20 h 25"/>
                <a:gd name="T62" fmla="*/ 7 w 15"/>
                <a:gd name="T63" fmla="*/ 21 h 25"/>
                <a:gd name="T64" fmla="*/ 6 w 15"/>
                <a:gd name="T65" fmla="*/ 22 h 25"/>
                <a:gd name="T66" fmla="*/ 7 w 15"/>
                <a:gd name="T67" fmla="*/ 23 h 25"/>
                <a:gd name="T68" fmla="*/ 8 w 15"/>
                <a:gd name="T69" fmla="*/ 24 h 25"/>
                <a:gd name="T70" fmla="*/ 9 w 15"/>
                <a:gd name="T71" fmla="*/ 23 h 25"/>
                <a:gd name="T72" fmla="*/ 11 w 15"/>
                <a:gd name="T73" fmla="*/ 21 h 25"/>
                <a:gd name="T74" fmla="*/ 13 w 15"/>
                <a:gd name="T75" fmla="*/ 22 h 25"/>
                <a:gd name="T76" fmla="*/ 14 w 15"/>
                <a:gd name="T77" fmla="*/ 18 h 25"/>
                <a:gd name="T78" fmla="*/ 14 w 15"/>
                <a:gd name="T79" fmla="*/ 17 h 25"/>
                <a:gd name="T80" fmla="*/ 14 w 15"/>
                <a:gd name="T81" fmla="*/ 13 h 25"/>
                <a:gd name="T82" fmla="*/ 15 w 15"/>
                <a:gd name="T83" fmla="*/ 10 h 25"/>
                <a:gd name="T84" fmla="*/ 14 w 15"/>
                <a:gd name="T85" fmla="*/ 8 h 25"/>
                <a:gd name="T86" fmla="*/ 8 w 15"/>
                <a:gd name="T87" fmla="*/ 15 h 25"/>
                <a:gd name="T88" fmla="*/ 8 w 15"/>
                <a:gd name="T89" fmla="*/ 17 h 25"/>
                <a:gd name="T90" fmla="*/ 7 w 15"/>
                <a:gd name="T91" fmla="*/ 18 h 25"/>
                <a:gd name="T92" fmla="*/ 7 w 15"/>
                <a:gd name="T93" fmla="*/ 16 h 25"/>
                <a:gd name="T94" fmla="*/ 7 w 15"/>
                <a:gd name="T95" fmla="*/ 14 h 25"/>
                <a:gd name="T96" fmla="*/ 8 w 15"/>
                <a:gd name="T97" fmla="*/ 14 h 25"/>
                <a:gd name="T98" fmla="*/ 9 w 15"/>
                <a:gd name="T99" fmla="*/ 14 h 25"/>
                <a:gd name="T100" fmla="*/ 11 w 15"/>
                <a:gd name="T101" fmla="*/ 14 h 25"/>
                <a:gd name="T102" fmla="*/ 11 w 15"/>
                <a:gd name="T103" fmla="*/ 16 h 25"/>
                <a:gd name="T104" fmla="*/ 11 w 15"/>
                <a:gd name="T105" fmla="*/ 20 h 25"/>
                <a:gd name="T106" fmla="*/ 10 w 15"/>
                <a:gd name="T107" fmla="*/ 19 h 25"/>
                <a:gd name="T108" fmla="*/ 9 w 15"/>
                <a:gd name="T109" fmla="*/ 18 h 25"/>
                <a:gd name="T110" fmla="*/ 9 w 15"/>
                <a:gd name="T111" fmla="*/ 16 h 25"/>
                <a:gd name="T112" fmla="*/ 10 w 15"/>
                <a:gd name="T113" fmla="*/ 13 h 25"/>
                <a:gd name="T114" fmla="*/ 10 w 15"/>
                <a:gd name="T115" fmla="*/ 11 h 25"/>
                <a:gd name="T116" fmla="*/ 12 w 15"/>
                <a:gd name="T117" fmla="*/ 10 h 25"/>
                <a:gd name="T118" fmla="*/ 11 w 15"/>
                <a:gd name="T119" fmla="*/ 1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5" h="25">
                  <a:moveTo>
                    <a:pt x="14" y="8"/>
                  </a:moveTo>
                  <a:cubicBezTo>
                    <a:pt x="14" y="8"/>
                    <a:pt x="13" y="8"/>
                    <a:pt x="13" y="8"/>
                  </a:cubicBezTo>
                  <a:cubicBezTo>
                    <a:pt x="13" y="8"/>
                    <a:pt x="12" y="8"/>
                    <a:pt x="12" y="8"/>
                  </a:cubicBezTo>
                  <a:cubicBezTo>
                    <a:pt x="12" y="8"/>
                    <a:pt x="11" y="8"/>
                    <a:pt x="11" y="9"/>
                  </a:cubicBezTo>
                  <a:cubicBezTo>
                    <a:pt x="11" y="9"/>
                    <a:pt x="11" y="9"/>
                    <a:pt x="11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10" y="10"/>
                    <a:pt x="10" y="11"/>
                  </a:cubicBezTo>
                  <a:cubicBezTo>
                    <a:pt x="9" y="11"/>
                    <a:pt x="8" y="12"/>
                    <a:pt x="7" y="13"/>
                  </a:cubicBezTo>
                  <a:cubicBezTo>
                    <a:pt x="7" y="13"/>
                    <a:pt x="7" y="13"/>
                    <a:pt x="7" y="14"/>
                  </a:cubicBezTo>
                  <a:cubicBezTo>
                    <a:pt x="7" y="14"/>
                    <a:pt x="7" y="13"/>
                    <a:pt x="6" y="13"/>
                  </a:cubicBezTo>
                  <a:cubicBezTo>
                    <a:pt x="7" y="13"/>
                    <a:pt x="7" y="12"/>
                    <a:pt x="7" y="12"/>
                  </a:cubicBezTo>
                  <a:cubicBezTo>
                    <a:pt x="7" y="11"/>
                    <a:pt x="7" y="11"/>
                    <a:pt x="8" y="11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9" y="9"/>
                    <a:pt x="10" y="8"/>
                    <a:pt x="11" y="7"/>
                  </a:cubicBezTo>
                  <a:cubicBezTo>
                    <a:pt x="11" y="7"/>
                    <a:pt x="12" y="7"/>
                    <a:pt x="12" y="6"/>
                  </a:cubicBezTo>
                  <a:cubicBezTo>
                    <a:pt x="12" y="6"/>
                    <a:pt x="12" y="6"/>
                    <a:pt x="12" y="5"/>
                  </a:cubicBezTo>
                  <a:cubicBezTo>
                    <a:pt x="11" y="5"/>
                    <a:pt x="11" y="6"/>
                    <a:pt x="10" y="5"/>
                  </a:cubicBezTo>
                  <a:cubicBezTo>
                    <a:pt x="10" y="5"/>
                    <a:pt x="11" y="4"/>
                    <a:pt x="11" y="4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0" y="3"/>
                    <a:pt x="10" y="3"/>
                    <a:pt x="10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1"/>
                    <a:pt x="9" y="1"/>
                  </a:cubicBezTo>
                  <a:cubicBezTo>
                    <a:pt x="9" y="0"/>
                    <a:pt x="8" y="0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3"/>
                    <a:pt x="7" y="4"/>
                    <a:pt x="7" y="4"/>
                  </a:cubicBezTo>
                  <a:cubicBezTo>
                    <a:pt x="7" y="4"/>
                    <a:pt x="7" y="4"/>
                    <a:pt x="7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6"/>
                    <a:pt x="7" y="7"/>
                  </a:cubicBezTo>
                  <a:cubicBezTo>
                    <a:pt x="7" y="8"/>
                    <a:pt x="7" y="8"/>
                    <a:pt x="7" y="9"/>
                  </a:cubicBezTo>
                  <a:cubicBezTo>
                    <a:pt x="7" y="9"/>
                    <a:pt x="6" y="9"/>
                    <a:pt x="6" y="9"/>
                  </a:cubicBezTo>
                  <a:cubicBezTo>
                    <a:pt x="5" y="10"/>
                    <a:pt x="4" y="11"/>
                    <a:pt x="4" y="11"/>
                  </a:cubicBezTo>
                  <a:cubicBezTo>
                    <a:pt x="4" y="11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3"/>
                    <a:pt x="3" y="13"/>
                  </a:cubicBezTo>
                  <a:cubicBezTo>
                    <a:pt x="3" y="13"/>
                    <a:pt x="4" y="13"/>
                    <a:pt x="4" y="13"/>
                  </a:cubicBezTo>
                  <a:cubicBezTo>
                    <a:pt x="4" y="13"/>
                    <a:pt x="4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6" y="13"/>
                    <a:pt x="6" y="14"/>
                    <a:pt x="6" y="14"/>
                  </a:cubicBezTo>
                  <a:cubicBezTo>
                    <a:pt x="6" y="15"/>
                    <a:pt x="5" y="15"/>
                    <a:pt x="4" y="15"/>
                  </a:cubicBezTo>
                  <a:cubicBezTo>
                    <a:pt x="4" y="16"/>
                    <a:pt x="5" y="16"/>
                    <a:pt x="5" y="16"/>
                  </a:cubicBezTo>
                  <a:cubicBezTo>
                    <a:pt x="4" y="16"/>
                    <a:pt x="4" y="17"/>
                    <a:pt x="3" y="17"/>
                  </a:cubicBezTo>
                  <a:cubicBezTo>
                    <a:pt x="3" y="17"/>
                    <a:pt x="3" y="18"/>
                    <a:pt x="3" y="18"/>
                  </a:cubicBezTo>
                  <a:cubicBezTo>
                    <a:pt x="2" y="19"/>
                    <a:pt x="2" y="19"/>
                    <a:pt x="1" y="20"/>
                  </a:cubicBezTo>
                  <a:cubicBezTo>
                    <a:pt x="1" y="19"/>
                    <a:pt x="1" y="19"/>
                    <a:pt x="1" y="18"/>
                  </a:cubicBezTo>
                  <a:cubicBezTo>
                    <a:pt x="0" y="19"/>
                    <a:pt x="0" y="19"/>
                    <a:pt x="0" y="20"/>
                  </a:cubicBezTo>
                  <a:cubicBezTo>
                    <a:pt x="0" y="20"/>
                    <a:pt x="0" y="21"/>
                    <a:pt x="0" y="21"/>
                  </a:cubicBezTo>
                  <a:cubicBezTo>
                    <a:pt x="1" y="21"/>
                    <a:pt x="1" y="22"/>
                    <a:pt x="1" y="22"/>
                  </a:cubicBezTo>
                  <a:cubicBezTo>
                    <a:pt x="1" y="23"/>
                    <a:pt x="1" y="23"/>
                    <a:pt x="1" y="24"/>
                  </a:cubicBezTo>
                  <a:cubicBezTo>
                    <a:pt x="2" y="24"/>
                    <a:pt x="2" y="24"/>
                    <a:pt x="2" y="25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4" y="24"/>
                    <a:pt x="4" y="23"/>
                    <a:pt x="4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3"/>
                    <a:pt x="4" y="22"/>
                    <a:pt x="4" y="22"/>
                  </a:cubicBezTo>
                  <a:cubicBezTo>
                    <a:pt x="3" y="22"/>
                    <a:pt x="2" y="22"/>
                    <a:pt x="2" y="21"/>
                  </a:cubicBezTo>
                  <a:cubicBezTo>
                    <a:pt x="2" y="21"/>
                    <a:pt x="3" y="20"/>
                    <a:pt x="3" y="20"/>
                  </a:cubicBezTo>
                  <a:cubicBezTo>
                    <a:pt x="3" y="19"/>
                    <a:pt x="3" y="19"/>
                    <a:pt x="4" y="19"/>
                  </a:cubicBezTo>
                  <a:cubicBezTo>
                    <a:pt x="5" y="19"/>
                    <a:pt x="5" y="18"/>
                    <a:pt x="5" y="18"/>
                  </a:cubicBezTo>
                  <a:cubicBezTo>
                    <a:pt x="5" y="18"/>
                    <a:pt x="6" y="18"/>
                    <a:pt x="6" y="19"/>
                  </a:cubicBezTo>
                  <a:cubicBezTo>
                    <a:pt x="6" y="19"/>
                    <a:pt x="5" y="19"/>
                    <a:pt x="6" y="20"/>
                  </a:cubicBezTo>
                  <a:cubicBezTo>
                    <a:pt x="6" y="20"/>
                    <a:pt x="6" y="19"/>
                    <a:pt x="6" y="19"/>
                  </a:cubicBezTo>
                  <a:cubicBezTo>
                    <a:pt x="7" y="19"/>
                    <a:pt x="7" y="21"/>
                    <a:pt x="7" y="21"/>
                  </a:cubicBezTo>
                  <a:cubicBezTo>
                    <a:pt x="6" y="21"/>
                    <a:pt x="6" y="21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7" y="22"/>
                    <a:pt x="7" y="22"/>
                  </a:cubicBezTo>
                  <a:cubicBezTo>
                    <a:pt x="7" y="22"/>
                    <a:pt x="7" y="23"/>
                    <a:pt x="7" y="23"/>
                  </a:cubicBezTo>
                  <a:cubicBezTo>
                    <a:pt x="7" y="23"/>
                    <a:pt x="8" y="24"/>
                    <a:pt x="8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4"/>
                    <a:pt x="8" y="24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2"/>
                    <a:pt x="9" y="21"/>
                    <a:pt x="9" y="20"/>
                  </a:cubicBezTo>
                  <a:cubicBezTo>
                    <a:pt x="10" y="20"/>
                    <a:pt x="10" y="21"/>
                    <a:pt x="11" y="21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22"/>
                    <a:pt x="12" y="22"/>
                    <a:pt x="13" y="22"/>
                  </a:cubicBezTo>
                  <a:cubicBezTo>
                    <a:pt x="13" y="21"/>
                    <a:pt x="14" y="21"/>
                    <a:pt x="14" y="20"/>
                  </a:cubicBezTo>
                  <a:cubicBezTo>
                    <a:pt x="14" y="20"/>
                    <a:pt x="14" y="19"/>
                    <a:pt x="14" y="18"/>
                  </a:cubicBezTo>
                  <a:cubicBezTo>
                    <a:pt x="14" y="18"/>
                    <a:pt x="14" y="18"/>
                    <a:pt x="14" y="17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14" y="16"/>
                    <a:pt x="14" y="15"/>
                    <a:pt x="14" y="15"/>
                  </a:cubicBezTo>
                  <a:cubicBezTo>
                    <a:pt x="14" y="14"/>
                    <a:pt x="14" y="13"/>
                    <a:pt x="14" y="13"/>
                  </a:cubicBezTo>
                  <a:cubicBezTo>
                    <a:pt x="14" y="12"/>
                    <a:pt x="15" y="12"/>
                    <a:pt x="15" y="11"/>
                  </a:cubicBezTo>
                  <a:cubicBezTo>
                    <a:pt x="15" y="11"/>
                    <a:pt x="15" y="10"/>
                    <a:pt x="15" y="10"/>
                  </a:cubicBezTo>
                  <a:cubicBezTo>
                    <a:pt x="15" y="10"/>
                    <a:pt x="15" y="9"/>
                    <a:pt x="14" y="9"/>
                  </a:cubicBezTo>
                  <a:cubicBezTo>
                    <a:pt x="14" y="9"/>
                    <a:pt x="14" y="9"/>
                    <a:pt x="14" y="8"/>
                  </a:cubicBezTo>
                  <a:close/>
                  <a:moveTo>
                    <a:pt x="8" y="15"/>
                  </a:move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6"/>
                    <a:pt x="8" y="16"/>
                  </a:cubicBezTo>
                  <a:cubicBezTo>
                    <a:pt x="8" y="16"/>
                    <a:pt x="8" y="16"/>
                    <a:pt x="8" y="17"/>
                  </a:cubicBezTo>
                  <a:cubicBezTo>
                    <a:pt x="8" y="17"/>
                    <a:pt x="8" y="17"/>
                    <a:pt x="7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7"/>
                    <a:pt x="7" y="17"/>
                    <a:pt x="7" y="16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7" y="16"/>
                    <a:pt x="7" y="15"/>
                    <a:pt x="7" y="15"/>
                  </a:cubicBezTo>
                  <a:cubicBezTo>
                    <a:pt x="7" y="15"/>
                    <a:pt x="7" y="14"/>
                    <a:pt x="7" y="14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8" y="14"/>
                    <a:pt x="8" y="14"/>
                  </a:cubicBezTo>
                  <a:cubicBezTo>
                    <a:pt x="8" y="14"/>
                    <a:pt x="8" y="13"/>
                    <a:pt x="8" y="13"/>
                  </a:cubicBezTo>
                  <a:cubicBezTo>
                    <a:pt x="8" y="13"/>
                    <a:pt x="8" y="14"/>
                    <a:pt x="9" y="14"/>
                  </a:cubicBezTo>
                  <a:cubicBezTo>
                    <a:pt x="8" y="14"/>
                    <a:pt x="8" y="14"/>
                    <a:pt x="8" y="15"/>
                  </a:cubicBezTo>
                  <a:close/>
                  <a:moveTo>
                    <a:pt x="11" y="14"/>
                  </a:moveTo>
                  <a:cubicBezTo>
                    <a:pt x="11" y="14"/>
                    <a:pt x="11" y="14"/>
                    <a:pt x="11" y="15"/>
                  </a:cubicBezTo>
                  <a:cubicBezTo>
                    <a:pt x="11" y="15"/>
                    <a:pt x="11" y="15"/>
                    <a:pt x="11" y="16"/>
                  </a:cubicBezTo>
                  <a:cubicBezTo>
                    <a:pt x="11" y="16"/>
                    <a:pt x="11" y="16"/>
                    <a:pt x="11" y="17"/>
                  </a:cubicBezTo>
                  <a:cubicBezTo>
                    <a:pt x="11" y="18"/>
                    <a:pt x="11" y="19"/>
                    <a:pt x="11" y="20"/>
                  </a:cubicBezTo>
                  <a:cubicBezTo>
                    <a:pt x="11" y="20"/>
                    <a:pt x="10" y="20"/>
                    <a:pt x="9" y="20"/>
                  </a:cubicBezTo>
                  <a:cubicBezTo>
                    <a:pt x="9" y="20"/>
                    <a:pt x="10" y="19"/>
                    <a:pt x="10" y="19"/>
                  </a:cubicBezTo>
                  <a:cubicBezTo>
                    <a:pt x="10" y="18"/>
                    <a:pt x="9" y="19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10" y="14"/>
                    <a:pt x="11" y="13"/>
                    <a:pt x="10" y="13"/>
                  </a:cubicBezTo>
                  <a:cubicBezTo>
                    <a:pt x="10" y="13"/>
                    <a:pt x="10" y="12"/>
                    <a:pt x="9" y="12"/>
                  </a:cubicBezTo>
                  <a:cubicBezTo>
                    <a:pt x="9" y="12"/>
                    <a:pt x="10" y="11"/>
                    <a:pt x="10" y="11"/>
                  </a:cubicBezTo>
                  <a:cubicBezTo>
                    <a:pt x="11" y="11"/>
                    <a:pt x="11" y="10"/>
                    <a:pt x="11" y="10"/>
                  </a:cubicBezTo>
                  <a:cubicBezTo>
                    <a:pt x="11" y="10"/>
                    <a:pt x="12" y="10"/>
                    <a:pt x="12" y="10"/>
                  </a:cubicBezTo>
                  <a:cubicBezTo>
                    <a:pt x="12" y="11"/>
                    <a:pt x="11" y="12"/>
                    <a:pt x="11" y="13"/>
                  </a:cubicBezTo>
                  <a:cubicBezTo>
                    <a:pt x="11" y="13"/>
                    <a:pt x="11" y="14"/>
                    <a:pt x="11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223">
              <a:extLst>
                <a:ext uri="{FF2B5EF4-FFF2-40B4-BE49-F238E27FC236}">
                  <a16:creationId xmlns:a16="http://schemas.microsoft.com/office/drawing/2014/main" id="{4025CEF3-D826-4170-9033-0B1D45850B3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60463" y="4652963"/>
              <a:ext cx="90488" cy="125413"/>
            </a:xfrm>
            <a:custGeom>
              <a:avLst/>
              <a:gdLst>
                <a:gd name="T0" fmla="*/ 11 w 13"/>
                <a:gd name="T1" fmla="*/ 7 h 18"/>
                <a:gd name="T2" fmla="*/ 13 w 13"/>
                <a:gd name="T3" fmla="*/ 6 h 18"/>
                <a:gd name="T4" fmla="*/ 13 w 13"/>
                <a:gd name="T5" fmla="*/ 5 h 18"/>
                <a:gd name="T6" fmla="*/ 12 w 13"/>
                <a:gd name="T7" fmla="*/ 5 h 18"/>
                <a:gd name="T8" fmla="*/ 11 w 13"/>
                <a:gd name="T9" fmla="*/ 5 h 18"/>
                <a:gd name="T10" fmla="*/ 11 w 13"/>
                <a:gd name="T11" fmla="*/ 5 h 18"/>
                <a:gd name="T12" fmla="*/ 11 w 13"/>
                <a:gd name="T13" fmla="*/ 6 h 18"/>
                <a:gd name="T14" fmla="*/ 10 w 13"/>
                <a:gd name="T15" fmla="*/ 6 h 18"/>
                <a:gd name="T16" fmla="*/ 9 w 13"/>
                <a:gd name="T17" fmla="*/ 7 h 18"/>
                <a:gd name="T18" fmla="*/ 8 w 13"/>
                <a:gd name="T19" fmla="*/ 7 h 18"/>
                <a:gd name="T20" fmla="*/ 8 w 13"/>
                <a:gd name="T21" fmla="*/ 5 h 18"/>
                <a:gd name="T22" fmla="*/ 8 w 13"/>
                <a:gd name="T23" fmla="*/ 4 h 18"/>
                <a:gd name="T24" fmla="*/ 9 w 13"/>
                <a:gd name="T25" fmla="*/ 3 h 18"/>
                <a:gd name="T26" fmla="*/ 9 w 13"/>
                <a:gd name="T27" fmla="*/ 2 h 18"/>
                <a:gd name="T28" fmla="*/ 9 w 13"/>
                <a:gd name="T29" fmla="*/ 1 h 18"/>
                <a:gd name="T30" fmla="*/ 8 w 13"/>
                <a:gd name="T31" fmla="*/ 1 h 18"/>
                <a:gd name="T32" fmla="*/ 7 w 13"/>
                <a:gd name="T33" fmla="*/ 0 h 18"/>
                <a:gd name="T34" fmla="*/ 6 w 13"/>
                <a:gd name="T35" fmla="*/ 1 h 18"/>
                <a:gd name="T36" fmla="*/ 7 w 13"/>
                <a:gd name="T37" fmla="*/ 2 h 18"/>
                <a:gd name="T38" fmla="*/ 6 w 13"/>
                <a:gd name="T39" fmla="*/ 5 h 18"/>
                <a:gd name="T40" fmla="*/ 6 w 13"/>
                <a:gd name="T41" fmla="*/ 7 h 18"/>
                <a:gd name="T42" fmla="*/ 6 w 13"/>
                <a:gd name="T43" fmla="*/ 8 h 18"/>
                <a:gd name="T44" fmla="*/ 6 w 13"/>
                <a:gd name="T45" fmla="*/ 8 h 18"/>
                <a:gd name="T46" fmla="*/ 5 w 13"/>
                <a:gd name="T47" fmla="*/ 9 h 18"/>
                <a:gd name="T48" fmla="*/ 2 w 13"/>
                <a:gd name="T49" fmla="*/ 9 h 18"/>
                <a:gd name="T50" fmla="*/ 2 w 13"/>
                <a:gd name="T51" fmla="*/ 10 h 18"/>
                <a:gd name="T52" fmla="*/ 1 w 13"/>
                <a:gd name="T53" fmla="*/ 10 h 18"/>
                <a:gd name="T54" fmla="*/ 1 w 13"/>
                <a:gd name="T55" fmla="*/ 10 h 18"/>
                <a:gd name="T56" fmla="*/ 2 w 13"/>
                <a:gd name="T57" fmla="*/ 12 h 18"/>
                <a:gd name="T58" fmla="*/ 2 w 13"/>
                <a:gd name="T59" fmla="*/ 12 h 18"/>
                <a:gd name="T60" fmla="*/ 3 w 13"/>
                <a:gd name="T61" fmla="*/ 12 h 18"/>
                <a:gd name="T62" fmla="*/ 3 w 13"/>
                <a:gd name="T63" fmla="*/ 11 h 18"/>
                <a:gd name="T64" fmla="*/ 5 w 13"/>
                <a:gd name="T65" fmla="*/ 10 h 18"/>
                <a:gd name="T66" fmla="*/ 6 w 13"/>
                <a:gd name="T67" fmla="*/ 9 h 18"/>
                <a:gd name="T68" fmla="*/ 6 w 13"/>
                <a:gd name="T69" fmla="*/ 10 h 18"/>
                <a:gd name="T70" fmla="*/ 6 w 13"/>
                <a:gd name="T71" fmla="*/ 11 h 18"/>
                <a:gd name="T72" fmla="*/ 6 w 13"/>
                <a:gd name="T73" fmla="*/ 11 h 18"/>
                <a:gd name="T74" fmla="*/ 4 w 13"/>
                <a:gd name="T75" fmla="*/ 14 h 18"/>
                <a:gd name="T76" fmla="*/ 2 w 13"/>
                <a:gd name="T77" fmla="*/ 16 h 18"/>
                <a:gd name="T78" fmla="*/ 1 w 13"/>
                <a:gd name="T79" fmla="*/ 16 h 18"/>
                <a:gd name="T80" fmla="*/ 0 w 13"/>
                <a:gd name="T81" fmla="*/ 17 h 18"/>
                <a:gd name="T82" fmla="*/ 2 w 13"/>
                <a:gd name="T83" fmla="*/ 17 h 18"/>
                <a:gd name="T84" fmla="*/ 2 w 13"/>
                <a:gd name="T85" fmla="*/ 17 h 18"/>
                <a:gd name="T86" fmla="*/ 4 w 13"/>
                <a:gd name="T87" fmla="*/ 16 h 18"/>
                <a:gd name="T88" fmla="*/ 5 w 13"/>
                <a:gd name="T89" fmla="*/ 15 h 18"/>
                <a:gd name="T90" fmla="*/ 6 w 13"/>
                <a:gd name="T91" fmla="*/ 14 h 18"/>
                <a:gd name="T92" fmla="*/ 7 w 13"/>
                <a:gd name="T93" fmla="*/ 12 h 18"/>
                <a:gd name="T94" fmla="*/ 7 w 13"/>
                <a:gd name="T95" fmla="*/ 11 h 18"/>
                <a:gd name="T96" fmla="*/ 8 w 13"/>
                <a:gd name="T97" fmla="*/ 8 h 18"/>
                <a:gd name="T98" fmla="*/ 9 w 13"/>
                <a:gd name="T99" fmla="*/ 8 h 18"/>
                <a:gd name="T100" fmla="*/ 11 w 13"/>
                <a:gd name="T101" fmla="*/ 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3" h="18">
                  <a:moveTo>
                    <a:pt x="11" y="7"/>
                  </a:moveTo>
                  <a:cubicBezTo>
                    <a:pt x="12" y="7"/>
                    <a:pt x="12" y="7"/>
                    <a:pt x="13" y="6"/>
                  </a:cubicBezTo>
                  <a:cubicBezTo>
                    <a:pt x="13" y="6"/>
                    <a:pt x="13" y="6"/>
                    <a:pt x="13" y="5"/>
                  </a:cubicBezTo>
                  <a:cubicBezTo>
                    <a:pt x="13" y="5"/>
                    <a:pt x="12" y="5"/>
                    <a:pt x="12" y="5"/>
                  </a:cubicBezTo>
                  <a:cubicBezTo>
                    <a:pt x="12" y="5"/>
                    <a:pt x="12" y="5"/>
                    <a:pt x="11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0" y="5"/>
                    <a:pt x="11" y="5"/>
                    <a:pt x="11" y="6"/>
                  </a:cubicBezTo>
                  <a:cubicBezTo>
                    <a:pt x="11" y="6"/>
                    <a:pt x="10" y="6"/>
                    <a:pt x="10" y="6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6"/>
                    <a:pt x="8" y="6"/>
                    <a:pt x="8" y="5"/>
                  </a:cubicBezTo>
                  <a:cubicBezTo>
                    <a:pt x="8" y="5"/>
                    <a:pt x="8" y="5"/>
                    <a:pt x="8" y="4"/>
                  </a:cubicBezTo>
                  <a:cubicBezTo>
                    <a:pt x="9" y="4"/>
                    <a:pt x="8" y="3"/>
                    <a:pt x="9" y="3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1"/>
                    <a:pt x="9" y="1"/>
                  </a:cubicBezTo>
                  <a:cubicBezTo>
                    <a:pt x="9" y="1"/>
                    <a:pt x="8" y="1"/>
                    <a:pt x="8" y="1"/>
                  </a:cubicBezTo>
                  <a:cubicBezTo>
                    <a:pt x="8" y="0"/>
                    <a:pt x="8" y="0"/>
                    <a:pt x="7" y="0"/>
                  </a:cubicBezTo>
                  <a:cubicBezTo>
                    <a:pt x="7" y="0"/>
                    <a:pt x="6" y="1"/>
                    <a:pt x="6" y="1"/>
                  </a:cubicBezTo>
                  <a:cubicBezTo>
                    <a:pt x="6" y="1"/>
                    <a:pt x="6" y="2"/>
                    <a:pt x="7" y="2"/>
                  </a:cubicBezTo>
                  <a:cubicBezTo>
                    <a:pt x="7" y="3"/>
                    <a:pt x="7" y="4"/>
                    <a:pt x="6" y="5"/>
                  </a:cubicBezTo>
                  <a:cubicBezTo>
                    <a:pt x="6" y="6"/>
                    <a:pt x="6" y="6"/>
                    <a:pt x="6" y="7"/>
                  </a:cubicBezTo>
                  <a:cubicBezTo>
                    <a:pt x="6" y="7"/>
                    <a:pt x="7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5" y="8"/>
                    <a:pt x="5" y="9"/>
                    <a:pt x="5" y="9"/>
                  </a:cubicBezTo>
                  <a:cubicBezTo>
                    <a:pt x="4" y="9"/>
                    <a:pt x="3" y="9"/>
                    <a:pt x="2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1" y="10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1"/>
                    <a:pt x="1" y="11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3" y="12"/>
                    <a:pt x="3" y="12"/>
                  </a:cubicBezTo>
                  <a:cubicBezTo>
                    <a:pt x="3" y="12"/>
                    <a:pt x="3" y="12"/>
                    <a:pt x="3" y="11"/>
                  </a:cubicBezTo>
                  <a:cubicBezTo>
                    <a:pt x="4" y="11"/>
                    <a:pt x="5" y="11"/>
                    <a:pt x="5" y="10"/>
                  </a:cubicBezTo>
                  <a:cubicBezTo>
                    <a:pt x="5" y="10"/>
                    <a:pt x="5" y="9"/>
                    <a:pt x="6" y="9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1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3"/>
                    <a:pt x="4" y="14"/>
                    <a:pt x="4" y="14"/>
                  </a:cubicBezTo>
                  <a:cubicBezTo>
                    <a:pt x="3" y="15"/>
                    <a:pt x="3" y="15"/>
                    <a:pt x="2" y="16"/>
                  </a:cubicBezTo>
                  <a:cubicBezTo>
                    <a:pt x="2" y="16"/>
                    <a:pt x="1" y="16"/>
                    <a:pt x="1" y="16"/>
                  </a:cubicBezTo>
                  <a:cubicBezTo>
                    <a:pt x="1" y="17"/>
                    <a:pt x="0" y="17"/>
                    <a:pt x="0" y="17"/>
                  </a:cubicBezTo>
                  <a:cubicBezTo>
                    <a:pt x="1" y="18"/>
                    <a:pt x="2" y="17"/>
                    <a:pt x="2" y="17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3" y="17"/>
                    <a:pt x="4" y="16"/>
                    <a:pt x="4" y="16"/>
                  </a:cubicBezTo>
                  <a:cubicBezTo>
                    <a:pt x="5" y="16"/>
                    <a:pt x="5" y="16"/>
                    <a:pt x="5" y="15"/>
                  </a:cubicBezTo>
                  <a:cubicBezTo>
                    <a:pt x="5" y="15"/>
                    <a:pt x="6" y="15"/>
                    <a:pt x="6" y="14"/>
                  </a:cubicBezTo>
                  <a:cubicBezTo>
                    <a:pt x="7" y="13"/>
                    <a:pt x="7" y="13"/>
                    <a:pt x="7" y="12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8" y="10"/>
                    <a:pt x="8" y="9"/>
                    <a:pt x="8" y="8"/>
                  </a:cubicBezTo>
                  <a:cubicBezTo>
                    <a:pt x="8" y="8"/>
                    <a:pt x="8" y="8"/>
                    <a:pt x="9" y="8"/>
                  </a:cubicBezTo>
                  <a:cubicBezTo>
                    <a:pt x="9" y="8"/>
                    <a:pt x="10" y="7"/>
                    <a:pt x="11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224">
              <a:extLst>
                <a:ext uri="{FF2B5EF4-FFF2-40B4-BE49-F238E27FC236}">
                  <a16:creationId xmlns:a16="http://schemas.microsoft.com/office/drawing/2014/main" id="{513D1F6D-7FF7-4D99-A04D-5F075376E8B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16025" y="4714875"/>
              <a:ext cx="55563" cy="49213"/>
            </a:xfrm>
            <a:custGeom>
              <a:avLst/>
              <a:gdLst>
                <a:gd name="T0" fmla="*/ 5 w 8"/>
                <a:gd name="T1" fmla="*/ 5 h 7"/>
                <a:gd name="T2" fmla="*/ 4 w 8"/>
                <a:gd name="T3" fmla="*/ 3 h 7"/>
                <a:gd name="T4" fmla="*/ 3 w 8"/>
                <a:gd name="T5" fmla="*/ 3 h 7"/>
                <a:gd name="T6" fmla="*/ 2 w 8"/>
                <a:gd name="T7" fmla="*/ 2 h 7"/>
                <a:gd name="T8" fmla="*/ 2 w 8"/>
                <a:gd name="T9" fmla="*/ 2 h 7"/>
                <a:gd name="T10" fmla="*/ 1 w 8"/>
                <a:gd name="T11" fmla="*/ 1 h 7"/>
                <a:gd name="T12" fmla="*/ 0 w 8"/>
                <a:gd name="T13" fmla="*/ 0 h 7"/>
                <a:gd name="T14" fmla="*/ 1 w 8"/>
                <a:gd name="T15" fmla="*/ 1 h 7"/>
                <a:gd name="T16" fmla="*/ 1 w 8"/>
                <a:gd name="T17" fmla="*/ 3 h 7"/>
                <a:gd name="T18" fmla="*/ 2 w 8"/>
                <a:gd name="T19" fmla="*/ 4 h 7"/>
                <a:gd name="T20" fmla="*/ 3 w 8"/>
                <a:gd name="T21" fmla="*/ 5 h 7"/>
                <a:gd name="T22" fmla="*/ 3 w 8"/>
                <a:gd name="T23" fmla="*/ 6 h 7"/>
                <a:gd name="T24" fmla="*/ 5 w 8"/>
                <a:gd name="T25" fmla="*/ 7 h 7"/>
                <a:gd name="T26" fmla="*/ 6 w 8"/>
                <a:gd name="T27" fmla="*/ 7 h 7"/>
                <a:gd name="T28" fmla="*/ 6 w 8"/>
                <a:gd name="T29" fmla="*/ 7 h 7"/>
                <a:gd name="T30" fmla="*/ 7 w 8"/>
                <a:gd name="T31" fmla="*/ 6 h 7"/>
                <a:gd name="T32" fmla="*/ 8 w 8"/>
                <a:gd name="T33" fmla="*/ 6 h 7"/>
                <a:gd name="T34" fmla="*/ 6 w 8"/>
                <a:gd name="T35" fmla="*/ 5 h 7"/>
                <a:gd name="T36" fmla="*/ 5 w 8"/>
                <a:gd name="T37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" h="7">
                  <a:moveTo>
                    <a:pt x="5" y="5"/>
                  </a:moveTo>
                  <a:cubicBezTo>
                    <a:pt x="5" y="4"/>
                    <a:pt x="4" y="4"/>
                    <a:pt x="4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1" y="1"/>
                    <a:pt x="1" y="1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1" y="1"/>
                    <a:pt x="1" y="1"/>
                  </a:cubicBezTo>
                  <a:cubicBezTo>
                    <a:pt x="1" y="2"/>
                    <a:pt x="1" y="2"/>
                    <a:pt x="1" y="3"/>
                  </a:cubicBezTo>
                  <a:cubicBezTo>
                    <a:pt x="1" y="3"/>
                    <a:pt x="2" y="4"/>
                    <a:pt x="2" y="4"/>
                  </a:cubicBezTo>
                  <a:cubicBezTo>
                    <a:pt x="2" y="4"/>
                    <a:pt x="2" y="5"/>
                    <a:pt x="3" y="5"/>
                  </a:cubicBezTo>
                  <a:cubicBezTo>
                    <a:pt x="3" y="5"/>
                    <a:pt x="3" y="6"/>
                    <a:pt x="3" y="6"/>
                  </a:cubicBezTo>
                  <a:cubicBezTo>
                    <a:pt x="4" y="6"/>
                    <a:pt x="4" y="7"/>
                    <a:pt x="5" y="7"/>
                  </a:cubicBezTo>
                  <a:cubicBezTo>
                    <a:pt x="5" y="7"/>
                    <a:pt x="5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7" y="7"/>
                    <a:pt x="7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5"/>
                    <a:pt x="7" y="5"/>
                    <a:pt x="6" y="5"/>
                  </a:cubicBezTo>
                  <a:cubicBezTo>
                    <a:pt x="6" y="5"/>
                    <a:pt x="6" y="5"/>
                    <a:pt x="5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225">
              <a:extLst>
                <a:ext uri="{FF2B5EF4-FFF2-40B4-BE49-F238E27FC236}">
                  <a16:creationId xmlns:a16="http://schemas.microsoft.com/office/drawing/2014/main" id="{B41C7A2E-1A9A-4725-9CDC-368B8472D44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62100" y="4638675"/>
              <a:ext cx="96838" cy="168275"/>
            </a:xfrm>
            <a:custGeom>
              <a:avLst/>
              <a:gdLst>
                <a:gd name="T0" fmla="*/ 12 w 14"/>
                <a:gd name="T1" fmla="*/ 5 h 24"/>
                <a:gd name="T2" fmla="*/ 14 w 14"/>
                <a:gd name="T3" fmla="*/ 2 h 24"/>
                <a:gd name="T4" fmla="*/ 13 w 14"/>
                <a:gd name="T5" fmla="*/ 1 h 24"/>
                <a:gd name="T6" fmla="*/ 11 w 14"/>
                <a:gd name="T7" fmla="*/ 4 h 24"/>
                <a:gd name="T8" fmla="*/ 10 w 14"/>
                <a:gd name="T9" fmla="*/ 5 h 24"/>
                <a:gd name="T10" fmla="*/ 9 w 14"/>
                <a:gd name="T11" fmla="*/ 7 h 24"/>
                <a:gd name="T12" fmla="*/ 10 w 14"/>
                <a:gd name="T13" fmla="*/ 9 h 24"/>
                <a:gd name="T14" fmla="*/ 8 w 14"/>
                <a:gd name="T15" fmla="*/ 6 h 24"/>
                <a:gd name="T16" fmla="*/ 9 w 14"/>
                <a:gd name="T17" fmla="*/ 3 h 24"/>
                <a:gd name="T18" fmla="*/ 9 w 14"/>
                <a:gd name="T19" fmla="*/ 0 h 24"/>
                <a:gd name="T20" fmla="*/ 7 w 14"/>
                <a:gd name="T21" fmla="*/ 2 h 24"/>
                <a:gd name="T22" fmla="*/ 5 w 14"/>
                <a:gd name="T23" fmla="*/ 5 h 24"/>
                <a:gd name="T24" fmla="*/ 3 w 14"/>
                <a:gd name="T25" fmla="*/ 6 h 24"/>
                <a:gd name="T26" fmla="*/ 4 w 14"/>
                <a:gd name="T27" fmla="*/ 8 h 24"/>
                <a:gd name="T28" fmla="*/ 2 w 14"/>
                <a:gd name="T29" fmla="*/ 8 h 24"/>
                <a:gd name="T30" fmla="*/ 2 w 14"/>
                <a:gd name="T31" fmla="*/ 11 h 24"/>
                <a:gd name="T32" fmla="*/ 4 w 14"/>
                <a:gd name="T33" fmla="*/ 11 h 24"/>
                <a:gd name="T34" fmla="*/ 5 w 14"/>
                <a:gd name="T35" fmla="*/ 9 h 24"/>
                <a:gd name="T36" fmla="*/ 5 w 14"/>
                <a:gd name="T37" fmla="*/ 11 h 24"/>
                <a:gd name="T38" fmla="*/ 9 w 14"/>
                <a:gd name="T39" fmla="*/ 9 h 24"/>
                <a:gd name="T40" fmla="*/ 7 w 14"/>
                <a:gd name="T41" fmla="*/ 12 h 24"/>
                <a:gd name="T42" fmla="*/ 4 w 14"/>
                <a:gd name="T43" fmla="*/ 13 h 24"/>
                <a:gd name="T44" fmla="*/ 5 w 14"/>
                <a:gd name="T45" fmla="*/ 14 h 24"/>
                <a:gd name="T46" fmla="*/ 9 w 14"/>
                <a:gd name="T47" fmla="*/ 11 h 24"/>
                <a:gd name="T48" fmla="*/ 8 w 14"/>
                <a:gd name="T49" fmla="*/ 15 h 24"/>
                <a:gd name="T50" fmla="*/ 6 w 14"/>
                <a:gd name="T51" fmla="*/ 18 h 24"/>
                <a:gd name="T52" fmla="*/ 4 w 14"/>
                <a:gd name="T53" fmla="*/ 20 h 24"/>
                <a:gd name="T54" fmla="*/ 0 w 14"/>
                <a:gd name="T55" fmla="*/ 22 h 24"/>
                <a:gd name="T56" fmla="*/ 4 w 14"/>
                <a:gd name="T57" fmla="*/ 21 h 24"/>
                <a:gd name="T58" fmla="*/ 8 w 14"/>
                <a:gd name="T59" fmla="*/ 18 h 24"/>
                <a:gd name="T60" fmla="*/ 8 w 14"/>
                <a:gd name="T61" fmla="*/ 22 h 24"/>
                <a:gd name="T62" fmla="*/ 6 w 14"/>
                <a:gd name="T63" fmla="*/ 23 h 24"/>
                <a:gd name="T64" fmla="*/ 9 w 14"/>
                <a:gd name="T65" fmla="*/ 23 h 24"/>
                <a:gd name="T66" fmla="*/ 11 w 14"/>
                <a:gd name="T67" fmla="*/ 21 h 24"/>
                <a:gd name="T68" fmla="*/ 9 w 14"/>
                <a:gd name="T69" fmla="*/ 18 h 24"/>
                <a:gd name="T70" fmla="*/ 11 w 14"/>
                <a:gd name="T71" fmla="*/ 17 h 24"/>
                <a:gd name="T72" fmla="*/ 9 w 14"/>
                <a:gd name="T73" fmla="*/ 14 h 24"/>
                <a:gd name="T74" fmla="*/ 14 w 14"/>
                <a:gd name="T75" fmla="*/ 9 h 24"/>
                <a:gd name="T76" fmla="*/ 11 w 14"/>
                <a:gd name="T77" fmla="*/ 9 h 24"/>
                <a:gd name="T78" fmla="*/ 12 w 14"/>
                <a:gd name="T79" fmla="*/ 6 h 24"/>
                <a:gd name="T80" fmla="*/ 5 w 14"/>
                <a:gd name="T81" fmla="*/ 6 h 24"/>
                <a:gd name="T82" fmla="*/ 7 w 14"/>
                <a:gd name="T83" fmla="*/ 8 h 24"/>
                <a:gd name="T84" fmla="*/ 7 w 14"/>
                <a:gd name="T85" fmla="*/ 8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" h="24">
                  <a:moveTo>
                    <a:pt x="12" y="6"/>
                  </a:moveTo>
                  <a:cubicBezTo>
                    <a:pt x="12" y="6"/>
                    <a:pt x="12" y="6"/>
                    <a:pt x="12" y="6"/>
                  </a:cubicBezTo>
                  <a:cubicBezTo>
                    <a:pt x="12" y="6"/>
                    <a:pt x="12" y="5"/>
                    <a:pt x="12" y="5"/>
                  </a:cubicBezTo>
                  <a:cubicBezTo>
                    <a:pt x="12" y="5"/>
                    <a:pt x="13" y="4"/>
                    <a:pt x="13" y="3"/>
                  </a:cubicBezTo>
                  <a:cubicBezTo>
                    <a:pt x="13" y="3"/>
                    <a:pt x="13" y="3"/>
                    <a:pt x="14" y="3"/>
                  </a:cubicBezTo>
                  <a:cubicBezTo>
                    <a:pt x="14" y="3"/>
                    <a:pt x="14" y="2"/>
                    <a:pt x="14" y="2"/>
                  </a:cubicBezTo>
                  <a:cubicBezTo>
                    <a:pt x="14" y="2"/>
                    <a:pt x="14" y="2"/>
                    <a:pt x="13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2" y="1"/>
                    <a:pt x="12" y="1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3"/>
                    <a:pt x="12" y="4"/>
                    <a:pt x="11" y="4"/>
                  </a:cubicBezTo>
                  <a:cubicBezTo>
                    <a:pt x="11" y="5"/>
                    <a:pt x="11" y="6"/>
                    <a:pt x="10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9" y="5"/>
                    <a:pt x="8" y="5"/>
                    <a:pt x="8" y="5"/>
                  </a:cubicBezTo>
                  <a:cubicBezTo>
                    <a:pt x="9" y="5"/>
                    <a:pt x="9" y="5"/>
                    <a:pt x="9" y="6"/>
                  </a:cubicBezTo>
                  <a:cubicBezTo>
                    <a:pt x="9" y="6"/>
                    <a:pt x="9" y="7"/>
                    <a:pt x="9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9"/>
                    <a:pt x="10" y="9"/>
                  </a:cubicBezTo>
                  <a:cubicBezTo>
                    <a:pt x="10" y="9"/>
                    <a:pt x="9" y="9"/>
                    <a:pt x="8" y="9"/>
                  </a:cubicBezTo>
                  <a:cubicBezTo>
                    <a:pt x="8" y="8"/>
                    <a:pt x="7" y="7"/>
                    <a:pt x="8" y="7"/>
                  </a:cubicBezTo>
                  <a:cubicBezTo>
                    <a:pt x="8" y="7"/>
                    <a:pt x="8" y="7"/>
                    <a:pt x="8" y="6"/>
                  </a:cubicBezTo>
                  <a:cubicBezTo>
                    <a:pt x="9" y="6"/>
                    <a:pt x="8" y="5"/>
                    <a:pt x="8" y="5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3"/>
                  </a:cubicBezTo>
                  <a:cubicBezTo>
                    <a:pt x="9" y="3"/>
                    <a:pt x="10" y="2"/>
                    <a:pt x="10" y="2"/>
                  </a:cubicBezTo>
                  <a:cubicBezTo>
                    <a:pt x="10" y="2"/>
                    <a:pt x="10" y="1"/>
                    <a:pt x="10" y="1"/>
                  </a:cubicBezTo>
                  <a:cubicBezTo>
                    <a:pt x="10" y="1"/>
                    <a:pt x="10" y="0"/>
                    <a:pt x="9" y="0"/>
                  </a:cubicBezTo>
                  <a:cubicBezTo>
                    <a:pt x="9" y="0"/>
                    <a:pt x="9" y="0"/>
                    <a:pt x="8" y="0"/>
                  </a:cubicBezTo>
                  <a:cubicBezTo>
                    <a:pt x="8" y="0"/>
                    <a:pt x="7" y="0"/>
                    <a:pt x="7" y="0"/>
                  </a:cubicBezTo>
                  <a:cubicBezTo>
                    <a:pt x="7" y="1"/>
                    <a:pt x="7" y="1"/>
                    <a:pt x="7" y="2"/>
                  </a:cubicBezTo>
                  <a:cubicBezTo>
                    <a:pt x="7" y="3"/>
                    <a:pt x="7" y="3"/>
                    <a:pt x="7" y="4"/>
                  </a:cubicBezTo>
                  <a:cubicBezTo>
                    <a:pt x="7" y="4"/>
                    <a:pt x="7" y="4"/>
                    <a:pt x="7" y="5"/>
                  </a:cubicBezTo>
                  <a:cubicBezTo>
                    <a:pt x="7" y="5"/>
                    <a:pt x="6" y="5"/>
                    <a:pt x="5" y="5"/>
                  </a:cubicBezTo>
                  <a:cubicBezTo>
                    <a:pt x="5" y="5"/>
                    <a:pt x="4" y="5"/>
                    <a:pt x="4" y="5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2" y="7"/>
                    <a:pt x="2" y="7"/>
                  </a:cubicBezTo>
                  <a:cubicBezTo>
                    <a:pt x="2" y="7"/>
                    <a:pt x="3" y="7"/>
                    <a:pt x="3" y="7"/>
                  </a:cubicBezTo>
                  <a:cubicBezTo>
                    <a:pt x="3" y="7"/>
                    <a:pt x="3" y="7"/>
                    <a:pt x="4" y="8"/>
                  </a:cubicBezTo>
                  <a:cubicBezTo>
                    <a:pt x="4" y="8"/>
                    <a:pt x="4" y="8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3" y="9"/>
                    <a:pt x="3" y="8"/>
                    <a:pt x="2" y="8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3" y="11"/>
                    <a:pt x="3" y="12"/>
                    <a:pt x="3" y="12"/>
                  </a:cubicBezTo>
                  <a:cubicBezTo>
                    <a:pt x="4" y="12"/>
                    <a:pt x="4" y="11"/>
                    <a:pt x="4" y="11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10"/>
                    <a:pt x="5" y="9"/>
                    <a:pt x="5" y="9"/>
                  </a:cubicBezTo>
                  <a:cubicBezTo>
                    <a:pt x="5" y="9"/>
                    <a:pt x="5" y="8"/>
                    <a:pt x="5" y="8"/>
                  </a:cubicBezTo>
                  <a:cubicBezTo>
                    <a:pt x="6" y="8"/>
                    <a:pt x="6" y="9"/>
                    <a:pt x="6" y="9"/>
                  </a:cubicBezTo>
                  <a:cubicBezTo>
                    <a:pt x="6" y="10"/>
                    <a:pt x="5" y="10"/>
                    <a:pt x="5" y="11"/>
                  </a:cubicBezTo>
                  <a:cubicBezTo>
                    <a:pt x="5" y="11"/>
                    <a:pt x="6" y="10"/>
                    <a:pt x="6" y="10"/>
                  </a:cubicBezTo>
                  <a:cubicBezTo>
                    <a:pt x="6" y="10"/>
                    <a:pt x="6" y="9"/>
                    <a:pt x="7" y="9"/>
                  </a:cubicBezTo>
                  <a:cubicBezTo>
                    <a:pt x="7" y="10"/>
                    <a:pt x="8" y="10"/>
                    <a:pt x="9" y="9"/>
                  </a:cubicBezTo>
                  <a:cubicBezTo>
                    <a:pt x="9" y="9"/>
                    <a:pt x="9" y="10"/>
                    <a:pt x="9" y="10"/>
                  </a:cubicBezTo>
                  <a:cubicBezTo>
                    <a:pt x="9" y="11"/>
                    <a:pt x="8" y="11"/>
                    <a:pt x="8" y="11"/>
                  </a:cubicBezTo>
                  <a:cubicBezTo>
                    <a:pt x="8" y="11"/>
                    <a:pt x="7" y="11"/>
                    <a:pt x="7" y="12"/>
                  </a:cubicBezTo>
                  <a:cubicBezTo>
                    <a:pt x="7" y="12"/>
                    <a:pt x="6" y="12"/>
                    <a:pt x="6" y="12"/>
                  </a:cubicBezTo>
                  <a:cubicBezTo>
                    <a:pt x="6" y="12"/>
                    <a:pt x="5" y="13"/>
                    <a:pt x="5" y="13"/>
                  </a:cubicBezTo>
                  <a:cubicBezTo>
                    <a:pt x="5" y="13"/>
                    <a:pt x="5" y="13"/>
                    <a:pt x="4" y="13"/>
                  </a:cubicBezTo>
                  <a:cubicBezTo>
                    <a:pt x="4" y="13"/>
                    <a:pt x="3" y="14"/>
                    <a:pt x="3" y="14"/>
                  </a:cubicBezTo>
                  <a:cubicBezTo>
                    <a:pt x="3" y="15"/>
                    <a:pt x="4" y="15"/>
                    <a:pt x="4" y="15"/>
                  </a:cubicBezTo>
                  <a:cubicBezTo>
                    <a:pt x="5" y="15"/>
                    <a:pt x="5" y="14"/>
                    <a:pt x="5" y="14"/>
                  </a:cubicBezTo>
                  <a:cubicBezTo>
                    <a:pt x="6" y="14"/>
                    <a:pt x="6" y="14"/>
                    <a:pt x="6" y="13"/>
                  </a:cubicBezTo>
                  <a:cubicBezTo>
                    <a:pt x="7" y="13"/>
                    <a:pt x="7" y="13"/>
                    <a:pt x="8" y="12"/>
                  </a:cubicBezTo>
                  <a:cubicBezTo>
                    <a:pt x="8" y="12"/>
                    <a:pt x="8" y="11"/>
                    <a:pt x="9" y="11"/>
                  </a:cubicBezTo>
                  <a:cubicBezTo>
                    <a:pt x="9" y="11"/>
                    <a:pt x="10" y="11"/>
                    <a:pt x="10" y="11"/>
                  </a:cubicBezTo>
                  <a:cubicBezTo>
                    <a:pt x="9" y="13"/>
                    <a:pt x="9" y="14"/>
                    <a:pt x="7" y="14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5"/>
                    <a:pt x="8" y="16"/>
                  </a:cubicBezTo>
                  <a:cubicBezTo>
                    <a:pt x="8" y="16"/>
                    <a:pt x="7" y="17"/>
                    <a:pt x="7" y="17"/>
                  </a:cubicBezTo>
                  <a:cubicBezTo>
                    <a:pt x="6" y="17"/>
                    <a:pt x="6" y="18"/>
                    <a:pt x="6" y="18"/>
                  </a:cubicBezTo>
                  <a:cubicBezTo>
                    <a:pt x="5" y="18"/>
                    <a:pt x="5" y="18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4" y="2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3" y="20"/>
                    <a:pt x="3" y="20"/>
                    <a:pt x="2" y="20"/>
                  </a:cubicBezTo>
                  <a:cubicBezTo>
                    <a:pt x="2" y="21"/>
                    <a:pt x="0" y="21"/>
                    <a:pt x="0" y="22"/>
                  </a:cubicBezTo>
                  <a:cubicBezTo>
                    <a:pt x="1" y="23"/>
                    <a:pt x="2" y="22"/>
                    <a:pt x="3" y="23"/>
                  </a:cubicBezTo>
                  <a:cubicBezTo>
                    <a:pt x="3" y="22"/>
                    <a:pt x="3" y="22"/>
                    <a:pt x="4" y="22"/>
                  </a:cubicBezTo>
                  <a:cubicBezTo>
                    <a:pt x="4" y="22"/>
                    <a:pt x="4" y="22"/>
                    <a:pt x="4" y="21"/>
                  </a:cubicBezTo>
                  <a:cubicBezTo>
                    <a:pt x="5" y="21"/>
                    <a:pt x="6" y="20"/>
                    <a:pt x="6" y="20"/>
                  </a:cubicBezTo>
                  <a:cubicBezTo>
                    <a:pt x="6" y="19"/>
                    <a:pt x="7" y="19"/>
                    <a:pt x="7" y="18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9" y="18"/>
                    <a:pt x="8" y="19"/>
                    <a:pt x="8" y="20"/>
                  </a:cubicBezTo>
                  <a:cubicBezTo>
                    <a:pt x="8" y="21"/>
                    <a:pt x="9" y="21"/>
                    <a:pt x="9" y="21"/>
                  </a:cubicBezTo>
                  <a:cubicBezTo>
                    <a:pt x="9" y="22"/>
                    <a:pt x="8" y="21"/>
                    <a:pt x="8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7" y="22"/>
                    <a:pt x="6" y="22"/>
                    <a:pt x="5" y="22"/>
                  </a:cubicBezTo>
                  <a:cubicBezTo>
                    <a:pt x="5" y="23"/>
                    <a:pt x="6" y="23"/>
                    <a:pt x="6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3"/>
                    <a:pt x="8" y="23"/>
                    <a:pt x="8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10" y="24"/>
                    <a:pt x="10" y="23"/>
                  </a:cubicBezTo>
                  <a:cubicBezTo>
                    <a:pt x="10" y="23"/>
                    <a:pt x="11" y="23"/>
                    <a:pt x="11" y="23"/>
                  </a:cubicBezTo>
                  <a:cubicBezTo>
                    <a:pt x="12" y="22"/>
                    <a:pt x="11" y="22"/>
                    <a:pt x="11" y="21"/>
                  </a:cubicBezTo>
                  <a:cubicBezTo>
                    <a:pt x="10" y="21"/>
                    <a:pt x="10" y="20"/>
                    <a:pt x="10" y="20"/>
                  </a:cubicBezTo>
                  <a:cubicBezTo>
                    <a:pt x="10" y="20"/>
                    <a:pt x="10" y="19"/>
                    <a:pt x="10" y="19"/>
                  </a:cubicBezTo>
                  <a:cubicBezTo>
                    <a:pt x="10" y="19"/>
                    <a:pt x="9" y="19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8"/>
                    <a:pt x="9" y="17"/>
                    <a:pt x="9" y="17"/>
                  </a:cubicBezTo>
                  <a:cubicBezTo>
                    <a:pt x="10" y="17"/>
                    <a:pt x="10" y="17"/>
                    <a:pt x="11" y="17"/>
                  </a:cubicBezTo>
                  <a:cubicBezTo>
                    <a:pt x="12" y="17"/>
                    <a:pt x="12" y="16"/>
                    <a:pt x="12" y="15"/>
                  </a:cubicBezTo>
                  <a:cubicBezTo>
                    <a:pt x="12" y="15"/>
                    <a:pt x="11" y="15"/>
                    <a:pt x="11" y="15"/>
                  </a:cubicBezTo>
                  <a:cubicBezTo>
                    <a:pt x="11" y="14"/>
                    <a:pt x="10" y="14"/>
                    <a:pt x="9" y="14"/>
                  </a:cubicBezTo>
                  <a:cubicBezTo>
                    <a:pt x="10" y="13"/>
                    <a:pt x="10" y="12"/>
                    <a:pt x="11" y="12"/>
                  </a:cubicBezTo>
                  <a:cubicBezTo>
                    <a:pt x="11" y="12"/>
                    <a:pt x="12" y="12"/>
                    <a:pt x="12" y="11"/>
                  </a:cubicBezTo>
                  <a:cubicBezTo>
                    <a:pt x="13" y="11"/>
                    <a:pt x="13" y="9"/>
                    <a:pt x="14" y="9"/>
                  </a:cubicBezTo>
                  <a:cubicBezTo>
                    <a:pt x="13" y="9"/>
                    <a:pt x="14" y="9"/>
                    <a:pt x="14" y="8"/>
                  </a:cubicBezTo>
                  <a:cubicBezTo>
                    <a:pt x="14" y="8"/>
                    <a:pt x="13" y="8"/>
                    <a:pt x="13" y="8"/>
                  </a:cubicBezTo>
                  <a:cubicBezTo>
                    <a:pt x="12" y="8"/>
                    <a:pt x="12" y="8"/>
                    <a:pt x="11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1" y="8"/>
                    <a:pt x="11" y="8"/>
                    <a:pt x="11" y="7"/>
                  </a:cubicBezTo>
                  <a:cubicBezTo>
                    <a:pt x="11" y="7"/>
                    <a:pt x="11" y="7"/>
                    <a:pt x="12" y="6"/>
                  </a:cubicBezTo>
                  <a:close/>
                  <a:moveTo>
                    <a:pt x="5" y="8"/>
                  </a:moveTo>
                  <a:cubicBezTo>
                    <a:pt x="4" y="7"/>
                    <a:pt x="4" y="7"/>
                    <a:pt x="4" y="6"/>
                  </a:cubicBezTo>
                  <a:cubicBezTo>
                    <a:pt x="4" y="6"/>
                    <a:pt x="5" y="6"/>
                    <a:pt x="5" y="6"/>
                  </a:cubicBezTo>
                  <a:cubicBezTo>
                    <a:pt x="5" y="6"/>
                    <a:pt x="5" y="6"/>
                    <a:pt x="6" y="6"/>
                  </a:cubicBezTo>
                  <a:cubicBezTo>
                    <a:pt x="6" y="7"/>
                    <a:pt x="5" y="7"/>
                    <a:pt x="5" y="8"/>
                  </a:cubicBezTo>
                  <a:close/>
                  <a:moveTo>
                    <a:pt x="7" y="8"/>
                  </a:moveTo>
                  <a:cubicBezTo>
                    <a:pt x="6" y="8"/>
                    <a:pt x="6" y="8"/>
                    <a:pt x="5" y="8"/>
                  </a:cubicBezTo>
                  <a:cubicBezTo>
                    <a:pt x="6" y="7"/>
                    <a:pt x="6" y="6"/>
                    <a:pt x="6" y="6"/>
                  </a:cubicBezTo>
                  <a:cubicBezTo>
                    <a:pt x="7" y="6"/>
                    <a:pt x="7" y="7"/>
                    <a:pt x="7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226">
              <a:extLst>
                <a:ext uri="{FF2B5EF4-FFF2-40B4-BE49-F238E27FC236}">
                  <a16:creationId xmlns:a16="http://schemas.microsoft.com/office/drawing/2014/main" id="{117E69DE-79E8-4A9F-8A3A-DE1FAE47382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55750" y="4737100"/>
              <a:ext cx="20638" cy="34925"/>
            </a:xfrm>
            <a:custGeom>
              <a:avLst/>
              <a:gdLst>
                <a:gd name="T0" fmla="*/ 3 w 3"/>
                <a:gd name="T1" fmla="*/ 4 h 5"/>
                <a:gd name="T2" fmla="*/ 3 w 3"/>
                <a:gd name="T3" fmla="*/ 2 h 5"/>
                <a:gd name="T4" fmla="*/ 3 w 3"/>
                <a:gd name="T5" fmla="*/ 1 h 5"/>
                <a:gd name="T6" fmla="*/ 1 w 3"/>
                <a:gd name="T7" fmla="*/ 0 h 5"/>
                <a:gd name="T8" fmla="*/ 1 w 3"/>
                <a:gd name="T9" fmla="*/ 1 h 5"/>
                <a:gd name="T10" fmla="*/ 1 w 3"/>
                <a:gd name="T11" fmla="*/ 3 h 5"/>
                <a:gd name="T12" fmla="*/ 1 w 3"/>
                <a:gd name="T13" fmla="*/ 3 h 5"/>
                <a:gd name="T14" fmla="*/ 1 w 3"/>
                <a:gd name="T15" fmla="*/ 4 h 5"/>
                <a:gd name="T16" fmla="*/ 0 w 3"/>
                <a:gd name="T17" fmla="*/ 4 h 5"/>
                <a:gd name="T18" fmla="*/ 0 w 3"/>
                <a:gd name="T19" fmla="*/ 5 h 5"/>
                <a:gd name="T20" fmla="*/ 1 w 3"/>
                <a:gd name="T21" fmla="*/ 5 h 5"/>
                <a:gd name="T22" fmla="*/ 3 w 3"/>
                <a:gd name="T23" fmla="*/ 5 h 5"/>
                <a:gd name="T24" fmla="*/ 3 w 3"/>
                <a:gd name="T2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" h="5">
                  <a:moveTo>
                    <a:pt x="3" y="4"/>
                  </a:moveTo>
                  <a:cubicBezTo>
                    <a:pt x="3" y="3"/>
                    <a:pt x="3" y="2"/>
                    <a:pt x="3" y="2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2" y="1"/>
                    <a:pt x="2" y="0"/>
                    <a:pt x="1" y="0"/>
                  </a:cubicBezTo>
                  <a:cubicBezTo>
                    <a:pt x="1" y="0"/>
                    <a:pt x="1" y="1"/>
                    <a:pt x="1" y="1"/>
                  </a:cubicBezTo>
                  <a:cubicBezTo>
                    <a:pt x="1" y="2"/>
                    <a:pt x="1" y="2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4"/>
                  </a:cubicBezTo>
                  <a:cubicBezTo>
                    <a:pt x="1" y="4"/>
                    <a:pt x="0" y="4"/>
                    <a:pt x="0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5"/>
                    <a:pt x="1" y="5"/>
                    <a:pt x="1" y="5"/>
                  </a:cubicBezTo>
                  <a:cubicBezTo>
                    <a:pt x="2" y="5"/>
                    <a:pt x="2" y="5"/>
                    <a:pt x="3" y="5"/>
                  </a:cubicBezTo>
                  <a:cubicBezTo>
                    <a:pt x="3" y="5"/>
                    <a:pt x="3" y="4"/>
                    <a:pt x="3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227">
              <a:extLst>
                <a:ext uri="{FF2B5EF4-FFF2-40B4-BE49-F238E27FC236}">
                  <a16:creationId xmlns:a16="http://schemas.microsoft.com/office/drawing/2014/main" id="{2F4A6BF9-8D0C-4C24-84A3-A7D35FEA6D3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08038" y="4652963"/>
              <a:ext cx="20638" cy="20638"/>
            </a:xfrm>
            <a:custGeom>
              <a:avLst/>
              <a:gdLst>
                <a:gd name="T0" fmla="*/ 1 w 3"/>
                <a:gd name="T1" fmla="*/ 2 h 3"/>
                <a:gd name="T2" fmla="*/ 3 w 3"/>
                <a:gd name="T3" fmla="*/ 2 h 3"/>
                <a:gd name="T4" fmla="*/ 3 w 3"/>
                <a:gd name="T5" fmla="*/ 1 h 3"/>
                <a:gd name="T6" fmla="*/ 2 w 3"/>
                <a:gd name="T7" fmla="*/ 0 h 3"/>
                <a:gd name="T8" fmla="*/ 0 w 3"/>
                <a:gd name="T9" fmla="*/ 1 h 3"/>
                <a:gd name="T10" fmla="*/ 1 w 3"/>
                <a:gd name="T11" fmla="*/ 2 h 3"/>
                <a:gd name="T12" fmla="*/ 1 w 3"/>
                <a:gd name="T13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3">
                  <a:moveTo>
                    <a:pt x="1" y="2"/>
                  </a:moveTo>
                  <a:cubicBezTo>
                    <a:pt x="2" y="2"/>
                    <a:pt x="3" y="3"/>
                    <a:pt x="3" y="2"/>
                  </a:cubicBezTo>
                  <a:cubicBezTo>
                    <a:pt x="3" y="2"/>
                    <a:pt x="3" y="1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1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228">
              <a:extLst>
                <a:ext uri="{FF2B5EF4-FFF2-40B4-BE49-F238E27FC236}">
                  <a16:creationId xmlns:a16="http://schemas.microsoft.com/office/drawing/2014/main" id="{3567DDB6-B55A-4164-BF26-5E9841C1D1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81050" y="4667250"/>
              <a:ext cx="69850" cy="41275"/>
            </a:xfrm>
            <a:custGeom>
              <a:avLst/>
              <a:gdLst>
                <a:gd name="T0" fmla="*/ 1 w 10"/>
                <a:gd name="T1" fmla="*/ 6 h 6"/>
                <a:gd name="T2" fmla="*/ 3 w 10"/>
                <a:gd name="T3" fmla="*/ 6 h 6"/>
                <a:gd name="T4" fmla="*/ 3 w 10"/>
                <a:gd name="T5" fmla="*/ 5 h 6"/>
                <a:gd name="T6" fmla="*/ 4 w 10"/>
                <a:gd name="T7" fmla="*/ 5 h 6"/>
                <a:gd name="T8" fmla="*/ 5 w 10"/>
                <a:gd name="T9" fmla="*/ 4 h 6"/>
                <a:gd name="T10" fmla="*/ 6 w 10"/>
                <a:gd name="T11" fmla="*/ 3 h 6"/>
                <a:gd name="T12" fmla="*/ 7 w 10"/>
                <a:gd name="T13" fmla="*/ 2 h 6"/>
                <a:gd name="T14" fmla="*/ 10 w 10"/>
                <a:gd name="T15" fmla="*/ 0 h 6"/>
                <a:gd name="T16" fmla="*/ 9 w 10"/>
                <a:gd name="T17" fmla="*/ 0 h 6"/>
                <a:gd name="T18" fmla="*/ 9 w 10"/>
                <a:gd name="T19" fmla="*/ 0 h 6"/>
                <a:gd name="T20" fmla="*/ 7 w 10"/>
                <a:gd name="T21" fmla="*/ 1 h 6"/>
                <a:gd name="T22" fmla="*/ 6 w 10"/>
                <a:gd name="T23" fmla="*/ 2 h 6"/>
                <a:gd name="T24" fmla="*/ 5 w 10"/>
                <a:gd name="T25" fmla="*/ 2 h 6"/>
                <a:gd name="T26" fmla="*/ 5 w 10"/>
                <a:gd name="T27" fmla="*/ 2 h 6"/>
                <a:gd name="T28" fmla="*/ 3 w 10"/>
                <a:gd name="T29" fmla="*/ 3 h 6"/>
                <a:gd name="T30" fmla="*/ 2 w 10"/>
                <a:gd name="T31" fmla="*/ 4 h 6"/>
                <a:gd name="T32" fmla="*/ 0 w 10"/>
                <a:gd name="T33" fmla="*/ 5 h 6"/>
                <a:gd name="T34" fmla="*/ 0 w 10"/>
                <a:gd name="T35" fmla="*/ 6 h 6"/>
                <a:gd name="T36" fmla="*/ 1 w 10"/>
                <a:gd name="T3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" h="6">
                  <a:moveTo>
                    <a:pt x="1" y="6"/>
                  </a:moveTo>
                  <a:cubicBezTo>
                    <a:pt x="1" y="6"/>
                    <a:pt x="2" y="6"/>
                    <a:pt x="3" y="6"/>
                  </a:cubicBezTo>
                  <a:cubicBezTo>
                    <a:pt x="3" y="6"/>
                    <a:pt x="3" y="6"/>
                    <a:pt x="3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4"/>
                    <a:pt x="4" y="4"/>
                    <a:pt x="5" y="4"/>
                  </a:cubicBezTo>
                  <a:cubicBezTo>
                    <a:pt x="5" y="4"/>
                    <a:pt x="6" y="3"/>
                    <a:pt x="6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9" y="2"/>
                    <a:pt x="10" y="1"/>
                    <a:pt x="10" y="0"/>
                  </a:cubicBezTo>
                  <a:cubicBezTo>
                    <a:pt x="10" y="0"/>
                    <a:pt x="10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8" y="0"/>
                    <a:pt x="8" y="1"/>
                    <a:pt x="7" y="1"/>
                  </a:cubicBezTo>
                  <a:cubicBezTo>
                    <a:pt x="7" y="1"/>
                    <a:pt x="6" y="2"/>
                    <a:pt x="6" y="2"/>
                  </a:cubicBezTo>
                  <a:cubicBezTo>
                    <a:pt x="6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3"/>
                    <a:pt x="4" y="3"/>
                    <a:pt x="3" y="3"/>
                  </a:cubicBezTo>
                  <a:cubicBezTo>
                    <a:pt x="3" y="3"/>
                    <a:pt x="2" y="4"/>
                    <a:pt x="2" y="4"/>
                  </a:cubicBezTo>
                  <a:cubicBezTo>
                    <a:pt x="1" y="4"/>
                    <a:pt x="0" y="5"/>
                    <a:pt x="0" y="5"/>
                  </a:cubicBezTo>
                  <a:cubicBezTo>
                    <a:pt x="0" y="5"/>
                    <a:pt x="0" y="5"/>
                    <a:pt x="0" y="6"/>
                  </a:cubicBezTo>
                  <a:cubicBezTo>
                    <a:pt x="0" y="6"/>
                    <a:pt x="0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229">
              <a:extLst>
                <a:ext uri="{FF2B5EF4-FFF2-40B4-BE49-F238E27FC236}">
                  <a16:creationId xmlns:a16="http://schemas.microsoft.com/office/drawing/2014/main" id="{0AD315D1-9BFB-45C1-9855-577A3B32F8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08038" y="4694238"/>
              <a:ext cx="42863" cy="42863"/>
            </a:xfrm>
            <a:custGeom>
              <a:avLst/>
              <a:gdLst>
                <a:gd name="T0" fmla="*/ 5 w 6"/>
                <a:gd name="T1" fmla="*/ 3 h 6"/>
                <a:gd name="T2" fmla="*/ 4 w 6"/>
                <a:gd name="T3" fmla="*/ 3 h 6"/>
                <a:gd name="T4" fmla="*/ 5 w 6"/>
                <a:gd name="T5" fmla="*/ 3 h 6"/>
                <a:gd name="T6" fmla="*/ 5 w 6"/>
                <a:gd name="T7" fmla="*/ 2 h 6"/>
                <a:gd name="T8" fmla="*/ 6 w 6"/>
                <a:gd name="T9" fmla="*/ 1 h 6"/>
                <a:gd name="T10" fmla="*/ 4 w 6"/>
                <a:gd name="T11" fmla="*/ 0 h 6"/>
                <a:gd name="T12" fmla="*/ 3 w 6"/>
                <a:gd name="T13" fmla="*/ 1 h 6"/>
                <a:gd name="T14" fmla="*/ 1 w 6"/>
                <a:gd name="T15" fmla="*/ 2 h 6"/>
                <a:gd name="T16" fmla="*/ 0 w 6"/>
                <a:gd name="T17" fmla="*/ 3 h 6"/>
                <a:gd name="T18" fmla="*/ 1 w 6"/>
                <a:gd name="T19" fmla="*/ 3 h 6"/>
                <a:gd name="T20" fmla="*/ 2 w 6"/>
                <a:gd name="T21" fmla="*/ 2 h 6"/>
                <a:gd name="T22" fmla="*/ 3 w 6"/>
                <a:gd name="T23" fmla="*/ 2 h 6"/>
                <a:gd name="T24" fmla="*/ 3 w 6"/>
                <a:gd name="T25" fmla="*/ 2 h 6"/>
                <a:gd name="T26" fmla="*/ 3 w 6"/>
                <a:gd name="T27" fmla="*/ 3 h 6"/>
                <a:gd name="T28" fmla="*/ 3 w 6"/>
                <a:gd name="T29" fmla="*/ 3 h 6"/>
                <a:gd name="T30" fmla="*/ 2 w 6"/>
                <a:gd name="T31" fmla="*/ 3 h 6"/>
                <a:gd name="T32" fmla="*/ 2 w 6"/>
                <a:gd name="T33" fmla="*/ 4 h 6"/>
                <a:gd name="T34" fmla="*/ 2 w 6"/>
                <a:gd name="T35" fmla="*/ 5 h 6"/>
                <a:gd name="T36" fmla="*/ 3 w 6"/>
                <a:gd name="T37" fmla="*/ 5 h 6"/>
                <a:gd name="T38" fmla="*/ 4 w 6"/>
                <a:gd name="T39" fmla="*/ 5 h 6"/>
                <a:gd name="T40" fmla="*/ 5 w 6"/>
                <a:gd name="T41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" h="6">
                  <a:moveTo>
                    <a:pt x="5" y="3"/>
                  </a:moveTo>
                  <a:cubicBezTo>
                    <a:pt x="4" y="3"/>
                    <a:pt x="4" y="3"/>
                    <a:pt x="4" y="3"/>
                  </a:cubicBezTo>
                  <a:cubicBezTo>
                    <a:pt x="3" y="3"/>
                    <a:pt x="4" y="3"/>
                    <a:pt x="5" y="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6" y="2"/>
                    <a:pt x="6" y="1"/>
                  </a:cubicBezTo>
                  <a:cubicBezTo>
                    <a:pt x="5" y="1"/>
                    <a:pt x="5" y="1"/>
                    <a:pt x="4" y="0"/>
                  </a:cubicBezTo>
                  <a:cubicBezTo>
                    <a:pt x="4" y="0"/>
                    <a:pt x="4" y="1"/>
                    <a:pt x="3" y="1"/>
                  </a:cubicBezTo>
                  <a:cubicBezTo>
                    <a:pt x="3" y="1"/>
                    <a:pt x="2" y="2"/>
                    <a:pt x="1" y="2"/>
                  </a:cubicBezTo>
                  <a:cubicBezTo>
                    <a:pt x="1" y="2"/>
                    <a:pt x="0" y="3"/>
                    <a:pt x="0" y="3"/>
                  </a:cubicBezTo>
                  <a:cubicBezTo>
                    <a:pt x="0" y="4"/>
                    <a:pt x="1" y="3"/>
                    <a:pt x="1" y="3"/>
                  </a:cubicBezTo>
                  <a:cubicBezTo>
                    <a:pt x="1" y="3"/>
                    <a:pt x="2" y="3"/>
                    <a:pt x="2" y="2"/>
                  </a:cubicBezTo>
                  <a:cubicBezTo>
                    <a:pt x="2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2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1" y="5"/>
                    <a:pt x="2" y="5"/>
                  </a:cubicBezTo>
                  <a:cubicBezTo>
                    <a:pt x="2" y="6"/>
                    <a:pt x="3" y="5"/>
                    <a:pt x="3" y="5"/>
                  </a:cubicBezTo>
                  <a:cubicBezTo>
                    <a:pt x="3" y="5"/>
                    <a:pt x="4" y="5"/>
                    <a:pt x="4" y="5"/>
                  </a:cubicBezTo>
                  <a:cubicBezTo>
                    <a:pt x="5" y="4"/>
                    <a:pt x="5" y="4"/>
                    <a:pt x="5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230">
              <a:extLst>
                <a:ext uri="{FF2B5EF4-FFF2-40B4-BE49-F238E27FC236}">
                  <a16:creationId xmlns:a16="http://schemas.microsoft.com/office/drawing/2014/main" id="{6CF7D7E6-C274-40F7-8438-33C6731BFD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95338" y="4714875"/>
              <a:ext cx="20638" cy="22225"/>
            </a:xfrm>
            <a:custGeom>
              <a:avLst/>
              <a:gdLst>
                <a:gd name="T0" fmla="*/ 1 w 3"/>
                <a:gd name="T1" fmla="*/ 3 h 3"/>
                <a:gd name="T2" fmla="*/ 2 w 3"/>
                <a:gd name="T3" fmla="*/ 3 h 3"/>
                <a:gd name="T4" fmla="*/ 1 w 3"/>
                <a:gd name="T5" fmla="*/ 0 h 3"/>
                <a:gd name="T6" fmla="*/ 0 w 3"/>
                <a:gd name="T7" fmla="*/ 1 h 3"/>
                <a:gd name="T8" fmla="*/ 0 w 3"/>
                <a:gd name="T9" fmla="*/ 2 h 3"/>
                <a:gd name="T10" fmla="*/ 1 w 3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3">
                  <a:moveTo>
                    <a:pt x="1" y="3"/>
                  </a:moveTo>
                  <a:cubicBezTo>
                    <a:pt x="2" y="3"/>
                    <a:pt x="2" y="3"/>
                    <a:pt x="2" y="3"/>
                  </a:cubicBezTo>
                  <a:cubicBezTo>
                    <a:pt x="3" y="2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0" y="3"/>
                    <a:pt x="1" y="3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231">
              <a:extLst>
                <a:ext uri="{FF2B5EF4-FFF2-40B4-BE49-F238E27FC236}">
                  <a16:creationId xmlns:a16="http://schemas.microsoft.com/office/drawing/2014/main" id="{70A0A673-BF74-4E02-8268-F8F6E283271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74700" y="4737100"/>
              <a:ext cx="53975" cy="55563"/>
            </a:xfrm>
            <a:custGeom>
              <a:avLst/>
              <a:gdLst>
                <a:gd name="T0" fmla="*/ 7 w 8"/>
                <a:gd name="T1" fmla="*/ 1 h 8"/>
                <a:gd name="T2" fmla="*/ 7 w 8"/>
                <a:gd name="T3" fmla="*/ 0 h 8"/>
                <a:gd name="T4" fmla="*/ 6 w 8"/>
                <a:gd name="T5" fmla="*/ 1 h 8"/>
                <a:gd name="T6" fmla="*/ 6 w 8"/>
                <a:gd name="T7" fmla="*/ 2 h 8"/>
                <a:gd name="T8" fmla="*/ 4 w 8"/>
                <a:gd name="T9" fmla="*/ 3 h 8"/>
                <a:gd name="T10" fmla="*/ 3 w 8"/>
                <a:gd name="T11" fmla="*/ 3 h 8"/>
                <a:gd name="T12" fmla="*/ 3 w 8"/>
                <a:gd name="T13" fmla="*/ 4 h 8"/>
                <a:gd name="T14" fmla="*/ 2 w 8"/>
                <a:gd name="T15" fmla="*/ 4 h 8"/>
                <a:gd name="T16" fmla="*/ 1 w 8"/>
                <a:gd name="T17" fmla="*/ 4 h 8"/>
                <a:gd name="T18" fmla="*/ 1 w 8"/>
                <a:gd name="T19" fmla="*/ 4 h 8"/>
                <a:gd name="T20" fmla="*/ 0 w 8"/>
                <a:gd name="T21" fmla="*/ 5 h 8"/>
                <a:gd name="T22" fmla="*/ 0 w 8"/>
                <a:gd name="T23" fmla="*/ 5 h 8"/>
                <a:gd name="T24" fmla="*/ 0 w 8"/>
                <a:gd name="T25" fmla="*/ 7 h 8"/>
                <a:gd name="T26" fmla="*/ 1 w 8"/>
                <a:gd name="T27" fmla="*/ 8 h 8"/>
                <a:gd name="T28" fmla="*/ 2 w 8"/>
                <a:gd name="T29" fmla="*/ 7 h 8"/>
                <a:gd name="T30" fmla="*/ 3 w 8"/>
                <a:gd name="T31" fmla="*/ 6 h 8"/>
                <a:gd name="T32" fmla="*/ 4 w 8"/>
                <a:gd name="T33" fmla="*/ 5 h 8"/>
                <a:gd name="T34" fmla="*/ 4 w 8"/>
                <a:gd name="T35" fmla="*/ 4 h 8"/>
                <a:gd name="T36" fmla="*/ 5 w 8"/>
                <a:gd name="T37" fmla="*/ 5 h 8"/>
                <a:gd name="T38" fmla="*/ 6 w 8"/>
                <a:gd name="T39" fmla="*/ 6 h 8"/>
                <a:gd name="T40" fmla="*/ 7 w 8"/>
                <a:gd name="T41" fmla="*/ 7 h 8"/>
                <a:gd name="T42" fmla="*/ 8 w 8"/>
                <a:gd name="T43" fmla="*/ 6 h 8"/>
                <a:gd name="T44" fmla="*/ 7 w 8"/>
                <a:gd name="T45" fmla="*/ 4 h 8"/>
                <a:gd name="T46" fmla="*/ 7 w 8"/>
                <a:gd name="T47" fmla="*/ 1 h 8"/>
                <a:gd name="T48" fmla="*/ 6 w 8"/>
                <a:gd name="T49" fmla="*/ 5 h 8"/>
                <a:gd name="T50" fmla="*/ 5 w 8"/>
                <a:gd name="T51" fmla="*/ 4 h 8"/>
                <a:gd name="T52" fmla="*/ 5 w 8"/>
                <a:gd name="T53" fmla="*/ 4 h 8"/>
                <a:gd name="T54" fmla="*/ 6 w 8"/>
                <a:gd name="T55" fmla="*/ 3 h 8"/>
                <a:gd name="T56" fmla="*/ 6 w 8"/>
                <a:gd name="T57" fmla="*/ 4 h 8"/>
                <a:gd name="T58" fmla="*/ 6 w 8"/>
                <a:gd name="T59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8" h="8">
                  <a:moveTo>
                    <a:pt x="7" y="1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6" y="0"/>
                    <a:pt x="6" y="0"/>
                    <a:pt x="6" y="1"/>
                  </a:cubicBezTo>
                  <a:cubicBezTo>
                    <a:pt x="6" y="1"/>
                    <a:pt x="6" y="2"/>
                    <a:pt x="6" y="2"/>
                  </a:cubicBezTo>
                  <a:cubicBezTo>
                    <a:pt x="5" y="2"/>
                    <a:pt x="4" y="3"/>
                    <a:pt x="4" y="3"/>
                  </a:cubicBezTo>
                  <a:cubicBezTo>
                    <a:pt x="4" y="3"/>
                    <a:pt x="3" y="3"/>
                    <a:pt x="3" y="3"/>
                  </a:cubicBezTo>
                  <a:cubicBezTo>
                    <a:pt x="3" y="3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0" y="7"/>
                    <a:pt x="0" y="7"/>
                  </a:cubicBezTo>
                  <a:cubicBezTo>
                    <a:pt x="0" y="7"/>
                    <a:pt x="1" y="8"/>
                    <a:pt x="1" y="8"/>
                  </a:cubicBezTo>
                  <a:cubicBezTo>
                    <a:pt x="2" y="8"/>
                    <a:pt x="2" y="7"/>
                    <a:pt x="2" y="7"/>
                  </a:cubicBezTo>
                  <a:cubicBezTo>
                    <a:pt x="2" y="7"/>
                    <a:pt x="3" y="6"/>
                    <a:pt x="3" y="6"/>
                  </a:cubicBezTo>
                  <a:cubicBezTo>
                    <a:pt x="3" y="6"/>
                    <a:pt x="3" y="5"/>
                    <a:pt x="4" y="5"/>
                  </a:cubicBezTo>
                  <a:cubicBezTo>
                    <a:pt x="4" y="5"/>
                    <a:pt x="4" y="4"/>
                    <a:pt x="4" y="4"/>
                  </a:cubicBezTo>
                  <a:cubicBezTo>
                    <a:pt x="5" y="4"/>
                    <a:pt x="5" y="5"/>
                    <a:pt x="5" y="5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7"/>
                    <a:pt x="7" y="7"/>
                  </a:cubicBezTo>
                  <a:cubicBezTo>
                    <a:pt x="7" y="7"/>
                    <a:pt x="7" y="6"/>
                    <a:pt x="8" y="6"/>
                  </a:cubicBezTo>
                  <a:cubicBezTo>
                    <a:pt x="8" y="5"/>
                    <a:pt x="8" y="4"/>
                    <a:pt x="7" y="4"/>
                  </a:cubicBezTo>
                  <a:cubicBezTo>
                    <a:pt x="7" y="3"/>
                    <a:pt x="8" y="1"/>
                    <a:pt x="7" y="1"/>
                  </a:cubicBezTo>
                  <a:close/>
                  <a:moveTo>
                    <a:pt x="6" y="5"/>
                  </a:moveTo>
                  <a:cubicBezTo>
                    <a:pt x="6" y="5"/>
                    <a:pt x="6" y="5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3"/>
                    <a:pt x="6" y="3"/>
                  </a:cubicBezTo>
                  <a:cubicBezTo>
                    <a:pt x="6" y="2"/>
                    <a:pt x="6" y="3"/>
                    <a:pt x="6" y="4"/>
                  </a:cubicBezTo>
                  <a:cubicBezTo>
                    <a:pt x="6" y="4"/>
                    <a:pt x="6" y="4"/>
                    <a:pt x="6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232">
              <a:extLst>
                <a:ext uri="{FF2B5EF4-FFF2-40B4-BE49-F238E27FC236}">
                  <a16:creationId xmlns:a16="http://schemas.microsoft.com/office/drawing/2014/main" id="{17F7BAF8-406D-45A3-9944-21D95423814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36613" y="4743450"/>
              <a:ext cx="14288" cy="34925"/>
            </a:xfrm>
            <a:custGeom>
              <a:avLst/>
              <a:gdLst>
                <a:gd name="T0" fmla="*/ 0 w 2"/>
                <a:gd name="T1" fmla="*/ 0 h 5"/>
                <a:gd name="T2" fmla="*/ 0 w 2"/>
                <a:gd name="T3" fmla="*/ 1 h 5"/>
                <a:gd name="T4" fmla="*/ 0 w 2"/>
                <a:gd name="T5" fmla="*/ 4 h 5"/>
                <a:gd name="T6" fmla="*/ 1 w 2"/>
                <a:gd name="T7" fmla="*/ 5 h 5"/>
                <a:gd name="T8" fmla="*/ 2 w 2"/>
                <a:gd name="T9" fmla="*/ 4 h 5"/>
                <a:gd name="T10" fmla="*/ 2 w 2"/>
                <a:gd name="T11" fmla="*/ 1 h 5"/>
                <a:gd name="T12" fmla="*/ 0 w 2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5"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2"/>
                    <a:pt x="0" y="3"/>
                    <a:pt x="0" y="4"/>
                  </a:cubicBezTo>
                  <a:cubicBezTo>
                    <a:pt x="0" y="4"/>
                    <a:pt x="0" y="5"/>
                    <a:pt x="1" y="5"/>
                  </a:cubicBezTo>
                  <a:cubicBezTo>
                    <a:pt x="1" y="5"/>
                    <a:pt x="1" y="4"/>
                    <a:pt x="2" y="4"/>
                  </a:cubicBezTo>
                  <a:cubicBezTo>
                    <a:pt x="2" y="3"/>
                    <a:pt x="2" y="2"/>
                    <a:pt x="2" y="1"/>
                  </a:cubicBezTo>
                  <a:cubicBezTo>
                    <a:pt x="1" y="1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233">
              <a:extLst>
                <a:ext uri="{FF2B5EF4-FFF2-40B4-BE49-F238E27FC236}">
                  <a16:creationId xmlns:a16="http://schemas.microsoft.com/office/drawing/2014/main" id="{D76FE73B-B0D8-4CDE-8CC6-5733ECD5970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686300" y="3575050"/>
              <a:ext cx="2784475" cy="1266825"/>
            </a:xfrm>
            <a:custGeom>
              <a:avLst/>
              <a:gdLst>
                <a:gd name="T0" fmla="*/ 384 w 403"/>
                <a:gd name="T1" fmla="*/ 114 h 181"/>
                <a:gd name="T2" fmla="*/ 315 w 403"/>
                <a:gd name="T3" fmla="*/ 64 h 181"/>
                <a:gd name="T4" fmla="*/ 233 w 403"/>
                <a:gd name="T5" fmla="*/ 25 h 181"/>
                <a:gd name="T6" fmla="*/ 225 w 403"/>
                <a:gd name="T7" fmla="*/ 16 h 181"/>
                <a:gd name="T8" fmla="*/ 201 w 403"/>
                <a:gd name="T9" fmla="*/ 0 h 181"/>
                <a:gd name="T10" fmla="*/ 167 w 403"/>
                <a:gd name="T11" fmla="*/ 17 h 181"/>
                <a:gd name="T12" fmla="*/ 176 w 403"/>
                <a:gd name="T13" fmla="*/ 25 h 181"/>
                <a:gd name="T14" fmla="*/ 62 w 403"/>
                <a:gd name="T15" fmla="*/ 87 h 181"/>
                <a:gd name="T16" fmla="*/ 19 w 403"/>
                <a:gd name="T17" fmla="*/ 115 h 181"/>
                <a:gd name="T18" fmla="*/ 18 w 403"/>
                <a:gd name="T19" fmla="*/ 181 h 181"/>
                <a:gd name="T20" fmla="*/ 225 w 403"/>
                <a:gd name="T21" fmla="*/ 181 h 181"/>
                <a:gd name="T22" fmla="*/ 220 w 403"/>
                <a:gd name="T23" fmla="*/ 5 h 181"/>
                <a:gd name="T24" fmla="*/ 182 w 403"/>
                <a:gd name="T25" fmla="*/ 5 h 181"/>
                <a:gd name="T26" fmla="*/ 182 w 403"/>
                <a:gd name="T27" fmla="*/ 5 h 181"/>
                <a:gd name="T28" fmla="*/ 219 w 403"/>
                <a:gd name="T29" fmla="*/ 18 h 181"/>
                <a:gd name="T30" fmla="*/ 168 w 403"/>
                <a:gd name="T31" fmla="*/ 19 h 181"/>
                <a:gd name="T32" fmla="*/ 187 w 403"/>
                <a:gd name="T33" fmla="*/ 33 h 181"/>
                <a:gd name="T34" fmla="*/ 178 w 403"/>
                <a:gd name="T35" fmla="*/ 25 h 181"/>
                <a:gd name="T36" fmla="*/ 189 w 403"/>
                <a:gd name="T37" fmla="*/ 44 h 181"/>
                <a:gd name="T38" fmla="*/ 197 w 403"/>
                <a:gd name="T39" fmla="*/ 92 h 181"/>
                <a:gd name="T40" fmla="*/ 206 w 403"/>
                <a:gd name="T41" fmla="*/ 75 h 181"/>
                <a:gd name="T42" fmla="*/ 197 w 403"/>
                <a:gd name="T43" fmla="*/ 101 h 181"/>
                <a:gd name="T44" fmla="*/ 197 w 403"/>
                <a:gd name="T45" fmla="*/ 62 h 181"/>
                <a:gd name="T46" fmla="*/ 206 w 403"/>
                <a:gd name="T47" fmla="*/ 114 h 181"/>
                <a:gd name="T48" fmla="*/ 197 w 403"/>
                <a:gd name="T49" fmla="*/ 53 h 181"/>
                <a:gd name="T50" fmla="*/ 206 w 403"/>
                <a:gd name="T51" fmla="*/ 123 h 181"/>
                <a:gd name="T52" fmla="*/ 197 w 403"/>
                <a:gd name="T53" fmla="*/ 49 h 181"/>
                <a:gd name="T54" fmla="*/ 195 w 403"/>
                <a:gd name="T55" fmla="*/ 52 h 181"/>
                <a:gd name="T56" fmla="*/ 195 w 403"/>
                <a:gd name="T57" fmla="*/ 61 h 181"/>
                <a:gd name="T58" fmla="*/ 195 w 403"/>
                <a:gd name="T59" fmla="*/ 83 h 181"/>
                <a:gd name="T60" fmla="*/ 195 w 403"/>
                <a:gd name="T61" fmla="*/ 102 h 181"/>
                <a:gd name="T62" fmla="*/ 195 w 403"/>
                <a:gd name="T63" fmla="*/ 115 h 181"/>
                <a:gd name="T64" fmla="*/ 189 w 403"/>
                <a:gd name="T65" fmla="*/ 140 h 181"/>
                <a:gd name="T66" fmla="*/ 197 w 403"/>
                <a:gd name="T67" fmla="*/ 140 h 181"/>
                <a:gd name="T68" fmla="*/ 208 w 403"/>
                <a:gd name="T69" fmla="*/ 140 h 181"/>
                <a:gd name="T70" fmla="*/ 214 w 403"/>
                <a:gd name="T71" fmla="*/ 33 h 181"/>
                <a:gd name="T72" fmla="*/ 189 w 403"/>
                <a:gd name="T73" fmla="*/ 145 h 181"/>
                <a:gd name="T74" fmla="*/ 216 w 403"/>
                <a:gd name="T75" fmla="*/ 179 h 181"/>
                <a:gd name="T76" fmla="*/ 227 w 403"/>
                <a:gd name="T77" fmla="*/ 179 h 181"/>
                <a:gd name="T78" fmla="*/ 382 w 403"/>
                <a:gd name="T79" fmla="*/ 115 h 181"/>
                <a:gd name="T80" fmla="*/ 227 w 403"/>
                <a:gd name="T81" fmla="*/ 72 h 181"/>
                <a:gd name="T82" fmla="*/ 384 w 403"/>
                <a:gd name="T83" fmla="*/ 113 h 181"/>
                <a:gd name="T84" fmla="*/ 341 w 403"/>
                <a:gd name="T85" fmla="*/ 89 h 181"/>
                <a:gd name="T86" fmla="*/ 315 w 403"/>
                <a:gd name="T87" fmla="*/ 70 h 181"/>
                <a:gd name="T88" fmla="*/ 310 w 403"/>
                <a:gd name="T89" fmla="*/ 67 h 181"/>
                <a:gd name="T90" fmla="*/ 93 w 403"/>
                <a:gd name="T91" fmla="*/ 67 h 181"/>
                <a:gd name="T92" fmla="*/ 65 w 403"/>
                <a:gd name="T93" fmla="*/ 90 h 181"/>
                <a:gd name="T94" fmla="*/ 8 w 403"/>
                <a:gd name="T95" fmla="*/ 107 h 181"/>
                <a:gd name="T96" fmla="*/ 176 w 403"/>
                <a:gd name="T97" fmla="*/ 113 h 181"/>
                <a:gd name="T98" fmla="*/ 21 w 403"/>
                <a:gd name="T99" fmla="*/ 117 h 181"/>
                <a:gd name="T100" fmla="*/ 176 w 403"/>
                <a:gd name="T101" fmla="*/ 179 h 181"/>
                <a:gd name="T102" fmla="*/ 214 w 403"/>
                <a:gd name="T103" fmla="*/ 147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03" h="181">
                  <a:moveTo>
                    <a:pt x="384" y="179"/>
                  </a:moveTo>
                  <a:cubicBezTo>
                    <a:pt x="384" y="179"/>
                    <a:pt x="384" y="179"/>
                    <a:pt x="384" y="179"/>
                  </a:cubicBezTo>
                  <a:cubicBezTo>
                    <a:pt x="384" y="115"/>
                    <a:pt x="384" y="115"/>
                    <a:pt x="384" y="115"/>
                  </a:cubicBezTo>
                  <a:cubicBezTo>
                    <a:pt x="384" y="115"/>
                    <a:pt x="384" y="115"/>
                    <a:pt x="384" y="115"/>
                  </a:cubicBezTo>
                  <a:cubicBezTo>
                    <a:pt x="384" y="115"/>
                    <a:pt x="384" y="115"/>
                    <a:pt x="384" y="114"/>
                  </a:cubicBezTo>
                  <a:cubicBezTo>
                    <a:pt x="403" y="105"/>
                    <a:pt x="403" y="105"/>
                    <a:pt x="403" y="105"/>
                  </a:cubicBezTo>
                  <a:cubicBezTo>
                    <a:pt x="403" y="104"/>
                    <a:pt x="403" y="104"/>
                    <a:pt x="403" y="104"/>
                  </a:cubicBezTo>
                  <a:cubicBezTo>
                    <a:pt x="403" y="103"/>
                    <a:pt x="403" y="103"/>
                    <a:pt x="403" y="103"/>
                  </a:cubicBezTo>
                  <a:cubicBezTo>
                    <a:pt x="341" y="87"/>
                    <a:pt x="341" y="87"/>
                    <a:pt x="341" y="87"/>
                  </a:cubicBezTo>
                  <a:cubicBezTo>
                    <a:pt x="315" y="64"/>
                    <a:pt x="315" y="64"/>
                    <a:pt x="315" y="64"/>
                  </a:cubicBezTo>
                  <a:cubicBezTo>
                    <a:pt x="315" y="63"/>
                    <a:pt x="315" y="63"/>
                    <a:pt x="314" y="63"/>
                  </a:cubicBezTo>
                  <a:cubicBezTo>
                    <a:pt x="310" y="65"/>
                    <a:pt x="310" y="65"/>
                    <a:pt x="310" y="65"/>
                  </a:cubicBezTo>
                  <a:cubicBezTo>
                    <a:pt x="227" y="65"/>
                    <a:pt x="227" y="65"/>
                    <a:pt x="227" y="65"/>
                  </a:cubicBezTo>
                  <a:cubicBezTo>
                    <a:pt x="227" y="25"/>
                    <a:pt x="227" y="25"/>
                    <a:pt x="227" y="25"/>
                  </a:cubicBezTo>
                  <a:cubicBezTo>
                    <a:pt x="233" y="25"/>
                    <a:pt x="233" y="25"/>
                    <a:pt x="233" y="25"/>
                  </a:cubicBezTo>
                  <a:cubicBezTo>
                    <a:pt x="233" y="25"/>
                    <a:pt x="234" y="25"/>
                    <a:pt x="234" y="24"/>
                  </a:cubicBezTo>
                  <a:cubicBezTo>
                    <a:pt x="237" y="17"/>
                    <a:pt x="237" y="17"/>
                    <a:pt x="237" y="17"/>
                  </a:cubicBezTo>
                  <a:cubicBezTo>
                    <a:pt x="237" y="17"/>
                    <a:pt x="237" y="17"/>
                    <a:pt x="237" y="16"/>
                  </a:cubicBezTo>
                  <a:cubicBezTo>
                    <a:pt x="237" y="16"/>
                    <a:pt x="237" y="16"/>
                    <a:pt x="236" y="16"/>
                  </a:cubicBezTo>
                  <a:cubicBezTo>
                    <a:pt x="225" y="16"/>
                    <a:pt x="225" y="16"/>
                    <a:pt x="225" y="16"/>
                  </a:cubicBezTo>
                  <a:cubicBezTo>
                    <a:pt x="222" y="4"/>
                    <a:pt x="222" y="4"/>
                    <a:pt x="222" y="4"/>
                  </a:cubicBezTo>
                  <a:cubicBezTo>
                    <a:pt x="222" y="4"/>
                    <a:pt x="222" y="3"/>
                    <a:pt x="221" y="3"/>
                  </a:cubicBezTo>
                  <a:cubicBezTo>
                    <a:pt x="206" y="3"/>
                    <a:pt x="206" y="3"/>
                    <a:pt x="206" y="3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202" y="0"/>
                    <a:pt x="202" y="0"/>
                    <a:pt x="201" y="0"/>
                  </a:cubicBezTo>
                  <a:cubicBezTo>
                    <a:pt x="198" y="3"/>
                    <a:pt x="198" y="3"/>
                    <a:pt x="198" y="3"/>
                  </a:cubicBezTo>
                  <a:cubicBezTo>
                    <a:pt x="181" y="3"/>
                    <a:pt x="181" y="3"/>
                    <a:pt x="181" y="3"/>
                  </a:cubicBezTo>
                  <a:cubicBezTo>
                    <a:pt x="181" y="3"/>
                    <a:pt x="180" y="4"/>
                    <a:pt x="180" y="4"/>
                  </a:cubicBezTo>
                  <a:cubicBezTo>
                    <a:pt x="178" y="17"/>
                    <a:pt x="178" y="17"/>
                    <a:pt x="178" y="17"/>
                  </a:cubicBezTo>
                  <a:cubicBezTo>
                    <a:pt x="167" y="17"/>
                    <a:pt x="167" y="17"/>
                    <a:pt x="167" y="17"/>
                  </a:cubicBezTo>
                  <a:cubicBezTo>
                    <a:pt x="166" y="17"/>
                    <a:pt x="166" y="17"/>
                    <a:pt x="166" y="17"/>
                  </a:cubicBezTo>
                  <a:cubicBezTo>
                    <a:pt x="165" y="17"/>
                    <a:pt x="165" y="18"/>
                    <a:pt x="166" y="18"/>
                  </a:cubicBezTo>
                  <a:cubicBezTo>
                    <a:pt x="169" y="25"/>
                    <a:pt x="169" y="25"/>
                    <a:pt x="169" y="25"/>
                  </a:cubicBezTo>
                  <a:cubicBezTo>
                    <a:pt x="169" y="25"/>
                    <a:pt x="170" y="25"/>
                    <a:pt x="170" y="25"/>
                  </a:cubicBezTo>
                  <a:cubicBezTo>
                    <a:pt x="176" y="25"/>
                    <a:pt x="176" y="25"/>
                    <a:pt x="176" y="25"/>
                  </a:cubicBezTo>
                  <a:cubicBezTo>
                    <a:pt x="176" y="65"/>
                    <a:pt x="176" y="65"/>
                    <a:pt x="176" y="65"/>
                  </a:cubicBezTo>
                  <a:cubicBezTo>
                    <a:pt x="93" y="65"/>
                    <a:pt x="93" y="65"/>
                    <a:pt x="93" y="65"/>
                  </a:cubicBezTo>
                  <a:cubicBezTo>
                    <a:pt x="89" y="63"/>
                    <a:pt x="89" y="63"/>
                    <a:pt x="89" y="63"/>
                  </a:cubicBezTo>
                  <a:cubicBezTo>
                    <a:pt x="88" y="63"/>
                    <a:pt x="88" y="63"/>
                    <a:pt x="88" y="64"/>
                  </a:cubicBezTo>
                  <a:cubicBezTo>
                    <a:pt x="62" y="87"/>
                    <a:pt x="62" y="87"/>
                    <a:pt x="62" y="87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0" y="103"/>
                    <a:pt x="0" y="103"/>
                    <a:pt x="0" y="104"/>
                  </a:cubicBezTo>
                  <a:cubicBezTo>
                    <a:pt x="0" y="104"/>
                    <a:pt x="0" y="104"/>
                    <a:pt x="0" y="105"/>
                  </a:cubicBezTo>
                  <a:cubicBezTo>
                    <a:pt x="18" y="114"/>
                    <a:pt x="18" y="114"/>
                    <a:pt x="18" y="114"/>
                  </a:cubicBezTo>
                  <a:cubicBezTo>
                    <a:pt x="19" y="115"/>
                    <a:pt x="19" y="115"/>
                    <a:pt x="19" y="115"/>
                  </a:cubicBezTo>
                  <a:cubicBezTo>
                    <a:pt x="19" y="115"/>
                    <a:pt x="19" y="115"/>
                    <a:pt x="19" y="115"/>
                  </a:cubicBezTo>
                  <a:cubicBezTo>
                    <a:pt x="19" y="179"/>
                    <a:pt x="19" y="179"/>
                    <a:pt x="19" y="179"/>
                  </a:cubicBezTo>
                  <a:cubicBezTo>
                    <a:pt x="18" y="179"/>
                    <a:pt x="18" y="179"/>
                    <a:pt x="18" y="179"/>
                  </a:cubicBezTo>
                  <a:cubicBezTo>
                    <a:pt x="18" y="179"/>
                    <a:pt x="17" y="179"/>
                    <a:pt x="17" y="180"/>
                  </a:cubicBezTo>
                  <a:cubicBezTo>
                    <a:pt x="17" y="181"/>
                    <a:pt x="18" y="181"/>
                    <a:pt x="18" y="181"/>
                  </a:cubicBezTo>
                  <a:cubicBezTo>
                    <a:pt x="178" y="181"/>
                    <a:pt x="178" y="181"/>
                    <a:pt x="178" y="181"/>
                  </a:cubicBezTo>
                  <a:cubicBezTo>
                    <a:pt x="179" y="181"/>
                    <a:pt x="179" y="181"/>
                    <a:pt x="179" y="181"/>
                  </a:cubicBezTo>
                  <a:cubicBezTo>
                    <a:pt x="188" y="181"/>
                    <a:pt x="188" y="181"/>
                    <a:pt x="188" y="181"/>
                  </a:cubicBezTo>
                  <a:cubicBezTo>
                    <a:pt x="215" y="181"/>
                    <a:pt x="215" y="181"/>
                    <a:pt x="215" y="181"/>
                  </a:cubicBezTo>
                  <a:cubicBezTo>
                    <a:pt x="225" y="181"/>
                    <a:pt x="225" y="181"/>
                    <a:pt x="225" y="181"/>
                  </a:cubicBezTo>
                  <a:cubicBezTo>
                    <a:pt x="225" y="181"/>
                    <a:pt x="225" y="181"/>
                    <a:pt x="225" y="181"/>
                  </a:cubicBezTo>
                  <a:cubicBezTo>
                    <a:pt x="384" y="181"/>
                    <a:pt x="384" y="181"/>
                    <a:pt x="384" y="181"/>
                  </a:cubicBezTo>
                  <a:cubicBezTo>
                    <a:pt x="384" y="181"/>
                    <a:pt x="385" y="181"/>
                    <a:pt x="385" y="180"/>
                  </a:cubicBezTo>
                  <a:cubicBezTo>
                    <a:pt x="385" y="179"/>
                    <a:pt x="384" y="179"/>
                    <a:pt x="384" y="179"/>
                  </a:cubicBezTo>
                  <a:close/>
                  <a:moveTo>
                    <a:pt x="220" y="5"/>
                  </a:moveTo>
                  <a:cubicBezTo>
                    <a:pt x="223" y="16"/>
                    <a:pt x="223" y="16"/>
                    <a:pt x="223" y="16"/>
                  </a:cubicBezTo>
                  <a:cubicBezTo>
                    <a:pt x="220" y="16"/>
                    <a:pt x="220" y="16"/>
                    <a:pt x="220" y="16"/>
                  </a:cubicBezTo>
                  <a:cubicBezTo>
                    <a:pt x="208" y="5"/>
                    <a:pt x="208" y="5"/>
                    <a:pt x="208" y="5"/>
                  </a:cubicBezTo>
                  <a:lnTo>
                    <a:pt x="220" y="5"/>
                  </a:lnTo>
                  <a:close/>
                  <a:moveTo>
                    <a:pt x="182" y="5"/>
                  </a:moveTo>
                  <a:cubicBezTo>
                    <a:pt x="196" y="5"/>
                    <a:pt x="196" y="5"/>
                    <a:pt x="196" y="5"/>
                  </a:cubicBezTo>
                  <a:cubicBezTo>
                    <a:pt x="185" y="16"/>
                    <a:pt x="185" y="16"/>
                    <a:pt x="185" y="16"/>
                  </a:cubicBezTo>
                  <a:cubicBezTo>
                    <a:pt x="185" y="16"/>
                    <a:pt x="185" y="16"/>
                    <a:pt x="185" y="16"/>
                  </a:cubicBezTo>
                  <a:cubicBezTo>
                    <a:pt x="180" y="16"/>
                    <a:pt x="180" y="16"/>
                    <a:pt x="180" y="16"/>
                  </a:cubicBezTo>
                  <a:lnTo>
                    <a:pt x="182" y="5"/>
                  </a:lnTo>
                  <a:close/>
                  <a:moveTo>
                    <a:pt x="168" y="19"/>
                  </a:moveTo>
                  <a:cubicBezTo>
                    <a:pt x="185" y="19"/>
                    <a:pt x="185" y="19"/>
                    <a:pt x="185" y="19"/>
                  </a:cubicBezTo>
                  <a:cubicBezTo>
                    <a:pt x="185" y="19"/>
                    <a:pt x="185" y="19"/>
                    <a:pt x="185" y="18"/>
                  </a:cubicBezTo>
                  <a:cubicBezTo>
                    <a:pt x="202" y="2"/>
                    <a:pt x="202" y="2"/>
                    <a:pt x="202" y="2"/>
                  </a:cubicBezTo>
                  <a:cubicBezTo>
                    <a:pt x="219" y="18"/>
                    <a:pt x="219" y="18"/>
                    <a:pt x="219" y="18"/>
                  </a:cubicBezTo>
                  <a:cubicBezTo>
                    <a:pt x="219" y="18"/>
                    <a:pt x="219" y="18"/>
                    <a:pt x="219" y="18"/>
                  </a:cubicBezTo>
                  <a:cubicBezTo>
                    <a:pt x="235" y="18"/>
                    <a:pt x="235" y="18"/>
                    <a:pt x="235" y="18"/>
                  </a:cubicBezTo>
                  <a:cubicBezTo>
                    <a:pt x="232" y="23"/>
                    <a:pt x="232" y="23"/>
                    <a:pt x="232" y="23"/>
                  </a:cubicBezTo>
                  <a:cubicBezTo>
                    <a:pt x="170" y="23"/>
                    <a:pt x="170" y="23"/>
                    <a:pt x="170" y="23"/>
                  </a:cubicBezTo>
                  <a:lnTo>
                    <a:pt x="168" y="19"/>
                  </a:lnTo>
                  <a:close/>
                  <a:moveTo>
                    <a:pt x="179" y="179"/>
                  </a:moveTo>
                  <a:cubicBezTo>
                    <a:pt x="179" y="179"/>
                    <a:pt x="179" y="179"/>
                    <a:pt x="178" y="179"/>
                  </a:cubicBezTo>
                  <a:cubicBezTo>
                    <a:pt x="178" y="179"/>
                    <a:pt x="178" y="179"/>
                    <a:pt x="178" y="179"/>
                  </a:cubicBezTo>
                  <a:cubicBezTo>
                    <a:pt x="178" y="33"/>
                    <a:pt x="178" y="33"/>
                    <a:pt x="178" y="33"/>
                  </a:cubicBezTo>
                  <a:cubicBezTo>
                    <a:pt x="187" y="33"/>
                    <a:pt x="187" y="33"/>
                    <a:pt x="187" y="33"/>
                  </a:cubicBezTo>
                  <a:cubicBezTo>
                    <a:pt x="187" y="179"/>
                    <a:pt x="187" y="179"/>
                    <a:pt x="187" y="179"/>
                  </a:cubicBezTo>
                  <a:lnTo>
                    <a:pt x="179" y="179"/>
                  </a:lnTo>
                  <a:close/>
                  <a:moveTo>
                    <a:pt x="225" y="31"/>
                  </a:moveTo>
                  <a:cubicBezTo>
                    <a:pt x="178" y="31"/>
                    <a:pt x="178" y="31"/>
                    <a:pt x="178" y="31"/>
                  </a:cubicBezTo>
                  <a:cubicBezTo>
                    <a:pt x="178" y="25"/>
                    <a:pt x="178" y="25"/>
                    <a:pt x="178" y="25"/>
                  </a:cubicBezTo>
                  <a:cubicBezTo>
                    <a:pt x="225" y="25"/>
                    <a:pt x="225" y="25"/>
                    <a:pt x="225" y="25"/>
                  </a:cubicBezTo>
                  <a:lnTo>
                    <a:pt x="225" y="31"/>
                  </a:lnTo>
                  <a:close/>
                  <a:moveTo>
                    <a:pt x="214" y="47"/>
                  </a:moveTo>
                  <a:cubicBezTo>
                    <a:pt x="189" y="47"/>
                    <a:pt x="189" y="47"/>
                    <a:pt x="189" y="47"/>
                  </a:cubicBezTo>
                  <a:cubicBezTo>
                    <a:pt x="189" y="44"/>
                    <a:pt x="189" y="44"/>
                    <a:pt x="189" y="44"/>
                  </a:cubicBezTo>
                  <a:cubicBezTo>
                    <a:pt x="214" y="44"/>
                    <a:pt x="214" y="44"/>
                    <a:pt x="214" y="44"/>
                  </a:cubicBezTo>
                  <a:lnTo>
                    <a:pt x="214" y="47"/>
                  </a:lnTo>
                  <a:close/>
                  <a:moveTo>
                    <a:pt x="206" y="84"/>
                  </a:moveTo>
                  <a:cubicBezTo>
                    <a:pt x="206" y="92"/>
                    <a:pt x="206" y="92"/>
                    <a:pt x="206" y="92"/>
                  </a:cubicBezTo>
                  <a:cubicBezTo>
                    <a:pt x="197" y="92"/>
                    <a:pt x="197" y="92"/>
                    <a:pt x="197" y="92"/>
                  </a:cubicBezTo>
                  <a:cubicBezTo>
                    <a:pt x="197" y="84"/>
                    <a:pt x="197" y="84"/>
                    <a:pt x="197" y="84"/>
                  </a:cubicBezTo>
                  <a:lnTo>
                    <a:pt x="206" y="84"/>
                  </a:lnTo>
                  <a:close/>
                  <a:moveTo>
                    <a:pt x="197" y="82"/>
                  </a:moveTo>
                  <a:cubicBezTo>
                    <a:pt x="197" y="75"/>
                    <a:pt x="197" y="75"/>
                    <a:pt x="197" y="75"/>
                  </a:cubicBezTo>
                  <a:cubicBezTo>
                    <a:pt x="206" y="75"/>
                    <a:pt x="206" y="75"/>
                    <a:pt x="206" y="75"/>
                  </a:cubicBezTo>
                  <a:cubicBezTo>
                    <a:pt x="206" y="82"/>
                    <a:pt x="206" y="82"/>
                    <a:pt x="206" y="82"/>
                  </a:cubicBezTo>
                  <a:lnTo>
                    <a:pt x="197" y="82"/>
                  </a:lnTo>
                  <a:close/>
                  <a:moveTo>
                    <a:pt x="206" y="94"/>
                  </a:moveTo>
                  <a:cubicBezTo>
                    <a:pt x="206" y="101"/>
                    <a:pt x="206" y="101"/>
                    <a:pt x="206" y="101"/>
                  </a:cubicBezTo>
                  <a:cubicBezTo>
                    <a:pt x="197" y="101"/>
                    <a:pt x="197" y="101"/>
                    <a:pt x="197" y="101"/>
                  </a:cubicBezTo>
                  <a:cubicBezTo>
                    <a:pt x="197" y="94"/>
                    <a:pt x="197" y="94"/>
                    <a:pt x="197" y="94"/>
                  </a:cubicBezTo>
                  <a:lnTo>
                    <a:pt x="206" y="94"/>
                  </a:lnTo>
                  <a:close/>
                  <a:moveTo>
                    <a:pt x="206" y="73"/>
                  </a:moveTo>
                  <a:cubicBezTo>
                    <a:pt x="197" y="73"/>
                    <a:pt x="197" y="73"/>
                    <a:pt x="197" y="73"/>
                  </a:cubicBezTo>
                  <a:cubicBezTo>
                    <a:pt x="197" y="62"/>
                    <a:pt x="197" y="62"/>
                    <a:pt x="197" y="62"/>
                  </a:cubicBezTo>
                  <a:cubicBezTo>
                    <a:pt x="206" y="62"/>
                    <a:pt x="206" y="62"/>
                    <a:pt x="206" y="62"/>
                  </a:cubicBezTo>
                  <a:lnTo>
                    <a:pt x="206" y="73"/>
                  </a:lnTo>
                  <a:close/>
                  <a:moveTo>
                    <a:pt x="197" y="103"/>
                  </a:moveTo>
                  <a:cubicBezTo>
                    <a:pt x="206" y="103"/>
                    <a:pt x="206" y="103"/>
                    <a:pt x="206" y="103"/>
                  </a:cubicBezTo>
                  <a:cubicBezTo>
                    <a:pt x="206" y="114"/>
                    <a:pt x="206" y="114"/>
                    <a:pt x="206" y="114"/>
                  </a:cubicBezTo>
                  <a:cubicBezTo>
                    <a:pt x="197" y="114"/>
                    <a:pt x="197" y="114"/>
                    <a:pt x="197" y="114"/>
                  </a:cubicBezTo>
                  <a:lnTo>
                    <a:pt x="197" y="103"/>
                  </a:lnTo>
                  <a:close/>
                  <a:moveTo>
                    <a:pt x="206" y="60"/>
                  </a:moveTo>
                  <a:cubicBezTo>
                    <a:pt x="197" y="60"/>
                    <a:pt x="197" y="60"/>
                    <a:pt x="197" y="60"/>
                  </a:cubicBezTo>
                  <a:cubicBezTo>
                    <a:pt x="197" y="53"/>
                    <a:pt x="197" y="53"/>
                    <a:pt x="197" y="53"/>
                  </a:cubicBezTo>
                  <a:cubicBezTo>
                    <a:pt x="206" y="53"/>
                    <a:pt x="206" y="53"/>
                    <a:pt x="206" y="53"/>
                  </a:cubicBezTo>
                  <a:lnTo>
                    <a:pt x="206" y="60"/>
                  </a:lnTo>
                  <a:close/>
                  <a:moveTo>
                    <a:pt x="197" y="116"/>
                  </a:moveTo>
                  <a:cubicBezTo>
                    <a:pt x="206" y="116"/>
                    <a:pt x="206" y="116"/>
                    <a:pt x="206" y="116"/>
                  </a:cubicBezTo>
                  <a:cubicBezTo>
                    <a:pt x="206" y="123"/>
                    <a:pt x="206" y="123"/>
                    <a:pt x="206" y="123"/>
                  </a:cubicBezTo>
                  <a:cubicBezTo>
                    <a:pt x="197" y="123"/>
                    <a:pt x="197" y="123"/>
                    <a:pt x="197" y="123"/>
                  </a:cubicBezTo>
                  <a:lnTo>
                    <a:pt x="197" y="116"/>
                  </a:lnTo>
                  <a:close/>
                  <a:moveTo>
                    <a:pt x="206" y="51"/>
                  </a:moveTo>
                  <a:cubicBezTo>
                    <a:pt x="197" y="51"/>
                    <a:pt x="197" y="51"/>
                    <a:pt x="197" y="51"/>
                  </a:cubicBezTo>
                  <a:cubicBezTo>
                    <a:pt x="197" y="49"/>
                    <a:pt x="197" y="49"/>
                    <a:pt x="197" y="49"/>
                  </a:cubicBezTo>
                  <a:cubicBezTo>
                    <a:pt x="206" y="49"/>
                    <a:pt x="206" y="49"/>
                    <a:pt x="206" y="49"/>
                  </a:cubicBezTo>
                  <a:lnTo>
                    <a:pt x="206" y="51"/>
                  </a:lnTo>
                  <a:close/>
                  <a:moveTo>
                    <a:pt x="189" y="49"/>
                  </a:moveTo>
                  <a:cubicBezTo>
                    <a:pt x="195" y="49"/>
                    <a:pt x="195" y="49"/>
                    <a:pt x="195" y="49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93"/>
                    <a:pt x="195" y="93"/>
                    <a:pt x="195" y="93"/>
                  </a:cubicBezTo>
                  <a:cubicBezTo>
                    <a:pt x="195" y="93"/>
                    <a:pt x="195" y="93"/>
                    <a:pt x="195" y="93"/>
                  </a:cubicBezTo>
                  <a:cubicBezTo>
                    <a:pt x="195" y="94"/>
                    <a:pt x="195" y="94"/>
                    <a:pt x="195" y="94"/>
                  </a:cubicBezTo>
                  <a:cubicBezTo>
                    <a:pt x="195" y="102"/>
                    <a:pt x="195" y="102"/>
                    <a:pt x="195" y="102"/>
                  </a:cubicBezTo>
                  <a:cubicBezTo>
                    <a:pt x="195" y="102"/>
                    <a:pt x="195" y="102"/>
                    <a:pt x="195" y="102"/>
                  </a:cubicBezTo>
                  <a:cubicBezTo>
                    <a:pt x="195" y="103"/>
                    <a:pt x="195" y="103"/>
                    <a:pt x="195" y="103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40"/>
                    <a:pt x="195" y="140"/>
                    <a:pt x="195" y="140"/>
                  </a:cubicBezTo>
                  <a:cubicBezTo>
                    <a:pt x="189" y="140"/>
                    <a:pt x="189" y="140"/>
                    <a:pt x="189" y="140"/>
                  </a:cubicBezTo>
                  <a:lnTo>
                    <a:pt x="189" y="49"/>
                  </a:lnTo>
                  <a:close/>
                  <a:moveTo>
                    <a:pt x="197" y="125"/>
                  </a:moveTo>
                  <a:cubicBezTo>
                    <a:pt x="206" y="125"/>
                    <a:pt x="206" y="125"/>
                    <a:pt x="206" y="125"/>
                  </a:cubicBezTo>
                  <a:cubicBezTo>
                    <a:pt x="206" y="140"/>
                    <a:pt x="206" y="140"/>
                    <a:pt x="206" y="140"/>
                  </a:cubicBezTo>
                  <a:cubicBezTo>
                    <a:pt x="197" y="140"/>
                    <a:pt x="197" y="140"/>
                    <a:pt x="197" y="140"/>
                  </a:cubicBezTo>
                  <a:lnTo>
                    <a:pt x="197" y="125"/>
                  </a:lnTo>
                  <a:close/>
                  <a:moveTo>
                    <a:pt x="208" y="49"/>
                  </a:moveTo>
                  <a:cubicBezTo>
                    <a:pt x="214" y="49"/>
                    <a:pt x="214" y="49"/>
                    <a:pt x="214" y="49"/>
                  </a:cubicBezTo>
                  <a:cubicBezTo>
                    <a:pt x="214" y="140"/>
                    <a:pt x="214" y="140"/>
                    <a:pt x="214" y="140"/>
                  </a:cubicBezTo>
                  <a:cubicBezTo>
                    <a:pt x="208" y="140"/>
                    <a:pt x="208" y="140"/>
                    <a:pt x="208" y="140"/>
                  </a:cubicBezTo>
                  <a:lnTo>
                    <a:pt x="208" y="49"/>
                  </a:lnTo>
                  <a:close/>
                  <a:moveTo>
                    <a:pt x="214" y="42"/>
                  </a:moveTo>
                  <a:cubicBezTo>
                    <a:pt x="189" y="42"/>
                    <a:pt x="189" y="42"/>
                    <a:pt x="189" y="42"/>
                  </a:cubicBezTo>
                  <a:cubicBezTo>
                    <a:pt x="189" y="33"/>
                    <a:pt x="189" y="33"/>
                    <a:pt x="189" y="33"/>
                  </a:cubicBezTo>
                  <a:cubicBezTo>
                    <a:pt x="214" y="33"/>
                    <a:pt x="214" y="33"/>
                    <a:pt x="214" y="33"/>
                  </a:cubicBezTo>
                  <a:lnTo>
                    <a:pt x="214" y="42"/>
                  </a:lnTo>
                  <a:close/>
                  <a:moveTo>
                    <a:pt x="189" y="142"/>
                  </a:moveTo>
                  <a:cubicBezTo>
                    <a:pt x="214" y="142"/>
                    <a:pt x="214" y="142"/>
                    <a:pt x="214" y="142"/>
                  </a:cubicBezTo>
                  <a:cubicBezTo>
                    <a:pt x="214" y="145"/>
                    <a:pt x="214" y="145"/>
                    <a:pt x="214" y="145"/>
                  </a:cubicBezTo>
                  <a:cubicBezTo>
                    <a:pt x="189" y="145"/>
                    <a:pt x="189" y="145"/>
                    <a:pt x="189" y="145"/>
                  </a:cubicBezTo>
                  <a:lnTo>
                    <a:pt x="189" y="142"/>
                  </a:lnTo>
                  <a:close/>
                  <a:moveTo>
                    <a:pt x="216" y="33"/>
                  </a:moveTo>
                  <a:cubicBezTo>
                    <a:pt x="225" y="33"/>
                    <a:pt x="225" y="33"/>
                    <a:pt x="225" y="33"/>
                  </a:cubicBezTo>
                  <a:cubicBezTo>
                    <a:pt x="225" y="179"/>
                    <a:pt x="225" y="179"/>
                    <a:pt x="225" y="179"/>
                  </a:cubicBezTo>
                  <a:cubicBezTo>
                    <a:pt x="216" y="179"/>
                    <a:pt x="216" y="179"/>
                    <a:pt x="216" y="179"/>
                  </a:cubicBezTo>
                  <a:lnTo>
                    <a:pt x="216" y="33"/>
                  </a:lnTo>
                  <a:close/>
                  <a:moveTo>
                    <a:pt x="227" y="119"/>
                  </a:moveTo>
                  <a:cubicBezTo>
                    <a:pt x="382" y="119"/>
                    <a:pt x="382" y="119"/>
                    <a:pt x="382" y="119"/>
                  </a:cubicBezTo>
                  <a:cubicBezTo>
                    <a:pt x="382" y="179"/>
                    <a:pt x="382" y="179"/>
                    <a:pt x="382" y="179"/>
                  </a:cubicBezTo>
                  <a:cubicBezTo>
                    <a:pt x="227" y="179"/>
                    <a:pt x="227" y="179"/>
                    <a:pt x="227" y="179"/>
                  </a:cubicBezTo>
                  <a:lnTo>
                    <a:pt x="227" y="119"/>
                  </a:lnTo>
                  <a:close/>
                  <a:moveTo>
                    <a:pt x="382" y="117"/>
                  </a:moveTo>
                  <a:cubicBezTo>
                    <a:pt x="227" y="117"/>
                    <a:pt x="227" y="117"/>
                    <a:pt x="227" y="117"/>
                  </a:cubicBezTo>
                  <a:cubicBezTo>
                    <a:pt x="227" y="115"/>
                    <a:pt x="227" y="115"/>
                    <a:pt x="227" y="115"/>
                  </a:cubicBezTo>
                  <a:cubicBezTo>
                    <a:pt x="382" y="115"/>
                    <a:pt x="382" y="115"/>
                    <a:pt x="382" y="115"/>
                  </a:cubicBezTo>
                  <a:lnTo>
                    <a:pt x="382" y="117"/>
                  </a:lnTo>
                  <a:close/>
                  <a:moveTo>
                    <a:pt x="384" y="113"/>
                  </a:moveTo>
                  <a:cubicBezTo>
                    <a:pt x="227" y="113"/>
                    <a:pt x="227" y="113"/>
                    <a:pt x="227" y="113"/>
                  </a:cubicBezTo>
                  <a:cubicBezTo>
                    <a:pt x="227" y="72"/>
                    <a:pt x="227" y="72"/>
                    <a:pt x="227" y="72"/>
                  </a:cubicBezTo>
                  <a:cubicBezTo>
                    <a:pt x="227" y="72"/>
                    <a:pt x="227" y="72"/>
                    <a:pt x="227" y="72"/>
                  </a:cubicBezTo>
                  <a:cubicBezTo>
                    <a:pt x="314" y="72"/>
                    <a:pt x="314" y="72"/>
                    <a:pt x="314" y="72"/>
                  </a:cubicBezTo>
                  <a:cubicBezTo>
                    <a:pt x="336" y="92"/>
                    <a:pt x="336" y="92"/>
                    <a:pt x="336" y="92"/>
                  </a:cubicBezTo>
                  <a:cubicBezTo>
                    <a:pt x="337" y="92"/>
                    <a:pt x="337" y="92"/>
                    <a:pt x="337" y="92"/>
                  </a:cubicBezTo>
                  <a:cubicBezTo>
                    <a:pt x="394" y="107"/>
                    <a:pt x="394" y="107"/>
                    <a:pt x="394" y="107"/>
                  </a:cubicBezTo>
                  <a:lnTo>
                    <a:pt x="384" y="113"/>
                  </a:lnTo>
                  <a:close/>
                  <a:moveTo>
                    <a:pt x="310" y="67"/>
                  </a:moveTo>
                  <a:cubicBezTo>
                    <a:pt x="310" y="67"/>
                    <a:pt x="310" y="67"/>
                    <a:pt x="310" y="67"/>
                  </a:cubicBezTo>
                  <a:cubicBezTo>
                    <a:pt x="314" y="66"/>
                    <a:pt x="314" y="66"/>
                    <a:pt x="314" y="66"/>
                  </a:cubicBezTo>
                  <a:cubicBezTo>
                    <a:pt x="340" y="89"/>
                    <a:pt x="340" y="89"/>
                    <a:pt x="340" y="89"/>
                  </a:cubicBezTo>
                  <a:cubicBezTo>
                    <a:pt x="340" y="89"/>
                    <a:pt x="340" y="89"/>
                    <a:pt x="341" y="89"/>
                  </a:cubicBezTo>
                  <a:cubicBezTo>
                    <a:pt x="400" y="104"/>
                    <a:pt x="400" y="104"/>
                    <a:pt x="400" y="104"/>
                  </a:cubicBezTo>
                  <a:cubicBezTo>
                    <a:pt x="397" y="105"/>
                    <a:pt x="397" y="105"/>
                    <a:pt x="397" y="105"/>
                  </a:cubicBezTo>
                  <a:cubicBezTo>
                    <a:pt x="397" y="105"/>
                    <a:pt x="397" y="105"/>
                    <a:pt x="397" y="105"/>
                  </a:cubicBezTo>
                  <a:cubicBezTo>
                    <a:pt x="338" y="90"/>
                    <a:pt x="338" y="90"/>
                    <a:pt x="338" y="90"/>
                  </a:cubicBezTo>
                  <a:cubicBezTo>
                    <a:pt x="315" y="70"/>
                    <a:pt x="315" y="70"/>
                    <a:pt x="315" y="70"/>
                  </a:cubicBezTo>
                  <a:cubicBezTo>
                    <a:pt x="315" y="70"/>
                    <a:pt x="315" y="70"/>
                    <a:pt x="314" y="70"/>
                  </a:cubicBezTo>
                  <a:cubicBezTo>
                    <a:pt x="227" y="70"/>
                    <a:pt x="227" y="70"/>
                    <a:pt x="227" y="70"/>
                  </a:cubicBezTo>
                  <a:cubicBezTo>
                    <a:pt x="227" y="70"/>
                    <a:pt x="227" y="70"/>
                    <a:pt x="227" y="70"/>
                  </a:cubicBezTo>
                  <a:cubicBezTo>
                    <a:pt x="227" y="67"/>
                    <a:pt x="227" y="67"/>
                    <a:pt x="227" y="67"/>
                  </a:cubicBezTo>
                  <a:lnTo>
                    <a:pt x="310" y="67"/>
                  </a:lnTo>
                  <a:close/>
                  <a:moveTo>
                    <a:pt x="62" y="89"/>
                  </a:moveTo>
                  <a:cubicBezTo>
                    <a:pt x="63" y="89"/>
                    <a:pt x="63" y="89"/>
                    <a:pt x="63" y="89"/>
                  </a:cubicBezTo>
                  <a:cubicBezTo>
                    <a:pt x="89" y="66"/>
                    <a:pt x="89" y="66"/>
                    <a:pt x="89" y="66"/>
                  </a:cubicBezTo>
                  <a:cubicBezTo>
                    <a:pt x="93" y="67"/>
                    <a:pt x="93" y="67"/>
                    <a:pt x="93" y="67"/>
                  </a:cubicBezTo>
                  <a:cubicBezTo>
                    <a:pt x="93" y="67"/>
                    <a:pt x="93" y="67"/>
                    <a:pt x="93" y="67"/>
                  </a:cubicBezTo>
                  <a:cubicBezTo>
                    <a:pt x="176" y="67"/>
                    <a:pt x="176" y="67"/>
                    <a:pt x="176" y="67"/>
                  </a:cubicBezTo>
                  <a:cubicBezTo>
                    <a:pt x="176" y="70"/>
                    <a:pt x="176" y="70"/>
                    <a:pt x="176" y="70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65" y="90"/>
                    <a:pt x="65" y="90"/>
                    <a:pt x="65" y="90"/>
                  </a:cubicBezTo>
                  <a:cubicBezTo>
                    <a:pt x="6" y="105"/>
                    <a:pt x="6" y="105"/>
                    <a:pt x="6" y="105"/>
                  </a:cubicBezTo>
                  <a:cubicBezTo>
                    <a:pt x="6" y="105"/>
                    <a:pt x="6" y="105"/>
                    <a:pt x="6" y="105"/>
                  </a:cubicBezTo>
                  <a:cubicBezTo>
                    <a:pt x="3" y="104"/>
                    <a:pt x="3" y="104"/>
                    <a:pt x="3" y="104"/>
                  </a:cubicBezTo>
                  <a:lnTo>
                    <a:pt x="62" y="89"/>
                  </a:lnTo>
                  <a:close/>
                  <a:moveTo>
                    <a:pt x="8" y="107"/>
                  </a:moveTo>
                  <a:cubicBezTo>
                    <a:pt x="66" y="92"/>
                    <a:pt x="66" y="92"/>
                    <a:pt x="66" y="92"/>
                  </a:cubicBezTo>
                  <a:cubicBezTo>
                    <a:pt x="66" y="92"/>
                    <a:pt x="66" y="92"/>
                    <a:pt x="66" y="92"/>
                  </a:cubicBezTo>
                  <a:cubicBezTo>
                    <a:pt x="89" y="72"/>
                    <a:pt x="89" y="72"/>
                    <a:pt x="89" y="72"/>
                  </a:cubicBezTo>
                  <a:cubicBezTo>
                    <a:pt x="176" y="72"/>
                    <a:pt x="176" y="72"/>
                    <a:pt x="176" y="72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9" y="113"/>
                    <a:pt x="19" y="113"/>
                    <a:pt x="19" y="113"/>
                  </a:cubicBezTo>
                  <a:lnTo>
                    <a:pt x="8" y="107"/>
                  </a:lnTo>
                  <a:close/>
                  <a:moveTo>
                    <a:pt x="176" y="115"/>
                  </a:moveTo>
                  <a:cubicBezTo>
                    <a:pt x="176" y="117"/>
                    <a:pt x="176" y="117"/>
                    <a:pt x="176" y="117"/>
                  </a:cubicBezTo>
                  <a:cubicBezTo>
                    <a:pt x="21" y="117"/>
                    <a:pt x="21" y="117"/>
                    <a:pt x="21" y="117"/>
                  </a:cubicBezTo>
                  <a:cubicBezTo>
                    <a:pt x="21" y="115"/>
                    <a:pt x="21" y="115"/>
                    <a:pt x="21" y="115"/>
                  </a:cubicBezTo>
                  <a:lnTo>
                    <a:pt x="176" y="115"/>
                  </a:lnTo>
                  <a:close/>
                  <a:moveTo>
                    <a:pt x="21" y="119"/>
                  </a:moveTo>
                  <a:cubicBezTo>
                    <a:pt x="176" y="119"/>
                    <a:pt x="176" y="119"/>
                    <a:pt x="176" y="119"/>
                  </a:cubicBezTo>
                  <a:cubicBezTo>
                    <a:pt x="176" y="179"/>
                    <a:pt x="176" y="179"/>
                    <a:pt x="176" y="179"/>
                  </a:cubicBezTo>
                  <a:cubicBezTo>
                    <a:pt x="21" y="179"/>
                    <a:pt x="21" y="179"/>
                    <a:pt x="21" y="179"/>
                  </a:cubicBezTo>
                  <a:lnTo>
                    <a:pt x="21" y="119"/>
                  </a:lnTo>
                  <a:close/>
                  <a:moveTo>
                    <a:pt x="189" y="179"/>
                  </a:moveTo>
                  <a:cubicBezTo>
                    <a:pt x="189" y="147"/>
                    <a:pt x="189" y="147"/>
                    <a:pt x="189" y="147"/>
                  </a:cubicBezTo>
                  <a:cubicBezTo>
                    <a:pt x="214" y="147"/>
                    <a:pt x="214" y="147"/>
                    <a:pt x="214" y="147"/>
                  </a:cubicBezTo>
                  <a:cubicBezTo>
                    <a:pt x="214" y="179"/>
                    <a:pt x="214" y="179"/>
                    <a:pt x="214" y="179"/>
                  </a:cubicBezTo>
                  <a:lnTo>
                    <a:pt x="189" y="1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234">
              <a:extLst>
                <a:ext uri="{FF2B5EF4-FFF2-40B4-BE49-F238E27FC236}">
                  <a16:creationId xmlns:a16="http://schemas.microsoft.com/office/drawing/2014/main" id="{82C8F238-9DED-47FE-84B2-7E135001520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34088" y="3622675"/>
              <a:ext cx="96838" cy="92075"/>
            </a:xfrm>
            <a:custGeom>
              <a:avLst/>
              <a:gdLst>
                <a:gd name="T0" fmla="*/ 39 w 61"/>
                <a:gd name="T1" fmla="*/ 22 h 58"/>
                <a:gd name="T2" fmla="*/ 30 w 61"/>
                <a:gd name="T3" fmla="*/ 0 h 58"/>
                <a:gd name="T4" fmla="*/ 22 w 61"/>
                <a:gd name="T5" fmla="*/ 22 h 58"/>
                <a:gd name="T6" fmla="*/ 0 w 61"/>
                <a:gd name="T7" fmla="*/ 22 h 58"/>
                <a:gd name="T8" fmla="*/ 17 w 61"/>
                <a:gd name="T9" fmla="*/ 36 h 58"/>
                <a:gd name="T10" fmla="*/ 13 w 61"/>
                <a:gd name="T11" fmla="*/ 58 h 58"/>
                <a:gd name="T12" fmla="*/ 30 w 61"/>
                <a:gd name="T13" fmla="*/ 44 h 58"/>
                <a:gd name="T14" fmla="*/ 48 w 61"/>
                <a:gd name="T15" fmla="*/ 58 h 58"/>
                <a:gd name="T16" fmla="*/ 43 w 61"/>
                <a:gd name="T17" fmla="*/ 36 h 58"/>
                <a:gd name="T18" fmla="*/ 61 w 61"/>
                <a:gd name="T19" fmla="*/ 22 h 58"/>
                <a:gd name="T20" fmla="*/ 39 w 61"/>
                <a:gd name="T21" fmla="*/ 2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" h="58">
                  <a:moveTo>
                    <a:pt x="39" y="22"/>
                  </a:moveTo>
                  <a:lnTo>
                    <a:pt x="30" y="0"/>
                  </a:lnTo>
                  <a:lnTo>
                    <a:pt x="22" y="22"/>
                  </a:lnTo>
                  <a:lnTo>
                    <a:pt x="0" y="22"/>
                  </a:lnTo>
                  <a:lnTo>
                    <a:pt x="17" y="36"/>
                  </a:lnTo>
                  <a:lnTo>
                    <a:pt x="13" y="58"/>
                  </a:lnTo>
                  <a:lnTo>
                    <a:pt x="30" y="44"/>
                  </a:lnTo>
                  <a:lnTo>
                    <a:pt x="48" y="58"/>
                  </a:lnTo>
                  <a:lnTo>
                    <a:pt x="43" y="36"/>
                  </a:lnTo>
                  <a:lnTo>
                    <a:pt x="61" y="22"/>
                  </a:lnTo>
                  <a:lnTo>
                    <a:pt x="39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235">
              <a:extLst>
                <a:ext uri="{FF2B5EF4-FFF2-40B4-BE49-F238E27FC236}">
                  <a16:creationId xmlns:a16="http://schemas.microsoft.com/office/drawing/2014/main" id="{313DB6CD-53BD-4467-BAC2-9574B29118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34088" y="4630738"/>
              <a:ext cx="14288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0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236">
              <a:extLst>
                <a:ext uri="{FF2B5EF4-FFF2-40B4-BE49-F238E27FC236}">
                  <a16:creationId xmlns:a16="http://schemas.microsoft.com/office/drawing/2014/main" id="{ED810CEC-F018-4C0B-9810-1E73F23587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10288" y="4630738"/>
              <a:ext cx="12700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0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237">
              <a:extLst>
                <a:ext uri="{FF2B5EF4-FFF2-40B4-BE49-F238E27FC236}">
                  <a16:creationId xmlns:a16="http://schemas.microsoft.com/office/drawing/2014/main" id="{1AB2A739-793D-485B-BE23-3F533BC9D92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69013" y="4630738"/>
              <a:ext cx="12700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1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238">
              <a:extLst>
                <a:ext uri="{FF2B5EF4-FFF2-40B4-BE49-F238E27FC236}">
                  <a16:creationId xmlns:a16="http://schemas.microsoft.com/office/drawing/2014/main" id="{3A8A59DA-0F25-4124-AC8C-5E1AD48093F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40438" y="3811588"/>
              <a:ext cx="14288" cy="42863"/>
            </a:xfrm>
            <a:custGeom>
              <a:avLst/>
              <a:gdLst>
                <a:gd name="T0" fmla="*/ 1 w 2"/>
                <a:gd name="T1" fmla="*/ 6 h 6"/>
                <a:gd name="T2" fmla="*/ 2 w 2"/>
                <a:gd name="T3" fmla="*/ 5 h 6"/>
                <a:gd name="T4" fmla="*/ 2 w 2"/>
                <a:gd name="T5" fmla="*/ 1 h 6"/>
                <a:gd name="T6" fmla="*/ 1 w 2"/>
                <a:gd name="T7" fmla="*/ 0 h 6"/>
                <a:gd name="T8" fmla="*/ 0 w 2"/>
                <a:gd name="T9" fmla="*/ 1 h 6"/>
                <a:gd name="T10" fmla="*/ 0 w 2"/>
                <a:gd name="T11" fmla="*/ 5 h 6"/>
                <a:gd name="T12" fmla="*/ 1 w 2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6">
                  <a:moveTo>
                    <a:pt x="1" y="6"/>
                  </a:moveTo>
                  <a:cubicBezTo>
                    <a:pt x="2" y="6"/>
                    <a:pt x="2" y="6"/>
                    <a:pt x="2" y="5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1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239">
              <a:extLst>
                <a:ext uri="{FF2B5EF4-FFF2-40B4-BE49-F238E27FC236}">
                  <a16:creationId xmlns:a16="http://schemas.microsoft.com/office/drawing/2014/main" id="{56CE7D27-7F5A-427A-9AF3-48B3C3F434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02350" y="3811588"/>
              <a:ext cx="14288" cy="42863"/>
            </a:xfrm>
            <a:custGeom>
              <a:avLst/>
              <a:gdLst>
                <a:gd name="T0" fmla="*/ 1 w 2"/>
                <a:gd name="T1" fmla="*/ 6 h 6"/>
                <a:gd name="T2" fmla="*/ 2 w 2"/>
                <a:gd name="T3" fmla="*/ 5 h 6"/>
                <a:gd name="T4" fmla="*/ 2 w 2"/>
                <a:gd name="T5" fmla="*/ 1 h 6"/>
                <a:gd name="T6" fmla="*/ 1 w 2"/>
                <a:gd name="T7" fmla="*/ 0 h 6"/>
                <a:gd name="T8" fmla="*/ 0 w 2"/>
                <a:gd name="T9" fmla="*/ 1 h 6"/>
                <a:gd name="T10" fmla="*/ 0 w 2"/>
                <a:gd name="T11" fmla="*/ 5 h 6"/>
                <a:gd name="T12" fmla="*/ 1 w 2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6">
                  <a:moveTo>
                    <a:pt x="1" y="6"/>
                  </a:moveTo>
                  <a:cubicBezTo>
                    <a:pt x="1" y="6"/>
                    <a:pt x="2" y="6"/>
                    <a:pt x="2" y="5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0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240">
              <a:extLst>
                <a:ext uri="{FF2B5EF4-FFF2-40B4-BE49-F238E27FC236}">
                  <a16:creationId xmlns:a16="http://schemas.microsoft.com/office/drawing/2014/main" id="{84049F3B-2E1E-4862-A97F-83EB7820A4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05488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241">
              <a:extLst>
                <a:ext uri="{FF2B5EF4-FFF2-40B4-BE49-F238E27FC236}">
                  <a16:creationId xmlns:a16="http://schemas.microsoft.com/office/drawing/2014/main" id="{A06C720D-649A-4CAC-B9E9-49B17D108F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02300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242">
              <a:extLst>
                <a:ext uri="{FF2B5EF4-FFF2-40B4-BE49-F238E27FC236}">
                  <a16:creationId xmlns:a16="http://schemas.microsoft.com/office/drawing/2014/main" id="{40F7C9B7-244D-476B-99C3-FD9BB4B8A7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99113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243">
              <a:extLst>
                <a:ext uri="{FF2B5EF4-FFF2-40B4-BE49-F238E27FC236}">
                  <a16:creationId xmlns:a16="http://schemas.microsoft.com/office/drawing/2014/main" id="{A8552E29-45C6-4A79-971A-2EB63CF5CDE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94338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244">
              <a:extLst>
                <a:ext uri="{FF2B5EF4-FFF2-40B4-BE49-F238E27FC236}">
                  <a16:creationId xmlns:a16="http://schemas.microsoft.com/office/drawing/2014/main" id="{57B4B2F7-6F83-4365-83EA-5FEDEF63663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91150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245">
              <a:extLst>
                <a:ext uri="{FF2B5EF4-FFF2-40B4-BE49-F238E27FC236}">
                  <a16:creationId xmlns:a16="http://schemas.microsoft.com/office/drawing/2014/main" id="{3CD431FE-DB73-4156-9312-DE937190A5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87963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246">
              <a:extLst>
                <a:ext uri="{FF2B5EF4-FFF2-40B4-BE49-F238E27FC236}">
                  <a16:creationId xmlns:a16="http://schemas.microsoft.com/office/drawing/2014/main" id="{E1548B52-C122-4A0E-898A-EC0047BD919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83188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247">
              <a:extLst>
                <a:ext uri="{FF2B5EF4-FFF2-40B4-BE49-F238E27FC236}">
                  <a16:creationId xmlns:a16="http://schemas.microsoft.com/office/drawing/2014/main" id="{4A6B2D17-A08F-43CA-9112-D9A9ACF814D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80000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248">
              <a:extLst>
                <a:ext uri="{FF2B5EF4-FFF2-40B4-BE49-F238E27FC236}">
                  <a16:creationId xmlns:a16="http://schemas.microsoft.com/office/drawing/2014/main" id="{9A6AC67A-8CB8-447D-B4F0-EA360434AC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76813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249">
              <a:extLst>
                <a:ext uri="{FF2B5EF4-FFF2-40B4-BE49-F238E27FC236}">
                  <a16:creationId xmlns:a16="http://schemas.microsoft.com/office/drawing/2014/main" id="{82D32F8D-4565-4424-8477-91840B2CC9E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7997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250">
              <a:extLst>
                <a:ext uri="{FF2B5EF4-FFF2-40B4-BE49-F238E27FC236}">
                  <a16:creationId xmlns:a16="http://schemas.microsoft.com/office/drawing/2014/main" id="{E6613F31-341A-48D5-81E4-01F51CA90E7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05488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251">
              <a:extLst>
                <a:ext uri="{FF2B5EF4-FFF2-40B4-BE49-F238E27FC236}">
                  <a16:creationId xmlns:a16="http://schemas.microsoft.com/office/drawing/2014/main" id="{BD5A78C7-BF98-4AFD-A82B-761B1E2F2D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02300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252">
              <a:extLst>
                <a:ext uri="{FF2B5EF4-FFF2-40B4-BE49-F238E27FC236}">
                  <a16:creationId xmlns:a16="http://schemas.microsoft.com/office/drawing/2014/main" id="{4F06DC2F-7F32-4027-B966-3152485BB05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99113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253">
              <a:extLst>
                <a:ext uri="{FF2B5EF4-FFF2-40B4-BE49-F238E27FC236}">
                  <a16:creationId xmlns:a16="http://schemas.microsoft.com/office/drawing/2014/main" id="{167D37AA-C734-4DF5-8386-3FDE1B248D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94338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254">
              <a:extLst>
                <a:ext uri="{FF2B5EF4-FFF2-40B4-BE49-F238E27FC236}">
                  <a16:creationId xmlns:a16="http://schemas.microsoft.com/office/drawing/2014/main" id="{E40345C0-94B5-431A-9A1A-B064FC838F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91150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255">
              <a:extLst>
                <a:ext uri="{FF2B5EF4-FFF2-40B4-BE49-F238E27FC236}">
                  <a16:creationId xmlns:a16="http://schemas.microsoft.com/office/drawing/2014/main" id="{08E01F0E-FF0A-4966-9E36-3E1FBCC3E1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87963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256">
              <a:extLst>
                <a:ext uri="{FF2B5EF4-FFF2-40B4-BE49-F238E27FC236}">
                  <a16:creationId xmlns:a16="http://schemas.microsoft.com/office/drawing/2014/main" id="{CAE41AF7-2565-42A1-864D-BB6D61D65B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83188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257">
              <a:extLst>
                <a:ext uri="{FF2B5EF4-FFF2-40B4-BE49-F238E27FC236}">
                  <a16:creationId xmlns:a16="http://schemas.microsoft.com/office/drawing/2014/main" id="{18FA28F1-675B-464D-9BA7-CCAD1971B60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80000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258">
              <a:extLst>
                <a:ext uri="{FF2B5EF4-FFF2-40B4-BE49-F238E27FC236}">
                  <a16:creationId xmlns:a16="http://schemas.microsoft.com/office/drawing/2014/main" id="{24496CCA-DE07-4B9F-9E29-0E1757CFC97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76813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259">
              <a:extLst>
                <a:ext uri="{FF2B5EF4-FFF2-40B4-BE49-F238E27FC236}">
                  <a16:creationId xmlns:a16="http://schemas.microsoft.com/office/drawing/2014/main" id="{E752C36D-131D-4E14-8B50-AFD81625BE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7997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260">
              <a:extLst>
                <a:ext uri="{FF2B5EF4-FFF2-40B4-BE49-F238E27FC236}">
                  <a16:creationId xmlns:a16="http://schemas.microsoft.com/office/drawing/2014/main" id="{DB1428D3-77FD-4393-9766-D4275B4C67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312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261">
              <a:extLst>
                <a:ext uri="{FF2B5EF4-FFF2-40B4-BE49-F238E27FC236}">
                  <a16:creationId xmlns:a16="http://schemas.microsoft.com/office/drawing/2014/main" id="{D3A888D8-006D-420A-A0A0-8F79CD6AC9F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8350" y="4435475"/>
              <a:ext cx="63500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262">
              <a:extLst>
                <a:ext uri="{FF2B5EF4-FFF2-40B4-BE49-F238E27FC236}">
                  <a16:creationId xmlns:a16="http://schemas.microsoft.com/office/drawing/2014/main" id="{311FC0C3-1726-4467-A242-20CD43055C0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15163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263">
              <a:extLst>
                <a:ext uri="{FF2B5EF4-FFF2-40B4-BE49-F238E27FC236}">
                  <a16:creationId xmlns:a16="http://schemas.microsoft.com/office/drawing/2014/main" id="{CE0DA6B1-EA8B-4C11-AAEF-5BB8CAE8CD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1197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264">
              <a:extLst>
                <a:ext uri="{FF2B5EF4-FFF2-40B4-BE49-F238E27FC236}">
                  <a16:creationId xmlns:a16="http://schemas.microsoft.com/office/drawing/2014/main" id="{608896A8-1F35-452E-B5C8-ECF55E9BA87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07200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265">
              <a:extLst>
                <a:ext uri="{FF2B5EF4-FFF2-40B4-BE49-F238E27FC236}">
                  <a16:creationId xmlns:a16="http://schemas.microsoft.com/office/drawing/2014/main" id="{E65A469B-D1E6-42AB-94BD-769F710B60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04013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266">
              <a:extLst>
                <a:ext uri="{FF2B5EF4-FFF2-40B4-BE49-F238E27FC236}">
                  <a16:creationId xmlns:a16="http://schemas.microsoft.com/office/drawing/2014/main" id="{B1EBCD36-D658-412E-B290-E693A46363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00825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267">
              <a:extLst>
                <a:ext uri="{FF2B5EF4-FFF2-40B4-BE49-F238E27FC236}">
                  <a16:creationId xmlns:a16="http://schemas.microsoft.com/office/drawing/2014/main" id="{F5CD7711-BD07-46F4-9D29-2F14BD0AF45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97638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268">
              <a:extLst>
                <a:ext uri="{FF2B5EF4-FFF2-40B4-BE49-F238E27FC236}">
                  <a16:creationId xmlns:a16="http://schemas.microsoft.com/office/drawing/2014/main" id="{BBA8388C-2FCA-4FF6-B601-DEE58F0363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92863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269">
              <a:extLst>
                <a:ext uri="{FF2B5EF4-FFF2-40B4-BE49-F238E27FC236}">
                  <a16:creationId xmlns:a16="http://schemas.microsoft.com/office/drawing/2014/main" id="{C3EA6332-C892-42B1-B651-96DF9ACD28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9602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Freeform 270">
              <a:extLst>
                <a:ext uri="{FF2B5EF4-FFF2-40B4-BE49-F238E27FC236}">
                  <a16:creationId xmlns:a16="http://schemas.microsoft.com/office/drawing/2014/main" id="{205D020F-2EB1-42EF-AD8E-823AC956D8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312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Freeform 271">
              <a:extLst>
                <a:ext uri="{FF2B5EF4-FFF2-40B4-BE49-F238E27FC236}">
                  <a16:creationId xmlns:a16="http://schemas.microsoft.com/office/drawing/2014/main" id="{C1F30E08-C5AB-43CF-84FA-B7909BC5415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8350" y="4603750"/>
              <a:ext cx="63500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Freeform 272">
              <a:extLst>
                <a:ext uri="{FF2B5EF4-FFF2-40B4-BE49-F238E27FC236}">
                  <a16:creationId xmlns:a16="http://schemas.microsoft.com/office/drawing/2014/main" id="{4F8ABF3F-7AF3-4074-AC21-A553FAD39C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15163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Freeform 273">
              <a:extLst>
                <a:ext uri="{FF2B5EF4-FFF2-40B4-BE49-F238E27FC236}">
                  <a16:creationId xmlns:a16="http://schemas.microsoft.com/office/drawing/2014/main" id="{ECF0BCAD-221B-45FE-AAB8-0C0DE035988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1197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Freeform 274">
              <a:extLst>
                <a:ext uri="{FF2B5EF4-FFF2-40B4-BE49-F238E27FC236}">
                  <a16:creationId xmlns:a16="http://schemas.microsoft.com/office/drawing/2014/main" id="{62F18E42-CA71-42AE-9A6A-19F199C1AE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07200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" name="Freeform 275">
              <a:extLst>
                <a:ext uri="{FF2B5EF4-FFF2-40B4-BE49-F238E27FC236}">
                  <a16:creationId xmlns:a16="http://schemas.microsoft.com/office/drawing/2014/main" id="{7C55A56C-A68B-440F-B856-F4FF50B73C8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04013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" name="Freeform 276">
              <a:extLst>
                <a:ext uri="{FF2B5EF4-FFF2-40B4-BE49-F238E27FC236}">
                  <a16:creationId xmlns:a16="http://schemas.microsoft.com/office/drawing/2014/main" id="{C7D61C23-D820-42D4-9F7D-52FF32F4EE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00825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" name="Freeform 277">
              <a:extLst>
                <a:ext uri="{FF2B5EF4-FFF2-40B4-BE49-F238E27FC236}">
                  <a16:creationId xmlns:a16="http://schemas.microsoft.com/office/drawing/2014/main" id="{6BAE79E9-470A-45B7-A483-EC78A9DDDD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97638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9" name="Freeform 278">
              <a:extLst>
                <a:ext uri="{FF2B5EF4-FFF2-40B4-BE49-F238E27FC236}">
                  <a16:creationId xmlns:a16="http://schemas.microsoft.com/office/drawing/2014/main" id="{340C4CF3-B05A-4CDD-91FD-40BDEEDF8E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92863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0" name="Freeform 279">
              <a:extLst>
                <a:ext uri="{FF2B5EF4-FFF2-40B4-BE49-F238E27FC236}">
                  <a16:creationId xmlns:a16="http://schemas.microsoft.com/office/drawing/2014/main" id="{6A5549BC-60CE-4B5E-8D9A-6569A95842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9602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1" name="Freeform 280">
              <a:extLst>
                <a:ext uri="{FF2B5EF4-FFF2-40B4-BE49-F238E27FC236}">
                  <a16:creationId xmlns:a16="http://schemas.microsoft.com/office/drawing/2014/main" id="{D7D3C2EC-382E-4FA6-946B-098B0D1C736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101850" y="4162425"/>
              <a:ext cx="2170113" cy="679450"/>
            </a:xfrm>
            <a:custGeom>
              <a:avLst/>
              <a:gdLst>
                <a:gd name="T0" fmla="*/ 164 w 314"/>
                <a:gd name="T1" fmla="*/ 68 h 97"/>
                <a:gd name="T2" fmla="*/ 111 w 314"/>
                <a:gd name="T3" fmla="*/ 20 h 97"/>
                <a:gd name="T4" fmla="*/ 83 w 314"/>
                <a:gd name="T5" fmla="*/ 60 h 97"/>
                <a:gd name="T6" fmla="*/ 64 w 314"/>
                <a:gd name="T7" fmla="*/ 72 h 97"/>
                <a:gd name="T8" fmla="*/ 44 w 314"/>
                <a:gd name="T9" fmla="*/ 60 h 97"/>
                <a:gd name="T10" fmla="*/ 36 w 314"/>
                <a:gd name="T11" fmla="*/ 60 h 97"/>
                <a:gd name="T12" fmla="*/ 21 w 314"/>
                <a:gd name="T13" fmla="*/ 79 h 97"/>
                <a:gd name="T14" fmla="*/ 113 w 314"/>
                <a:gd name="T15" fmla="*/ 87 h 97"/>
                <a:gd name="T16" fmla="*/ 163 w 314"/>
                <a:gd name="T17" fmla="*/ 86 h 97"/>
                <a:gd name="T18" fmla="*/ 261 w 314"/>
                <a:gd name="T19" fmla="*/ 40 h 97"/>
                <a:gd name="T20" fmla="*/ 261 w 314"/>
                <a:gd name="T21" fmla="*/ 59 h 97"/>
                <a:gd name="T22" fmla="*/ 261 w 314"/>
                <a:gd name="T23" fmla="*/ 87 h 97"/>
                <a:gd name="T24" fmla="*/ 313 w 314"/>
                <a:gd name="T25" fmla="*/ 97 h 97"/>
                <a:gd name="T26" fmla="*/ 73 w 314"/>
                <a:gd name="T27" fmla="*/ 95 h 97"/>
                <a:gd name="T28" fmla="*/ 67 w 314"/>
                <a:gd name="T29" fmla="*/ 77 h 97"/>
                <a:gd name="T30" fmla="*/ 84 w 314"/>
                <a:gd name="T31" fmla="*/ 58 h 97"/>
                <a:gd name="T32" fmla="*/ 75 w 314"/>
                <a:gd name="T33" fmla="*/ 94 h 97"/>
                <a:gd name="T34" fmla="*/ 48 w 314"/>
                <a:gd name="T35" fmla="*/ 58 h 97"/>
                <a:gd name="T36" fmla="*/ 62 w 314"/>
                <a:gd name="T37" fmla="*/ 73 h 97"/>
                <a:gd name="T38" fmla="*/ 39 w 314"/>
                <a:gd name="T39" fmla="*/ 74 h 97"/>
                <a:gd name="T40" fmla="*/ 22 w 314"/>
                <a:gd name="T41" fmla="*/ 64 h 97"/>
                <a:gd name="T42" fmla="*/ 32 w 314"/>
                <a:gd name="T43" fmla="*/ 64 h 97"/>
                <a:gd name="T44" fmla="*/ 23 w 314"/>
                <a:gd name="T45" fmla="*/ 77 h 97"/>
                <a:gd name="T46" fmla="*/ 28 w 314"/>
                <a:gd name="T47" fmla="*/ 95 h 97"/>
                <a:gd name="T48" fmla="*/ 132 w 314"/>
                <a:gd name="T49" fmla="*/ 53 h 97"/>
                <a:gd name="T50" fmla="*/ 144 w 314"/>
                <a:gd name="T51" fmla="*/ 63 h 97"/>
                <a:gd name="T52" fmla="*/ 113 w 314"/>
                <a:gd name="T53" fmla="*/ 43 h 97"/>
                <a:gd name="T54" fmla="*/ 145 w 314"/>
                <a:gd name="T55" fmla="*/ 32 h 97"/>
                <a:gd name="T56" fmla="*/ 163 w 314"/>
                <a:gd name="T57" fmla="*/ 37 h 97"/>
                <a:gd name="T58" fmla="*/ 163 w 314"/>
                <a:gd name="T59" fmla="*/ 45 h 97"/>
                <a:gd name="T60" fmla="*/ 113 w 314"/>
                <a:gd name="T61" fmla="*/ 30 h 97"/>
                <a:gd name="T62" fmla="*/ 154 w 314"/>
                <a:gd name="T63" fmla="*/ 68 h 97"/>
                <a:gd name="T64" fmla="*/ 163 w 314"/>
                <a:gd name="T65" fmla="*/ 20 h 97"/>
                <a:gd name="T66" fmla="*/ 113 w 314"/>
                <a:gd name="T67" fmla="*/ 79 h 97"/>
                <a:gd name="T68" fmla="*/ 113 w 314"/>
                <a:gd name="T69" fmla="*/ 79 h 97"/>
                <a:gd name="T70" fmla="*/ 287 w 314"/>
                <a:gd name="T71" fmla="*/ 48 h 97"/>
                <a:gd name="T72" fmla="*/ 288 w 314"/>
                <a:gd name="T73" fmla="*/ 41 h 97"/>
                <a:gd name="T74" fmla="*/ 312 w 314"/>
                <a:gd name="T75" fmla="*/ 41 h 97"/>
                <a:gd name="T76" fmla="*/ 288 w 314"/>
                <a:gd name="T77" fmla="*/ 60 h 97"/>
                <a:gd name="T78" fmla="*/ 297 w 314"/>
                <a:gd name="T79" fmla="*/ 60 h 97"/>
                <a:gd name="T80" fmla="*/ 272 w 314"/>
                <a:gd name="T81" fmla="*/ 67 h 97"/>
                <a:gd name="T82" fmla="*/ 272 w 314"/>
                <a:gd name="T83" fmla="*/ 69 h 97"/>
                <a:gd name="T84" fmla="*/ 288 w 314"/>
                <a:gd name="T85" fmla="*/ 69 h 97"/>
                <a:gd name="T86" fmla="*/ 304 w 314"/>
                <a:gd name="T87" fmla="*/ 77 h 97"/>
                <a:gd name="T88" fmla="*/ 305 w 314"/>
                <a:gd name="T89" fmla="*/ 69 h 97"/>
                <a:gd name="T90" fmla="*/ 305 w 314"/>
                <a:gd name="T91" fmla="*/ 50 h 97"/>
                <a:gd name="T92" fmla="*/ 304 w 314"/>
                <a:gd name="T93" fmla="*/ 50 h 97"/>
                <a:gd name="T94" fmla="*/ 287 w 314"/>
                <a:gd name="T95" fmla="*/ 58 h 97"/>
                <a:gd name="T96" fmla="*/ 272 w 314"/>
                <a:gd name="T97" fmla="*/ 50 h 97"/>
                <a:gd name="T98" fmla="*/ 270 w 314"/>
                <a:gd name="T99" fmla="*/ 58 h 97"/>
                <a:gd name="T100" fmla="*/ 270 w 314"/>
                <a:gd name="T101" fmla="*/ 77 h 97"/>
                <a:gd name="T102" fmla="*/ 263 w 314"/>
                <a:gd name="T103" fmla="*/ 79 h 97"/>
                <a:gd name="T104" fmla="*/ 280 w 314"/>
                <a:gd name="T105" fmla="*/ 79 h 97"/>
                <a:gd name="T106" fmla="*/ 295 w 314"/>
                <a:gd name="T107" fmla="*/ 86 h 97"/>
                <a:gd name="T108" fmla="*/ 297 w 314"/>
                <a:gd name="T109" fmla="*/ 79 h 97"/>
                <a:gd name="T110" fmla="*/ 263 w 314"/>
                <a:gd name="T111" fmla="*/ 48 h 97"/>
                <a:gd name="T112" fmla="*/ 263 w 314"/>
                <a:gd name="T113" fmla="*/ 95 h 97"/>
                <a:gd name="T114" fmla="*/ 280 w 314"/>
                <a:gd name="T115" fmla="*/ 88 h 97"/>
                <a:gd name="T116" fmla="*/ 295 w 314"/>
                <a:gd name="T117" fmla="*/ 95 h 97"/>
                <a:gd name="T118" fmla="*/ 297 w 314"/>
                <a:gd name="T119" fmla="*/ 88 h 97"/>
                <a:gd name="T120" fmla="*/ 312 w 314"/>
                <a:gd name="T121" fmla="*/ 39 h 97"/>
                <a:gd name="T122" fmla="*/ 288 w 314"/>
                <a:gd name="T123" fmla="*/ 39 h 97"/>
                <a:gd name="T124" fmla="*/ 271 w 314"/>
                <a:gd name="T125" fmla="*/ 39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14" h="97">
                  <a:moveTo>
                    <a:pt x="263" y="1"/>
                  </a:moveTo>
                  <a:cubicBezTo>
                    <a:pt x="263" y="0"/>
                    <a:pt x="262" y="0"/>
                    <a:pt x="262" y="1"/>
                  </a:cubicBezTo>
                  <a:cubicBezTo>
                    <a:pt x="173" y="63"/>
                    <a:pt x="173" y="63"/>
                    <a:pt x="173" y="63"/>
                  </a:cubicBezTo>
                  <a:cubicBezTo>
                    <a:pt x="172" y="63"/>
                    <a:pt x="172" y="63"/>
                    <a:pt x="172" y="64"/>
                  </a:cubicBezTo>
                  <a:cubicBezTo>
                    <a:pt x="172" y="84"/>
                    <a:pt x="172" y="84"/>
                    <a:pt x="172" y="84"/>
                  </a:cubicBezTo>
                  <a:cubicBezTo>
                    <a:pt x="164" y="84"/>
                    <a:pt x="164" y="84"/>
                    <a:pt x="164" y="84"/>
                  </a:cubicBezTo>
                  <a:cubicBezTo>
                    <a:pt x="164" y="68"/>
                    <a:pt x="164" y="68"/>
                    <a:pt x="164" y="68"/>
                  </a:cubicBezTo>
                  <a:cubicBezTo>
                    <a:pt x="164" y="68"/>
                    <a:pt x="164" y="68"/>
                    <a:pt x="164" y="68"/>
                  </a:cubicBezTo>
                  <a:cubicBezTo>
                    <a:pt x="164" y="19"/>
                    <a:pt x="164" y="19"/>
                    <a:pt x="164" y="19"/>
                  </a:cubicBezTo>
                  <a:cubicBezTo>
                    <a:pt x="164" y="19"/>
                    <a:pt x="164" y="18"/>
                    <a:pt x="164" y="18"/>
                  </a:cubicBezTo>
                  <a:cubicBezTo>
                    <a:pt x="146" y="7"/>
                    <a:pt x="146" y="7"/>
                    <a:pt x="146" y="7"/>
                  </a:cubicBezTo>
                  <a:cubicBezTo>
                    <a:pt x="145" y="7"/>
                    <a:pt x="145" y="7"/>
                    <a:pt x="145" y="7"/>
                  </a:cubicBezTo>
                  <a:cubicBezTo>
                    <a:pt x="112" y="19"/>
                    <a:pt x="112" y="19"/>
                    <a:pt x="112" y="19"/>
                  </a:cubicBezTo>
                  <a:cubicBezTo>
                    <a:pt x="111" y="19"/>
                    <a:pt x="111" y="20"/>
                    <a:pt x="111" y="20"/>
                  </a:cubicBezTo>
                  <a:cubicBezTo>
                    <a:pt x="111" y="95"/>
                    <a:pt x="111" y="95"/>
                    <a:pt x="111" y="95"/>
                  </a:cubicBezTo>
                  <a:cubicBezTo>
                    <a:pt x="80" y="95"/>
                    <a:pt x="80" y="95"/>
                    <a:pt x="80" y="95"/>
                  </a:cubicBezTo>
                  <a:cubicBezTo>
                    <a:pt x="80" y="79"/>
                    <a:pt x="80" y="79"/>
                    <a:pt x="80" y="79"/>
                  </a:cubicBezTo>
                  <a:cubicBezTo>
                    <a:pt x="96" y="79"/>
                    <a:pt x="96" y="79"/>
                    <a:pt x="96" y="79"/>
                  </a:cubicBezTo>
                  <a:cubicBezTo>
                    <a:pt x="83" y="66"/>
                    <a:pt x="83" y="66"/>
                    <a:pt x="83" y="66"/>
                  </a:cubicBezTo>
                  <a:cubicBezTo>
                    <a:pt x="89" y="66"/>
                    <a:pt x="89" y="66"/>
                    <a:pt x="89" y="66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9" y="60"/>
                    <a:pt x="89" y="60"/>
                    <a:pt x="89" y="60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64" y="60"/>
                    <a:pt x="64" y="60"/>
                    <a:pt x="64" y="60"/>
                  </a:cubicBezTo>
                  <a:cubicBezTo>
                    <a:pt x="70" y="60"/>
                    <a:pt x="70" y="60"/>
                    <a:pt x="70" y="60"/>
                  </a:cubicBezTo>
                  <a:cubicBezTo>
                    <a:pt x="64" y="66"/>
                    <a:pt x="64" y="66"/>
                    <a:pt x="64" y="66"/>
                  </a:cubicBezTo>
                  <a:cubicBezTo>
                    <a:pt x="70" y="66"/>
                    <a:pt x="70" y="66"/>
                    <a:pt x="70" y="66"/>
                  </a:cubicBezTo>
                  <a:cubicBezTo>
                    <a:pt x="64" y="72"/>
                    <a:pt x="64" y="72"/>
                    <a:pt x="64" y="72"/>
                  </a:cubicBezTo>
                  <a:cubicBezTo>
                    <a:pt x="58" y="66"/>
                    <a:pt x="58" y="66"/>
                    <a:pt x="58" y="66"/>
                  </a:cubicBezTo>
                  <a:cubicBezTo>
                    <a:pt x="63" y="66"/>
                    <a:pt x="63" y="66"/>
                    <a:pt x="63" y="66"/>
                  </a:cubicBezTo>
                  <a:cubicBezTo>
                    <a:pt x="58" y="60"/>
                    <a:pt x="58" y="60"/>
                    <a:pt x="58" y="60"/>
                  </a:cubicBezTo>
                  <a:cubicBezTo>
                    <a:pt x="63" y="60"/>
                    <a:pt x="63" y="60"/>
                    <a:pt x="63" y="60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44" y="60"/>
                    <a:pt x="44" y="60"/>
                    <a:pt x="44" y="60"/>
                  </a:cubicBezTo>
                  <a:cubicBezTo>
                    <a:pt x="39" y="66"/>
                    <a:pt x="39" y="66"/>
                    <a:pt x="39" y="66"/>
                  </a:cubicBezTo>
                  <a:cubicBezTo>
                    <a:pt x="44" y="66"/>
                    <a:pt x="44" y="66"/>
                    <a:pt x="44" y="66"/>
                  </a:cubicBezTo>
                  <a:cubicBezTo>
                    <a:pt x="38" y="72"/>
                    <a:pt x="38" y="72"/>
                    <a:pt x="38" y="72"/>
                  </a:cubicBezTo>
                  <a:cubicBezTo>
                    <a:pt x="31" y="66"/>
                    <a:pt x="31" y="66"/>
                    <a:pt x="31" y="66"/>
                  </a:cubicBezTo>
                  <a:cubicBezTo>
                    <a:pt x="36" y="66"/>
                    <a:pt x="36" y="66"/>
                    <a:pt x="36" y="66"/>
                  </a:cubicBezTo>
                  <a:cubicBezTo>
                    <a:pt x="31" y="60"/>
                    <a:pt x="31" y="60"/>
                    <a:pt x="31" y="60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12" y="60"/>
                    <a:pt x="12" y="60"/>
                    <a:pt x="12" y="60"/>
                  </a:cubicBezTo>
                  <a:cubicBezTo>
                    <a:pt x="17" y="60"/>
                    <a:pt x="17" y="60"/>
                    <a:pt x="17" y="60"/>
                  </a:cubicBezTo>
                  <a:cubicBezTo>
                    <a:pt x="12" y="66"/>
                    <a:pt x="12" y="66"/>
                    <a:pt x="12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4" y="79"/>
                    <a:pt x="4" y="79"/>
                    <a:pt x="4" y="79"/>
                  </a:cubicBezTo>
                  <a:cubicBezTo>
                    <a:pt x="21" y="79"/>
                    <a:pt x="21" y="79"/>
                    <a:pt x="21" y="79"/>
                  </a:cubicBezTo>
                  <a:cubicBezTo>
                    <a:pt x="21" y="95"/>
                    <a:pt x="21" y="95"/>
                    <a:pt x="21" y="95"/>
                  </a:cubicBezTo>
                  <a:cubicBezTo>
                    <a:pt x="1" y="95"/>
                    <a:pt x="1" y="95"/>
                    <a:pt x="1" y="95"/>
                  </a:cubicBezTo>
                  <a:cubicBezTo>
                    <a:pt x="1" y="95"/>
                    <a:pt x="0" y="96"/>
                    <a:pt x="0" y="96"/>
                  </a:cubicBezTo>
                  <a:cubicBezTo>
                    <a:pt x="0" y="97"/>
                    <a:pt x="1" y="97"/>
                    <a:pt x="1" y="97"/>
                  </a:cubicBezTo>
                  <a:cubicBezTo>
                    <a:pt x="112" y="97"/>
                    <a:pt x="112" y="97"/>
                    <a:pt x="112" y="97"/>
                  </a:cubicBezTo>
                  <a:cubicBezTo>
                    <a:pt x="113" y="97"/>
                    <a:pt x="113" y="97"/>
                    <a:pt x="113" y="96"/>
                  </a:cubicBezTo>
                  <a:cubicBezTo>
                    <a:pt x="113" y="87"/>
                    <a:pt x="113" y="87"/>
                    <a:pt x="113" y="87"/>
                  </a:cubicBezTo>
                  <a:cubicBezTo>
                    <a:pt x="143" y="79"/>
                    <a:pt x="143" y="79"/>
                    <a:pt x="143" y="79"/>
                  </a:cubicBezTo>
                  <a:cubicBezTo>
                    <a:pt x="143" y="96"/>
                    <a:pt x="143" y="96"/>
                    <a:pt x="143" y="96"/>
                  </a:cubicBezTo>
                  <a:cubicBezTo>
                    <a:pt x="143" y="97"/>
                    <a:pt x="144" y="97"/>
                    <a:pt x="144" y="97"/>
                  </a:cubicBezTo>
                  <a:cubicBezTo>
                    <a:pt x="145" y="97"/>
                    <a:pt x="145" y="97"/>
                    <a:pt x="145" y="96"/>
                  </a:cubicBezTo>
                  <a:cubicBezTo>
                    <a:pt x="145" y="79"/>
                    <a:pt x="145" y="79"/>
                    <a:pt x="145" y="79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73" y="86"/>
                    <a:pt x="173" y="86"/>
                    <a:pt x="173" y="86"/>
                  </a:cubicBezTo>
                  <a:cubicBezTo>
                    <a:pt x="174" y="86"/>
                    <a:pt x="174" y="85"/>
                    <a:pt x="174" y="85"/>
                  </a:cubicBezTo>
                  <a:cubicBezTo>
                    <a:pt x="174" y="64"/>
                    <a:pt x="174" y="64"/>
                    <a:pt x="174" y="64"/>
                  </a:cubicBezTo>
                  <a:cubicBezTo>
                    <a:pt x="261" y="4"/>
                    <a:pt x="261" y="4"/>
                    <a:pt x="261" y="4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9"/>
                    <a:pt x="261" y="49"/>
                    <a:pt x="261" y="49"/>
                  </a:cubicBezTo>
                  <a:cubicBezTo>
                    <a:pt x="261" y="49"/>
                    <a:pt x="261" y="49"/>
                    <a:pt x="261" y="49"/>
                  </a:cubicBezTo>
                  <a:cubicBezTo>
                    <a:pt x="261" y="49"/>
                    <a:pt x="261" y="49"/>
                    <a:pt x="261" y="50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77"/>
                    <a:pt x="261" y="77"/>
                    <a:pt x="261" y="77"/>
                  </a:cubicBezTo>
                  <a:cubicBezTo>
                    <a:pt x="261" y="77"/>
                    <a:pt x="261" y="77"/>
                    <a:pt x="261" y="78"/>
                  </a:cubicBezTo>
                  <a:cubicBezTo>
                    <a:pt x="261" y="78"/>
                    <a:pt x="261" y="78"/>
                    <a:pt x="261" y="78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96"/>
                    <a:pt x="261" y="96"/>
                    <a:pt x="261" y="96"/>
                  </a:cubicBezTo>
                  <a:cubicBezTo>
                    <a:pt x="261" y="96"/>
                    <a:pt x="261" y="96"/>
                    <a:pt x="261" y="96"/>
                  </a:cubicBezTo>
                  <a:cubicBezTo>
                    <a:pt x="261" y="97"/>
                    <a:pt x="261" y="97"/>
                    <a:pt x="262" y="97"/>
                  </a:cubicBezTo>
                  <a:cubicBezTo>
                    <a:pt x="312" y="97"/>
                    <a:pt x="312" y="97"/>
                    <a:pt x="312" y="97"/>
                  </a:cubicBezTo>
                  <a:cubicBezTo>
                    <a:pt x="313" y="97"/>
                    <a:pt x="313" y="97"/>
                    <a:pt x="313" y="97"/>
                  </a:cubicBezTo>
                  <a:cubicBezTo>
                    <a:pt x="314" y="96"/>
                    <a:pt x="314" y="96"/>
                    <a:pt x="314" y="96"/>
                  </a:cubicBezTo>
                  <a:cubicBezTo>
                    <a:pt x="314" y="35"/>
                    <a:pt x="314" y="35"/>
                    <a:pt x="314" y="35"/>
                  </a:cubicBezTo>
                  <a:cubicBezTo>
                    <a:pt x="314" y="35"/>
                    <a:pt x="314" y="34"/>
                    <a:pt x="313" y="34"/>
                  </a:cubicBezTo>
                  <a:lnTo>
                    <a:pt x="263" y="1"/>
                  </a:lnTo>
                  <a:close/>
                  <a:moveTo>
                    <a:pt x="71" y="79"/>
                  </a:moveTo>
                  <a:cubicBezTo>
                    <a:pt x="73" y="79"/>
                    <a:pt x="73" y="79"/>
                    <a:pt x="73" y="79"/>
                  </a:cubicBezTo>
                  <a:cubicBezTo>
                    <a:pt x="73" y="95"/>
                    <a:pt x="73" y="95"/>
                    <a:pt x="73" y="95"/>
                  </a:cubicBezTo>
                  <a:cubicBezTo>
                    <a:pt x="54" y="95"/>
                    <a:pt x="54" y="95"/>
                    <a:pt x="54" y="95"/>
                  </a:cubicBezTo>
                  <a:cubicBezTo>
                    <a:pt x="54" y="79"/>
                    <a:pt x="54" y="79"/>
                    <a:pt x="54" y="79"/>
                  </a:cubicBezTo>
                  <a:cubicBezTo>
                    <a:pt x="56" y="79"/>
                    <a:pt x="56" y="79"/>
                    <a:pt x="56" y="79"/>
                  </a:cubicBezTo>
                  <a:lnTo>
                    <a:pt x="71" y="79"/>
                  </a:lnTo>
                  <a:close/>
                  <a:moveTo>
                    <a:pt x="61" y="77"/>
                  </a:moveTo>
                  <a:cubicBezTo>
                    <a:pt x="64" y="74"/>
                    <a:pt x="64" y="74"/>
                    <a:pt x="64" y="74"/>
                  </a:cubicBezTo>
                  <a:cubicBezTo>
                    <a:pt x="67" y="77"/>
                    <a:pt x="67" y="77"/>
                    <a:pt x="67" y="77"/>
                  </a:cubicBezTo>
                  <a:lnTo>
                    <a:pt x="61" y="77"/>
                  </a:lnTo>
                  <a:close/>
                  <a:moveTo>
                    <a:pt x="74" y="64"/>
                  </a:moveTo>
                  <a:cubicBezTo>
                    <a:pt x="69" y="64"/>
                    <a:pt x="69" y="64"/>
                    <a:pt x="69" y="64"/>
                  </a:cubicBezTo>
                  <a:cubicBezTo>
                    <a:pt x="74" y="58"/>
                    <a:pt x="74" y="58"/>
                    <a:pt x="74" y="58"/>
                  </a:cubicBezTo>
                  <a:cubicBezTo>
                    <a:pt x="69" y="58"/>
                    <a:pt x="69" y="58"/>
                    <a:pt x="69" y="58"/>
                  </a:cubicBezTo>
                  <a:cubicBezTo>
                    <a:pt x="76" y="50"/>
                    <a:pt x="76" y="50"/>
                    <a:pt x="76" y="50"/>
                  </a:cubicBezTo>
                  <a:cubicBezTo>
                    <a:pt x="84" y="58"/>
                    <a:pt x="84" y="58"/>
                    <a:pt x="84" y="58"/>
                  </a:cubicBezTo>
                  <a:cubicBezTo>
                    <a:pt x="79" y="58"/>
                    <a:pt x="79" y="58"/>
                    <a:pt x="79" y="58"/>
                  </a:cubicBezTo>
                  <a:cubicBezTo>
                    <a:pt x="84" y="64"/>
                    <a:pt x="84" y="64"/>
                    <a:pt x="84" y="64"/>
                  </a:cubicBezTo>
                  <a:cubicBezTo>
                    <a:pt x="79" y="64"/>
                    <a:pt x="79" y="64"/>
                    <a:pt x="79" y="64"/>
                  </a:cubicBezTo>
                  <a:cubicBezTo>
                    <a:pt x="92" y="77"/>
                    <a:pt x="92" y="77"/>
                    <a:pt x="92" y="77"/>
                  </a:cubicBezTo>
                  <a:cubicBezTo>
                    <a:pt x="78" y="77"/>
                    <a:pt x="78" y="77"/>
                    <a:pt x="78" y="77"/>
                  </a:cubicBezTo>
                  <a:cubicBezTo>
                    <a:pt x="78" y="94"/>
                    <a:pt x="78" y="94"/>
                    <a:pt x="78" y="94"/>
                  </a:cubicBezTo>
                  <a:cubicBezTo>
                    <a:pt x="75" y="94"/>
                    <a:pt x="75" y="94"/>
                    <a:pt x="75" y="94"/>
                  </a:cubicBezTo>
                  <a:cubicBezTo>
                    <a:pt x="75" y="77"/>
                    <a:pt x="75" y="77"/>
                    <a:pt x="75" y="77"/>
                  </a:cubicBezTo>
                  <a:cubicBezTo>
                    <a:pt x="69" y="77"/>
                    <a:pt x="69" y="77"/>
                    <a:pt x="69" y="77"/>
                  </a:cubicBezTo>
                  <a:cubicBezTo>
                    <a:pt x="65" y="73"/>
                    <a:pt x="65" y="73"/>
                    <a:pt x="65" y="73"/>
                  </a:cubicBezTo>
                  <a:lnTo>
                    <a:pt x="74" y="64"/>
                  </a:lnTo>
                  <a:close/>
                  <a:moveTo>
                    <a:pt x="49" y="64"/>
                  </a:moveTo>
                  <a:cubicBezTo>
                    <a:pt x="43" y="64"/>
                    <a:pt x="43" y="64"/>
                    <a:pt x="43" y="64"/>
                  </a:cubicBezTo>
                  <a:cubicBezTo>
                    <a:pt x="48" y="58"/>
                    <a:pt x="48" y="58"/>
                    <a:pt x="48" y="58"/>
                  </a:cubicBezTo>
                  <a:cubicBezTo>
                    <a:pt x="43" y="58"/>
                    <a:pt x="43" y="58"/>
                    <a:pt x="43" y="58"/>
                  </a:cubicBezTo>
                  <a:cubicBezTo>
                    <a:pt x="51" y="50"/>
                    <a:pt x="51" y="50"/>
                    <a:pt x="51" y="50"/>
                  </a:cubicBezTo>
                  <a:cubicBezTo>
                    <a:pt x="59" y="58"/>
                    <a:pt x="59" y="58"/>
                    <a:pt x="59" y="58"/>
                  </a:cubicBezTo>
                  <a:cubicBezTo>
                    <a:pt x="53" y="58"/>
                    <a:pt x="53" y="58"/>
                    <a:pt x="53" y="58"/>
                  </a:cubicBezTo>
                  <a:cubicBezTo>
                    <a:pt x="59" y="64"/>
                    <a:pt x="59" y="64"/>
                    <a:pt x="59" y="64"/>
                  </a:cubicBezTo>
                  <a:cubicBezTo>
                    <a:pt x="54" y="64"/>
                    <a:pt x="54" y="64"/>
                    <a:pt x="54" y="64"/>
                  </a:cubicBezTo>
                  <a:cubicBezTo>
                    <a:pt x="62" y="73"/>
                    <a:pt x="62" y="73"/>
                    <a:pt x="62" y="73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2" y="77"/>
                    <a:pt x="52" y="77"/>
                    <a:pt x="52" y="77"/>
                  </a:cubicBezTo>
                  <a:cubicBezTo>
                    <a:pt x="52" y="94"/>
                    <a:pt x="52" y="94"/>
                    <a:pt x="52" y="94"/>
                  </a:cubicBezTo>
                  <a:cubicBezTo>
                    <a:pt x="49" y="94"/>
                    <a:pt x="49" y="94"/>
                    <a:pt x="49" y="94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42" y="77"/>
                    <a:pt x="42" y="77"/>
                    <a:pt x="42" y="77"/>
                  </a:cubicBezTo>
                  <a:cubicBezTo>
                    <a:pt x="39" y="74"/>
                    <a:pt x="39" y="74"/>
                    <a:pt x="39" y="74"/>
                  </a:cubicBezTo>
                  <a:lnTo>
                    <a:pt x="49" y="64"/>
                  </a:lnTo>
                  <a:close/>
                  <a:moveTo>
                    <a:pt x="40" y="77"/>
                  </a:moveTo>
                  <a:cubicBezTo>
                    <a:pt x="35" y="77"/>
                    <a:pt x="35" y="77"/>
                    <a:pt x="35" y="77"/>
                  </a:cubicBezTo>
                  <a:cubicBezTo>
                    <a:pt x="38" y="75"/>
                    <a:pt x="38" y="75"/>
                    <a:pt x="38" y="75"/>
                  </a:cubicBezTo>
                  <a:lnTo>
                    <a:pt x="40" y="77"/>
                  </a:lnTo>
                  <a:close/>
                  <a:moveTo>
                    <a:pt x="8" y="77"/>
                  </a:moveTo>
                  <a:cubicBezTo>
                    <a:pt x="22" y="64"/>
                    <a:pt x="22" y="64"/>
                    <a:pt x="22" y="64"/>
                  </a:cubicBezTo>
                  <a:cubicBezTo>
                    <a:pt x="16" y="64"/>
                    <a:pt x="16" y="64"/>
                    <a:pt x="16" y="64"/>
                  </a:cubicBezTo>
                  <a:cubicBezTo>
                    <a:pt x="22" y="58"/>
                    <a:pt x="22" y="58"/>
                    <a:pt x="22" y="58"/>
                  </a:cubicBezTo>
                  <a:cubicBezTo>
                    <a:pt x="16" y="58"/>
                    <a:pt x="16" y="58"/>
                    <a:pt x="16" y="58"/>
                  </a:cubicBezTo>
                  <a:cubicBezTo>
                    <a:pt x="24" y="50"/>
                    <a:pt x="24" y="50"/>
                    <a:pt x="24" y="50"/>
                  </a:cubicBezTo>
                  <a:cubicBezTo>
                    <a:pt x="32" y="58"/>
                    <a:pt x="32" y="58"/>
                    <a:pt x="32" y="58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32" y="64"/>
                    <a:pt x="32" y="64"/>
                    <a:pt x="32" y="64"/>
                  </a:cubicBezTo>
                  <a:cubicBezTo>
                    <a:pt x="27" y="64"/>
                    <a:pt x="27" y="64"/>
                    <a:pt x="27" y="64"/>
                  </a:cubicBezTo>
                  <a:cubicBezTo>
                    <a:pt x="36" y="74"/>
                    <a:pt x="36" y="74"/>
                    <a:pt x="36" y="74"/>
                  </a:cubicBezTo>
                  <a:cubicBezTo>
                    <a:pt x="33" y="77"/>
                    <a:pt x="33" y="77"/>
                    <a:pt x="33" y="77"/>
                  </a:cubicBezTo>
                  <a:cubicBezTo>
                    <a:pt x="26" y="77"/>
                    <a:pt x="26" y="77"/>
                    <a:pt x="26" y="77"/>
                  </a:cubicBezTo>
                  <a:cubicBezTo>
                    <a:pt x="26" y="94"/>
                    <a:pt x="26" y="94"/>
                    <a:pt x="26" y="94"/>
                  </a:cubicBezTo>
                  <a:cubicBezTo>
                    <a:pt x="23" y="94"/>
                    <a:pt x="23" y="94"/>
                    <a:pt x="23" y="94"/>
                  </a:cubicBezTo>
                  <a:cubicBezTo>
                    <a:pt x="23" y="77"/>
                    <a:pt x="23" y="77"/>
                    <a:pt x="23" y="77"/>
                  </a:cubicBezTo>
                  <a:lnTo>
                    <a:pt x="8" y="77"/>
                  </a:lnTo>
                  <a:close/>
                  <a:moveTo>
                    <a:pt x="28" y="79"/>
                  </a:moveTo>
                  <a:cubicBezTo>
                    <a:pt x="31" y="79"/>
                    <a:pt x="31" y="79"/>
                    <a:pt x="31" y="79"/>
                  </a:cubicBezTo>
                  <a:cubicBezTo>
                    <a:pt x="44" y="79"/>
                    <a:pt x="44" y="79"/>
                    <a:pt x="44" y="79"/>
                  </a:cubicBezTo>
                  <a:cubicBezTo>
                    <a:pt x="48" y="79"/>
                    <a:pt x="48" y="79"/>
                    <a:pt x="48" y="79"/>
                  </a:cubicBezTo>
                  <a:cubicBezTo>
                    <a:pt x="48" y="95"/>
                    <a:pt x="48" y="95"/>
                    <a:pt x="48" y="95"/>
                  </a:cubicBezTo>
                  <a:cubicBezTo>
                    <a:pt x="28" y="95"/>
                    <a:pt x="28" y="95"/>
                    <a:pt x="28" y="95"/>
                  </a:cubicBezTo>
                  <a:lnTo>
                    <a:pt x="28" y="79"/>
                  </a:lnTo>
                  <a:close/>
                  <a:moveTo>
                    <a:pt x="113" y="45"/>
                  </a:moveTo>
                  <a:cubicBezTo>
                    <a:pt x="129" y="51"/>
                    <a:pt x="129" y="51"/>
                    <a:pt x="129" y="51"/>
                  </a:cubicBezTo>
                  <a:cubicBezTo>
                    <a:pt x="113" y="56"/>
                    <a:pt x="113" y="56"/>
                    <a:pt x="113" y="56"/>
                  </a:cubicBezTo>
                  <a:lnTo>
                    <a:pt x="113" y="45"/>
                  </a:lnTo>
                  <a:close/>
                  <a:moveTo>
                    <a:pt x="113" y="58"/>
                  </a:moveTo>
                  <a:cubicBezTo>
                    <a:pt x="132" y="53"/>
                    <a:pt x="132" y="53"/>
                    <a:pt x="132" y="53"/>
                  </a:cubicBezTo>
                  <a:cubicBezTo>
                    <a:pt x="140" y="56"/>
                    <a:pt x="140" y="56"/>
                    <a:pt x="140" y="56"/>
                  </a:cubicBezTo>
                  <a:cubicBezTo>
                    <a:pt x="113" y="63"/>
                    <a:pt x="113" y="63"/>
                    <a:pt x="113" y="63"/>
                  </a:cubicBezTo>
                  <a:lnTo>
                    <a:pt x="113" y="58"/>
                  </a:lnTo>
                  <a:close/>
                  <a:moveTo>
                    <a:pt x="113" y="65"/>
                  </a:moveTo>
                  <a:cubicBezTo>
                    <a:pt x="142" y="57"/>
                    <a:pt x="142" y="57"/>
                    <a:pt x="142" y="57"/>
                  </a:cubicBezTo>
                  <a:cubicBezTo>
                    <a:pt x="151" y="65"/>
                    <a:pt x="151" y="65"/>
                    <a:pt x="151" y="65"/>
                  </a:cubicBezTo>
                  <a:cubicBezTo>
                    <a:pt x="144" y="63"/>
                    <a:pt x="144" y="63"/>
                    <a:pt x="144" y="63"/>
                  </a:cubicBezTo>
                  <a:cubicBezTo>
                    <a:pt x="144" y="63"/>
                    <a:pt x="144" y="63"/>
                    <a:pt x="144" y="63"/>
                  </a:cubicBezTo>
                  <a:cubicBezTo>
                    <a:pt x="113" y="71"/>
                    <a:pt x="113" y="71"/>
                    <a:pt x="113" y="71"/>
                  </a:cubicBezTo>
                  <a:lnTo>
                    <a:pt x="113" y="65"/>
                  </a:lnTo>
                  <a:close/>
                  <a:moveTo>
                    <a:pt x="143" y="55"/>
                  </a:moveTo>
                  <a:cubicBezTo>
                    <a:pt x="143" y="55"/>
                    <a:pt x="143" y="55"/>
                    <a:pt x="143" y="55"/>
                  </a:cubicBezTo>
                  <a:cubicBezTo>
                    <a:pt x="143" y="55"/>
                    <a:pt x="143" y="55"/>
                    <a:pt x="143" y="55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37"/>
                    <a:pt x="113" y="37"/>
                    <a:pt x="113" y="37"/>
                  </a:cubicBezTo>
                  <a:cubicBezTo>
                    <a:pt x="142" y="50"/>
                    <a:pt x="142" y="50"/>
                    <a:pt x="142" y="50"/>
                  </a:cubicBezTo>
                  <a:cubicBezTo>
                    <a:pt x="163" y="69"/>
                    <a:pt x="163" y="69"/>
                    <a:pt x="163" y="69"/>
                  </a:cubicBezTo>
                  <a:cubicBezTo>
                    <a:pt x="163" y="73"/>
                    <a:pt x="163" y="73"/>
                    <a:pt x="163" y="73"/>
                  </a:cubicBezTo>
                  <a:lnTo>
                    <a:pt x="143" y="55"/>
                  </a:lnTo>
                  <a:close/>
                  <a:moveTo>
                    <a:pt x="163" y="43"/>
                  </a:moveTo>
                  <a:cubicBezTo>
                    <a:pt x="145" y="32"/>
                    <a:pt x="145" y="32"/>
                    <a:pt x="145" y="32"/>
                  </a:cubicBezTo>
                  <a:cubicBezTo>
                    <a:pt x="144" y="32"/>
                    <a:pt x="144" y="32"/>
                    <a:pt x="144" y="32"/>
                  </a:cubicBezTo>
                  <a:cubicBezTo>
                    <a:pt x="122" y="39"/>
                    <a:pt x="122" y="39"/>
                    <a:pt x="122" y="39"/>
                  </a:cubicBezTo>
                  <a:cubicBezTo>
                    <a:pt x="122" y="39"/>
                    <a:pt x="122" y="39"/>
                    <a:pt x="122" y="39"/>
                  </a:cubicBezTo>
                  <a:cubicBezTo>
                    <a:pt x="115" y="36"/>
                    <a:pt x="115" y="36"/>
                    <a:pt x="115" y="36"/>
                  </a:cubicBezTo>
                  <a:cubicBezTo>
                    <a:pt x="144" y="25"/>
                    <a:pt x="144" y="25"/>
                    <a:pt x="144" y="25"/>
                  </a:cubicBezTo>
                  <a:cubicBezTo>
                    <a:pt x="162" y="37"/>
                    <a:pt x="162" y="37"/>
                    <a:pt x="162" y="37"/>
                  </a:cubicBezTo>
                  <a:cubicBezTo>
                    <a:pt x="162" y="37"/>
                    <a:pt x="163" y="37"/>
                    <a:pt x="163" y="37"/>
                  </a:cubicBezTo>
                  <a:lnTo>
                    <a:pt x="163" y="43"/>
                  </a:lnTo>
                  <a:close/>
                  <a:moveTo>
                    <a:pt x="144" y="48"/>
                  </a:moveTo>
                  <a:cubicBezTo>
                    <a:pt x="143" y="48"/>
                    <a:pt x="143" y="48"/>
                    <a:pt x="143" y="48"/>
                  </a:cubicBezTo>
                  <a:cubicBezTo>
                    <a:pt x="125" y="40"/>
                    <a:pt x="125" y="40"/>
                    <a:pt x="125" y="40"/>
                  </a:cubicBezTo>
                  <a:cubicBezTo>
                    <a:pt x="144" y="34"/>
                    <a:pt x="144" y="34"/>
                    <a:pt x="144" y="34"/>
                  </a:cubicBezTo>
                  <a:cubicBezTo>
                    <a:pt x="162" y="45"/>
                    <a:pt x="162" y="45"/>
                    <a:pt x="162" y="45"/>
                  </a:cubicBezTo>
                  <a:cubicBezTo>
                    <a:pt x="162" y="45"/>
                    <a:pt x="163" y="45"/>
                    <a:pt x="163" y="45"/>
                  </a:cubicBezTo>
                  <a:cubicBezTo>
                    <a:pt x="163" y="66"/>
                    <a:pt x="163" y="66"/>
                    <a:pt x="163" y="66"/>
                  </a:cubicBezTo>
                  <a:lnTo>
                    <a:pt x="144" y="48"/>
                  </a:lnTo>
                  <a:close/>
                  <a:moveTo>
                    <a:pt x="163" y="35"/>
                  </a:moveTo>
                  <a:cubicBezTo>
                    <a:pt x="145" y="23"/>
                    <a:pt x="145" y="23"/>
                    <a:pt x="145" y="23"/>
                  </a:cubicBezTo>
                  <a:cubicBezTo>
                    <a:pt x="144" y="23"/>
                    <a:pt x="144" y="23"/>
                    <a:pt x="144" y="23"/>
                  </a:cubicBezTo>
                  <a:cubicBezTo>
                    <a:pt x="113" y="35"/>
                    <a:pt x="113" y="35"/>
                    <a:pt x="113" y="35"/>
                  </a:cubicBezTo>
                  <a:cubicBezTo>
                    <a:pt x="113" y="30"/>
                    <a:pt x="113" y="30"/>
                    <a:pt x="113" y="30"/>
                  </a:cubicBezTo>
                  <a:cubicBezTo>
                    <a:pt x="144" y="18"/>
                    <a:pt x="144" y="18"/>
                    <a:pt x="144" y="18"/>
                  </a:cubicBezTo>
                  <a:cubicBezTo>
                    <a:pt x="162" y="30"/>
                    <a:pt x="162" y="30"/>
                    <a:pt x="162" y="30"/>
                  </a:cubicBezTo>
                  <a:cubicBezTo>
                    <a:pt x="162" y="30"/>
                    <a:pt x="163" y="30"/>
                    <a:pt x="163" y="30"/>
                  </a:cubicBezTo>
                  <a:lnTo>
                    <a:pt x="163" y="35"/>
                  </a:lnTo>
                  <a:close/>
                  <a:moveTo>
                    <a:pt x="113" y="73"/>
                  </a:moveTo>
                  <a:cubicBezTo>
                    <a:pt x="144" y="64"/>
                    <a:pt x="144" y="64"/>
                    <a:pt x="144" y="64"/>
                  </a:cubicBezTo>
                  <a:cubicBezTo>
                    <a:pt x="154" y="68"/>
                    <a:pt x="154" y="68"/>
                    <a:pt x="154" y="68"/>
                  </a:cubicBezTo>
                  <a:cubicBezTo>
                    <a:pt x="162" y="76"/>
                    <a:pt x="162" y="76"/>
                    <a:pt x="162" y="76"/>
                  </a:cubicBezTo>
                  <a:cubicBezTo>
                    <a:pt x="144" y="69"/>
                    <a:pt x="144" y="69"/>
                    <a:pt x="144" y="69"/>
                  </a:cubicBezTo>
                  <a:cubicBezTo>
                    <a:pt x="144" y="69"/>
                    <a:pt x="144" y="69"/>
                    <a:pt x="144" y="69"/>
                  </a:cubicBezTo>
                  <a:cubicBezTo>
                    <a:pt x="113" y="77"/>
                    <a:pt x="113" y="77"/>
                    <a:pt x="113" y="77"/>
                  </a:cubicBezTo>
                  <a:lnTo>
                    <a:pt x="113" y="73"/>
                  </a:lnTo>
                  <a:close/>
                  <a:moveTo>
                    <a:pt x="145" y="9"/>
                  </a:moveTo>
                  <a:cubicBezTo>
                    <a:pt x="163" y="20"/>
                    <a:pt x="163" y="20"/>
                    <a:pt x="163" y="20"/>
                  </a:cubicBezTo>
                  <a:cubicBezTo>
                    <a:pt x="163" y="28"/>
                    <a:pt x="163" y="28"/>
                    <a:pt x="163" y="28"/>
                  </a:cubicBezTo>
                  <a:cubicBezTo>
                    <a:pt x="145" y="17"/>
                    <a:pt x="145" y="17"/>
                    <a:pt x="145" y="17"/>
                  </a:cubicBezTo>
                  <a:cubicBezTo>
                    <a:pt x="144" y="16"/>
                    <a:pt x="144" y="16"/>
                    <a:pt x="144" y="16"/>
                  </a:cubicBezTo>
                  <a:cubicBezTo>
                    <a:pt x="113" y="28"/>
                    <a:pt x="113" y="28"/>
                    <a:pt x="113" y="28"/>
                  </a:cubicBezTo>
                  <a:cubicBezTo>
                    <a:pt x="113" y="21"/>
                    <a:pt x="113" y="21"/>
                    <a:pt x="113" y="21"/>
                  </a:cubicBezTo>
                  <a:lnTo>
                    <a:pt x="145" y="9"/>
                  </a:lnTo>
                  <a:close/>
                  <a:moveTo>
                    <a:pt x="113" y="79"/>
                  </a:moveTo>
                  <a:cubicBezTo>
                    <a:pt x="144" y="71"/>
                    <a:pt x="144" y="71"/>
                    <a:pt x="144" y="71"/>
                  </a:cubicBezTo>
                  <a:cubicBezTo>
                    <a:pt x="163" y="78"/>
                    <a:pt x="163" y="78"/>
                    <a:pt x="163" y="78"/>
                  </a:cubicBezTo>
                  <a:cubicBezTo>
                    <a:pt x="163" y="84"/>
                    <a:pt x="163" y="84"/>
                    <a:pt x="163" y="84"/>
                  </a:cubicBezTo>
                  <a:cubicBezTo>
                    <a:pt x="144" y="77"/>
                    <a:pt x="144" y="77"/>
                    <a:pt x="144" y="77"/>
                  </a:cubicBezTo>
                  <a:cubicBezTo>
                    <a:pt x="144" y="77"/>
                    <a:pt x="144" y="77"/>
                    <a:pt x="144" y="77"/>
                  </a:cubicBezTo>
                  <a:cubicBezTo>
                    <a:pt x="113" y="85"/>
                    <a:pt x="113" y="85"/>
                    <a:pt x="113" y="85"/>
                  </a:cubicBezTo>
                  <a:lnTo>
                    <a:pt x="113" y="79"/>
                  </a:lnTo>
                  <a:close/>
                  <a:moveTo>
                    <a:pt x="278" y="41"/>
                  </a:moveTo>
                  <a:cubicBezTo>
                    <a:pt x="278" y="48"/>
                    <a:pt x="278" y="48"/>
                    <a:pt x="278" y="48"/>
                  </a:cubicBezTo>
                  <a:cubicBezTo>
                    <a:pt x="272" y="48"/>
                    <a:pt x="272" y="48"/>
                    <a:pt x="272" y="48"/>
                  </a:cubicBezTo>
                  <a:cubicBezTo>
                    <a:pt x="272" y="41"/>
                    <a:pt x="272" y="41"/>
                    <a:pt x="272" y="41"/>
                  </a:cubicBezTo>
                  <a:lnTo>
                    <a:pt x="278" y="41"/>
                  </a:lnTo>
                  <a:close/>
                  <a:moveTo>
                    <a:pt x="287" y="41"/>
                  </a:moveTo>
                  <a:cubicBezTo>
                    <a:pt x="287" y="48"/>
                    <a:pt x="287" y="48"/>
                    <a:pt x="287" y="48"/>
                  </a:cubicBezTo>
                  <a:cubicBezTo>
                    <a:pt x="280" y="48"/>
                    <a:pt x="280" y="48"/>
                    <a:pt x="280" y="48"/>
                  </a:cubicBezTo>
                  <a:cubicBezTo>
                    <a:pt x="280" y="41"/>
                    <a:pt x="280" y="41"/>
                    <a:pt x="280" y="41"/>
                  </a:cubicBezTo>
                  <a:lnTo>
                    <a:pt x="287" y="41"/>
                  </a:lnTo>
                  <a:close/>
                  <a:moveTo>
                    <a:pt x="295" y="41"/>
                  </a:moveTo>
                  <a:cubicBezTo>
                    <a:pt x="295" y="48"/>
                    <a:pt x="295" y="48"/>
                    <a:pt x="295" y="48"/>
                  </a:cubicBezTo>
                  <a:cubicBezTo>
                    <a:pt x="288" y="48"/>
                    <a:pt x="288" y="48"/>
                    <a:pt x="288" y="48"/>
                  </a:cubicBezTo>
                  <a:cubicBezTo>
                    <a:pt x="288" y="41"/>
                    <a:pt x="288" y="41"/>
                    <a:pt x="288" y="41"/>
                  </a:cubicBezTo>
                  <a:lnTo>
                    <a:pt x="295" y="41"/>
                  </a:lnTo>
                  <a:close/>
                  <a:moveTo>
                    <a:pt x="304" y="41"/>
                  </a:moveTo>
                  <a:cubicBezTo>
                    <a:pt x="304" y="48"/>
                    <a:pt x="304" y="48"/>
                    <a:pt x="304" y="48"/>
                  </a:cubicBezTo>
                  <a:cubicBezTo>
                    <a:pt x="297" y="48"/>
                    <a:pt x="297" y="48"/>
                    <a:pt x="297" y="48"/>
                  </a:cubicBezTo>
                  <a:cubicBezTo>
                    <a:pt x="297" y="41"/>
                    <a:pt x="297" y="41"/>
                    <a:pt x="297" y="41"/>
                  </a:cubicBezTo>
                  <a:lnTo>
                    <a:pt x="304" y="41"/>
                  </a:lnTo>
                  <a:close/>
                  <a:moveTo>
                    <a:pt x="312" y="41"/>
                  </a:moveTo>
                  <a:cubicBezTo>
                    <a:pt x="312" y="48"/>
                    <a:pt x="312" y="48"/>
                    <a:pt x="312" y="48"/>
                  </a:cubicBezTo>
                  <a:cubicBezTo>
                    <a:pt x="305" y="48"/>
                    <a:pt x="305" y="48"/>
                    <a:pt x="305" y="48"/>
                  </a:cubicBezTo>
                  <a:cubicBezTo>
                    <a:pt x="305" y="41"/>
                    <a:pt x="305" y="41"/>
                    <a:pt x="305" y="41"/>
                  </a:cubicBezTo>
                  <a:lnTo>
                    <a:pt x="312" y="41"/>
                  </a:lnTo>
                  <a:close/>
                  <a:moveTo>
                    <a:pt x="295" y="67"/>
                  </a:moveTo>
                  <a:cubicBezTo>
                    <a:pt x="288" y="67"/>
                    <a:pt x="288" y="67"/>
                    <a:pt x="288" y="67"/>
                  </a:cubicBezTo>
                  <a:cubicBezTo>
                    <a:pt x="288" y="60"/>
                    <a:pt x="288" y="60"/>
                    <a:pt x="288" y="60"/>
                  </a:cubicBezTo>
                  <a:cubicBezTo>
                    <a:pt x="295" y="60"/>
                    <a:pt x="295" y="60"/>
                    <a:pt x="295" y="60"/>
                  </a:cubicBezTo>
                  <a:lnTo>
                    <a:pt x="295" y="67"/>
                  </a:lnTo>
                  <a:close/>
                  <a:moveTo>
                    <a:pt x="297" y="60"/>
                  </a:moveTo>
                  <a:cubicBezTo>
                    <a:pt x="304" y="60"/>
                    <a:pt x="304" y="60"/>
                    <a:pt x="304" y="60"/>
                  </a:cubicBezTo>
                  <a:cubicBezTo>
                    <a:pt x="304" y="67"/>
                    <a:pt x="304" y="67"/>
                    <a:pt x="304" y="67"/>
                  </a:cubicBezTo>
                  <a:cubicBezTo>
                    <a:pt x="297" y="67"/>
                    <a:pt x="297" y="67"/>
                    <a:pt x="297" y="67"/>
                  </a:cubicBezTo>
                  <a:lnTo>
                    <a:pt x="297" y="60"/>
                  </a:lnTo>
                  <a:close/>
                  <a:moveTo>
                    <a:pt x="287" y="67"/>
                  </a:moveTo>
                  <a:cubicBezTo>
                    <a:pt x="280" y="67"/>
                    <a:pt x="280" y="67"/>
                    <a:pt x="280" y="67"/>
                  </a:cubicBezTo>
                  <a:cubicBezTo>
                    <a:pt x="280" y="60"/>
                    <a:pt x="280" y="60"/>
                    <a:pt x="280" y="60"/>
                  </a:cubicBezTo>
                  <a:cubicBezTo>
                    <a:pt x="287" y="60"/>
                    <a:pt x="287" y="60"/>
                    <a:pt x="287" y="60"/>
                  </a:cubicBezTo>
                  <a:lnTo>
                    <a:pt x="287" y="67"/>
                  </a:lnTo>
                  <a:close/>
                  <a:moveTo>
                    <a:pt x="278" y="67"/>
                  </a:moveTo>
                  <a:cubicBezTo>
                    <a:pt x="272" y="67"/>
                    <a:pt x="272" y="67"/>
                    <a:pt x="272" y="67"/>
                  </a:cubicBezTo>
                  <a:cubicBezTo>
                    <a:pt x="272" y="60"/>
                    <a:pt x="272" y="60"/>
                    <a:pt x="272" y="60"/>
                  </a:cubicBezTo>
                  <a:cubicBezTo>
                    <a:pt x="278" y="60"/>
                    <a:pt x="278" y="60"/>
                    <a:pt x="278" y="60"/>
                  </a:cubicBezTo>
                  <a:lnTo>
                    <a:pt x="278" y="67"/>
                  </a:lnTo>
                  <a:close/>
                  <a:moveTo>
                    <a:pt x="278" y="69"/>
                  </a:moveTo>
                  <a:cubicBezTo>
                    <a:pt x="278" y="77"/>
                    <a:pt x="278" y="77"/>
                    <a:pt x="278" y="77"/>
                  </a:cubicBezTo>
                  <a:cubicBezTo>
                    <a:pt x="272" y="77"/>
                    <a:pt x="272" y="77"/>
                    <a:pt x="272" y="77"/>
                  </a:cubicBezTo>
                  <a:cubicBezTo>
                    <a:pt x="272" y="69"/>
                    <a:pt x="272" y="69"/>
                    <a:pt x="272" y="69"/>
                  </a:cubicBezTo>
                  <a:lnTo>
                    <a:pt x="278" y="69"/>
                  </a:lnTo>
                  <a:close/>
                  <a:moveTo>
                    <a:pt x="280" y="69"/>
                  </a:moveTo>
                  <a:cubicBezTo>
                    <a:pt x="287" y="69"/>
                    <a:pt x="287" y="69"/>
                    <a:pt x="287" y="69"/>
                  </a:cubicBezTo>
                  <a:cubicBezTo>
                    <a:pt x="287" y="77"/>
                    <a:pt x="287" y="77"/>
                    <a:pt x="287" y="77"/>
                  </a:cubicBezTo>
                  <a:cubicBezTo>
                    <a:pt x="280" y="77"/>
                    <a:pt x="280" y="77"/>
                    <a:pt x="280" y="77"/>
                  </a:cubicBezTo>
                  <a:lnTo>
                    <a:pt x="280" y="69"/>
                  </a:lnTo>
                  <a:close/>
                  <a:moveTo>
                    <a:pt x="288" y="69"/>
                  </a:moveTo>
                  <a:cubicBezTo>
                    <a:pt x="295" y="69"/>
                    <a:pt x="295" y="69"/>
                    <a:pt x="295" y="69"/>
                  </a:cubicBezTo>
                  <a:cubicBezTo>
                    <a:pt x="295" y="77"/>
                    <a:pt x="295" y="77"/>
                    <a:pt x="295" y="77"/>
                  </a:cubicBezTo>
                  <a:cubicBezTo>
                    <a:pt x="288" y="77"/>
                    <a:pt x="288" y="77"/>
                    <a:pt x="288" y="77"/>
                  </a:cubicBezTo>
                  <a:lnTo>
                    <a:pt x="288" y="69"/>
                  </a:lnTo>
                  <a:close/>
                  <a:moveTo>
                    <a:pt x="297" y="69"/>
                  </a:moveTo>
                  <a:cubicBezTo>
                    <a:pt x="304" y="69"/>
                    <a:pt x="304" y="69"/>
                    <a:pt x="304" y="69"/>
                  </a:cubicBezTo>
                  <a:cubicBezTo>
                    <a:pt x="304" y="77"/>
                    <a:pt x="304" y="77"/>
                    <a:pt x="304" y="77"/>
                  </a:cubicBezTo>
                  <a:cubicBezTo>
                    <a:pt x="297" y="77"/>
                    <a:pt x="297" y="77"/>
                    <a:pt x="297" y="77"/>
                  </a:cubicBezTo>
                  <a:lnTo>
                    <a:pt x="297" y="69"/>
                  </a:lnTo>
                  <a:close/>
                  <a:moveTo>
                    <a:pt x="305" y="69"/>
                  </a:moveTo>
                  <a:cubicBezTo>
                    <a:pt x="312" y="69"/>
                    <a:pt x="312" y="69"/>
                    <a:pt x="312" y="69"/>
                  </a:cubicBezTo>
                  <a:cubicBezTo>
                    <a:pt x="312" y="77"/>
                    <a:pt x="312" y="77"/>
                    <a:pt x="312" y="77"/>
                  </a:cubicBezTo>
                  <a:cubicBezTo>
                    <a:pt x="305" y="77"/>
                    <a:pt x="305" y="77"/>
                    <a:pt x="305" y="77"/>
                  </a:cubicBezTo>
                  <a:lnTo>
                    <a:pt x="305" y="69"/>
                  </a:lnTo>
                  <a:close/>
                  <a:moveTo>
                    <a:pt x="305" y="67"/>
                  </a:moveTo>
                  <a:cubicBezTo>
                    <a:pt x="305" y="60"/>
                    <a:pt x="305" y="60"/>
                    <a:pt x="305" y="60"/>
                  </a:cubicBezTo>
                  <a:cubicBezTo>
                    <a:pt x="312" y="60"/>
                    <a:pt x="312" y="60"/>
                    <a:pt x="312" y="60"/>
                  </a:cubicBezTo>
                  <a:cubicBezTo>
                    <a:pt x="312" y="67"/>
                    <a:pt x="312" y="67"/>
                    <a:pt x="312" y="67"/>
                  </a:cubicBezTo>
                  <a:lnTo>
                    <a:pt x="305" y="67"/>
                  </a:lnTo>
                  <a:close/>
                  <a:moveTo>
                    <a:pt x="305" y="58"/>
                  </a:moveTo>
                  <a:cubicBezTo>
                    <a:pt x="305" y="50"/>
                    <a:pt x="305" y="50"/>
                    <a:pt x="305" y="50"/>
                  </a:cubicBezTo>
                  <a:cubicBezTo>
                    <a:pt x="312" y="50"/>
                    <a:pt x="312" y="50"/>
                    <a:pt x="312" y="50"/>
                  </a:cubicBezTo>
                  <a:cubicBezTo>
                    <a:pt x="312" y="58"/>
                    <a:pt x="312" y="58"/>
                    <a:pt x="312" y="58"/>
                  </a:cubicBezTo>
                  <a:lnTo>
                    <a:pt x="305" y="58"/>
                  </a:lnTo>
                  <a:close/>
                  <a:moveTo>
                    <a:pt x="304" y="58"/>
                  </a:moveTo>
                  <a:cubicBezTo>
                    <a:pt x="297" y="58"/>
                    <a:pt x="297" y="58"/>
                    <a:pt x="297" y="58"/>
                  </a:cubicBezTo>
                  <a:cubicBezTo>
                    <a:pt x="297" y="50"/>
                    <a:pt x="297" y="50"/>
                    <a:pt x="297" y="50"/>
                  </a:cubicBezTo>
                  <a:cubicBezTo>
                    <a:pt x="304" y="50"/>
                    <a:pt x="304" y="50"/>
                    <a:pt x="304" y="50"/>
                  </a:cubicBezTo>
                  <a:lnTo>
                    <a:pt x="304" y="58"/>
                  </a:lnTo>
                  <a:close/>
                  <a:moveTo>
                    <a:pt x="295" y="58"/>
                  </a:moveTo>
                  <a:cubicBezTo>
                    <a:pt x="288" y="58"/>
                    <a:pt x="288" y="58"/>
                    <a:pt x="288" y="58"/>
                  </a:cubicBezTo>
                  <a:cubicBezTo>
                    <a:pt x="288" y="50"/>
                    <a:pt x="288" y="50"/>
                    <a:pt x="288" y="50"/>
                  </a:cubicBezTo>
                  <a:cubicBezTo>
                    <a:pt x="295" y="50"/>
                    <a:pt x="295" y="50"/>
                    <a:pt x="295" y="50"/>
                  </a:cubicBezTo>
                  <a:lnTo>
                    <a:pt x="295" y="58"/>
                  </a:lnTo>
                  <a:close/>
                  <a:moveTo>
                    <a:pt x="287" y="58"/>
                  </a:moveTo>
                  <a:cubicBezTo>
                    <a:pt x="280" y="58"/>
                    <a:pt x="280" y="58"/>
                    <a:pt x="280" y="58"/>
                  </a:cubicBezTo>
                  <a:cubicBezTo>
                    <a:pt x="280" y="50"/>
                    <a:pt x="280" y="50"/>
                    <a:pt x="280" y="50"/>
                  </a:cubicBezTo>
                  <a:cubicBezTo>
                    <a:pt x="287" y="50"/>
                    <a:pt x="287" y="50"/>
                    <a:pt x="287" y="50"/>
                  </a:cubicBezTo>
                  <a:lnTo>
                    <a:pt x="287" y="58"/>
                  </a:lnTo>
                  <a:close/>
                  <a:moveTo>
                    <a:pt x="278" y="58"/>
                  </a:moveTo>
                  <a:cubicBezTo>
                    <a:pt x="272" y="58"/>
                    <a:pt x="272" y="58"/>
                    <a:pt x="272" y="58"/>
                  </a:cubicBezTo>
                  <a:cubicBezTo>
                    <a:pt x="272" y="50"/>
                    <a:pt x="272" y="50"/>
                    <a:pt x="272" y="50"/>
                  </a:cubicBezTo>
                  <a:cubicBezTo>
                    <a:pt x="278" y="50"/>
                    <a:pt x="278" y="50"/>
                    <a:pt x="278" y="50"/>
                  </a:cubicBezTo>
                  <a:lnTo>
                    <a:pt x="278" y="58"/>
                  </a:lnTo>
                  <a:close/>
                  <a:moveTo>
                    <a:pt x="270" y="58"/>
                  </a:moveTo>
                  <a:cubicBezTo>
                    <a:pt x="263" y="58"/>
                    <a:pt x="263" y="58"/>
                    <a:pt x="263" y="58"/>
                  </a:cubicBezTo>
                  <a:cubicBezTo>
                    <a:pt x="263" y="50"/>
                    <a:pt x="263" y="50"/>
                    <a:pt x="263" y="50"/>
                  </a:cubicBezTo>
                  <a:cubicBezTo>
                    <a:pt x="270" y="50"/>
                    <a:pt x="270" y="50"/>
                    <a:pt x="270" y="50"/>
                  </a:cubicBezTo>
                  <a:lnTo>
                    <a:pt x="270" y="58"/>
                  </a:lnTo>
                  <a:close/>
                  <a:moveTo>
                    <a:pt x="270" y="60"/>
                  </a:moveTo>
                  <a:cubicBezTo>
                    <a:pt x="270" y="67"/>
                    <a:pt x="270" y="67"/>
                    <a:pt x="270" y="67"/>
                  </a:cubicBezTo>
                  <a:cubicBezTo>
                    <a:pt x="263" y="67"/>
                    <a:pt x="263" y="67"/>
                    <a:pt x="263" y="67"/>
                  </a:cubicBezTo>
                  <a:cubicBezTo>
                    <a:pt x="263" y="60"/>
                    <a:pt x="263" y="60"/>
                    <a:pt x="263" y="60"/>
                  </a:cubicBezTo>
                  <a:lnTo>
                    <a:pt x="270" y="60"/>
                  </a:lnTo>
                  <a:close/>
                  <a:moveTo>
                    <a:pt x="270" y="69"/>
                  </a:moveTo>
                  <a:cubicBezTo>
                    <a:pt x="270" y="77"/>
                    <a:pt x="270" y="77"/>
                    <a:pt x="270" y="77"/>
                  </a:cubicBezTo>
                  <a:cubicBezTo>
                    <a:pt x="263" y="77"/>
                    <a:pt x="263" y="77"/>
                    <a:pt x="263" y="77"/>
                  </a:cubicBezTo>
                  <a:cubicBezTo>
                    <a:pt x="263" y="69"/>
                    <a:pt x="263" y="69"/>
                    <a:pt x="263" y="69"/>
                  </a:cubicBezTo>
                  <a:lnTo>
                    <a:pt x="270" y="69"/>
                  </a:lnTo>
                  <a:close/>
                  <a:moveTo>
                    <a:pt x="270" y="79"/>
                  </a:moveTo>
                  <a:cubicBezTo>
                    <a:pt x="270" y="86"/>
                    <a:pt x="270" y="86"/>
                    <a:pt x="270" y="86"/>
                  </a:cubicBezTo>
                  <a:cubicBezTo>
                    <a:pt x="263" y="86"/>
                    <a:pt x="263" y="86"/>
                    <a:pt x="263" y="86"/>
                  </a:cubicBezTo>
                  <a:cubicBezTo>
                    <a:pt x="263" y="79"/>
                    <a:pt x="263" y="79"/>
                    <a:pt x="263" y="79"/>
                  </a:cubicBezTo>
                  <a:lnTo>
                    <a:pt x="270" y="79"/>
                  </a:lnTo>
                  <a:close/>
                  <a:moveTo>
                    <a:pt x="272" y="79"/>
                  </a:moveTo>
                  <a:cubicBezTo>
                    <a:pt x="278" y="79"/>
                    <a:pt x="278" y="79"/>
                    <a:pt x="278" y="79"/>
                  </a:cubicBezTo>
                  <a:cubicBezTo>
                    <a:pt x="278" y="86"/>
                    <a:pt x="278" y="86"/>
                    <a:pt x="278" y="86"/>
                  </a:cubicBezTo>
                  <a:cubicBezTo>
                    <a:pt x="272" y="86"/>
                    <a:pt x="272" y="86"/>
                    <a:pt x="272" y="86"/>
                  </a:cubicBezTo>
                  <a:lnTo>
                    <a:pt x="272" y="79"/>
                  </a:lnTo>
                  <a:close/>
                  <a:moveTo>
                    <a:pt x="280" y="79"/>
                  </a:moveTo>
                  <a:cubicBezTo>
                    <a:pt x="287" y="79"/>
                    <a:pt x="287" y="79"/>
                    <a:pt x="287" y="79"/>
                  </a:cubicBezTo>
                  <a:cubicBezTo>
                    <a:pt x="287" y="86"/>
                    <a:pt x="287" y="86"/>
                    <a:pt x="287" y="86"/>
                  </a:cubicBezTo>
                  <a:cubicBezTo>
                    <a:pt x="280" y="86"/>
                    <a:pt x="280" y="86"/>
                    <a:pt x="280" y="86"/>
                  </a:cubicBezTo>
                  <a:lnTo>
                    <a:pt x="280" y="79"/>
                  </a:lnTo>
                  <a:close/>
                  <a:moveTo>
                    <a:pt x="288" y="79"/>
                  </a:moveTo>
                  <a:cubicBezTo>
                    <a:pt x="295" y="79"/>
                    <a:pt x="295" y="79"/>
                    <a:pt x="295" y="79"/>
                  </a:cubicBezTo>
                  <a:cubicBezTo>
                    <a:pt x="295" y="86"/>
                    <a:pt x="295" y="86"/>
                    <a:pt x="295" y="86"/>
                  </a:cubicBezTo>
                  <a:cubicBezTo>
                    <a:pt x="288" y="86"/>
                    <a:pt x="288" y="86"/>
                    <a:pt x="288" y="86"/>
                  </a:cubicBezTo>
                  <a:lnTo>
                    <a:pt x="288" y="79"/>
                  </a:lnTo>
                  <a:close/>
                  <a:moveTo>
                    <a:pt x="297" y="79"/>
                  </a:moveTo>
                  <a:cubicBezTo>
                    <a:pt x="304" y="79"/>
                    <a:pt x="304" y="79"/>
                    <a:pt x="304" y="79"/>
                  </a:cubicBezTo>
                  <a:cubicBezTo>
                    <a:pt x="304" y="86"/>
                    <a:pt x="304" y="86"/>
                    <a:pt x="304" y="86"/>
                  </a:cubicBezTo>
                  <a:cubicBezTo>
                    <a:pt x="297" y="86"/>
                    <a:pt x="297" y="86"/>
                    <a:pt x="297" y="86"/>
                  </a:cubicBezTo>
                  <a:lnTo>
                    <a:pt x="297" y="79"/>
                  </a:lnTo>
                  <a:close/>
                  <a:moveTo>
                    <a:pt x="305" y="79"/>
                  </a:moveTo>
                  <a:cubicBezTo>
                    <a:pt x="312" y="79"/>
                    <a:pt x="312" y="79"/>
                    <a:pt x="312" y="79"/>
                  </a:cubicBezTo>
                  <a:cubicBezTo>
                    <a:pt x="312" y="86"/>
                    <a:pt x="312" y="86"/>
                    <a:pt x="312" y="86"/>
                  </a:cubicBezTo>
                  <a:cubicBezTo>
                    <a:pt x="305" y="86"/>
                    <a:pt x="305" y="86"/>
                    <a:pt x="305" y="86"/>
                  </a:cubicBezTo>
                  <a:lnTo>
                    <a:pt x="305" y="79"/>
                  </a:lnTo>
                  <a:close/>
                  <a:moveTo>
                    <a:pt x="270" y="48"/>
                  </a:moveTo>
                  <a:cubicBezTo>
                    <a:pt x="263" y="48"/>
                    <a:pt x="263" y="48"/>
                    <a:pt x="263" y="48"/>
                  </a:cubicBezTo>
                  <a:cubicBezTo>
                    <a:pt x="263" y="41"/>
                    <a:pt x="263" y="41"/>
                    <a:pt x="263" y="41"/>
                  </a:cubicBezTo>
                  <a:cubicBezTo>
                    <a:pt x="270" y="41"/>
                    <a:pt x="270" y="41"/>
                    <a:pt x="270" y="41"/>
                  </a:cubicBezTo>
                  <a:lnTo>
                    <a:pt x="270" y="48"/>
                  </a:lnTo>
                  <a:close/>
                  <a:moveTo>
                    <a:pt x="263" y="88"/>
                  </a:moveTo>
                  <a:cubicBezTo>
                    <a:pt x="270" y="88"/>
                    <a:pt x="270" y="88"/>
                    <a:pt x="270" y="88"/>
                  </a:cubicBezTo>
                  <a:cubicBezTo>
                    <a:pt x="270" y="95"/>
                    <a:pt x="270" y="95"/>
                    <a:pt x="270" y="95"/>
                  </a:cubicBezTo>
                  <a:cubicBezTo>
                    <a:pt x="263" y="95"/>
                    <a:pt x="263" y="95"/>
                    <a:pt x="263" y="95"/>
                  </a:cubicBezTo>
                  <a:lnTo>
                    <a:pt x="263" y="88"/>
                  </a:lnTo>
                  <a:close/>
                  <a:moveTo>
                    <a:pt x="272" y="88"/>
                  </a:moveTo>
                  <a:cubicBezTo>
                    <a:pt x="278" y="88"/>
                    <a:pt x="278" y="88"/>
                    <a:pt x="278" y="88"/>
                  </a:cubicBezTo>
                  <a:cubicBezTo>
                    <a:pt x="278" y="95"/>
                    <a:pt x="278" y="95"/>
                    <a:pt x="278" y="95"/>
                  </a:cubicBezTo>
                  <a:cubicBezTo>
                    <a:pt x="272" y="95"/>
                    <a:pt x="272" y="95"/>
                    <a:pt x="272" y="95"/>
                  </a:cubicBezTo>
                  <a:lnTo>
                    <a:pt x="272" y="88"/>
                  </a:lnTo>
                  <a:close/>
                  <a:moveTo>
                    <a:pt x="280" y="88"/>
                  </a:moveTo>
                  <a:cubicBezTo>
                    <a:pt x="287" y="88"/>
                    <a:pt x="287" y="88"/>
                    <a:pt x="287" y="88"/>
                  </a:cubicBezTo>
                  <a:cubicBezTo>
                    <a:pt x="287" y="95"/>
                    <a:pt x="287" y="95"/>
                    <a:pt x="287" y="95"/>
                  </a:cubicBezTo>
                  <a:cubicBezTo>
                    <a:pt x="280" y="95"/>
                    <a:pt x="280" y="95"/>
                    <a:pt x="280" y="95"/>
                  </a:cubicBezTo>
                  <a:lnTo>
                    <a:pt x="280" y="88"/>
                  </a:lnTo>
                  <a:close/>
                  <a:moveTo>
                    <a:pt x="288" y="88"/>
                  </a:moveTo>
                  <a:cubicBezTo>
                    <a:pt x="295" y="88"/>
                    <a:pt x="295" y="88"/>
                    <a:pt x="295" y="88"/>
                  </a:cubicBezTo>
                  <a:cubicBezTo>
                    <a:pt x="295" y="95"/>
                    <a:pt x="295" y="95"/>
                    <a:pt x="295" y="95"/>
                  </a:cubicBezTo>
                  <a:cubicBezTo>
                    <a:pt x="288" y="95"/>
                    <a:pt x="288" y="95"/>
                    <a:pt x="288" y="95"/>
                  </a:cubicBezTo>
                  <a:lnTo>
                    <a:pt x="288" y="88"/>
                  </a:lnTo>
                  <a:close/>
                  <a:moveTo>
                    <a:pt x="297" y="88"/>
                  </a:moveTo>
                  <a:cubicBezTo>
                    <a:pt x="304" y="88"/>
                    <a:pt x="304" y="88"/>
                    <a:pt x="304" y="88"/>
                  </a:cubicBezTo>
                  <a:cubicBezTo>
                    <a:pt x="304" y="95"/>
                    <a:pt x="304" y="95"/>
                    <a:pt x="304" y="95"/>
                  </a:cubicBezTo>
                  <a:cubicBezTo>
                    <a:pt x="297" y="95"/>
                    <a:pt x="297" y="95"/>
                    <a:pt x="297" y="95"/>
                  </a:cubicBezTo>
                  <a:lnTo>
                    <a:pt x="297" y="88"/>
                  </a:lnTo>
                  <a:close/>
                  <a:moveTo>
                    <a:pt x="305" y="88"/>
                  </a:moveTo>
                  <a:cubicBezTo>
                    <a:pt x="312" y="88"/>
                    <a:pt x="312" y="88"/>
                    <a:pt x="312" y="88"/>
                  </a:cubicBezTo>
                  <a:cubicBezTo>
                    <a:pt x="312" y="95"/>
                    <a:pt x="312" y="95"/>
                    <a:pt x="312" y="95"/>
                  </a:cubicBezTo>
                  <a:cubicBezTo>
                    <a:pt x="305" y="95"/>
                    <a:pt x="305" y="95"/>
                    <a:pt x="305" y="95"/>
                  </a:cubicBezTo>
                  <a:lnTo>
                    <a:pt x="305" y="88"/>
                  </a:lnTo>
                  <a:close/>
                  <a:moveTo>
                    <a:pt x="312" y="36"/>
                  </a:moveTo>
                  <a:cubicBezTo>
                    <a:pt x="312" y="39"/>
                    <a:pt x="312" y="39"/>
                    <a:pt x="312" y="39"/>
                  </a:cubicBezTo>
                  <a:cubicBezTo>
                    <a:pt x="305" y="39"/>
                    <a:pt x="305" y="39"/>
                    <a:pt x="305" y="39"/>
                  </a:cubicBezTo>
                  <a:cubicBezTo>
                    <a:pt x="305" y="39"/>
                    <a:pt x="304" y="39"/>
                    <a:pt x="304" y="39"/>
                  </a:cubicBezTo>
                  <a:cubicBezTo>
                    <a:pt x="304" y="39"/>
                    <a:pt x="304" y="39"/>
                    <a:pt x="304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88" y="39"/>
                    <a:pt x="288" y="39"/>
                    <a:pt x="288" y="39"/>
                  </a:cubicBezTo>
                  <a:cubicBezTo>
                    <a:pt x="288" y="39"/>
                    <a:pt x="288" y="39"/>
                    <a:pt x="288" y="39"/>
                  </a:cubicBezTo>
                  <a:cubicBezTo>
                    <a:pt x="287" y="39"/>
                    <a:pt x="287" y="39"/>
                    <a:pt x="287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1" y="39"/>
                    <a:pt x="271" y="39"/>
                    <a:pt x="271" y="39"/>
                  </a:cubicBezTo>
                  <a:cubicBezTo>
                    <a:pt x="271" y="39"/>
                    <a:pt x="271" y="39"/>
                    <a:pt x="271" y="39"/>
                  </a:cubicBezTo>
                  <a:cubicBezTo>
                    <a:pt x="271" y="39"/>
                    <a:pt x="271" y="39"/>
                    <a:pt x="270" y="39"/>
                  </a:cubicBezTo>
                  <a:cubicBezTo>
                    <a:pt x="263" y="39"/>
                    <a:pt x="263" y="39"/>
                    <a:pt x="263" y="39"/>
                  </a:cubicBezTo>
                  <a:cubicBezTo>
                    <a:pt x="263" y="3"/>
                    <a:pt x="263" y="3"/>
                    <a:pt x="263" y="3"/>
                  </a:cubicBezTo>
                  <a:lnTo>
                    <a:pt x="312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" name="Freeform 281">
              <a:extLst>
                <a:ext uri="{FF2B5EF4-FFF2-40B4-BE49-F238E27FC236}">
                  <a16:creationId xmlns:a16="http://schemas.microsoft.com/office/drawing/2014/main" id="{16BC58F0-6CC0-413E-BE4E-8816EE6892E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313238" y="4302125"/>
              <a:ext cx="434975" cy="531813"/>
            </a:xfrm>
            <a:custGeom>
              <a:avLst/>
              <a:gdLst>
                <a:gd name="T0" fmla="*/ 217 w 274"/>
                <a:gd name="T1" fmla="*/ 119 h 335"/>
                <a:gd name="T2" fmla="*/ 178 w 274"/>
                <a:gd name="T3" fmla="*/ 80 h 335"/>
                <a:gd name="T4" fmla="*/ 217 w 274"/>
                <a:gd name="T5" fmla="*/ 80 h 335"/>
                <a:gd name="T6" fmla="*/ 139 w 274"/>
                <a:gd name="T7" fmla="*/ 0 h 335"/>
                <a:gd name="T8" fmla="*/ 56 w 274"/>
                <a:gd name="T9" fmla="*/ 80 h 335"/>
                <a:gd name="T10" fmla="*/ 96 w 274"/>
                <a:gd name="T11" fmla="*/ 80 h 335"/>
                <a:gd name="T12" fmla="*/ 56 w 274"/>
                <a:gd name="T13" fmla="*/ 119 h 335"/>
                <a:gd name="T14" fmla="*/ 96 w 274"/>
                <a:gd name="T15" fmla="*/ 119 h 335"/>
                <a:gd name="T16" fmla="*/ 0 w 274"/>
                <a:gd name="T17" fmla="*/ 216 h 335"/>
                <a:gd name="T18" fmla="*/ 117 w 274"/>
                <a:gd name="T19" fmla="*/ 216 h 335"/>
                <a:gd name="T20" fmla="*/ 117 w 274"/>
                <a:gd name="T21" fmla="*/ 335 h 335"/>
                <a:gd name="T22" fmla="*/ 156 w 274"/>
                <a:gd name="T23" fmla="*/ 335 h 335"/>
                <a:gd name="T24" fmla="*/ 156 w 274"/>
                <a:gd name="T25" fmla="*/ 216 h 335"/>
                <a:gd name="T26" fmla="*/ 274 w 274"/>
                <a:gd name="T27" fmla="*/ 216 h 335"/>
                <a:gd name="T28" fmla="*/ 183 w 274"/>
                <a:gd name="T29" fmla="*/ 119 h 335"/>
                <a:gd name="T30" fmla="*/ 217 w 274"/>
                <a:gd name="T31" fmla="*/ 119 h 335"/>
                <a:gd name="T32" fmla="*/ 252 w 274"/>
                <a:gd name="T33" fmla="*/ 207 h 335"/>
                <a:gd name="T34" fmla="*/ 152 w 274"/>
                <a:gd name="T35" fmla="*/ 207 h 335"/>
                <a:gd name="T36" fmla="*/ 152 w 274"/>
                <a:gd name="T37" fmla="*/ 331 h 335"/>
                <a:gd name="T38" fmla="*/ 122 w 274"/>
                <a:gd name="T39" fmla="*/ 331 h 335"/>
                <a:gd name="T40" fmla="*/ 122 w 274"/>
                <a:gd name="T41" fmla="*/ 207 h 335"/>
                <a:gd name="T42" fmla="*/ 21 w 274"/>
                <a:gd name="T43" fmla="*/ 207 h 335"/>
                <a:gd name="T44" fmla="*/ 113 w 274"/>
                <a:gd name="T45" fmla="*/ 110 h 335"/>
                <a:gd name="T46" fmla="*/ 78 w 274"/>
                <a:gd name="T47" fmla="*/ 110 h 335"/>
                <a:gd name="T48" fmla="*/ 113 w 274"/>
                <a:gd name="T49" fmla="*/ 75 h 335"/>
                <a:gd name="T50" fmla="*/ 78 w 274"/>
                <a:gd name="T51" fmla="*/ 75 h 335"/>
                <a:gd name="T52" fmla="*/ 139 w 274"/>
                <a:gd name="T53" fmla="*/ 9 h 335"/>
                <a:gd name="T54" fmla="*/ 200 w 274"/>
                <a:gd name="T55" fmla="*/ 75 h 335"/>
                <a:gd name="T56" fmla="*/ 161 w 274"/>
                <a:gd name="T57" fmla="*/ 75 h 335"/>
                <a:gd name="T58" fmla="*/ 200 w 274"/>
                <a:gd name="T59" fmla="*/ 110 h 335"/>
                <a:gd name="T60" fmla="*/ 161 w 274"/>
                <a:gd name="T61" fmla="*/ 110 h 335"/>
                <a:gd name="T62" fmla="*/ 252 w 274"/>
                <a:gd name="T63" fmla="*/ 207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4" h="335">
                  <a:moveTo>
                    <a:pt x="217" y="119"/>
                  </a:moveTo>
                  <a:lnTo>
                    <a:pt x="178" y="80"/>
                  </a:lnTo>
                  <a:lnTo>
                    <a:pt x="217" y="80"/>
                  </a:lnTo>
                  <a:lnTo>
                    <a:pt x="139" y="0"/>
                  </a:lnTo>
                  <a:lnTo>
                    <a:pt x="56" y="80"/>
                  </a:lnTo>
                  <a:lnTo>
                    <a:pt x="96" y="80"/>
                  </a:lnTo>
                  <a:lnTo>
                    <a:pt x="56" y="119"/>
                  </a:lnTo>
                  <a:lnTo>
                    <a:pt x="96" y="119"/>
                  </a:lnTo>
                  <a:lnTo>
                    <a:pt x="0" y="216"/>
                  </a:lnTo>
                  <a:lnTo>
                    <a:pt x="117" y="216"/>
                  </a:lnTo>
                  <a:lnTo>
                    <a:pt x="117" y="335"/>
                  </a:lnTo>
                  <a:lnTo>
                    <a:pt x="156" y="335"/>
                  </a:lnTo>
                  <a:lnTo>
                    <a:pt x="156" y="216"/>
                  </a:lnTo>
                  <a:lnTo>
                    <a:pt x="274" y="216"/>
                  </a:lnTo>
                  <a:lnTo>
                    <a:pt x="183" y="119"/>
                  </a:lnTo>
                  <a:lnTo>
                    <a:pt x="217" y="119"/>
                  </a:lnTo>
                  <a:close/>
                  <a:moveTo>
                    <a:pt x="252" y="207"/>
                  </a:moveTo>
                  <a:lnTo>
                    <a:pt x="152" y="207"/>
                  </a:lnTo>
                  <a:lnTo>
                    <a:pt x="152" y="331"/>
                  </a:lnTo>
                  <a:lnTo>
                    <a:pt x="122" y="331"/>
                  </a:lnTo>
                  <a:lnTo>
                    <a:pt x="122" y="207"/>
                  </a:lnTo>
                  <a:lnTo>
                    <a:pt x="21" y="207"/>
                  </a:lnTo>
                  <a:lnTo>
                    <a:pt x="113" y="110"/>
                  </a:lnTo>
                  <a:lnTo>
                    <a:pt x="78" y="110"/>
                  </a:lnTo>
                  <a:lnTo>
                    <a:pt x="113" y="75"/>
                  </a:lnTo>
                  <a:lnTo>
                    <a:pt x="78" y="75"/>
                  </a:lnTo>
                  <a:lnTo>
                    <a:pt x="139" y="9"/>
                  </a:lnTo>
                  <a:lnTo>
                    <a:pt x="200" y="75"/>
                  </a:lnTo>
                  <a:lnTo>
                    <a:pt x="161" y="75"/>
                  </a:lnTo>
                  <a:lnTo>
                    <a:pt x="200" y="110"/>
                  </a:lnTo>
                  <a:lnTo>
                    <a:pt x="161" y="110"/>
                  </a:lnTo>
                  <a:lnTo>
                    <a:pt x="252" y="2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" name="Freeform 282">
              <a:extLst>
                <a:ext uri="{FF2B5EF4-FFF2-40B4-BE49-F238E27FC236}">
                  <a16:creationId xmlns:a16="http://schemas.microsoft.com/office/drawing/2014/main" id="{1821E3E8-7F32-4498-BE0E-80442040CFE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381875" y="4302125"/>
              <a:ext cx="428625" cy="531813"/>
            </a:xfrm>
            <a:custGeom>
              <a:avLst/>
              <a:gdLst>
                <a:gd name="T0" fmla="*/ 217 w 270"/>
                <a:gd name="T1" fmla="*/ 119 h 335"/>
                <a:gd name="T2" fmla="*/ 178 w 270"/>
                <a:gd name="T3" fmla="*/ 80 h 335"/>
                <a:gd name="T4" fmla="*/ 217 w 270"/>
                <a:gd name="T5" fmla="*/ 80 h 335"/>
                <a:gd name="T6" fmla="*/ 139 w 270"/>
                <a:gd name="T7" fmla="*/ 0 h 335"/>
                <a:gd name="T8" fmla="*/ 56 w 270"/>
                <a:gd name="T9" fmla="*/ 80 h 335"/>
                <a:gd name="T10" fmla="*/ 96 w 270"/>
                <a:gd name="T11" fmla="*/ 80 h 335"/>
                <a:gd name="T12" fmla="*/ 56 w 270"/>
                <a:gd name="T13" fmla="*/ 119 h 335"/>
                <a:gd name="T14" fmla="*/ 96 w 270"/>
                <a:gd name="T15" fmla="*/ 119 h 335"/>
                <a:gd name="T16" fmla="*/ 0 w 270"/>
                <a:gd name="T17" fmla="*/ 216 h 335"/>
                <a:gd name="T18" fmla="*/ 113 w 270"/>
                <a:gd name="T19" fmla="*/ 216 h 335"/>
                <a:gd name="T20" fmla="*/ 113 w 270"/>
                <a:gd name="T21" fmla="*/ 335 h 335"/>
                <a:gd name="T22" fmla="*/ 157 w 270"/>
                <a:gd name="T23" fmla="*/ 335 h 335"/>
                <a:gd name="T24" fmla="*/ 157 w 270"/>
                <a:gd name="T25" fmla="*/ 216 h 335"/>
                <a:gd name="T26" fmla="*/ 270 w 270"/>
                <a:gd name="T27" fmla="*/ 216 h 335"/>
                <a:gd name="T28" fmla="*/ 178 w 270"/>
                <a:gd name="T29" fmla="*/ 119 h 335"/>
                <a:gd name="T30" fmla="*/ 217 w 270"/>
                <a:gd name="T31" fmla="*/ 119 h 335"/>
                <a:gd name="T32" fmla="*/ 252 w 270"/>
                <a:gd name="T33" fmla="*/ 207 h 335"/>
                <a:gd name="T34" fmla="*/ 148 w 270"/>
                <a:gd name="T35" fmla="*/ 207 h 335"/>
                <a:gd name="T36" fmla="*/ 148 w 270"/>
                <a:gd name="T37" fmla="*/ 331 h 335"/>
                <a:gd name="T38" fmla="*/ 122 w 270"/>
                <a:gd name="T39" fmla="*/ 331 h 335"/>
                <a:gd name="T40" fmla="*/ 122 w 270"/>
                <a:gd name="T41" fmla="*/ 207 h 335"/>
                <a:gd name="T42" fmla="*/ 22 w 270"/>
                <a:gd name="T43" fmla="*/ 207 h 335"/>
                <a:gd name="T44" fmla="*/ 113 w 270"/>
                <a:gd name="T45" fmla="*/ 110 h 335"/>
                <a:gd name="T46" fmla="*/ 74 w 270"/>
                <a:gd name="T47" fmla="*/ 110 h 335"/>
                <a:gd name="T48" fmla="*/ 113 w 270"/>
                <a:gd name="T49" fmla="*/ 75 h 335"/>
                <a:gd name="T50" fmla="*/ 74 w 270"/>
                <a:gd name="T51" fmla="*/ 75 h 335"/>
                <a:gd name="T52" fmla="*/ 139 w 270"/>
                <a:gd name="T53" fmla="*/ 9 h 335"/>
                <a:gd name="T54" fmla="*/ 196 w 270"/>
                <a:gd name="T55" fmla="*/ 75 h 335"/>
                <a:gd name="T56" fmla="*/ 161 w 270"/>
                <a:gd name="T57" fmla="*/ 75 h 335"/>
                <a:gd name="T58" fmla="*/ 196 w 270"/>
                <a:gd name="T59" fmla="*/ 110 h 335"/>
                <a:gd name="T60" fmla="*/ 161 w 270"/>
                <a:gd name="T61" fmla="*/ 110 h 335"/>
                <a:gd name="T62" fmla="*/ 252 w 270"/>
                <a:gd name="T63" fmla="*/ 207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0" h="335">
                  <a:moveTo>
                    <a:pt x="217" y="119"/>
                  </a:moveTo>
                  <a:lnTo>
                    <a:pt x="178" y="80"/>
                  </a:lnTo>
                  <a:lnTo>
                    <a:pt x="217" y="80"/>
                  </a:lnTo>
                  <a:lnTo>
                    <a:pt x="139" y="0"/>
                  </a:lnTo>
                  <a:lnTo>
                    <a:pt x="56" y="80"/>
                  </a:lnTo>
                  <a:lnTo>
                    <a:pt x="96" y="80"/>
                  </a:lnTo>
                  <a:lnTo>
                    <a:pt x="56" y="119"/>
                  </a:lnTo>
                  <a:lnTo>
                    <a:pt x="96" y="119"/>
                  </a:lnTo>
                  <a:lnTo>
                    <a:pt x="0" y="216"/>
                  </a:lnTo>
                  <a:lnTo>
                    <a:pt x="113" y="216"/>
                  </a:lnTo>
                  <a:lnTo>
                    <a:pt x="113" y="335"/>
                  </a:lnTo>
                  <a:lnTo>
                    <a:pt x="157" y="335"/>
                  </a:lnTo>
                  <a:lnTo>
                    <a:pt x="157" y="216"/>
                  </a:lnTo>
                  <a:lnTo>
                    <a:pt x="270" y="216"/>
                  </a:lnTo>
                  <a:lnTo>
                    <a:pt x="178" y="119"/>
                  </a:lnTo>
                  <a:lnTo>
                    <a:pt x="217" y="119"/>
                  </a:lnTo>
                  <a:close/>
                  <a:moveTo>
                    <a:pt x="252" y="207"/>
                  </a:moveTo>
                  <a:lnTo>
                    <a:pt x="148" y="207"/>
                  </a:lnTo>
                  <a:lnTo>
                    <a:pt x="148" y="331"/>
                  </a:lnTo>
                  <a:lnTo>
                    <a:pt x="122" y="331"/>
                  </a:lnTo>
                  <a:lnTo>
                    <a:pt x="122" y="207"/>
                  </a:lnTo>
                  <a:lnTo>
                    <a:pt x="22" y="207"/>
                  </a:lnTo>
                  <a:lnTo>
                    <a:pt x="113" y="110"/>
                  </a:lnTo>
                  <a:lnTo>
                    <a:pt x="74" y="110"/>
                  </a:lnTo>
                  <a:lnTo>
                    <a:pt x="113" y="75"/>
                  </a:lnTo>
                  <a:lnTo>
                    <a:pt x="74" y="75"/>
                  </a:lnTo>
                  <a:lnTo>
                    <a:pt x="139" y="9"/>
                  </a:lnTo>
                  <a:lnTo>
                    <a:pt x="196" y="75"/>
                  </a:lnTo>
                  <a:lnTo>
                    <a:pt x="161" y="75"/>
                  </a:lnTo>
                  <a:lnTo>
                    <a:pt x="196" y="110"/>
                  </a:lnTo>
                  <a:lnTo>
                    <a:pt x="161" y="110"/>
                  </a:lnTo>
                  <a:lnTo>
                    <a:pt x="252" y="2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4" name="Freeform 283">
              <a:extLst>
                <a:ext uri="{FF2B5EF4-FFF2-40B4-BE49-F238E27FC236}">
                  <a16:creationId xmlns:a16="http://schemas.microsoft.com/office/drawing/2014/main" id="{87769C4B-50E5-4722-9DF6-894B31A0959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722100" y="4714875"/>
              <a:ext cx="26988" cy="34925"/>
            </a:xfrm>
            <a:custGeom>
              <a:avLst/>
              <a:gdLst>
                <a:gd name="T0" fmla="*/ 2 w 4"/>
                <a:gd name="T1" fmla="*/ 0 h 5"/>
                <a:gd name="T2" fmla="*/ 0 w 4"/>
                <a:gd name="T3" fmla="*/ 1 h 5"/>
                <a:gd name="T4" fmla="*/ 1 w 4"/>
                <a:gd name="T5" fmla="*/ 4 h 5"/>
                <a:gd name="T6" fmla="*/ 2 w 4"/>
                <a:gd name="T7" fmla="*/ 5 h 5"/>
                <a:gd name="T8" fmla="*/ 3 w 4"/>
                <a:gd name="T9" fmla="*/ 4 h 5"/>
                <a:gd name="T10" fmla="*/ 3 w 4"/>
                <a:gd name="T11" fmla="*/ 1 h 5"/>
                <a:gd name="T12" fmla="*/ 2 w 4"/>
                <a:gd name="T13" fmla="*/ 0 h 5"/>
                <a:gd name="T14" fmla="*/ 2 w 4"/>
                <a:gd name="T15" fmla="*/ 4 h 5"/>
                <a:gd name="T16" fmla="*/ 1 w 4"/>
                <a:gd name="T17" fmla="*/ 3 h 5"/>
                <a:gd name="T18" fmla="*/ 1 w 4"/>
                <a:gd name="T19" fmla="*/ 1 h 5"/>
                <a:gd name="T20" fmla="*/ 2 w 4"/>
                <a:gd name="T21" fmla="*/ 1 h 5"/>
                <a:gd name="T22" fmla="*/ 2 w 4"/>
                <a:gd name="T23" fmla="*/ 1 h 5"/>
                <a:gd name="T24" fmla="*/ 2 w 4"/>
                <a:gd name="T2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" h="5">
                  <a:moveTo>
                    <a:pt x="2" y="0"/>
                  </a:moveTo>
                  <a:cubicBezTo>
                    <a:pt x="1" y="0"/>
                    <a:pt x="1" y="0"/>
                    <a:pt x="0" y="1"/>
                  </a:cubicBezTo>
                  <a:cubicBezTo>
                    <a:pt x="0" y="1"/>
                    <a:pt x="0" y="4"/>
                    <a:pt x="1" y="4"/>
                  </a:cubicBezTo>
                  <a:cubicBezTo>
                    <a:pt x="1" y="4"/>
                    <a:pt x="2" y="5"/>
                    <a:pt x="2" y="5"/>
                  </a:cubicBezTo>
                  <a:cubicBezTo>
                    <a:pt x="2" y="5"/>
                    <a:pt x="2" y="4"/>
                    <a:pt x="3" y="4"/>
                  </a:cubicBezTo>
                  <a:cubicBezTo>
                    <a:pt x="4" y="4"/>
                    <a:pt x="4" y="2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lose/>
                  <a:moveTo>
                    <a:pt x="2" y="4"/>
                  </a:moveTo>
                  <a:cubicBezTo>
                    <a:pt x="2" y="4"/>
                    <a:pt x="2" y="4"/>
                    <a:pt x="1" y="3"/>
                  </a:cubicBezTo>
                  <a:cubicBezTo>
                    <a:pt x="1" y="3"/>
                    <a:pt x="1" y="2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3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5" name="Freeform 284">
              <a:extLst>
                <a:ext uri="{FF2B5EF4-FFF2-40B4-BE49-F238E27FC236}">
                  <a16:creationId xmlns:a16="http://schemas.microsoft.com/office/drawing/2014/main" id="{BE8DB1D6-450F-4E40-A27D-F36B2DBD9C0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798300" y="4778375"/>
              <a:ext cx="20638" cy="34925"/>
            </a:xfrm>
            <a:custGeom>
              <a:avLst/>
              <a:gdLst>
                <a:gd name="T0" fmla="*/ 0 w 3"/>
                <a:gd name="T1" fmla="*/ 3 h 5"/>
                <a:gd name="T2" fmla="*/ 1 w 3"/>
                <a:gd name="T3" fmla="*/ 5 h 5"/>
                <a:gd name="T4" fmla="*/ 2 w 3"/>
                <a:gd name="T5" fmla="*/ 5 h 5"/>
                <a:gd name="T6" fmla="*/ 3 w 3"/>
                <a:gd name="T7" fmla="*/ 4 h 5"/>
                <a:gd name="T8" fmla="*/ 3 w 3"/>
                <a:gd name="T9" fmla="*/ 1 h 5"/>
                <a:gd name="T10" fmla="*/ 1 w 3"/>
                <a:gd name="T11" fmla="*/ 0 h 5"/>
                <a:gd name="T12" fmla="*/ 0 w 3"/>
                <a:gd name="T13" fmla="*/ 3 h 5"/>
                <a:gd name="T14" fmla="*/ 2 w 3"/>
                <a:gd name="T15" fmla="*/ 1 h 5"/>
                <a:gd name="T16" fmla="*/ 2 w 3"/>
                <a:gd name="T17" fmla="*/ 2 h 5"/>
                <a:gd name="T18" fmla="*/ 2 w 3"/>
                <a:gd name="T19" fmla="*/ 4 h 5"/>
                <a:gd name="T20" fmla="*/ 2 w 3"/>
                <a:gd name="T21" fmla="*/ 4 h 5"/>
                <a:gd name="T22" fmla="*/ 1 w 3"/>
                <a:gd name="T23" fmla="*/ 4 h 5"/>
                <a:gd name="T24" fmla="*/ 1 w 3"/>
                <a:gd name="T25" fmla="*/ 3 h 5"/>
                <a:gd name="T26" fmla="*/ 1 w 3"/>
                <a:gd name="T27" fmla="*/ 1 h 5"/>
                <a:gd name="T28" fmla="*/ 2 w 3"/>
                <a:gd name="T2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" h="5">
                  <a:moveTo>
                    <a:pt x="0" y="3"/>
                  </a:moveTo>
                  <a:cubicBezTo>
                    <a:pt x="0" y="4"/>
                    <a:pt x="1" y="5"/>
                    <a:pt x="1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3" y="4"/>
                  </a:cubicBezTo>
                  <a:cubicBezTo>
                    <a:pt x="3" y="4"/>
                    <a:pt x="3" y="2"/>
                    <a:pt x="3" y="1"/>
                  </a:cubicBezTo>
                  <a:cubicBezTo>
                    <a:pt x="3" y="1"/>
                    <a:pt x="2" y="0"/>
                    <a:pt x="1" y="0"/>
                  </a:cubicBezTo>
                  <a:cubicBezTo>
                    <a:pt x="0" y="1"/>
                    <a:pt x="0" y="2"/>
                    <a:pt x="0" y="3"/>
                  </a:cubicBezTo>
                  <a:close/>
                  <a:moveTo>
                    <a:pt x="2" y="1"/>
                  </a:moveTo>
                  <a:cubicBezTo>
                    <a:pt x="2" y="1"/>
                    <a:pt x="2" y="1"/>
                    <a:pt x="2" y="2"/>
                  </a:cubicBezTo>
                  <a:cubicBezTo>
                    <a:pt x="2" y="2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1" y="4"/>
                    <a:pt x="1" y="4"/>
                  </a:cubicBezTo>
                  <a:cubicBezTo>
                    <a:pt x="1" y="4"/>
                    <a:pt x="1" y="3"/>
                    <a:pt x="1" y="3"/>
                  </a:cubicBezTo>
                  <a:cubicBezTo>
                    <a:pt x="1" y="2"/>
                    <a:pt x="1" y="1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6" name="Freeform 285">
              <a:extLst>
                <a:ext uri="{FF2B5EF4-FFF2-40B4-BE49-F238E27FC236}">
                  <a16:creationId xmlns:a16="http://schemas.microsoft.com/office/drawing/2014/main" id="{AE417526-85EC-404A-AA70-52135222E3B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941050" y="4232275"/>
              <a:ext cx="1244600" cy="615950"/>
            </a:xfrm>
            <a:custGeom>
              <a:avLst/>
              <a:gdLst>
                <a:gd name="T0" fmla="*/ 175 w 180"/>
                <a:gd name="T1" fmla="*/ 84 h 88"/>
                <a:gd name="T2" fmla="*/ 168 w 180"/>
                <a:gd name="T3" fmla="*/ 84 h 88"/>
                <a:gd name="T4" fmla="*/ 168 w 180"/>
                <a:gd name="T5" fmla="*/ 3 h 88"/>
                <a:gd name="T6" fmla="*/ 165 w 180"/>
                <a:gd name="T7" fmla="*/ 0 h 88"/>
                <a:gd name="T8" fmla="*/ 56 w 180"/>
                <a:gd name="T9" fmla="*/ 0 h 88"/>
                <a:gd name="T10" fmla="*/ 52 w 180"/>
                <a:gd name="T11" fmla="*/ 5 h 88"/>
                <a:gd name="T12" fmla="*/ 52 w 180"/>
                <a:gd name="T13" fmla="*/ 42 h 88"/>
                <a:gd name="T14" fmla="*/ 125 w 180"/>
                <a:gd name="T15" fmla="*/ 43 h 88"/>
                <a:gd name="T16" fmla="*/ 127 w 180"/>
                <a:gd name="T17" fmla="*/ 65 h 88"/>
                <a:gd name="T18" fmla="*/ 165 w 180"/>
                <a:gd name="T19" fmla="*/ 66 h 88"/>
                <a:gd name="T20" fmla="*/ 107 w 180"/>
                <a:gd name="T21" fmla="*/ 85 h 88"/>
                <a:gd name="T22" fmla="*/ 126 w 180"/>
                <a:gd name="T23" fmla="*/ 66 h 88"/>
                <a:gd name="T24" fmla="*/ 126 w 180"/>
                <a:gd name="T25" fmla="*/ 45 h 88"/>
                <a:gd name="T26" fmla="*/ 21 w 180"/>
                <a:gd name="T27" fmla="*/ 43 h 88"/>
                <a:gd name="T28" fmla="*/ 17 w 180"/>
                <a:gd name="T29" fmla="*/ 44 h 88"/>
                <a:gd name="T30" fmla="*/ 16 w 180"/>
                <a:gd name="T31" fmla="*/ 49 h 88"/>
                <a:gd name="T32" fmla="*/ 15 w 180"/>
                <a:gd name="T33" fmla="*/ 65 h 88"/>
                <a:gd name="T34" fmla="*/ 13 w 180"/>
                <a:gd name="T35" fmla="*/ 64 h 88"/>
                <a:gd name="T36" fmla="*/ 10 w 180"/>
                <a:gd name="T37" fmla="*/ 62 h 88"/>
                <a:gd name="T38" fmla="*/ 6 w 180"/>
                <a:gd name="T39" fmla="*/ 62 h 88"/>
                <a:gd name="T40" fmla="*/ 5 w 180"/>
                <a:gd name="T41" fmla="*/ 68 h 88"/>
                <a:gd name="T42" fmla="*/ 5 w 180"/>
                <a:gd name="T43" fmla="*/ 84 h 88"/>
                <a:gd name="T44" fmla="*/ 0 w 180"/>
                <a:gd name="T45" fmla="*/ 86 h 88"/>
                <a:gd name="T46" fmla="*/ 3 w 180"/>
                <a:gd name="T47" fmla="*/ 88 h 88"/>
                <a:gd name="T48" fmla="*/ 6 w 180"/>
                <a:gd name="T49" fmla="*/ 88 h 88"/>
                <a:gd name="T50" fmla="*/ 172 w 180"/>
                <a:gd name="T51" fmla="*/ 88 h 88"/>
                <a:gd name="T52" fmla="*/ 180 w 180"/>
                <a:gd name="T53" fmla="*/ 87 h 88"/>
                <a:gd name="T54" fmla="*/ 178 w 180"/>
                <a:gd name="T55" fmla="*/ 87 h 88"/>
                <a:gd name="T56" fmla="*/ 169 w 180"/>
                <a:gd name="T57" fmla="*/ 87 h 88"/>
                <a:gd name="T58" fmla="*/ 5 w 180"/>
                <a:gd name="T59" fmla="*/ 87 h 88"/>
                <a:gd name="T60" fmla="*/ 1 w 180"/>
                <a:gd name="T61" fmla="*/ 86 h 88"/>
                <a:gd name="T62" fmla="*/ 4 w 180"/>
                <a:gd name="T63" fmla="*/ 85 h 88"/>
                <a:gd name="T64" fmla="*/ 6 w 180"/>
                <a:gd name="T65" fmla="*/ 85 h 88"/>
                <a:gd name="T66" fmla="*/ 6 w 180"/>
                <a:gd name="T67" fmla="*/ 68 h 88"/>
                <a:gd name="T68" fmla="*/ 7 w 180"/>
                <a:gd name="T69" fmla="*/ 63 h 88"/>
                <a:gd name="T70" fmla="*/ 10 w 180"/>
                <a:gd name="T71" fmla="*/ 63 h 88"/>
                <a:gd name="T72" fmla="*/ 12 w 180"/>
                <a:gd name="T73" fmla="*/ 64 h 88"/>
                <a:gd name="T74" fmla="*/ 13 w 180"/>
                <a:gd name="T75" fmla="*/ 66 h 88"/>
                <a:gd name="T76" fmla="*/ 17 w 180"/>
                <a:gd name="T77" fmla="*/ 66 h 88"/>
                <a:gd name="T78" fmla="*/ 17 w 180"/>
                <a:gd name="T79" fmla="*/ 66 h 88"/>
                <a:gd name="T80" fmla="*/ 17 w 180"/>
                <a:gd name="T81" fmla="*/ 48 h 88"/>
                <a:gd name="T82" fmla="*/ 20 w 180"/>
                <a:gd name="T83" fmla="*/ 44 h 88"/>
                <a:gd name="T84" fmla="*/ 125 w 180"/>
                <a:gd name="T85" fmla="*/ 44 h 88"/>
                <a:gd name="T86" fmla="*/ 126 w 180"/>
                <a:gd name="T87" fmla="*/ 65 h 88"/>
                <a:gd name="T88" fmla="*/ 106 w 180"/>
                <a:gd name="T89" fmla="*/ 66 h 88"/>
                <a:gd name="T90" fmla="*/ 107 w 180"/>
                <a:gd name="T91" fmla="*/ 85 h 88"/>
                <a:gd name="T92" fmla="*/ 166 w 180"/>
                <a:gd name="T93" fmla="*/ 85 h 88"/>
                <a:gd name="T94" fmla="*/ 166 w 180"/>
                <a:gd name="T95" fmla="*/ 65 h 88"/>
                <a:gd name="T96" fmla="*/ 128 w 180"/>
                <a:gd name="T97" fmla="*/ 45 h 88"/>
                <a:gd name="T98" fmla="*/ 53 w 180"/>
                <a:gd name="T99" fmla="*/ 42 h 88"/>
                <a:gd name="T100" fmla="*/ 53 w 180"/>
                <a:gd name="T101" fmla="*/ 5 h 88"/>
                <a:gd name="T102" fmla="*/ 56 w 180"/>
                <a:gd name="T103" fmla="*/ 1 h 88"/>
                <a:gd name="T104" fmla="*/ 165 w 180"/>
                <a:gd name="T105" fmla="*/ 1 h 88"/>
                <a:gd name="T106" fmla="*/ 167 w 180"/>
                <a:gd name="T107" fmla="*/ 3 h 88"/>
                <a:gd name="T108" fmla="*/ 167 w 180"/>
                <a:gd name="T109" fmla="*/ 85 h 88"/>
                <a:gd name="T110" fmla="*/ 174 w 180"/>
                <a:gd name="T111" fmla="*/ 85 h 88"/>
                <a:gd name="T112" fmla="*/ 179 w 180"/>
                <a:gd name="T113" fmla="*/ 86 h 88"/>
                <a:gd name="T114" fmla="*/ 178 w 180"/>
                <a:gd name="T115" fmla="*/ 87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80" h="88">
                  <a:moveTo>
                    <a:pt x="180" y="85"/>
                  </a:moveTo>
                  <a:cubicBezTo>
                    <a:pt x="179" y="84"/>
                    <a:pt x="177" y="84"/>
                    <a:pt x="175" y="84"/>
                  </a:cubicBezTo>
                  <a:cubicBezTo>
                    <a:pt x="175" y="84"/>
                    <a:pt x="175" y="84"/>
                    <a:pt x="174" y="84"/>
                  </a:cubicBezTo>
                  <a:cubicBezTo>
                    <a:pt x="168" y="84"/>
                    <a:pt x="168" y="84"/>
                    <a:pt x="168" y="84"/>
                  </a:cubicBezTo>
                  <a:cubicBezTo>
                    <a:pt x="168" y="80"/>
                    <a:pt x="168" y="73"/>
                    <a:pt x="168" y="64"/>
                  </a:cubicBezTo>
                  <a:cubicBezTo>
                    <a:pt x="168" y="40"/>
                    <a:pt x="168" y="4"/>
                    <a:pt x="168" y="3"/>
                  </a:cubicBezTo>
                  <a:cubicBezTo>
                    <a:pt x="168" y="3"/>
                    <a:pt x="168" y="2"/>
                    <a:pt x="167" y="1"/>
                  </a:cubicBezTo>
                  <a:cubicBezTo>
                    <a:pt x="167" y="0"/>
                    <a:pt x="166" y="0"/>
                    <a:pt x="165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7" y="0"/>
                    <a:pt x="56" y="0"/>
                    <a:pt x="56" y="0"/>
                  </a:cubicBezTo>
                  <a:cubicBezTo>
                    <a:pt x="55" y="0"/>
                    <a:pt x="54" y="0"/>
                    <a:pt x="53" y="0"/>
                  </a:cubicBezTo>
                  <a:cubicBezTo>
                    <a:pt x="52" y="0"/>
                    <a:pt x="52" y="3"/>
                    <a:pt x="52" y="5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2" y="42"/>
                    <a:pt x="52" y="42"/>
                    <a:pt x="52" y="42"/>
                  </a:cubicBezTo>
                  <a:cubicBezTo>
                    <a:pt x="52" y="43"/>
                    <a:pt x="52" y="43"/>
                    <a:pt x="52" y="43"/>
                  </a:cubicBezTo>
                  <a:cubicBezTo>
                    <a:pt x="125" y="43"/>
                    <a:pt x="125" y="43"/>
                    <a:pt x="125" y="43"/>
                  </a:cubicBezTo>
                  <a:cubicBezTo>
                    <a:pt x="126" y="43"/>
                    <a:pt x="127" y="44"/>
                    <a:pt x="127" y="45"/>
                  </a:cubicBezTo>
                  <a:cubicBezTo>
                    <a:pt x="127" y="65"/>
                    <a:pt x="127" y="65"/>
                    <a:pt x="127" y="65"/>
                  </a:cubicBezTo>
                  <a:cubicBezTo>
                    <a:pt x="127" y="66"/>
                    <a:pt x="127" y="66"/>
                    <a:pt x="127" y="66"/>
                  </a:cubicBezTo>
                  <a:cubicBezTo>
                    <a:pt x="165" y="66"/>
                    <a:pt x="165" y="66"/>
                    <a:pt x="165" y="66"/>
                  </a:cubicBezTo>
                  <a:cubicBezTo>
                    <a:pt x="165" y="85"/>
                    <a:pt x="165" y="85"/>
                    <a:pt x="165" y="85"/>
                  </a:cubicBezTo>
                  <a:cubicBezTo>
                    <a:pt x="107" y="85"/>
                    <a:pt x="107" y="85"/>
                    <a:pt x="107" y="85"/>
                  </a:cubicBezTo>
                  <a:cubicBezTo>
                    <a:pt x="107" y="66"/>
                    <a:pt x="107" y="66"/>
                    <a:pt x="107" y="66"/>
                  </a:cubicBezTo>
                  <a:cubicBezTo>
                    <a:pt x="126" y="66"/>
                    <a:pt x="126" y="66"/>
                    <a:pt x="126" y="66"/>
                  </a:cubicBezTo>
                  <a:cubicBezTo>
                    <a:pt x="126" y="66"/>
                    <a:pt x="126" y="66"/>
                    <a:pt x="126" y="6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4"/>
                    <a:pt x="126" y="43"/>
                    <a:pt x="125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1" y="43"/>
                    <a:pt x="20" y="43"/>
                  </a:cubicBezTo>
                  <a:cubicBezTo>
                    <a:pt x="19" y="43"/>
                    <a:pt x="18" y="43"/>
                    <a:pt x="17" y="44"/>
                  </a:cubicBezTo>
                  <a:cubicBezTo>
                    <a:pt x="16" y="44"/>
                    <a:pt x="16" y="46"/>
                    <a:pt x="16" y="48"/>
                  </a:cubicBezTo>
                  <a:cubicBezTo>
                    <a:pt x="16" y="48"/>
                    <a:pt x="16" y="49"/>
                    <a:pt x="16" y="49"/>
                  </a:cubicBezTo>
                  <a:cubicBezTo>
                    <a:pt x="16" y="65"/>
                    <a:pt x="16" y="65"/>
                    <a:pt x="16" y="65"/>
                  </a:cubicBezTo>
                  <a:cubicBezTo>
                    <a:pt x="16" y="65"/>
                    <a:pt x="16" y="65"/>
                    <a:pt x="15" y="65"/>
                  </a:cubicBezTo>
                  <a:cubicBezTo>
                    <a:pt x="15" y="65"/>
                    <a:pt x="14" y="65"/>
                    <a:pt x="13" y="65"/>
                  </a:cubicBezTo>
                  <a:cubicBezTo>
                    <a:pt x="13" y="65"/>
                    <a:pt x="13" y="65"/>
                    <a:pt x="13" y="64"/>
                  </a:cubicBezTo>
                  <a:cubicBezTo>
                    <a:pt x="13" y="64"/>
                    <a:pt x="13" y="63"/>
                    <a:pt x="13" y="62"/>
                  </a:cubicBezTo>
                  <a:cubicBezTo>
                    <a:pt x="12" y="62"/>
                    <a:pt x="11" y="62"/>
                    <a:pt x="10" y="62"/>
                  </a:cubicBezTo>
                  <a:cubicBezTo>
                    <a:pt x="10" y="62"/>
                    <a:pt x="9" y="62"/>
                    <a:pt x="9" y="62"/>
                  </a:cubicBezTo>
                  <a:cubicBezTo>
                    <a:pt x="8" y="62"/>
                    <a:pt x="7" y="62"/>
                    <a:pt x="6" y="62"/>
                  </a:cubicBezTo>
                  <a:cubicBezTo>
                    <a:pt x="5" y="63"/>
                    <a:pt x="5" y="64"/>
                    <a:pt x="5" y="66"/>
                  </a:cubicBezTo>
                  <a:cubicBezTo>
                    <a:pt x="5" y="67"/>
                    <a:pt x="5" y="67"/>
                    <a:pt x="5" y="68"/>
                  </a:cubicBezTo>
                  <a:cubicBezTo>
                    <a:pt x="5" y="72"/>
                    <a:pt x="5" y="72"/>
                    <a:pt x="5" y="72"/>
                  </a:cubicBezTo>
                  <a:cubicBezTo>
                    <a:pt x="5" y="76"/>
                    <a:pt x="5" y="81"/>
                    <a:pt x="5" y="84"/>
                  </a:cubicBezTo>
                  <a:cubicBezTo>
                    <a:pt x="5" y="84"/>
                    <a:pt x="5" y="84"/>
                    <a:pt x="4" y="84"/>
                  </a:cubicBezTo>
                  <a:cubicBezTo>
                    <a:pt x="3" y="84"/>
                    <a:pt x="0" y="84"/>
                    <a:pt x="0" y="86"/>
                  </a:cubicBezTo>
                  <a:cubicBezTo>
                    <a:pt x="0" y="87"/>
                    <a:pt x="0" y="87"/>
                    <a:pt x="1" y="87"/>
                  </a:cubicBezTo>
                  <a:cubicBezTo>
                    <a:pt x="1" y="88"/>
                    <a:pt x="2" y="88"/>
                    <a:pt x="3" y="88"/>
                  </a:cubicBezTo>
                  <a:cubicBezTo>
                    <a:pt x="4" y="88"/>
                    <a:pt x="4" y="88"/>
                    <a:pt x="5" y="88"/>
                  </a:cubicBezTo>
                  <a:cubicBezTo>
                    <a:pt x="5" y="88"/>
                    <a:pt x="6" y="88"/>
                    <a:pt x="6" y="88"/>
                  </a:cubicBezTo>
                  <a:cubicBezTo>
                    <a:pt x="169" y="88"/>
                    <a:pt x="169" y="88"/>
                    <a:pt x="169" y="88"/>
                  </a:cubicBezTo>
                  <a:cubicBezTo>
                    <a:pt x="170" y="88"/>
                    <a:pt x="171" y="88"/>
                    <a:pt x="172" y="88"/>
                  </a:cubicBezTo>
                  <a:cubicBezTo>
                    <a:pt x="174" y="88"/>
                    <a:pt x="176" y="88"/>
                    <a:pt x="178" y="88"/>
                  </a:cubicBezTo>
                  <a:cubicBezTo>
                    <a:pt x="180" y="88"/>
                    <a:pt x="180" y="87"/>
                    <a:pt x="180" y="87"/>
                  </a:cubicBezTo>
                  <a:cubicBezTo>
                    <a:pt x="180" y="86"/>
                    <a:pt x="180" y="85"/>
                    <a:pt x="180" y="85"/>
                  </a:cubicBezTo>
                  <a:close/>
                  <a:moveTo>
                    <a:pt x="178" y="87"/>
                  </a:moveTo>
                  <a:cubicBezTo>
                    <a:pt x="176" y="87"/>
                    <a:pt x="174" y="87"/>
                    <a:pt x="172" y="87"/>
                  </a:cubicBezTo>
                  <a:cubicBezTo>
                    <a:pt x="171" y="87"/>
                    <a:pt x="170" y="87"/>
                    <a:pt x="169" y="87"/>
                  </a:cubicBezTo>
                  <a:cubicBezTo>
                    <a:pt x="6" y="87"/>
                    <a:pt x="6" y="87"/>
                    <a:pt x="6" y="87"/>
                  </a:cubicBezTo>
                  <a:cubicBezTo>
                    <a:pt x="6" y="87"/>
                    <a:pt x="5" y="87"/>
                    <a:pt x="5" y="87"/>
                  </a:cubicBezTo>
                  <a:cubicBezTo>
                    <a:pt x="3" y="87"/>
                    <a:pt x="2" y="87"/>
                    <a:pt x="1" y="87"/>
                  </a:cubicBezTo>
                  <a:cubicBezTo>
                    <a:pt x="1" y="87"/>
                    <a:pt x="1" y="87"/>
                    <a:pt x="1" y="86"/>
                  </a:cubicBezTo>
                  <a:cubicBezTo>
                    <a:pt x="1" y="85"/>
                    <a:pt x="2" y="85"/>
                    <a:pt x="3" y="85"/>
                  </a:cubicBezTo>
                  <a:cubicBezTo>
                    <a:pt x="3" y="85"/>
                    <a:pt x="4" y="85"/>
                    <a:pt x="4" y="85"/>
                  </a:cubicBezTo>
                  <a:cubicBezTo>
                    <a:pt x="5" y="85"/>
                    <a:pt x="5" y="85"/>
                    <a:pt x="6" y="85"/>
                  </a:cubicBezTo>
                  <a:cubicBezTo>
                    <a:pt x="6" y="85"/>
                    <a:pt x="6" y="85"/>
                    <a:pt x="6" y="85"/>
                  </a:cubicBezTo>
                  <a:cubicBezTo>
                    <a:pt x="6" y="81"/>
                    <a:pt x="6" y="76"/>
                    <a:pt x="6" y="72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6" y="67"/>
                    <a:pt x="6" y="67"/>
                    <a:pt x="6" y="66"/>
                  </a:cubicBezTo>
                  <a:cubicBezTo>
                    <a:pt x="6" y="65"/>
                    <a:pt x="6" y="63"/>
                    <a:pt x="7" y="63"/>
                  </a:cubicBezTo>
                  <a:cubicBezTo>
                    <a:pt x="7" y="62"/>
                    <a:pt x="8" y="63"/>
                    <a:pt x="9" y="63"/>
                  </a:cubicBezTo>
                  <a:cubicBezTo>
                    <a:pt x="9" y="63"/>
                    <a:pt x="10" y="63"/>
                    <a:pt x="10" y="63"/>
                  </a:cubicBezTo>
                  <a:cubicBezTo>
                    <a:pt x="11" y="62"/>
                    <a:pt x="12" y="62"/>
                    <a:pt x="12" y="63"/>
                  </a:cubicBezTo>
                  <a:cubicBezTo>
                    <a:pt x="12" y="63"/>
                    <a:pt x="12" y="64"/>
                    <a:pt x="12" y="64"/>
                  </a:cubicBezTo>
                  <a:cubicBezTo>
                    <a:pt x="12" y="65"/>
                    <a:pt x="12" y="65"/>
                    <a:pt x="12" y="66"/>
                  </a:cubicBezTo>
                  <a:cubicBezTo>
                    <a:pt x="12" y="66"/>
                    <a:pt x="12" y="66"/>
                    <a:pt x="13" y="66"/>
                  </a:cubicBezTo>
                  <a:cubicBezTo>
                    <a:pt x="13" y="66"/>
                    <a:pt x="14" y="66"/>
                    <a:pt x="15" y="66"/>
                  </a:cubicBezTo>
                  <a:cubicBezTo>
                    <a:pt x="16" y="66"/>
                    <a:pt x="16" y="66"/>
                    <a:pt x="17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17" y="49"/>
                    <a:pt x="17" y="49"/>
                    <a:pt x="17" y="49"/>
                  </a:cubicBezTo>
                  <a:cubicBezTo>
                    <a:pt x="17" y="49"/>
                    <a:pt x="17" y="48"/>
                    <a:pt x="17" y="48"/>
                  </a:cubicBezTo>
                  <a:cubicBezTo>
                    <a:pt x="17" y="47"/>
                    <a:pt x="17" y="45"/>
                    <a:pt x="18" y="44"/>
                  </a:cubicBezTo>
                  <a:cubicBezTo>
                    <a:pt x="18" y="44"/>
                    <a:pt x="19" y="44"/>
                    <a:pt x="20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125" y="44"/>
                    <a:pt x="125" y="44"/>
                    <a:pt x="125" y="44"/>
                  </a:cubicBezTo>
                  <a:cubicBezTo>
                    <a:pt x="125" y="44"/>
                    <a:pt x="126" y="44"/>
                    <a:pt x="126" y="45"/>
                  </a:cubicBezTo>
                  <a:cubicBezTo>
                    <a:pt x="126" y="65"/>
                    <a:pt x="126" y="65"/>
                    <a:pt x="126" y="65"/>
                  </a:cubicBezTo>
                  <a:cubicBezTo>
                    <a:pt x="107" y="65"/>
                    <a:pt x="107" y="65"/>
                    <a:pt x="107" y="65"/>
                  </a:cubicBezTo>
                  <a:cubicBezTo>
                    <a:pt x="107" y="65"/>
                    <a:pt x="106" y="65"/>
                    <a:pt x="106" y="66"/>
                  </a:cubicBezTo>
                  <a:cubicBezTo>
                    <a:pt x="106" y="85"/>
                    <a:pt x="106" y="85"/>
                    <a:pt x="106" y="85"/>
                  </a:cubicBezTo>
                  <a:cubicBezTo>
                    <a:pt x="106" y="85"/>
                    <a:pt x="107" y="85"/>
                    <a:pt x="107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6" y="65"/>
                    <a:pt x="166" y="65"/>
                    <a:pt x="166" y="65"/>
                  </a:cubicBezTo>
                  <a:cubicBezTo>
                    <a:pt x="166" y="65"/>
                    <a:pt x="166" y="65"/>
                    <a:pt x="166" y="65"/>
                  </a:cubicBezTo>
                  <a:cubicBezTo>
                    <a:pt x="128" y="65"/>
                    <a:pt x="128" y="65"/>
                    <a:pt x="128" y="65"/>
                  </a:cubicBezTo>
                  <a:cubicBezTo>
                    <a:pt x="128" y="45"/>
                    <a:pt x="128" y="45"/>
                    <a:pt x="128" y="45"/>
                  </a:cubicBezTo>
                  <a:cubicBezTo>
                    <a:pt x="128" y="43"/>
                    <a:pt x="126" y="42"/>
                    <a:pt x="125" y="42"/>
                  </a:cubicBezTo>
                  <a:cubicBezTo>
                    <a:pt x="53" y="42"/>
                    <a:pt x="53" y="42"/>
                    <a:pt x="53" y="42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3" y="6"/>
                    <a:pt x="53" y="6"/>
                    <a:pt x="53" y="5"/>
                  </a:cubicBezTo>
                  <a:cubicBezTo>
                    <a:pt x="53" y="3"/>
                    <a:pt x="53" y="1"/>
                    <a:pt x="54" y="1"/>
                  </a:cubicBezTo>
                  <a:cubicBezTo>
                    <a:pt x="54" y="1"/>
                    <a:pt x="55" y="1"/>
                    <a:pt x="56" y="1"/>
                  </a:cubicBezTo>
                  <a:cubicBezTo>
                    <a:pt x="56" y="1"/>
                    <a:pt x="57" y="1"/>
                    <a:pt x="57" y="1"/>
                  </a:cubicBezTo>
                  <a:cubicBezTo>
                    <a:pt x="165" y="1"/>
                    <a:pt x="165" y="1"/>
                    <a:pt x="165" y="1"/>
                  </a:cubicBezTo>
                  <a:cubicBezTo>
                    <a:pt x="166" y="1"/>
                    <a:pt x="166" y="1"/>
                    <a:pt x="167" y="2"/>
                  </a:cubicBezTo>
                  <a:cubicBezTo>
                    <a:pt x="167" y="2"/>
                    <a:pt x="167" y="3"/>
                    <a:pt x="167" y="3"/>
                  </a:cubicBezTo>
                  <a:cubicBezTo>
                    <a:pt x="167" y="4"/>
                    <a:pt x="167" y="31"/>
                    <a:pt x="167" y="64"/>
                  </a:cubicBezTo>
                  <a:cubicBezTo>
                    <a:pt x="167" y="73"/>
                    <a:pt x="167" y="81"/>
                    <a:pt x="167" y="85"/>
                  </a:cubicBezTo>
                  <a:cubicBezTo>
                    <a:pt x="167" y="85"/>
                    <a:pt x="167" y="85"/>
                    <a:pt x="168" y="85"/>
                  </a:cubicBezTo>
                  <a:cubicBezTo>
                    <a:pt x="174" y="85"/>
                    <a:pt x="174" y="85"/>
                    <a:pt x="174" y="85"/>
                  </a:cubicBezTo>
                  <a:cubicBezTo>
                    <a:pt x="175" y="85"/>
                    <a:pt x="175" y="85"/>
                    <a:pt x="175" y="85"/>
                  </a:cubicBezTo>
                  <a:cubicBezTo>
                    <a:pt x="177" y="85"/>
                    <a:pt x="178" y="85"/>
                    <a:pt x="179" y="86"/>
                  </a:cubicBezTo>
                  <a:cubicBezTo>
                    <a:pt x="179" y="86"/>
                    <a:pt x="179" y="86"/>
                    <a:pt x="179" y="86"/>
                  </a:cubicBezTo>
                  <a:cubicBezTo>
                    <a:pt x="179" y="87"/>
                    <a:pt x="179" y="87"/>
                    <a:pt x="178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7" name="Freeform 286">
              <a:extLst>
                <a:ext uri="{FF2B5EF4-FFF2-40B4-BE49-F238E27FC236}">
                  <a16:creationId xmlns:a16="http://schemas.microsoft.com/office/drawing/2014/main" id="{64D8619D-6D83-4F4C-AE26-3AD9ABC5B45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15775" y="4275138"/>
              <a:ext cx="14288" cy="160338"/>
            </a:xfrm>
            <a:custGeom>
              <a:avLst/>
              <a:gdLst>
                <a:gd name="T0" fmla="*/ 1 w 2"/>
                <a:gd name="T1" fmla="*/ 23 h 23"/>
                <a:gd name="T2" fmla="*/ 2 w 2"/>
                <a:gd name="T3" fmla="*/ 22 h 23"/>
                <a:gd name="T4" fmla="*/ 2 w 2"/>
                <a:gd name="T5" fmla="*/ 1 h 23"/>
                <a:gd name="T6" fmla="*/ 1 w 2"/>
                <a:gd name="T7" fmla="*/ 0 h 23"/>
                <a:gd name="T8" fmla="*/ 0 w 2"/>
                <a:gd name="T9" fmla="*/ 1 h 23"/>
                <a:gd name="T10" fmla="*/ 0 w 2"/>
                <a:gd name="T11" fmla="*/ 22 h 23"/>
                <a:gd name="T12" fmla="*/ 1 w 2"/>
                <a:gd name="T13" fmla="*/ 23 h 23"/>
                <a:gd name="T14" fmla="*/ 1 w 2"/>
                <a:gd name="T15" fmla="*/ 1 h 23"/>
                <a:gd name="T16" fmla="*/ 1 w 2"/>
                <a:gd name="T17" fmla="*/ 1 h 23"/>
                <a:gd name="T18" fmla="*/ 1 w 2"/>
                <a:gd name="T19" fmla="*/ 1 h 23"/>
                <a:gd name="T20" fmla="*/ 1 w 2"/>
                <a:gd name="T21" fmla="*/ 22 h 23"/>
                <a:gd name="T22" fmla="*/ 1 w 2"/>
                <a:gd name="T23" fmla="*/ 22 h 23"/>
                <a:gd name="T24" fmla="*/ 1 w 2"/>
                <a:gd name="T25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23">
                  <a:moveTo>
                    <a:pt x="1" y="23"/>
                  </a:moveTo>
                  <a:cubicBezTo>
                    <a:pt x="1" y="23"/>
                    <a:pt x="2" y="23"/>
                    <a:pt x="2" y="2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3"/>
                    <a:pt x="0" y="23"/>
                    <a:pt x="1" y="2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" name="Freeform 287">
              <a:extLst>
                <a:ext uri="{FF2B5EF4-FFF2-40B4-BE49-F238E27FC236}">
                  <a16:creationId xmlns:a16="http://schemas.microsoft.com/office/drawing/2014/main" id="{A5B2AD3C-E0C8-42E3-B65C-8AE0A844EAF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736388" y="4568825"/>
              <a:ext cx="12700" cy="90488"/>
            </a:xfrm>
            <a:custGeom>
              <a:avLst/>
              <a:gdLst>
                <a:gd name="T0" fmla="*/ 1 w 2"/>
                <a:gd name="T1" fmla="*/ 13 h 13"/>
                <a:gd name="T2" fmla="*/ 2 w 2"/>
                <a:gd name="T3" fmla="*/ 12 h 13"/>
                <a:gd name="T4" fmla="*/ 2 w 2"/>
                <a:gd name="T5" fmla="*/ 1 h 13"/>
                <a:gd name="T6" fmla="*/ 1 w 2"/>
                <a:gd name="T7" fmla="*/ 0 h 13"/>
                <a:gd name="T8" fmla="*/ 0 w 2"/>
                <a:gd name="T9" fmla="*/ 1 h 13"/>
                <a:gd name="T10" fmla="*/ 0 w 2"/>
                <a:gd name="T11" fmla="*/ 12 h 13"/>
                <a:gd name="T12" fmla="*/ 1 w 2"/>
                <a:gd name="T13" fmla="*/ 13 h 13"/>
                <a:gd name="T14" fmla="*/ 1 w 2"/>
                <a:gd name="T15" fmla="*/ 1 h 13"/>
                <a:gd name="T16" fmla="*/ 1 w 2"/>
                <a:gd name="T17" fmla="*/ 1 h 13"/>
                <a:gd name="T18" fmla="*/ 1 w 2"/>
                <a:gd name="T19" fmla="*/ 1 h 13"/>
                <a:gd name="T20" fmla="*/ 1 w 2"/>
                <a:gd name="T21" fmla="*/ 12 h 13"/>
                <a:gd name="T22" fmla="*/ 1 w 2"/>
                <a:gd name="T23" fmla="*/ 12 h 13"/>
                <a:gd name="T24" fmla="*/ 1 w 2"/>
                <a:gd name="T25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3">
                  <a:moveTo>
                    <a:pt x="1" y="13"/>
                  </a:moveTo>
                  <a:cubicBezTo>
                    <a:pt x="2" y="13"/>
                    <a:pt x="2" y="13"/>
                    <a:pt x="2" y="1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3"/>
                    <a:pt x="0" y="13"/>
                    <a:pt x="1" y="1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" name="Freeform 288">
              <a:extLst>
                <a:ext uri="{FF2B5EF4-FFF2-40B4-BE49-F238E27FC236}">
                  <a16:creationId xmlns:a16="http://schemas.microsoft.com/office/drawing/2014/main" id="{F30438EC-EF3A-4A78-9F3E-256376D13C8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845925" y="4476750"/>
              <a:ext cx="242888" cy="182563"/>
            </a:xfrm>
            <a:custGeom>
              <a:avLst/>
              <a:gdLst>
                <a:gd name="T0" fmla="*/ 35 w 35"/>
                <a:gd name="T1" fmla="*/ 0 h 26"/>
                <a:gd name="T2" fmla="*/ 0 w 35"/>
                <a:gd name="T3" fmla="*/ 0 h 26"/>
                <a:gd name="T4" fmla="*/ 0 w 35"/>
                <a:gd name="T5" fmla="*/ 1 h 26"/>
                <a:gd name="T6" fmla="*/ 0 w 35"/>
                <a:gd name="T7" fmla="*/ 25 h 26"/>
                <a:gd name="T8" fmla="*/ 0 w 35"/>
                <a:gd name="T9" fmla="*/ 26 h 26"/>
                <a:gd name="T10" fmla="*/ 35 w 35"/>
                <a:gd name="T11" fmla="*/ 26 h 26"/>
                <a:gd name="T12" fmla="*/ 35 w 35"/>
                <a:gd name="T13" fmla="*/ 25 h 26"/>
                <a:gd name="T14" fmla="*/ 35 w 35"/>
                <a:gd name="T15" fmla="*/ 1 h 26"/>
                <a:gd name="T16" fmla="*/ 35 w 35"/>
                <a:gd name="T17" fmla="*/ 0 h 26"/>
                <a:gd name="T18" fmla="*/ 34 w 35"/>
                <a:gd name="T19" fmla="*/ 25 h 26"/>
                <a:gd name="T20" fmla="*/ 1 w 35"/>
                <a:gd name="T21" fmla="*/ 25 h 26"/>
                <a:gd name="T22" fmla="*/ 1 w 35"/>
                <a:gd name="T23" fmla="*/ 1 h 26"/>
                <a:gd name="T24" fmla="*/ 34 w 35"/>
                <a:gd name="T25" fmla="*/ 1 h 26"/>
                <a:gd name="T26" fmla="*/ 34 w 35"/>
                <a:gd name="T27" fmla="*/ 2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5" h="26">
                  <a:moveTo>
                    <a:pt x="3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26"/>
                    <a:pt x="35" y="26"/>
                    <a:pt x="35" y="25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35" y="0"/>
                    <a:pt x="35" y="0"/>
                    <a:pt x="35" y="0"/>
                  </a:cubicBezTo>
                  <a:close/>
                  <a:moveTo>
                    <a:pt x="34" y="25"/>
                  </a:moveTo>
                  <a:cubicBezTo>
                    <a:pt x="1" y="25"/>
                    <a:pt x="1" y="25"/>
                    <a:pt x="1" y="25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34" y="1"/>
                    <a:pt x="34" y="1"/>
                    <a:pt x="34" y="1"/>
                  </a:cubicBezTo>
                  <a:lnTo>
                    <a:pt x="34" y="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" name="Freeform 289">
              <a:extLst>
                <a:ext uri="{FF2B5EF4-FFF2-40B4-BE49-F238E27FC236}">
                  <a16:creationId xmlns:a16="http://schemas.microsoft.com/office/drawing/2014/main" id="{8E5AE7F1-8F89-45F4-BC56-D0D3D994E07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804650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0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" name="Freeform 290">
              <a:extLst>
                <a:ext uri="{FF2B5EF4-FFF2-40B4-BE49-F238E27FC236}">
                  <a16:creationId xmlns:a16="http://schemas.microsoft.com/office/drawing/2014/main" id="{C76BD220-A05C-47B6-8EA9-0FE69D69AF0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542713" y="4568825"/>
              <a:ext cx="20638" cy="133350"/>
            </a:xfrm>
            <a:custGeom>
              <a:avLst/>
              <a:gdLst>
                <a:gd name="T0" fmla="*/ 2 w 3"/>
                <a:gd name="T1" fmla="*/ 19 h 19"/>
                <a:gd name="T2" fmla="*/ 3 w 3"/>
                <a:gd name="T3" fmla="*/ 18 h 19"/>
                <a:gd name="T4" fmla="*/ 3 w 3"/>
                <a:gd name="T5" fmla="*/ 1 h 19"/>
                <a:gd name="T6" fmla="*/ 2 w 3"/>
                <a:gd name="T7" fmla="*/ 0 h 19"/>
                <a:gd name="T8" fmla="*/ 0 w 3"/>
                <a:gd name="T9" fmla="*/ 1 h 19"/>
                <a:gd name="T10" fmla="*/ 0 w 3"/>
                <a:gd name="T11" fmla="*/ 18 h 19"/>
                <a:gd name="T12" fmla="*/ 2 w 3"/>
                <a:gd name="T13" fmla="*/ 19 h 19"/>
                <a:gd name="T14" fmla="*/ 1 w 3"/>
                <a:gd name="T15" fmla="*/ 1 h 19"/>
                <a:gd name="T16" fmla="*/ 2 w 3"/>
                <a:gd name="T17" fmla="*/ 1 h 19"/>
                <a:gd name="T18" fmla="*/ 2 w 3"/>
                <a:gd name="T19" fmla="*/ 1 h 19"/>
                <a:gd name="T20" fmla="*/ 2 w 3"/>
                <a:gd name="T21" fmla="*/ 18 h 19"/>
                <a:gd name="T22" fmla="*/ 1 w 3"/>
                <a:gd name="T23" fmla="*/ 18 h 19"/>
                <a:gd name="T24" fmla="*/ 1 w 3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" h="19">
                  <a:moveTo>
                    <a:pt x="2" y="19"/>
                  </a:moveTo>
                  <a:cubicBezTo>
                    <a:pt x="2" y="19"/>
                    <a:pt x="3" y="19"/>
                    <a:pt x="3" y="18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1" y="19"/>
                    <a:pt x="2" y="19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2" y="18"/>
                    <a:pt x="1" y="18"/>
                    <a:pt x="1" y="18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" name="Freeform 291">
              <a:extLst>
                <a:ext uri="{FF2B5EF4-FFF2-40B4-BE49-F238E27FC236}">
                  <a16:creationId xmlns:a16="http://schemas.microsoft.com/office/drawing/2014/main" id="{1E24D476-599D-483E-AA1F-F2D275BE5D0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363325" y="4275138"/>
              <a:ext cx="12700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2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2 w 2"/>
                <a:gd name="T23" fmla="*/ 2 h 31"/>
                <a:gd name="T24" fmla="*/ 2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2" y="30"/>
                  </a:moveTo>
                  <a:cubicBezTo>
                    <a:pt x="2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2" y="1"/>
                    <a:pt x="2" y="2"/>
                  </a:cubicBezTo>
                  <a:lnTo>
                    <a:pt x="2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" name="Freeform 292">
              <a:extLst>
                <a:ext uri="{FF2B5EF4-FFF2-40B4-BE49-F238E27FC236}">
                  <a16:creationId xmlns:a16="http://schemas.microsoft.com/office/drawing/2014/main" id="{5EFAC2CE-2C3F-44E5-B7B4-18BD4A87C36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425238" y="4589463"/>
              <a:ext cx="61913" cy="112713"/>
            </a:xfrm>
            <a:custGeom>
              <a:avLst/>
              <a:gdLst>
                <a:gd name="T0" fmla="*/ 1 w 9"/>
                <a:gd name="T1" fmla="*/ 16 h 16"/>
                <a:gd name="T2" fmla="*/ 8 w 9"/>
                <a:gd name="T3" fmla="*/ 16 h 16"/>
                <a:gd name="T4" fmla="*/ 9 w 9"/>
                <a:gd name="T5" fmla="*/ 15 h 16"/>
                <a:gd name="T6" fmla="*/ 9 w 9"/>
                <a:gd name="T7" fmla="*/ 1 h 16"/>
                <a:gd name="T8" fmla="*/ 8 w 9"/>
                <a:gd name="T9" fmla="*/ 0 h 16"/>
                <a:gd name="T10" fmla="*/ 1 w 9"/>
                <a:gd name="T11" fmla="*/ 0 h 16"/>
                <a:gd name="T12" fmla="*/ 0 w 9"/>
                <a:gd name="T13" fmla="*/ 1 h 16"/>
                <a:gd name="T14" fmla="*/ 0 w 9"/>
                <a:gd name="T15" fmla="*/ 15 h 16"/>
                <a:gd name="T16" fmla="*/ 1 w 9"/>
                <a:gd name="T17" fmla="*/ 16 h 16"/>
                <a:gd name="T18" fmla="*/ 1 w 9"/>
                <a:gd name="T19" fmla="*/ 1 h 16"/>
                <a:gd name="T20" fmla="*/ 8 w 9"/>
                <a:gd name="T21" fmla="*/ 1 h 16"/>
                <a:gd name="T22" fmla="*/ 8 w 9"/>
                <a:gd name="T23" fmla="*/ 15 h 16"/>
                <a:gd name="T24" fmla="*/ 1 w 9"/>
                <a:gd name="T25" fmla="*/ 15 h 16"/>
                <a:gd name="T26" fmla="*/ 1 w 9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" h="16">
                  <a:moveTo>
                    <a:pt x="1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9" y="15"/>
                    <a:pt x="9" y="15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8" y="0"/>
                    <a:pt x="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6"/>
                    <a:pt x="1" y="16"/>
                  </a:cubicBezTo>
                  <a:close/>
                  <a:moveTo>
                    <a:pt x="1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" name="Freeform 293">
              <a:extLst>
                <a:ext uri="{FF2B5EF4-FFF2-40B4-BE49-F238E27FC236}">
                  <a16:creationId xmlns:a16="http://schemas.microsoft.com/office/drawing/2014/main" id="{D6483921-AF48-46AB-943B-20AD9C85559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695113" y="4275138"/>
              <a:ext cx="12700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0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" name="Freeform 294">
              <a:extLst>
                <a:ext uri="{FF2B5EF4-FFF2-40B4-BE49-F238E27FC236}">
                  <a16:creationId xmlns:a16="http://schemas.microsoft.com/office/drawing/2014/main" id="{C86171CD-2BED-492C-92F2-B1DBF966821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583988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" name="Freeform 295">
              <a:extLst>
                <a:ext uri="{FF2B5EF4-FFF2-40B4-BE49-F238E27FC236}">
                  <a16:creationId xmlns:a16="http://schemas.microsoft.com/office/drawing/2014/main" id="{86D24EEF-0AEA-4D5F-ACCC-1AD6741CF4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472863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" name="Freeform 296">
              <a:extLst>
                <a:ext uri="{FF2B5EF4-FFF2-40B4-BE49-F238E27FC236}">
                  <a16:creationId xmlns:a16="http://schemas.microsoft.com/office/drawing/2014/main" id="{E0F71EC8-23B2-4651-9591-BBB7CBB41E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064875" y="4799013"/>
              <a:ext cx="560388" cy="22225"/>
            </a:xfrm>
            <a:custGeom>
              <a:avLst/>
              <a:gdLst>
                <a:gd name="T0" fmla="*/ 80 w 81"/>
                <a:gd name="T1" fmla="*/ 0 h 3"/>
                <a:gd name="T2" fmla="*/ 1 w 81"/>
                <a:gd name="T3" fmla="*/ 0 h 3"/>
                <a:gd name="T4" fmla="*/ 0 w 81"/>
                <a:gd name="T5" fmla="*/ 0 h 3"/>
                <a:gd name="T6" fmla="*/ 0 w 81"/>
                <a:gd name="T7" fmla="*/ 3 h 3"/>
                <a:gd name="T8" fmla="*/ 1 w 81"/>
                <a:gd name="T9" fmla="*/ 3 h 3"/>
                <a:gd name="T10" fmla="*/ 80 w 81"/>
                <a:gd name="T11" fmla="*/ 3 h 3"/>
                <a:gd name="T12" fmla="*/ 81 w 81"/>
                <a:gd name="T13" fmla="*/ 3 h 3"/>
                <a:gd name="T14" fmla="*/ 81 w 81"/>
                <a:gd name="T15" fmla="*/ 0 h 3"/>
                <a:gd name="T16" fmla="*/ 80 w 81"/>
                <a:gd name="T17" fmla="*/ 0 h 3"/>
                <a:gd name="T18" fmla="*/ 80 w 81"/>
                <a:gd name="T19" fmla="*/ 2 h 3"/>
                <a:gd name="T20" fmla="*/ 1 w 81"/>
                <a:gd name="T21" fmla="*/ 2 h 3"/>
                <a:gd name="T22" fmla="*/ 1 w 81"/>
                <a:gd name="T23" fmla="*/ 1 h 3"/>
                <a:gd name="T24" fmla="*/ 80 w 81"/>
                <a:gd name="T25" fmla="*/ 1 h 3"/>
                <a:gd name="T26" fmla="*/ 80 w 81"/>
                <a:gd name="T2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1" h="3">
                  <a:moveTo>
                    <a:pt x="8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1" y="3"/>
                  </a:cubicBezTo>
                  <a:cubicBezTo>
                    <a:pt x="80" y="3"/>
                    <a:pt x="80" y="3"/>
                    <a:pt x="80" y="3"/>
                  </a:cubicBezTo>
                  <a:cubicBezTo>
                    <a:pt x="81" y="3"/>
                    <a:pt x="81" y="3"/>
                    <a:pt x="81" y="3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1" y="0"/>
                    <a:pt x="81" y="0"/>
                    <a:pt x="80" y="0"/>
                  </a:cubicBezTo>
                  <a:close/>
                  <a:moveTo>
                    <a:pt x="80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80" y="1"/>
                    <a:pt x="80" y="1"/>
                    <a:pt x="80" y="1"/>
                  </a:cubicBezTo>
                  <a:lnTo>
                    <a:pt x="8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" name="Freeform 297">
              <a:extLst>
                <a:ext uri="{FF2B5EF4-FFF2-40B4-BE49-F238E27FC236}">
                  <a16:creationId xmlns:a16="http://schemas.microsoft.com/office/drawing/2014/main" id="{77464AF4-934C-4320-B35B-07AE0D02F31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639550" y="4568825"/>
              <a:ext cx="12700" cy="133350"/>
            </a:xfrm>
            <a:custGeom>
              <a:avLst/>
              <a:gdLst>
                <a:gd name="T0" fmla="*/ 1 w 2"/>
                <a:gd name="T1" fmla="*/ 0 h 19"/>
                <a:gd name="T2" fmla="*/ 0 w 2"/>
                <a:gd name="T3" fmla="*/ 1 h 19"/>
                <a:gd name="T4" fmla="*/ 0 w 2"/>
                <a:gd name="T5" fmla="*/ 18 h 19"/>
                <a:gd name="T6" fmla="*/ 1 w 2"/>
                <a:gd name="T7" fmla="*/ 19 h 19"/>
                <a:gd name="T8" fmla="*/ 2 w 2"/>
                <a:gd name="T9" fmla="*/ 18 h 19"/>
                <a:gd name="T10" fmla="*/ 2 w 2"/>
                <a:gd name="T11" fmla="*/ 1 h 19"/>
                <a:gd name="T12" fmla="*/ 1 w 2"/>
                <a:gd name="T13" fmla="*/ 0 h 19"/>
                <a:gd name="T14" fmla="*/ 1 w 2"/>
                <a:gd name="T15" fmla="*/ 18 h 19"/>
                <a:gd name="T16" fmla="*/ 1 w 2"/>
                <a:gd name="T17" fmla="*/ 18 h 19"/>
                <a:gd name="T18" fmla="*/ 1 w 2"/>
                <a:gd name="T19" fmla="*/ 1 h 19"/>
                <a:gd name="T20" fmla="*/ 1 w 2"/>
                <a:gd name="T21" fmla="*/ 1 h 19"/>
                <a:gd name="T22" fmla="*/ 1 w 2"/>
                <a:gd name="T23" fmla="*/ 1 h 19"/>
                <a:gd name="T24" fmla="*/ 1 w 2"/>
                <a:gd name="T25" fmla="*/ 1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1" y="19"/>
                    <a:pt x="1" y="19"/>
                  </a:cubicBezTo>
                  <a:cubicBezTo>
                    <a:pt x="2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  <a:moveTo>
                    <a:pt x="1" y="18"/>
                  </a:moveTo>
                  <a:cubicBezTo>
                    <a:pt x="1" y="18"/>
                    <a:pt x="1" y="18"/>
                    <a:pt x="1" y="18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lnTo>
                    <a:pt x="1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" name="Freeform 298">
              <a:extLst>
                <a:ext uri="{FF2B5EF4-FFF2-40B4-BE49-F238E27FC236}">
                  <a16:creationId xmlns:a16="http://schemas.microsoft.com/office/drawing/2014/main" id="{C7ACE79A-FBC4-4C9A-ACF7-1D33258929A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064875" y="4743450"/>
              <a:ext cx="484188" cy="28575"/>
            </a:xfrm>
            <a:custGeom>
              <a:avLst/>
              <a:gdLst>
                <a:gd name="T0" fmla="*/ 1 w 70"/>
                <a:gd name="T1" fmla="*/ 4 h 4"/>
                <a:gd name="T2" fmla="*/ 70 w 70"/>
                <a:gd name="T3" fmla="*/ 4 h 4"/>
                <a:gd name="T4" fmla="*/ 70 w 70"/>
                <a:gd name="T5" fmla="*/ 4 h 4"/>
                <a:gd name="T6" fmla="*/ 70 w 70"/>
                <a:gd name="T7" fmla="*/ 1 h 4"/>
                <a:gd name="T8" fmla="*/ 70 w 70"/>
                <a:gd name="T9" fmla="*/ 0 h 4"/>
                <a:gd name="T10" fmla="*/ 1 w 70"/>
                <a:gd name="T11" fmla="*/ 0 h 4"/>
                <a:gd name="T12" fmla="*/ 0 w 70"/>
                <a:gd name="T13" fmla="*/ 1 h 4"/>
                <a:gd name="T14" fmla="*/ 0 w 70"/>
                <a:gd name="T15" fmla="*/ 4 h 4"/>
                <a:gd name="T16" fmla="*/ 1 w 70"/>
                <a:gd name="T17" fmla="*/ 4 h 4"/>
                <a:gd name="T18" fmla="*/ 1 w 70"/>
                <a:gd name="T19" fmla="*/ 1 h 4"/>
                <a:gd name="T20" fmla="*/ 69 w 70"/>
                <a:gd name="T21" fmla="*/ 1 h 4"/>
                <a:gd name="T22" fmla="*/ 69 w 70"/>
                <a:gd name="T23" fmla="*/ 3 h 4"/>
                <a:gd name="T24" fmla="*/ 1 w 70"/>
                <a:gd name="T25" fmla="*/ 3 h 4"/>
                <a:gd name="T26" fmla="*/ 1 w 70"/>
                <a:gd name="T2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4">
                  <a:moveTo>
                    <a:pt x="1" y="4"/>
                  </a:moveTo>
                  <a:cubicBezTo>
                    <a:pt x="70" y="4"/>
                    <a:pt x="70" y="4"/>
                    <a:pt x="70" y="4"/>
                  </a:cubicBezTo>
                  <a:cubicBezTo>
                    <a:pt x="70" y="4"/>
                    <a:pt x="70" y="4"/>
                    <a:pt x="70" y="4"/>
                  </a:cubicBezTo>
                  <a:cubicBezTo>
                    <a:pt x="70" y="1"/>
                    <a:pt x="70" y="1"/>
                    <a:pt x="70" y="1"/>
                  </a:cubicBezTo>
                  <a:cubicBezTo>
                    <a:pt x="70" y="1"/>
                    <a:pt x="70" y="0"/>
                    <a:pt x="7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1" y="4"/>
                  </a:cubicBezTo>
                  <a:close/>
                  <a:moveTo>
                    <a:pt x="1" y="1"/>
                  </a:moveTo>
                  <a:cubicBezTo>
                    <a:pt x="69" y="1"/>
                    <a:pt x="69" y="1"/>
                    <a:pt x="69" y="1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1" y="3"/>
                    <a:pt x="1" y="3"/>
                    <a:pt x="1" y="3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" name="Freeform 299">
              <a:extLst>
                <a:ext uri="{FF2B5EF4-FFF2-40B4-BE49-F238E27FC236}">
                  <a16:creationId xmlns:a16="http://schemas.microsoft.com/office/drawing/2014/main" id="{D29A450D-F307-4A0A-B105-232581A8097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26900" y="4275138"/>
              <a:ext cx="12700" cy="160338"/>
            </a:xfrm>
            <a:custGeom>
              <a:avLst/>
              <a:gdLst>
                <a:gd name="T0" fmla="*/ 1 w 2"/>
                <a:gd name="T1" fmla="*/ 23 h 23"/>
                <a:gd name="T2" fmla="*/ 2 w 2"/>
                <a:gd name="T3" fmla="*/ 22 h 23"/>
                <a:gd name="T4" fmla="*/ 2 w 2"/>
                <a:gd name="T5" fmla="*/ 1 h 23"/>
                <a:gd name="T6" fmla="*/ 1 w 2"/>
                <a:gd name="T7" fmla="*/ 0 h 23"/>
                <a:gd name="T8" fmla="*/ 0 w 2"/>
                <a:gd name="T9" fmla="*/ 1 h 23"/>
                <a:gd name="T10" fmla="*/ 0 w 2"/>
                <a:gd name="T11" fmla="*/ 22 h 23"/>
                <a:gd name="T12" fmla="*/ 1 w 2"/>
                <a:gd name="T13" fmla="*/ 23 h 23"/>
                <a:gd name="T14" fmla="*/ 1 w 2"/>
                <a:gd name="T15" fmla="*/ 1 h 23"/>
                <a:gd name="T16" fmla="*/ 1 w 2"/>
                <a:gd name="T17" fmla="*/ 1 h 23"/>
                <a:gd name="T18" fmla="*/ 1 w 2"/>
                <a:gd name="T19" fmla="*/ 1 h 23"/>
                <a:gd name="T20" fmla="*/ 1 w 2"/>
                <a:gd name="T21" fmla="*/ 22 h 23"/>
                <a:gd name="T22" fmla="*/ 1 w 2"/>
                <a:gd name="T23" fmla="*/ 22 h 23"/>
                <a:gd name="T24" fmla="*/ 1 w 2"/>
                <a:gd name="T25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23">
                  <a:moveTo>
                    <a:pt x="1" y="23"/>
                  </a:moveTo>
                  <a:cubicBezTo>
                    <a:pt x="1" y="23"/>
                    <a:pt x="2" y="23"/>
                    <a:pt x="2" y="2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3"/>
                    <a:pt x="0" y="23"/>
                    <a:pt x="1" y="2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" name="Freeform 300">
              <a:extLst>
                <a:ext uri="{FF2B5EF4-FFF2-40B4-BE49-F238E27FC236}">
                  <a16:creationId xmlns:a16="http://schemas.microsoft.com/office/drawing/2014/main" id="{6D65DFA7-EA31-43C5-A778-445DE29CD8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293475" y="4589463"/>
              <a:ext cx="61913" cy="112713"/>
            </a:xfrm>
            <a:custGeom>
              <a:avLst/>
              <a:gdLst>
                <a:gd name="T0" fmla="*/ 1 w 9"/>
                <a:gd name="T1" fmla="*/ 16 h 16"/>
                <a:gd name="T2" fmla="*/ 8 w 9"/>
                <a:gd name="T3" fmla="*/ 16 h 16"/>
                <a:gd name="T4" fmla="*/ 9 w 9"/>
                <a:gd name="T5" fmla="*/ 15 h 16"/>
                <a:gd name="T6" fmla="*/ 9 w 9"/>
                <a:gd name="T7" fmla="*/ 1 h 16"/>
                <a:gd name="T8" fmla="*/ 8 w 9"/>
                <a:gd name="T9" fmla="*/ 0 h 16"/>
                <a:gd name="T10" fmla="*/ 1 w 9"/>
                <a:gd name="T11" fmla="*/ 0 h 16"/>
                <a:gd name="T12" fmla="*/ 0 w 9"/>
                <a:gd name="T13" fmla="*/ 1 h 16"/>
                <a:gd name="T14" fmla="*/ 0 w 9"/>
                <a:gd name="T15" fmla="*/ 15 h 16"/>
                <a:gd name="T16" fmla="*/ 1 w 9"/>
                <a:gd name="T17" fmla="*/ 16 h 16"/>
                <a:gd name="T18" fmla="*/ 1 w 9"/>
                <a:gd name="T19" fmla="*/ 1 h 16"/>
                <a:gd name="T20" fmla="*/ 8 w 9"/>
                <a:gd name="T21" fmla="*/ 1 h 16"/>
                <a:gd name="T22" fmla="*/ 8 w 9"/>
                <a:gd name="T23" fmla="*/ 15 h 16"/>
                <a:gd name="T24" fmla="*/ 1 w 9"/>
                <a:gd name="T25" fmla="*/ 15 h 16"/>
                <a:gd name="T26" fmla="*/ 1 w 9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" h="16">
                  <a:moveTo>
                    <a:pt x="1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9" y="16"/>
                    <a:pt x="9" y="15"/>
                    <a:pt x="9" y="15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1" y="16"/>
                    <a:pt x="1" y="16"/>
                  </a:cubicBezTo>
                  <a:close/>
                  <a:moveTo>
                    <a:pt x="1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" name="Freeform 301">
              <a:extLst>
                <a:ext uri="{FF2B5EF4-FFF2-40B4-BE49-F238E27FC236}">
                  <a16:creationId xmlns:a16="http://schemas.microsoft.com/office/drawing/2014/main" id="{093B7C93-21A0-4D52-A4ED-1342991A13D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363325" y="4589463"/>
              <a:ext cx="53975" cy="112713"/>
            </a:xfrm>
            <a:custGeom>
              <a:avLst/>
              <a:gdLst>
                <a:gd name="T0" fmla="*/ 0 w 8"/>
                <a:gd name="T1" fmla="*/ 16 h 16"/>
                <a:gd name="T2" fmla="*/ 8 w 8"/>
                <a:gd name="T3" fmla="*/ 16 h 16"/>
                <a:gd name="T4" fmla="*/ 8 w 8"/>
                <a:gd name="T5" fmla="*/ 15 h 16"/>
                <a:gd name="T6" fmla="*/ 8 w 8"/>
                <a:gd name="T7" fmla="*/ 1 h 16"/>
                <a:gd name="T8" fmla="*/ 8 w 8"/>
                <a:gd name="T9" fmla="*/ 0 h 16"/>
                <a:gd name="T10" fmla="*/ 0 w 8"/>
                <a:gd name="T11" fmla="*/ 0 h 16"/>
                <a:gd name="T12" fmla="*/ 0 w 8"/>
                <a:gd name="T13" fmla="*/ 1 h 16"/>
                <a:gd name="T14" fmla="*/ 0 w 8"/>
                <a:gd name="T15" fmla="*/ 15 h 16"/>
                <a:gd name="T16" fmla="*/ 0 w 8"/>
                <a:gd name="T17" fmla="*/ 16 h 16"/>
                <a:gd name="T18" fmla="*/ 1 w 8"/>
                <a:gd name="T19" fmla="*/ 1 h 16"/>
                <a:gd name="T20" fmla="*/ 7 w 8"/>
                <a:gd name="T21" fmla="*/ 1 h 16"/>
                <a:gd name="T22" fmla="*/ 7 w 8"/>
                <a:gd name="T23" fmla="*/ 15 h 16"/>
                <a:gd name="T24" fmla="*/ 1 w 8"/>
                <a:gd name="T25" fmla="*/ 15 h 16"/>
                <a:gd name="T26" fmla="*/ 1 w 8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" h="16">
                  <a:moveTo>
                    <a:pt x="0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8" y="15"/>
                    <a:pt x="8" y="15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6"/>
                    <a:pt x="0" y="16"/>
                  </a:cubicBezTo>
                  <a:close/>
                  <a:moveTo>
                    <a:pt x="1" y="1"/>
                  </a:moveTo>
                  <a:cubicBezTo>
                    <a:pt x="7" y="1"/>
                    <a:pt x="7" y="1"/>
                    <a:pt x="7" y="1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" name="Freeform 302">
              <a:extLst>
                <a:ext uri="{FF2B5EF4-FFF2-40B4-BE49-F238E27FC236}">
                  <a16:creationId xmlns:a16="http://schemas.microsoft.com/office/drawing/2014/main" id="{5F059CA5-7F0F-4418-AA93-806E87EE1CA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120438" y="4568825"/>
              <a:ext cx="14288" cy="133350"/>
            </a:xfrm>
            <a:custGeom>
              <a:avLst/>
              <a:gdLst>
                <a:gd name="T0" fmla="*/ 1 w 2"/>
                <a:gd name="T1" fmla="*/ 19 h 19"/>
                <a:gd name="T2" fmla="*/ 2 w 2"/>
                <a:gd name="T3" fmla="*/ 18 h 19"/>
                <a:gd name="T4" fmla="*/ 2 w 2"/>
                <a:gd name="T5" fmla="*/ 1 h 19"/>
                <a:gd name="T6" fmla="*/ 1 w 2"/>
                <a:gd name="T7" fmla="*/ 0 h 19"/>
                <a:gd name="T8" fmla="*/ 0 w 2"/>
                <a:gd name="T9" fmla="*/ 1 h 19"/>
                <a:gd name="T10" fmla="*/ 0 w 2"/>
                <a:gd name="T11" fmla="*/ 18 h 19"/>
                <a:gd name="T12" fmla="*/ 1 w 2"/>
                <a:gd name="T13" fmla="*/ 19 h 19"/>
                <a:gd name="T14" fmla="*/ 1 w 2"/>
                <a:gd name="T15" fmla="*/ 1 h 19"/>
                <a:gd name="T16" fmla="*/ 1 w 2"/>
                <a:gd name="T17" fmla="*/ 1 h 19"/>
                <a:gd name="T18" fmla="*/ 1 w 2"/>
                <a:gd name="T19" fmla="*/ 1 h 19"/>
                <a:gd name="T20" fmla="*/ 1 w 2"/>
                <a:gd name="T21" fmla="*/ 18 h 19"/>
                <a:gd name="T22" fmla="*/ 1 w 2"/>
                <a:gd name="T23" fmla="*/ 18 h 19"/>
                <a:gd name="T24" fmla="*/ 1 w 2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19"/>
                  </a:moveTo>
                  <a:cubicBezTo>
                    <a:pt x="1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0" y="19"/>
                    <a:pt x="1" y="19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1" y="18"/>
                    <a:pt x="1" y="18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" name="Freeform 303">
              <a:extLst>
                <a:ext uri="{FF2B5EF4-FFF2-40B4-BE49-F238E27FC236}">
                  <a16:creationId xmlns:a16="http://schemas.microsoft.com/office/drawing/2014/main" id="{33F81AC0-3683-49C7-B460-D67F7AD0787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217275" y="4568825"/>
              <a:ext cx="14288" cy="133350"/>
            </a:xfrm>
            <a:custGeom>
              <a:avLst/>
              <a:gdLst>
                <a:gd name="T0" fmla="*/ 1 w 2"/>
                <a:gd name="T1" fmla="*/ 19 h 19"/>
                <a:gd name="T2" fmla="*/ 2 w 2"/>
                <a:gd name="T3" fmla="*/ 18 h 19"/>
                <a:gd name="T4" fmla="*/ 2 w 2"/>
                <a:gd name="T5" fmla="*/ 1 h 19"/>
                <a:gd name="T6" fmla="*/ 1 w 2"/>
                <a:gd name="T7" fmla="*/ 0 h 19"/>
                <a:gd name="T8" fmla="*/ 0 w 2"/>
                <a:gd name="T9" fmla="*/ 1 h 19"/>
                <a:gd name="T10" fmla="*/ 0 w 2"/>
                <a:gd name="T11" fmla="*/ 18 h 19"/>
                <a:gd name="T12" fmla="*/ 1 w 2"/>
                <a:gd name="T13" fmla="*/ 19 h 19"/>
                <a:gd name="T14" fmla="*/ 0 w 2"/>
                <a:gd name="T15" fmla="*/ 1 h 19"/>
                <a:gd name="T16" fmla="*/ 1 w 2"/>
                <a:gd name="T17" fmla="*/ 1 h 19"/>
                <a:gd name="T18" fmla="*/ 1 w 2"/>
                <a:gd name="T19" fmla="*/ 1 h 19"/>
                <a:gd name="T20" fmla="*/ 1 w 2"/>
                <a:gd name="T21" fmla="*/ 18 h 19"/>
                <a:gd name="T22" fmla="*/ 0 w 2"/>
                <a:gd name="T23" fmla="*/ 18 h 19"/>
                <a:gd name="T24" fmla="*/ 0 w 2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19"/>
                  </a:moveTo>
                  <a:cubicBezTo>
                    <a:pt x="1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0" y="19"/>
                    <a:pt x="1" y="19"/>
                  </a:cubicBezTo>
                  <a:close/>
                  <a:moveTo>
                    <a:pt x="0" y="1"/>
                  </a:moveTo>
                  <a:cubicBezTo>
                    <a:pt x="0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0" y="18"/>
                    <a:pt x="0" y="18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" name="Freeform 304">
              <a:extLst>
                <a:ext uri="{FF2B5EF4-FFF2-40B4-BE49-F238E27FC236}">
                  <a16:creationId xmlns:a16="http://schemas.microsoft.com/office/drawing/2014/main" id="{8F936887-AD87-4CED-837D-19B45E9FE1A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12613" y="4729163"/>
              <a:ext cx="26988" cy="34925"/>
            </a:xfrm>
            <a:custGeom>
              <a:avLst/>
              <a:gdLst>
                <a:gd name="T0" fmla="*/ 2 w 4"/>
                <a:gd name="T1" fmla="*/ 5 h 5"/>
                <a:gd name="T2" fmla="*/ 3 w 4"/>
                <a:gd name="T3" fmla="*/ 4 h 5"/>
                <a:gd name="T4" fmla="*/ 3 w 4"/>
                <a:gd name="T5" fmla="*/ 0 h 5"/>
                <a:gd name="T6" fmla="*/ 1 w 4"/>
                <a:gd name="T7" fmla="*/ 0 h 5"/>
                <a:gd name="T8" fmla="*/ 0 w 4"/>
                <a:gd name="T9" fmla="*/ 3 h 5"/>
                <a:gd name="T10" fmla="*/ 2 w 4"/>
                <a:gd name="T11" fmla="*/ 5 h 5"/>
                <a:gd name="T12" fmla="*/ 2 w 4"/>
                <a:gd name="T13" fmla="*/ 5 h 5"/>
                <a:gd name="T14" fmla="*/ 1 w 4"/>
                <a:gd name="T15" fmla="*/ 2 h 5"/>
                <a:gd name="T16" fmla="*/ 2 w 4"/>
                <a:gd name="T17" fmla="*/ 1 h 5"/>
                <a:gd name="T18" fmla="*/ 2 w 4"/>
                <a:gd name="T19" fmla="*/ 1 h 5"/>
                <a:gd name="T20" fmla="*/ 2 w 4"/>
                <a:gd name="T21" fmla="*/ 3 h 5"/>
                <a:gd name="T22" fmla="*/ 2 w 4"/>
                <a:gd name="T23" fmla="*/ 4 h 5"/>
                <a:gd name="T24" fmla="*/ 1 w 4"/>
                <a:gd name="T25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" h="5">
                  <a:moveTo>
                    <a:pt x="2" y="5"/>
                  </a:moveTo>
                  <a:cubicBezTo>
                    <a:pt x="2" y="5"/>
                    <a:pt x="3" y="4"/>
                    <a:pt x="3" y="4"/>
                  </a:cubicBezTo>
                  <a:cubicBezTo>
                    <a:pt x="4" y="3"/>
                    <a:pt x="4" y="1"/>
                    <a:pt x="3" y="0"/>
                  </a:cubicBezTo>
                  <a:cubicBezTo>
                    <a:pt x="3" y="0"/>
                    <a:pt x="2" y="0"/>
                    <a:pt x="1" y="0"/>
                  </a:cubicBezTo>
                  <a:cubicBezTo>
                    <a:pt x="0" y="0"/>
                    <a:pt x="0" y="1"/>
                    <a:pt x="0" y="3"/>
                  </a:cubicBezTo>
                  <a:cubicBezTo>
                    <a:pt x="0" y="4"/>
                    <a:pt x="1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lose/>
                  <a:moveTo>
                    <a:pt x="1" y="2"/>
                  </a:moveTo>
                  <a:cubicBezTo>
                    <a:pt x="1" y="2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1" y="3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6" name="Freeform 305">
              <a:extLst>
                <a:ext uri="{FF2B5EF4-FFF2-40B4-BE49-F238E27FC236}">
                  <a16:creationId xmlns:a16="http://schemas.microsoft.com/office/drawing/2014/main" id="{56865626-28DB-4FC4-8A6A-A26248430A4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36413" y="4743450"/>
              <a:ext cx="20638" cy="34925"/>
            </a:xfrm>
            <a:custGeom>
              <a:avLst/>
              <a:gdLst>
                <a:gd name="T0" fmla="*/ 2 w 3"/>
                <a:gd name="T1" fmla="*/ 5 h 5"/>
                <a:gd name="T2" fmla="*/ 3 w 3"/>
                <a:gd name="T3" fmla="*/ 4 h 5"/>
                <a:gd name="T4" fmla="*/ 3 w 3"/>
                <a:gd name="T5" fmla="*/ 4 h 5"/>
                <a:gd name="T6" fmla="*/ 3 w 3"/>
                <a:gd name="T7" fmla="*/ 3 h 5"/>
                <a:gd name="T8" fmla="*/ 3 w 3"/>
                <a:gd name="T9" fmla="*/ 1 h 5"/>
                <a:gd name="T10" fmla="*/ 2 w 3"/>
                <a:gd name="T11" fmla="*/ 0 h 5"/>
                <a:gd name="T12" fmla="*/ 2 w 3"/>
                <a:gd name="T13" fmla="*/ 0 h 5"/>
                <a:gd name="T14" fmla="*/ 0 w 3"/>
                <a:gd name="T15" fmla="*/ 1 h 5"/>
                <a:gd name="T16" fmla="*/ 0 w 3"/>
                <a:gd name="T17" fmla="*/ 4 h 5"/>
                <a:gd name="T18" fmla="*/ 2 w 3"/>
                <a:gd name="T19" fmla="*/ 5 h 5"/>
                <a:gd name="T20" fmla="*/ 2 w 3"/>
                <a:gd name="T21" fmla="*/ 5 h 5"/>
                <a:gd name="T22" fmla="*/ 1 w 3"/>
                <a:gd name="T23" fmla="*/ 1 h 5"/>
                <a:gd name="T24" fmla="*/ 2 w 3"/>
                <a:gd name="T25" fmla="*/ 1 h 5"/>
                <a:gd name="T26" fmla="*/ 2 w 3"/>
                <a:gd name="T27" fmla="*/ 1 h 5"/>
                <a:gd name="T28" fmla="*/ 2 w 3"/>
                <a:gd name="T29" fmla="*/ 1 h 5"/>
                <a:gd name="T30" fmla="*/ 2 w 3"/>
                <a:gd name="T31" fmla="*/ 2 h 5"/>
                <a:gd name="T32" fmla="*/ 2 w 3"/>
                <a:gd name="T33" fmla="*/ 4 h 5"/>
                <a:gd name="T34" fmla="*/ 2 w 3"/>
                <a:gd name="T35" fmla="*/ 4 h 5"/>
                <a:gd name="T36" fmla="*/ 1 w 3"/>
                <a:gd name="T37" fmla="*/ 4 h 5"/>
                <a:gd name="T38" fmla="*/ 1 w 3"/>
                <a:gd name="T3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" h="5">
                  <a:moveTo>
                    <a:pt x="2" y="5"/>
                  </a:moveTo>
                  <a:cubicBezTo>
                    <a:pt x="2" y="5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2"/>
                    <a:pt x="0" y="4"/>
                    <a:pt x="0" y="4"/>
                  </a:cubicBezTo>
                  <a:cubicBezTo>
                    <a:pt x="1" y="5"/>
                    <a:pt x="1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2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78656CFB-BD38-C5D5-1A89-CD2B24074EF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>
            <a:extLst>
              <a:ext uri="{FF2B5EF4-FFF2-40B4-BE49-F238E27FC236}">
                <a16:creationId xmlns:a16="http://schemas.microsoft.com/office/drawing/2014/main" id="{A3538DB1-2330-4E5C-8C01-7FB9EE9A0007}"/>
              </a:ext>
            </a:extLst>
          </p:cNvPr>
          <p:cNvSpPr/>
          <p:nvPr/>
        </p:nvSpPr>
        <p:spPr>
          <a:xfrm>
            <a:off x="851080" y="1787333"/>
            <a:ext cx="10979265" cy="4995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补码加法运算部件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C1B8FE1D-29FD-B4A2-CC3A-79750634EF59}"/>
              </a:ext>
            </a:extLst>
          </p:cNvPr>
          <p:cNvSpPr txBox="1"/>
          <p:nvPr/>
        </p:nvSpPr>
        <p:spPr>
          <a:xfrm>
            <a:off x="851080" y="1998625"/>
            <a:ext cx="10892055" cy="37312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均完成计算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此时求和只需</a:t>
            </a:r>
            <a:r>
              <a:rPr lang="zh-CN" altLang="en-US" sz="2000" dirty="0">
                <a:solidFill>
                  <a:srgbClr val="B88F4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一级异或门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级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门电路延迟）即可完成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b="1" spc="600" dirty="0">
                <a:latin typeface="Courier New" panose="02070309020205020404" pitchFamily="49" charset="0"/>
                <a:ea typeface="MS PGothic" panose="020B0600070205080204" pitchFamily="34" charset="-128"/>
                <a:cs typeface="Courier New" panose="02070309020205020404" pitchFamily="49" charset="0"/>
              </a:rPr>
              <a:t>S</a:t>
            </a:r>
            <a:r>
              <a:rPr lang="en-US" altLang="zh-CN" sz="2000" b="1" spc="600" baseline="-25000" dirty="0">
                <a:latin typeface="Courier New" panose="02070309020205020404" pitchFamily="49" charset="0"/>
                <a:ea typeface="MS PGothic" panose="020B0600070205080204" pitchFamily="34" charset="-128"/>
                <a:cs typeface="Courier New" panose="02070309020205020404" pitchFamily="49" charset="0"/>
              </a:rPr>
              <a:t>3 </a:t>
            </a:r>
            <a:r>
              <a:rPr lang="en-US" altLang="zh-CN" sz="2000" b="1" spc="600" dirty="0">
                <a:latin typeface="Courier New" panose="02070309020205020404" pitchFamily="49" charset="0"/>
                <a:ea typeface="MS PGothic" panose="020B0600070205080204" pitchFamily="34" charset="-128"/>
                <a:cs typeface="Courier New" panose="02070309020205020404" pitchFamily="49" charset="0"/>
              </a:rPr>
              <a:t>= X</a:t>
            </a:r>
            <a:r>
              <a:rPr lang="en-US" altLang="zh-CN" sz="2000" b="1" spc="600" baseline="-25000" dirty="0">
                <a:latin typeface="Courier New" panose="02070309020205020404" pitchFamily="49" charset="0"/>
                <a:ea typeface="MS PGothic" panose="020B0600070205080204" pitchFamily="34" charset="-128"/>
                <a:cs typeface="Courier New" panose="02070309020205020404" pitchFamily="49" charset="0"/>
              </a:rPr>
              <a:t>3</a:t>
            </a:r>
            <a:r>
              <a:rPr lang="en-US" altLang="zh-CN" sz="2000" b="1" spc="600" dirty="0">
                <a:latin typeface="Courier New" panose="02070309020205020404" pitchFamily="49" charset="0"/>
                <a:ea typeface="MS PGothic" panose="020B0600070205080204" pitchFamily="34" charset="-128"/>
                <a:cs typeface="Courier New" panose="02070309020205020404" pitchFamily="49" charset="0"/>
              </a:rPr>
              <a:t>⊕Y</a:t>
            </a:r>
            <a:r>
              <a:rPr lang="en-US" altLang="zh-CN" sz="2000" b="1" spc="600" baseline="-25000" dirty="0">
                <a:latin typeface="Courier New" panose="02070309020205020404" pitchFamily="49" charset="0"/>
                <a:ea typeface="MS PGothic" panose="020B0600070205080204" pitchFamily="34" charset="-128"/>
                <a:cs typeface="Courier New" panose="02070309020205020404" pitchFamily="49" charset="0"/>
              </a:rPr>
              <a:t>3</a:t>
            </a:r>
            <a:r>
              <a:rPr lang="en-US" altLang="zh-CN" sz="2000" b="1" spc="600" dirty="0">
                <a:latin typeface="Courier New" panose="02070309020205020404" pitchFamily="49" charset="0"/>
                <a:ea typeface="MS PGothic" panose="020B0600070205080204" pitchFamily="34" charset="-128"/>
                <a:cs typeface="Courier New" panose="02070309020205020404" pitchFamily="49" charset="0"/>
              </a:rPr>
              <a:t>⊕</a:t>
            </a:r>
            <a:r>
              <a:rPr lang="en-US" altLang="zh-CN" sz="2000" b="1" spc="600" dirty="0">
                <a:solidFill>
                  <a:srgbClr val="B88F4D"/>
                </a:solidFill>
                <a:latin typeface="Courier New" panose="02070309020205020404" pitchFamily="49" charset="0"/>
                <a:ea typeface="MS PGothic" panose="020B0600070205080204" pitchFamily="34" charset="-128"/>
                <a:cs typeface="Courier New" panose="02070309020205020404" pitchFamily="49" charset="0"/>
              </a:rPr>
              <a:t>C</a:t>
            </a:r>
            <a:r>
              <a:rPr lang="en-US" altLang="zh-CN" sz="2000" b="1" spc="600" baseline="-25000" dirty="0">
                <a:solidFill>
                  <a:srgbClr val="B88F4D"/>
                </a:solidFill>
                <a:latin typeface="Courier New" panose="02070309020205020404" pitchFamily="49" charset="0"/>
                <a:ea typeface="MS PGothic" panose="020B0600070205080204" pitchFamily="34" charset="-128"/>
                <a:cs typeface="Courier New" panose="02070309020205020404" pitchFamily="49" charset="0"/>
              </a:rPr>
              <a:t>3</a:t>
            </a:r>
            <a:r>
              <a:rPr lang="en-US" altLang="zh-CN" sz="2000" b="1" spc="600" baseline="-25000" dirty="0">
                <a:latin typeface="Courier New" panose="02070309020205020404" pitchFamily="49" charset="0"/>
                <a:ea typeface="MS PGothic" panose="020B0600070205080204" pitchFamily="34" charset="-128"/>
                <a:cs typeface="Courier New" panose="02070309020205020404" pitchFamily="49" charset="0"/>
              </a:rPr>
              <a:t> </a:t>
            </a:r>
            <a:r>
              <a:rPr lang="en-US" altLang="zh-CN" sz="2000" b="1" spc="600" dirty="0">
                <a:latin typeface="Courier New" panose="02070309020205020404" pitchFamily="49" charset="0"/>
                <a:ea typeface="MS PGothic" panose="020B0600070205080204" pitchFamily="34" charset="-128"/>
                <a:cs typeface="Courier New" panose="02070309020205020404" pitchFamily="49" charset="0"/>
              </a:rPr>
              <a:t>= P</a:t>
            </a:r>
            <a:r>
              <a:rPr lang="en-US" altLang="zh-CN" sz="2000" b="1" spc="600" baseline="-25000" dirty="0">
                <a:latin typeface="Courier New" panose="02070309020205020404" pitchFamily="49" charset="0"/>
                <a:ea typeface="MS PGothic" panose="020B0600070205080204" pitchFamily="34" charset="-128"/>
                <a:cs typeface="Courier New" panose="02070309020205020404" pitchFamily="49" charset="0"/>
              </a:rPr>
              <a:t>3</a:t>
            </a:r>
            <a:r>
              <a:rPr lang="en-US" altLang="zh-CN" sz="2000" b="1" spc="600" dirty="0">
                <a:latin typeface="Courier New" panose="02070309020205020404" pitchFamily="49" charset="0"/>
                <a:ea typeface="MS PGothic" panose="020B0600070205080204" pitchFamily="34" charset="-128"/>
                <a:cs typeface="Courier New" panose="02070309020205020404" pitchFamily="49" charset="0"/>
              </a:rPr>
              <a:t>⊕C</a:t>
            </a:r>
            <a:r>
              <a:rPr lang="en-US" altLang="zh-CN" sz="2000" b="1" spc="600" baseline="-25000" dirty="0">
                <a:latin typeface="Courier New" panose="02070309020205020404" pitchFamily="49" charset="0"/>
                <a:ea typeface="MS PGothic" panose="020B0600070205080204" pitchFamily="34" charset="-128"/>
                <a:cs typeface="Courier New" panose="02070309020205020404" pitchFamily="49" charset="0"/>
              </a:rPr>
              <a:t>3</a:t>
            </a:r>
          </a:p>
          <a:p>
            <a:pPr>
              <a:lnSpc>
                <a:spcPct val="150000"/>
              </a:lnSpc>
            </a:pPr>
            <a:r>
              <a:rPr lang="en-US" altLang="zh-CN" sz="2000" b="1" spc="600" dirty="0">
                <a:latin typeface="Courier New" panose="02070309020205020404" pitchFamily="49" charset="0"/>
                <a:ea typeface="MS PGothic" panose="020B0600070205080204" pitchFamily="34" charset="-128"/>
                <a:cs typeface="Courier New" panose="02070309020205020404" pitchFamily="49" charset="0"/>
              </a:rPr>
              <a:t>S</a:t>
            </a:r>
            <a:r>
              <a:rPr lang="en-US" altLang="zh-CN" sz="2000" b="1" spc="600" baseline="-25000" dirty="0">
                <a:latin typeface="Courier New" panose="02070309020205020404" pitchFamily="49" charset="0"/>
                <a:ea typeface="MS PGothic" panose="020B0600070205080204" pitchFamily="34" charset="-128"/>
                <a:cs typeface="Courier New" panose="02070309020205020404" pitchFamily="49" charset="0"/>
              </a:rPr>
              <a:t>2 </a:t>
            </a:r>
            <a:r>
              <a:rPr lang="en-US" altLang="zh-CN" sz="2000" b="1" spc="600" dirty="0">
                <a:latin typeface="Courier New" panose="02070309020205020404" pitchFamily="49" charset="0"/>
                <a:ea typeface="MS PGothic" panose="020B0600070205080204" pitchFamily="34" charset="-128"/>
                <a:cs typeface="Courier New" panose="02070309020205020404" pitchFamily="49" charset="0"/>
              </a:rPr>
              <a:t>= X</a:t>
            </a:r>
            <a:r>
              <a:rPr lang="en-US" altLang="zh-CN" sz="2000" b="1" spc="600" baseline="-25000" dirty="0">
                <a:latin typeface="Courier New" panose="02070309020205020404" pitchFamily="49" charset="0"/>
                <a:ea typeface="MS PGothic" panose="020B0600070205080204" pitchFamily="34" charset="-128"/>
                <a:cs typeface="Courier New" panose="02070309020205020404" pitchFamily="49" charset="0"/>
              </a:rPr>
              <a:t>2</a:t>
            </a:r>
            <a:r>
              <a:rPr lang="en-US" altLang="zh-CN" sz="2000" b="1" spc="600" dirty="0">
                <a:latin typeface="Courier New" panose="02070309020205020404" pitchFamily="49" charset="0"/>
                <a:ea typeface="MS PGothic" panose="020B0600070205080204" pitchFamily="34" charset="-128"/>
                <a:cs typeface="Courier New" panose="02070309020205020404" pitchFamily="49" charset="0"/>
              </a:rPr>
              <a:t>⊕Y</a:t>
            </a:r>
            <a:r>
              <a:rPr lang="en-US" altLang="zh-CN" sz="2000" b="1" spc="600" baseline="-25000" dirty="0">
                <a:latin typeface="Courier New" panose="02070309020205020404" pitchFamily="49" charset="0"/>
                <a:ea typeface="MS PGothic" panose="020B0600070205080204" pitchFamily="34" charset="-128"/>
                <a:cs typeface="Courier New" panose="02070309020205020404" pitchFamily="49" charset="0"/>
              </a:rPr>
              <a:t>2</a:t>
            </a:r>
            <a:r>
              <a:rPr lang="en-US" altLang="zh-CN" sz="2000" b="1" spc="600" dirty="0">
                <a:latin typeface="Courier New" panose="02070309020205020404" pitchFamily="49" charset="0"/>
                <a:ea typeface="MS PGothic" panose="020B0600070205080204" pitchFamily="34" charset="-128"/>
                <a:cs typeface="Courier New" panose="02070309020205020404" pitchFamily="49" charset="0"/>
              </a:rPr>
              <a:t>⊕</a:t>
            </a:r>
            <a:r>
              <a:rPr lang="en-US" altLang="zh-CN" sz="2000" b="1" spc="600" dirty="0">
                <a:solidFill>
                  <a:srgbClr val="B88F4D"/>
                </a:solidFill>
                <a:latin typeface="Courier New" panose="02070309020205020404" pitchFamily="49" charset="0"/>
                <a:ea typeface="MS PGothic" panose="020B0600070205080204" pitchFamily="34" charset="-128"/>
                <a:cs typeface="Courier New" panose="02070309020205020404" pitchFamily="49" charset="0"/>
              </a:rPr>
              <a:t>C</a:t>
            </a:r>
            <a:r>
              <a:rPr lang="en-US" altLang="zh-CN" sz="2000" b="1" spc="600" baseline="-25000" dirty="0">
                <a:solidFill>
                  <a:srgbClr val="B88F4D"/>
                </a:solidFill>
                <a:latin typeface="Courier New" panose="02070309020205020404" pitchFamily="49" charset="0"/>
                <a:ea typeface="MS PGothic" panose="020B0600070205080204" pitchFamily="34" charset="-128"/>
                <a:cs typeface="Courier New" panose="02070309020205020404" pitchFamily="49" charset="0"/>
              </a:rPr>
              <a:t>2</a:t>
            </a:r>
            <a:r>
              <a:rPr lang="en-US" altLang="zh-CN" sz="2000" b="1" spc="600" baseline="-25000" dirty="0">
                <a:latin typeface="Courier New" panose="02070309020205020404" pitchFamily="49" charset="0"/>
                <a:ea typeface="MS PGothic" panose="020B0600070205080204" pitchFamily="34" charset="-128"/>
                <a:cs typeface="Courier New" panose="02070309020205020404" pitchFamily="49" charset="0"/>
              </a:rPr>
              <a:t> </a:t>
            </a:r>
            <a:r>
              <a:rPr lang="en-US" altLang="zh-CN" sz="2000" b="1" spc="600" dirty="0">
                <a:latin typeface="Courier New" panose="02070309020205020404" pitchFamily="49" charset="0"/>
                <a:ea typeface="MS PGothic" panose="020B0600070205080204" pitchFamily="34" charset="-128"/>
                <a:cs typeface="Courier New" panose="02070309020205020404" pitchFamily="49" charset="0"/>
              </a:rPr>
              <a:t>= P</a:t>
            </a:r>
            <a:r>
              <a:rPr lang="en-US" altLang="zh-CN" sz="2000" b="1" spc="600" baseline="-25000" dirty="0">
                <a:latin typeface="Courier New" panose="02070309020205020404" pitchFamily="49" charset="0"/>
                <a:ea typeface="MS PGothic" panose="020B0600070205080204" pitchFamily="34" charset="-128"/>
                <a:cs typeface="Courier New" panose="02070309020205020404" pitchFamily="49" charset="0"/>
              </a:rPr>
              <a:t>2</a:t>
            </a:r>
            <a:r>
              <a:rPr lang="en-US" altLang="zh-CN" sz="2000" b="1" spc="600" dirty="0">
                <a:latin typeface="Courier New" panose="02070309020205020404" pitchFamily="49" charset="0"/>
                <a:ea typeface="MS PGothic" panose="020B0600070205080204" pitchFamily="34" charset="-128"/>
                <a:cs typeface="Courier New" panose="02070309020205020404" pitchFamily="49" charset="0"/>
              </a:rPr>
              <a:t>⊕C</a:t>
            </a:r>
            <a:r>
              <a:rPr lang="en-US" altLang="zh-CN" sz="2000" b="1" spc="600" baseline="-25000" dirty="0">
                <a:latin typeface="Courier New" panose="02070309020205020404" pitchFamily="49" charset="0"/>
                <a:ea typeface="MS PGothic" panose="020B0600070205080204" pitchFamily="34" charset="-128"/>
                <a:cs typeface="Courier New" panose="02070309020205020404" pitchFamily="49" charset="0"/>
              </a:rPr>
              <a:t>2</a:t>
            </a:r>
          </a:p>
          <a:p>
            <a:pPr>
              <a:lnSpc>
                <a:spcPct val="150000"/>
              </a:lnSpc>
            </a:pPr>
            <a:r>
              <a:rPr lang="en-US" altLang="zh-CN" sz="2000" b="1" spc="600" dirty="0">
                <a:latin typeface="Courier New" panose="02070309020205020404" pitchFamily="49" charset="0"/>
                <a:ea typeface="MS PGothic" panose="020B0600070205080204" pitchFamily="34" charset="-128"/>
                <a:cs typeface="Courier New" panose="02070309020205020404" pitchFamily="49" charset="0"/>
              </a:rPr>
              <a:t>S</a:t>
            </a:r>
            <a:r>
              <a:rPr lang="en-US" altLang="zh-CN" sz="2000" b="1" spc="600" baseline="-25000" dirty="0">
                <a:latin typeface="Courier New" panose="02070309020205020404" pitchFamily="49" charset="0"/>
                <a:ea typeface="MS PGothic" panose="020B0600070205080204" pitchFamily="34" charset="-128"/>
                <a:cs typeface="Courier New" panose="02070309020205020404" pitchFamily="49" charset="0"/>
              </a:rPr>
              <a:t>1 </a:t>
            </a:r>
            <a:r>
              <a:rPr lang="en-US" altLang="zh-CN" sz="2000" b="1" spc="600" dirty="0">
                <a:latin typeface="Courier New" panose="02070309020205020404" pitchFamily="49" charset="0"/>
                <a:ea typeface="MS PGothic" panose="020B0600070205080204" pitchFamily="34" charset="-128"/>
                <a:cs typeface="Courier New" panose="02070309020205020404" pitchFamily="49" charset="0"/>
              </a:rPr>
              <a:t>= X</a:t>
            </a:r>
            <a:r>
              <a:rPr lang="en-US" altLang="zh-CN" sz="2000" b="1" spc="600" baseline="-25000" dirty="0">
                <a:latin typeface="Courier New" panose="02070309020205020404" pitchFamily="49" charset="0"/>
                <a:ea typeface="MS PGothic" panose="020B0600070205080204" pitchFamily="34" charset="-128"/>
                <a:cs typeface="Courier New" panose="02070309020205020404" pitchFamily="49" charset="0"/>
              </a:rPr>
              <a:t>1</a:t>
            </a:r>
            <a:r>
              <a:rPr lang="en-US" altLang="zh-CN" sz="2000" b="1" spc="600" dirty="0">
                <a:latin typeface="Courier New" panose="02070309020205020404" pitchFamily="49" charset="0"/>
                <a:ea typeface="MS PGothic" panose="020B0600070205080204" pitchFamily="34" charset="-128"/>
                <a:cs typeface="Courier New" panose="02070309020205020404" pitchFamily="49" charset="0"/>
              </a:rPr>
              <a:t>⊕Y</a:t>
            </a:r>
            <a:r>
              <a:rPr lang="en-US" altLang="zh-CN" sz="2000" b="1" spc="600" baseline="-25000" dirty="0">
                <a:latin typeface="Courier New" panose="02070309020205020404" pitchFamily="49" charset="0"/>
                <a:ea typeface="MS PGothic" panose="020B0600070205080204" pitchFamily="34" charset="-128"/>
                <a:cs typeface="Courier New" panose="02070309020205020404" pitchFamily="49" charset="0"/>
              </a:rPr>
              <a:t>1</a:t>
            </a:r>
            <a:r>
              <a:rPr lang="en-US" altLang="zh-CN" sz="2000" b="1" spc="600" dirty="0">
                <a:latin typeface="Courier New" panose="02070309020205020404" pitchFamily="49" charset="0"/>
                <a:ea typeface="MS PGothic" panose="020B0600070205080204" pitchFamily="34" charset="-128"/>
                <a:cs typeface="Courier New" panose="02070309020205020404" pitchFamily="49" charset="0"/>
              </a:rPr>
              <a:t>⊕</a:t>
            </a:r>
            <a:r>
              <a:rPr lang="en-US" altLang="zh-CN" sz="2000" b="1" spc="600" dirty="0">
                <a:solidFill>
                  <a:srgbClr val="B88F4D"/>
                </a:solidFill>
                <a:latin typeface="Courier New" panose="02070309020205020404" pitchFamily="49" charset="0"/>
                <a:ea typeface="MS PGothic" panose="020B0600070205080204" pitchFamily="34" charset="-128"/>
                <a:cs typeface="Courier New" panose="02070309020205020404" pitchFamily="49" charset="0"/>
              </a:rPr>
              <a:t>C</a:t>
            </a:r>
            <a:r>
              <a:rPr lang="en-US" altLang="zh-CN" sz="2000" b="1" spc="600" baseline="-25000" dirty="0">
                <a:solidFill>
                  <a:srgbClr val="B88F4D"/>
                </a:solidFill>
                <a:latin typeface="Courier New" panose="02070309020205020404" pitchFamily="49" charset="0"/>
                <a:ea typeface="MS PGothic" panose="020B0600070205080204" pitchFamily="34" charset="-128"/>
                <a:cs typeface="Courier New" panose="02070309020205020404" pitchFamily="49" charset="0"/>
              </a:rPr>
              <a:t>1</a:t>
            </a:r>
            <a:r>
              <a:rPr lang="en-US" altLang="zh-CN" sz="2000" b="1" spc="600" baseline="-25000" dirty="0">
                <a:latin typeface="Courier New" panose="02070309020205020404" pitchFamily="49" charset="0"/>
                <a:ea typeface="MS PGothic" panose="020B0600070205080204" pitchFamily="34" charset="-128"/>
                <a:cs typeface="Courier New" panose="02070309020205020404" pitchFamily="49" charset="0"/>
              </a:rPr>
              <a:t> </a:t>
            </a:r>
            <a:r>
              <a:rPr lang="en-US" altLang="zh-CN" sz="2000" b="1" spc="600" dirty="0">
                <a:latin typeface="Courier New" panose="02070309020205020404" pitchFamily="49" charset="0"/>
                <a:ea typeface="MS PGothic" panose="020B0600070205080204" pitchFamily="34" charset="-128"/>
                <a:cs typeface="Courier New" panose="02070309020205020404" pitchFamily="49" charset="0"/>
              </a:rPr>
              <a:t>= P</a:t>
            </a:r>
            <a:r>
              <a:rPr lang="en-US" altLang="zh-CN" sz="2000" b="1" spc="600" baseline="-25000" dirty="0">
                <a:latin typeface="Courier New" panose="02070309020205020404" pitchFamily="49" charset="0"/>
                <a:ea typeface="MS PGothic" panose="020B0600070205080204" pitchFamily="34" charset="-128"/>
                <a:cs typeface="Courier New" panose="02070309020205020404" pitchFamily="49" charset="0"/>
              </a:rPr>
              <a:t>1</a:t>
            </a:r>
            <a:r>
              <a:rPr lang="en-US" altLang="zh-CN" sz="2000" b="1" spc="600" dirty="0">
                <a:latin typeface="Courier New" panose="02070309020205020404" pitchFamily="49" charset="0"/>
                <a:ea typeface="MS PGothic" panose="020B0600070205080204" pitchFamily="34" charset="-128"/>
                <a:cs typeface="Courier New" panose="02070309020205020404" pitchFamily="49" charset="0"/>
              </a:rPr>
              <a:t>⊕C</a:t>
            </a:r>
            <a:r>
              <a:rPr lang="en-US" altLang="zh-CN" sz="2000" b="1" spc="600" baseline="-25000" dirty="0">
                <a:latin typeface="Courier New" panose="02070309020205020404" pitchFamily="49" charset="0"/>
                <a:ea typeface="MS PGothic" panose="020B0600070205080204" pitchFamily="34" charset="-128"/>
                <a:cs typeface="Courier New" panose="02070309020205020404" pitchFamily="49" charset="0"/>
              </a:rPr>
              <a:t>1</a:t>
            </a:r>
          </a:p>
          <a:p>
            <a:pPr>
              <a:lnSpc>
                <a:spcPct val="150000"/>
              </a:lnSpc>
            </a:pPr>
            <a:r>
              <a:rPr lang="en-US" altLang="zh-CN" sz="2000" b="1" spc="600" dirty="0">
                <a:latin typeface="Courier New" panose="02070309020205020404" pitchFamily="49" charset="0"/>
                <a:ea typeface="MS PGothic" panose="020B0600070205080204" pitchFamily="34" charset="-128"/>
                <a:cs typeface="Courier New" panose="02070309020205020404" pitchFamily="49" charset="0"/>
              </a:rPr>
              <a:t>S</a:t>
            </a:r>
            <a:r>
              <a:rPr lang="en-US" altLang="zh-CN" sz="2000" b="1" spc="600" baseline="-25000" dirty="0">
                <a:latin typeface="Courier New" panose="02070309020205020404" pitchFamily="49" charset="0"/>
                <a:ea typeface="MS PGothic" panose="020B0600070205080204" pitchFamily="34" charset="-128"/>
                <a:cs typeface="Courier New" panose="02070309020205020404" pitchFamily="49" charset="0"/>
              </a:rPr>
              <a:t>0 </a:t>
            </a:r>
            <a:r>
              <a:rPr lang="en-US" altLang="zh-CN" sz="2000" b="1" spc="600" dirty="0">
                <a:latin typeface="Courier New" panose="02070309020205020404" pitchFamily="49" charset="0"/>
                <a:ea typeface="MS PGothic" panose="020B0600070205080204" pitchFamily="34" charset="-128"/>
                <a:cs typeface="Courier New" panose="02070309020205020404" pitchFamily="49" charset="0"/>
              </a:rPr>
              <a:t>= X</a:t>
            </a:r>
            <a:r>
              <a:rPr lang="en-US" altLang="zh-CN" sz="2000" b="1" spc="600" baseline="-25000" dirty="0">
                <a:latin typeface="Courier New" panose="02070309020205020404" pitchFamily="49" charset="0"/>
                <a:ea typeface="MS PGothic" panose="020B0600070205080204" pitchFamily="34" charset="-128"/>
                <a:cs typeface="Courier New" panose="02070309020205020404" pitchFamily="49" charset="0"/>
              </a:rPr>
              <a:t>0</a:t>
            </a:r>
            <a:r>
              <a:rPr lang="en-US" altLang="zh-CN" sz="2000" b="1" spc="600" dirty="0">
                <a:latin typeface="Courier New" panose="02070309020205020404" pitchFamily="49" charset="0"/>
                <a:ea typeface="MS PGothic" panose="020B0600070205080204" pitchFamily="34" charset="-128"/>
                <a:cs typeface="Courier New" panose="02070309020205020404" pitchFamily="49" charset="0"/>
              </a:rPr>
              <a:t>⊕Y</a:t>
            </a:r>
            <a:r>
              <a:rPr lang="en-US" altLang="zh-CN" sz="2000" b="1" spc="600" baseline="-25000" dirty="0">
                <a:latin typeface="Courier New" panose="02070309020205020404" pitchFamily="49" charset="0"/>
                <a:ea typeface="MS PGothic" panose="020B0600070205080204" pitchFamily="34" charset="-128"/>
                <a:cs typeface="Courier New" panose="02070309020205020404" pitchFamily="49" charset="0"/>
              </a:rPr>
              <a:t>0</a:t>
            </a:r>
            <a:r>
              <a:rPr lang="en-US" altLang="zh-CN" sz="2000" b="1" spc="600" dirty="0">
                <a:latin typeface="Courier New" panose="02070309020205020404" pitchFamily="49" charset="0"/>
                <a:ea typeface="MS PGothic" panose="020B0600070205080204" pitchFamily="34" charset="-128"/>
                <a:cs typeface="Courier New" panose="02070309020205020404" pitchFamily="49" charset="0"/>
              </a:rPr>
              <a:t>⊕</a:t>
            </a:r>
            <a:r>
              <a:rPr lang="en-US" altLang="zh-CN" sz="2000" b="1" spc="600" dirty="0">
                <a:solidFill>
                  <a:srgbClr val="B88F4D"/>
                </a:solidFill>
                <a:latin typeface="Courier New" panose="02070309020205020404" pitchFamily="49" charset="0"/>
                <a:ea typeface="MS PGothic" panose="020B0600070205080204" pitchFamily="34" charset="-128"/>
                <a:cs typeface="Courier New" panose="02070309020205020404" pitchFamily="49" charset="0"/>
              </a:rPr>
              <a:t>C</a:t>
            </a:r>
            <a:r>
              <a:rPr lang="en-US" altLang="zh-CN" sz="2000" b="1" spc="600" baseline="-25000" dirty="0">
                <a:solidFill>
                  <a:srgbClr val="B88F4D"/>
                </a:solidFill>
                <a:latin typeface="Courier New" panose="02070309020205020404" pitchFamily="49" charset="0"/>
                <a:ea typeface="MS PGothic" panose="020B0600070205080204" pitchFamily="34" charset="-128"/>
                <a:cs typeface="Courier New" panose="02070309020205020404" pitchFamily="49" charset="0"/>
              </a:rPr>
              <a:t>0</a:t>
            </a:r>
            <a:r>
              <a:rPr lang="en-US" altLang="zh-CN" sz="2000" b="1" spc="600" baseline="-25000" dirty="0">
                <a:latin typeface="Courier New" panose="02070309020205020404" pitchFamily="49" charset="0"/>
                <a:ea typeface="MS PGothic" panose="020B0600070205080204" pitchFamily="34" charset="-128"/>
                <a:cs typeface="Courier New" panose="02070309020205020404" pitchFamily="49" charset="0"/>
              </a:rPr>
              <a:t> </a:t>
            </a:r>
            <a:r>
              <a:rPr lang="en-US" altLang="zh-CN" sz="2000" b="1" spc="600" dirty="0">
                <a:latin typeface="Courier New" panose="02070309020205020404" pitchFamily="49" charset="0"/>
                <a:ea typeface="MS PGothic" panose="020B0600070205080204" pitchFamily="34" charset="-128"/>
                <a:cs typeface="Courier New" panose="02070309020205020404" pitchFamily="49" charset="0"/>
              </a:rPr>
              <a:t>= P</a:t>
            </a:r>
            <a:r>
              <a:rPr lang="en-US" altLang="zh-CN" sz="2000" b="1" spc="600" baseline="-25000" dirty="0">
                <a:latin typeface="Courier New" panose="02070309020205020404" pitchFamily="49" charset="0"/>
                <a:ea typeface="MS PGothic" panose="020B0600070205080204" pitchFamily="34" charset="-128"/>
                <a:cs typeface="Courier New" panose="02070309020205020404" pitchFamily="49" charset="0"/>
              </a:rPr>
              <a:t>0</a:t>
            </a:r>
            <a:r>
              <a:rPr lang="en-US" altLang="zh-CN" sz="2000" b="1" spc="600" dirty="0">
                <a:latin typeface="Courier New" panose="02070309020205020404" pitchFamily="49" charset="0"/>
                <a:ea typeface="MS PGothic" panose="020B0600070205080204" pitchFamily="34" charset="-128"/>
                <a:cs typeface="Courier New" panose="02070309020205020404" pitchFamily="49" charset="0"/>
              </a:rPr>
              <a:t>⊕C</a:t>
            </a:r>
            <a:r>
              <a:rPr lang="en-US" altLang="zh-CN" sz="2000" b="1" spc="600" baseline="-25000" dirty="0">
                <a:latin typeface="Courier New" panose="02070309020205020404" pitchFamily="49" charset="0"/>
                <a:ea typeface="MS PGothic" panose="020B0600070205080204" pitchFamily="34" charset="-128"/>
                <a:cs typeface="Courier New" panose="02070309020205020404" pitchFamily="49" charset="0"/>
              </a:rPr>
              <a:t>0</a:t>
            </a:r>
          </a:p>
          <a:p>
            <a:pPr>
              <a:lnSpc>
                <a:spcPct val="150000"/>
              </a:lnSpc>
            </a:pP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86" name="矩形 1085">
            <a:extLst>
              <a:ext uri="{FF2B5EF4-FFF2-40B4-BE49-F238E27FC236}">
                <a16:creationId xmlns:a16="http://schemas.microsoft.com/office/drawing/2014/main" id="{4EDDBC4F-1305-072E-49CE-963E0A95E262}"/>
              </a:ext>
            </a:extLst>
          </p:cNvPr>
          <p:cNvSpPr/>
          <p:nvPr/>
        </p:nvSpPr>
        <p:spPr>
          <a:xfrm>
            <a:off x="661933" y="1441651"/>
            <a:ext cx="5211683" cy="5809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整数补码加减法运算部件的实现</a:t>
            </a:r>
          </a:p>
        </p:txBody>
      </p:sp>
      <p:sp>
        <p:nvSpPr>
          <p:cNvPr id="4" name="圆角矩形 3">
            <a:extLst>
              <a:ext uri="{FF2B5EF4-FFF2-40B4-BE49-F238E27FC236}">
                <a16:creationId xmlns:a16="http://schemas.microsoft.com/office/drawing/2014/main" id="{9BF470BA-7F42-E752-B278-021E4857B33E}"/>
              </a:ext>
            </a:extLst>
          </p:cNvPr>
          <p:cNvSpPr/>
          <p:nvPr/>
        </p:nvSpPr>
        <p:spPr>
          <a:xfrm>
            <a:off x="1822307" y="3480011"/>
            <a:ext cx="1165441" cy="415277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圆角矩形 4">
            <a:extLst>
              <a:ext uri="{FF2B5EF4-FFF2-40B4-BE49-F238E27FC236}">
                <a16:creationId xmlns:a16="http://schemas.microsoft.com/office/drawing/2014/main" id="{85B8A694-F306-C275-7979-66DEB96FA8B7}"/>
              </a:ext>
            </a:extLst>
          </p:cNvPr>
          <p:cNvSpPr/>
          <p:nvPr/>
        </p:nvSpPr>
        <p:spPr>
          <a:xfrm>
            <a:off x="1822307" y="3946591"/>
            <a:ext cx="1165441" cy="415277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圆角矩形 5">
            <a:extLst>
              <a:ext uri="{FF2B5EF4-FFF2-40B4-BE49-F238E27FC236}">
                <a16:creationId xmlns:a16="http://schemas.microsoft.com/office/drawing/2014/main" id="{17ADBDC1-CDA2-903E-7D64-E692EE7D2C97}"/>
              </a:ext>
            </a:extLst>
          </p:cNvPr>
          <p:cNvSpPr/>
          <p:nvPr/>
        </p:nvSpPr>
        <p:spPr>
          <a:xfrm>
            <a:off x="1822306" y="4409714"/>
            <a:ext cx="1165441" cy="415277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63BB6362-5F5F-BB72-1275-097006EE622C}"/>
              </a:ext>
            </a:extLst>
          </p:cNvPr>
          <p:cNvSpPr/>
          <p:nvPr/>
        </p:nvSpPr>
        <p:spPr>
          <a:xfrm>
            <a:off x="1822305" y="4860342"/>
            <a:ext cx="1165441" cy="415277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圆角矩形 8">
            <a:extLst>
              <a:ext uri="{FF2B5EF4-FFF2-40B4-BE49-F238E27FC236}">
                <a16:creationId xmlns:a16="http://schemas.microsoft.com/office/drawing/2014/main" id="{9AAC0ED0-545A-CE33-7299-CE1CD31EF830}"/>
              </a:ext>
            </a:extLst>
          </p:cNvPr>
          <p:cNvSpPr/>
          <p:nvPr/>
        </p:nvSpPr>
        <p:spPr>
          <a:xfrm>
            <a:off x="4204925" y="3488782"/>
            <a:ext cx="385379" cy="415277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D4318CC-7501-2D36-0DD9-76C5E57816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1118" y="3498334"/>
            <a:ext cx="2993980" cy="706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69900" indent="-4699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lnSpc>
                <a:spcPct val="120000"/>
              </a:lnSpc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>
                <a:srgbClr val="ED7D31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CN" sz="2800" b="1" i="0" u="none" strike="noStrike" kern="1200" cap="none" spc="30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P</a:t>
            </a:r>
            <a:r>
              <a:rPr kumimoji="0" lang="en-US" altLang="zh-CN" sz="2800" b="1" i="0" u="none" strike="noStrike" kern="1200" cap="none" spc="300" normalizeH="0" baseline="-2500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 </a:t>
            </a:r>
            <a:r>
              <a:rPr kumimoji="0" lang="en-US" altLang="zh-CN" sz="2800" b="1" i="0" u="none" strike="noStrike" kern="1200" cap="none" spc="30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= </a:t>
            </a:r>
            <a:r>
              <a:rPr kumimoji="0" lang="en-US" altLang="zh-CN" sz="2800" b="1" i="0" u="none" strike="noStrike" kern="1200" cap="none" spc="30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X</a:t>
            </a:r>
            <a:r>
              <a:rPr kumimoji="0" lang="en-US" altLang="zh-CN" sz="2800" b="1" i="0" u="none" strike="noStrike" kern="1200" cap="none" spc="300" normalizeH="0" baseline="-2500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</a:t>
            </a:r>
            <a:r>
              <a:rPr kumimoji="0" lang="en-US" altLang="zh-CN" sz="2800" b="1" i="0" u="none" strike="noStrike" kern="1200" cap="none" spc="30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⊕Y</a:t>
            </a:r>
            <a:r>
              <a:rPr kumimoji="0" lang="en-US" altLang="zh-CN" sz="2800" b="1" i="0" u="none" strike="noStrike" kern="1200" cap="none" spc="300" normalizeH="0" baseline="-2500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</a:t>
            </a:r>
            <a:endParaRPr kumimoji="0" lang="en-US" altLang="zh-CN" sz="2800" b="1" i="0" u="none" strike="noStrike" kern="1200" cap="none" spc="300" normalizeH="0" baseline="-2500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</p:txBody>
      </p:sp>
      <p:sp>
        <p:nvSpPr>
          <p:cNvPr id="11" name="圆角矩形 10">
            <a:extLst>
              <a:ext uri="{FF2B5EF4-FFF2-40B4-BE49-F238E27FC236}">
                <a16:creationId xmlns:a16="http://schemas.microsoft.com/office/drawing/2014/main" id="{8A460198-EE21-25DD-D0C4-A774758F00E8}"/>
              </a:ext>
            </a:extLst>
          </p:cNvPr>
          <p:cNvSpPr/>
          <p:nvPr/>
        </p:nvSpPr>
        <p:spPr>
          <a:xfrm>
            <a:off x="8382376" y="3510458"/>
            <a:ext cx="1357403" cy="653569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圆角矩形 11">
            <a:extLst>
              <a:ext uri="{FF2B5EF4-FFF2-40B4-BE49-F238E27FC236}">
                <a16:creationId xmlns:a16="http://schemas.microsoft.com/office/drawing/2014/main" id="{8BA83F96-DB4F-1F5B-F4C7-DE9C7D72B349}"/>
              </a:ext>
            </a:extLst>
          </p:cNvPr>
          <p:cNvSpPr/>
          <p:nvPr/>
        </p:nvSpPr>
        <p:spPr>
          <a:xfrm>
            <a:off x="4204925" y="3956144"/>
            <a:ext cx="385379" cy="415277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圆角矩形 12">
            <a:extLst>
              <a:ext uri="{FF2B5EF4-FFF2-40B4-BE49-F238E27FC236}">
                <a16:creationId xmlns:a16="http://schemas.microsoft.com/office/drawing/2014/main" id="{EF0F8FE5-E132-F2F3-091B-D620C9CEAB05}"/>
              </a:ext>
            </a:extLst>
          </p:cNvPr>
          <p:cNvSpPr/>
          <p:nvPr/>
        </p:nvSpPr>
        <p:spPr>
          <a:xfrm>
            <a:off x="4204925" y="4422676"/>
            <a:ext cx="385379" cy="415277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圆角矩形 13">
            <a:extLst>
              <a:ext uri="{FF2B5EF4-FFF2-40B4-BE49-F238E27FC236}">
                <a16:creationId xmlns:a16="http://schemas.microsoft.com/office/drawing/2014/main" id="{0F82A73B-54E8-4746-0D9E-ECF33748D919}"/>
              </a:ext>
            </a:extLst>
          </p:cNvPr>
          <p:cNvSpPr/>
          <p:nvPr/>
        </p:nvSpPr>
        <p:spPr>
          <a:xfrm>
            <a:off x="4204925" y="4889208"/>
            <a:ext cx="385379" cy="415277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08327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>
            <a:extLst>
              <a:ext uri="{FF2B5EF4-FFF2-40B4-BE49-F238E27FC236}">
                <a16:creationId xmlns:a16="http://schemas.microsoft.com/office/drawing/2014/main" id="{A3538DB1-2330-4E5C-8C01-7FB9EE9A0007}"/>
              </a:ext>
            </a:extLst>
          </p:cNvPr>
          <p:cNvSpPr/>
          <p:nvPr/>
        </p:nvSpPr>
        <p:spPr>
          <a:xfrm>
            <a:off x="851080" y="1787333"/>
            <a:ext cx="10979265" cy="4995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补码加法运算部件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C1B8FE1D-29FD-B4A2-CC3A-79750634EF59}"/>
              </a:ext>
            </a:extLst>
          </p:cNvPr>
          <p:cNvSpPr txBox="1"/>
          <p:nvPr/>
        </p:nvSpPr>
        <p:spPr>
          <a:xfrm>
            <a:off x="851080" y="1573318"/>
            <a:ext cx="10892055" cy="14228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综合上述设计，我们可以得到：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先行进位加法器（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Carry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Lookahead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Adder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2000" dirty="0">
                <a:solidFill>
                  <a:srgbClr val="B88F4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一个四位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示例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86" name="矩形 1085">
            <a:extLst>
              <a:ext uri="{FF2B5EF4-FFF2-40B4-BE49-F238E27FC236}">
                <a16:creationId xmlns:a16="http://schemas.microsoft.com/office/drawing/2014/main" id="{4EDDBC4F-1305-072E-49CE-963E0A95E262}"/>
              </a:ext>
            </a:extLst>
          </p:cNvPr>
          <p:cNvSpPr/>
          <p:nvPr/>
        </p:nvSpPr>
        <p:spPr>
          <a:xfrm>
            <a:off x="661933" y="1090774"/>
            <a:ext cx="5211683" cy="5809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整数补码加减法运算部件的实现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938EEA0F-1AE4-B715-746C-A1C83044208B}"/>
              </a:ext>
            </a:extLst>
          </p:cNvPr>
          <p:cNvGrpSpPr/>
          <p:nvPr/>
        </p:nvGrpSpPr>
        <p:grpSpPr>
          <a:xfrm>
            <a:off x="4302062" y="2402459"/>
            <a:ext cx="7441073" cy="4455541"/>
            <a:chOff x="2517672" y="850107"/>
            <a:chExt cx="7510565" cy="4777521"/>
          </a:xfrm>
        </p:grpSpPr>
        <p:sp>
          <p:nvSpPr>
            <p:cNvPr id="16" name="Rectangle 103" descr="新闻纸">
              <a:extLst>
                <a:ext uri="{FF2B5EF4-FFF2-40B4-BE49-F238E27FC236}">
                  <a16:creationId xmlns:a16="http://schemas.microsoft.com/office/drawing/2014/main" id="{28C40D60-7EAE-FB06-5522-09D99E5E11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89912" y="1574800"/>
              <a:ext cx="6017587" cy="3488008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>
              <a:lvl1pPr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1pPr>
              <a:lvl2pPr marL="742950" indent="-285750"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2pPr>
              <a:lvl3pPr marL="1143000" indent="-228600"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3pPr>
              <a:lvl4pPr marL="1600200" indent="-228600"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4pPr>
              <a:lvl5pPr marL="2057400" indent="-228600"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8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0563C1"/>
                </a:buClr>
                <a:buSzPct val="65000"/>
                <a:buFont typeface="Wingdings" panose="05000000000000000000" pitchFamily="2" charset="2"/>
                <a:buNone/>
                <a:tabLst/>
                <a:defRPr/>
              </a:pPr>
              <a:endParaRPr kumimoji="0" lang="zh-CN" altLang="en-US" sz="2400" b="1" i="0" u="sng" strike="noStrike" kern="1200" cap="none" spc="0" normalizeH="0" baseline="0" noProof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endParaRPr>
            </a:p>
          </p:txBody>
        </p:sp>
        <p:grpSp>
          <p:nvGrpSpPr>
            <p:cNvPr id="17" name="Group 106">
              <a:extLst>
                <a:ext uri="{FF2B5EF4-FFF2-40B4-BE49-F238E27FC236}">
                  <a16:creationId xmlns:a16="http://schemas.microsoft.com/office/drawing/2014/main" id="{FF17DE78-5FA7-5F38-7891-DB1C05A30C7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86794" y="2117227"/>
              <a:ext cx="1219200" cy="381000"/>
              <a:chOff x="0" y="0"/>
              <a:chExt cx="768" cy="240"/>
            </a:xfrm>
          </p:grpSpPr>
          <p:sp>
            <p:nvSpPr>
              <p:cNvPr id="1059" name="Line 104">
                <a:extLst>
                  <a:ext uri="{FF2B5EF4-FFF2-40B4-BE49-F238E27FC236}">
                    <a16:creationId xmlns:a16="http://schemas.microsoft.com/office/drawing/2014/main" id="{1FB5B8AB-9F2D-0809-F413-AB9060F7039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68" y="0"/>
                <a:ext cx="0" cy="240"/>
              </a:xfrm>
              <a:prstGeom prst="line">
                <a:avLst/>
              </a:prstGeom>
              <a:noFill/>
              <a:ln w="19050" cap="sq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ea typeface="宋体" panose="02010600030101010101" pitchFamily="2" charset="-122"/>
                  <a:cs typeface="Segoe UI" panose="020B0502040204020203" pitchFamily="34" charset="0"/>
                </a:endParaRPr>
              </a:p>
            </p:txBody>
          </p:sp>
          <p:sp>
            <p:nvSpPr>
              <p:cNvPr id="1060" name="Line 105">
                <a:extLst>
                  <a:ext uri="{FF2B5EF4-FFF2-40B4-BE49-F238E27FC236}">
                    <a16:creationId xmlns:a16="http://schemas.microsoft.com/office/drawing/2014/main" id="{50A5E56C-0D19-4A9B-9C12-B300280599B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0" y="0"/>
                <a:ext cx="768" cy="0"/>
              </a:xfrm>
              <a:prstGeom prst="line">
                <a:avLst/>
              </a:prstGeom>
              <a:noFill/>
              <a:ln w="19050" cap="sq">
                <a:solidFill>
                  <a:schemeClr val="tx1"/>
                </a:solidFill>
                <a:miter lim="800000"/>
                <a:headEnd w="lg" len="lg"/>
                <a:tailEnd type="stealth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ea typeface="宋体" panose="02010600030101010101" pitchFamily="2" charset="-122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00A13A30-233E-E566-9E4A-3AD7C18D5130}"/>
                </a:ext>
              </a:extLst>
            </p:cNvPr>
            <p:cNvGrpSpPr/>
            <p:nvPr/>
          </p:nvGrpSpPr>
          <p:grpSpPr>
            <a:xfrm>
              <a:off x="3985344" y="4618126"/>
              <a:ext cx="4267200" cy="679632"/>
              <a:chOff x="3985344" y="4590552"/>
              <a:chExt cx="4267200" cy="603250"/>
            </a:xfrm>
          </p:grpSpPr>
          <p:sp>
            <p:nvSpPr>
              <p:cNvPr id="1051" name="Line 66">
                <a:extLst>
                  <a:ext uri="{FF2B5EF4-FFF2-40B4-BE49-F238E27FC236}">
                    <a16:creationId xmlns:a16="http://schemas.microsoft.com/office/drawing/2014/main" id="{E91A7569-33A8-566D-AFCD-B297CEA92FA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85344" y="4590552"/>
                <a:ext cx="0" cy="60325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 type="stealth" w="lg" len="lg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ea typeface="宋体" panose="02010600030101010101" pitchFamily="2" charset="-122"/>
                  <a:cs typeface="Segoe UI" panose="020B0502040204020203" pitchFamily="34" charset="0"/>
                </a:endParaRPr>
              </a:p>
            </p:txBody>
          </p:sp>
          <p:sp>
            <p:nvSpPr>
              <p:cNvPr id="1052" name="Line 67">
                <a:extLst>
                  <a:ext uri="{FF2B5EF4-FFF2-40B4-BE49-F238E27FC236}">
                    <a16:creationId xmlns:a16="http://schemas.microsoft.com/office/drawing/2014/main" id="{EB3EAF2A-0A25-91CB-6A67-A48FEC44B2D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94944" y="4590552"/>
                <a:ext cx="0" cy="60325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 type="stealth" w="lg" len="lg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ea typeface="宋体" panose="02010600030101010101" pitchFamily="2" charset="-122"/>
                  <a:cs typeface="Segoe UI" panose="020B0502040204020203" pitchFamily="34" charset="0"/>
                </a:endParaRPr>
              </a:p>
            </p:txBody>
          </p:sp>
          <p:sp>
            <p:nvSpPr>
              <p:cNvPr id="1053" name="Line 68">
                <a:extLst>
                  <a:ext uri="{FF2B5EF4-FFF2-40B4-BE49-F238E27FC236}">
                    <a16:creationId xmlns:a16="http://schemas.microsoft.com/office/drawing/2014/main" id="{C8486408-E544-85BC-06A5-07BC51EBDC2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204544" y="4590552"/>
                <a:ext cx="0" cy="60325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 type="stealth" w="lg" len="lg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ea typeface="宋体" panose="02010600030101010101" pitchFamily="2" charset="-122"/>
                  <a:cs typeface="Segoe UI" panose="020B0502040204020203" pitchFamily="34" charset="0"/>
                </a:endParaRPr>
              </a:p>
            </p:txBody>
          </p:sp>
          <p:sp>
            <p:nvSpPr>
              <p:cNvPr id="1054" name="Line 69">
                <a:extLst>
                  <a:ext uri="{FF2B5EF4-FFF2-40B4-BE49-F238E27FC236}">
                    <a16:creationId xmlns:a16="http://schemas.microsoft.com/office/drawing/2014/main" id="{CCB3CA04-1FE8-506E-DC25-DCE1CF8F08C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814144" y="4590552"/>
                <a:ext cx="0" cy="60325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 type="stealth" w="lg" len="lg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ea typeface="宋体" panose="02010600030101010101" pitchFamily="2" charset="-122"/>
                  <a:cs typeface="Segoe UI" panose="020B0502040204020203" pitchFamily="34" charset="0"/>
                </a:endParaRPr>
              </a:p>
            </p:txBody>
          </p:sp>
          <p:sp>
            <p:nvSpPr>
              <p:cNvPr id="1055" name="Line 70">
                <a:extLst>
                  <a:ext uri="{FF2B5EF4-FFF2-40B4-BE49-F238E27FC236}">
                    <a16:creationId xmlns:a16="http://schemas.microsoft.com/office/drawing/2014/main" id="{0C5FE804-00DD-F591-8610-98F95CA5C23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423744" y="4590552"/>
                <a:ext cx="0" cy="60325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 type="stealth" w="lg" len="lg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ea typeface="宋体" panose="02010600030101010101" pitchFamily="2" charset="-122"/>
                  <a:cs typeface="Segoe UI" panose="020B0502040204020203" pitchFamily="34" charset="0"/>
                </a:endParaRPr>
              </a:p>
            </p:txBody>
          </p:sp>
          <p:sp>
            <p:nvSpPr>
              <p:cNvPr id="1056" name="Line 71">
                <a:extLst>
                  <a:ext uri="{FF2B5EF4-FFF2-40B4-BE49-F238E27FC236}">
                    <a16:creationId xmlns:a16="http://schemas.microsoft.com/office/drawing/2014/main" id="{8611F565-9702-4583-A51D-02782254110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033344" y="4590552"/>
                <a:ext cx="0" cy="60325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 type="stealth" w="lg" len="lg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ea typeface="宋体" panose="02010600030101010101" pitchFamily="2" charset="-122"/>
                  <a:cs typeface="Segoe UI" panose="020B0502040204020203" pitchFamily="34" charset="0"/>
                </a:endParaRPr>
              </a:p>
            </p:txBody>
          </p:sp>
          <p:sp>
            <p:nvSpPr>
              <p:cNvPr id="1057" name="Line 72">
                <a:extLst>
                  <a:ext uri="{FF2B5EF4-FFF2-40B4-BE49-F238E27FC236}">
                    <a16:creationId xmlns:a16="http://schemas.microsoft.com/office/drawing/2014/main" id="{B3CE995E-2466-C86D-735D-5278ECFB807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642944" y="4590552"/>
                <a:ext cx="0" cy="60325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 type="stealth" w="lg" len="lg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ea typeface="宋体" panose="02010600030101010101" pitchFamily="2" charset="-122"/>
                  <a:cs typeface="Segoe UI" panose="020B0502040204020203" pitchFamily="34" charset="0"/>
                </a:endParaRPr>
              </a:p>
            </p:txBody>
          </p:sp>
          <p:sp>
            <p:nvSpPr>
              <p:cNvPr id="1058" name="Line 73">
                <a:extLst>
                  <a:ext uri="{FF2B5EF4-FFF2-40B4-BE49-F238E27FC236}">
                    <a16:creationId xmlns:a16="http://schemas.microsoft.com/office/drawing/2014/main" id="{FF243D89-A534-3DD4-DE94-6A73D3192C1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252544" y="4590552"/>
                <a:ext cx="0" cy="60325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 type="stealth" w="lg" len="lg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ea typeface="宋体" panose="02010600030101010101" pitchFamily="2" charset="-122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40A57ACA-A1D8-74DE-A67E-DD032D1580BF}"/>
                </a:ext>
              </a:extLst>
            </p:cNvPr>
            <p:cNvGrpSpPr/>
            <p:nvPr/>
          </p:nvGrpSpPr>
          <p:grpSpPr>
            <a:xfrm>
              <a:off x="3985344" y="3326902"/>
              <a:ext cx="4267200" cy="459762"/>
              <a:chOff x="3985344" y="3041152"/>
              <a:chExt cx="4267200" cy="831850"/>
            </a:xfrm>
          </p:grpSpPr>
          <p:sp>
            <p:nvSpPr>
              <p:cNvPr id="1043" name="Line 41">
                <a:extLst>
                  <a:ext uri="{FF2B5EF4-FFF2-40B4-BE49-F238E27FC236}">
                    <a16:creationId xmlns:a16="http://schemas.microsoft.com/office/drawing/2014/main" id="{851C5CB7-6374-E9B2-B91A-C86F9344702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85344" y="3041152"/>
                <a:ext cx="0" cy="83185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 type="stealth" w="lg" len="lg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ea typeface="宋体" panose="02010600030101010101" pitchFamily="2" charset="-122"/>
                  <a:cs typeface="Segoe UI" panose="020B0502040204020203" pitchFamily="34" charset="0"/>
                </a:endParaRPr>
              </a:p>
            </p:txBody>
          </p:sp>
          <p:sp>
            <p:nvSpPr>
              <p:cNvPr id="1044" name="Line 42">
                <a:extLst>
                  <a:ext uri="{FF2B5EF4-FFF2-40B4-BE49-F238E27FC236}">
                    <a16:creationId xmlns:a16="http://schemas.microsoft.com/office/drawing/2014/main" id="{83BE0CB4-8D1E-8A45-7C17-8D025DB4C2A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94944" y="3041152"/>
                <a:ext cx="0" cy="83185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 type="stealth" w="lg" len="lg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ea typeface="宋体" panose="02010600030101010101" pitchFamily="2" charset="-122"/>
                  <a:cs typeface="Segoe UI" panose="020B0502040204020203" pitchFamily="34" charset="0"/>
                </a:endParaRPr>
              </a:p>
            </p:txBody>
          </p:sp>
          <p:sp>
            <p:nvSpPr>
              <p:cNvPr id="1045" name="Line 43">
                <a:extLst>
                  <a:ext uri="{FF2B5EF4-FFF2-40B4-BE49-F238E27FC236}">
                    <a16:creationId xmlns:a16="http://schemas.microsoft.com/office/drawing/2014/main" id="{73406FF5-B5BA-3D38-9E36-998BA0A1708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814144" y="3041152"/>
                <a:ext cx="0" cy="83185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 type="stealth" w="lg" len="lg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ea typeface="宋体" panose="02010600030101010101" pitchFamily="2" charset="-122"/>
                  <a:cs typeface="Segoe UI" panose="020B0502040204020203" pitchFamily="34" charset="0"/>
                </a:endParaRPr>
              </a:p>
            </p:txBody>
          </p:sp>
          <p:sp>
            <p:nvSpPr>
              <p:cNvPr id="1046" name="Line 44">
                <a:extLst>
                  <a:ext uri="{FF2B5EF4-FFF2-40B4-BE49-F238E27FC236}">
                    <a16:creationId xmlns:a16="http://schemas.microsoft.com/office/drawing/2014/main" id="{657218BA-210C-3C20-DA89-787289EAC12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423744" y="3041152"/>
                <a:ext cx="0" cy="83185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 type="stealth" w="lg" len="lg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ea typeface="宋体" panose="02010600030101010101" pitchFamily="2" charset="-122"/>
                  <a:cs typeface="Segoe UI" panose="020B0502040204020203" pitchFamily="34" charset="0"/>
                </a:endParaRPr>
              </a:p>
            </p:txBody>
          </p:sp>
          <p:sp>
            <p:nvSpPr>
              <p:cNvPr id="1047" name="Line 45">
                <a:extLst>
                  <a:ext uri="{FF2B5EF4-FFF2-40B4-BE49-F238E27FC236}">
                    <a16:creationId xmlns:a16="http://schemas.microsoft.com/office/drawing/2014/main" id="{8DE1F1D8-02D4-1AF7-3508-DC3E232BFA7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033344" y="3041152"/>
                <a:ext cx="0" cy="83185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 type="stealth" w="lg" len="lg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ea typeface="宋体" panose="02010600030101010101" pitchFamily="2" charset="-122"/>
                  <a:cs typeface="Segoe UI" panose="020B0502040204020203" pitchFamily="34" charset="0"/>
                </a:endParaRPr>
              </a:p>
            </p:txBody>
          </p:sp>
          <p:sp>
            <p:nvSpPr>
              <p:cNvPr id="1048" name="Line 46">
                <a:extLst>
                  <a:ext uri="{FF2B5EF4-FFF2-40B4-BE49-F238E27FC236}">
                    <a16:creationId xmlns:a16="http://schemas.microsoft.com/office/drawing/2014/main" id="{499D8957-5CB7-BF1E-20BD-283C59BFC5F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642944" y="3041152"/>
                <a:ext cx="0" cy="83185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 type="stealth" w="lg" len="lg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ea typeface="宋体" panose="02010600030101010101" pitchFamily="2" charset="-122"/>
                  <a:cs typeface="Segoe UI" panose="020B0502040204020203" pitchFamily="34" charset="0"/>
                </a:endParaRPr>
              </a:p>
            </p:txBody>
          </p:sp>
          <p:sp>
            <p:nvSpPr>
              <p:cNvPr id="1049" name="Line 47">
                <a:extLst>
                  <a:ext uri="{FF2B5EF4-FFF2-40B4-BE49-F238E27FC236}">
                    <a16:creationId xmlns:a16="http://schemas.microsoft.com/office/drawing/2014/main" id="{A5A0E5A2-CD44-E346-A6C4-9C4FC6F3715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252544" y="3041152"/>
                <a:ext cx="0" cy="83185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 type="stealth" w="lg" len="lg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ea typeface="宋体" panose="02010600030101010101" pitchFamily="2" charset="-122"/>
                  <a:cs typeface="Segoe UI" panose="020B0502040204020203" pitchFamily="34" charset="0"/>
                </a:endParaRPr>
              </a:p>
            </p:txBody>
          </p:sp>
          <p:sp>
            <p:nvSpPr>
              <p:cNvPr id="1050" name="Line 48">
                <a:extLst>
                  <a:ext uri="{FF2B5EF4-FFF2-40B4-BE49-F238E27FC236}">
                    <a16:creationId xmlns:a16="http://schemas.microsoft.com/office/drawing/2014/main" id="{6E1AA58C-2276-0CB4-957D-AB4BF3C5EC6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182319" y="3041152"/>
                <a:ext cx="0" cy="83185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 type="stealth" w="lg" len="lg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ea typeface="宋体" panose="02010600030101010101" pitchFamily="2" charset="-122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21" name="Rectangle 51">
              <a:extLst>
                <a:ext uri="{FF2B5EF4-FFF2-40B4-BE49-F238E27FC236}">
                  <a16:creationId xmlns:a16="http://schemas.microsoft.com/office/drawing/2014/main" id="{00FE46CC-667F-215B-75AC-3E7A14B6F4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75757" y="3778177"/>
              <a:ext cx="5295900" cy="839950"/>
            </a:xfrm>
            <a:prstGeom prst="rect">
              <a:avLst/>
            </a:prstGeom>
            <a:solidFill>
              <a:srgbClr val="CCFF66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635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 anchor="ctr" anchorCtr="1"/>
            <a:lstStyle>
              <a:lvl1pPr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1pPr>
              <a:lvl2pPr marL="742950" indent="-285750"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2pPr>
              <a:lvl3pPr marL="1143000" indent="-228600"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3pPr>
              <a:lvl4pPr marL="1600200" indent="-228600"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4pPr>
              <a:lvl5pPr marL="2057400" indent="-228600"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ED7D31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0" lang="zh-CN" altLang="en-US" sz="1800" b="1" i="0" u="none" strike="noStrike" kern="1200" cap="none" spc="30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Segoe UI" panose="020B0502040204020203" pitchFamily="34" charset="0"/>
                </a:rPr>
                <a:t>与门异或门电路（</a:t>
              </a:r>
              <a:r>
                <a:rPr kumimoji="0" lang="en-US" altLang="zh-CN" sz="1800" b="1" i="0" u="none" strike="noStrike" kern="1200" cap="none" spc="30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Segoe UI" panose="020B0502040204020203" pitchFamily="34" charset="0"/>
                </a:rPr>
                <a:t>3T</a:t>
              </a:r>
              <a:r>
                <a:rPr kumimoji="0" lang="zh-CN" altLang="en-US" sz="1800" b="1" i="0" u="none" strike="noStrike" kern="1200" cap="none" spc="30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Segoe UI" panose="020B0502040204020203" pitchFamily="34" charset="0"/>
                </a:rPr>
                <a:t>）</a:t>
              </a:r>
            </a:p>
          </p:txBody>
        </p:sp>
        <p:sp>
          <p:nvSpPr>
            <p:cNvPr id="22" name="Rectangle 80">
              <a:extLst>
                <a:ext uri="{FF2B5EF4-FFF2-40B4-BE49-F238E27FC236}">
                  <a16:creationId xmlns:a16="http://schemas.microsoft.com/office/drawing/2014/main" id="{53D18B00-3842-33EC-2151-DF86231B11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23412" y="2721596"/>
              <a:ext cx="504825" cy="5573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marL="469900" indent="-4699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marL="469900" marR="0" lvl="0" indent="-469900" algn="l" defTabSz="914400" rtl="0" eaLnBrk="1" fontAlgn="auto" latinLnBrk="0" hangingPunct="1">
                <a:lnSpc>
                  <a:spcPct val="12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ED7D31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zh-CN" sz="1700" b="1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Segoe UI" panose="020B0502040204020203" pitchFamily="34" charset="0"/>
                  <a:ea typeface="宋体" panose="02010600030101010101" pitchFamily="2" charset="-122"/>
                  <a:cs typeface="Segoe UI" panose="020B0502040204020203" pitchFamily="34" charset="0"/>
                </a:rPr>
                <a:t>C</a:t>
              </a:r>
              <a:r>
                <a:rPr kumimoji="0" lang="en-US" altLang="zh-CN" sz="1700" b="1" i="0" u="none" strike="noStrike" kern="1200" cap="none" spc="0" normalizeH="0" baseline="-2500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Segoe UI" panose="020B0502040204020203" pitchFamily="34" charset="0"/>
                  <a:ea typeface="宋体" panose="02010600030101010101" pitchFamily="2" charset="-122"/>
                  <a:cs typeface="Segoe UI" panose="020B0502040204020203" pitchFamily="34" charset="0"/>
                </a:rPr>
                <a:t>0</a:t>
              </a:r>
            </a:p>
          </p:txBody>
        </p:sp>
        <p:sp>
          <p:nvSpPr>
            <p:cNvPr id="23" name="Rectangle 82">
              <a:extLst>
                <a:ext uri="{FF2B5EF4-FFF2-40B4-BE49-F238E27FC236}">
                  <a16:creationId xmlns:a16="http://schemas.microsoft.com/office/drawing/2014/main" id="{1DDE0C26-A2CD-922A-4EDA-315E92C532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67819" y="2481457"/>
              <a:ext cx="5295901" cy="842240"/>
            </a:xfrm>
            <a:prstGeom prst="rect">
              <a:avLst/>
            </a:prstGeom>
            <a:solidFill>
              <a:srgbClr val="99FFCC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635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>
              <a:lvl1pPr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1pPr>
              <a:lvl2pPr marL="742950" indent="-285750"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2pPr>
              <a:lvl3pPr marL="1143000" indent="-228600"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3pPr>
              <a:lvl4pPr marL="1600200" indent="-228600"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4pPr>
              <a:lvl5pPr marL="2057400" indent="-228600"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ED7D31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0" lang="zh-CN" altLang="en-US" sz="1800" b="1" i="0" u="none" strike="noStrike" kern="1200" cap="none" spc="30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Segoe UI" panose="020B0502040204020203" pitchFamily="34" charset="0"/>
                </a:rPr>
                <a:t>四位先行进位电路（</a:t>
              </a:r>
              <a:r>
                <a:rPr kumimoji="0" lang="en-US" altLang="zh-CN" sz="1800" b="1" i="0" u="none" strike="noStrike" kern="1200" cap="none" spc="30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Segoe UI" panose="020B0502040204020203" pitchFamily="34" charset="0"/>
                </a:rPr>
                <a:t>2T</a:t>
              </a:r>
              <a:r>
                <a:rPr kumimoji="0" lang="zh-CN" altLang="en-US" sz="1800" b="1" i="0" u="none" strike="noStrike" kern="1200" cap="none" spc="30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Segoe UI" panose="020B0502040204020203" pitchFamily="34" charset="0"/>
                </a:rPr>
                <a:t>）</a:t>
              </a:r>
            </a:p>
          </p:txBody>
        </p:sp>
        <p:sp>
          <p:nvSpPr>
            <p:cNvPr id="24" name="Rectangle 87">
              <a:extLst>
                <a:ext uri="{FF2B5EF4-FFF2-40B4-BE49-F238E27FC236}">
                  <a16:creationId xmlns:a16="http://schemas.microsoft.com/office/drawing/2014/main" id="{7B398285-6A16-61F9-10BE-83935439F4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69358" y="2432271"/>
              <a:ext cx="4627563" cy="4918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marL="469900" indent="-4699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marL="469900" marR="0" lvl="0" indent="-469900" algn="l" defTabSz="914400" rtl="0" eaLnBrk="1" fontAlgn="auto" latinLnBrk="0" hangingPunct="1">
                <a:lnSpc>
                  <a:spcPct val="12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ED7D31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50000"/>
                    </a:srgbClr>
                  </a:solidFill>
                  <a:effectLst/>
                  <a:uLnTx/>
                  <a:uFillTx/>
                  <a:latin typeface="Segoe UI" panose="020B0502040204020203" pitchFamily="34" charset="0"/>
                  <a:ea typeface="宋体" panose="02010600030101010101" pitchFamily="2" charset="-122"/>
                  <a:cs typeface="Segoe UI" panose="020B0502040204020203" pitchFamily="34" charset="0"/>
                </a:rPr>
                <a:t>  C</a:t>
              </a:r>
              <a:r>
                <a:rPr kumimoji="0" lang="en-US" altLang="zh-CN" sz="14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E7E6E6">
                      <a:lumMod val="50000"/>
                    </a:srgbClr>
                  </a:solidFill>
                  <a:effectLst/>
                  <a:uLnTx/>
                  <a:uFillTx/>
                  <a:latin typeface="Segoe UI" panose="020B0502040204020203" pitchFamily="34" charset="0"/>
                  <a:ea typeface="宋体" panose="02010600030101010101" pitchFamily="2" charset="-122"/>
                  <a:cs typeface="Segoe UI" panose="020B0502040204020203" pitchFamily="34" charset="0"/>
                </a:rPr>
                <a:t>4                                </a:t>
              </a: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50000"/>
                    </a:srgbClr>
                  </a:solidFill>
                  <a:effectLst/>
                  <a:uLnTx/>
                  <a:uFillTx/>
                  <a:latin typeface="Segoe UI" panose="020B0502040204020203" pitchFamily="34" charset="0"/>
                  <a:ea typeface="宋体" panose="02010600030101010101" pitchFamily="2" charset="-122"/>
                  <a:cs typeface="Segoe UI" panose="020B0502040204020203" pitchFamily="34" charset="0"/>
                </a:rPr>
                <a:t>C</a:t>
              </a:r>
              <a:r>
                <a:rPr kumimoji="0" lang="en-US" altLang="zh-CN" sz="14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E7E6E6">
                      <a:lumMod val="50000"/>
                    </a:srgbClr>
                  </a:solidFill>
                  <a:effectLst/>
                  <a:uLnTx/>
                  <a:uFillTx/>
                  <a:latin typeface="Segoe UI" panose="020B0502040204020203" pitchFamily="34" charset="0"/>
                  <a:ea typeface="宋体" panose="02010600030101010101" pitchFamily="2" charset="-122"/>
                  <a:cs typeface="Segoe UI" panose="020B0502040204020203" pitchFamily="34" charset="0"/>
                </a:rPr>
                <a:t>3                               </a:t>
              </a: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50000"/>
                    </a:srgbClr>
                  </a:solidFill>
                  <a:effectLst/>
                  <a:uLnTx/>
                  <a:uFillTx/>
                  <a:latin typeface="Segoe UI" panose="020B0502040204020203" pitchFamily="34" charset="0"/>
                  <a:ea typeface="宋体" panose="02010600030101010101" pitchFamily="2" charset="-122"/>
                  <a:cs typeface="Segoe UI" panose="020B0502040204020203" pitchFamily="34" charset="0"/>
                </a:rPr>
                <a:t>C</a:t>
              </a:r>
              <a:r>
                <a:rPr kumimoji="0" lang="en-US" altLang="zh-CN" sz="14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E7E6E6">
                      <a:lumMod val="50000"/>
                    </a:srgbClr>
                  </a:solidFill>
                  <a:effectLst/>
                  <a:uLnTx/>
                  <a:uFillTx/>
                  <a:latin typeface="Segoe UI" panose="020B0502040204020203" pitchFamily="34" charset="0"/>
                  <a:ea typeface="宋体" panose="02010600030101010101" pitchFamily="2" charset="-122"/>
                  <a:cs typeface="Segoe UI" panose="020B0502040204020203" pitchFamily="34" charset="0"/>
                </a:rPr>
                <a:t>2                                </a:t>
              </a: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50000"/>
                    </a:srgbClr>
                  </a:solidFill>
                  <a:effectLst/>
                  <a:uLnTx/>
                  <a:uFillTx/>
                  <a:latin typeface="Segoe UI" panose="020B0502040204020203" pitchFamily="34" charset="0"/>
                  <a:ea typeface="宋体" panose="02010600030101010101" pitchFamily="2" charset="-122"/>
                  <a:cs typeface="Segoe UI" panose="020B0502040204020203" pitchFamily="34" charset="0"/>
                </a:rPr>
                <a:t>C</a:t>
              </a:r>
              <a:r>
                <a:rPr kumimoji="0" lang="en-US" altLang="zh-CN" sz="14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E7E6E6">
                      <a:lumMod val="50000"/>
                    </a:srgbClr>
                  </a:solidFill>
                  <a:effectLst/>
                  <a:uLnTx/>
                  <a:uFillTx/>
                  <a:latin typeface="Segoe UI" panose="020B0502040204020203" pitchFamily="34" charset="0"/>
                  <a:ea typeface="宋体" panose="02010600030101010101" pitchFamily="2" charset="-122"/>
                  <a:cs typeface="Segoe UI" panose="020B0502040204020203" pitchFamily="34" charset="0"/>
                </a:rPr>
                <a:t>1 </a:t>
              </a:r>
            </a:p>
          </p:txBody>
        </p:sp>
        <p:sp>
          <p:nvSpPr>
            <p:cNvPr id="25" name="Rectangle 90">
              <a:extLst>
                <a:ext uri="{FF2B5EF4-FFF2-40B4-BE49-F238E27FC236}">
                  <a16:creationId xmlns:a16="http://schemas.microsoft.com/office/drawing/2014/main" id="{27EEF08F-6B30-41B9-D9F6-5CC19BC6B7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86231" y="5221672"/>
              <a:ext cx="1366838" cy="3873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marL="469900" indent="-4699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marL="469900" marR="0" lvl="0" indent="-469900" algn="l" defTabSz="914400" rtl="0" eaLnBrk="1" fontAlgn="auto" latinLnBrk="0" hangingPunct="1">
                <a:lnSpc>
                  <a:spcPct val="12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ED7D31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zh-CN" sz="1700" b="1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Segoe UI" panose="020B0502040204020203" pitchFamily="34" charset="0"/>
                  <a:ea typeface="宋体" panose="02010600030101010101" pitchFamily="2" charset="-122"/>
                  <a:cs typeface="Segoe UI" panose="020B0502040204020203" pitchFamily="34" charset="0"/>
                </a:rPr>
                <a:t>X</a:t>
              </a:r>
              <a:r>
                <a:rPr kumimoji="0" lang="en-US" altLang="zh-CN" sz="1700" b="1" i="0" u="none" strike="noStrike" kern="1200" cap="none" spc="0" normalizeH="0" baseline="-2500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Segoe UI" panose="020B0502040204020203" pitchFamily="34" charset="0"/>
                  <a:ea typeface="宋体" panose="02010600030101010101" pitchFamily="2" charset="-122"/>
                  <a:cs typeface="Segoe UI" panose="020B0502040204020203" pitchFamily="34" charset="0"/>
                </a:rPr>
                <a:t>0          </a:t>
              </a:r>
              <a:r>
                <a:rPr kumimoji="0" lang="en-US" altLang="zh-CN" sz="1700" b="1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Segoe UI" panose="020B0502040204020203" pitchFamily="34" charset="0"/>
                  <a:ea typeface="宋体" panose="02010600030101010101" pitchFamily="2" charset="-122"/>
                  <a:cs typeface="Segoe UI" panose="020B0502040204020203" pitchFamily="34" charset="0"/>
                </a:rPr>
                <a:t>Y</a:t>
              </a:r>
              <a:r>
                <a:rPr kumimoji="0" lang="en-US" altLang="zh-CN" sz="1700" b="1" i="0" u="none" strike="noStrike" kern="1200" cap="none" spc="0" normalizeH="0" baseline="-2500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Segoe UI" panose="020B0502040204020203" pitchFamily="34" charset="0"/>
                  <a:ea typeface="宋体" panose="02010600030101010101" pitchFamily="2" charset="-122"/>
                  <a:cs typeface="Segoe UI" panose="020B0502040204020203" pitchFamily="34" charset="0"/>
                </a:rPr>
                <a:t>0</a:t>
              </a:r>
              <a:endParaRPr kumimoji="0" lang="en-US" altLang="zh-CN" sz="1700" b="1" i="0" u="none" strike="noStrike" kern="1200" cap="none" spc="0" normalizeH="0" baseline="-2500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endParaRPr>
            </a:p>
          </p:txBody>
        </p:sp>
        <p:sp>
          <p:nvSpPr>
            <p:cNvPr id="26" name="Rectangle 91">
              <a:extLst>
                <a:ext uri="{FF2B5EF4-FFF2-40B4-BE49-F238E27FC236}">
                  <a16:creationId xmlns:a16="http://schemas.microsoft.com/office/drawing/2014/main" id="{4691B85C-EF29-26C9-0170-086B9800C3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78100" y="5240282"/>
              <a:ext cx="1366838" cy="3873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marL="469900" indent="-4699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marL="469900" marR="0" lvl="0" indent="-469900" algn="l" defTabSz="914400" rtl="0" eaLnBrk="1" fontAlgn="auto" latinLnBrk="0" hangingPunct="1">
                <a:lnSpc>
                  <a:spcPct val="12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ED7D31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zh-CN" sz="17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Segoe UI" panose="020B0502040204020203" pitchFamily="34" charset="0"/>
                  <a:ea typeface="宋体" panose="02010600030101010101" pitchFamily="2" charset="-122"/>
                  <a:cs typeface="Segoe UI" panose="020B0502040204020203" pitchFamily="34" charset="0"/>
                </a:rPr>
                <a:t>X</a:t>
              </a:r>
              <a:r>
                <a:rPr kumimoji="0" lang="en-US" altLang="zh-CN" sz="17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Segoe UI" panose="020B0502040204020203" pitchFamily="34" charset="0"/>
                  <a:ea typeface="宋体" panose="02010600030101010101" pitchFamily="2" charset="-122"/>
                  <a:cs typeface="Segoe UI" panose="020B0502040204020203" pitchFamily="34" charset="0"/>
                </a:rPr>
                <a:t>3          </a:t>
              </a:r>
              <a:r>
                <a:rPr kumimoji="0" lang="en-US" altLang="zh-CN" sz="17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Segoe UI" panose="020B0502040204020203" pitchFamily="34" charset="0"/>
                  <a:ea typeface="宋体" panose="02010600030101010101" pitchFamily="2" charset="-122"/>
                  <a:cs typeface="Segoe UI" panose="020B0502040204020203" pitchFamily="34" charset="0"/>
                </a:rPr>
                <a:t>Y</a:t>
              </a:r>
              <a:r>
                <a:rPr kumimoji="0" lang="en-US" altLang="zh-CN" sz="17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Segoe UI" panose="020B0502040204020203" pitchFamily="34" charset="0"/>
                  <a:ea typeface="宋体" panose="02010600030101010101" pitchFamily="2" charset="-122"/>
                  <a:cs typeface="Segoe UI" panose="020B0502040204020203" pitchFamily="34" charset="0"/>
                </a:rPr>
                <a:t>3</a:t>
              </a:r>
            </a:p>
          </p:txBody>
        </p:sp>
        <p:sp>
          <p:nvSpPr>
            <p:cNvPr id="27" name="Rectangle 92">
              <a:extLst>
                <a:ext uri="{FF2B5EF4-FFF2-40B4-BE49-F238E27FC236}">
                  <a16:creationId xmlns:a16="http://schemas.microsoft.com/office/drawing/2014/main" id="{5BFEFD90-83B5-2022-747F-EDB423D776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92525" y="5240282"/>
              <a:ext cx="1366838" cy="3873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marL="469900" indent="-4699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marL="469900" marR="0" lvl="0" indent="-469900" algn="l" defTabSz="914400" rtl="0" eaLnBrk="1" fontAlgn="auto" latinLnBrk="0" hangingPunct="1">
                <a:lnSpc>
                  <a:spcPct val="12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ED7D31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zh-CN" sz="17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Segoe UI" panose="020B0502040204020203" pitchFamily="34" charset="0"/>
                  <a:ea typeface="宋体" panose="02010600030101010101" pitchFamily="2" charset="-122"/>
                  <a:cs typeface="Segoe UI" panose="020B0502040204020203" pitchFamily="34" charset="0"/>
                </a:rPr>
                <a:t>  X</a:t>
              </a:r>
              <a:r>
                <a:rPr kumimoji="0" lang="en-US" altLang="zh-CN" sz="17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Segoe UI" panose="020B0502040204020203" pitchFamily="34" charset="0"/>
                  <a:ea typeface="宋体" panose="02010600030101010101" pitchFamily="2" charset="-122"/>
                  <a:cs typeface="Segoe UI" panose="020B0502040204020203" pitchFamily="34" charset="0"/>
                </a:rPr>
                <a:t>2          </a:t>
              </a:r>
              <a:r>
                <a:rPr kumimoji="0" lang="en-US" altLang="zh-CN" sz="17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Segoe UI" panose="020B0502040204020203" pitchFamily="34" charset="0"/>
                  <a:ea typeface="宋体" panose="02010600030101010101" pitchFamily="2" charset="-122"/>
                  <a:cs typeface="Segoe UI" panose="020B0502040204020203" pitchFamily="34" charset="0"/>
                </a:rPr>
                <a:t>Y</a:t>
              </a:r>
              <a:r>
                <a:rPr kumimoji="0" lang="en-US" altLang="zh-CN" sz="17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Segoe UI" panose="020B0502040204020203" pitchFamily="34" charset="0"/>
                  <a:ea typeface="宋体" panose="02010600030101010101" pitchFamily="2" charset="-122"/>
                  <a:cs typeface="Segoe UI" panose="020B0502040204020203" pitchFamily="34" charset="0"/>
                </a:rPr>
                <a:t>2</a:t>
              </a:r>
            </a:p>
          </p:txBody>
        </p:sp>
        <p:sp>
          <p:nvSpPr>
            <p:cNvPr id="28" name="Rectangle 93">
              <a:extLst>
                <a:ext uri="{FF2B5EF4-FFF2-40B4-BE49-F238E27FC236}">
                  <a16:creationId xmlns:a16="http://schemas.microsoft.com/office/drawing/2014/main" id="{462B1965-553A-239F-A9BC-51A2E1BDFE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45075" y="5240282"/>
              <a:ext cx="1366838" cy="3873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marL="469900" indent="-4699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marL="469900" marR="0" lvl="0" indent="-469900" algn="l" defTabSz="914400" rtl="0" eaLnBrk="1" fontAlgn="auto" latinLnBrk="0" hangingPunct="1">
                <a:lnSpc>
                  <a:spcPct val="12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ED7D31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zh-CN" sz="17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Segoe UI" panose="020B0502040204020203" pitchFamily="34" charset="0"/>
                  <a:ea typeface="宋体" panose="02010600030101010101" pitchFamily="2" charset="-122"/>
                  <a:cs typeface="Segoe UI" panose="020B0502040204020203" pitchFamily="34" charset="0"/>
                </a:rPr>
                <a:t>X</a:t>
              </a:r>
              <a:r>
                <a:rPr kumimoji="0" lang="en-US" altLang="zh-CN" sz="17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Segoe UI" panose="020B0502040204020203" pitchFamily="34" charset="0"/>
                  <a:ea typeface="宋体" panose="02010600030101010101" pitchFamily="2" charset="-122"/>
                  <a:cs typeface="Segoe UI" panose="020B0502040204020203" pitchFamily="34" charset="0"/>
                </a:rPr>
                <a:t>1          </a:t>
              </a:r>
              <a:r>
                <a:rPr kumimoji="0" lang="en-US" altLang="zh-CN" sz="17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Segoe UI" panose="020B0502040204020203" pitchFamily="34" charset="0"/>
                  <a:ea typeface="宋体" panose="02010600030101010101" pitchFamily="2" charset="-122"/>
                  <a:cs typeface="Segoe UI" panose="020B0502040204020203" pitchFamily="34" charset="0"/>
                </a:rPr>
                <a:t>Y</a:t>
              </a:r>
              <a:r>
                <a:rPr kumimoji="0" lang="en-US" altLang="zh-CN" sz="17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Segoe UI" panose="020B0502040204020203" pitchFamily="34" charset="0"/>
                  <a:ea typeface="宋体" panose="02010600030101010101" pitchFamily="2" charset="-122"/>
                  <a:cs typeface="Segoe UI" panose="020B0502040204020203" pitchFamily="34" charset="0"/>
                </a:rPr>
                <a:t>1</a:t>
              </a:r>
            </a:p>
          </p:txBody>
        </p:sp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4CFEFD70-4140-1DF8-8CCC-61744F19EA49}"/>
                </a:ext>
              </a:extLst>
            </p:cNvPr>
            <p:cNvGrpSpPr/>
            <p:nvPr/>
          </p:nvGrpSpPr>
          <p:grpSpPr>
            <a:xfrm>
              <a:off x="4522898" y="850107"/>
              <a:ext cx="4162424" cy="381000"/>
              <a:chOff x="4522898" y="913607"/>
              <a:chExt cx="4162424" cy="381000"/>
            </a:xfrm>
          </p:grpSpPr>
          <p:sp>
            <p:nvSpPr>
              <p:cNvPr id="1039" name="Rectangle 97">
                <a:extLst>
                  <a:ext uri="{FF2B5EF4-FFF2-40B4-BE49-F238E27FC236}">
                    <a16:creationId xmlns:a16="http://schemas.microsoft.com/office/drawing/2014/main" id="{6334EA3A-2F17-04F3-7EB1-9C66CB6C35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22898" y="913607"/>
                <a:ext cx="533400" cy="381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marL="469900" indent="-4699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marL="469900" marR="0" lvl="0" indent="-469900" algn="l" defTabSz="914400" rtl="0" eaLnBrk="1" fontAlgn="auto" latinLnBrk="0" hangingPunct="1">
                  <a:lnSpc>
                    <a:spcPct val="12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ED7D31"/>
                  </a:buClr>
                  <a:buSzTx/>
                  <a:buFont typeface="Wingdings" panose="05000000000000000000" pitchFamily="2" charset="2"/>
                  <a:buNone/>
                  <a:tabLst/>
                  <a:defRPr/>
                </a:pPr>
                <a:r>
                  <a:rPr kumimoji="0" lang="en-US" altLang="zh-CN" sz="1900" b="1" i="0" u="none" strike="noStrike" kern="1200" cap="none" spc="0" normalizeH="0" baseline="0" noProof="0">
                    <a:ln>
                      <a:noFill/>
                    </a:ln>
                    <a:solidFill>
                      <a:srgbClr val="ED7D31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宋体" panose="02010600030101010101" pitchFamily="2" charset="-122"/>
                    <a:cs typeface="Segoe UI" panose="020B0502040204020203" pitchFamily="34" charset="0"/>
                  </a:rPr>
                  <a:t>S</a:t>
                </a:r>
                <a:r>
                  <a:rPr kumimoji="0" lang="en-US" altLang="zh-CN" sz="1900" b="1" i="0" u="none" strike="noStrike" kern="1200" cap="none" spc="0" normalizeH="0" baseline="-25000" noProof="0">
                    <a:ln>
                      <a:noFill/>
                    </a:ln>
                    <a:solidFill>
                      <a:srgbClr val="ED7D31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宋体" panose="02010600030101010101" pitchFamily="2" charset="-122"/>
                    <a:cs typeface="Segoe UI" panose="020B0502040204020203" pitchFamily="34" charset="0"/>
                  </a:rPr>
                  <a:t>3</a:t>
                </a:r>
                <a:endParaRPr kumimoji="0" lang="en-US" altLang="zh-CN" sz="19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ED7D31"/>
                  </a:solidFill>
                  <a:effectLst/>
                  <a:uLnTx/>
                  <a:uFillTx/>
                  <a:latin typeface="Segoe UI" panose="020B0502040204020203" pitchFamily="34" charset="0"/>
                  <a:ea typeface="宋体" panose="02010600030101010101" pitchFamily="2" charset="-122"/>
                  <a:cs typeface="Segoe UI" panose="020B0502040204020203" pitchFamily="34" charset="0"/>
                </a:endParaRPr>
              </a:p>
            </p:txBody>
          </p:sp>
          <p:sp>
            <p:nvSpPr>
              <p:cNvPr id="1040" name="Rectangle 98">
                <a:extLst>
                  <a:ext uri="{FF2B5EF4-FFF2-40B4-BE49-F238E27FC236}">
                    <a16:creationId xmlns:a16="http://schemas.microsoft.com/office/drawing/2014/main" id="{F71E1FC8-7325-065B-4C4E-7BAFAC92C3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21460" y="913607"/>
                <a:ext cx="533400" cy="381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marL="469900" indent="-4699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marL="469900" marR="0" lvl="0" indent="-469900" algn="l" defTabSz="914400" rtl="0" eaLnBrk="1" fontAlgn="auto" latinLnBrk="0" hangingPunct="1">
                  <a:lnSpc>
                    <a:spcPct val="12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ED7D31"/>
                  </a:buClr>
                  <a:buSzTx/>
                  <a:buFont typeface="Wingdings" panose="05000000000000000000" pitchFamily="2" charset="2"/>
                  <a:buNone/>
                  <a:tabLst/>
                  <a:defRPr/>
                </a:pPr>
                <a:r>
                  <a:rPr kumimoji="0" lang="en-US" altLang="zh-CN" sz="1900" b="1" i="0" u="none" strike="noStrike" kern="1200" cap="none" spc="0" normalizeH="0" baseline="0" noProof="0">
                    <a:ln>
                      <a:noFill/>
                    </a:ln>
                    <a:solidFill>
                      <a:srgbClr val="ED7D31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宋体" panose="02010600030101010101" pitchFamily="2" charset="-122"/>
                    <a:cs typeface="Segoe UI" panose="020B0502040204020203" pitchFamily="34" charset="0"/>
                  </a:rPr>
                  <a:t>S</a:t>
                </a:r>
                <a:r>
                  <a:rPr kumimoji="0" lang="en-US" altLang="zh-CN" sz="1900" b="1" i="0" u="none" strike="noStrike" kern="1200" cap="none" spc="0" normalizeH="0" baseline="-25000" noProof="0">
                    <a:ln>
                      <a:noFill/>
                    </a:ln>
                    <a:solidFill>
                      <a:srgbClr val="ED7D31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宋体" panose="02010600030101010101" pitchFamily="2" charset="-122"/>
                    <a:cs typeface="Segoe UI" panose="020B0502040204020203" pitchFamily="34" charset="0"/>
                  </a:rPr>
                  <a:t>2</a:t>
                </a:r>
                <a:endParaRPr kumimoji="0" lang="en-US" altLang="zh-CN" sz="19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ED7D31"/>
                  </a:solidFill>
                  <a:effectLst/>
                  <a:uLnTx/>
                  <a:uFillTx/>
                  <a:latin typeface="Segoe UI" panose="020B0502040204020203" pitchFamily="34" charset="0"/>
                  <a:ea typeface="宋体" panose="02010600030101010101" pitchFamily="2" charset="-122"/>
                  <a:cs typeface="Segoe UI" panose="020B0502040204020203" pitchFamily="34" charset="0"/>
                </a:endParaRPr>
              </a:p>
            </p:txBody>
          </p:sp>
          <p:sp>
            <p:nvSpPr>
              <p:cNvPr id="1041" name="Rectangle 101">
                <a:extLst>
                  <a:ext uri="{FF2B5EF4-FFF2-40B4-BE49-F238E27FC236}">
                    <a16:creationId xmlns:a16="http://schemas.microsoft.com/office/drawing/2014/main" id="{498DBB3D-6B73-397A-6DA8-CABB02ABA2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49019" y="913607"/>
                <a:ext cx="533400" cy="381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marL="469900" indent="-4699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marL="469900" marR="0" lvl="0" indent="-469900" algn="l" defTabSz="914400" rtl="0" eaLnBrk="1" fontAlgn="auto" latinLnBrk="0" hangingPunct="1">
                  <a:lnSpc>
                    <a:spcPct val="12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ED7D31"/>
                  </a:buClr>
                  <a:buSzTx/>
                  <a:buFont typeface="Wingdings" panose="05000000000000000000" pitchFamily="2" charset="2"/>
                  <a:buNone/>
                  <a:tabLst/>
                  <a:defRPr/>
                </a:pPr>
                <a:r>
                  <a:rPr kumimoji="0" lang="en-US" altLang="zh-CN" sz="1900" b="1" i="0" u="none" strike="noStrike" kern="1200" cap="none" spc="0" normalizeH="0" baseline="0" noProof="0">
                    <a:ln>
                      <a:noFill/>
                    </a:ln>
                    <a:solidFill>
                      <a:srgbClr val="ED7D31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宋体" panose="02010600030101010101" pitchFamily="2" charset="-122"/>
                    <a:cs typeface="Segoe UI" panose="020B0502040204020203" pitchFamily="34" charset="0"/>
                  </a:rPr>
                  <a:t>S</a:t>
                </a:r>
                <a:r>
                  <a:rPr kumimoji="0" lang="en-US" altLang="zh-CN" sz="1900" b="1" i="0" u="none" strike="noStrike" kern="1200" cap="none" spc="0" normalizeH="0" baseline="-25000" noProof="0">
                    <a:ln>
                      <a:noFill/>
                    </a:ln>
                    <a:solidFill>
                      <a:srgbClr val="ED7D31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宋体" panose="02010600030101010101" pitchFamily="2" charset="-122"/>
                    <a:cs typeface="Segoe UI" panose="020B0502040204020203" pitchFamily="34" charset="0"/>
                  </a:rPr>
                  <a:t>1</a:t>
                </a:r>
                <a:endParaRPr kumimoji="0" lang="en-US" altLang="zh-CN" sz="19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ED7D31"/>
                  </a:solidFill>
                  <a:effectLst/>
                  <a:uLnTx/>
                  <a:uFillTx/>
                  <a:latin typeface="Segoe UI" panose="020B0502040204020203" pitchFamily="34" charset="0"/>
                  <a:ea typeface="宋体" panose="02010600030101010101" pitchFamily="2" charset="-122"/>
                  <a:cs typeface="Segoe UI" panose="020B0502040204020203" pitchFamily="34" charset="0"/>
                </a:endParaRPr>
              </a:p>
            </p:txBody>
          </p:sp>
          <p:sp>
            <p:nvSpPr>
              <p:cNvPr id="1042" name="Rectangle 102">
                <a:extLst>
                  <a:ext uri="{FF2B5EF4-FFF2-40B4-BE49-F238E27FC236}">
                    <a16:creationId xmlns:a16="http://schemas.microsoft.com/office/drawing/2014/main" id="{4F07E92A-46D7-9E74-4456-422216EBA7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51922" y="913607"/>
                <a:ext cx="533400" cy="381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marL="469900" indent="-4699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marL="469900" marR="0" lvl="0" indent="-469900" algn="l" defTabSz="914400" rtl="0" eaLnBrk="1" fontAlgn="auto" latinLnBrk="0" hangingPunct="1">
                  <a:lnSpc>
                    <a:spcPct val="12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ED7D31"/>
                  </a:buClr>
                  <a:buSzTx/>
                  <a:buFont typeface="Wingdings" panose="05000000000000000000" pitchFamily="2" charset="2"/>
                  <a:buNone/>
                  <a:tabLst/>
                  <a:defRPr/>
                </a:pPr>
                <a:r>
                  <a:rPr kumimoji="0" lang="en-US" altLang="zh-CN" sz="1900" b="1" i="0" u="none" strike="noStrike" kern="1200" cap="none" spc="0" normalizeH="0" baseline="0" noProof="0">
                    <a:ln>
                      <a:noFill/>
                    </a:ln>
                    <a:solidFill>
                      <a:srgbClr val="ED7D31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宋体" panose="02010600030101010101" pitchFamily="2" charset="-122"/>
                    <a:cs typeface="Segoe UI" panose="020B0502040204020203" pitchFamily="34" charset="0"/>
                  </a:rPr>
                  <a:t>S</a:t>
                </a:r>
                <a:r>
                  <a:rPr kumimoji="0" lang="en-US" altLang="zh-CN" sz="1900" b="1" i="0" u="none" strike="noStrike" kern="1200" cap="none" spc="0" normalizeH="0" baseline="-25000" noProof="0">
                    <a:ln>
                      <a:noFill/>
                    </a:ln>
                    <a:solidFill>
                      <a:srgbClr val="ED7D31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宋体" panose="02010600030101010101" pitchFamily="2" charset="-122"/>
                    <a:cs typeface="Segoe UI" panose="020B0502040204020203" pitchFamily="34" charset="0"/>
                  </a:rPr>
                  <a:t>0</a:t>
                </a:r>
                <a:endParaRPr kumimoji="0" lang="en-US" altLang="zh-CN" sz="19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ED7D31"/>
                  </a:solidFill>
                  <a:effectLst/>
                  <a:uLnTx/>
                  <a:uFillTx/>
                  <a:latin typeface="Segoe UI" panose="020B0502040204020203" pitchFamily="34" charset="0"/>
                  <a:ea typeface="宋体" panose="02010600030101010101" pitchFamily="2" charset="-122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30" name="Text Box 106">
              <a:extLst>
                <a:ext uri="{FF2B5EF4-FFF2-40B4-BE49-F238E27FC236}">
                  <a16:creationId xmlns:a16="http://schemas.microsoft.com/office/drawing/2014/main" id="{70403378-AD6C-2FC4-CE42-316E04D35ED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17672" y="1882277"/>
              <a:ext cx="457200" cy="4254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ct val="50000"/>
                </a:spcBef>
                <a:spcAft>
                  <a:spcPts val="0"/>
                </a:spcAft>
                <a:buClr>
                  <a:srgbClr val="ED7D31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zh-CN" sz="1800" b="1" i="0" u="none" strike="noStrike" kern="1200" cap="none" spc="0" normalizeH="0" baseline="0" noProof="0">
                  <a:ln>
                    <a:noFill/>
                  </a:ln>
                  <a:solidFill>
                    <a:srgbClr val="ED7D31"/>
                  </a:solidFill>
                  <a:effectLst/>
                  <a:uLnTx/>
                  <a:uFillTx/>
                  <a:latin typeface="Segoe UI" panose="020B0502040204020203" pitchFamily="34" charset="0"/>
                  <a:ea typeface="宋体" panose="02010600030101010101" pitchFamily="2" charset="-122"/>
                  <a:cs typeface="Segoe UI" panose="020B0502040204020203" pitchFamily="34" charset="0"/>
                </a:rPr>
                <a:t>C</a:t>
              </a:r>
              <a:r>
                <a:rPr kumimoji="0" lang="en-US" altLang="zh-CN" sz="1800" b="1" i="0" u="none" strike="noStrike" kern="1200" cap="none" spc="0" normalizeH="0" baseline="-25000" noProof="0">
                  <a:ln>
                    <a:noFill/>
                  </a:ln>
                  <a:solidFill>
                    <a:srgbClr val="ED7D31"/>
                  </a:solidFill>
                  <a:effectLst/>
                  <a:uLnTx/>
                  <a:uFillTx/>
                  <a:latin typeface="Segoe UI" panose="020B0502040204020203" pitchFamily="34" charset="0"/>
                  <a:ea typeface="宋体" panose="02010600030101010101" pitchFamily="2" charset="-122"/>
                  <a:cs typeface="Segoe UI" panose="020B0502040204020203" pitchFamily="34" charset="0"/>
                </a:rPr>
                <a:t>4</a:t>
              </a:r>
            </a:p>
          </p:txBody>
        </p:sp>
        <p:sp>
          <p:nvSpPr>
            <p:cNvPr id="32" name="Rectangle 83">
              <a:extLst>
                <a:ext uri="{FF2B5EF4-FFF2-40B4-BE49-F238E27FC236}">
                  <a16:creationId xmlns:a16="http://schemas.microsoft.com/office/drawing/2014/main" id="{D3147929-1291-AC17-F129-5A10DAE248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1507" y="4303615"/>
              <a:ext cx="1082675" cy="3012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marL="469900" indent="-4699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marL="469900" marR="0" lvl="0" indent="-469900" algn="l" defTabSz="914400" rtl="0" eaLnBrk="1" fontAlgn="auto" latinLnBrk="0" hangingPunct="1">
                <a:lnSpc>
                  <a:spcPct val="12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ED7D31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zh-CN" sz="1400" b="1" i="0" u="none" strike="noStrike" kern="1200" cap="none" spc="0" normalizeH="0" baseline="0" noProof="0">
                  <a:ln>
                    <a:noFill/>
                  </a:ln>
                  <a:solidFill>
                    <a:srgbClr val="E7E6E6">
                      <a:lumMod val="50000"/>
                    </a:srgbClr>
                  </a:solidFill>
                  <a:effectLst/>
                  <a:uLnTx/>
                  <a:uFillTx/>
                  <a:latin typeface="Segoe UI" panose="020B0502040204020203" pitchFamily="34" charset="0"/>
                  <a:ea typeface="宋体" panose="02010600030101010101" pitchFamily="2" charset="-122"/>
                  <a:cs typeface="Segoe UI" panose="020B0502040204020203" pitchFamily="34" charset="0"/>
                </a:rPr>
                <a:t>X</a:t>
              </a:r>
              <a:r>
                <a:rPr kumimoji="0" lang="en-US" altLang="zh-CN" sz="1400" b="1" i="0" u="none" strike="noStrike" kern="1200" cap="none" spc="0" normalizeH="0" baseline="-25000" noProof="0">
                  <a:ln>
                    <a:noFill/>
                  </a:ln>
                  <a:solidFill>
                    <a:srgbClr val="E7E6E6">
                      <a:lumMod val="50000"/>
                    </a:srgbClr>
                  </a:solidFill>
                  <a:effectLst/>
                  <a:uLnTx/>
                  <a:uFillTx/>
                  <a:latin typeface="Segoe UI" panose="020B0502040204020203" pitchFamily="34" charset="0"/>
                  <a:ea typeface="宋体" panose="02010600030101010101" pitchFamily="2" charset="-122"/>
                  <a:cs typeface="Segoe UI" panose="020B0502040204020203" pitchFamily="34" charset="0"/>
                </a:rPr>
                <a:t>3          </a:t>
              </a:r>
              <a:r>
                <a:rPr kumimoji="0" lang="zh-CN" altLang="en-US" sz="1400" b="1" i="0" u="none" strike="noStrike" kern="1200" cap="none" spc="0" normalizeH="0" baseline="-25000" noProof="0">
                  <a:ln>
                    <a:noFill/>
                  </a:ln>
                  <a:solidFill>
                    <a:srgbClr val="E7E6E6">
                      <a:lumMod val="50000"/>
                    </a:srgbClr>
                  </a:solidFill>
                  <a:effectLst/>
                  <a:uLnTx/>
                  <a:uFillTx/>
                  <a:latin typeface="Segoe UI" panose="020B0502040204020203" pitchFamily="34" charset="0"/>
                  <a:ea typeface="宋体" panose="02010600030101010101" pitchFamily="2" charset="-122"/>
                  <a:cs typeface="Segoe UI" panose="020B0502040204020203" pitchFamily="34" charset="0"/>
                </a:rPr>
                <a:t>　</a:t>
              </a:r>
              <a:r>
                <a:rPr kumimoji="0" lang="en-US" altLang="zh-CN" sz="1400" b="1" i="0" u="none" strike="noStrike" kern="1200" cap="none" spc="0" normalizeH="0" baseline="0" noProof="0">
                  <a:ln>
                    <a:noFill/>
                  </a:ln>
                  <a:solidFill>
                    <a:srgbClr val="E7E6E6">
                      <a:lumMod val="50000"/>
                    </a:srgbClr>
                  </a:solidFill>
                  <a:effectLst/>
                  <a:uLnTx/>
                  <a:uFillTx/>
                  <a:latin typeface="Segoe UI" panose="020B0502040204020203" pitchFamily="34" charset="0"/>
                  <a:ea typeface="宋体" panose="02010600030101010101" pitchFamily="2" charset="-122"/>
                  <a:cs typeface="Segoe UI" panose="020B0502040204020203" pitchFamily="34" charset="0"/>
                </a:rPr>
                <a:t>Y</a:t>
              </a:r>
              <a:r>
                <a:rPr kumimoji="0" lang="en-US" altLang="zh-CN" sz="1400" b="1" i="0" u="none" strike="noStrike" kern="1200" cap="none" spc="0" normalizeH="0" baseline="-25000" noProof="0">
                  <a:ln>
                    <a:noFill/>
                  </a:ln>
                  <a:solidFill>
                    <a:srgbClr val="E7E6E6">
                      <a:lumMod val="50000"/>
                    </a:srgbClr>
                  </a:solidFill>
                  <a:effectLst/>
                  <a:uLnTx/>
                  <a:uFillTx/>
                  <a:latin typeface="Segoe UI" panose="020B0502040204020203" pitchFamily="34" charset="0"/>
                  <a:ea typeface="宋体" panose="02010600030101010101" pitchFamily="2" charset="-122"/>
                  <a:cs typeface="Segoe UI" panose="020B0502040204020203" pitchFamily="34" charset="0"/>
                </a:rPr>
                <a:t>3</a:t>
              </a:r>
              <a:endParaRPr kumimoji="0" lang="en-US" altLang="zh-CN" sz="1400" b="1" i="0" u="none" strike="noStrike" kern="1200" cap="none" spc="0" normalizeH="0" baseline="-2500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endParaRPr>
            </a:p>
          </p:txBody>
        </p:sp>
        <p:sp>
          <p:nvSpPr>
            <p:cNvPr id="33" name="Rectangle 84">
              <a:extLst>
                <a:ext uri="{FF2B5EF4-FFF2-40B4-BE49-F238E27FC236}">
                  <a16:creationId xmlns:a16="http://schemas.microsoft.com/office/drawing/2014/main" id="{E18E310A-0A60-485E-0016-CC8AF94F1B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05022" y="4315647"/>
              <a:ext cx="1054100" cy="3586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marL="469900" indent="-4699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marL="469900" marR="0" lvl="0" indent="-469900" algn="l" defTabSz="914400" rtl="0" eaLnBrk="1" fontAlgn="auto" latinLnBrk="0" hangingPunct="1">
                <a:lnSpc>
                  <a:spcPct val="12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ED7D31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zh-CN" sz="1400" b="1" i="0" u="none" strike="noStrike" kern="1200" cap="none" spc="0" normalizeH="0" baseline="0" noProof="0">
                  <a:ln>
                    <a:noFill/>
                  </a:ln>
                  <a:solidFill>
                    <a:srgbClr val="E7E6E6">
                      <a:lumMod val="50000"/>
                    </a:srgbClr>
                  </a:solidFill>
                  <a:effectLst/>
                  <a:uLnTx/>
                  <a:uFillTx/>
                  <a:latin typeface="Segoe UI" panose="020B0502040204020203" pitchFamily="34" charset="0"/>
                  <a:ea typeface="宋体" panose="02010600030101010101" pitchFamily="2" charset="-122"/>
                  <a:cs typeface="Segoe UI" panose="020B0502040204020203" pitchFamily="34" charset="0"/>
                </a:rPr>
                <a:t>X</a:t>
              </a:r>
              <a:r>
                <a:rPr kumimoji="0" lang="en-US" altLang="zh-CN" sz="1400" b="1" i="0" u="none" strike="noStrike" kern="1200" cap="none" spc="0" normalizeH="0" baseline="-25000" noProof="0">
                  <a:ln>
                    <a:noFill/>
                  </a:ln>
                  <a:solidFill>
                    <a:srgbClr val="E7E6E6">
                      <a:lumMod val="50000"/>
                    </a:srgbClr>
                  </a:solidFill>
                  <a:effectLst/>
                  <a:uLnTx/>
                  <a:uFillTx/>
                  <a:latin typeface="Segoe UI" panose="020B0502040204020203" pitchFamily="34" charset="0"/>
                  <a:ea typeface="宋体" panose="02010600030101010101" pitchFamily="2" charset="-122"/>
                  <a:cs typeface="Segoe UI" panose="020B0502040204020203" pitchFamily="34" charset="0"/>
                </a:rPr>
                <a:t>2         </a:t>
              </a:r>
              <a:r>
                <a:rPr kumimoji="0" lang="zh-CN" altLang="en-US" sz="1400" b="1" i="0" u="none" strike="noStrike" kern="1200" cap="none" spc="0" normalizeH="0" baseline="-25000" noProof="0">
                  <a:ln>
                    <a:noFill/>
                  </a:ln>
                  <a:solidFill>
                    <a:srgbClr val="E7E6E6">
                      <a:lumMod val="50000"/>
                    </a:srgbClr>
                  </a:solidFill>
                  <a:effectLst/>
                  <a:uLnTx/>
                  <a:uFillTx/>
                  <a:latin typeface="Segoe UI" panose="020B0502040204020203" pitchFamily="34" charset="0"/>
                  <a:ea typeface="宋体" panose="02010600030101010101" pitchFamily="2" charset="-122"/>
                  <a:cs typeface="Segoe UI" panose="020B0502040204020203" pitchFamily="34" charset="0"/>
                </a:rPr>
                <a:t>　</a:t>
              </a:r>
              <a:r>
                <a:rPr kumimoji="0" lang="en-US" altLang="zh-CN" sz="1400" b="1" i="0" u="none" strike="noStrike" kern="1200" cap="none" spc="0" normalizeH="0" baseline="0" noProof="0">
                  <a:ln>
                    <a:noFill/>
                  </a:ln>
                  <a:solidFill>
                    <a:srgbClr val="E7E6E6">
                      <a:lumMod val="50000"/>
                    </a:srgbClr>
                  </a:solidFill>
                  <a:effectLst/>
                  <a:uLnTx/>
                  <a:uFillTx/>
                  <a:latin typeface="Segoe UI" panose="020B0502040204020203" pitchFamily="34" charset="0"/>
                  <a:ea typeface="宋体" panose="02010600030101010101" pitchFamily="2" charset="-122"/>
                  <a:cs typeface="Segoe UI" panose="020B0502040204020203" pitchFamily="34" charset="0"/>
                </a:rPr>
                <a:t>Y</a:t>
              </a:r>
              <a:r>
                <a:rPr kumimoji="0" lang="en-US" altLang="zh-CN" sz="1400" b="1" i="0" u="none" strike="noStrike" kern="1200" cap="none" spc="0" normalizeH="0" baseline="-25000" noProof="0">
                  <a:ln>
                    <a:noFill/>
                  </a:ln>
                  <a:solidFill>
                    <a:srgbClr val="E7E6E6">
                      <a:lumMod val="50000"/>
                    </a:srgbClr>
                  </a:solidFill>
                  <a:effectLst/>
                  <a:uLnTx/>
                  <a:uFillTx/>
                  <a:latin typeface="Segoe UI" panose="020B0502040204020203" pitchFamily="34" charset="0"/>
                  <a:ea typeface="宋体" panose="02010600030101010101" pitchFamily="2" charset="-122"/>
                  <a:cs typeface="Segoe UI" panose="020B0502040204020203" pitchFamily="34" charset="0"/>
                </a:rPr>
                <a:t>2</a:t>
              </a:r>
              <a:endParaRPr kumimoji="0" lang="en-US" altLang="zh-CN" sz="1400" b="1" i="0" u="none" strike="noStrike" kern="1200" cap="none" spc="0" normalizeH="0" baseline="-2500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endParaRPr>
            </a:p>
          </p:txBody>
        </p:sp>
        <p:sp>
          <p:nvSpPr>
            <p:cNvPr id="34" name="Rectangle 85">
              <a:extLst>
                <a:ext uri="{FF2B5EF4-FFF2-40B4-BE49-F238E27FC236}">
                  <a16:creationId xmlns:a16="http://schemas.microsoft.com/office/drawing/2014/main" id="{84443191-F21F-3F39-0074-093C7A800C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42605" y="4303615"/>
              <a:ext cx="1017588" cy="3360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marL="469900" indent="-4699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marL="469900" marR="0" lvl="0" indent="-469900" algn="l" defTabSz="914400" rtl="0" eaLnBrk="1" fontAlgn="auto" latinLnBrk="0" hangingPunct="1">
                <a:lnSpc>
                  <a:spcPct val="12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ED7D31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zh-CN" sz="1400" b="1" i="0" u="none" strike="noStrike" kern="1200" cap="none" spc="0" normalizeH="0" baseline="0" noProof="0">
                  <a:ln>
                    <a:noFill/>
                  </a:ln>
                  <a:solidFill>
                    <a:srgbClr val="E7E6E6">
                      <a:lumMod val="50000"/>
                    </a:srgbClr>
                  </a:solidFill>
                  <a:effectLst/>
                  <a:uLnTx/>
                  <a:uFillTx/>
                  <a:latin typeface="Segoe UI" panose="020B0502040204020203" pitchFamily="34" charset="0"/>
                  <a:ea typeface="宋体" panose="02010600030101010101" pitchFamily="2" charset="-122"/>
                  <a:cs typeface="Segoe UI" panose="020B0502040204020203" pitchFamily="34" charset="0"/>
                </a:rPr>
                <a:t>X</a:t>
              </a:r>
              <a:r>
                <a:rPr kumimoji="0" lang="en-US" altLang="zh-CN" sz="1400" b="1" i="0" u="none" strike="noStrike" kern="1200" cap="none" spc="0" normalizeH="0" baseline="-25000" noProof="0">
                  <a:ln>
                    <a:noFill/>
                  </a:ln>
                  <a:solidFill>
                    <a:srgbClr val="E7E6E6">
                      <a:lumMod val="50000"/>
                    </a:srgbClr>
                  </a:solidFill>
                  <a:effectLst/>
                  <a:uLnTx/>
                  <a:uFillTx/>
                  <a:latin typeface="Segoe UI" panose="020B0502040204020203" pitchFamily="34" charset="0"/>
                  <a:ea typeface="宋体" panose="02010600030101010101" pitchFamily="2" charset="-122"/>
                  <a:cs typeface="Segoe UI" panose="020B0502040204020203" pitchFamily="34" charset="0"/>
                </a:rPr>
                <a:t>1       </a:t>
              </a:r>
              <a:r>
                <a:rPr kumimoji="0" lang="zh-CN" altLang="en-US" sz="14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E7E6E6">
                      <a:lumMod val="50000"/>
                    </a:srgbClr>
                  </a:solidFill>
                  <a:effectLst/>
                  <a:uLnTx/>
                  <a:uFillTx/>
                  <a:latin typeface="Segoe UI" panose="020B0502040204020203" pitchFamily="34" charset="0"/>
                  <a:ea typeface="宋体" panose="02010600030101010101" pitchFamily="2" charset="-122"/>
                  <a:cs typeface="Segoe UI" panose="020B0502040204020203" pitchFamily="34" charset="0"/>
                </a:rPr>
                <a:t>　</a:t>
              </a:r>
              <a:r>
                <a:rPr kumimoji="0" lang="en-US" altLang="zh-CN" sz="1400" b="1" i="0" u="none" strike="noStrike" kern="1200" cap="none" spc="0" normalizeH="0" baseline="-25000" noProof="0">
                  <a:ln>
                    <a:noFill/>
                  </a:ln>
                  <a:solidFill>
                    <a:srgbClr val="E7E6E6">
                      <a:lumMod val="50000"/>
                    </a:srgbClr>
                  </a:solidFill>
                  <a:effectLst/>
                  <a:uLnTx/>
                  <a:uFillTx/>
                  <a:latin typeface="Segoe UI" panose="020B0502040204020203" pitchFamily="34" charset="0"/>
                  <a:ea typeface="宋体" panose="02010600030101010101" pitchFamily="2" charset="-122"/>
                  <a:cs typeface="Segoe UI" panose="020B0502040204020203" pitchFamily="34" charset="0"/>
                </a:rPr>
                <a:t>  </a:t>
              </a:r>
              <a:r>
                <a:rPr kumimoji="0" lang="en-US" altLang="zh-CN" sz="1400" b="1" i="0" u="none" strike="noStrike" kern="1200" cap="none" spc="0" normalizeH="0" baseline="0" noProof="0">
                  <a:ln>
                    <a:noFill/>
                  </a:ln>
                  <a:solidFill>
                    <a:srgbClr val="E7E6E6">
                      <a:lumMod val="50000"/>
                    </a:srgbClr>
                  </a:solidFill>
                  <a:effectLst/>
                  <a:uLnTx/>
                  <a:uFillTx/>
                  <a:latin typeface="Segoe UI" panose="020B0502040204020203" pitchFamily="34" charset="0"/>
                  <a:ea typeface="宋体" panose="02010600030101010101" pitchFamily="2" charset="-122"/>
                  <a:cs typeface="Segoe UI" panose="020B0502040204020203" pitchFamily="34" charset="0"/>
                </a:rPr>
                <a:t>Y</a:t>
              </a:r>
              <a:r>
                <a:rPr kumimoji="0" lang="en-US" altLang="zh-CN" sz="1400" b="1" i="0" u="none" strike="noStrike" kern="1200" cap="none" spc="0" normalizeH="0" baseline="-25000" noProof="0">
                  <a:ln>
                    <a:noFill/>
                  </a:ln>
                  <a:solidFill>
                    <a:srgbClr val="E7E6E6">
                      <a:lumMod val="50000"/>
                    </a:srgbClr>
                  </a:solidFill>
                  <a:effectLst/>
                  <a:uLnTx/>
                  <a:uFillTx/>
                  <a:latin typeface="Segoe UI" panose="020B0502040204020203" pitchFamily="34" charset="0"/>
                  <a:ea typeface="宋体" panose="02010600030101010101" pitchFamily="2" charset="-122"/>
                  <a:cs typeface="Segoe UI" panose="020B0502040204020203" pitchFamily="34" charset="0"/>
                </a:rPr>
                <a:t>1</a:t>
              </a:r>
              <a:endParaRPr kumimoji="0" lang="en-US" altLang="zh-CN" sz="1400" b="1" i="0" u="none" strike="noStrike" kern="1200" cap="none" spc="0" normalizeH="0" baseline="-2500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endParaRPr>
            </a:p>
          </p:txBody>
        </p:sp>
        <p:sp>
          <p:nvSpPr>
            <p:cNvPr id="35" name="Rectangle 86">
              <a:extLst>
                <a:ext uri="{FF2B5EF4-FFF2-40B4-BE49-F238E27FC236}">
                  <a16:creationId xmlns:a16="http://schemas.microsoft.com/office/drawing/2014/main" id="{386EAEE5-8E2A-558B-969A-4F8ADE4BBB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92120" y="4303615"/>
              <a:ext cx="1154113" cy="3360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marL="469900" indent="-4699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marL="469900" marR="0" lvl="0" indent="-469900" algn="l" defTabSz="914400" rtl="0" eaLnBrk="1" fontAlgn="auto" latinLnBrk="0" hangingPunct="1">
                <a:lnSpc>
                  <a:spcPct val="12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ED7D31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zh-CN" sz="1400" b="1" i="0" u="none" strike="noStrike" kern="1200" cap="none" spc="0" normalizeH="0" baseline="0" noProof="0">
                  <a:ln>
                    <a:noFill/>
                  </a:ln>
                  <a:solidFill>
                    <a:srgbClr val="E7E6E6">
                      <a:lumMod val="50000"/>
                    </a:srgbClr>
                  </a:solidFill>
                  <a:effectLst/>
                  <a:uLnTx/>
                  <a:uFillTx/>
                  <a:latin typeface="Segoe UI" panose="020B0502040204020203" pitchFamily="34" charset="0"/>
                  <a:ea typeface="宋体" panose="02010600030101010101" pitchFamily="2" charset="-122"/>
                  <a:cs typeface="Segoe UI" panose="020B0502040204020203" pitchFamily="34" charset="0"/>
                </a:rPr>
                <a:t> X</a:t>
              </a:r>
              <a:r>
                <a:rPr kumimoji="0" lang="en-US" altLang="zh-CN" sz="1400" b="1" i="0" u="none" strike="noStrike" kern="1200" cap="none" spc="0" normalizeH="0" baseline="-25000" noProof="0">
                  <a:ln>
                    <a:noFill/>
                  </a:ln>
                  <a:solidFill>
                    <a:srgbClr val="E7E6E6">
                      <a:lumMod val="50000"/>
                    </a:srgbClr>
                  </a:solidFill>
                  <a:effectLst/>
                  <a:uLnTx/>
                  <a:uFillTx/>
                  <a:latin typeface="Segoe UI" panose="020B0502040204020203" pitchFamily="34" charset="0"/>
                  <a:ea typeface="宋体" panose="02010600030101010101" pitchFamily="2" charset="-122"/>
                  <a:cs typeface="Segoe UI" panose="020B0502040204020203" pitchFamily="34" charset="0"/>
                </a:rPr>
                <a:t>0        </a:t>
              </a:r>
              <a:r>
                <a:rPr kumimoji="0" lang="zh-CN" altLang="en-US" sz="1400" b="1" i="0" u="none" strike="noStrike" kern="1200" cap="none" spc="0" normalizeH="0" baseline="-25000" noProof="0">
                  <a:ln>
                    <a:noFill/>
                  </a:ln>
                  <a:solidFill>
                    <a:srgbClr val="E7E6E6">
                      <a:lumMod val="50000"/>
                    </a:srgbClr>
                  </a:solidFill>
                  <a:effectLst/>
                  <a:uLnTx/>
                  <a:uFillTx/>
                  <a:latin typeface="Segoe UI" panose="020B0502040204020203" pitchFamily="34" charset="0"/>
                  <a:ea typeface="宋体" panose="02010600030101010101" pitchFamily="2" charset="-122"/>
                  <a:cs typeface="Segoe UI" panose="020B0502040204020203" pitchFamily="34" charset="0"/>
                </a:rPr>
                <a:t>　</a:t>
              </a:r>
              <a:r>
                <a:rPr kumimoji="0" lang="en-US" altLang="zh-CN" sz="1400" b="1" i="0" u="none" strike="noStrike" kern="1200" cap="none" spc="0" normalizeH="0" baseline="-25000" noProof="0">
                  <a:ln>
                    <a:noFill/>
                  </a:ln>
                  <a:solidFill>
                    <a:srgbClr val="E7E6E6">
                      <a:lumMod val="50000"/>
                    </a:srgbClr>
                  </a:solidFill>
                  <a:effectLst/>
                  <a:uLnTx/>
                  <a:uFillTx/>
                  <a:latin typeface="Segoe UI" panose="020B0502040204020203" pitchFamily="34" charset="0"/>
                  <a:ea typeface="宋体" panose="02010600030101010101" pitchFamily="2" charset="-122"/>
                  <a:cs typeface="Segoe UI" panose="020B0502040204020203" pitchFamily="34" charset="0"/>
                </a:rPr>
                <a:t>  </a:t>
              </a:r>
              <a:r>
                <a:rPr kumimoji="0" lang="en-US" altLang="zh-CN" sz="1400" b="1" i="0" u="none" strike="noStrike" kern="1200" cap="none" spc="0" normalizeH="0" baseline="0" noProof="0">
                  <a:ln>
                    <a:noFill/>
                  </a:ln>
                  <a:solidFill>
                    <a:srgbClr val="E7E6E6">
                      <a:lumMod val="50000"/>
                    </a:srgbClr>
                  </a:solidFill>
                  <a:effectLst/>
                  <a:uLnTx/>
                  <a:uFillTx/>
                  <a:latin typeface="Segoe UI" panose="020B0502040204020203" pitchFamily="34" charset="0"/>
                  <a:ea typeface="宋体" panose="02010600030101010101" pitchFamily="2" charset="-122"/>
                  <a:cs typeface="Segoe UI" panose="020B0502040204020203" pitchFamily="34" charset="0"/>
                </a:rPr>
                <a:t>Y</a:t>
              </a:r>
              <a:r>
                <a:rPr kumimoji="0" lang="en-US" altLang="zh-CN" sz="1400" b="1" i="0" u="none" strike="noStrike" kern="1200" cap="none" spc="0" normalizeH="0" baseline="-25000" noProof="0">
                  <a:ln>
                    <a:noFill/>
                  </a:ln>
                  <a:solidFill>
                    <a:srgbClr val="E7E6E6">
                      <a:lumMod val="50000"/>
                    </a:srgbClr>
                  </a:solidFill>
                  <a:effectLst/>
                  <a:uLnTx/>
                  <a:uFillTx/>
                  <a:latin typeface="Segoe UI" panose="020B0502040204020203" pitchFamily="34" charset="0"/>
                  <a:ea typeface="宋体" panose="02010600030101010101" pitchFamily="2" charset="-122"/>
                  <a:cs typeface="Segoe UI" panose="020B0502040204020203" pitchFamily="34" charset="0"/>
                </a:rPr>
                <a:t>0</a:t>
              </a:r>
              <a:endParaRPr kumimoji="0" lang="en-US" altLang="zh-CN" sz="1400" b="1" i="0" u="none" strike="noStrike" kern="1200" cap="none" spc="0" normalizeH="0" baseline="-2500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endParaRPr>
            </a:p>
          </p:txBody>
        </p:sp>
        <p:sp>
          <p:nvSpPr>
            <p:cNvPr id="36" name="Rectangle 83">
              <a:extLst>
                <a:ext uri="{FF2B5EF4-FFF2-40B4-BE49-F238E27FC236}">
                  <a16:creationId xmlns:a16="http://schemas.microsoft.com/office/drawing/2014/main" id="{FAAC1F17-4C3C-9298-7646-708DD752AB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78100" y="3723230"/>
              <a:ext cx="1082675" cy="3012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marL="469900" indent="-4699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marL="469900" marR="0" lvl="0" indent="-469900" algn="l" defTabSz="914400" rtl="0" eaLnBrk="1" fontAlgn="auto" latinLnBrk="0" hangingPunct="1">
                <a:lnSpc>
                  <a:spcPct val="12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ED7D31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zh-CN" sz="1400" b="1" i="0" u="none" strike="noStrike" kern="1200" cap="none" spc="0" normalizeH="0" baseline="0" noProof="0">
                  <a:ln>
                    <a:noFill/>
                  </a:ln>
                  <a:solidFill>
                    <a:srgbClr val="E7E6E6">
                      <a:lumMod val="50000"/>
                    </a:srgbClr>
                  </a:solidFill>
                  <a:effectLst/>
                  <a:uLnTx/>
                  <a:uFillTx/>
                  <a:latin typeface="Segoe UI" panose="020B0502040204020203" pitchFamily="34" charset="0"/>
                  <a:ea typeface="宋体" panose="02010600030101010101" pitchFamily="2" charset="-122"/>
                  <a:cs typeface="Segoe UI" panose="020B0502040204020203" pitchFamily="34" charset="0"/>
                </a:rPr>
                <a:t>G</a:t>
              </a:r>
              <a:r>
                <a:rPr kumimoji="0" lang="en-US" altLang="zh-CN" sz="1400" b="1" i="0" u="none" strike="noStrike" kern="1200" cap="none" spc="0" normalizeH="0" baseline="-25000" noProof="0">
                  <a:ln>
                    <a:noFill/>
                  </a:ln>
                  <a:solidFill>
                    <a:srgbClr val="E7E6E6">
                      <a:lumMod val="50000"/>
                    </a:srgbClr>
                  </a:solidFill>
                  <a:effectLst/>
                  <a:uLnTx/>
                  <a:uFillTx/>
                  <a:latin typeface="Segoe UI" panose="020B0502040204020203" pitchFamily="34" charset="0"/>
                  <a:ea typeface="宋体" panose="02010600030101010101" pitchFamily="2" charset="-122"/>
                  <a:cs typeface="Segoe UI" panose="020B0502040204020203" pitchFamily="34" charset="0"/>
                </a:rPr>
                <a:t>3          </a:t>
              </a:r>
              <a:r>
                <a:rPr kumimoji="0" lang="zh-CN" altLang="en-US" sz="1400" b="1" i="0" u="none" strike="noStrike" kern="1200" cap="none" spc="0" normalizeH="0" baseline="-25000" noProof="0">
                  <a:ln>
                    <a:noFill/>
                  </a:ln>
                  <a:solidFill>
                    <a:srgbClr val="E7E6E6">
                      <a:lumMod val="50000"/>
                    </a:srgbClr>
                  </a:solidFill>
                  <a:effectLst/>
                  <a:uLnTx/>
                  <a:uFillTx/>
                  <a:latin typeface="Segoe UI" panose="020B0502040204020203" pitchFamily="34" charset="0"/>
                  <a:ea typeface="宋体" panose="02010600030101010101" pitchFamily="2" charset="-122"/>
                  <a:cs typeface="Segoe UI" panose="020B0502040204020203" pitchFamily="34" charset="0"/>
                </a:rPr>
                <a:t>　</a:t>
              </a:r>
              <a:r>
                <a:rPr kumimoji="0" lang="en-US" altLang="zh-CN" sz="1400" b="1" i="0" u="none" strike="noStrike" kern="1200" cap="none" spc="0" normalizeH="0" baseline="0" noProof="0">
                  <a:ln>
                    <a:noFill/>
                  </a:ln>
                  <a:solidFill>
                    <a:srgbClr val="E7E6E6">
                      <a:lumMod val="50000"/>
                    </a:srgbClr>
                  </a:solidFill>
                  <a:effectLst/>
                  <a:uLnTx/>
                  <a:uFillTx/>
                  <a:latin typeface="Segoe UI" panose="020B0502040204020203" pitchFamily="34" charset="0"/>
                  <a:ea typeface="宋体" panose="02010600030101010101" pitchFamily="2" charset="-122"/>
                  <a:cs typeface="Segoe UI" panose="020B0502040204020203" pitchFamily="34" charset="0"/>
                </a:rPr>
                <a:t>P</a:t>
              </a:r>
              <a:r>
                <a:rPr kumimoji="0" lang="en-US" altLang="zh-CN" sz="1400" b="1" i="0" u="none" strike="noStrike" kern="1200" cap="none" spc="0" normalizeH="0" baseline="-25000" noProof="0">
                  <a:ln>
                    <a:noFill/>
                  </a:ln>
                  <a:solidFill>
                    <a:srgbClr val="E7E6E6">
                      <a:lumMod val="50000"/>
                    </a:srgbClr>
                  </a:solidFill>
                  <a:effectLst/>
                  <a:uLnTx/>
                  <a:uFillTx/>
                  <a:latin typeface="Segoe UI" panose="020B0502040204020203" pitchFamily="34" charset="0"/>
                  <a:ea typeface="宋体" panose="02010600030101010101" pitchFamily="2" charset="-122"/>
                  <a:cs typeface="Segoe UI" panose="020B0502040204020203" pitchFamily="34" charset="0"/>
                </a:rPr>
                <a:t>3</a:t>
              </a:r>
              <a:endParaRPr kumimoji="0" lang="en-US" altLang="zh-CN" sz="1400" b="1" i="0" u="none" strike="noStrike" kern="1200" cap="none" spc="0" normalizeH="0" baseline="-2500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endParaRPr>
            </a:p>
          </p:txBody>
        </p:sp>
        <p:sp>
          <p:nvSpPr>
            <p:cNvPr id="37" name="Rectangle 84">
              <a:extLst>
                <a:ext uri="{FF2B5EF4-FFF2-40B4-BE49-F238E27FC236}">
                  <a16:creationId xmlns:a16="http://schemas.microsoft.com/office/drawing/2014/main" id="{EC7B0E37-1E93-5833-6868-709F1AE853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73487" y="3723230"/>
              <a:ext cx="1054100" cy="3586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marL="469900" indent="-4699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marL="469900" marR="0" lvl="0" indent="-469900" algn="l" defTabSz="914400" rtl="0" eaLnBrk="1" fontAlgn="auto" latinLnBrk="0" hangingPunct="1">
                <a:lnSpc>
                  <a:spcPct val="12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ED7D31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zh-CN" sz="1400" b="1" i="0" u="none" strike="noStrike" kern="1200" cap="none" spc="0" normalizeH="0" baseline="0" noProof="0">
                  <a:ln>
                    <a:noFill/>
                  </a:ln>
                  <a:solidFill>
                    <a:srgbClr val="E7E6E6">
                      <a:lumMod val="50000"/>
                    </a:srgbClr>
                  </a:solidFill>
                  <a:effectLst/>
                  <a:uLnTx/>
                  <a:uFillTx/>
                  <a:latin typeface="Segoe UI" panose="020B0502040204020203" pitchFamily="34" charset="0"/>
                  <a:ea typeface="宋体" panose="02010600030101010101" pitchFamily="2" charset="-122"/>
                  <a:cs typeface="Segoe UI" panose="020B0502040204020203" pitchFamily="34" charset="0"/>
                </a:rPr>
                <a:t>G</a:t>
              </a:r>
              <a:r>
                <a:rPr kumimoji="0" lang="en-US" altLang="zh-CN" sz="1400" b="1" i="0" u="none" strike="noStrike" kern="1200" cap="none" spc="0" normalizeH="0" baseline="-25000" noProof="0">
                  <a:ln>
                    <a:noFill/>
                  </a:ln>
                  <a:solidFill>
                    <a:srgbClr val="E7E6E6">
                      <a:lumMod val="50000"/>
                    </a:srgbClr>
                  </a:solidFill>
                  <a:effectLst/>
                  <a:uLnTx/>
                  <a:uFillTx/>
                  <a:latin typeface="Segoe UI" panose="020B0502040204020203" pitchFamily="34" charset="0"/>
                  <a:ea typeface="宋体" panose="02010600030101010101" pitchFamily="2" charset="-122"/>
                  <a:cs typeface="Segoe UI" panose="020B0502040204020203" pitchFamily="34" charset="0"/>
                </a:rPr>
                <a:t>2           </a:t>
              </a:r>
              <a:r>
                <a:rPr kumimoji="0" lang="zh-CN" altLang="en-US" sz="1400" b="1" i="0" u="none" strike="noStrike" kern="1200" cap="none" spc="0" normalizeH="0" baseline="-25000" noProof="0">
                  <a:ln>
                    <a:noFill/>
                  </a:ln>
                  <a:solidFill>
                    <a:srgbClr val="E7E6E6">
                      <a:lumMod val="50000"/>
                    </a:srgbClr>
                  </a:solidFill>
                  <a:effectLst/>
                  <a:uLnTx/>
                  <a:uFillTx/>
                  <a:latin typeface="Segoe UI" panose="020B0502040204020203" pitchFamily="34" charset="0"/>
                  <a:ea typeface="宋体" panose="02010600030101010101" pitchFamily="2" charset="-122"/>
                  <a:cs typeface="Segoe UI" panose="020B0502040204020203" pitchFamily="34" charset="0"/>
                </a:rPr>
                <a:t>　</a:t>
              </a:r>
              <a:r>
                <a:rPr kumimoji="0" lang="en-US" altLang="zh-CN" sz="1400" b="1" i="0" u="none" strike="noStrike" kern="1200" cap="none" spc="0" normalizeH="0" baseline="0" noProof="0">
                  <a:ln>
                    <a:noFill/>
                  </a:ln>
                  <a:solidFill>
                    <a:srgbClr val="E7E6E6">
                      <a:lumMod val="50000"/>
                    </a:srgbClr>
                  </a:solidFill>
                  <a:effectLst/>
                  <a:uLnTx/>
                  <a:uFillTx/>
                  <a:latin typeface="Segoe UI" panose="020B0502040204020203" pitchFamily="34" charset="0"/>
                  <a:ea typeface="宋体" panose="02010600030101010101" pitchFamily="2" charset="-122"/>
                  <a:cs typeface="Segoe UI" panose="020B0502040204020203" pitchFamily="34" charset="0"/>
                </a:rPr>
                <a:t>P</a:t>
              </a:r>
              <a:r>
                <a:rPr kumimoji="0" lang="en-US" altLang="zh-CN" sz="1400" b="1" i="0" u="none" strike="noStrike" kern="1200" cap="none" spc="0" normalizeH="0" baseline="-25000" noProof="0">
                  <a:ln>
                    <a:noFill/>
                  </a:ln>
                  <a:solidFill>
                    <a:srgbClr val="E7E6E6">
                      <a:lumMod val="50000"/>
                    </a:srgbClr>
                  </a:solidFill>
                  <a:effectLst/>
                  <a:uLnTx/>
                  <a:uFillTx/>
                  <a:latin typeface="Segoe UI" panose="020B0502040204020203" pitchFamily="34" charset="0"/>
                  <a:ea typeface="宋体" panose="02010600030101010101" pitchFamily="2" charset="-122"/>
                  <a:cs typeface="Segoe UI" panose="020B0502040204020203" pitchFamily="34" charset="0"/>
                </a:rPr>
                <a:t>2</a:t>
              </a:r>
              <a:endParaRPr kumimoji="0" lang="en-US" altLang="zh-CN" sz="1400" b="1" i="0" u="none" strike="noStrike" kern="1200" cap="none" spc="0" normalizeH="0" baseline="-2500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endParaRPr>
            </a:p>
          </p:txBody>
        </p:sp>
        <p:sp>
          <p:nvSpPr>
            <p:cNvPr id="38" name="Rectangle 85">
              <a:extLst>
                <a:ext uri="{FF2B5EF4-FFF2-40B4-BE49-F238E27FC236}">
                  <a16:creationId xmlns:a16="http://schemas.microsoft.com/office/drawing/2014/main" id="{D67F33AE-EAFE-9893-2020-9647EA04DD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99038" y="3723230"/>
              <a:ext cx="1017588" cy="3360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marL="469900" indent="-4699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marL="469900" marR="0" lvl="0" indent="-469900" algn="l" defTabSz="914400" rtl="0" eaLnBrk="1" fontAlgn="auto" latinLnBrk="0" hangingPunct="1">
                <a:lnSpc>
                  <a:spcPct val="12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ED7D31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50000"/>
                    </a:srgbClr>
                  </a:solidFill>
                  <a:effectLst/>
                  <a:uLnTx/>
                  <a:uFillTx/>
                  <a:latin typeface="Segoe UI" panose="020B0502040204020203" pitchFamily="34" charset="0"/>
                  <a:ea typeface="宋体" panose="02010600030101010101" pitchFamily="2" charset="-122"/>
                  <a:cs typeface="Segoe UI" panose="020B0502040204020203" pitchFamily="34" charset="0"/>
                </a:rPr>
                <a:t>G</a:t>
              </a:r>
              <a:r>
                <a:rPr kumimoji="0" lang="en-US" altLang="zh-CN" sz="14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E7E6E6">
                      <a:lumMod val="50000"/>
                    </a:srgbClr>
                  </a:solidFill>
                  <a:effectLst/>
                  <a:uLnTx/>
                  <a:uFillTx/>
                  <a:latin typeface="Segoe UI" panose="020B0502040204020203" pitchFamily="34" charset="0"/>
                  <a:ea typeface="宋体" panose="02010600030101010101" pitchFamily="2" charset="-122"/>
                  <a:cs typeface="Segoe UI" panose="020B0502040204020203" pitchFamily="34" charset="0"/>
                </a:rPr>
                <a:t>1        </a:t>
              </a:r>
              <a:r>
                <a:rPr kumimoji="0" lang="zh-CN" altLang="en-US" sz="14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E7E6E6">
                      <a:lumMod val="50000"/>
                    </a:srgbClr>
                  </a:solidFill>
                  <a:effectLst/>
                  <a:uLnTx/>
                  <a:uFillTx/>
                  <a:latin typeface="Segoe UI" panose="020B0502040204020203" pitchFamily="34" charset="0"/>
                  <a:ea typeface="宋体" panose="02010600030101010101" pitchFamily="2" charset="-122"/>
                  <a:cs typeface="Segoe UI" panose="020B0502040204020203" pitchFamily="34" charset="0"/>
                </a:rPr>
                <a:t>　</a:t>
              </a:r>
              <a:r>
                <a:rPr kumimoji="0" lang="en-US" altLang="zh-CN" sz="14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E7E6E6">
                      <a:lumMod val="50000"/>
                    </a:srgbClr>
                  </a:solidFill>
                  <a:effectLst/>
                  <a:uLnTx/>
                  <a:uFillTx/>
                  <a:latin typeface="Segoe UI" panose="020B0502040204020203" pitchFamily="34" charset="0"/>
                  <a:ea typeface="宋体" panose="02010600030101010101" pitchFamily="2" charset="-122"/>
                  <a:cs typeface="Segoe UI" panose="020B0502040204020203" pitchFamily="34" charset="0"/>
                </a:rPr>
                <a:t> </a:t>
              </a: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50000"/>
                    </a:srgbClr>
                  </a:solidFill>
                  <a:effectLst/>
                  <a:uLnTx/>
                  <a:uFillTx/>
                  <a:latin typeface="Segoe UI" panose="020B0502040204020203" pitchFamily="34" charset="0"/>
                  <a:ea typeface="宋体" panose="02010600030101010101" pitchFamily="2" charset="-122"/>
                  <a:cs typeface="Segoe UI" panose="020B0502040204020203" pitchFamily="34" charset="0"/>
                </a:rPr>
                <a:t>P</a:t>
              </a:r>
              <a:r>
                <a:rPr kumimoji="0" lang="en-US" altLang="zh-CN" sz="14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E7E6E6">
                      <a:lumMod val="50000"/>
                    </a:srgbClr>
                  </a:solidFill>
                  <a:effectLst/>
                  <a:uLnTx/>
                  <a:uFillTx/>
                  <a:latin typeface="Segoe UI" panose="020B0502040204020203" pitchFamily="34" charset="0"/>
                  <a:ea typeface="宋体" panose="02010600030101010101" pitchFamily="2" charset="-122"/>
                  <a:cs typeface="Segoe UI" panose="020B0502040204020203" pitchFamily="34" charset="0"/>
                </a:rPr>
                <a:t>1</a:t>
              </a:r>
            </a:p>
          </p:txBody>
        </p:sp>
        <p:sp>
          <p:nvSpPr>
            <p:cNvPr id="39" name="Rectangle 86">
              <a:extLst>
                <a:ext uri="{FF2B5EF4-FFF2-40B4-BE49-F238E27FC236}">
                  <a16:creationId xmlns:a16="http://schemas.microsoft.com/office/drawing/2014/main" id="{B005A95C-81FA-4C71-F16E-EBB2406D90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08713" y="3723230"/>
              <a:ext cx="1154113" cy="3360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marL="469900" indent="-4699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marL="469900" marR="0" lvl="0" indent="-469900" algn="l" defTabSz="914400" rtl="0" eaLnBrk="1" fontAlgn="auto" latinLnBrk="0" hangingPunct="1">
                <a:lnSpc>
                  <a:spcPct val="12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ED7D31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zh-CN" sz="1400" b="1" i="0" u="none" strike="noStrike" kern="1200" cap="none" spc="0" normalizeH="0" baseline="0" noProof="0">
                  <a:ln>
                    <a:noFill/>
                  </a:ln>
                  <a:solidFill>
                    <a:srgbClr val="E7E6E6">
                      <a:lumMod val="50000"/>
                    </a:srgbClr>
                  </a:solidFill>
                  <a:effectLst/>
                  <a:uLnTx/>
                  <a:uFillTx/>
                  <a:latin typeface="Segoe UI" panose="020B0502040204020203" pitchFamily="34" charset="0"/>
                  <a:ea typeface="宋体" panose="02010600030101010101" pitchFamily="2" charset="-122"/>
                  <a:cs typeface="Segoe UI" panose="020B0502040204020203" pitchFamily="34" charset="0"/>
                </a:rPr>
                <a:t> G</a:t>
              </a:r>
              <a:r>
                <a:rPr kumimoji="0" lang="en-US" altLang="zh-CN" sz="1400" b="1" i="0" u="none" strike="noStrike" kern="1200" cap="none" spc="0" normalizeH="0" baseline="-25000" noProof="0">
                  <a:ln>
                    <a:noFill/>
                  </a:ln>
                  <a:solidFill>
                    <a:srgbClr val="E7E6E6">
                      <a:lumMod val="50000"/>
                    </a:srgbClr>
                  </a:solidFill>
                  <a:effectLst/>
                  <a:uLnTx/>
                  <a:uFillTx/>
                  <a:latin typeface="Segoe UI" panose="020B0502040204020203" pitchFamily="34" charset="0"/>
                  <a:ea typeface="宋体" panose="02010600030101010101" pitchFamily="2" charset="-122"/>
                  <a:cs typeface="Segoe UI" panose="020B0502040204020203" pitchFamily="34" charset="0"/>
                </a:rPr>
                <a:t>0        </a:t>
              </a:r>
              <a:r>
                <a:rPr kumimoji="0" lang="zh-CN" altLang="en-US" sz="14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E7E6E6">
                      <a:lumMod val="50000"/>
                    </a:srgbClr>
                  </a:solidFill>
                  <a:effectLst/>
                  <a:uLnTx/>
                  <a:uFillTx/>
                  <a:latin typeface="Segoe UI" panose="020B0502040204020203" pitchFamily="34" charset="0"/>
                  <a:ea typeface="宋体" panose="02010600030101010101" pitchFamily="2" charset="-122"/>
                  <a:cs typeface="Segoe UI" panose="020B0502040204020203" pitchFamily="34" charset="0"/>
                </a:rPr>
                <a:t>　</a:t>
              </a:r>
              <a:r>
                <a:rPr kumimoji="0" lang="en-US" altLang="zh-CN" sz="1400" b="1" i="0" u="none" strike="noStrike" kern="1200" cap="none" spc="0" normalizeH="0" baseline="-25000" noProof="0">
                  <a:ln>
                    <a:noFill/>
                  </a:ln>
                  <a:solidFill>
                    <a:srgbClr val="E7E6E6">
                      <a:lumMod val="50000"/>
                    </a:srgbClr>
                  </a:solidFill>
                  <a:effectLst/>
                  <a:uLnTx/>
                  <a:uFillTx/>
                  <a:latin typeface="Segoe UI" panose="020B0502040204020203" pitchFamily="34" charset="0"/>
                  <a:ea typeface="宋体" panose="02010600030101010101" pitchFamily="2" charset="-122"/>
                  <a:cs typeface="Segoe UI" panose="020B0502040204020203" pitchFamily="34" charset="0"/>
                </a:rPr>
                <a:t>   </a:t>
              </a:r>
              <a:r>
                <a:rPr kumimoji="0" lang="en-US" altLang="zh-CN" sz="1400" b="1" i="0" u="none" strike="noStrike" kern="1200" cap="none" spc="0" normalizeH="0" baseline="0" noProof="0">
                  <a:ln>
                    <a:noFill/>
                  </a:ln>
                  <a:solidFill>
                    <a:srgbClr val="E7E6E6">
                      <a:lumMod val="50000"/>
                    </a:srgbClr>
                  </a:solidFill>
                  <a:effectLst/>
                  <a:uLnTx/>
                  <a:uFillTx/>
                  <a:latin typeface="Segoe UI" panose="020B0502040204020203" pitchFamily="34" charset="0"/>
                  <a:ea typeface="宋体" panose="02010600030101010101" pitchFamily="2" charset="-122"/>
                  <a:cs typeface="Segoe UI" panose="020B0502040204020203" pitchFamily="34" charset="0"/>
                </a:rPr>
                <a:t>P</a:t>
              </a:r>
              <a:r>
                <a:rPr kumimoji="0" lang="en-US" altLang="zh-CN" sz="1400" b="1" i="0" u="none" strike="noStrike" kern="1200" cap="none" spc="0" normalizeH="0" baseline="-25000" noProof="0">
                  <a:ln>
                    <a:noFill/>
                  </a:ln>
                  <a:solidFill>
                    <a:srgbClr val="E7E6E6">
                      <a:lumMod val="50000"/>
                    </a:srgbClr>
                  </a:solidFill>
                  <a:effectLst/>
                  <a:uLnTx/>
                  <a:uFillTx/>
                  <a:latin typeface="Segoe UI" panose="020B0502040204020203" pitchFamily="34" charset="0"/>
                  <a:ea typeface="宋体" panose="02010600030101010101" pitchFamily="2" charset="-122"/>
                  <a:cs typeface="Segoe UI" panose="020B0502040204020203" pitchFamily="34" charset="0"/>
                </a:rPr>
                <a:t>0</a:t>
              </a:r>
              <a:endParaRPr kumimoji="0" lang="en-US" altLang="zh-CN" sz="1400" b="1" i="0" u="none" strike="noStrike" kern="1200" cap="none" spc="0" normalizeH="0" baseline="-2500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endParaRPr>
            </a:p>
          </p:txBody>
        </p:sp>
        <p:grpSp>
          <p:nvGrpSpPr>
            <p:cNvPr id="40" name="组合 39">
              <a:extLst>
                <a:ext uri="{FF2B5EF4-FFF2-40B4-BE49-F238E27FC236}">
                  <a16:creationId xmlns:a16="http://schemas.microsoft.com/office/drawing/2014/main" id="{A3CF726B-3DEE-328F-AA98-752666C91DA5}"/>
                </a:ext>
              </a:extLst>
            </p:cNvPr>
            <p:cNvGrpSpPr/>
            <p:nvPr/>
          </p:nvGrpSpPr>
          <p:grpSpPr>
            <a:xfrm>
              <a:off x="4492067" y="1256507"/>
              <a:ext cx="871226" cy="1224517"/>
              <a:chOff x="4482542" y="1256507"/>
              <a:chExt cx="871226" cy="1224517"/>
            </a:xfrm>
          </p:grpSpPr>
          <p:grpSp>
            <p:nvGrpSpPr>
              <p:cNvPr id="1032" name="Group 17">
                <a:extLst>
                  <a:ext uri="{FF2B5EF4-FFF2-40B4-BE49-F238E27FC236}">
                    <a16:creationId xmlns:a16="http://schemas.microsoft.com/office/drawing/2014/main" id="{ABD65112-ECCF-79CB-69B7-869275CFB46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851658" y="2014299"/>
                <a:ext cx="502110" cy="457200"/>
                <a:chOff x="0" y="0"/>
                <a:chExt cx="432" cy="288"/>
              </a:xfrm>
            </p:grpSpPr>
            <p:sp>
              <p:nvSpPr>
                <p:cNvPr id="1036" name="Line 16">
                  <a:extLst>
                    <a:ext uri="{FF2B5EF4-FFF2-40B4-BE49-F238E27FC236}">
                      <a16:creationId xmlns:a16="http://schemas.microsoft.com/office/drawing/2014/main" id="{42D0FEFD-250E-CA0A-EF36-51EBB46A29E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432" y="144"/>
                  <a:ext cx="0" cy="144"/>
                </a:xfrm>
                <a:prstGeom prst="line">
                  <a:avLst/>
                </a:prstGeom>
                <a:noFill/>
                <a:ln w="19050" cap="sq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宋体" panose="02010600030101010101" pitchFamily="2" charset="-122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037" name="Line 17">
                  <a:extLst>
                    <a:ext uri="{FF2B5EF4-FFF2-40B4-BE49-F238E27FC236}">
                      <a16:creationId xmlns:a16="http://schemas.microsoft.com/office/drawing/2014/main" id="{A248E89D-F54D-C0B9-AC73-FA4EC1F4C1B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0" y="144"/>
                  <a:ext cx="428" cy="0"/>
                </a:xfrm>
                <a:prstGeom prst="line">
                  <a:avLst/>
                </a:prstGeom>
                <a:noFill/>
                <a:ln w="19050" cap="sq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宋体" panose="02010600030101010101" pitchFamily="2" charset="-122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038" name="Line 18">
                  <a:extLst>
                    <a:ext uri="{FF2B5EF4-FFF2-40B4-BE49-F238E27FC236}">
                      <a16:creationId xmlns:a16="http://schemas.microsoft.com/office/drawing/2014/main" id="{A8E652F7-39E5-518C-7512-0198E332200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0" y="0"/>
                  <a:ext cx="0" cy="144"/>
                </a:xfrm>
                <a:prstGeom prst="line">
                  <a:avLst/>
                </a:prstGeom>
                <a:noFill/>
                <a:ln w="19050" cap="sq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宋体" panose="02010600030101010101" pitchFamily="2" charset="-122"/>
                    <a:cs typeface="Segoe UI" panose="020B0502040204020203" pitchFamily="34" charset="0"/>
                  </a:endParaRPr>
                </a:p>
              </p:txBody>
            </p:sp>
          </p:grpSp>
          <p:sp>
            <p:nvSpPr>
              <p:cNvPr id="1033" name="Rectangle 61">
                <a:extLst>
                  <a:ext uri="{FF2B5EF4-FFF2-40B4-BE49-F238E27FC236}">
                    <a16:creationId xmlns:a16="http://schemas.microsoft.com/office/drawing/2014/main" id="{34FB6AE5-840D-B8B5-0114-BA20061891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82542" y="1709499"/>
                <a:ext cx="457200" cy="304800"/>
              </a:xfrm>
              <a:prstGeom prst="rect">
                <a:avLst/>
              </a:prstGeom>
              <a:solidFill>
                <a:srgbClr val="FFCC00"/>
              </a:solidFill>
              <a:ln w="19050">
                <a:solidFill>
                  <a:schemeClr val="accent2"/>
                </a:solidFill>
                <a:miter lim="800000"/>
                <a:headEnd/>
                <a:tailEnd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wrap="none" anchor="ctr" anchorCtr="1"/>
              <a:lstStyle>
                <a:lvl1pPr algn="ctr">
                  <a:lnSpc>
                    <a:spcPct val="80000"/>
                  </a:lnSpc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1pPr>
                <a:lvl2pPr marL="742950" indent="-285750" algn="ctr">
                  <a:lnSpc>
                    <a:spcPct val="80000"/>
                  </a:lnSpc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2pPr>
                <a:lvl3pPr marL="1143000" indent="-228600" algn="ctr">
                  <a:lnSpc>
                    <a:spcPct val="80000"/>
                  </a:lnSpc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3pPr>
                <a:lvl4pPr marL="1600200" indent="-228600" algn="ctr">
                  <a:lnSpc>
                    <a:spcPct val="80000"/>
                  </a:lnSpc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4pPr>
                <a:lvl5pPr marL="2057400" indent="-228600" algn="ctr">
                  <a:lnSpc>
                    <a:spcPct val="80000"/>
                  </a:lnSpc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2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ED7D31"/>
                  </a:buClr>
                  <a:buSzTx/>
                  <a:buFont typeface="Wingdings" panose="05000000000000000000" pitchFamily="2" charset="2"/>
                  <a:buNone/>
                  <a:tabLst/>
                  <a:defRPr/>
                </a:pPr>
                <a:r>
                  <a:rPr kumimoji="0" lang="en-US" altLang="zh-CN" sz="1600" b="1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宋体" panose="02010600030101010101" pitchFamily="2" charset="-122"/>
                    <a:cs typeface="Segoe UI" panose="020B0502040204020203" pitchFamily="34" charset="0"/>
                  </a:rPr>
                  <a:t>=1</a:t>
                </a:r>
              </a:p>
            </p:txBody>
          </p:sp>
          <p:sp>
            <p:nvSpPr>
              <p:cNvPr id="1034" name="Line 95">
                <a:extLst>
                  <a:ext uri="{FF2B5EF4-FFF2-40B4-BE49-F238E27FC236}">
                    <a16:creationId xmlns:a16="http://schemas.microsoft.com/office/drawing/2014/main" id="{F6B44C1B-B864-FDF6-4C61-75B979F1A07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708789" y="1256507"/>
                <a:ext cx="0" cy="45299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 type="stealth" w="lg" len="lg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ea typeface="宋体" panose="02010600030101010101" pitchFamily="2" charset="-122"/>
                  <a:cs typeface="Segoe UI" panose="020B0502040204020203" pitchFamily="34" charset="0"/>
                </a:endParaRPr>
              </a:p>
            </p:txBody>
          </p:sp>
          <p:sp>
            <p:nvSpPr>
              <p:cNvPr id="1035" name="Line 42">
                <a:extLst>
                  <a:ext uri="{FF2B5EF4-FFF2-40B4-BE49-F238E27FC236}">
                    <a16:creationId xmlns:a16="http://schemas.microsoft.com/office/drawing/2014/main" id="{BC729B2D-2F44-2E3C-0037-9B49DDD9AC0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89313" y="2023824"/>
                <a:ext cx="0" cy="45720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ea typeface="宋体" panose="02010600030101010101" pitchFamily="2" charset="-122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41" name="组合 40">
              <a:extLst>
                <a:ext uri="{FF2B5EF4-FFF2-40B4-BE49-F238E27FC236}">
                  <a16:creationId xmlns:a16="http://schemas.microsoft.com/office/drawing/2014/main" id="{3564E9AD-DBE0-4206-BFEC-ADD2FF1F54B3}"/>
                </a:ext>
              </a:extLst>
            </p:cNvPr>
            <p:cNvGrpSpPr/>
            <p:nvPr/>
          </p:nvGrpSpPr>
          <p:grpSpPr>
            <a:xfrm>
              <a:off x="5700163" y="1256507"/>
              <a:ext cx="871226" cy="1223314"/>
              <a:chOff x="4482542" y="1257710"/>
              <a:chExt cx="871226" cy="1223314"/>
            </a:xfrm>
          </p:grpSpPr>
          <p:grpSp>
            <p:nvGrpSpPr>
              <p:cNvPr id="1025" name="Group 17">
                <a:extLst>
                  <a:ext uri="{FF2B5EF4-FFF2-40B4-BE49-F238E27FC236}">
                    <a16:creationId xmlns:a16="http://schemas.microsoft.com/office/drawing/2014/main" id="{64BF5595-4B21-6A5D-1A1F-D4397F104E8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851658" y="2014299"/>
                <a:ext cx="502110" cy="457200"/>
                <a:chOff x="0" y="0"/>
                <a:chExt cx="432" cy="288"/>
              </a:xfrm>
            </p:grpSpPr>
            <p:sp>
              <p:nvSpPr>
                <p:cNvPr id="1029" name="Line 16">
                  <a:extLst>
                    <a:ext uri="{FF2B5EF4-FFF2-40B4-BE49-F238E27FC236}">
                      <a16:creationId xmlns:a16="http://schemas.microsoft.com/office/drawing/2014/main" id="{67B288F3-A133-E77E-A332-4231E2B6EFE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432" y="144"/>
                  <a:ext cx="0" cy="144"/>
                </a:xfrm>
                <a:prstGeom prst="line">
                  <a:avLst/>
                </a:prstGeom>
                <a:noFill/>
                <a:ln w="19050" cap="sq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宋体" panose="02010600030101010101" pitchFamily="2" charset="-122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030" name="Line 17">
                  <a:extLst>
                    <a:ext uri="{FF2B5EF4-FFF2-40B4-BE49-F238E27FC236}">
                      <a16:creationId xmlns:a16="http://schemas.microsoft.com/office/drawing/2014/main" id="{FACB720F-8270-EF09-4AD2-927A2BDC5D0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0" y="144"/>
                  <a:ext cx="428" cy="0"/>
                </a:xfrm>
                <a:prstGeom prst="line">
                  <a:avLst/>
                </a:prstGeom>
                <a:noFill/>
                <a:ln w="19050" cap="sq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宋体" panose="02010600030101010101" pitchFamily="2" charset="-122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031" name="Line 18">
                  <a:extLst>
                    <a:ext uri="{FF2B5EF4-FFF2-40B4-BE49-F238E27FC236}">
                      <a16:creationId xmlns:a16="http://schemas.microsoft.com/office/drawing/2014/main" id="{E69BD408-1E89-A436-B133-970B3A39E46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0" y="0"/>
                  <a:ext cx="0" cy="144"/>
                </a:xfrm>
                <a:prstGeom prst="line">
                  <a:avLst/>
                </a:prstGeom>
                <a:noFill/>
                <a:ln w="19050" cap="sq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宋体" panose="02010600030101010101" pitchFamily="2" charset="-122"/>
                    <a:cs typeface="Segoe UI" panose="020B0502040204020203" pitchFamily="34" charset="0"/>
                  </a:endParaRPr>
                </a:p>
              </p:txBody>
            </p:sp>
          </p:grpSp>
          <p:sp>
            <p:nvSpPr>
              <p:cNvPr id="1026" name="Rectangle 61">
                <a:extLst>
                  <a:ext uri="{FF2B5EF4-FFF2-40B4-BE49-F238E27FC236}">
                    <a16:creationId xmlns:a16="http://schemas.microsoft.com/office/drawing/2014/main" id="{82F75B5F-DEDD-EEBC-5FE9-0F689F96C3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82542" y="1709499"/>
                <a:ext cx="457200" cy="304800"/>
              </a:xfrm>
              <a:prstGeom prst="rect">
                <a:avLst/>
              </a:prstGeom>
              <a:solidFill>
                <a:srgbClr val="FFCC00"/>
              </a:solidFill>
              <a:ln w="19050">
                <a:solidFill>
                  <a:schemeClr val="accent2"/>
                </a:solidFill>
                <a:miter lim="800000"/>
                <a:headEnd/>
                <a:tailEnd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wrap="none" anchor="ctr" anchorCtr="1"/>
              <a:lstStyle>
                <a:lvl1pPr algn="ctr">
                  <a:lnSpc>
                    <a:spcPct val="80000"/>
                  </a:lnSpc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1pPr>
                <a:lvl2pPr marL="742950" indent="-285750" algn="ctr">
                  <a:lnSpc>
                    <a:spcPct val="80000"/>
                  </a:lnSpc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2pPr>
                <a:lvl3pPr marL="1143000" indent="-228600" algn="ctr">
                  <a:lnSpc>
                    <a:spcPct val="80000"/>
                  </a:lnSpc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3pPr>
                <a:lvl4pPr marL="1600200" indent="-228600" algn="ctr">
                  <a:lnSpc>
                    <a:spcPct val="80000"/>
                  </a:lnSpc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4pPr>
                <a:lvl5pPr marL="2057400" indent="-228600" algn="ctr">
                  <a:lnSpc>
                    <a:spcPct val="80000"/>
                  </a:lnSpc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2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ED7D31"/>
                  </a:buClr>
                  <a:buSzTx/>
                  <a:buFont typeface="Wingdings" panose="05000000000000000000" pitchFamily="2" charset="2"/>
                  <a:buNone/>
                  <a:tabLst/>
                  <a:defRPr/>
                </a:pPr>
                <a:r>
                  <a:rPr kumimoji="0" lang="en-US" altLang="zh-CN" sz="1600" b="1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宋体" panose="02010600030101010101" pitchFamily="2" charset="-122"/>
                    <a:cs typeface="Segoe UI" panose="020B0502040204020203" pitchFamily="34" charset="0"/>
                  </a:rPr>
                  <a:t>=1</a:t>
                </a:r>
              </a:p>
            </p:txBody>
          </p:sp>
          <p:sp>
            <p:nvSpPr>
              <p:cNvPr id="1027" name="Line 95">
                <a:extLst>
                  <a:ext uri="{FF2B5EF4-FFF2-40B4-BE49-F238E27FC236}">
                    <a16:creationId xmlns:a16="http://schemas.microsoft.com/office/drawing/2014/main" id="{9DA4F084-3A09-6BD3-A475-1FC75CA053F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708789" y="1257710"/>
                <a:ext cx="0" cy="451789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 type="stealth" w="lg" len="lg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ea typeface="宋体" panose="02010600030101010101" pitchFamily="2" charset="-122"/>
                  <a:cs typeface="Segoe UI" panose="020B0502040204020203" pitchFamily="34" charset="0"/>
                </a:endParaRPr>
              </a:p>
            </p:txBody>
          </p:sp>
          <p:sp>
            <p:nvSpPr>
              <p:cNvPr id="1028" name="Line 42">
                <a:extLst>
                  <a:ext uri="{FF2B5EF4-FFF2-40B4-BE49-F238E27FC236}">
                    <a16:creationId xmlns:a16="http://schemas.microsoft.com/office/drawing/2014/main" id="{ED07D86E-23B5-DAF7-6A78-F8C07FCF949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89313" y="2023824"/>
                <a:ext cx="0" cy="45720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ea typeface="宋体" panose="02010600030101010101" pitchFamily="2" charset="-122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42" name="组合 41">
              <a:extLst>
                <a:ext uri="{FF2B5EF4-FFF2-40B4-BE49-F238E27FC236}">
                  <a16:creationId xmlns:a16="http://schemas.microsoft.com/office/drawing/2014/main" id="{957DD2DB-2EB4-B37B-3816-0DDC0340E463}"/>
                </a:ext>
              </a:extLst>
            </p:cNvPr>
            <p:cNvGrpSpPr/>
            <p:nvPr/>
          </p:nvGrpSpPr>
          <p:grpSpPr>
            <a:xfrm>
              <a:off x="6926952" y="1256507"/>
              <a:ext cx="871226" cy="1231700"/>
              <a:chOff x="4482542" y="1249324"/>
              <a:chExt cx="871226" cy="1231700"/>
            </a:xfrm>
          </p:grpSpPr>
          <p:grpSp>
            <p:nvGrpSpPr>
              <p:cNvPr id="58" name="Group 17">
                <a:extLst>
                  <a:ext uri="{FF2B5EF4-FFF2-40B4-BE49-F238E27FC236}">
                    <a16:creationId xmlns:a16="http://schemas.microsoft.com/office/drawing/2014/main" id="{886686FC-7622-2B4B-C92C-615AF5C9D61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851658" y="2014299"/>
                <a:ext cx="502110" cy="457200"/>
                <a:chOff x="0" y="0"/>
                <a:chExt cx="432" cy="288"/>
              </a:xfrm>
            </p:grpSpPr>
            <p:sp>
              <p:nvSpPr>
                <p:cNvPr id="62" name="Line 16">
                  <a:extLst>
                    <a:ext uri="{FF2B5EF4-FFF2-40B4-BE49-F238E27FC236}">
                      <a16:creationId xmlns:a16="http://schemas.microsoft.com/office/drawing/2014/main" id="{A885BED1-C930-84FE-7B5E-FDC49E24F82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432" y="144"/>
                  <a:ext cx="0" cy="144"/>
                </a:xfrm>
                <a:prstGeom prst="line">
                  <a:avLst/>
                </a:prstGeom>
                <a:noFill/>
                <a:ln w="19050" cap="sq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宋体" panose="02010600030101010101" pitchFamily="2" charset="-122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63" name="Line 17">
                  <a:extLst>
                    <a:ext uri="{FF2B5EF4-FFF2-40B4-BE49-F238E27FC236}">
                      <a16:creationId xmlns:a16="http://schemas.microsoft.com/office/drawing/2014/main" id="{0C0E1247-16A9-107E-7847-49A35A679F4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0" y="144"/>
                  <a:ext cx="428" cy="0"/>
                </a:xfrm>
                <a:prstGeom prst="line">
                  <a:avLst/>
                </a:prstGeom>
                <a:noFill/>
                <a:ln w="19050" cap="sq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宋体" panose="02010600030101010101" pitchFamily="2" charset="-122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024" name="Line 18">
                  <a:extLst>
                    <a:ext uri="{FF2B5EF4-FFF2-40B4-BE49-F238E27FC236}">
                      <a16:creationId xmlns:a16="http://schemas.microsoft.com/office/drawing/2014/main" id="{C8516693-2352-0023-9296-509476C3382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0" y="0"/>
                  <a:ext cx="0" cy="144"/>
                </a:xfrm>
                <a:prstGeom prst="line">
                  <a:avLst/>
                </a:prstGeom>
                <a:noFill/>
                <a:ln w="19050" cap="sq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宋体" panose="02010600030101010101" pitchFamily="2" charset="-122"/>
                    <a:cs typeface="Segoe UI" panose="020B0502040204020203" pitchFamily="34" charset="0"/>
                  </a:endParaRPr>
                </a:p>
              </p:txBody>
            </p:sp>
          </p:grpSp>
          <p:sp>
            <p:nvSpPr>
              <p:cNvPr id="59" name="Rectangle 61">
                <a:extLst>
                  <a:ext uri="{FF2B5EF4-FFF2-40B4-BE49-F238E27FC236}">
                    <a16:creationId xmlns:a16="http://schemas.microsoft.com/office/drawing/2014/main" id="{7C10CE41-52FB-C958-206D-31C71E5FE3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82542" y="1709499"/>
                <a:ext cx="457200" cy="304800"/>
              </a:xfrm>
              <a:prstGeom prst="rect">
                <a:avLst/>
              </a:prstGeom>
              <a:solidFill>
                <a:srgbClr val="FFCC00"/>
              </a:solidFill>
              <a:ln w="19050">
                <a:solidFill>
                  <a:schemeClr val="accent2"/>
                </a:solidFill>
                <a:miter lim="800000"/>
                <a:headEnd/>
                <a:tailEnd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wrap="none" anchor="ctr" anchorCtr="1"/>
              <a:lstStyle>
                <a:lvl1pPr algn="ctr">
                  <a:lnSpc>
                    <a:spcPct val="80000"/>
                  </a:lnSpc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1pPr>
                <a:lvl2pPr marL="742950" indent="-285750" algn="ctr">
                  <a:lnSpc>
                    <a:spcPct val="80000"/>
                  </a:lnSpc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2pPr>
                <a:lvl3pPr marL="1143000" indent="-228600" algn="ctr">
                  <a:lnSpc>
                    <a:spcPct val="80000"/>
                  </a:lnSpc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3pPr>
                <a:lvl4pPr marL="1600200" indent="-228600" algn="ctr">
                  <a:lnSpc>
                    <a:spcPct val="80000"/>
                  </a:lnSpc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4pPr>
                <a:lvl5pPr marL="2057400" indent="-228600" algn="ctr">
                  <a:lnSpc>
                    <a:spcPct val="80000"/>
                  </a:lnSpc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2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ED7D31"/>
                  </a:buClr>
                  <a:buSzTx/>
                  <a:buFont typeface="Wingdings" panose="05000000000000000000" pitchFamily="2" charset="2"/>
                  <a:buNone/>
                  <a:tabLst/>
                  <a:defRPr/>
                </a:pPr>
                <a:r>
                  <a:rPr kumimoji="0" lang="en-US" altLang="zh-CN" sz="1600" b="1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宋体" panose="02010600030101010101" pitchFamily="2" charset="-122"/>
                    <a:cs typeface="Segoe UI" panose="020B0502040204020203" pitchFamily="34" charset="0"/>
                  </a:rPr>
                  <a:t>=1</a:t>
                </a:r>
              </a:p>
            </p:txBody>
          </p:sp>
          <p:sp>
            <p:nvSpPr>
              <p:cNvPr id="60" name="Line 95">
                <a:extLst>
                  <a:ext uri="{FF2B5EF4-FFF2-40B4-BE49-F238E27FC236}">
                    <a16:creationId xmlns:a16="http://schemas.microsoft.com/office/drawing/2014/main" id="{3E3BFBEE-962C-3257-07A0-02EF842F84C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708789" y="1249324"/>
                <a:ext cx="0" cy="460175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 type="stealth" w="lg" len="lg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ea typeface="宋体" panose="02010600030101010101" pitchFamily="2" charset="-122"/>
                  <a:cs typeface="Segoe UI" panose="020B0502040204020203" pitchFamily="34" charset="0"/>
                </a:endParaRPr>
              </a:p>
            </p:txBody>
          </p:sp>
          <p:sp>
            <p:nvSpPr>
              <p:cNvPr id="61" name="Line 42">
                <a:extLst>
                  <a:ext uri="{FF2B5EF4-FFF2-40B4-BE49-F238E27FC236}">
                    <a16:creationId xmlns:a16="http://schemas.microsoft.com/office/drawing/2014/main" id="{B18D4AA4-6BE8-CBFA-581F-E5F994DA0A4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89313" y="2023824"/>
                <a:ext cx="0" cy="45720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ea typeface="宋体" panose="02010600030101010101" pitchFamily="2" charset="-122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43" name="组合 42">
              <a:extLst>
                <a:ext uri="{FF2B5EF4-FFF2-40B4-BE49-F238E27FC236}">
                  <a16:creationId xmlns:a16="http://schemas.microsoft.com/office/drawing/2014/main" id="{AFD7E12A-2837-F434-98A0-C09A80CE458C}"/>
                </a:ext>
              </a:extLst>
            </p:cNvPr>
            <p:cNvGrpSpPr/>
            <p:nvPr/>
          </p:nvGrpSpPr>
          <p:grpSpPr>
            <a:xfrm>
              <a:off x="8154838" y="1256507"/>
              <a:ext cx="871226" cy="1664888"/>
              <a:chOff x="4482542" y="1246349"/>
              <a:chExt cx="871226" cy="1664888"/>
            </a:xfrm>
          </p:grpSpPr>
          <p:grpSp>
            <p:nvGrpSpPr>
              <p:cNvPr id="51" name="Group 17">
                <a:extLst>
                  <a:ext uri="{FF2B5EF4-FFF2-40B4-BE49-F238E27FC236}">
                    <a16:creationId xmlns:a16="http://schemas.microsoft.com/office/drawing/2014/main" id="{BCD52F3C-B31C-0B29-93B7-FC9AEAAE6F0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851658" y="2014299"/>
                <a:ext cx="502110" cy="896938"/>
                <a:chOff x="0" y="0"/>
                <a:chExt cx="432" cy="565"/>
              </a:xfrm>
            </p:grpSpPr>
            <p:sp>
              <p:nvSpPr>
                <p:cNvPr id="55" name="Line 16">
                  <a:extLst>
                    <a:ext uri="{FF2B5EF4-FFF2-40B4-BE49-F238E27FC236}">
                      <a16:creationId xmlns:a16="http://schemas.microsoft.com/office/drawing/2014/main" id="{C68C1BB9-5892-F786-592B-7356531C623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432" y="144"/>
                  <a:ext cx="0" cy="421"/>
                </a:xfrm>
                <a:prstGeom prst="line">
                  <a:avLst/>
                </a:prstGeom>
                <a:noFill/>
                <a:ln w="19050" cap="sq">
                  <a:solidFill>
                    <a:schemeClr val="tx1"/>
                  </a:solidFill>
                  <a:miter lim="800000"/>
                  <a:headEnd type="oval"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宋体" panose="02010600030101010101" pitchFamily="2" charset="-122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56" name="Line 17">
                  <a:extLst>
                    <a:ext uri="{FF2B5EF4-FFF2-40B4-BE49-F238E27FC236}">
                      <a16:creationId xmlns:a16="http://schemas.microsoft.com/office/drawing/2014/main" id="{FB0EAA16-497E-75C1-29AC-7E717423B88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0" y="144"/>
                  <a:ext cx="428" cy="0"/>
                </a:xfrm>
                <a:prstGeom prst="line">
                  <a:avLst/>
                </a:prstGeom>
                <a:noFill/>
                <a:ln w="19050" cap="sq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宋体" panose="02010600030101010101" pitchFamily="2" charset="-122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57" name="Line 18">
                  <a:extLst>
                    <a:ext uri="{FF2B5EF4-FFF2-40B4-BE49-F238E27FC236}">
                      <a16:creationId xmlns:a16="http://schemas.microsoft.com/office/drawing/2014/main" id="{80FD6439-481C-6472-4A77-1286DFABFD6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0" y="0"/>
                  <a:ext cx="0" cy="144"/>
                </a:xfrm>
                <a:prstGeom prst="line">
                  <a:avLst/>
                </a:prstGeom>
                <a:noFill/>
                <a:ln w="19050" cap="sq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宋体" panose="02010600030101010101" pitchFamily="2" charset="-122"/>
                    <a:cs typeface="Segoe UI" panose="020B0502040204020203" pitchFamily="34" charset="0"/>
                  </a:endParaRPr>
                </a:p>
              </p:txBody>
            </p:sp>
          </p:grpSp>
          <p:sp>
            <p:nvSpPr>
              <p:cNvPr id="52" name="Rectangle 61">
                <a:extLst>
                  <a:ext uri="{FF2B5EF4-FFF2-40B4-BE49-F238E27FC236}">
                    <a16:creationId xmlns:a16="http://schemas.microsoft.com/office/drawing/2014/main" id="{E887EF82-D413-58F0-F3EE-6837DD999C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82542" y="1709499"/>
                <a:ext cx="457200" cy="304800"/>
              </a:xfrm>
              <a:prstGeom prst="rect">
                <a:avLst/>
              </a:prstGeom>
              <a:solidFill>
                <a:srgbClr val="FFCC00"/>
              </a:solidFill>
              <a:ln w="19050">
                <a:solidFill>
                  <a:schemeClr val="accent2"/>
                </a:solidFill>
                <a:miter lim="800000"/>
                <a:headEnd/>
                <a:tailEnd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wrap="none" anchor="ctr" anchorCtr="1"/>
              <a:lstStyle>
                <a:lvl1pPr algn="ctr">
                  <a:lnSpc>
                    <a:spcPct val="80000"/>
                  </a:lnSpc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1pPr>
                <a:lvl2pPr marL="742950" indent="-285750" algn="ctr">
                  <a:lnSpc>
                    <a:spcPct val="80000"/>
                  </a:lnSpc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2pPr>
                <a:lvl3pPr marL="1143000" indent="-228600" algn="ctr">
                  <a:lnSpc>
                    <a:spcPct val="80000"/>
                  </a:lnSpc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3pPr>
                <a:lvl4pPr marL="1600200" indent="-228600" algn="ctr">
                  <a:lnSpc>
                    <a:spcPct val="80000"/>
                  </a:lnSpc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4pPr>
                <a:lvl5pPr marL="2057400" indent="-228600" algn="ctr">
                  <a:lnSpc>
                    <a:spcPct val="80000"/>
                  </a:lnSpc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2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ED7D31"/>
                  </a:buClr>
                  <a:buSzTx/>
                  <a:buFont typeface="Wingdings" panose="05000000000000000000" pitchFamily="2" charset="2"/>
                  <a:buNone/>
                  <a:tabLst/>
                  <a:defRPr/>
                </a:pPr>
                <a:r>
                  <a:rPr kumimoji="0" lang="en-US" altLang="zh-CN" sz="1600" b="1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宋体" panose="02010600030101010101" pitchFamily="2" charset="-122"/>
                    <a:cs typeface="Segoe UI" panose="020B0502040204020203" pitchFamily="34" charset="0"/>
                  </a:rPr>
                  <a:t>=1</a:t>
                </a:r>
              </a:p>
            </p:txBody>
          </p:sp>
          <p:sp>
            <p:nvSpPr>
              <p:cNvPr id="53" name="Line 95">
                <a:extLst>
                  <a:ext uri="{FF2B5EF4-FFF2-40B4-BE49-F238E27FC236}">
                    <a16:creationId xmlns:a16="http://schemas.microsoft.com/office/drawing/2014/main" id="{774AB136-8DEC-DC0A-A494-480C8696FFF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708789" y="1246349"/>
                <a:ext cx="0" cy="46315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 type="stealth" w="lg" len="lg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ea typeface="宋体" panose="02010600030101010101" pitchFamily="2" charset="-122"/>
                  <a:cs typeface="Segoe UI" panose="020B0502040204020203" pitchFamily="34" charset="0"/>
                </a:endParaRPr>
              </a:p>
            </p:txBody>
          </p:sp>
          <p:sp>
            <p:nvSpPr>
              <p:cNvPr id="54" name="Line 42">
                <a:extLst>
                  <a:ext uri="{FF2B5EF4-FFF2-40B4-BE49-F238E27FC236}">
                    <a16:creationId xmlns:a16="http://schemas.microsoft.com/office/drawing/2014/main" id="{9D6B92C1-28E6-3717-0773-0D092256872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89313" y="2023824"/>
                <a:ext cx="0" cy="45720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ea typeface="宋体" panose="02010600030101010101" pitchFamily="2" charset="-122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44" name="内容占位符 2">
              <a:extLst>
                <a:ext uri="{FF2B5EF4-FFF2-40B4-BE49-F238E27FC236}">
                  <a16:creationId xmlns:a16="http://schemas.microsoft.com/office/drawing/2014/main" id="{72139427-8739-F164-8F21-ACDFB323D5EB}"/>
                </a:ext>
              </a:extLst>
            </p:cNvPr>
            <p:cNvSpPr txBox="1">
              <a:spLocks/>
            </p:cNvSpPr>
            <p:nvPr/>
          </p:nvSpPr>
          <p:spPr>
            <a:xfrm>
              <a:off x="3095275" y="1677362"/>
              <a:ext cx="1115625" cy="493653"/>
            </a:xfrm>
            <a:prstGeom prst="rect">
              <a:avLst/>
            </a:prstGeom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•"/>
                <a:defRPr lang="zh-CN" altLang="en-US" sz="2400" dirty="0" smtClean="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–"/>
                <a:defRPr lang="zh-CN" altLang="en-US" sz="2000" dirty="0" smtClean="0">
                  <a:solidFill>
                    <a:srgbClr val="C00000"/>
                  </a:solidFill>
                  <a:latin typeface="+mn-ea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•"/>
                <a:defRPr lang="zh-CN" altLang="en-US" sz="2000" dirty="0" smtClean="0">
                  <a:solidFill>
                    <a:schemeClr val="tx1"/>
                  </a:solidFill>
                  <a:latin typeface="+mn-ea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–"/>
                <a:defRPr sz="16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1600">
                  <a:solidFill>
                    <a:schemeClr val="tx1"/>
                  </a:solidFill>
                  <a:latin typeface="+mn-lt"/>
                  <a:ea typeface="+mn-ea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1600">
                  <a:solidFill>
                    <a:schemeClr val="tx1"/>
                  </a:solidFill>
                  <a:latin typeface="+mn-lt"/>
                  <a:ea typeface="+mn-ea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1600">
                  <a:solidFill>
                    <a:schemeClr val="tx1"/>
                  </a:solidFill>
                  <a:latin typeface="+mn-lt"/>
                  <a:ea typeface="+mn-ea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1600">
                  <a:solidFill>
                    <a:schemeClr val="tx1"/>
                  </a:solidFill>
                  <a:latin typeface="+mn-lt"/>
                  <a:ea typeface="+mn-ea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1600">
                  <a:solidFill>
                    <a:schemeClr val="tx1"/>
                  </a:solidFill>
                  <a:latin typeface="+mn-lt"/>
                  <a:ea typeface="+mn-ea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5T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5" name="内容占位符 2">
              <a:extLst>
                <a:ext uri="{FF2B5EF4-FFF2-40B4-BE49-F238E27FC236}">
                  <a16:creationId xmlns:a16="http://schemas.microsoft.com/office/drawing/2014/main" id="{09CFA431-F1B7-E804-4979-2C494BE8C2FA}"/>
                </a:ext>
              </a:extLst>
            </p:cNvPr>
            <p:cNvSpPr txBox="1">
              <a:spLocks/>
            </p:cNvSpPr>
            <p:nvPr/>
          </p:nvSpPr>
          <p:spPr>
            <a:xfrm>
              <a:off x="7033344" y="1080371"/>
              <a:ext cx="1115625" cy="493653"/>
            </a:xfrm>
            <a:prstGeom prst="rect">
              <a:avLst/>
            </a:prstGeom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•"/>
                <a:defRPr lang="zh-CN" altLang="en-US" sz="2400" dirty="0" smtClean="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–"/>
                <a:defRPr lang="zh-CN" altLang="en-US" sz="2000" dirty="0" smtClean="0">
                  <a:solidFill>
                    <a:srgbClr val="C00000"/>
                  </a:solidFill>
                  <a:latin typeface="+mn-ea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•"/>
                <a:defRPr lang="zh-CN" altLang="en-US" sz="2000" dirty="0" smtClean="0">
                  <a:solidFill>
                    <a:schemeClr val="tx1"/>
                  </a:solidFill>
                  <a:latin typeface="+mn-ea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–"/>
                <a:defRPr sz="16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1600">
                  <a:solidFill>
                    <a:schemeClr val="tx1"/>
                  </a:solidFill>
                  <a:latin typeface="+mn-lt"/>
                  <a:ea typeface="+mn-ea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1600">
                  <a:solidFill>
                    <a:schemeClr val="tx1"/>
                  </a:solidFill>
                  <a:latin typeface="+mn-lt"/>
                  <a:ea typeface="+mn-ea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1600">
                  <a:solidFill>
                    <a:schemeClr val="tx1"/>
                  </a:solidFill>
                  <a:latin typeface="+mn-lt"/>
                  <a:ea typeface="+mn-ea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1600">
                  <a:solidFill>
                    <a:schemeClr val="tx1"/>
                  </a:solidFill>
                  <a:latin typeface="+mn-lt"/>
                  <a:ea typeface="+mn-ea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1600">
                  <a:solidFill>
                    <a:schemeClr val="tx1"/>
                  </a:solidFill>
                  <a:latin typeface="+mn-lt"/>
                  <a:ea typeface="+mn-ea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8T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6" name="Rectangle 83">
              <a:extLst>
                <a:ext uri="{FF2B5EF4-FFF2-40B4-BE49-F238E27FC236}">
                  <a16:creationId xmlns:a16="http://schemas.microsoft.com/office/drawing/2014/main" id="{6A7059D5-F112-16E5-C5EC-CFCCFCECAE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53539" y="2974699"/>
              <a:ext cx="1082675" cy="3012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marL="469900" indent="-4699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marL="469900" marR="0" lvl="0" indent="-469900" algn="l" defTabSz="914400" rtl="0" eaLnBrk="1" fontAlgn="auto" latinLnBrk="0" hangingPunct="1">
                <a:lnSpc>
                  <a:spcPct val="12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ED7D31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zh-CN" sz="1400" b="1" i="0" u="none" strike="noStrike" kern="1200" cap="none" spc="0" normalizeH="0" baseline="0" noProof="0">
                  <a:ln>
                    <a:noFill/>
                  </a:ln>
                  <a:solidFill>
                    <a:srgbClr val="E7E6E6">
                      <a:lumMod val="50000"/>
                    </a:srgbClr>
                  </a:solidFill>
                  <a:effectLst/>
                  <a:uLnTx/>
                  <a:uFillTx/>
                  <a:latin typeface="Segoe UI" panose="020B0502040204020203" pitchFamily="34" charset="0"/>
                  <a:ea typeface="宋体" panose="02010600030101010101" pitchFamily="2" charset="-122"/>
                  <a:cs typeface="Segoe UI" panose="020B0502040204020203" pitchFamily="34" charset="0"/>
                </a:rPr>
                <a:t>G</a:t>
              </a:r>
              <a:r>
                <a:rPr kumimoji="0" lang="en-US" altLang="zh-CN" sz="1400" b="1" i="0" u="none" strike="noStrike" kern="1200" cap="none" spc="0" normalizeH="0" baseline="-25000" noProof="0">
                  <a:ln>
                    <a:noFill/>
                  </a:ln>
                  <a:solidFill>
                    <a:srgbClr val="E7E6E6">
                      <a:lumMod val="50000"/>
                    </a:srgbClr>
                  </a:solidFill>
                  <a:effectLst/>
                  <a:uLnTx/>
                  <a:uFillTx/>
                  <a:latin typeface="Segoe UI" panose="020B0502040204020203" pitchFamily="34" charset="0"/>
                  <a:ea typeface="宋体" panose="02010600030101010101" pitchFamily="2" charset="-122"/>
                  <a:cs typeface="Segoe UI" panose="020B0502040204020203" pitchFamily="34" charset="0"/>
                </a:rPr>
                <a:t>3          </a:t>
              </a:r>
              <a:r>
                <a:rPr kumimoji="0" lang="zh-CN" altLang="en-US" sz="1400" b="1" i="0" u="none" strike="noStrike" kern="1200" cap="none" spc="0" normalizeH="0" baseline="-25000" noProof="0">
                  <a:ln>
                    <a:noFill/>
                  </a:ln>
                  <a:solidFill>
                    <a:srgbClr val="E7E6E6">
                      <a:lumMod val="50000"/>
                    </a:srgbClr>
                  </a:solidFill>
                  <a:effectLst/>
                  <a:uLnTx/>
                  <a:uFillTx/>
                  <a:latin typeface="Segoe UI" panose="020B0502040204020203" pitchFamily="34" charset="0"/>
                  <a:ea typeface="宋体" panose="02010600030101010101" pitchFamily="2" charset="-122"/>
                  <a:cs typeface="Segoe UI" panose="020B0502040204020203" pitchFamily="34" charset="0"/>
                </a:rPr>
                <a:t>　</a:t>
              </a:r>
              <a:r>
                <a:rPr kumimoji="0" lang="en-US" altLang="zh-CN" sz="1400" b="1" i="0" u="none" strike="noStrike" kern="1200" cap="none" spc="0" normalizeH="0" baseline="0" noProof="0">
                  <a:ln>
                    <a:noFill/>
                  </a:ln>
                  <a:solidFill>
                    <a:srgbClr val="E7E6E6">
                      <a:lumMod val="50000"/>
                    </a:srgbClr>
                  </a:solidFill>
                  <a:effectLst/>
                  <a:uLnTx/>
                  <a:uFillTx/>
                  <a:latin typeface="Segoe UI" panose="020B0502040204020203" pitchFamily="34" charset="0"/>
                  <a:ea typeface="宋体" panose="02010600030101010101" pitchFamily="2" charset="-122"/>
                  <a:cs typeface="Segoe UI" panose="020B0502040204020203" pitchFamily="34" charset="0"/>
                </a:rPr>
                <a:t>P</a:t>
              </a:r>
              <a:r>
                <a:rPr kumimoji="0" lang="en-US" altLang="zh-CN" sz="1400" b="1" i="0" u="none" strike="noStrike" kern="1200" cap="none" spc="0" normalizeH="0" baseline="-25000" noProof="0">
                  <a:ln>
                    <a:noFill/>
                  </a:ln>
                  <a:solidFill>
                    <a:srgbClr val="E7E6E6">
                      <a:lumMod val="50000"/>
                    </a:srgbClr>
                  </a:solidFill>
                  <a:effectLst/>
                  <a:uLnTx/>
                  <a:uFillTx/>
                  <a:latin typeface="Segoe UI" panose="020B0502040204020203" pitchFamily="34" charset="0"/>
                  <a:ea typeface="宋体" panose="02010600030101010101" pitchFamily="2" charset="-122"/>
                  <a:cs typeface="Segoe UI" panose="020B0502040204020203" pitchFamily="34" charset="0"/>
                </a:rPr>
                <a:t>3</a:t>
              </a:r>
              <a:endParaRPr kumimoji="0" lang="en-US" altLang="zh-CN" sz="1400" b="1" i="0" u="none" strike="noStrike" kern="1200" cap="none" spc="0" normalizeH="0" baseline="-2500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endParaRPr>
            </a:p>
          </p:txBody>
        </p:sp>
        <p:sp>
          <p:nvSpPr>
            <p:cNvPr id="47" name="Rectangle 84">
              <a:extLst>
                <a:ext uri="{FF2B5EF4-FFF2-40B4-BE49-F238E27FC236}">
                  <a16:creationId xmlns:a16="http://schemas.microsoft.com/office/drawing/2014/main" id="{B0A4F9C4-6927-D7E2-74D0-10EE5AECFD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48926" y="2974699"/>
              <a:ext cx="1054100" cy="3586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marL="469900" indent="-4699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marL="469900" marR="0" lvl="0" indent="-469900" algn="l" defTabSz="914400" rtl="0" eaLnBrk="1" fontAlgn="auto" latinLnBrk="0" hangingPunct="1">
                <a:lnSpc>
                  <a:spcPct val="12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ED7D31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zh-CN" sz="1400" b="1" i="0" u="none" strike="noStrike" kern="1200" cap="none" spc="0" normalizeH="0" baseline="0" noProof="0">
                  <a:ln>
                    <a:noFill/>
                  </a:ln>
                  <a:solidFill>
                    <a:srgbClr val="E7E6E6">
                      <a:lumMod val="50000"/>
                    </a:srgbClr>
                  </a:solidFill>
                  <a:effectLst/>
                  <a:uLnTx/>
                  <a:uFillTx/>
                  <a:latin typeface="Segoe UI" panose="020B0502040204020203" pitchFamily="34" charset="0"/>
                  <a:ea typeface="宋体" panose="02010600030101010101" pitchFamily="2" charset="-122"/>
                  <a:cs typeface="Segoe UI" panose="020B0502040204020203" pitchFamily="34" charset="0"/>
                </a:rPr>
                <a:t>G</a:t>
              </a:r>
              <a:r>
                <a:rPr kumimoji="0" lang="en-US" altLang="zh-CN" sz="1400" b="1" i="0" u="none" strike="noStrike" kern="1200" cap="none" spc="0" normalizeH="0" baseline="-25000" noProof="0">
                  <a:ln>
                    <a:noFill/>
                  </a:ln>
                  <a:solidFill>
                    <a:srgbClr val="E7E6E6">
                      <a:lumMod val="50000"/>
                    </a:srgbClr>
                  </a:solidFill>
                  <a:effectLst/>
                  <a:uLnTx/>
                  <a:uFillTx/>
                  <a:latin typeface="Segoe UI" panose="020B0502040204020203" pitchFamily="34" charset="0"/>
                  <a:ea typeface="宋体" panose="02010600030101010101" pitchFamily="2" charset="-122"/>
                  <a:cs typeface="Segoe UI" panose="020B0502040204020203" pitchFamily="34" charset="0"/>
                </a:rPr>
                <a:t>2           </a:t>
              </a:r>
              <a:r>
                <a:rPr kumimoji="0" lang="zh-CN" altLang="en-US" sz="1400" b="1" i="0" u="none" strike="noStrike" kern="1200" cap="none" spc="0" normalizeH="0" baseline="-25000" noProof="0">
                  <a:ln>
                    <a:noFill/>
                  </a:ln>
                  <a:solidFill>
                    <a:srgbClr val="E7E6E6">
                      <a:lumMod val="50000"/>
                    </a:srgbClr>
                  </a:solidFill>
                  <a:effectLst/>
                  <a:uLnTx/>
                  <a:uFillTx/>
                  <a:latin typeface="Segoe UI" panose="020B0502040204020203" pitchFamily="34" charset="0"/>
                  <a:ea typeface="宋体" panose="02010600030101010101" pitchFamily="2" charset="-122"/>
                  <a:cs typeface="Segoe UI" panose="020B0502040204020203" pitchFamily="34" charset="0"/>
                </a:rPr>
                <a:t>　</a:t>
              </a:r>
              <a:r>
                <a:rPr kumimoji="0" lang="en-US" altLang="zh-CN" sz="1400" b="1" i="0" u="none" strike="noStrike" kern="1200" cap="none" spc="0" normalizeH="0" baseline="0" noProof="0">
                  <a:ln>
                    <a:noFill/>
                  </a:ln>
                  <a:solidFill>
                    <a:srgbClr val="E7E6E6">
                      <a:lumMod val="50000"/>
                    </a:srgbClr>
                  </a:solidFill>
                  <a:effectLst/>
                  <a:uLnTx/>
                  <a:uFillTx/>
                  <a:latin typeface="Segoe UI" panose="020B0502040204020203" pitchFamily="34" charset="0"/>
                  <a:ea typeface="宋体" panose="02010600030101010101" pitchFamily="2" charset="-122"/>
                  <a:cs typeface="Segoe UI" panose="020B0502040204020203" pitchFamily="34" charset="0"/>
                </a:rPr>
                <a:t>P</a:t>
              </a:r>
              <a:r>
                <a:rPr kumimoji="0" lang="en-US" altLang="zh-CN" sz="1400" b="1" i="0" u="none" strike="noStrike" kern="1200" cap="none" spc="0" normalizeH="0" baseline="-25000" noProof="0">
                  <a:ln>
                    <a:noFill/>
                  </a:ln>
                  <a:solidFill>
                    <a:srgbClr val="E7E6E6">
                      <a:lumMod val="50000"/>
                    </a:srgbClr>
                  </a:solidFill>
                  <a:effectLst/>
                  <a:uLnTx/>
                  <a:uFillTx/>
                  <a:latin typeface="Segoe UI" panose="020B0502040204020203" pitchFamily="34" charset="0"/>
                  <a:ea typeface="宋体" panose="02010600030101010101" pitchFamily="2" charset="-122"/>
                  <a:cs typeface="Segoe UI" panose="020B0502040204020203" pitchFamily="34" charset="0"/>
                </a:rPr>
                <a:t>2</a:t>
              </a:r>
              <a:endParaRPr kumimoji="0" lang="en-US" altLang="zh-CN" sz="1400" b="1" i="0" u="none" strike="noStrike" kern="1200" cap="none" spc="0" normalizeH="0" baseline="-2500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endParaRPr>
            </a:p>
          </p:txBody>
        </p:sp>
        <p:sp>
          <p:nvSpPr>
            <p:cNvPr id="48" name="Rectangle 85">
              <a:extLst>
                <a:ext uri="{FF2B5EF4-FFF2-40B4-BE49-F238E27FC236}">
                  <a16:creationId xmlns:a16="http://schemas.microsoft.com/office/drawing/2014/main" id="{F4517F56-8B43-A7CA-CCC5-5C3233F82D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74477" y="2974699"/>
              <a:ext cx="1017588" cy="3360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marL="469900" indent="-4699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marL="469900" marR="0" lvl="0" indent="-469900" algn="l" defTabSz="914400" rtl="0" eaLnBrk="1" fontAlgn="auto" latinLnBrk="0" hangingPunct="1">
                <a:lnSpc>
                  <a:spcPct val="12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ED7D31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50000"/>
                    </a:srgbClr>
                  </a:solidFill>
                  <a:effectLst/>
                  <a:uLnTx/>
                  <a:uFillTx/>
                  <a:latin typeface="Segoe UI" panose="020B0502040204020203" pitchFamily="34" charset="0"/>
                  <a:ea typeface="宋体" panose="02010600030101010101" pitchFamily="2" charset="-122"/>
                  <a:cs typeface="Segoe UI" panose="020B0502040204020203" pitchFamily="34" charset="0"/>
                </a:rPr>
                <a:t>G</a:t>
              </a:r>
              <a:r>
                <a:rPr kumimoji="0" lang="en-US" altLang="zh-CN" sz="14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E7E6E6">
                      <a:lumMod val="50000"/>
                    </a:srgbClr>
                  </a:solidFill>
                  <a:effectLst/>
                  <a:uLnTx/>
                  <a:uFillTx/>
                  <a:latin typeface="Segoe UI" panose="020B0502040204020203" pitchFamily="34" charset="0"/>
                  <a:ea typeface="宋体" panose="02010600030101010101" pitchFamily="2" charset="-122"/>
                  <a:cs typeface="Segoe UI" panose="020B0502040204020203" pitchFamily="34" charset="0"/>
                </a:rPr>
                <a:t>1        </a:t>
              </a:r>
              <a:r>
                <a:rPr kumimoji="0" lang="zh-CN" altLang="en-US" sz="14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E7E6E6">
                      <a:lumMod val="50000"/>
                    </a:srgbClr>
                  </a:solidFill>
                  <a:effectLst/>
                  <a:uLnTx/>
                  <a:uFillTx/>
                  <a:latin typeface="Segoe UI" panose="020B0502040204020203" pitchFamily="34" charset="0"/>
                  <a:ea typeface="宋体" panose="02010600030101010101" pitchFamily="2" charset="-122"/>
                  <a:cs typeface="Segoe UI" panose="020B0502040204020203" pitchFamily="34" charset="0"/>
                </a:rPr>
                <a:t>　</a:t>
              </a:r>
              <a:r>
                <a:rPr kumimoji="0" lang="en-US" altLang="zh-CN" sz="14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E7E6E6">
                      <a:lumMod val="50000"/>
                    </a:srgbClr>
                  </a:solidFill>
                  <a:effectLst/>
                  <a:uLnTx/>
                  <a:uFillTx/>
                  <a:latin typeface="Segoe UI" panose="020B0502040204020203" pitchFamily="34" charset="0"/>
                  <a:ea typeface="宋体" panose="02010600030101010101" pitchFamily="2" charset="-122"/>
                  <a:cs typeface="Segoe UI" panose="020B0502040204020203" pitchFamily="34" charset="0"/>
                </a:rPr>
                <a:t> </a:t>
              </a: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50000"/>
                    </a:srgbClr>
                  </a:solidFill>
                  <a:effectLst/>
                  <a:uLnTx/>
                  <a:uFillTx/>
                  <a:latin typeface="Segoe UI" panose="020B0502040204020203" pitchFamily="34" charset="0"/>
                  <a:ea typeface="宋体" panose="02010600030101010101" pitchFamily="2" charset="-122"/>
                  <a:cs typeface="Segoe UI" panose="020B0502040204020203" pitchFamily="34" charset="0"/>
                </a:rPr>
                <a:t>P</a:t>
              </a:r>
              <a:r>
                <a:rPr kumimoji="0" lang="en-US" altLang="zh-CN" sz="14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E7E6E6">
                      <a:lumMod val="50000"/>
                    </a:srgbClr>
                  </a:solidFill>
                  <a:effectLst/>
                  <a:uLnTx/>
                  <a:uFillTx/>
                  <a:latin typeface="Segoe UI" panose="020B0502040204020203" pitchFamily="34" charset="0"/>
                  <a:ea typeface="宋体" panose="02010600030101010101" pitchFamily="2" charset="-122"/>
                  <a:cs typeface="Segoe UI" panose="020B0502040204020203" pitchFamily="34" charset="0"/>
                </a:rPr>
                <a:t>1</a:t>
              </a:r>
            </a:p>
          </p:txBody>
        </p:sp>
        <p:sp>
          <p:nvSpPr>
            <p:cNvPr id="49" name="Rectangle 86">
              <a:extLst>
                <a:ext uri="{FF2B5EF4-FFF2-40B4-BE49-F238E27FC236}">
                  <a16:creationId xmlns:a16="http://schemas.microsoft.com/office/drawing/2014/main" id="{76A53CDE-A61B-B6E3-D6AE-D8A992B374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84152" y="2974699"/>
              <a:ext cx="1154113" cy="3360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marL="469900" indent="-4699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marL="469900" marR="0" lvl="0" indent="-469900" algn="l" defTabSz="914400" rtl="0" eaLnBrk="1" fontAlgn="auto" latinLnBrk="0" hangingPunct="1">
                <a:lnSpc>
                  <a:spcPct val="12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ED7D31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zh-CN" sz="1400" b="1" i="0" u="none" strike="noStrike" kern="1200" cap="none" spc="0" normalizeH="0" baseline="0" noProof="0">
                  <a:ln>
                    <a:noFill/>
                  </a:ln>
                  <a:solidFill>
                    <a:srgbClr val="E7E6E6">
                      <a:lumMod val="50000"/>
                    </a:srgbClr>
                  </a:solidFill>
                  <a:effectLst/>
                  <a:uLnTx/>
                  <a:uFillTx/>
                  <a:latin typeface="Segoe UI" panose="020B0502040204020203" pitchFamily="34" charset="0"/>
                  <a:ea typeface="宋体" panose="02010600030101010101" pitchFamily="2" charset="-122"/>
                  <a:cs typeface="Segoe UI" panose="020B0502040204020203" pitchFamily="34" charset="0"/>
                </a:rPr>
                <a:t> G</a:t>
              </a:r>
              <a:r>
                <a:rPr kumimoji="0" lang="en-US" altLang="zh-CN" sz="1400" b="1" i="0" u="none" strike="noStrike" kern="1200" cap="none" spc="0" normalizeH="0" baseline="-25000" noProof="0">
                  <a:ln>
                    <a:noFill/>
                  </a:ln>
                  <a:solidFill>
                    <a:srgbClr val="E7E6E6">
                      <a:lumMod val="50000"/>
                    </a:srgbClr>
                  </a:solidFill>
                  <a:effectLst/>
                  <a:uLnTx/>
                  <a:uFillTx/>
                  <a:latin typeface="Segoe UI" panose="020B0502040204020203" pitchFamily="34" charset="0"/>
                  <a:ea typeface="宋体" panose="02010600030101010101" pitchFamily="2" charset="-122"/>
                  <a:cs typeface="Segoe UI" panose="020B0502040204020203" pitchFamily="34" charset="0"/>
                </a:rPr>
                <a:t>0        </a:t>
              </a:r>
              <a:r>
                <a:rPr kumimoji="0" lang="zh-CN" altLang="en-US" sz="14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E7E6E6">
                      <a:lumMod val="50000"/>
                    </a:srgbClr>
                  </a:solidFill>
                  <a:effectLst/>
                  <a:uLnTx/>
                  <a:uFillTx/>
                  <a:latin typeface="Segoe UI" panose="020B0502040204020203" pitchFamily="34" charset="0"/>
                  <a:ea typeface="宋体" panose="02010600030101010101" pitchFamily="2" charset="-122"/>
                  <a:cs typeface="Segoe UI" panose="020B0502040204020203" pitchFamily="34" charset="0"/>
                </a:rPr>
                <a:t>　</a:t>
              </a:r>
              <a:r>
                <a:rPr kumimoji="0" lang="en-US" altLang="zh-CN" sz="1400" b="1" i="0" u="none" strike="noStrike" kern="1200" cap="none" spc="0" normalizeH="0" baseline="-25000" noProof="0">
                  <a:ln>
                    <a:noFill/>
                  </a:ln>
                  <a:solidFill>
                    <a:srgbClr val="E7E6E6">
                      <a:lumMod val="50000"/>
                    </a:srgbClr>
                  </a:solidFill>
                  <a:effectLst/>
                  <a:uLnTx/>
                  <a:uFillTx/>
                  <a:latin typeface="Segoe UI" panose="020B0502040204020203" pitchFamily="34" charset="0"/>
                  <a:ea typeface="宋体" panose="02010600030101010101" pitchFamily="2" charset="-122"/>
                  <a:cs typeface="Segoe UI" panose="020B0502040204020203" pitchFamily="34" charset="0"/>
                </a:rPr>
                <a:t>   </a:t>
              </a:r>
              <a:r>
                <a:rPr kumimoji="0" lang="en-US" altLang="zh-CN" sz="1400" b="1" i="0" u="none" strike="noStrike" kern="1200" cap="none" spc="0" normalizeH="0" baseline="0" noProof="0">
                  <a:ln>
                    <a:noFill/>
                  </a:ln>
                  <a:solidFill>
                    <a:srgbClr val="E7E6E6">
                      <a:lumMod val="50000"/>
                    </a:srgbClr>
                  </a:solidFill>
                  <a:effectLst/>
                  <a:uLnTx/>
                  <a:uFillTx/>
                  <a:latin typeface="Segoe UI" panose="020B0502040204020203" pitchFamily="34" charset="0"/>
                  <a:ea typeface="宋体" panose="02010600030101010101" pitchFamily="2" charset="-122"/>
                  <a:cs typeface="Segoe UI" panose="020B0502040204020203" pitchFamily="34" charset="0"/>
                </a:rPr>
                <a:t>P</a:t>
              </a:r>
              <a:r>
                <a:rPr kumimoji="0" lang="en-US" altLang="zh-CN" sz="1400" b="1" i="0" u="none" strike="noStrike" kern="1200" cap="none" spc="0" normalizeH="0" baseline="-25000" noProof="0">
                  <a:ln>
                    <a:noFill/>
                  </a:ln>
                  <a:solidFill>
                    <a:srgbClr val="E7E6E6">
                      <a:lumMod val="50000"/>
                    </a:srgbClr>
                  </a:solidFill>
                  <a:effectLst/>
                  <a:uLnTx/>
                  <a:uFillTx/>
                  <a:latin typeface="Segoe UI" panose="020B0502040204020203" pitchFamily="34" charset="0"/>
                  <a:ea typeface="宋体" panose="02010600030101010101" pitchFamily="2" charset="-122"/>
                  <a:cs typeface="Segoe UI" panose="020B0502040204020203" pitchFamily="34" charset="0"/>
                </a:rPr>
                <a:t>0</a:t>
              </a:r>
              <a:endParaRPr kumimoji="0" lang="en-US" altLang="zh-CN" sz="1400" b="1" i="0" u="none" strike="noStrike" kern="1200" cap="none" spc="0" normalizeH="0" baseline="-2500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endParaRPr>
            </a:p>
          </p:txBody>
        </p:sp>
        <p:sp>
          <p:nvSpPr>
            <p:cNvPr id="50" name="Line 88">
              <a:extLst>
                <a:ext uri="{FF2B5EF4-FFF2-40B4-BE49-F238E27FC236}">
                  <a16:creationId xmlns:a16="http://schemas.microsoft.com/office/drawing/2014/main" id="{E1BE7AF4-ADD7-4231-758B-DAD0FB0EE6E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785944" y="2922021"/>
              <a:ext cx="751755" cy="0"/>
            </a:xfrm>
            <a:prstGeom prst="line">
              <a:avLst/>
            </a:prstGeom>
            <a:noFill/>
            <a:ln w="19050" cap="sq">
              <a:solidFill>
                <a:schemeClr val="tx1"/>
              </a:solidFill>
              <a:miter lim="800000"/>
              <a:headEnd type="stealth" w="lg" len="lg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endParaRPr>
            </a:p>
          </p:txBody>
        </p:sp>
      </p:grpSp>
      <p:sp>
        <p:nvSpPr>
          <p:cNvPr id="1061" name="内容占位符 2">
            <a:extLst>
              <a:ext uri="{FF2B5EF4-FFF2-40B4-BE49-F238E27FC236}">
                <a16:creationId xmlns:a16="http://schemas.microsoft.com/office/drawing/2014/main" id="{6D3F5E80-1FCB-A212-426E-A2AC49918529}"/>
              </a:ext>
            </a:extLst>
          </p:cNvPr>
          <p:cNvSpPr txBox="1">
            <a:spLocks/>
          </p:cNvSpPr>
          <p:nvPr/>
        </p:nvSpPr>
        <p:spPr>
          <a:xfrm>
            <a:off x="851080" y="3016488"/>
            <a:ext cx="3249232" cy="493653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lang="zh-CN" altLang="en-US" sz="2000" dirty="0" smtClean="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lang="zh-CN" altLang="en-US" sz="2000" dirty="0" smtClean="0">
                <a:solidFill>
                  <a:schemeClr val="tx1"/>
                </a:solidFill>
                <a:latin typeface="+mn-ea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8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级门电路延迟</a:t>
            </a:r>
            <a:r>
              <a:rPr lang="en-US" altLang="zh-CN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G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运算</a:t>
            </a:r>
            <a:r>
              <a:rPr lang="en-US" altLang="zh-CN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3T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进位位运算</a:t>
            </a:r>
            <a:r>
              <a:rPr lang="en-US" altLang="zh-CN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2T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求和运算</a:t>
            </a:r>
            <a:r>
              <a:rPr lang="en-US" altLang="zh-CN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3T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576075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>
            <a:extLst>
              <a:ext uri="{FF2B5EF4-FFF2-40B4-BE49-F238E27FC236}">
                <a16:creationId xmlns:a16="http://schemas.microsoft.com/office/drawing/2014/main" id="{A3538DB1-2330-4E5C-8C01-7FB9EE9A0007}"/>
              </a:ext>
            </a:extLst>
          </p:cNvPr>
          <p:cNvSpPr/>
          <p:nvPr/>
        </p:nvSpPr>
        <p:spPr>
          <a:xfrm>
            <a:off x="851080" y="1787333"/>
            <a:ext cx="10979265" cy="4995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补码加法运算部件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C1B8FE1D-29FD-B4A2-CC3A-79750634EF59}"/>
              </a:ext>
            </a:extLst>
          </p:cNvPr>
          <p:cNvSpPr txBox="1"/>
          <p:nvPr/>
        </p:nvSpPr>
        <p:spPr>
          <a:xfrm>
            <a:off x="851080" y="2061931"/>
            <a:ext cx="10892055" cy="2346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基础上，如果想实现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16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直观的想法是，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是一个运算组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组内的进位位采用先行进位方式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组间的运算采用串行的方式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那么，一个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16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2000" dirty="0">
                <a:solidFill>
                  <a:srgbClr val="B88F4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能否实现组间并行？</a:t>
            </a:r>
            <a:endParaRPr lang="en-US" altLang="zh-CN" sz="2000" dirty="0">
              <a:solidFill>
                <a:srgbClr val="B88F4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86" name="矩形 1085">
            <a:extLst>
              <a:ext uri="{FF2B5EF4-FFF2-40B4-BE49-F238E27FC236}">
                <a16:creationId xmlns:a16="http://schemas.microsoft.com/office/drawing/2014/main" id="{4EDDBC4F-1305-072E-49CE-963E0A95E262}"/>
              </a:ext>
            </a:extLst>
          </p:cNvPr>
          <p:cNvSpPr/>
          <p:nvPr/>
        </p:nvSpPr>
        <p:spPr>
          <a:xfrm>
            <a:off x="675581" y="1418322"/>
            <a:ext cx="5211683" cy="5809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整数补码加减法运算部件的实现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CA38971-2FF8-E373-A070-CD636D86EDF1}"/>
              </a:ext>
            </a:extLst>
          </p:cNvPr>
          <p:cNvGrpSpPr>
            <a:grpSpLocks/>
          </p:cNvGrpSpPr>
          <p:nvPr/>
        </p:nvGrpSpPr>
        <p:grpSpPr bwMode="auto">
          <a:xfrm>
            <a:off x="6968159" y="2133211"/>
            <a:ext cx="3384297" cy="1633058"/>
            <a:chOff x="0" y="0"/>
            <a:chExt cx="1890" cy="912"/>
          </a:xfrm>
        </p:grpSpPr>
        <p:sp>
          <p:nvSpPr>
            <p:cNvPr id="5" name="Line 84">
              <a:extLst>
                <a:ext uri="{FF2B5EF4-FFF2-40B4-BE49-F238E27FC236}">
                  <a16:creationId xmlns:a16="http://schemas.microsoft.com/office/drawing/2014/main" id="{7AB1C57A-F3FA-6387-73D5-80CE1CCCC54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84" y="0"/>
              <a:ext cx="0" cy="2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" name="Line 85">
              <a:extLst>
                <a:ext uri="{FF2B5EF4-FFF2-40B4-BE49-F238E27FC236}">
                  <a16:creationId xmlns:a16="http://schemas.microsoft.com/office/drawing/2014/main" id="{E4DEDE8B-7C3F-0580-C2FF-1049FE938C0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4" y="0"/>
              <a:ext cx="0" cy="2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" name="Line 87">
              <a:extLst>
                <a:ext uri="{FF2B5EF4-FFF2-40B4-BE49-F238E27FC236}">
                  <a16:creationId xmlns:a16="http://schemas.microsoft.com/office/drawing/2014/main" id="{B1A22448-4A2D-9FC1-6AE1-FCE4F08AB3B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94" y="0"/>
              <a:ext cx="0" cy="2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9" name="Line 90">
              <a:extLst>
                <a:ext uri="{FF2B5EF4-FFF2-40B4-BE49-F238E27FC236}">
                  <a16:creationId xmlns:a16="http://schemas.microsoft.com/office/drawing/2014/main" id="{94F7E609-06B5-9FD1-A8AA-DBCB8E7DF8C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73" y="0"/>
              <a:ext cx="0" cy="2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0" name="Rectangle 3">
              <a:extLst>
                <a:ext uri="{FF2B5EF4-FFF2-40B4-BE49-F238E27FC236}">
                  <a16:creationId xmlns:a16="http://schemas.microsoft.com/office/drawing/2014/main" id="{F995C7E7-B0B9-D243-4AAB-9A35C61709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2" y="224"/>
              <a:ext cx="1233" cy="438"/>
            </a:xfrm>
            <a:prstGeom prst="rect">
              <a:avLst/>
            </a:prstGeom>
            <a:solidFill>
              <a:srgbClr val="CCFF99"/>
            </a:solidFill>
            <a:ln w="19050">
              <a:solidFill>
                <a:schemeClr val="accent2"/>
              </a:solidFill>
              <a:miter lim="800000"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anchor="ctr" anchorCtr="1"/>
            <a:lstStyle>
              <a:lvl1pPr marL="469900" indent="-469900"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1pPr>
              <a:lvl2pPr marL="742950" indent="-285750"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2pPr>
              <a:lvl3pPr marL="1143000" indent="-228600"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3pPr>
              <a:lvl4pPr marL="1600200" indent="-228600"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4pPr>
              <a:lvl5pPr marL="2057400" indent="-228600"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9pPr>
            </a:lstStyle>
            <a:p>
              <a:pPr marL="469900" marR="0" lvl="0" indent="-469900" algn="l" defTabSz="914400" rtl="0" eaLnBrk="1" fontAlgn="auto" latinLnBrk="0" hangingPunct="1">
                <a:lnSpc>
                  <a:spcPct val="12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ED7D31"/>
                </a:buClr>
                <a:buSzTx/>
                <a:buFont typeface="Wingdings" panose="05000000000000000000" pitchFamily="2" charset="2"/>
                <a:buNone/>
                <a:tabLst>
                  <a:tab pos="88900" algn="l"/>
                </a:tabLst>
                <a:defRPr/>
              </a:pPr>
              <a:r>
                <a:rPr kumimoji="0" lang="en-US" altLang="zh-CN" sz="19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宋体" panose="02010600030101010101" pitchFamily="2" charset="-122"/>
                  <a:ea typeface="微软雅黑" panose="020B0503020204020204" pitchFamily="34" charset="-122"/>
                  <a:cs typeface="+mn-cs"/>
                </a:rPr>
                <a:t>4</a:t>
              </a:r>
              <a:r>
                <a:rPr kumimoji="0" lang="zh-CN" altLang="en-US" sz="19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宋体" panose="02010600030101010101" pitchFamily="2" charset="-122"/>
                  <a:ea typeface="微软雅黑" panose="020B0503020204020204" pitchFamily="34" charset="-122"/>
                  <a:cs typeface="+mn-cs"/>
                </a:rPr>
                <a:t>位快速加法器</a:t>
              </a:r>
              <a:endParaRPr kumimoji="0" lang="zh-CN" altLang="en-US" sz="1900" b="1" i="0" u="none" strike="noStrike" kern="1200" cap="none" spc="0" normalizeH="0" baseline="-25000" noProof="0" dirty="0">
                <a:ln>
                  <a:noFill/>
                </a:ln>
                <a:solidFill>
                  <a:srgbClr val="954F72"/>
                </a:solidFill>
                <a:effectLst/>
                <a:uLnTx/>
                <a:uFillTx/>
                <a:latin typeface="Verdana" panose="020B060403050404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11" name="Group 9">
              <a:extLst>
                <a:ext uri="{FF2B5EF4-FFF2-40B4-BE49-F238E27FC236}">
                  <a16:creationId xmlns:a16="http://schemas.microsoft.com/office/drawing/2014/main" id="{2FE18773-6E5C-C5A9-2979-A31029BA216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9" y="662"/>
              <a:ext cx="958" cy="250"/>
              <a:chOff x="0" y="0"/>
              <a:chExt cx="635" cy="272"/>
            </a:xfrm>
          </p:grpSpPr>
          <p:sp>
            <p:nvSpPr>
              <p:cNvPr id="1063" name="Line 4">
                <a:extLst>
                  <a:ext uri="{FF2B5EF4-FFF2-40B4-BE49-F238E27FC236}">
                    <a16:creationId xmlns:a16="http://schemas.microsoft.com/office/drawing/2014/main" id="{A19F1579-3AC3-D5C4-1919-DCFE88D8323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3" y="0"/>
                <a:ext cx="0" cy="2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064" name="Line 5">
                <a:extLst>
                  <a:ext uri="{FF2B5EF4-FFF2-40B4-BE49-F238E27FC236}">
                    <a16:creationId xmlns:a16="http://schemas.microsoft.com/office/drawing/2014/main" id="{A79A971F-E564-ED2F-E6C3-42DEDEB10B1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0" y="0"/>
                <a:ext cx="0" cy="2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065" name="Line 6">
                <a:extLst>
                  <a:ext uri="{FF2B5EF4-FFF2-40B4-BE49-F238E27FC236}">
                    <a16:creationId xmlns:a16="http://schemas.microsoft.com/office/drawing/2014/main" id="{282B1390-AB8E-702A-7BE2-979A28CA52E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1" y="0"/>
                <a:ext cx="0" cy="2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066" name="Line 7">
                <a:extLst>
                  <a:ext uri="{FF2B5EF4-FFF2-40B4-BE49-F238E27FC236}">
                    <a16:creationId xmlns:a16="http://schemas.microsoft.com/office/drawing/2014/main" id="{DF3F2134-35E3-37A3-B649-7DFE0E410B6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1" y="0"/>
                <a:ext cx="0" cy="2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067" name="Line 8">
                <a:extLst>
                  <a:ext uri="{FF2B5EF4-FFF2-40B4-BE49-F238E27FC236}">
                    <a16:creationId xmlns:a16="http://schemas.microsoft.com/office/drawing/2014/main" id="{E3D67B64-3CAF-7090-2676-1B4E56E67E9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2" y="0"/>
                <a:ext cx="0" cy="2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068" name="Line 9">
                <a:extLst>
                  <a:ext uri="{FF2B5EF4-FFF2-40B4-BE49-F238E27FC236}">
                    <a16:creationId xmlns:a16="http://schemas.microsoft.com/office/drawing/2014/main" id="{C1F03287-20D7-1101-873B-63CEB6C1D17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3" y="0"/>
                <a:ext cx="0" cy="2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069" name="Line 10">
                <a:extLst>
                  <a:ext uri="{FF2B5EF4-FFF2-40B4-BE49-F238E27FC236}">
                    <a16:creationId xmlns:a16="http://schemas.microsoft.com/office/drawing/2014/main" id="{5AE7DC3C-20AB-F05F-2847-33B5CE3C6C2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44" y="0"/>
                <a:ext cx="0" cy="2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070" name="Line 11">
                <a:extLst>
                  <a:ext uri="{FF2B5EF4-FFF2-40B4-BE49-F238E27FC236}">
                    <a16:creationId xmlns:a16="http://schemas.microsoft.com/office/drawing/2014/main" id="{CC648348-8D31-AC41-4DA0-5AED5B88C15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35" y="0"/>
                <a:ext cx="0" cy="2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12" name="Line 12">
              <a:extLst>
                <a:ext uri="{FF2B5EF4-FFF2-40B4-BE49-F238E27FC236}">
                  <a16:creationId xmlns:a16="http://schemas.microsoft.com/office/drawing/2014/main" id="{93B58C56-FF68-0C88-3271-AFE7862CB48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35" y="411"/>
              <a:ext cx="273" cy="0"/>
            </a:xfrm>
            <a:prstGeom prst="line">
              <a:avLst/>
            </a:prstGeom>
            <a:noFill/>
            <a:ln w="9525">
              <a:solidFill>
                <a:srgbClr val="00B05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3" name="Rectangle 16">
              <a:extLst>
                <a:ext uri="{FF2B5EF4-FFF2-40B4-BE49-F238E27FC236}">
                  <a16:creationId xmlns:a16="http://schemas.microsoft.com/office/drawing/2014/main" id="{E46D0725-8EDE-D0E4-0C12-23112B90D1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52"/>
              <a:ext cx="336" cy="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marL="469900" indent="-4699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marL="469900" marR="0" lvl="0" indent="-469900" algn="l" defTabSz="914400" rtl="0" eaLnBrk="1" fontAlgn="auto" latinLnBrk="0" hangingPunct="1">
                <a:lnSpc>
                  <a:spcPct val="12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ED7D31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C</a:t>
              </a:r>
              <a:r>
                <a:rPr kumimoji="0" lang="en-US" altLang="zh-CN" sz="2400" b="1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4</a:t>
              </a:r>
            </a:p>
          </p:txBody>
        </p:sp>
        <p:sp>
          <p:nvSpPr>
            <p:cNvPr id="14" name="Line 17">
              <a:extLst>
                <a:ext uri="{FF2B5EF4-FFF2-40B4-BE49-F238E27FC236}">
                  <a16:creationId xmlns:a16="http://schemas.microsoft.com/office/drawing/2014/main" id="{523861BA-2D4A-3309-307B-BADEF48B06A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" y="413"/>
              <a:ext cx="273" cy="0"/>
            </a:xfrm>
            <a:prstGeom prst="line">
              <a:avLst/>
            </a:prstGeom>
            <a:noFill/>
            <a:ln w="9525">
              <a:solidFill>
                <a:srgbClr val="00B05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062" name="Rectangle 36">
              <a:extLst>
                <a:ext uri="{FF2B5EF4-FFF2-40B4-BE49-F238E27FC236}">
                  <a16:creationId xmlns:a16="http://schemas.microsoft.com/office/drawing/2014/main" id="{782D8782-B94E-96E8-8EC2-BA5858DB53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6" y="144"/>
              <a:ext cx="354" cy="2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marL="469900" indent="-4699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marL="469900" marR="0" lvl="0" indent="-469900" algn="l" defTabSz="914400" rtl="0" eaLnBrk="1" fontAlgn="auto" latinLnBrk="0" hangingPunct="1">
                <a:lnSpc>
                  <a:spcPct val="12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ED7D31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C</a:t>
              </a:r>
              <a:r>
                <a:rPr kumimoji="0" lang="en-US" altLang="zh-CN" sz="2400" b="1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0</a:t>
              </a:r>
            </a:p>
          </p:txBody>
        </p:sp>
      </p:grpSp>
      <p:grpSp>
        <p:nvGrpSpPr>
          <p:cNvPr id="1071" name="Group 23">
            <a:extLst>
              <a:ext uri="{FF2B5EF4-FFF2-40B4-BE49-F238E27FC236}">
                <a16:creationId xmlns:a16="http://schemas.microsoft.com/office/drawing/2014/main" id="{BC18CD14-4676-A9B9-2F1B-58AD6EA444E5}"/>
              </a:ext>
            </a:extLst>
          </p:cNvPr>
          <p:cNvGrpSpPr>
            <a:grpSpLocks/>
          </p:cNvGrpSpPr>
          <p:nvPr/>
        </p:nvGrpSpPr>
        <p:grpSpPr bwMode="auto">
          <a:xfrm>
            <a:off x="1218909" y="5056108"/>
            <a:ext cx="2588309" cy="1130300"/>
            <a:chOff x="3" y="0"/>
            <a:chExt cx="1319" cy="576"/>
          </a:xfrm>
        </p:grpSpPr>
        <p:sp>
          <p:nvSpPr>
            <p:cNvPr id="1072" name="Line 133">
              <a:extLst>
                <a:ext uri="{FF2B5EF4-FFF2-40B4-BE49-F238E27FC236}">
                  <a16:creationId xmlns:a16="http://schemas.microsoft.com/office/drawing/2014/main" id="{6092D996-6AA2-2684-453B-6D7015E2678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82" y="288"/>
              <a:ext cx="9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073" name="Line 96">
              <a:extLst>
                <a:ext uri="{FF2B5EF4-FFF2-40B4-BE49-F238E27FC236}">
                  <a16:creationId xmlns:a16="http://schemas.microsoft.com/office/drawing/2014/main" id="{2BC93468-187F-A553-B570-BB870F05BF4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93" y="0"/>
              <a:ext cx="0" cy="15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074" name="Line 97">
              <a:extLst>
                <a:ext uri="{FF2B5EF4-FFF2-40B4-BE49-F238E27FC236}">
                  <a16:creationId xmlns:a16="http://schemas.microsoft.com/office/drawing/2014/main" id="{6F744546-D295-D4E0-9974-F4DEC762B9F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0" y="0"/>
              <a:ext cx="0" cy="15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075" name="Line 98">
              <a:extLst>
                <a:ext uri="{FF2B5EF4-FFF2-40B4-BE49-F238E27FC236}">
                  <a16:creationId xmlns:a16="http://schemas.microsoft.com/office/drawing/2014/main" id="{F826E139-5B68-D9B6-841F-2B2F89C0435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76" y="0"/>
              <a:ext cx="0" cy="15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076" name="Line 99">
              <a:extLst>
                <a:ext uri="{FF2B5EF4-FFF2-40B4-BE49-F238E27FC236}">
                  <a16:creationId xmlns:a16="http://schemas.microsoft.com/office/drawing/2014/main" id="{FA441A55-9F42-9CD2-3BAE-344EA02FDEF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08" y="0"/>
              <a:ext cx="0" cy="15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077" name="Rectangle 100">
              <a:extLst>
                <a:ext uri="{FF2B5EF4-FFF2-40B4-BE49-F238E27FC236}">
                  <a16:creationId xmlns:a16="http://schemas.microsoft.com/office/drawing/2014/main" id="{53D0E598-2D99-38A7-7BB5-5645E09F9E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6" y="141"/>
              <a:ext cx="831" cy="277"/>
            </a:xfrm>
            <a:prstGeom prst="rect">
              <a:avLst/>
            </a:prstGeom>
            <a:solidFill>
              <a:srgbClr val="CCFF99"/>
            </a:solidFill>
            <a:ln w="19050">
              <a:solidFill>
                <a:schemeClr val="accent2"/>
              </a:solidFill>
              <a:miter lim="800000"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anchor="ctr" anchorCtr="1"/>
            <a:lstStyle>
              <a:lvl1pPr marL="469900" indent="-469900"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1pPr>
              <a:lvl2pPr marL="742950" indent="-285750"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2pPr>
              <a:lvl3pPr marL="1143000" indent="-228600"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3pPr>
              <a:lvl4pPr marL="1600200" indent="-228600"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4pPr>
              <a:lvl5pPr marL="2057400" indent="-228600"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9pPr>
            </a:lstStyle>
            <a:p>
              <a:pPr marL="469900" marR="0" lvl="0" indent="-469900" algn="l" defTabSz="914400" rtl="0" eaLnBrk="1" fontAlgn="auto" latinLnBrk="0" hangingPunct="1">
                <a:lnSpc>
                  <a:spcPct val="12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ED7D31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宋体" panose="02010600030101010101" pitchFamily="2" charset="-122"/>
                  <a:ea typeface="微软雅黑" panose="020B0503020204020204" pitchFamily="34" charset="-122"/>
                  <a:cs typeface="+mn-cs"/>
                </a:rPr>
                <a:t>快速加法器</a:t>
              </a:r>
              <a:endParaRPr kumimoji="0" lang="zh-CN" altLang="en-US" sz="1600" b="1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1078" name="Group 30">
              <a:extLst>
                <a:ext uri="{FF2B5EF4-FFF2-40B4-BE49-F238E27FC236}">
                  <a16:creationId xmlns:a16="http://schemas.microsoft.com/office/drawing/2014/main" id="{D6DCD4F4-F46A-7447-1B10-BEF1E1BC392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0" y="418"/>
              <a:ext cx="714" cy="158"/>
              <a:chOff x="0" y="0"/>
              <a:chExt cx="635" cy="272"/>
            </a:xfrm>
          </p:grpSpPr>
          <p:sp>
            <p:nvSpPr>
              <p:cNvPr id="1082" name="Line 102">
                <a:extLst>
                  <a:ext uri="{FF2B5EF4-FFF2-40B4-BE49-F238E27FC236}">
                    <a16:creationId xmlns:a16="http://schemas.microsoft.com/office/drawing/2014/main" id="{270F978F-B048-2A03-6C83-45DC41086A4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3" y="0"/>
                <a:ext cx="0" cy="27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083" name="Line 103">
                <a:extLst>
                  <a:ext uri="{FF2B5EF4-FFF2-40B4-BE49-F238E27FC236}">
                    <a16:creationId xmlns:a16="http://schemas.microsoft.com/office/drawing/2014/main" id="{C6563081-4F7F-587F-A404-C9E70E1A58B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0" y="0"/>
                <a:ext cx="0" cy="27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084" name="Line 104">
                <a:extLst>
                  <a:ext uri="{FF2B5EF4-FFF2-40B4-BE49-F238E27FC236}">
                    <a16:creationId xmlns:a16="http://schemas.microsoft.com/office/drawing/2014/main" id="{6174CB1A-EC8C-1448-C291-9BF28E831FC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1" y="0"/>
                <a:ext cx="0" cy="27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085" name="Line 105">
                <a:extLst>
                  <a:ext uri="{FF2B5EF4-FFF2-40B4-BE49-F238E27FC236}">
                    <a16:creationId xmlns:a16="http://schemas.microsoft.com/office/drawing/2014/main" id="{89FCA559-0AC1-5333-716B-CA80EC6551F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1" y="0"/>
                <a:ext cx="0" cy="27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087" name="Line 106">
                <a:extLst>
                  <a:ext uri="{FF2B5EF4-FFF2-40B4-BE49-F238E27FC236}">
                    <a16:creationId xmlns:a16="http://schemas.microsoft.com/office/drawing/2014/main" id="{3F2233FD-A60E-E4D9-7896-D205B16785B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2" y="0"/>
                <a:ext cx="0" cy="27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088" name="Line 107">
                <a:extLst>
                  <a:ext uri="{FF2B5EF4-FFF2-40B4-BE49-F238E27FC236}">
                    <a16:creationId xmlns:a16="http://schemas.microsoft.com/office/drawing/2014/main" id="{C8CC05DD-95A3-2DB4-CA2E-6749C630154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3" y="0"/>
                <a:ext cx="0" cy="27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089" name="Line 108">
                <a:extLst>
                  <a:ext uri="{FF2B5EF4-FFF2-40B4-BE49-F238E27FC236}">
                    <a16:creationId xmlns:a16="http://schemas.microsoft.com/office/drawing/2014/main" id="{038B1242-8D54-91FB-826E-DA85895283D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44" y="0"/>
                <a:ext cx="0" cy="27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090" name="Line 109">
                <a:extLst>
                  <a:ext uri="{FF2B5EF4-FFF2-40B4-BE49-F238E27FC236}">
                    <a16:creationId xmlns:a16="http://schemas.microsoft.com/office/drawing/2014/main" id="{61E165DC-39E6-E438-6794-FD79148471E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35" y="0"/>
                <a:ext cx="0" cy="27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1079" name="Rectangle 111">
              <a:extLst>
                <a:ext uri="{FF2B5EF4-FFF2-40B4-BE49-F238E27FC236}">
                  <a16:creationId xmlns:a16="http://schemas.microsoft.com/office/drawing/2014/main" id="{E02F1C03-7782-0224-4F72-D916C34BAE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" y="71"/>
              <a:ext cx="314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marL="469900" indent="-4699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marL="469900" marR="0" lvl="0" indent="-469900" algn="l" defTabSz="914400" rtl="0" eaLnBrk="1" fontAlgn="auto" latinLnBrk="0" hangingPunct="1">
                <a:lnSpc>
                  <a:spcPct val="12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ED7D31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C</a:t>
              </a:r>
              <a:r>
                <a:rPr kumimoji="0" lang="en-US" altLang="zh-CN" sz="2000" b="1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16</a:t>
              </a:r>
            </a:p>
          </p:txBody>
        </p:sp>
        <p:sp>
          <p:nvSpPr>
            <p:cNvPr id="1080" name="Rectangle 113">
              <a:extLst>
                <a:ext uri="{FF2B5EF4-FFF2-40B4-BE49-F238E27FC236}">
                  <a16:creationId xmlns:a16="http://schemas.microsoft.com/office/drawing/2014/main" id="{D5E1CF9E-4CF6-F616-387E-929DF36069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8" y="102"/>
              <a:ext cx="264" cy="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marL="469900" indent="-4699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marL="469900" marR="0" lvl="0" indent="-469900" algn="l" defTabSz="914400" rtl="0" eaLnBrk="1" fontAlgn="auto" latinLnBrk="0" hangingPunct="1">
                <a:lnSpc>
                  <a:spcPct val="12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ED7D31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endParaRPr kumimoji="0" lang="zh-CN" altLang="en-US" sz="1300" b="0" i="0" u="none" strike="noStrike" kern="1200" cap="none" spc="0" normalizeH="0" baseline="-2500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Verdana" panose="020B060403050404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081" name="Line 134">
              <a:extLst>
                <a:ext uri="{FF2B5EF4-FFF2-40B4-BE49-F238E27FC236}">
                  <a16:creationId xmlns:a16="http://schemas.microsoft.com/office/drawing/2014/main" id="{502D0FC7-B934-B9E6-94F5-70666EC9107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0" y="288"/>
              <a:ext cx="96" cy="0"/>
            </a:xfrm>
            <a:prstGeom prst="line">
              <a:avLst/>
            </a:prstGeom>
            <a:noFill/>
            <a:ln w="1270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1091" name="Group 61">
            <a:extLst>
              <a:ext uri="{FF2B5EF4-FFF2-40B4-BE49-F238E27FC236}">
                <a16:creationId xmlns:a16="http://schemas.microsoft.com/office/drawing/2014/main" id="{590FA077-0D6D-9FA7-BAC8-E9EEA6DE1B0F}"/>
              </a:ext>
            </a:extLst>
          </p:cNvPr>
          <p:cNvGrpSpPr>
            <a:grpSpLocks/>
          </p:cNvGrpSpPr>
          <p:nvPr/>
        </p:nvGrpSpPr>
        <p:grpSpPr bwMode="auto">
          <a:xfrm>
            <a:off x="6232654" y="5056108"/>
            <a:ext cx="2437208" cy="1130300"/>
            <a:chOff x="-23" y="0"/>
            <a:chExt cx="1242" cy="576"/>
          </a:xfrm>
        </p:grpSpPr>
        <p:sp>
          <p:nvSpPr>
            <p:cNvPr id="1092" name="Line 231">
              <a:extLst>
                <a:ext uri="{FF2B5EF4-FFF2-40B4-BE49-F238E27FC236}">
                  <a16:creationId xmlns:a16="http://schemas.microsoft.com/office/drawing/2014/main" id="{FE9F9B59-6C79-BD48-8031-D32F0E12519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79" y="288"/>
              <a:ext cx="9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093" name="Line 232">
              <a:extLst>
                <a:ext uri="{FF2B5EF4-FFF2-40B4-BE49-F238E27FC236}">
                  <a16:creationId xmlns:a16="http://schemas.microsoft.com/office/drawing/2014/main" id="{FFE19CC6-4C92-B80F-83D5-B4109CBDEBF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32" y="0"/>
              <a:ext cx="0" cy="15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094" name="Line 233">
              <a:extLst>
                <a:ext uri="{FF2B5EF4-FFF2-40B4-BE49-F238E27FC236}">
                  <a16:creationId xmlns:a16="http://schemas.microsoft.com/office/drawing/2014/main" id="{C815FF30-8E5D-FC96-5AF8-A0383FC058C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9" y="0"/>
              <a:ext cx="0" cy="15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095" name="Line 234">
              <a:extLst>
                <a:ext uri="{FF2B5EF4-FFF2-40B4-BE49-F238E27FC236}">
                  <a16:creationId xmlns:a16="http://schemas.microsoft.com/office/drawing/2014/main" id="{8F0F9D48-43B6-1AF1-E8D5-D372AE1B7E9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5" y="0"/>
              <a:ext cx="0" cy="15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096" name="Line 235">
              <a:extLst>
                <a:ext uri="{FF2B5EF4-FFF2-40B4-BE49-F238E27FC236}">
                  <a16:creationId xmlns:a16="http://schemas.microsoft.com/office/drawing/2014/main" id="{C2EEEF98-C7E4-8650-B6FE-CAA348E8B6C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47" y="0"/>
              <a:ext cx="0" cy="15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grpSp>
          <p:nvGrpSpPr>
            <p:cNvPr id="1097" name="Group 68">
              <a:extLst>
                <a:ext uri="{FF2B5EF4-FFF2-40B4-BE49-F238E27FC236}">
                  <a16:creationId xmlns:a16="http://schemas.microsoft.com/office/drawing/2014/main" id="{DAA7B33B-797C-3EFC-26E2-DF55E28F55A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57" y="418"/>
              <a:ext cx="714" cy="158"/>
              <a:chOff x="0" y="0"/>
              <a:chExt cx="635" cy="272"/>
            </a:xfrm>
          </p:grpSpPr>
          <p:sp>
            <p:nvSpPr>
              <p:cNvPr id="1102" name="Line 238">
                <a:extLst>
                  <a:ext uri="{FF2B5EF4-FFF2-40B4-BE49-F238E27FC236}">
                    <a16:creationId xmlns:a16="http://schemas.microsoft.com/office/drawing/2014/main" id="{A267A753-82EE-4451-B894-43E52690C17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3" y="0"/>
                <a:ext cx="0" cy="27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103" name="Line 239">
                <a:extLst>
                  <a:ext uri="{FF2B5EF4-FFF2-40B4-BE49-F238E27FC236}">
                    <a16:creationId xmlns:a16="http://schemas.microsoft.com/office/drawing/2014/main" id="{4D7B866B-1EE1-C248-E759-C86B2DDA2F1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0" y="0"/>
                <a:ext cx="0" cy="27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104" name="Line 240">
                <a:extLst>
                  <a:ext uri="{FF2B5EF4-FFF2-40B4-BE49-F238E27FC236}">
                    <a16:creationId xmlns:a16="http://schemas.microsoft.com/office/drawing/2014/main" id="{B3675727-D447-4511-CC55-8BE9EE65057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1" y="0"/>
                <a:ext cx="0" cy="27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105" name="Line 241">
                <a:extLst>
                  <a:ext uri="{FF2B5EF4-FFF2-40B4-BE49-F238E27FC236}">
                    <a16:creationId xmlns:a16="http://schemas.microsoft.com/office/drawing/2014/main" id="{0DE0B0D4-A150-0EA9-59FE-AEA6F918EF6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1" y="0"/>
                <a:ext cx="0" cy="27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106" name="Line 242">
                <a:extLst>
                  <a:ext uri="{FF2B5EF4-FFF2-40B4-BE49-F238E27FC236}">
                    <a16:creationId xmlns:a16="http://schemas.microsoft.com/office/drawing/2014/main" id="{92EEEE92-B05C-DDE6-9A37-6BEFC601869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2" y="0"/>
                <a:ext cx="0" cy="27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107" name="Line 243">
                <a:extLst>
                  <a:ext uri="{FF2B5EF4-FFF2-40B4-BE49-F238E27FC236}">
                    <a16:creationId xmlns:a16="http://schemas.microsoft.com/office/drawing/2014/main" id="{F060BACD-713B-5962-8EE4-C7CAD350A22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3" y="0"/>
                <a:ext cx="0" cy="27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108" name="Line 244">
                <a:extLst>
                  <a:ext uri="{FF2B5EF4-FFF2-40B4-BE49-F238E27FC236}">
                    <a16:creationId xmlns:a16="http://schemas.microsoft.com/office/drawing/2014/main" id="{6DA2ACC2-1D04-9ECA-B9E7-FDB5D103884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44" y="0"/>
                <a:ext cx="0" cy="27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109" name="Line 245">
                <a:extLst>
                  <a:ext uri="{FF2B5EF4-FFF2-40B4-BE49-F238E27FC236}">
                    <a16:creationId xmlns:a16="http://schemas.microsoft.com/office/drawing/2014/main" id="{1B930689-ECA4-5136-822E-55B723CE8F0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35" y="0"/>
                <a:ext cx="0" cy="27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1098" name="Rectangle 246">
              <a:extLst>
                <a:ext uri="{FF2B5EF4-FFF2-40B4-BE49-F238E27FC236}">
                  <a16:creationId xmlns:a16="http://schemas.microsoft.com/office/drawing/2014/main" id="{3DB81526-C607-742F-42BD-ADDA3BAEC5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3" y="71"/>
              <a:ext cx="251" cy="2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marL="469900" indent="-4699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marL="469900" marR="0" lvl="0" indent="-469900" algn="l" defTabSz="914400" rtl="0" eaLnBrk="1" fontAlgn="auto" latinLnBrk="0" hangingPunct="1">
                <a:lnSpc>
                  <a:spcPct val="12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ED7D31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C</a:t>
              </a:r>
              <a:r>
                <a:rPr kumimoji="0" lang="en-US" altLang="zh-CN" sz="2000" b="1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8</a:t>
              </a:r>
            </a:p>
          </p:txBody>
        </p:sp>
        <p:sp>
          <p:nvSpPr>
            <p:cNvPr id="1099" name="Rectangle 247">
              <a:extLst>
                <a:ext uri="{FF2B5EF4-FFF2-40B4-BE49-F238E27FC236}">
                  <a16:creationId xmlns:a16="http://schemas.microsoft.com/office/drawing/2014/main" id="{97754493-4E63-D540-55F4-C279DA6729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5" y="102"/>
              <a:ext cx="264" cy="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marL="469900" indent="-4699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marL="469900" marR="0" lvl="0" indent="-469900" algn="l" defTabSz="914400" rtl="0" eaLnBrk="1" fontAlgn="auto" latinLnBrk="0" hangingPunct="1">
                <a:lnSpc>
                  <a:spcPct val="12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ED7D31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endParaRPr kumimoji="0" lang="zh-CN" altLang="en-US" sz="1300" b="0" i="0" u="none" strike="noStrike" kern="1200" cap="none" spc="0" normalizeH="0" baseline="-2500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Verdana" panose="020B060403050404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100" name="Line 248">
              <a:extLst>
                <a:ext uri="{FF2B5EF4-FFF2-40B4-BE49-F238E27FC236}">
                  <a16:creationId xmlns:a16="http://schemas.microsoft.com/office/drawing/2014/main" id="{719DF0C7-3381-B3D4-58A2-90B53D99C88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7" y="288"/>
              <a:ext cx="9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101" name="Rectangle 236">
              <a:extLst>
                <a:ext uri="{FF2B5EF4-FFF2-40B4-BE49-F238E27FC236}">
                  <a16:creationId xmlns:a16="http://schemas.microsoft.com/office/drawing/2014/main" id="{5942F225-95C9-9AC9-5A07-04D3280580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3" y="141"/>
              <a:ext cx="831" cy="277"/>
            </a:xfrm>
            <a:prstGeom prst="rect">
              <a:avLst/>
            </a:prstGeom>
            <a:solidFill>
              <a:srgbClr val="CCFF99"/>
            </a:solidFill>
            <a:ln w="19050">
              <a:solidFill>
                <a:schemeClr val="accent2"/>
              </a:solidFill>
              <a:miter lim="800000"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anchor="ctr" anchorCtr="1"/>
            <a:lstStyle>
              <a:lvl1pPr marL="469900" indent="-469900"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1pPr>
              <a:lvl2pPr marL="742950" indent="-285750"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2pPr>
              <a:lvl3pPr marL="1143000" indent="-228600"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3pPr>
              <a:lvl4pPr marL="1600200" indent="-228600"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4pPr>
              <a:lvl5pPr marL="2057400" indent="-228600"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9pPr>
            </a:lstStyle>
            <a:p>
              <a:pPr marL="469900" marR="0" lvl="0" indent="-469900" algn="l" defTabSz="914400" rtl="0" eaLnBrk="1" fontAlgn="auto" latinLnBrk="0" hangingPunct="1">
                <a:lnSpc>
                  <a:spcPct val="12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ED7D31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zh-CN" sz="13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宋体" panose="02010600030101010101" pitchFamily="2" charset="-122"/>
                  <a:ea typeface="微软雅黑" panose="020B0503020204020204" pitchFamily="34" charset="-122"/>
                  <a:cs typeface="+mn-cs"/>
                </a:rPr>
                <a:t> </a:t>
              </a:r>
              <a:r>
                <a: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宋体" panose="02010600030101010101" pitchFamily="2" charset="-122"/>
                  <a:ea typeface="微软雅黑" panose="020B0503020204020204" pitchFamily="34" charset="-122"/>
                  <a:cs typeface="+mn-cs"/>
                </a:rPr>
                <a:t>快速加法器</a:t>
              </a:r>
              <a:endParaRPr kumimoji="0" lang="zh-CN" altLang="en-US" sz="1600" b="1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1110" name="Group 42">
            <a:extLst>
              <a:ext uri="{FF2B5EF4-FFF2-40B4-BE49-F238E27FC236}">
                <a16:creationId xmlns:a16="http://schemas.microsoft.com/office/drawing/2014/main" id="{249BDE92-2EA2-AA1E-5C9C-D628269A4110}"/>
              </a:ext>
            </a:extLst>
          </p:cNvPr>
          <p:cNvGrpSpPr>
            <a:grpSpLocks/>
          </p:cNvGrpSpPr>
          <p:nvPr/>
        </p:nvGrpSpPr>
        <p:grpSpPr bwMode="auto">
          <a:xfrm>
            <a:off x="3677704" y="5056108"/>
            <a:ext cx="2600083" cy="1130300"/>
            <a:chOff x="-29" y="0"/>
            <a:chExt cx="1325" cy="576"/>
          </a:xfrm>
        </p:grpSpPr>
        <p:sp>
          <p:nvSpPr>
            <p:cNvPr id="1111" name="Line 212">
              <a:extLst>
                <a:ext uri="{FF2B5EF4-FFF2-40B4-BE49-F238E27FC236}">
                  <a16:creationId xmlns:a16="http://schemas.microsoft.com/office/drawing/2014/main" id="{2340DE27-6DD3-2142-9FFB-DEC7F7E39B2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56" y="288"/>
              <a:ext cx="9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112" name="Line 213">
              <a:extLst>
                <a:ext uri="{FF2B5EF4-FFF2-40B4-BE49-F238E27FC236}">
                  <a16:creationId xmlns:a16="http://schemas.microsoft.com/office/drawing/2014/main" id="{8FF5B20D-96DD-6250-7C89-943548F8523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80" y="0"/>
              <a:ext cx="0" cy="15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113" name="Line 214">
              <a:extLst>
                <a:ext uri="{FF2B5EF4-FFF2-40B4-BE49-F238E27FC236}">
                  <a16:creationId xmlns:a16="http://schemas.microsoft.com/office/drawing/2014/main" id="{20EE9B7E-702A-50D5-F183-67F6E3E9A6F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7" y="0"/>
              <a:ext cx="0" cy="15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114" name="Line 215">
              <a:extLst>
                <a:ext uri="{FF2B5EF4-FFF2-40B4-BE49-F238E27FC236}">
                  <a16:creationId xmlns:a16="http://schemas.microsoft.com/office/drawing/2014/main" id="{A4EDFA78-C44E-0B2C-E8C8-5BFFB4DE208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63" y="0"/>
              <a:ext cx="0" cy="15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115" name="Line 216">
              <a:extLst>
                <a:ext uri="{FF2B5EF4-FFF2-40B4-BE49-F238E27FC236}">
                  <a16:creationId xmlns:a16="http://schemas.microsoft.com/office/drawing/2014/main" id="{62E634FE-C404-4A39-4F6E-56C925C7A64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95" y="0"/>
              <a:ext cx="0" cy="15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116" name="Rectangle 217">
              <a:extLst>
                <a:ext uri="{FF2B5EF4-FFF2-40B4-BE49-F238E27FC236}">
                  <a16:creationId xmlns:a16="http://schemas.microsoft.com/office/drawing/2014/main" id="{83B1F514-E427-EEFF-DFB1-55033039A1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0" y="141"/>
              <a:ext cx="831" cy="277"/>
            </a:xfrm>
            <a:prstGeom prst="rect">
              <a:avLst/>
            </a:prstGeom>
            <a:solidFill>
              <a:srgbClr val="CCFF99"/>
            </a:solidFill>
            <a:ln w="19050">
              <a:solidFill>
                <a:schemeClr val="accent2"/>
              </a:solidFill>
              <a:miter lim="800000"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anchor="ctr" anchorCtr="1"/>
            <a:lstStyle>
              <a:lvl1pPr marL="469900" indent="-469900"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1pPr>
              <a:lvl2pPr marL="742950" indent="-285750"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2pPr>
              <a:lvl3pPr marL="1143000" indent="-228600"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3pPr>
              <a:lvl4pPr marL="1600200" indent="-228600"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4pPr>
              <a:lvl5pPr marL="2057400" indent="-228600"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9pPr>
            </a:lstStyle>
            <a:p>
              <a:pPr marL="469900" marR="0" lvl="0" indent="-469900" algn="l" defTabSz="914400" rtl="0" eaLnBrk="1" fontAlgn="auto" latinLnBrk="0" hangingPunct="1">
                <a:lnSpc>
                  <a:spcPct val="12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ED7D31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zh-CN" sz="13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宋体" panose="02010600030101010101" pitchFamily="2" charset="-122"/>
                  <a:ea typeface="微软雅黑" panose="020B0503020204020204" pitchFamily="34" charset="-122"/>
                  <a:cs typeface="+mn-cs"/>
                </a:rPr>
                <a:t> </a:t>
              </a:r>
              <a:r>
                <a: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宋体" panose="02010600030101010101" pitchFamily="2" charset="-122"/>
                  <a:ea typeface="微软雅黑" panose="020B0503020204020204" pitchFamily="34" charset="-122"/>
                  <a:cs typeface="+mn-cs"/>
                </a:rPr>
                <a:t>快速加法器</a:t>
              </a:r>
              <a:endParaRPr kumimoji="0" lang="zh-CN" altLang="en-US" sz="1600" b="1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1117" name="Group 49">
              <a:extLst>
                <a:ext uri="{FF2B5EF4-FFF2-40B4-BE49-F238E27FC236}">
                  <a16:creationId xmlns:a16="http://schemas.microsoft.com/office/drawing/2014/main" id="{9BB8B588-891F-8B28-7EDA-7768B996343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4" y="418"/>
              <a:ext cx="714" cy="158"/>
              <a:chOff x="0" y="0"/>
              <a:chExt cx="635" cy="272"/>
            </a:xfrm>
          </p:grpSpPr>
          <p:sp>
            <p:nvSpPr>
              <p:cNvPr id="1121" name="Line 219">
                <a:extLst>
                  <a:ext uri="{FF2B5EF4-FFF2-40B4-BE49-F238E27FC236}">
                    <a16:creationId xmlns:a16="http://schemas.microsoft.com/office/drawing/2014/main" id="{D3B95AF9-7995-FE2E-04D4-E420C1132A9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3" y="0"/>
                <a:ext cx="0" cy="27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122" name="Line 220">
                <a:extLst>
                  <a:ext uri="{FF2B5EF4-FFF2-40B4-BE49-F238E27FC236}">
                    <a16:creationId xmlns:a16="http://schemas.microsoft.com/office/drawing/2014/main" id="{2C341BE9-A26D-B2B1-C133-9CB24FF2DEE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0" y="0"/>
                <a:ext cx="0" cy="27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123" name="Line 221">
                <a:extLst>
                  <a:ext uri="{FF2B5EF4-FFF2-40B4-BE49-F238E27FC236}">
                    <a16:creationId xmlns:a16="http://schemas.microsoft.com/office/drawing/2014/main" id="{D050138E-113D-AAED-BD9F-CD84BF36263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1" y="0"/>
                <a:ext cx="0" cy="27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124" name="Line 222">
                <a:extLst>
                  <a:ext uri="{FF2B5EF4-FFF2-40B4-BE49-F238E27FC236}">
                    <a16:creationId xmlns:a16="http://schemas.microsoft.com/office/drawing/2014/main" id="{36CA2C13-ABD9-5912-1A26-6DE9D614CC8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1" y="0"/>
                <a:ext cx="0" cy="27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125" name="Line 223">
                <a:extLst>
                  <a:ext uri="{FF2B5EF4-FFF2-40B4-BE49-F238E27FC236}">
                    <a16:creationId xmlns:a16="http://schemas.microsoft.com/office/drawing/2014/main" id="{5FDA9D29-7BF2-E0AC-362A-43AE189A2C8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2" y="0"/>
                <a:ext cx="0" cy="27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126" name="Line 224">
                <a:extLst>
                  <a:ext uri="{FF2B5EF4-FFF2-40B4-BE49-F238E27FC236}">
                    <a16:creationId xmlns:a16="http://schemas.microsoft.com/office/drawing/2014/main" id="{449C7C9D-0B6C-83F8-628D-78411274372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3" y="0"/>
                <a:ext cx="0" cy="27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127" name="Line 225">
                <a:extLst>
                  <a:ext uri="{FF2B5EF4-FFF2-40B4-BE49-F238E27FC236}">
                    <a16:creationId xmlns:a16="http://schemas.microsoft.com/office/drawing/2014/main" id="{E6D7E749-9BE7-CD1F-6574-CE20801377C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44" y="0"/>
                <a:ext cx="0" cy="27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128" name="Line 226">
                <a:extLst>
                  <a:ext uri="{FF2B5EF4-FFF2-40B4-BE49-F238E27FC236}">
                    <a16:creationId xmlns:a16="http://schemas.microsoft.com/office/drawing/2014/main" id="{22B132EF-A386-848F-29A1-A851DDCE3E0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35" y="0"/>
                <a:ext cx="0" cy="27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1118" name="Rectangle 227">
              <a:extLst>
                <a:ext uri="{FF2B5EF4-FFF2-40B4-BE49-F238E27FC236}">
                  <a16:creationId xmlns:a16="http://schemas.microsoft.com/office/drawing/2014/main" id="{5E39007E-8EEE-DE60-BE98-C78680FE52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9" y="54"/>
              <a:ext cx="347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marL="469900" indent="-4699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marL="469900" marR="0" lvl="0" indent="-469900" algn="l" defTabSz="914400" rtl="0" eaLnBrk="1" fontAlgn="auto" latinLnBrk="0" hangingPunct="1">
                <a:lnSpc>
                  <a:spcPct val="12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ED7D31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C</a:t>
              </a:r>
              <a:r>
                <a:rPr kumimoji="0" lang="en-US" altLang="zh-CN" sz="2000" b="1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12</a:t>
              </a:r>
            </a:p>
          </p:txBody>
        </p:sp>
        <p:sp>
          <p:nvSpPr>
            <p:cNvPr id="1119" name="Rectangle 228">
              <a:extLst>
                <a:ext uri="{FF2B5EF4-FFF2-40B4-BE49-F238E27FC236}">
                  <a16:creationId xmlns:a16="http://schemas.microsoft.com/office/drawing/2014/main" id="{9A7566FB-9E98-A515-06FD-96F7A4029E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2" y="102"/>
              <a:ext cx="264" cy="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marL="469900" indent="-4699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marL="469900" marR="0" lvl="0" indent="-469900" algn="l" defTabSz="914400" rtl="0" eaLnBrk="1" fontAlgn="auto" latinLnBrk="0" hangingPunct="1">
                <a:lnSpc>
                  <a:spcPct val="12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ED7D31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endParaRPr kumimoji="0" lang="zh-CN" altLang="en-US" sz="1300" b="0" i="0" u="none" strike="noStrike" kern="1200" cap="none" spc="0" normalizeH="0" baseline="-2500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Verdana" panose="020B060403050404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120" name="Line 229">
              <a:extLst>
                <a:ext uri="{FF2B5EF4-FFF2-40B4-BE49-F238E27FC236}">
                  <a16:creationId xmlns:a16="http://schemas.microsoft.com/office/drawing/2014/main" id="{BAD7A2D1-BB37-41C5-297A-59C05249309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" y="288"/>
              <a:ext cx="9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1129" name="Group 80">
            <a:extLst>
              <a:ext uri="{FF2B5EF4-FFF2-40B4-BE49-F238E27FC236}">
                <a16:creationId xmlns:a16="http://schemas.microsoft.com/office/drawing/2014/main" id="{24B63054-CA62-9A26-5C7A-B2D8D1638322}"/>
              </a:ext>
            </a:extLst>
          </p:cNvPr>
          <p:cNvGrpSpPr>
            <a:grpSpLocks/>
          </p:cNvGrpSpPr>
          <p:nvPr/>
        </p:nvGrpSpPr>
        <p:grpSpPr bwMode="auto">
          <a:xfrm>
            <a:off x="8707146" y="5056108"/>
            <a:ext cx="2631481" cy="1130300"/>
            <a:chOff x="-21" y="0"/>
            <a:chExt cx="1341" cy="576"/>
          </a:xfrm>
        </p:grpSpPr>
        <p:sp>
          <p:nvSpPr>
            <p:cNvPr id="1130" name="Line 250">
              <a:extLst>
                <a:ext uri="{FF2B5EF4-FFF2-40B4-BE49-F238E27FC236}">
                  <a16:creationId xmlns:a16="http://schemas.microsoft.com/office/drawing/2014/main" id="{32417BFA-4B54-5696-7FED-1FA4B72B224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19" y="288"/>
              <a:ext cx="96" cy="0"/>
            </a:xfrm>
            <a:prstGeom prst="line">
              <a:avLst/>
            </a:prstGeom>
            <a:noFill/>
            <a:ln w="12700">
              <a:solidFill>
                <a:srgbClr val="00B05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131" name="Line 251">
              <a:extLst>
                <a:ext uri="{FF2B5EF4-FFF2-40B4-BE49-F238E27FC236}">
                  <a16:creationId xmlns:a16="http://schemas.microsoft.com/office/drawing/2014/main" id="{C20EB6D0-74D6-F499-AC61-C216F550837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45" y="0"/>
              <a:ext cx="0" cy="15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132" name="Line 252">
              <a:extLst>
                <a:ext uri="{FF2B5EF4-FFF2-40B4-BE49-F238E27FC236}">
                  <a16:creationId xmlns:a16="http://schemas.microsoft.com/office/drawing/2014/main" id="{4F34E262-30A2-F988-1921-36E415B48B9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2" y="0"/>
              <a:ext cx="0" cy="15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133" name="Line 253">
              <a:extLst>
                <a:ext uri="{FF2B5EF4-FFF2-40B4-BE49-F238E27FC236}">
                  <a16:creationId xmlns:a16="http://schemas.microsoft.com/office/drawing/2014/main" id="{890E5C0D-0D40-C144-B75C-27BAAC0B198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8" y="0"/>
              <a:ext cx="0" cy="15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134" name="Line 254">
              <a:extLst>
                <a:ext uri="{FF2B5EF4-FFF2-40B4-BE49-F238E27FC236}">
                  <a16:creationId xmlns:a16="http://schemas.microsoft.com/office/drawing/2014/main" id="{6F31BF54-4375-3DB6-C16C-3E96E1B2BE2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60" y="0"/>
              <a:ext cx="0" cy="15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135" name="Rectangle 255">
              <a:extLst>
                <a:ext uri="{FF2B5EF4-FFF2-40B4-BE49-F238E27FC236}">
                  <a16:creationId xmlns:a16="http://schemas.microsoft.com/office/drawing/2014/main" id="{D19B7217-1756-0576-719A-D4FA621436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3" y="141"/>
              <a:ext cx="831" cy="277"/>
            </a:xfrm>
            <a:prstGeom prst="rect">
              <a:avLst/>
            </a:prstGeom>
            <a:solidFill>
              <a:srgbClr val="CCFF99"/>
            </a:solidFill>
            <a:ln w="19050">
              <a:solidFill>
                <a:schemeClr val="accent2"/>
              </a:solidFill>
              <a:miter lim="800000"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anchor="ctr" anchorCtr="1"/>
            <a:lstStyle>
              <a:lvl1pPr marL="469900" indent="-469900"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1pPr>
              <a:lvl2pPr marL="742950" indent="-285750"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2pPr>
              <a:lvl3pPr marL="1143000" indent="-228600"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3pPr>
              <a:lvl4pPr marL="1600200" indent="-228600"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4pPr>
              <a:lvl5pPr marL="2057400" indent="-228600"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9pPr>
            </a:lstStyle>
            <a:p>
              <a:pPr marL="469900" marR="0" lvl="0" indent="-469900" algn="l" defTabSz="914400" rtl="0" eaLnBrk="1" fontAlgn="auto" latinLnBrk="0" hangingPunct="1">
                <a:lnSpc>
                  <a:spcPct val="12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ED7D31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zh-CN" sz="13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宋体" panose="02010600030101010101" pitchFamily="2" charset="-122"/>
                  <a:ea typeface="微软雅黑" panose="020B0503020204020204" pitchFamily="34" charset="-122"/>
                  <a:cs typeface="+mn-cs"/>
                </a:rPr>
                <a:t> </a:t>
              </a:r>
              <a:r>
                <a: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宋体" panose="02010600030101010101" pitchFamily="2" charset="-122"/>
                  <a:ea typeface="微软雅黑" panose="020B0503020204020204" pitchFamily="34" charset="-122"/>
                  <a:cs typeface="+mn-cs"/>
                </a:rPr>
                <a:t>快速加法器</a:t>
              </a:r>
              <a:endParaRPr kumimoji="0" lang="zh-CN" altLang="en-US" sz="1600" b="1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1136" name="Group 87">
              <a:extLst>
                <a:ext uri="{FF2B5EF4-FFF2-40B4-BE49-F238E27FC236}">
                  <a16:creationId xmlns:a16="http://schemas.microsoft.com/office/drawing/2014/main" id="{F37968FB-45B4-00DF-1C98-895E731F36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57" y="418"/>
              <a:ext cx="714" cy="158"/>
              <a:chOff x="0" y="0"/>
              <a:chExt cx="635" cy="272"/>
            </a:xfrm>
          </p:grpSpPr>
          <p:sp>
            <p:nvSpPr>
              <p:cNvPr id="1140" name="Line 257">
                <a:extLst>
                  <a:ext uri="{FF2B5EF4-FFF2-40B4-BE49-F238E27FC236}">
                    <a16:creationId xmlns:a16="http://schemas.microsoft.com/office/drawing/2014/main" id="{EEEAAB9C-1EF6-1F35-34F3-B68DE2AA2F8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3" y="0"/>
                <a:ext cx="0" cy="27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141" name="Line 258">
                <a:extLst>
                  <a:ext uri="{FF2B5EF4-FFF2-40B4-BE49-F238E27FC236}">
                    <a16:creationId xmlns:a16="http://schemas.microsoft.com/office/drawing/2014/main" id="{32E39030-850F-75E4-F076-E63B39C1579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0" y="0"/>
                <a:ext cx="0" cy="27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142" name="Line 259">
                <a:extLst>
                  <a:ext uri="{FF2B5EF4-FFF2-40B4-BE49-F238E27FC236}">
                    <a16:creationId xmlns:a16="http://schemas.microsoft.com/office/drawing/2014/main" id="{C45A8847-C3F1-4072-78DB-3D408E46681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1" y="0"/>
                <a:ext cx="0" cy="27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143" name="Line 260">
                <a:extLst>
                  <a:ext uri="{FF2B5EF4-FFF2-40B4-BE49-F238E27FC236}">
                    <a16:creationId xmlns:a16="http://schemas.microsoft.com/office/drawing/2014/main" id="{975E2E22-DE62-96E2-F848-F72A1A0C1AD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1" y="0"/>
                <a:ext cx="0" cy="27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144" name="Line 261">
                <a:extLst>
                  <a:ext uri="{FF2B5EF4-FFF2-40B4-BE49-F238E27FC236}">
                    <a16:creationId xmlns:a16="http://schemas.microsoft.com/office/drawing/2014/main" id="{A8CB00A2-C842-B856-458B-296DFAD2269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2" y="0"/>
                <a:ext cx="0" cy="27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145" name="Line 262">
                <a:extLst>
                  <a:ext uri="{FF2B5EF4-FFF2-40B4-BE49-F238E27FC236}">
                    <a16:creationId xmlns:a16="http://schemas.microsoft.com/office/drawing/2014/main" id="{4FFAB8E7-0A30-DDB0-0921-6BB926AF0FE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3" y="0"/>
                <a:ext cx="0" cy="27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146" name="Line 263">
                <a:extLst>
                  <a:ext uri="{FF2B5EF4-FFF2-40B4-BE49-F238E27FC236}">
                    <a16:creationId xmlns:a16="http://schemas.microsoft.com/office/drawing/2014/main" id="{1B324A3A-931F-9185-9F57-E4EA641E9BB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44" y="0"/>
                <a:ext cx="0" cy="27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147" name="Line 264">
                <a:extLst>
                  <a:ext uri="{FF2B5EF4-FFF2-40B4-BE49-F238E27FC236}">
                    <a16:creationId xmlns:a16="http://schemas.microsoft.com/office/drawing/2014/main" id="{AB83A0D9-D0CE-2E7F-9A08-6C121B8277B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35" y="0"/>
                <a:ext cx="0" cy="27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1137" name="Rectangle 265">
              <a:extLst>
                <a:ext uri="{FF2B5EF4-FFF2-40B4-BE49-F238E27FC236}">
                  <a16:creationId xmlns:a16="http://schemas.microsoft.com/office/drawing/2014/main" id="{639905EB-3B4F-AC98-4DA0-CAF63A777F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1" y="63"/>
              <a:ext cx="251" cy="1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marL="469900" indent="-4699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marL="469900" marR="0" lvl="0" indent="-469900" algn="l" defTabSz="914400" rtl="0" eaLnBrk="1" fontAlgn="auto" latinLnBrk="0" hangingPunct="1">
                <a:lnSpc>
                  <a:spcPct val="12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ED7D31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C</a:t>
              </a:r>
              <a:r>
                <a:rPr kumimoji="0" lang="en-US" altLang="zh-CN" sz="2000" b="1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4</a:t>
              </a:r>
            </a:p>
          </p:txBody>
        </p:sp>
        <p:sp>
          <p:nvSpPr>
            <p:cNvPr id="1138" name="Rectangle 266">
              <a:extLst>
                <a:ext uri="{FF2B5EF4-FFF2-40B4-BE49-F238E27FC236}">
                  <a16:creationId xmlns:a16="http://schemas.microsoft.com/office/drawing/2014/main" id="{493338EA-4F89-93ED-8989-F8CE68DAF2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6" y="89"/>
              <a:ext cx="264" cy="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marL="469900" indent="-4699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marL="469900" marR="0" lvl="0" indent="-469900" algn="l" defTabSz="914400" rtl="0" eaLnBrk="1" fontAlgn="auto" latinLnBrk="0" hangingPunct="1">
                <a:lnSpc>
                  <a:spcPct val="12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ED7D31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C</a:t>
              </a:r>
              <a:r>
                <a:rPr kumimoji="0" lang="en-US" altLang="zh-CN" sz="2000" b="1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0</a:t>
              </a:r>
            </a:p>
          </p:txBody>
        </p:sp>
        <p:sp>
          <p:nvSpPr>
            <p:cNvPr id="1139" name="Line 267">
              <a:extLst>
                <a:ext uri="{FF2B5EF4-FFF2-40B4-BE49-F238E27FC236}">
                  <a16:creationId xmlns:a16="http://schemas.microsoft.com/office/drawing/2014/main" id="{19F3A406-F45F-29E4-AF67-D8761B62B7A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7" y="288"/>
              <a:ext cx="9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1148" name="Line 271">
            <a:extLst>
              <a:ext uri="{FF2B5EF4-FFF2-40B4-BE49-F238E27FC236}">
                <a16:creationId xmlns:a16="http://schemas.microsoft.com/office/drawing/2014/main" id="{1F34604F-24D9-0D3A-AC54-8D43C1315B00}"/>
              </a:ext>
            </a:extLst>
          </p:cNvPr>
          <p:cNvSpPr>
            <a:spLocks noChangeShapeType="1"/>
          </p:cNvSpPr>
          <p:nvPr/>
        </p:nvSpPr>
        <p:spPr bwMode="auto">
          <a:xfrm>
            <a:off x="8306832" y="5621258"/>
            <a:ext cx="839875" cy="0"/>
          </a:xfrm>
          <a:prstGeom prst="line">
            <a:avLst/>
          </a:prstGeom>
          <a:noFill/>
          <a:ln w="31750">
            <a:solidFill>
              <a:srgbClr val="00B050"/>
            </a:solidFill>
            <a:round/>
            <a:headEnd type="arrow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149" name="Line 271">
            <a:extLst>
              <a:ext uri="{FF2B5EF4-FFF2-40B4-BE49-F238E27FC236}">
                <a16:creationId xmlns:a16="http://schemas.microsoft.com/office/drawing/2014/main" id="{08A83F5C-237E-AD15-AD12-DF424149712D}"/>
              </a:ext>
            </a:extLst>
          </p:cNvPr>
          <p:cNvSpPr>
            <a:spLocks noChangeShapeType="1"/>
          </p:cNvSpPr>
          <p:nvPr/>
        </p:nvSpPr>
        <p:spPr bwMode="auto">
          <a:xfrm>
            <a:off x="5836264" y="5621258"/>
            <a:ext cx="839875" cy="0"/>
          </a:xfrm>
          <a:prstGeom prst="line">
            <a:avLst/>
          </a:prstGeom>
          <a:noFill/>
          <a:ln w="31750">
            <a:solidFill>
              <a:srgbClr val="00B050"/>
            </a:solidFill>
            <a:round/>
            <a:headEnd type="arrow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150" name="Line 271">
            <a:extLst>
              <a:ext uri="{FF2B5EF4-FFF2-40B4-BE49-F238E27FC236}">
                <a16:creationId xmlns:a16="http://schemas.microsoft.com/office/drawing/2014/main" id="{AEF25C53-582D-99EA-FEAA-04586B2F91C9}"/>
              </a:ext>
            </a:extLst>
          </p:cNvPr>
          <p:cNvSpPr>
            <a:spLocks noChangeShapeType="1"/>
          </p:cNvSpPr>
          <p:nvPr/>
        </p:nvSpPr>
        <p:spPr bwMode="auto">
          <a:xfrm>
            <a:off x="3365697" y="5621258"/>
            <a:ext cx="839874" cy="0"/>
          </a:xfrm>
          <a:prstGeom prst="line">
            <a:avLst/>
          </a:prstGeom>
          <a:noFill/>
          <a:ln w="31750">
            <a:solidFill>
              <a:srgbClr val="00B050"/>
            </a:solidFill>
            <a:round/>
            <a:headEnd type="arrow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151" name="Rectangle 83">
            <a:extLst>
              <a:ext uri="{FF2B5EF4-FFF2-40B4-BE49-F238E27FC236}">
                <a16:creationId xmlns:a16="http://schemas.microsoft.com/office/drawing/2014/main" id="{45B73FC1-D2D2-93AF-588D-BE52DE4E58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33345" y="5643700"/>
            <a:ext cx="597676" cy="3294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69900" indent="-4699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lnSpc>
                <a:spcPct val="120000"/>
              </a:lnSpc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marL="469900" marR="0" lvl="0" indent="-469900" algn="l" defTabSz="9144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>
                <a:srgbClr val="ED7D31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5T</a:t>
            </a:r>
            <a:endParaRPr kumimoji="0" lang="en-US" altLang="zh-CN" sz="1800" b="0" i="0" u="none" strike="noStrike" kern="1200" cap="none" spc="0" normalizeH="0" baseline="-2500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152" name="Rectangle 83">
            <a:extLst>
              <a:ext uri="{FF2B5EF4-FFF2-40B4-BE49-F238E27FC236}">
                <a16:creationId xmlns:a16="http://schemas.microsoft.com/office/drawing/2014/main" id="{6C1B4CF7-6BDB-D1BE-E497-2D8D11253A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54780" y="4682749"/>
            <a:ext cx="597676" cy="3294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69900" indent="-4699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lnSpc>
                <a:spcPct val="120000"/>
              </a:lnSpc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marL="469900" marR="0" lvl="0" indent="-469900" algn="l" defTabSz="9144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>
                <a:srgbClr val="ED7D31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8T</a:t>
            </a:r>
            <a:endParaRPr kumimoji="0" lang="en-US" altLang="zh-CN" sz="1800" b="0" i="0" u="none" strike="noStrike" kern="1200" cap="none" spc="0" normalizeH="0" baseline="-2500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153" name="Rectangle 83">
            <a:extLst>
              <a:ext uri="{FF2B5EF4-FFF2-40B4-BE49-F238E27FC236}">
                <a16:creationId xmlns:a16="http://schemas.microsoft.com/office/drawing/2014/main" id="{D4A9FB9C-E8F9-33F1-D9F1-AFD129EDC0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81650" y="5657237"/>
            <a:ext cx="597676" cy="3294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69900" indent="-4699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lnSpc>
                <a:spcPct val="120000"/>
              </a:lnSpc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marL="469900" marR="0" lvl="0" indent="-469900" algn="l" defTabSz="9144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>
                <a:srgbClr val="ED7D31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7T</a:t>
            </a:r>
            <a:endParaRPr kumimoji="0" lang="en-US" altLang="zh-CN" sz="1800" b="0" i="0" u="none" strike="noStrike" kern="1200" cap="none" spc="0" normalizeH="0" baseline="-2500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154" name="Rectangle 83">
            <a:extLst>
              <a:ext uri="{FF2B5EF4-FFF2-40B4-BE49-F238E27FC236}">
                <a16:creationId xmlns:a16="http://schemas.microsoft.com/office/drawing/2014/main" id="{5AF45096-7322-CC39-43DC-531F24EEAD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09301" y="4696286"/>
            <a:ext cx="597676" cy="3294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69900" indent="-4699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lnSpc>
                <a:spcPct val="120000"/>
              </a:lnSpc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marL="469900" marR="0" lvl="0" indent="-469900" algn="l" defTabSz="9144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>
                <a:srgbClr val="ED7D31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10T</a:t>
            </a:r>
            <a:endParaRPr kumimoji="0" lang="en-US" altLang="zh-CN" sz="1800" b="0" i="0" u="none" strike="noStrike" kern="1200" cap="none" spc="0" normalizeH="0" baseline="-2500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155" name="Rectangle 83">
            <a:extLst>
              <a:ext uri="{FF2B5EF4-FFF2-40B4-BE49-F238E27FC236}">
                <a16:creationId xmlns:a16="http://schemas.microsoft.com/office/drawing/2014/main" id="{6F5C76BC-E379-B918-9614-D97F6C131C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61546" y="5672330"/>
            <a:ext cx="597676" cy="3294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69900" indent="-4699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lnSpc>
                <a:spcPct val="120000"/>
              </a:lnSpc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marL="469900" marR="0" lvl="0" indent="-469900" algn="l" defTabSz="9144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>
                <a:srgbClr val="ED7D31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9T</a:t>
            </a:r>
            <a:endParaRPr kumimoji="0" lang="en-US" altLang="zh-CN" sz="1800" b="0" i="0" u="none" strike="noStrike" kern="1200" cap="none" spc="0" normalizeH="0" baseline="-2500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156" name="Rectangle 83">
            <a:extLst>
              <a:ext uri="{FF2B5EF4-FFF2-40B4-BE49-F238E27FC236}">
                <a16:creationId xmlns:a16="http://schemas.microsoft.com/office/drawing/2014/main" id="{7965D767-B5BE-5C3E-11D7-2BFE750C9A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82981" y="4711379"/>
            <a:ext cx="597676" cy="3294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69900" indent="-4699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lnSpc>
                <a:spcPct val="120000"/>
              </a:lnSpc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marL="469900" marR="0" lvl="0" indent="-469900" algn="l" defTabSz="9144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>
                <a:srgbClr val="ED7D31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12T</a:t>
            </a:r>
            <a:endParaRPr kumimoji="0" lang="en-US" altLang="zh-CN" sz="1800" b="0" i="0" u="none" strike="noStrike" kern="1200" cap="none" spc="0" normalizeH="0" baseline="-2500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157" name="Rectangle 83">
            <a:extLst>
              <a:ext uri="{FF2B5EF4-FFF2-40B4-BE49-F238E27FC236}">
                <a16:creationId xmlns:a16="http://schemas.microsoft.com/office/drawing/2014/main" id="{ADE95FA0-BD1C-6DB6-F7A7-1849868AE5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6590" y="5659170"/>
            <a:ext cx="597676" cy="3294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69900" indent="-4699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lnSpc>
                <a:spcPct val="120000"/>
              </a:lnSpc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marL="469900" marR="0" lvl="0" indent="-469900" algn="l" defTabSz="9144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>
                <a:srgbClr val="ED7D31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11T</a:t>
            </a:r>
            <a:endParaRPr kumimoji="0" lang="en-US" altLang="zh-CN" sz="1800" b="0" i="0" u="none" strike="noStrike" kern="1200" cap="none" spc="0" normalizeH="0" baseline="-2500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158" name="Rectangle 83">
            <a:extLst>
              <a:ext uri="{FF2B5EF4-FFF2-40B4-BE49-F238E27FC236}">
                <a16:creationId xmlns:a16="http://schemas.microsoft.com/office/drawing/2014/main" id="{EAFA3B9B-F4F0-3DC3-0B12-E59E077A2A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98025" y="4698219"/>
            <a:ext cx="597676" cy="3294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69900" indent="-4699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lnSpc>
                <a:spcPct val="120000"/>
              </a:lnSpc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marL="469900" marR="0" lvl="0" indent="-469900" algn="l" defTabSz="9144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>
                <a:srgbClr val="ED7D31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14T</a:t>
            </a:r>
            <a:endParaRPr kumimoji="0" lang="en-US" altLang="zh-CN" sz="1800" b="0" i="0" u="none" strike="noStrike" kern="1200" cap="none" spc="0" normalizeH="0" baseline="-2500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159" name="下箭头 1158">
            <a:extLst>
              <a:ext uri="{FF2B5EF4-FFF2-40B4-BE49-F238E27FC236}">
                <a16:creationId xmlns:a16="http://schemas.microsoft.com/office/drawing/2014/main" id="{F64A33FE-1466-A03D-160A-8B6BC4D845C1}"/>
              </a:ext>
            </a:extLst>
          </p:cNvPr>
          <p:cNvSpPr/>
          <p:nvPr/>
        </p:nvSpPr>
        <p:spPr>
          <a:xfrm>
            <a:off x="8383855" y="3999836"/>
            <a:ext cx="525351" cy="79410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366172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补码加法运算部件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sp>
        <p:nvSpPr>
          <p:cNvPr id="1086" name="矩形 1085">
            <a:extLst>
              <a:ext uri="{FF2B5EF4-FFF2-40B4-BE49-F238E27FC236}">
                <a16:creationId xmlns:a16="http://schemas.microsoft.com/office/drawing/2014/main" id="{4EDDBC4F-1305-072E-49CE-963E0A95E262}"/>
              </a:ext>
            </a:extLst>
          </p:cNvPr>
          <p:cNvSpPr/>
          <p:nvPr/>
        </p:nvSpPr>
        <p:spPr>
          <a:xfrm>
            <a:off x="675581" y="1418322"/>
            <a:ext cx="5211683" cy="5809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整数补码加减法运算部件的实现</a:t>
            </a:r>
          </a:p>
        </p:txBody>
      </p:sp>
      <p:sp>
        <p:nvSpPr>
          <p:cNvPr id="2" name="内容占位符 2">
            <a:extLst>
              <a:ext uri="{FF2B5EF4-FFF2-40B4-BE49-F238E27FC236}">
                <a16:creationId xmlns:a16="http://schemas.microsoft.com/office/drawing/2014/main" id="{36D8613D-3EB2-DE52-45B3-867FAE03E991}"/>
              </a:ext>
            </a:extLst>
          </p:cNvPr>
          <p:cNvSpPr txBox="1">
            <a:spLocks/>
          </p:cNvSpPr>
          <p:nvPr/>
        </p:nvSpPr>
        <p:spPr>
          <a:xfrm>
            <a:off x="838200" y="2040173"/>
            <a:ext cx="10515599" cy="45244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8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US" altLang="zh-CN" sz="2800" b="1" baseline="-25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 </a:t>
            </a:r>
            <a:r>
              <a:rPr lang="en-US" altLang="zh-CN" sz="28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altLang="zh-CN" sz="2800" b="1" baseline="-25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2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</a:t>
            </a:r>
            <a:r>
              <a:rPr lang="en-US" altLang="zh-CN" sz="2800" b="1" baseline="-25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en-US" altLang="zh-CN" sz="2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+P</a:t>
            </a:r>
            <a:r>
              <a:rPr lang="en-US" altLang="zh-CN" sz="2800" b="1" baseline="-25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en-US" altLang="zh-CN" sz="2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</a:t>
            </a:r>
            <a:r>
              <a:rPr lang="en-US" altLang="zh-CN" sz="2800" b="1" baseline="-25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altLang="zh-CN" sz="2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+P</a:t>
            </a:r>
            <a:r>
              <a:rPr lang="en-US" altLang="zh-CN" sz="2800" b="1" baseline="-25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en-US" altLang="zh-CN" sz="2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US" altLang="zh-CN" sz="2800" b="1" baseline="-25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altLang="zh-CN" sz="2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</a:t>
            </a:r>
            <a:r>
              <a:rPr lang="en-US" altLang="zh-CN" sz="2800" b="1" baseline="-25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altLang="zh-CN" sz="2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+P</a:t>
            </a:r>
            <a:r>
              <a:rPr lang="en-US" altLang="zh-CN" sz="2800" b="1" baseline="-25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en-US" altLang="zh-CN" sz="2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US" altLang="zh-CN" sz="2800" b="1" baseline="-25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altLang="zh-CN" sz="2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US" altLang="zh-CN" sz="2800" b="1" baseline="-25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altLang="zh-CN" sz="2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</a:t>
            </a:r>
            <a:r>
              <a:rPr lang="en-US" altLang="zh-CN" sz="2800" b="1" baseline="-25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 </a:t>
            </a:r>
            <a:r>
              <a:rPr lang="en-US" altLang="zh-CN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+ </a:t>
            </a:r>
            <a:r>
              <a:rPr lang="en-US" altLang="zh-CN" sz="28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US" altLang="zh-CN" sz="2800" b="1" baseline="-250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en-US" altLang="zh-CN" sz="28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US" altLang="zh-CN" sz="2800" b="1" baseline="-250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altLang="zh-CN" sz="28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US" altLang="zh-CN" sz="2800" b="1" baseline="-250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altLang="zh-CN" sz="28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US" altLang="zh-CN" sz="2800" b="1" baseline="-250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altLang="zh-CN" sz="2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US" altLang="zh-CN" sz="2800" b="1" baseline="-250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  <a:p>
            <a:pPr marL="0" indent="0">
              <a:buNone/>
            </a:pPr>
            <a:r>
              <a:rPr lang="en-US" altLang="zh-CN" sz="2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</a:t>
            </a:r>
            <a:r>
              <a:rPr lang="en-US" altLang="zh-CN" sz="2800" b="1" baseline="50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zh-CN" altLang="en-US" sz="2800" b="1" baseline="50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2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altLang="zh-CN" sz="2800" b="1" baseline="-25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2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</a:t>
            </a:r>
            <a:r>
              <a:rPr lang="en-US" altLang="zh-CN" sz="2800" b="1" baseline="-25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en-US" altLang="zh-CN" sz="2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+P</a:t>
            </a:r>
            <a:r>
              <a:rPr lang="en-US" altLang="zh-CN" sz="2800" b="1" baseline="-25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en-US" altLang="zh-CN" sz="2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</a:t>
            </a:r>
            <a:r>
              <a:rPr lang="en-US" altLang="zh-CN" sz="2800" b="1" baseline="-25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altLang="zh-CN" sz="2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+P</a:t>
            </a:r>
            <a:r>
              <a:rPr lang="en-US" altLang="zh-CN" sz="2800" b="1" baseline="-25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en-US" altLang="zh-CN" sz="2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US" altLang="zh-CN" sz="2800" b="1" baseline="-25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altLang="zh-CN" sz="2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</a:t>
            </a:r>
            <a:r>
              <a:rPr lang="en-US" altLang="zh-CN" sz="2800" b="1" baseline="-25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altLang="zh-CN" sz="2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+P</a:t>
            </a:r>
            <a:r>
              <a:rPr lang="en-US" altLang="zh-CN" sz="2800" b="1" baseline="-25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en-US" altLang="zh-CN" sz="2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US" altLang="zh-CN" sz="2800" b="1" baseline="-25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altLang="zh-CN" sz="2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US" altLang="zh-CN" sz="2800" b="1" baseline="-25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altLang="zh-CN" sz="2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</a:t>
            </a:r>
            <a:r>
              <a:rPr lang="en-US" altLang="zh-CN" sz="2800" b="1" baseline="-25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  <a:p>
            <a:pPr marL="457200" lvl="1" indent="0">
              <a:buNone/>
            </a:pPr>
            <a:r>
              <a:rPr lang="zh-CN" altLang="en-US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组间进位生成函数</a:t>
            </a:r>
          </a:p>
          <a:p>
            <a:pPr marL="0" indent="0">
              <a:buNone/>
            </a:pPr>
            <a:r>
              <a:rPr lang="en-US" altLang="zh-CN" sz="28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US" altLang="zh-CN" sz="2800" b="1" baseline="500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zh-CN" altLang="en-US" sz="2800" b="1" baseline="500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28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altLang="zh-CN" sz="2800" b="1" baseline="-250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28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US" altLang="zh-CN" sz="2800" b="1" baseline="-250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en-US" altLang="zh-CN" sz="28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US" altLang="zh-CN" sz="2800" b="1" baseline="-250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altLang="zh-CN" sz="28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US" altLang="zh-CN" sz="2800" b="1" baseline="-250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altLang="zh-CN" sz="28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US" altLang="zh-CN" sz="2800" b="1" baseline="-250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  <a:p>
            <a:pPr marL="457200" lvl="1" indent="0">
              <a:buNone/>
            </a:pPr>
            <a:r>
              <a:rPr lang="zh-CN" altLang="en-US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组间进位传递函数</a:t>
            </a:r>
          </a:p>
          <a:p>
            <a:pPr marL="0" indent="0">
              <a:buNone/>
            </a:pPr>
            <a:r>
              <a:rPr lang="en-US" altLang="zh-CN" sz="28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US" altLang="zh-CN" sz="2800" b="1" baseline="-25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 </a:t>
            </a:r>
            <a:r>
              <a:rPr lang="en-US" altLang="zh-CN" sz="28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altLang="zh-CN" sz="2800" b="1" baseline="-25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2800" b="1" dirty="0">
                <a:solidFill>
                  <a:srgbClr val="000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</a:t>
            </a:r>
            <a:r>
              <a:rPr lang="en-US" altLang="zh-CN" sz="2800" b="1" baseline="50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 </a:t>
            </a:r>
            <a:r>
              <a:rPr lang="en-US" altLang="zh-CN" sz="28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US" altLang="zh-CN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28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US" altLang="zh-CN" sz="2800" b="1" baseline="500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altLang="zh-CN" sz="2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US" altLang="zh-CN" sz="2800" b="1" baseline="-250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altLang="zh-CN" sz="2800" b="1" baseline="-25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</a:p>
          <a:p>
            <a:pPr marL="0" indent="0">
              <a:buNone/>
            </a:pPr>
            <a:r>
              <a:rPr lang="en-US" altLang="zh-CN" sz="28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US" altLang="zh-CN" sz="2800" b="1" baseline="-25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 </a:t>
            </a:r>
            <a:r>
              <a:rPr lang="en-US" altLang="zh-CN" sz="28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altLang="zh-CN" sz="2800" b="1" baseline="-25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2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</a:t>
            </a:r>
            <a:r>
              <a:rPr lang="en-US" altLang="zh-CN" sz="2800" b="1" baseline="-25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 </a:t>
            </a:r>
            <a:r>
              <a:rPr lang="en-US" altLang="zh-CN" sz="28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US" altLang="zh-CN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28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US" altLang="zh-CN" sz="2800" b="1" baseline="-250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altLang="zh-CN" sz="2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US" altLang="zh-CN" sz="2800" b="1" baseline="-250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altLang="zh-CN" sz="2800" b="1" baseline="-25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zh-CN" altLang="en-US" sz="2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zh-CN" altLang="en-US" sz="2400" dirty="0">
                <a:solidFill>
                  <a:srgbClr val="B88F4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上下两式形式一样</a:t>
            </a:r>
            <a:endParaRPr lang="zh-CN" altLang="en-US" sz="2800" dirty="0">
              <a:solidFill>
                <a:srgbClr val="B88F4D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8" name="圆角矩形 17">
            <a:extLst>
              <a:ext uri="{FF2B5EF4-FFF2-40B4-BE49-F238E27FC236}">
                <a16:creationId xmlns:a16="http://schemas.microsoft.com/office/drawing/2014/main" id="{E17083DC-1C33-00F7-59DD-0B25B0839411}"/>
              </a:ext>
            </a:extLst>
          </p:cNvPr>
          <p:cNvSpPr/>
          <p:nvPr/>
        </p:nvSpPr>
        <p:spPr>
          <a:xfrm>
            <a:off x="1822307" y="2075096"/>
            <a:ext cx="4633083" cy="653569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圆角矩形 18">
            <a:extLst>
              <a:ext uri="{FF2B5EF4-FFF2-40B4-BE49-F238E27FC236}">
                <a16:creationId xmlns:a16="http://schemas.microsoft.com/office/drawing/2014/main" id="{D98BFD9F-FACA-3642-DA6F-5605A7360D15}"/>
              </a:ext>
            </a:extLst>
          </p:cNvPr>
          <p:cNvSpPr/>
          <p:nvPr/>
        </p:nvSpPr>
        <p:spPr>
          <a:xfrm>
            <a:off x="6976656" y="2075096"/>
            <a:ext cx="1635081" cy="653569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圆角矩形 20">
            <a:extLst>
              <a:ext uri="{FF2B5EF4-FFF2-40B4-BE49-F238E27FC236}">
                <a16:creationId xmlns:a16="http://schemas.microsoft.com/office/drawing/2014/main" id="{21D7837A-A1EB-E27A-DE72-A0A8B2BBB62B}"/>
              </a:ext>
            </a:extLst>
          </p:cNvPr>
          <p:cNvSpPr/>
          <p:nvPr/>
        </p:nvSpPr>
        <p:spPr>
          <a:xfrm>
            <a:off x="1822306" y="2763588"/>
            <a:ext cx="4633083" cy="653569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圆角矩形 21">
            <a:extLst>
              <a:ext uri="{FF2B5EF4-FFF2-40B4-BE49-F238E27FC236}">
                <a16:creationId xmlns:a16="http://schemas.microsoft.com/office/drawing/2014/main" id="{90B8BDAA-203F-4716-7537-388C7DBB96FD}"/>
              </a:ext>
            </a:extLst>
          </p:cNvPr>
          <p:cNvSpPr/>
          <p:nvPr/>
        </p:nvSpPr>
        <p:spPr>
          <a:xfrm>
            <a:off x="1822306" y="3891092"/>
            <a:ext cx="1635081" cy="653569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665147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补码加法运算部件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sp>
        <p:nvSpPr>
          <p:cNvPr id="1086" name="矩形 1085">
            <a:extLst>
              <a:ext uri="{FF2B5EF4-FFF2-40B4-BE49-F238E27FC236}">
                <a16:creationId xmlns:a16="http://schemas.microsoft.com/office/drawing/2014/main" id="{4EDDBC4F-1305-072E-49CE-963E0A95E262}"/>
              </a:ext>
            </a:extLst>
          </p:cNvPr>
          <p:cNvSpPr/>
          <p:nvPr/>
        </p:nvSpPr>
        <p:spPr>
          <a:xfrm>
            <a:off x="675581" y="1418322"/>
            <a:ext cx="5211683" cy="5809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整数补码加减法运算部件的实现</a:t>
            </a:r>
          </a:p>
        </p:txBody>
      </p:sp>
      <p:sp>
        <p:nvSpPr>
          <p:cNvPr id="2" name="内容占位符 2">
            <a:extLst>
              <a:ext uri="{FF2B5EF4-FFF2-40B4-BE49-F238E27FC236}">
                <a16:creationId xmlns:a16="http://schemas.microsoft.com/office/drawing/2014/main" id="{36D8613D-3EB2-DE52-45B3-867FAE03E991}"/>
              </a:ext>
            </a:extLst>
          </p:cNvPr>
          <p:cNvSpPr txBox="1">
            <a:spLocks/>
          </p:cNvSpPr>
          <p:nvPr/>
        </p:nvSpPr>
        <p:spPr>
          <a:xfrm>
            <a:off x="838200" y="2040173"/>
            <a:ext cx="10515599" cy="45244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zh-CN" altLang="en-US" sz="2800" dirty="0">
              <a:solidFill>
                <a:srgbClr val="B88F4D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B138374-3F9D-23C6-D53E-7A35B2A0B5C2}"/>
              </a:ext>
            </a:extLst>
          </p:cNvPr>
          <p:cNvSpPr txBox="1"/>
          <p:nvPr/>
        </p:nvSpPr>
        <p:spPr>
          <a:xfrm>
            <a:off x="851080" y="2007339"/>
            <a:ext cx="10892055" cy="12420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组间进位传递函数</a:t>
            </a:r>
            <a:r>
              <a:rPr lang="en-US" altLang="zh-CN" sz="2600" b="1" dirty="0">
                <a:solidFill>
                  <a:srgbClr val="C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P</a:t>
            </a:r>
            <a:r>
              <a:rPr lang="en-US" altLang="zh-CN" sz="2600" b="1" baseline="50000" dirty="0">
                <a:solidFill>
                  <a:srgbClr val="C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*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组间进位生成函数</a:t>
            </a:r>
            <a:r>
              <a:rPr lang="en-US" altLang="zh-CN" sz="2600" b="1" dirty="0">
                <a:solidFill>
                  <a:srgbClr val="0000FF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G</a:t>
            </a:r>
            <a:r>
              <a:rPr lang="en-US" altLang="zh-CN" sz="2600" b="1" baseline="50000" dirty="0">
                <a:solidFill>
                  <a:srgbClr val="0000FF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*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Rectangle 748">
            <a:extLst>
              <a:ext uri="{FF2B5EF4-FFF2-40B4-BE49-F238E27FC236}">
                <a16:creationId xmlns:a16="http://schemas.microsoft.com/office/drawing/2014/main" id="{0916EF2D-A288-2F86-80A4-16CF07CE5BC1}"/>
              </a:ext>
            </a:extLst>
          </p:cNvPr>
          <p:cNvSpPr txBox="1">
            <a:spLocks noChangeArrowheads="1"/>
          </p:cNvSpPr>
          <p:nvPr/>
        </p:nvSpPr>
        <p:spPr>
          <a:xfrm>
            <a:off x="826565" y="4727142"/>
            <a:ext cx="7590420" cy="193388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P</a:t>
            </a:r>
            <a:r>
              <a:rPr kumimoji="0" lang="en-US" altLang="zh-CN" sz="2800" b="1" i="0" u="none" strike="noStrike" kern="1200" cap="none" spc="0" normalizeH="0" baseline="5000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* 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=</a:t>
            </a:r>
            <a:r>
              <a:rPr kumimoji="0" lang="en-US" altLang="zh-CN" sz="2800" b="1" i="0" u="none" strike="noStrike" kern="1200" cap="none" spc="0" normalizeH="0" baseline="-2500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P</a:t>
            </a:r>
            <a:r>
              <a:rPr kumimoji="0" lang="en-US" altLang="zh-CN" sz="2800" b="1" i="0" u="none" strike="noStrike" kern="1200" cap="none" spc="0" normalizeH="0" baseline="-2500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3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P</a:t>
            </a:r>
            <a:r>
              <a:rPr kumimoji="0" lang="en-US" altLang="zh-CN" sz="2800" b="1" i="0" u="none" strike="noStrike" kern="1200" cap="none" spc="0" normalizeH="0" baseline="-2500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2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P</a:t>
            </a:r>
            <a:r>
              <a:rPr kumimoji="0" lang="en-US" altLang="zh-CN" sz="2800" b="1" i="0" u="none" strike="noStrike" kern="1200" cap="none" spc="0" normalizeH="0" baseline="-2500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1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P</a:t>
            </a:r>
            <a:r>
              <a:rPr kumimoji="0" lang="en-US" altLang="zh-CN" sz="2800" b="1" i="0" u="none" strike="noStrike" kern="1200" cap="none" spc="0" normalizeH="0" baseline="-2500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0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G</a:t>
            </a:r>
            <a:r>
              <a:rPr kumimoji="0" lang="en-US" altLang="zh-CN" sz="2800" b="1" i="0" u="none" strike="noStrike" kern="1200" cap="none" spc="0" normalizeH="0" baseline="5000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* 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=</a:t>
            </a:r>
            <a:r>
              <a:rPr kumimoji="0" lang="en-US" altLang="zh-CN" sz="2800" b="1" i="0" u="none" strike="noStrike" kern="1200" cap="none" spc="0" normalizeH="0" baseline="-2500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G</a:t>
            </a:r>
            <a:r>
              <a:rPr kumimoji="0" lang="en-US" altLang="zh-CN" sz="2800" b="1" i="0" u="none" strike="noStrike" kern="1200" cap="none" spc="0" normalizeH="0" baseline="-2500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3 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+ P</a:t>
            </a:r>
            <a:r>
              <a:rPr kumimoji="0" lang="en-US" altLang="zh-CN" sz="2800" b="1" i="0" u="none" strike="noStrike" kern="1200" cap="none" spc="0" normalizeH="0" baseline="-2500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3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G</a:t>
            </a:r>
            <a:r>
              <a:rPr kumimoji="0" lang="en-US" altLang="zh-CN" sz="2800" b="1" i="0" u="none" strike="noStrike" kern="1200" cap="none" spc="0" normalizeH="0" baseline="-2500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2 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+ P</a:t>
            </a:r>
            <a:r>
              <a:rPr kumimoji="0" lang="en-US" altLang="zh-CN" sz="2800" b="1" i="0" u="none" strike="noStrike" kern="1200" cap="none" spc="0" normalizeH="0" baseline="-2500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3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P</a:t>
            </a:r>
            <a:r>
              <a:rPr kumimoji="0" lang="en-US" altLang="zh-CN" sz="2800" b="1" i="0" u="none" strike="noStrike" kern="1200" cap="none" spc="0" normalizeH="0" baseline="-2500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2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G</a:t>
            </a:r>
            <a:r>
              <a:rPr kumimoji="0" lang="en-US" altLang="zh-CN" sz="2800" b="1" i="0" u="none" strike="noStrike" kern="1200" cap="none" spc="0" normalizeH="0" baseline="-2500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1 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+ P</a:t>
            </a:r>
            <a:r>
              <a:rPr kumimoji="0" lang="en-US" altLang="zh-CN" sz="2800" b="1" i="0" u="none" strike="noStrike" kern="1200" cap="none" spc="0" normalizeH="0" baseline="-2500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3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P</a:t>
            </a:r>
            <a:r>
              <a:rPr kumimoji="0" lang="en-US" altLang="zh-CN" sz="2800" b="1" i="0" u="none" strike="noStrike" kern="1200" cap="none" spc="0" normalizeH="0" baseline="-2500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2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P</a:t>
            </a:r>
            <a:r>
              <a:rPr kumimoji="0" lang="en-US" altLang="zh-CN" sz="2800" b="1" i="0" u="none" strike="noStrike" kern="1200" cap="none" spc="0" normalizeH="0" baseline="-2500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1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G</a:t>
            </a:r>
            <a:r>
              <a:rPr kumimoji="0" lang="en-US" altLang="zh-CN" sz="2800" b="1" i="0" u="none" strike="noStrike" kern="1200" cap="none" spc="0" normalizeH="0" baseline="-2500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0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C</a:t>
            </a:r>
            <a:r>
              <a:rPr kumimoji="0" lang="en-US" altLang="zh-CN" sz="2800" b="1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4 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=</a:t>
            </a:r>
            <a:r>
              <a:rPr kumimoji="0" lang="en-US" altLang="zh-CN" sz="2800" b="1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G</a:t>
            </a:r>
            <a:r>
              <a:rPr kumimoji="0" lang="en-US" altLang="zh-CN" sz="2800" b="1" i="0" u="none" strike="noStrike" kern="1200" cap="none" spc="0" normalizeH="0" baseline="5000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* 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+ 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P</a:t>
            </a:r>
            <a:r>
              <a:rPr kumimoji="0" lang="en-US" altLang="zh-CN" sz="2800" b="1" i="0" u="none" strike="noStrike" kern="1200" cap="none" spc="0" normalizeH="0" baseline="5000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*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C</a:t>
            </a:r>
            <a:r>
              <a:rPr kumimoji="0" lang="en-US" altLang="zh-CN" sz="2800" b="1" i="0" u="none" strike="noStrike" kern="1200" cap="none" spc="0" normalizeH="0" baseline="-2500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0   </a:t>
            </a:r>
          </a:p>
        </p:txBody>
      </p:sp>
      <p:grpSp>
        <p:nvGrpSpPr>
          <p:cNvPr id="6" name="Group 3">
            <a:extLst>
              <a:ext uri="{FF2B5EF4-FFF2-40B4-BE49-F238E27FC236}">
                <a16:creationId xmlns:a16="http://schemas.microsoft.com/office/drawing/2014/main" id="{34D69DCC-D6A0-4D17-6BA3-901586E55EAA}"/>
              </a:ext>
            </a:extLst>
          </p:cNvPr>
          <p:cNvGrpSpPr>
            <a:grpSpLocks/>
          </p:cNvGrpSpPr>
          <p:nvPr/>
        </p:nvGrpSpPr>
        <p:grpSpPr bwMode="auto">
          <a:xfrm>
            <a:off x="5050253" y="1783936"/>
            <a:ext cx="2949575" cy="3003550"/>
            <a:chOff x="-164" y="0"/>
            <a:chExt cx="1858" cy="1892"/>
          </a:xfrm>
        </p:grpSpPr>
        <p:sp>
          <p:nvSpPr>
            <p:cNvPr id="7" name="Text Box 4">
              <a:extLst>
                <a:ext uri="{FF2B5EF4-FFF2-40B4-BE49-F238E27FC236}">
                  <a16:creationId xmlns:a16="http://schemas.microsoft.com/office/drawing/2014/main" id="{8B930ECA-9A75-2B64-EABB-BEBC09B072E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4" y="1517"/>
              <a:ext cx="185" cy="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1pPr>
              <a:lvl2pPr marL="742950" indent="-28575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2pPr>
              <a:lvl3pPr marL="11430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3pPr>
              <a:lvl4pPr marL="16002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4pPr>
              <a:lvl5pPr marL="20574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64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ED7D31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>
                  <a:ln>
                    <a:noFill/>
                  </a:ln>
                  <a:solidFill>
                    <a:srgbClr val="ED7D31"/>
                  </a:solidFill>
                  <a:effectLst/>
                  <a:uLnTx/>
                  <a:uFillTx/>
                  <a:latin typeface="Verdana" panose="020B0604030504040204" pitchFamily="34" charset="0"/>
                  <a:ea typeface="宋体" panose="02010600030101010101" pitchFamily="2" charset="-122"/>
                  <a:cs typeface="+mn-cs"/>
                </a:rPr>
                <a:t>P</a:t>
              </a:r>
              <a:r>
                <a:rPr kumimoji="0" lang="en-US" altLang="zh-CN" sz="1800" b="0" i="0" u="none" strike="noStrike" kern="1200" cap="none" spc="0" normalizeH="0" baseline="-25000" noProof="0">
                  <a:ln>
                    <a:noFill/>
                  </a:ln>
                  <a:solidFill>
                    <a:srgbClr val="ED7D31"/>
                  </a:solidFill>
                  <a:effectLst/>
                  <a:uLnTx/>
                  <a:uFillTx/>
                  <a:latin typeface="Verdana" panose="020B0604030504040204" pitchFamily="34" charset="0"/>
                  <a:ea typeface="宋体" panose="02010600030101010101" pitchFamily="2" charset="-122"/>
                  <a:cs typeface="+mn-cs"/>
                </a:rPr>
                <a:t>3</a:t>
              </a:r>
              <a:endParaRPr kumimoji="0" lang="zh-CN" altLang="zh-CN" sz="1800" b="0" i="0" u="none" strike="noStrike" kern="1200" cap="none" spc="0" normalizeH="0" baseline="-25000" noProof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Verdana" panose="020B060403050404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8" name="Group 5">
              <a:extLst>
                <a:ext uri="{FF2B5EF4-FFF2-40B4-BE49-F238E27FC236}">
                  <a16:creationId xmlns:a16="http://schemas.microsoft.com/office/drawing/2014/main" id="{AC24F6FF-BA89-4EF4-1894-B2E9496A028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-164" y="0"/>
              <a:ext cx="1858" cy="1892"/>
              <a:chOff x="-142" y="0"/>
              <a:chExt cx="1612" cy="1685"/>
            </a:xfrm>
          </p:grpSpPr>
          <p:sp>
            <p:nvSpPr>
              <p:cNvPr id="9" name="Text Box 6">
                <a:extLst>
                  <a:ext uri="{FF2B5EF4-FFF2-40B4-BE49-F238E27FC236}">
                    <a16:creationId xmlns:a16="http://schemas.microsoft.com/office/drawing/2014/main" id="{42F0FA49-BA3D-F956-827A-CC2EF70D048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60" y="933"/>
                <a:ext cx="176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1pPr>
                <a:lvl2pPr marL="742950" indent="-28575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2pPr>
                <a:lvl3pPr marL="11430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3pPr>
                <a:lvl4pPr marL="16002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4pPr>
                <a:lvl5pPr marL="20574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64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ED7D31"/>
                  </a:buClr>
                  <a:buSzTx/>
                  <a:buFont typeface="Wingdings" panose="05000000000000000000" pitchFamily="2" charset="2"/>
                  <a:buNone/>
                  <a:tabLst/>
                  <a:defRPr/>
                </a:pPr>
                <a:r>
                  <a:rPr kumimoji="0" lang="en-US" altLang="zh-CN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ED7D31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宋体" panose="02010600030101010101" pitchFamily="2" charset="-122"/>
                    <a:cs typeface="+mn-cs"/>
                  </a:rPr>
                  <a:t>P</a:t>
                </a:r>
                <a:r>
                  <a:rPr kumimoji="0" lang="en-US" altLang="zh-CN" sz="1800" b="0" i="0" u="none" strike="noStrike" kern="1200" cap="none" spc="0" normalizeH="0" baseline="-25000" noProof="0">
                    <a:ln>
                      <a:noFill/>
                    </a:ln>
                    <a:solidFill>
                      <a:srgbClr val="ED7D31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宋体" panose="02010600030101010101" pitchFamily="2" charset="-122"/>
                    <a:cs typeface="+mn-cs"/>
                  </a:rPr>
                  <a:t>1</a:t>
                </a:r>
                <a:endParaRPr kumimoji="0" lang="zh-CN" altLang="zh-CN" sz="1800" b="0" i="0" u="none" strike="noStrike" kern="1200" cap="none" spc="0" normalizeH="0" baseline="-25000" noProof="0">
                  <a:ln>
                    <a:noFill/>
                  </a:ln>
                  <a:solidFill>
                    <a:srgbClr val="ED7D31"/>
                  </a:solidFill>
                  <a:effectLst/>
                  <a:uLnTx/>
                  <a:uFillTx/>
                  <a:latin typeface="Verdana" panose="020B060403050404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0" name="Text Box 7">
                <a:extLst>
                  <a:ext uri="{FF2B5EF4-FFF2-40B4-BE49-F238E27FC236}">
                    <a16:creationId xmlns:a16="http://schemas.microsoft.com/office/drawing/2014/main" id="{900677EA-C354-7D66-41B5-364D7A5224A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084" y="709"/>
                <a:ext cx="176" cy="1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1pPr>
                <a:lvl2pPr marL="742950" indent="-28575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2pPr>
                <a:lvl3pPr marL="11430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3pPr>
                <a:lvl4pPr marL="16002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4pPr>
                <a:lvl5pPr marL="20574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64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ED7D31"/>
                  </a:buClr>
                  <a:buSzTx/>
                  <a:buFont typeface="Wingdings" panose="05000000000000000000" pitchFamily="2" charset="2"/>
                  <a:buNone/>
                  <a:tabLst/>
                  <a:defRPr/>
                </a:pPr>
                <a:r>
                  <a:rPr kumimoji="0" lang="en-US" altLang="zh-CN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ED7D31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宋体" panose="02010600030101010101" pitchFamily="2" charset="-122"/>
                    <a:cs typeface="+mn-cs"/>
                  </a:rPr>
                  <a:t>P</a:t>
                </a:r>
                <a:r>
                  <a:rPr kumimoji="0" lang="en-US" altLang="zh-CN" sz="1800" b="0" i="0" u="none" strike="noStrike" kern="1200" cap="none" spc="0" normalizeH="0" baseline="-25000" noProof="0">
                    <a:ln>
                      <a:noFill/>
                    </a:ln>
                    <a:solidFill>
                      <a:srgbClr val="ED7D31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宋体" panose="02010600030101010101" pitchFamily="2" charset="-122"/>
                    <a:cs typeface="+mn-cs"/>
                  </a:rPr>
                  <a:t>0</a:t>
                </a:r>
                <a:endParaRPr kumimoji="0" lang="zh-CN" altLang="zh-CN" sz="1800" b="0" i="0" u="none" strike="noStrike" kern="1200" cap="none" spc="0" normalizeH="0" baseline="-25000" noProof="0">
                  <a:ln>
                    <a:noFill/>
                  </a:ln>
                  <a:solidFill>
                    <a:srgbClr val="ED7D31"/>
                  </a:solidFill>
                  <a:effectLst/>
                  <a:uLnTx/>
                  <a:uFillTx/>
                  <a:latin typeface="Verdana" panose="020B060403050404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1" name="Text Box 8">
                <a:extLst>
                  <a:ext uri="{FF2B5EF4-FFF2-40B4-BE49-F238E27FC236}">
                    <a16:creationId xmlns:a16="http://schemas.microsoft.com/office/drawing/2014/main" id="{78DD9DB6-5BD6-8ABF-A4E9-3FE96DAC5D4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-142" y="1493"/>
                <a:ext cx="238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1pPr>
                <a:lvl2pPr marL="742950" indent="-28575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2pPr>
                <a:lvl3pPr marL="11430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3pPr>
                <a:lvl4pPr marL="16002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4pPr>
                <a:lvl5pPr marL="20574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64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ED7D31"/>
                  </a:buClr>
                  <a:buSzTx/>
                  <a:buFont typeface="Wingdings" panose="05000000000000000000" pitchFamily="2" charset="2"/>
                  <a:buNone/>
                  <a:tabLst/>
                  <a:defRPr/>
                </a:pPr>
                <a:r>
                  <a:rPr kumimoji="0" lang="zh-CN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宋体" panose="02010600030101010101" pitchFamily="2" charset="-122"/>
                    <a:cs typeface="+mn-cs"/>
                  </a:rPr>
                  <a:t>P</a:t>
                </a:r>
                <a:r>
                  <a:rPr kumimoji="0" lang="zh-CN" altLang="zh-CN" sz="1800" b="0" i="0" u="none" strike="noStrike" kern="1200" cap="none" spc="0" normalizeH="0" baseline="50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宋体" panose="02010600030101010101" pitchFamily="2" charset="-122"/>
                    <a:cs typeface="+mn-cs"/>
                  </a:rPr>
                  <a:t>*</a:t>
                </a:r>
              </a:p>
            </p:txBody>
          </p:sp>
          <p:sp>
            <p:nvSpPr>
              <p:cNvPr id="12" name="Text Box 9">
                <a:extLst>
                  <a:ext uri="{FF2B5EF4-FFF2-40B4-BE49-F238E27FC236}">
                    <a16:creationId xmlns:a16="http://schemas.microsoft.com/office/drawing/2014/main" id="{BE1C35B9-6786-8427-ED5C-E6D67B8ABF7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36" y="1149"/>
                <a:ext cx="160" cy="1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1pPr>
                <a:lvl2pPr marL="742950" indent="-28575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2pPr>
                <a:lvl3pPr marL="11430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3pPr>
                <a:lvl4pPr marL="16002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4pPr>
                <a:lvl5pPr marL="20574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64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ED7D31"/>
                  </a:buClr>
                  <a:buSzTx/>
                  <a:buFont typeface="Wingdings" panose="05000000000000000000" pitchFamily="2" charset="2"/>
                  <a:buNone/>
                  <a:tabLst/>
                  <a:defRPr/>
                </a:pPr>
                <a:r>
                  <a:rPr kumimoji="0" lang="en-US" altLang="zh-CN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ED7D31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宋体" panose="02010600030101010101" pitchFamily="2" charset="-122"/>
                    <a:cs typeface="+mn-cs"/>
                  </a:rPr>
                  <a:t>P</a:t>
                </a:r>
                <a:r>
                  <a:rPr kumimoji="0" lang="en-US" altLang="zh-CN" sz="1800" b="0" i="0" u="none" strike="noStrike" kern="1200" cap="none" spc="0" normalizeH="0" baseline="-25000" noProof="0">
                    <a:ln>
                      <a:noFill/>
                    </a:ln>
                    <a:solidFill>
                      <a:srgbClr val="ED7D31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宋体" panose="02010600030101010101" pitchFamily="2" charset="-122"/>
                    <a:cs typeface="+mn-cs"/>
                  </a:rPr>
                  <a:t>2</a:t>
                </a:r>
                <a:endParaRPr kumimoji="0" lang="zh-CN" altLang="zh-CN" sz="1800" b="0" i="0" u="none" strike="noStrike" kern="1200" cap="none" spc="0" normalizeH="0" baseline="-25000" noProof="0">
                  <a:ln>
                    <a:noFill/>
                  </a:ln>
                  <a:solidFill>
                    <a:srgbClr val="ED7D31"/>
                  </a:solidFill>
                  <a:effectLst/>
                  <a:uLnTx/>
                  <a:uFillTx/>
                  <a:latin typeface="Verdana" panose="020B060403050404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3" name="未知">
                <a:extLst>
                  <a:ext uri="{FF2B5EF4-FFF2-40B4-BE49-F238E27FC236}">
                    <a16:creationId xmlns:a16="http://schemas.microsoft.com/office/drawing/2014/main" id="{EDC09151-C94D-C818-8F85-B470357953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06" y="0"/>
                <a:ext cx="92" cy="71"/>
              </a:xfrm>
              <a:custGeom>
                <a:avLst/>
                <a:gdLst>
                  <a:gd name="T0" fmla="*/ 0 w 231"/>
                  <a:gd name="T1" fmla="*/ 0 h 179"/>
                  <a:gd name="T2" fmla="*/ 0 w 231"/>
                  <a:gd name="T3" fmla="*/ 0 h 179"/>
                  <a:gd name="T4" fmla="*/ 0 w 231"/>
                  <a:gd name="T5" fmla="*/ 0 h 179"/>
                  <a:gd name="T6" fmla="*/ 0 w 231"/>
                  <a:gd name="T7" fmla="*/ 0 h 179"/>
                  <a:gd name="T8" fmla="*/ 0 w 231"/>
                  <a:gd name="T9" fmla="*/ 0 h 179"/>
                  <a:gd name="T10" fmla="*/ 0 w 231"/>
                  <a:gd name="T11" fmla="*/ 0 h 179"/>
                  <a:gd name="T12" fmla="*/ 0 w 231"/>
                  <a:gd name="T13" fmla="*/ 0 h 179"/>
                  <a:gd name="T14" fmla="*/ 0 w 231"/>
                  <a:gd name="T15" fmla="*/ 0 h 179"/>
                  <a:gd name="T16" fmla="*/ 0 w 231"/>
                  <a:gd name="T17" fmla="*/ 0 h 179"/>
                  <a:gd name="T18" fmla="*/ 0 w 231"/>
                  <a:gd name="T19" fmla="*/ 0 h 179"/>
                  <a:gd name="T20" fmla="*/ 0 w 231"/>
                  <a:gd name="T21" fmla="*/ 0 h 179"/>
                  <a:gd name="T22" fmla="*/ 0 w 231"/>
                  <a:gd name="T23" fmla="*/ 0 h 179"/>
                  <a:gd name="T24" fmla="*/ 0 w 231"/>
                  <a:gd name="T25" fmla="*/ 0 h 179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231" h="179">
                    <a:moveTo>
                      <a:pt x="0" y="73"/>
                    </a:moveTo>
                    <a:lnTo>
                      <a:pt x="27" y="51"/>
                    </a:lnTo>
                    <a:lnTo>
                      <a:pt x="34" y="46"/>
                    </a:lnTo>
                    <a:lnTo>
                      <a:pt x="88" y="9"/>
                    </a:lnTo>
                    <a:lnTo>
                      <a:pt x="120" y="0"/>
                    </a:lnTo>
                    <a:lnTo>
                      <a:pt x="128" y="0"/>
                    </a:lnTo>
                    <a:lnTo>
                      <a:pt x="184" y="46"/>
                    </a:lnTo>
                    <a:lnTo>
                      <a:pt x="213" y="102"/>
                    </a:lnTo>
                    <a:lnTo>
                      <a:pt x="230" y="161"/>
                    </a:lnTo>
                    <a:lnTo>
                      <a:pt x="231" y="168"/>
                    </a:lnTo>
                    <a:lnTo>
                      <a:pt x="230" y="173"/>
                    </a:lnTo>
                    <a:lnTo>
                      <a:pt x="229" y="177"/>
                    </a:lnTo>
                    <a:lnTo>
                      <a:pt x="227" y="179"/>
                    </a:lnTo>
                  </a:path>
                </a:pathLst>
              </a:custGeom>
              <a:noFill/>
              <a:ln w="1270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4" name="未知">
                <a:extLst>
                  <a:ext uri="{FF2B5EF4-FFF2-40B4-BE49-F238E27FC236}">
                    <a16:creationId xmlns:a16="http://schemas.microsoft.com/office/drawing/2014/main" id="{B58F9477-FB85-E56A-085A-31F91C7B503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20" y="14"/>
                <a:ext cx="63" cy="54"/>
              </a:xfrm>
              <a:custGeom>
                <a:avLst/>
                <a:gdLst>
                  <a:gd name="T0" fmla="*/ 0 w 158"/>
                  <a:gd name="T1" fmla="*/ 0 h 136"/>
                  <a:gd name="T2" fmla="*/ 0 w 158"/>
                  <a:gd name="T3" fmla="*/ 0 h 136"/>
                  <a:gd name="T4" fmla="*/ 0 w 158"/>
                  <a:gd name="T5" fmla="*/ 0 h 136"/>
                  <a:gd name="T6" fmla="*/ 0 w 158"/>
                  <a:gd name="T7" fmla="*/ 0 h 136"/>
                  <a:gd name="T8" fmla="*/ 0 w 158"/>
                  <a:gd name="T9" fmla="*/ 0 h 136"/>
                  <a:gd name="T10" fmla="*/ 0 w 158"/>
                  <a:gd name="T11" fmla="*/ 0 h 136"/>
                  <a:gd name="T12" fmla="*/ 0 w 158"/>
                  <a:gd name="T13" fmla="*/ 0 h 136"/>
                  <a:gd name="T14" fmla="*/ 0 w 158"/>
                  <a:gd name="T15" fmla="*/ 0 h 136"/>
                  <a:gd name="T16" fmla="*/ 0 w 158"/>
                  <a:gd name="T17" fmla="*/ 0 h 136"/>
                  <a:gd name="T18" fmla="*/ 0 w 158"/>
                  <a:gd name="T19" fmla="*/ 0 h 136"/>
                  <a:gd name="T20" fmla="*/ 0 w 158"/>
                  <a:gd name="T21" fmla="*/ 0 h 136"/>
                  <a:gd name="T22" fmla="*/ 0 w 158"/>
                  <a:gd name="T23" fmla="*/ 0 h 1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158" h="136">
                    <a:moveTo>
                      <a:pt x="0" y="58"/>
                    </a:moveTo>
                    <a:lnTo>
                      <a:pt x="18" y="43"/>
                    </a:lnTo>
                    <a:lnTo>
                      <a:pt x="22" y="38"/>
                    </a:lnTo>
                    <a:lnTo>
                      <a:pt x="72" y="3"/>
                    </a:lnTo>
                    <a:lnTo>
                      <a:pt x="84" y="0"/>
                    </a:lnTo>
                    <a:lnTo>
                      <a:pt x="90" y="1"/>
                    </a:lnTo>
                    <a:lnTo>
                      <a:pt x="135" y="50"/>
                    </a:lnTo>
                    <a:lnTo>
                      <a:pt x="155" y="110"/>
                    </a:lnTo>
                    <a:lnTo>
                      <a:pt x="158" y="128"/>
                    </a:lnTo>
                    <a:lnTo>
                      <a:pt x="158" y="132"/>
                    </a:lnTo>
                    <a:lnTo>
                      <a:pt x="157" y="135"/>
                    </a:lnTo>
                    <a:lnTo>
                      <a:pt x="156" y="136"/>
                    </a:lnTo>
                  </a:path>
                </a:pathLst>
              </a:custGeom>
              <a:noFill/>
              <a:ln w="1270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6" name="未知">
                <a:extLst>
                  <a:ext uri="{FF2B5EF4-FFF2-40B4-BE49-F238E27FC236}">
                    <a16:creationId xmlns:a16="http://schemas.microsoft.com/office/drawing/2014/main" id="{9F876857-2276-F345-CFC1-38024CA265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12" y="11"/>
                <a:ext cx="258" cy="218"/>
              </a:xfrm>
              <a:custGeom>
                <a:avLst/>
                <a:gdLst>
                  <a:gd name="T0" fmla="*/ 0 w 645"/>
                  <a:gd name="T1" fmla="*/ 0 h 546"/>
                  <a:gd name="T2" fmla="*/ 0 w 645"/>
                  <a:gd name="T3" fmla="*/ 0 h 546"/>
                  <a:gd name="T4" fmla="*/ 0 w 645"/>
                  <a:gd name="T5" fmla="*/ 0 h 546"/>
                  <a:gd name="T6" fmla="*/ 0 w 645"/>
                  <a:gd name="T7" fmla="*/ 0 h 546"/>
                  <a:gd name="T8" fmla="*/ 0 w 645"/>
                  <a:gd name="T9" fmla="*/ 0 h 546"/>
                  <a:gd name="T10" fmla="*/ 0 w 645"/>
                  <a:gd name="T11" fmla="*/ 0 h 546"/>
                  <a:gd name="T12" fmla="*/ 0 w 645"/>
                  <a:gd name="T13" fmla="*/ 0 h 546"/>
                  <a:gd name="T14" fmla="*/ 0 w 645"/>
                  <a:gd name="T15" fmla="*/ 0 h 546"/>
                  <a:gd name="T16" fmla="*/ 0 w 645"/>
                  <a:gd name="T17" fmla="*/ 0 h 546"/>
                  <a:gd name="T18" fmla="*/ 0 w 645"/>
                  <a:gd name="T19" fmla="*/ 0 h 546"/>
                  <a:gd name="T20" fmla="*/ 0 w 645"/>
                  <a:gd name="T21" fmla="*/ 0 h 546"/>
                  <a:gd name="T22" fmla="*/ 0 w 645"/>
                  <a:gd name="T23" fmla="*/ 0 h 546"/>
                  <a:gd name="T24" fmla="*/ 0 w 645"/>
                  <a:gd name="T25" fmla="*/ 0 h 546"/>
                  <a:gd name="T26" fmla="*/ 0 w 645"/>
                  <a:gd name="T27" fmla="*/ 0 h 546"/>
                  <a:gd name="T28" fmla="*/ 0 w 645"/>
                  <a:gd name="T29" fmla="*/ 0 h 546"/>
                  <a:gd name="T30" fmla="*/ 0 w 645"/>
                  <a:gd name="T31" fmla="*/ 0 h 546"/>
                  <a:gd name="T32" fmla="*/ 0 w 645"/>
                  <a:gd name="T33" fmla="*/ 0 h 546"/>
                  <a:gd name="T34" fmla="*/ 0 w 645"/>
                  <a:gd name="T35" fmla="*/ 0 h 546"/>
                  <a:gd name="T36" fmla="*/ 0 w 645"/>
                  <a:gd name="T37" fmla="*/ 0 h 546"/>
                  <a:gd name="T38" fmla="*/ 0 w 645"/>
                  <a:gd name="T39" fmla="*/ 0 h 546"/>
                  <a:gd name="T40" fmla="*/ 0 w 645"/>
                  <a:gd name="T41" fmla="*/ 0 h 546"/>
                  <a:gd name="T42" fmla="*/ 0 w 645"/>
                  <a:gd name="T43" fmla="*/ 0 h 546"/>
                  <a:gd name="T44" fmla="*/ 0 w 645"/>
                  <a:gd name="T45" fmla="*/ 0 h 546"/>
                  <a:gd name="T46" fmla="*/ 0 w 645"/>
                  <a:gd name="T47" fmla="*/ 0 h 546"/>
                  <a:gd name="T48" fmla="*/ 0 w 645"/>
                  <a:gd name="T49" fmla="*/ 0 h 546"/>
                  <a:gd name="T50" fmla="*/ 0 w 645"/>
                  <a:gd name="T51" fmla="*/ 0 h 546"/>
                  <a:gd name="T52" fmla="*/ 0 w 645"/>
                  <a:gd name="T53" fmla="*/ 0 h 546"/>
                  <a:gd name="T54" fmla="*/ 0 w 645"/>
                  <a:gd name="T55" fmla="*/ 0 h 546"/>
                  <a:gd name="T56" fmla="*/ 0 w 645"/>
                  <a:gd name="T57" fmla="*/ 0 h 546"/>
                  <a:gd name="T58" fmla="*/ 0 w 645"/>
                  <a:gd name="T59" fmla="*/ 0 h 546"/>
                  <a:gd name="T60" fmla="*/ 0 w 645"/>
                  <a:gd name="T61" fmla="*/ 0 h 546"/>
                  <a:gd name="T62" fmla="*/ 0 w 645"/>
                  <a:gd name="T63" fmla="*/ 0 h 546"/>
                  <a:gd name="T64" fmla="*/ 0 w 645"/>
                  <a:gd name="T65" fmla="*/ 0 h 546"/>
                  <a:gd name="T66" fmla="*/ 0 w 645"/>
                  <a:gd name="T67" fmla="*/ 0 h 546"/>
                  <a:gd name="T68" fmla="*/ 0 w 645"/>
                  <a:gd name="T69" fmla="*/ 0 h 546"/>
                  <a:gd name="T70" fmla="*/ 0 w 645"/>
                  <a:gd name="T71" fmla="*/ 0 h 546"/>
                  <a:gd name="T72" fmla="*/ 0 w 645"/>
                  <a:gd name="T73" fmla="*/ 0 h 54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0" t="0" r="r" b="b"/>
                <a:pathLst>
                  <a:path w="645" h="546">
                    <a:moveTo>
                      <a:pt x="169" y="3"/>
                    </a:moveTo>
                    <a:lnTo>
                      <a:pt x="221" y="41"/>
                    </a:lnTo>
                    <a:lnTo>
                      <a:pt x="274" y="74"/>
                    </a:lnTo>
                    <a:lnTo>
                      <a:pt x="282" y="79"/>
                    </a:lnTo>
                    <a:lnTo>
                      <a:pt x="290" y="83"/>
                    </a:lnTo>
                    <a:lnTo>
                      <a:pt x="297" y="87"/>
                    </a:lnTo>
                    <a:lnTo>
                      <a:pt x="302" y="91"/>
                    </a:lnTo>
                    <a:lnTo>
                      <a:pt x="307" y="94"/>
                    </a:lnTo>
                    <a:lnTo>
                      <a:pt x="311" y="96"/>
                    </a:lnTo>
                    <a:lnTo>
                      <a:pt x="315" y="98"/>
                    </a:lnTo>
                    <a:lnTo>
                      <a:pt x="384" y="124"/>
                    </a:lnTo>
                    <a:lnTo>
                      <a:pt x="464" y="147"/>
                    </a:lnTo>
                    <a:lnTo>
                      <a:pt x="523" y="163"/>
                    </a:lnTo>
                    <a:lnTo>
                      <a:pt x="597" y="184"/>
                    </a:lnTo>
                    <a:lnTo>
                      <a:pt x="641" y="196"/>
                    </a:lnTo>
                    <a:lnTo>
                      <a:pt x="645" y="213"/>
                    </a:lnTo>
                    <a:lnTo>
                      <a:pt x="640" y="275"/>
                    </a:lnTo>
                    <a:lnTo>
                      <a:pt x="617" y="345"/>
                    </a:lnTo>
                    <a:lnTo>
                      <a:pt x="578" y="416"/>
                    </a:lnTo>
                    <a:lnTo>
                      <a:pt x="529" y="478"/>
                    </a:lnTo>
                    <a:lnTo>
                      <a:pt x="474" y="524"/>
                    </a:lnTo>
                    <a:lnTo>
                      <a:pt x="400" y="546"/>
                    </a:lnTo>
                    <a:lnTo>
                      <a:pt x="399" y="544"/>
                    </a:lnTo>
                    <a:lnTo>
                      <a:pt x="344" y="487"/>
                    </a:lnTo>
                    <a:lnTo>
                      <a:pt x="300" y="440"/>
                    </a:lnTo>
                    <a:lnTo>
                      <a:pt x="253" y="389"/>
                    </a:lnTo>
                    <a:lnTo>
                      <a:pt x="211" y="343"/>
                    </a:lnTo>
                    <a:lnTo>
                      <a:pt x="176" y="300"/>
                    </a:lnTo>
                    <a:lnTo>
                      <a:pt x="170" y="294"/>
                    </a:lnTo>
                    <a:lnTo>
                      <a:pt x="106" y="270"/>
                    </a:lnTo>
                    <a:lnTo>
                      <a:pt x="41" y="261"/>
                    </a:lnTo>
                    <a:lnTo>
                      <a:pt x="30" y="260"/>
                    </a:lnTo>
                    <a:lnTo>
                      <a:pt x="0" y="251"/>
                    </a:lnTo>
                    <a:lnTo>
                      <a:pt x="1" y="249"/>
                    </a:lnTo>
                    <a:lnTo>
                      <a:pt x="4" y="246"/>
                    </a:lnTo>
                    <a:lnTo>
                      <a:pt x="167" y="0"/>
                    </a:lnTo>
                    <a:lnTo>
                      <a:pt x="169" y="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7" name="未知">
                <a:extLst>
                  <a:ext uri="{FF2B5EF4-FFF2-40B4-BE49-F238E27FC236}">
                    <a16:creationId xmlns:a16="http://schemas.microsoft.com/office/drawing/2014/main" id="{B86B91B6-2D71-FB15-1D19-5E3CDA9F9A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12" y="11"/>
                <a:ext cx="258" cy="218"/>
              </a:xfrm>
              <a:custGeom>
                <a:avLst/>
                <a:gdLst>
                  <a:gd name="T0" fmla="*/ 0 w 646"/>
                  <a:gd name="T1" fmla="*/ 0 h 546"/>
                  <a:gd name="T2" fmla="*/ 0 w 646"/>
                  <a:gd name="T3" fmla="*/ 0 h 546"/>
                  <a:gd name="T4" fmla="*/ 0 w 646"/>
                  <a:gd name="T5" fmla="*/ 0 h 546"/>
                  <a:gd name="T6" fmla="*/ 0 w 646"/>
                  <a:gd name="T7" fmla="*/ 0 h 546"/>
                  <a:gd name="T8" fmla="*/ 0 w 646"/>
                  <a:gd name="T9" fmla="*/ 0 h 546"/>
                  <a:gd name="T10" fmla="*/ 0 w 646"/>
                  <a:gd name="T11" fmla="*/ 0 h 546"/>
                  <a:gd name="T12" fmla="*/ 0 w 646"/>
                  <a:gd name="T13" fmla="*/ 0 h 546"/>
                  <a:gd name="T14" fmla="*/ 0 w 646"/>
                  <a:gd name="T15" fmla="*/ 0 h 546"/>
                  <a:gd name="T16" fmla="*/ 0 w 646"/>
                  <a:gd name="T17" fmla="*/ 0 h 546"/>
                  <a:gd name="T18" fmla="*/ 0 w 646"/>
                  <a:gd name="T19" fmla="*/ 0 h 546"/>
                  <a:gd name="T20" fmla="*/ 0 w 646"/>
                  <a:gd name="T21" fmla="*/ 0 h 546"/>
                  <a:gd name="T22" fmla="*/ 0 w 646"/>
                  <a:gd name="T23" fmla="*/ 0 h 546"/>
                  <a:gd name="T24" fmla="*/ 0 w 646"/>
                  <a:gd name="T25" fmla="*/ 0 h 546"/>
                  <a:gd name="T26" fmla="*/ 0 w 646"/>
                  <a:gd name="T27" fmla="*/ 0 h 546"/>
                  <a:gd name="T28" fmla="*/ 0 w 646"/>
                  <a:gd name="T29" fmla="*/ 0 h 546"/>
                  <a:gd name="T30" fmla="*/ 0 w 646"/>
                  <a:gd name="T31" fmla="*/ 0 h 546"/>
                  <a:gd name="T32" fmla="*/ 0 w 646"/>
                  <a:gd name="T33" fmla="*/ 0 h 546"/>
                  <a:gd name="T34" fmla="*/ 0 w 646"/>
                  <a:gd name="T35" fmla="*/ 0 h 546"/>
                  <a:gd name="T36" fmla="*/ 0 w 646"/>
                  <a:gd name="T37" fmla="*/ 0 h 546"/>
                  <a:gd name="T38" fmla="*/ 0 w 646"/>
                  <a:gd name="T39" fmla="*/ 0 h 546"/>
                  <a:gd name="T40" fmla="*/ 0 w 646"/>
                  <a:gd name="T41" fmla="*/ 0 h 546"/>
                  <a:gd name="T42" fmla="*/ 0 w 646"/>
                  <a:gd name="T43" fmla="*/ 0 h 546"/>
                  <a:gd name="T44" fmla="*/ 0 w 646"/>
                  <a:gd name="T45" fmla="*/ 0 h 546"/>
                  <a:gd name="T46" fmla="*/ 0 w 646"/>
                  <a:gd name="T47" fmla="*/ 0 h 546"/>
                  <a:gd name="T48" fmla="*/ 0 w 646"/>
                  <a:gd name="T49" fmla="*/ 0 h 546"/>
                  <a:gd name="T50" fmla="*/ 0 w 646"/>
                  <a:gd name="T51" fmla="*/ 0 h 546"/>
                  <a:gd name="T52" fmla="*/ 0 w 646"/>
                  <a:gd name="T53" fmla="*/ 0 h 546"/>
                  <a:gd name="T54" fmla="*/ 0 w 646"/>
                  <a:gd name="T55" fmla="*/ 0 h 546"/>
                  <a:gd name="T56" fmla="*/ 0 w 646"/>
                  <a:gd name="T57" fmla="*/ 0 h 546"/>
                  <a:gd name="T58" fmla="*/ 0 w 646"/>
                  <a:gd name="T59" fmla="*/ 0 h 546"/>
                  <a:gd name="T60" fmla="*/ 0 w 646"/>
                  <a:gd name="T61" fmla="*/ 0 h 546"/>
                  <a:gd name="T62" fmla="*/ 0 w 646"/>
                  <a:gd name="T63" fmla="*/ 0 h 546"/>
                  <a:gd name="T64" fmla="*/ 0 w 646"/>
                  <a:gd name="T65" fmla="*/ 0 h 546"/>
                  <a:gd name="T66" fmla="*/ 0 w 646"/>
                  <a:gd name="T67" fmla="*/ 0 h 546"/>
                  <a:gd name="T68" fmla="*/ 0 w 646"/>
                  <a:gd name="T69" fmla="*/ 0 h 546"/>
                  <a:gd name="T70" fmla="*/ 0 w 646"/>
                  <a:gd name="T71" fmla="*/ 0 h 546"/>
                  <a:gd name="T72" fmla="*/ 0 w 646"/>
                  <a:gd name="T73" fmla="*/ 0 h 546"/>
                  <a:gd name="T74" fmla="*/ 0 w 646"/>
                  <a:gd name="T75" fmla="*/ 0 h 54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0" t="0" r="r" b="b"/>
                <a:pathLst>
                  <a:path w="646" h="546">
                    <a:moveTo>
                      <a:pt x="4" y="246"/>
                    </a:moveTo>
                    <a:lnTo>
                      <a:pt x="1" y="249"/>
                    </a:lnTo>
                    <a:lnTo>
                      <a:pt x="0" y="251"/>
                    </a:lnTo>
                    <a:lnTo>
                      <a:pt x="2" y="253"/>
                    </a:lnTo>
                    <a:lnTo>
                      <a:pt x="53" y="263"/>
                    </a:lnTo>
                    <a:lnTo>
                      <a:pt x="66" y="264"/>
                    </a:lnTo>
                    <a:lnTo>
                      <a:pt x="131" y="276"/>
                    </a:lnTo>
                    <a:lnTo>
                      <a:pt x="181" y="308"/>
                    </a:lnTo>
                    <a:lnTo>
                      <a:pt x="189" y="318"/>
                    </a:lnTo>
                    <a:lnTo>
                      <a:pt x="238" y="373"/>
                    </a:lnTo>
                    <a:lnTo>
                      <a:pt x="284" y="423"/>
                    </a:lnTo>
                    <a:lnTo>
                      <a:pt x="330" y="472"/>
                    </a:lnTo>
                    <a:lnTo>
                      <a:pt x="380" y="524"/>
                    </a:lnTo>
                    <a:lnTo>
                      <a:pt x="400" y="546"/>
                    </a:lnTo>
                    <a:lnTo>
                      <a:pt x="418" y="546"/>
                    </a:lnTo>
                    <a:lnTo>
                      <a:pt x="492" y="511"/>
                    </a:lnTo>
                    <a:lnTo>
                      <a:pt x="546" y="459"/>
                    </a:lnTo>
                    <a:lnTo>
                      <a:pt x="592" y="393"/>
                    </a:lnTo>
                    <a:lnTo>
                      <a:pt x="626" y="321"/>
                    </a:lnTo>
                    <a:lnTo>
                      <a:pt x="644" y="253"/>
                    </a:lnTo>
                    <a:lnTo>
                      <a:pt x="646" y="232"/>
                    </a:lnTo>
                    <a:lnTo>
                      <a:pt x="645" y="213"/>
                    </a:lnTo>
                    <a:lnTo>
                      <a:pt x="641" y="196"/>
                    </a:lnTo>
                    <a:lnTo>
                      <a:pt x="597" y="184"/>
                    </a:lnTo>
                    <a:lnTo>
                      <a:pt x="558" y="173"/>
                    </a:lnTo>
                    <a:lnTo>
                      <a:pt x="491" y="155"/>
                    </a:lnTo>
                    <a:lnTo>
                      <a:pt x="418" y="134"/>
                    </a:lnTo>
                    <a:lnTo>
                      <a:pt x="358" y="116"/>
                    </a:lnTo>
                    <a:lnTo>
                      <a:pt x="307" y="94"/>
                    </a:lnTo>
                    <a:lnTo>
                      <a:pt x="302" y="91"/>
                    </a:lnTo>
                    <a:lnTo>
                      <a:pt x="297" y="87"/>
                    </a:lnTo>
                    <a:lnTo>
                      <a:pt x="290" y="83"/>
                    </a:lnTo>
                    <a:lnTo>
                      <a:pt x="282" y="79"/>
                    </a:lnTo>
                    <a:lnTo>
                      <a:pt x="274" y="74"/>
                    </a:lnTo>
                    <a:lnTo>
                      <a:pt x="266" y="69"/>
                    </a:lnTo>
                    <a:lnTo>
                      <a:pt x="212" y="36"/>
                    </a:lnTo>
                    <a:lnTo>
                      <a:pt x="169" y="3"/>
                    </a:lnTo>
                    <a:lnTo>
                      <a:pt x="167" y="0"/>
                    </a:lnTo>
                  </a:path>
                </a:pathLst>
              </a:custGeom>
              <a:noFill/>
              <a:ln w="1270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3" name="未知">
                <a:extLst>
                  <a:ext uri="{FF2B5EF4-FFF2-40B4-BE49-F238E27FC236}">
                    <a16:creationId xmlns:a16="http://schemas.microsoft.com/office/drawing/2014/main" id="{D059BDEA-0DF7-6D5F-9799-B8A1DDBD0C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10" y="11"/>
                <a:ext cx="70" cy="101"/>
              </a:xfrm>
              <a:custGeom>
                <a:avLst/>
                <a:gdLst>
                  <a:gd name="T0" fmla="*/ 0 w 174"/>
                  <a:gd name="T1" fmla="*/ 0 h 253"/>
                  <a:gd name="T2" fmla="*/ 0 w 174"/>
                  <a:gd name="T3" fmla="*/ 0 h 253"/>
                  <a:gd name="T4" fmla="*/ 0 w 174"/>
                  <a:gd name="T5" fmla="*/ 0 h 253"/>
                  <a:gd name="T6" fmla="*/ 0 w 174"/>
                  <a:gd name="T7" fmla="*/ 0 h 253"/>
                  <a:gd name="T8" fmla="*/ 0 w 174"/>
                  <a:gd name="T9" fmla="*/ 0 h 253"/>
                  <a:gd name="T10" fmla="*/ 0 w 174"/>
                  <a:gd name="T11" fmla="*/ 0 h 253"/>
                  <a:gd name="T12" fmla="*/ 0 w 174"/>
                  <a:gd name="T13" fmla="*/ 0 h 253"/>
                  <a:gd name="T14" fmla="*/ 0 w 174"/>
                  <a:gd name="T15" fmla="*/ 0 h 253"/>
                  <a:gd name="T16" fmla="*/ 0 w 174"/>
                  <a:gd name="T17" fmla="*/ 0 h 253"/>
                  <a:gd name="T18" fmla="*/ 0 w 174"/>
                  <a:gd name="T19" fmla="*/ 0 h 253"/>
                  <a:gd name="T20" fmla="*/ 0 w 174"/>
                  <a:gd name="T21" fmla="*/ 0 h 253"/>
                  <a:gd name="T22" fmla="*/ 0 w 174"/>
                  <a:gd name="T23" fmla="*/ 0 h 253"/>
                  <a:gd name="T24" fmla="*/ 0 w 174"/>
                  <a:gd name="T25" fmla="*/ 0 h 253"/>
                  <a:gd name="T26" fmla="*/ 0 w 174"/>
                  <a:gd name="T27" fmla="*/ 0 h 253"/>
                  <a:gd name="T28" fmla="*/ 0 w 174"/>
                  <a:gd name="T29" fmla="*/ 0 h 253"/>
                  <a:gd name="T30" fmla="*/ 0 w 174"/>
                  <a:gd name="T31" fmla="*/ 0 h 253"/>
                  <a:gd name="T32" fmla="*/ 0 w 174"/>
                  <a:gd name="T33" fmla="*/ 0 h 253"/>
                  <a:gd name="T34" fmla="*/ 0 w 174"/>
                  <a:gd name="T35" fmla="*/ 0 h 253"/>
                  <a:gd name="T36" fmla="*/ 0 w 174"/>
                  <a:gd name="T37" fmla="*/ 0 h 253"/>
                  <a:gd name="T38" fmla="*/ 0 w 174"/>
                  <a:gd name="T39" fmla="*/ 0 h 253"/>
                  <a:gd name="T40" fmla="*/ 0 w 174"/>
                  <a:gd name="T41" fmla="*/ 0 h 253"/>
                  <a:gd name="T42" fmla="*/ 0 w 174"/>
                  <a:gd name="T43" fmla="*/ 0 h 253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0" t="0" r="r" b="b"/>
                <a:pathLst>
                  <a:path w="174" h="253">
                    <a:moveTo>
                      <a:pt x="105" y="138"/>
                    </a:moveTo>
                    <a:lnTo>
                      <a:pt x="64" y="195"/>
                    </a:lnTo>
                    <a:lnTo>
                      <a:pt x="20" y="244"/>
                    </a:lnTo>
                    <a:lnTo>
                      <a:pt x="4" y="253"/>
                    </a:lnTo>
                    <a:lnTo>
                      <a:pt x="2" y="252"/>
                    </a:lnTo>
                    <a:lnTo>
                      <a:pt x="1" y="251"/>
                    </a:lnTo>
                    <a:lnTo>
                      <a:pt x="0" y="249"/>
                    </a:lnTo>
                    <a:lnTo>
                      <a:pt x="0" y="246"/>
                    </a:lnTo>
                    <a:lnTo>
                      <a:pt x="1" y="242"/>
                    </a:lnTo>
                    <a:lnTo>
                      <a:pt x="27" y="183"/>
                    </a:lnTo>
                    <a:lnTo>
                      <a:pt x="63" y="125"/>
                    </a:lnTo>
                    <a:lnTo>
                      <a:pt x="97" y="75"/>
                    </a:lnTo>
                    <a:lnTo>
                      <a:pt x="140" y="23"/>
                    </a:lnTo>
                    <a:lnTo>
                      <a:pt x="171" y="0"/>
                    </a:lnTo>
                    <a:lnTo>
                      <a:pt x="172" y="1"/>
                    </a:lnTo>
                    <a:lnTo>
                      <a:pt x="174" y="2"/>
                    </a:lnTo>
                    <a:lnTo>
                      <a:pt x="174" y="4"/>
                    </a:lnTo>
                    <a:lnTo>
                      <a:pt x="174" y="7"/>
                    </a:lnTo>
                    <a:lnTo>
                      <a:pt x="174" y="11"/>
                    </a:lnTo>
                    <a:lnTo>
                      <a:pt x="147" y="70"/>
                    </a:lnTo>
                    <a:lnTo>
                      <a:pt x="112" y="128"/>
                    </a:lnTo>
                    <a:lnTo>
                      <a:pt x="105" y="138"/>
                    </a:lnTo>
                    <a:close/>
                  </a:path>
                </a:pathLst>
              </a:custGeom>
              <a:noFill/>
              <a:ln w="1270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4" name="未知">
                <a:extLst>
                  <a:ext uri="{FF2B5EF4-FFF2-40B4-BE49-F238E27FC236}">
                    <a16:creationId xmlns:a16="http://schemas.microsoft.com/office/drawing/2014/main" id="{6DCF11F4-3831-A6C2-8E85-60ED390075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28" y="79"/>
                <a:ext cx="234" cy="142"/>
              </a:xfrm>
              <a:custGeom>
                <a:avLst/>
                <a:gdLst>
                  <a:gd name="T0" fmla="*/ 0 w 587"/>
                  <a:gd name="T1" fmla="*/ 0 h 355"/>
                  <a:gd name="T2" fmla="*/ 0 w 587"/>
                  <a:gd name="T3" fmla="*/ 0 h 355"/>
                  <a:gd name="T4" fmla="*/ 0 w 587"/>
                  <a:gd name="T5" fmla="*/ 0 h 355"/>
                  <a:gd name="T6" fmla="*/ 0 w 587"/>
                  <a:gd name="T7" fmla="*/ 0 h 355"/>
                  <a:gd name="T8" fmla="*/ 0 w 587"/>
                  <a:gd name="T9" fmla="*/ 0 h 355"/>
                  <a:gd name="T10" fmla="*/ 0 w 587"/>
                  <a:gd name="T11" fmla="*/ 0 h 355"/>
                  <a:gd name="T12" fmla="*/ 0 w 587"/>
                  <a:gd name="T13" fmla="*/ 0 h 355"/>
                  <a:gd name="T14" fmla="*/ 0 w 587"/>
                  <a:gd name="T15" fmla="*/ 0 h 355"/>
                  <a:gd name="T16" fmla="*/ 0 w 587"/>
                  <a:gd name="T17" fmla="*/ 0 h 355"/>
                  <a:gd name="T18" fmla="*/ 0 w 587"/>
                  <a:gd name="T19" fmla="*/ 0 h 355"/>
                  <a:gd name="T20" fmla="*/ 0 w 587"/>
                  <a:gd name="T21" fmla="*/ 0 h 355"/>
                  <a:gd name="T22" fmla="*/ 0 w 587"/>
                  <a:gd name="T23" fmla="*/ 0 h 355"/>
                  <a:gd name="T24" fmla="*/ 0 w 587"/>
                  <a:gd name="T25" fmla="*/ 0 h 355"/>
                  <a:gd name="T26" fmla="*/ 0 w 587"/>
                  <a:gd name="T27" fmla="*/ 0 h 355"/>
                  <a:gd name="T28" fmla="*/ 0 w 587"/>
                  <a:gd name="T29" fmla="*/ 0 h 355"/>
                  <a:gd name="T30" fmla="*/ 0 w 587"/>
                  <a:gd name="T31" fmla="*/ 0 h 355"/>
                  <a:gd name="T32" fmla="*/ 0 w 587"/>
                  <a:gd name="T33" fmla="*/ 0 h 355"/>
                  <a:gd name="T34" fmla="*/ 0 w 587"/>
                  <a:gd name="T35" fmla="*/ 0 h 355"/>
                  <a:gd name="T36" fmla="*/ 0 w 587"/>
                  <a:gd name="T37" fmla="*/ 0 h 355"/>
                  <a:gd name="T38" fmla="*/ 0 w 587"/>
                  <a:gd name="T39" fmla="*/ 0 h 355"/>
                  <a:gd name="T40" fmla="*/ 0 w 587"/>
                  <a:gd name="T41" fmla="*/ 0 h 355"/>
                  <a:gd name="T42" fmla="*/ 0 w 587"/>
                  <a:gd name="T43" fmla="*/ 0 h 355"/>
                  <a:gd name="T44" fmla="*/ 0 w 587"/>
                  <a:gd name="T45" fmla="*/ 0 h 355"/>
                  <a:gd name="T46" fmla="*/ 0 w 587"/>
                  <a:gd name="T47" fmla="*/ 0 h 355"/>
                  <a:gd name="T48" fmla="*/ 0 w 587"/>
                  <a:gd name="T49" fmla="*/ 0 h 355"/>
                  <a:gd name="T50" fmla="*/ 0 w 587"/>
                  <a:gd name="T51" fmla="*/ 0 h 355"/>
                  <a:gd name="T52" fmla="*/ 0 w 587"/>
                  <a:gd name="T53" fmla="*/ 0 h 355"/>
                  <a:gd name="T54" fmla="*/ 0 w 587"/>
                  <a:gd name="T55" fmla="*/ 0 h 355"/>
                  <a:gd name="T56" fmla="*/ 0 w 587"/>
                  <a:gd name="T57" fmla="*/ 0 h 355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0" t="0" r="r" b="b"/>
                <a:pathLst>
                  <a:path w="587" h="355">
                    <a:moveTo>
                      <a:pt x="444" y="0"/>
                    </a:moveTo>
                    <a:lnTo>
                      <a:pt x="505" y="15"/>
                    </a:lnTo>
                    <a:lnTo>
                      <a:pt x="563" y="34"/>
                    </a:lnTo>
                    <a:lnTo>
                      <a:pt x="587" y="64"/>
                    </a:lnTo>
                    <a:lnTo>
                      <a:pt x="586" y="77"/>
                    </a:lnTo>
                    <a:lnTo>
                      <a:pt x="567" y="145"/>
                    </a:lnTo>
                    <a:lnTo>
                      <a:pt x="539" y="204"/>
                    </a:lnTo>
                    <a:lnTo>
                      <a:pt x="502" y="263"/>
                    </a:lnTo>
                    <a:lnTo>
                      <a:pt x="460" y="312"/>
                    </a:lnTo>
                    <a:lnTo>
                      <a:pt x="399" y="351"/>
                    </a:lnTo>
                    <a:lnTo>
                      <a:pt x="384" y="355"/>
                    </a:lnTo>
                    <a:lnTo>
                      <a:pt x="380" y="354"/>
                    </a:lnTo>
                    <a:lnTo>
                      <a:pt x="326" y="302"/>
                    </a:lnTo>
                    <a:lnTo>
                      <a:pt x="276" y="243"/>
                    </a:lnTo>
                    <a:lnTo>
                      <a:pt x="262" y="227"/>
                    </a:lnTo>
                    <a:lnTo>
                      <a:pt x="212" y="169"/>
                    </a:lnTo>
                    <a:lnTo>
                      <a:pt x="164" y="124"/>
                    </a:lnTo>
                    <a:lnTo>
                      <a:pt x="109" y="89"/>
                    </a:lnTo>
                    <a:lnTo>
                      <a:pt x="51" y="74"/>
                    </a:lnTo>
                    <a:lnTo>
                      <a:pt x="0" y="69"/>
                    </a:lnTo>
                    <a:lnTo>
                      <a:pt x="2" y="69"/>
                    </a:lnTo>
                    <a:lnTo>
                      <a:pt x="63" y="58"/>
                    </a:lnTo>
                    <a:lnTo>
                      <a:pt x="148" y="44"/>
                    </a:lnTo>
                    <a:lnTo>
                      <a:pt x="213" y="34"/>
                    </a:lnTo>
                    <a:lnTo>
                      <a:pt x="278" y="24"/>
                    </a:lnTo>
                    <a:lnTo>
                      <a:pt x="339" y="14"/>
                    </a:lnTo>
                    <a:lnTo>
                      <a:pt x="410" y="4"/>
                    </a:lnTo>
                    <a:lnTo>
                      <a:pt x="441" y="0"/>
                    </a:lnTo>
                    <a:lnTo>
                      <a:pt x="444" y="0"/>
                    </a:lnTo>
                    <a:close/>
                  </a:path>
                </a:pathLst>
              </a:custGeom>
              <a:solidFill>
                <a:srgbClr val="E866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5" name="未知">
                <a:extLst>
                  <a:ext uri="{FF2B5EF4-FFF2-40B4-BE49-F238E27FC236}">
                    <a16:creationId xmlns:a16="http://schemas.microsoft.com/office/drawing/2014/main" id="{AB61CA76-E82F-FB7B-B87B-7F24335E53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" y="165"/>
                <a:ext cx="1199" cy="1200"/>
              </a:xfrm>
              <a:custGeom>
                <a:avLst/>
                <a:gdLst>
                  <a:gd name="T0" fmla="*/ 0 w 2998"/>
                  <a:gd name="T1" fmla="*/ 0 h 2999"/>
                  <a:gd name="T2" fmla="*/ 0 w 2998"/>
                  <a:gd name="T3" fmla="*/ 0 h 2999"/>
                  <a:gd name="T4" fmla="*/ 0 w 2998"/>
                  <a:gd name="T5" fmla="*/ 0 h 2999"/>
                  <a:gd name="T6" fmla="*/ 0 w 2998"/>
                  <a:gd name="T7" fmla="*/ 0 h 2999"/>
                  <a:gd name="T8" fmla="*/ 0 w 2998"/>
                  <a:gd name="T9" fmla="*/ 0 h 2999"/>
                  <a:gd name="T10" fmla="*/ 0 w 2998"/>
                  <a:gd name="T11" fmla="*/ 0 h 2999"/>
                  <a:gd name="T12" fmla="*/ 0 w 2998"/>
                  <a:gd name="T13" fmla="*/ 0 h 2999"/>
                  <a:gd name="T14" fmla="*/ 0 w 2998"/>
                  <a:gd name="T15" fmla="*/ 0 h 2999"/>
                  <a:gd name="T16" fmla="*/ 0 w 2998"/>
                  <a:gd name="T17" fmla="*/ 0 h 2999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2998" h="2999">
                    <a:moveTo>
                      <a:pt x="2981" y="174"/>
                    </a:moveTo>
                    <a:lnTo>
                      <a:pt x="2998" y="2999"/>
                    </a:lnTo>
                    <a:lnTo>
                      <a:pt x="2981" y="174"/>
                    </a:lnTo>
                    <a:lnTo>
                      <a:pt x="2841" y="35"/>
                    </a:lnTo>
                    <a:lnTo>
                      <a:pt x="34" y="2842"/>
                    </a:lnTo>
                    <a:lnTo>
                      <a:pt x="0" y="0"/>
                    </a:lnTo>
                    <a:lnTo>
                      <a:pt x="34" y="2842"/>
                    </a:lnTo>
                    <a:lnTo>
                      <a:pt x="173" y="2981"/>
                    </a:lnTo>
                    <a:lnTo>
                      <a:pt x="2981" y="174"/>
                    </a:lnTo>
                    <a:close/>
                  </a:path>
                </a:pathLst>
              </a:custGeom>
              <a:blipFill dpi="0" rotWithShape="0">
                <a:blip r:embed="rId5"/>
                <a:srcRect/>
                <a:stretch>
                  <a:fillRect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6" name="未知">
                <a:extLst>
                  <a:ext uri="{FF2B5EF4-FFF2-40B4-BE49-F238E27FC236}">
                    <a16:creationId xmlns:a16="http://schemas.microsoft.com/office/drawing/2014/main" id="{4EACDA60-E0A3-5183-1EA0-252CEB7FB5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" y="227"/>
                <a:ext cx="1163" cy="1164"/>
              </a:xfrm>
              <a:custGeom>
                <a:avLst/>
                <a:gdLst>
                  <a:gd name="T0" fmla="*/ 0 w 2909"/>
                  <a:gd name="T1" fmla="*/ 0 h 2910"/>
                  <a:gd name="T2" fmla="*/ 0 w 2909"/>
                  <a:gd name="T3" fmla="*/ 0 h 2910"/>
                  <a:gd name="T4" fmla="*/ 0 w 2909"/>
                  <a:gd name="T5" fmla="*/ 0 h 2910"/>
                  <a:gd name="T6" fmla="*/ 0 w 2909"/>
                  <a:gd name="T7" fmla="*/ 0 h 2910"/>
                  <a:gd name="T8" fmla="*/ 0 w 2909"/>
                  <a:gd name="T9" fmla="*/ 0 h 2910"/>
                  <a:gd name="T10" fmla="*/ 0 w 2909"/>
                  <a:gd name="T11" fmla="*/ 0 h 2910"/>
                  <a:gd name="T12" fmla="*/ 0 w 2909"/>
                  <a:gd name="T13" fmla="*/ 0 h 2910"/>
                  <a:gd name="T14" fmla="*/ 0 w 2909"/>
                  <a:gd name="T15" fmla="*/ 0 h 2910"/>
                  <a:gd name="T16" fmla="*/ 0 w 2909"/>
                  <a:gd name="T17" fmla="*/ 0 h 2910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2909" h="2910">
                    <a:moveTo>
                      <a:pt x="2872" y="66"/>
                    </a:moveTo>
                    <a:lnTo>
                      <a:pt x="2909" y="2910"/>
                    </a:lnTo>
                    <a:lnTo>
                      <a:pt x="2872" y="66"/>
                    </a:lnTo>
                    <a:lnTo>
                      <a:pt x="2825" y="18"/>
                    </a:lnTo>
                    <a:lnTo>
                      <a:pt x="17" y="2825"/>
                    </a:lnTo>
                    <a:lnTo>
                      <a:pt x="0" y="0"/>
                    </a:lnTo>
                    <a:lnTo>
                      <a:pt x="17" y="2825"/>
                    </a:lnTo>
                    <a:lnTo>
                      <a:pt x="65" y="2873"/>
                    </a:lnTo>
                    <a:lnTo>
                      <a:pt x="2872" y="66"/>
                    </a:lnTo>
                    <a:close/>
                  </a:path>
                </a:pathLst>
              </a:custGeom>
              <a:blipFill dpi="0" rotWithShape="0">
                <a:blip r:embed="rId6"/>
                <a:srcRect/>
                <a:stretch>
                  <a:fillRect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7" name="未知">
                <a:extLst>
                  <a:ext uri="{FF2B5EF4-FFF2-40B4-BE49-F238E27FC236}">
                    <a16:creationId xmlns:a16="http://schemas.microsoft.com/office/drawing/2014/main" id="{20C43EF0-75DC-C85D-19E3-E857BAB670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" y="179"/>
                <a:ext cx="1197" cy="1198"/>
              </a:xfrm>
              <a:custGeom>
                <a:avLst/>
                <a:gdLst>
                  <a:gd name="T0" fmla="*/ 0 w 2994"/>
                  <a:gd name="T1" fmla="*/ 0 h 2994"/>
                  <a:gd name="T2" fmla="*/ 0 w 2994"/>
                  <a:gd name="T3" fmla="*/ 0 h 2994"/>
                  <a:gd name="T4" fmla="*/ 0 w 2994"/>
                  <a:gd name="T5" fmla="*/ 0 h 2994"/>
                  <a:gd name="T6" fmla="*/ 0 w 2994"/>
                  <a:gd name="T7" fmla="*/ 0 h 2994"/>
                  <a:gd name="T8" fmla="*/ 0 w 2994"/>
                  <a:gd name="T9" fmla="*/ 0 h 299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994" h="2994">
                    <a:moveTo>
                      <a:pt x="187" y="2994"/>
                    </a:moveTo>
                    <a:lnTo>
                      <a:pt x="0" y="2807"/>
                    </a:lnTo>
                    <a:lnTo>
                      <a:pt x="2807" y="0"/>
                    </a:lnTo>
                    <a:lnTo>
                      <a:pt x="2994" y="187"/>
                    </a:lnTo>
                    <a:lnTo>
                      <a:pt x="187" y="2994"/>
                    </a:lnTo>
                    <a:close/>
                  </a:path>
                </a:pathLst>
              </a:custGeom>
              <a:noFill/>
              <a:ln w="63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8" name="未知">
                <a:extLst>
                  <a:ext uri="{FF2B5EF4-FFF2-40B4-BE49-F238E27FC236}">
                    <a16:creationId xmlns:a16="http://schemas.microsoft.com/office/drawing/2014/main" id="{6A3AB371-D234-313D-A563-F55310933A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5" y="495"/>
                <a:ext cx="19" cy="18"/>
              </a:xfrm>
              <a:custGeom>
                <a:avLst/>
                <a:gdLst>
                  <a:gd name="T0" fmla="*/ 0 w 47"/>
                  <a:gd name="T1" fmla="*/ 0 h 47"/>
                  <a:gd name="T2" fmla="*/ 0 w 47"/>
                  <a:gd name="T3" fmla="*/ 0 h 47"/>
                  <a:gd name="T4" fmla="*/ 0 w 47"/>
                  <a:gd name="T5" fmla="*/ 0 h 47"/>
                  <a:gd name="T6" fmla="*/ 0 w 47"/>
                  <a:gd name="T7" fmla="*/ 0 h 47"/>
                  <a:gd name="T8" fmla="*/ 0 w 47"/>
                  <a:gd name="T9" fmla="*/ 0 h 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7" h="47">
                    <a:moveTo>
                      <a:pt x="47" y="39"/>
                    </a:moveTo>
                    <a:lnTo>
                      <a:pt x="39" y="47"/>
                    </a:lnTo>
                    <a:lnTo>
                      <a:pt x="0" y="8"/>
                    </a:lnTo>
                    <a:lnTo>
                      <a:pt x="8" y="0"/>
                    </a:lnTo>
                    <a:lnTo>
                      <a:pt x="47" y="39"/>
                    </a:lnTo>
                    <a:close/>
                  </a:path>
                </a:pathLst>
              </a:custGeom>
              <a:solidFill>
                <a:srgbClr val="E866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9" name="未知">
                <a:extLst>
                  <a:ext uri="{FF2B5EF4-FFF2-40B4-BE49-F238E27FC236}">
                    <a16:creationId xmlns:a16="http://schemas.microsoft.com/office/drawing/2014/main" id="{39DB93AB-A99E-0766-4CB9-BD1E809A80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5" y="495"/>
                <a:ext cx="19" cy="18"/>
              </a:xfrm>
              <a:custGeom>
                <a:avLst/>
                <a:gdLst>
                  <a:gd name="T0" fmla="*/ 0 w 47"/>
                  <a:gd name="T1" fmla="*/ 0 h 47"/>
                  <a:gd name="T2" fmla="*/ 0 w 47"/>
                  <a:gd name="T3" fmla="*/ 0 h 47"/>
                  <a:gd name="T4" fmla="*/ 0 w 47"/>
                  <a:gd name="T5" fmla="*/ 0 h 47"/>
                  <a:gd name="T6" fmla="*/ 0 w 47"/>
                  <a:gd name="T7" fmla="*/ 0 h 47"/>
                  <a:gd name="T8" fmla="*/ 0 w 47"/>
                  <a:gd name="T9" fmla="*/ 0 h 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7" h="47">
                    <a:moveTo>
                      <a:pt x="0" y="8"/>
                    </a:moveTo>
                    <a:lnTo>
                      <a:pt x="39" y="47"/>
                    </a:lnTo>
                    <a:lnTo>
                      <a:pt x="47" y="39"/>
                    </a:lnTo>
                    <a:lnTo>
                      <a:pt x="8" y="0"/>
                    </a:lnTo>
                    <a:lnTo>
                      <a:pt x="0" y="8"/>
                    </a:lnTo>
                    <a:close/>
                  </a:path>
                </a:pathLst>
              </a:custGeom>
              <a:noFill/>
              <a:ln w="63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30" name="Rectangle 21">
                <a:extLst>
                  <a:ext uri="{FF2B5EF4-FFF2-40B4-BE49-F238E27FC236}">
                    <a16:creationId xmlns:a16="http://schemas.microsoft.com/office/drawing/2014/main" id="{C26ACC14-E86D-429B-2631-6717D8B7DF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0" y="486"/>
                <a:ext cx="22" cy="6"/>
              </a:xfrm>
              <a:prstGeom prst="rect">
                <a:avLst/>
              </a:prstGeom>
              <a:solidFill>
                <a:srgbClr val="E866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1pPr>
                <a:lvl2pPr marL="742950" indent="-28575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2pPr>
                <a:lvl3pPr marL="11430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3pPr>
                <a:lvl4pPr marL="16002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4pPr>
                <a:lvl5pPr marL="20574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1" i="0" u="sng" strike="noStrike" kern="1200" cap="none" spc="0" normalizeH="0" baseline="0" noProof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Arial" panose="020B0604020202020204" pitchFamily="34" charset="0"/>
                  <a:ea typeface="华文新魏" panose="02010800040101010101" pitchFamily="2" charset="-122"/>
                  <a:cs typeface="+mn-cs"/>
                </a:endParaRPr>
              </a:p>
            </p:txBody>
          </p:sp>
          <p:sp>
            <p:nvSpPr>
              <p:cNvPr id="31" name="Rectangle 22">
                <a:extLst>
                  <a:ext uri="{FF2B5EF4-FFF2-40B4-BE49-F238E27FC236}">
                    <a16:creationId xmlns:a16="http://schemas.microsoft.com/office/drawing/2014/main" id="{29802046-0AD7-5687-FEBA-0913C71D8F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0" y="486"/>
                <a:ext cx="22" cy="6"/>
              </a:xfrm>
              <a:prstGeom prst="rect">
                <a:avLst/>
              </a:prstGeom>
              <a:noFill/>
              <a:ln w="635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1pPr>
                <a:lvl2pPr marL="742950" indent="-28575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2pPr>
                <a:lvl3pPr marL="11430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3pPr>
                <a:lvl4pPr marL="16002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4pPr>
                <a:lvl5pPr marL="20574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1" i="0" u="sng" strike="noStrike" kern="1200" cap="none" spc="0" normalizeH="0" baseline="0" noProof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Arial" panose="020B0604020202020204" pitchFamily="34" charset="0"/>
                  <a:ea typeface="华文新魏" panose="02010800040101010101" pitchFamily="2" charset="-122"/>
                  <a:cs typeface="+mn-cs"/>
                </a:endParaRPr>
              </a:p>
            </p:txBody>
          </p:sp>
          <p:sp>
            <p:nvSpPr>
              <p:cNvPr id="32" name="未知">
                <a:extLst>
                  <a:ext uri="{FF2B5EF4-FFF2-40B4-BE49-F238E27FC236}">
                    <a16:creationId xmlns:a16="http://schemas.microsoft.com/office/drawing/2014/main" id="{49D492B5-EB1A-7972-DFD4-4A1E8A74E8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5" y="464"/>
                <a:ext cx="19" cy="19"/>
              </a:xfrm>
              <a:custGeom>
                <a:avLst/>
                <a:gdLst>
                  <a:gd name="T0" fmla="*/ 0 w 47"/>
                  <a:gd name="T1" fmla="*/ 0 h 47"/>
                  <a:gd name="T2" fmla="*/ 0 w 47"/>
                  <a:gd name="T3" fmla="*/ 0 h 47"/>
                  <a:gd name="T4" fmla="*/ 0 w 47"/>
                  <a:gd name="T5" fmla="*/ 0 h 47"/>
                  <a:gd name="T6" fmla="*/ 0 w 47"/>
                  <a:gd name="T7" fmla="*/ 0 h 47"/>
                  <a:gd name="T8" fmla="*/ 0 w 47"/>
                  <a:gd name="T9" fmla="*/ 0 h 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7" h="47">
                    <a:moveTo>
                      <a:pt x="47" y="8"/>
                    </a:moveTo>
                    <a:lnTo>
                      <a:pt x="8" y="47"/>
                    </a:lnTo>
                    <a:lnTo>
                      <a:pt x="0" y="39"/>
                    </a:lnTo>
                    <a:lnTo>
                      <a:pt x="39" y="0"/>
                    </a:lnTo>
                    <a:lnTo>
                      <a:pt x="47" y="8"/>
                    </a:lnTo>
                    <a:close/>
                  </a:path>
                </a:pathLst>
              </a:custGeom>
              <a:solidFill>
                <a:srgbClr val="E866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33" name="未知">
                <a:extLst>
                  <a:ext uri="{FF2B5EF4-FFF2-40B4-BE49-F238E27FC236}">
                    <a16:creationId xmlns:a16="http://schemas.microsoft.com/office/drawing/2014/main" id="{3D7DA521-785F-D953-B17D-64F4C86DF2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5" y="464"/>
                <a:ext cx="19" cy="19"/>
              </a:xfrm>
              <a:custGeom>
                <a:avLst/>
                <a:gdLst>
                  <a:gd name="T0" fmla="*/ 0 w 47"/>
                  <a:gd name="T1" fmla="*/ 0 h 47"/>
                  <a:gd name="T2" fmla="*/ 0 w 47"/>
                  <a:gd name="T3" fmla="*/ 0 h 47"/>
                  <a:gd name="T4" fmla="*/ 0 w 47"/>
                  <a:gd name="T5" fmla="*/ 0 h 47"/>
                  <a:gd name="T6" fmla="*/ 0 w 47"/>
                  <a:gd name="T7" fmla="*/ 0 h 47"/>
                  <a:gd name="T8" fmla="*/ 0 w 47"/>
                  <a:gd name="T9" fmla="*/ 0 h 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7" h="47">
                    <a:moveTo>
                      <a:pt x="8" y="47"/>
                    </a:moveTo>
                    <a:lnTo>
                      <a:pt x="47" y="8"/>
                    </a:lnTo>
                    <a:lnTo>
                      <a:pt x="39" y="0"/>
                    </a:lnTo>
                    <a:lnTo>
                      <a:pt x="0" y="39"/>
                    </a:lnTo>
                    <a:lnTo>
                      <a:pt x="8" y="47"/>
                    </a:lnTo>
                    <a:close/>
                  </a:path>
                </a:pathLst>
              </a:custGeom>
              <a:noFill/>
              <a:ln w="63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34" name="Rectangle 25">
                <a:extLst>
                  <a:ext uri="{FF2B5EF4-FFF2-40B4-BE49-F238E27FC236}">
                    <a16:creationId xmlns:a16="http://schemas.microsoft.com/office/drawing/2014/main" id="{347F4028-08D7-2C5E-C856-DDF9344399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6" y="456"/>
                <a:ext cx="6" cy="22"/>
              </a:xfrm>
              <a:prstGeom prst="rect">
                <a:avLst/>
              </a:prstGeom>
              <a:solidFill>
                <a:srgbClr val="E866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1pPr>
                <a:lvl2pPr marL="742950" indent="-28575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2pPr>
                <a:lvl3pPr marL="11430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3pPr>
                <a:lvl4pPr marL="16002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4pPr>
                <a:lvl5pPr marL="20574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1" i="0" u="sng" strike="noStrike" kern="1200" cap="none" spc="0" normalizeH="0" baseline="0" noProof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Arial" panose="020B0604020202020204" pitchFamily="34" charset="0"/>
                  <a:ea typeface="华文新魏" panose="02010800040101010101" pitchFamily="2" charset="-122"/>
                  <a:cs typeface="+mn-cs"/>
                </a:endParaRPr>
              </a:p>
            </p:txBody>
          </p:sp>
          <p:sp>
            <p:nvSpPr>
              <p:cNvPr id="35" name="Rectangle 26">
                <a:extLst>
                  <a:ext uri="{FF2B5EF4-FFF2-40B4-BE49-F238E27FC236}">
                    <a16:creationId xmlns:a16="http://schemas.microsoft.com/office/drawing/2014/main" id="{2529C06A-978C-74B9-41FA-52748C1225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6" y="456"/>
                <a:ext cx="6" cy="22"/>
              </a:xfrm>
              <a:prstGeom prst="rect">
                <a:avLst/>
              </a:prstGeom>
              <a:noFill/>
              <a:ln w="635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1pPr>
                <a:lvl2pPr marL="742950" indent="-28575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2pPr>
                <a:lvl3pPr marL="11430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3pPr>
                <a:lvl4pPr marL="16002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4pPr>
                <a:lvl5pPr marL="20574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1" i="0" u="sng" strike="noStrike" kern="1200" cap="none" spc="0" normalizeH="0" baseline="0" noProof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Arial" panose="020B0604020202020204" pitchFamily="34" charset="0"/>
                  <a:ea typeface="华文新魏" panose="02010800040101010101" pitchFamily="2" charset="-122"/>
                  <a:cs typeface="+mn-cs"/>
                </a:endParaRPr>
              </a:p>
            </p:txBody>
          </p:sp>
          <p:sp>
            <p:nvSpPr>
              <p:cNvPr id="36" name="Rectangle 27">
                <a:extLst>
                  <a:ext uri="{FF2B5EF4-FFF2-40B4-BE49-F238E27FC236}">
                    <a16:creationId xmlns:a16="http://schemas.microsoft.com/office/drawing/2014/main" id="{B8C8844B-9A7E-EE7B-CBA6-E2F9FDECED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7" y="486"/>
                <a:ext cx="21" cy="6"/>
              </a:xfrm>
              <a:prstGeom prst="rect">
                <a:avLst/>
              </a:prstGeom>
              <a:solidFill>
                <a:srgbClr val="E866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1pPr>
                <a:lvl2pPr marL="742950" indent="-28575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2pPr>
                <a:lvl3pPr marL="11430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3pPr>
                <a:lvl4pPr marL="16002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4pPr>
                <a:lvl5pPr marL="20574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1" i="0" u="sng" strike="noStrike" kern="1200" cap="none" spc="0" normalizeH="0" baseline="0" noProof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Arial" panose="020B0604020202020204" pitchFamily="34" charset="0"/>
                  <a:ea typeface="华文新魏" panose="02010800040101010101" pitchFamily="2" charset="-122"/>
                  <a:cs typeface="+mn-cs"/>
                </a:endParaRPr>
              </a:p>
            </p:txBody>
          </p:sp>
          <p:sp>
            <p:nvSpPr>
              <p:cNvPr id="37" name="Rectangle 28">
                <a:extLst>
                  <a:ext uri="{FF2B5EF4-FFF2-40B4-BE49-F238E27FC236}">
                    <a16:creationId xmlns:a16="http://schemas.microsoft.com/office/drawing/2014/main" id="{5B64B710-71E1-26FA-950F-B6BAA5B30E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7" y="486"/>
                <a:ext cx="21" cy="6"/>
              </a:xfrm>
              <a:prstGeom prst="rect">
                <a:avLst/>
              </a:prstGeom>
              <a:noFill/>
              <a:ln w="635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1pPr>
                <a:lvl2pPr marL="742950" indent="-28575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2pPr>
                <a:lvl3pPr marL="11430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3pPr>
                <a:lvl4pPr marL="16002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4pPr>
                <a:lvl5pPr marL="20574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1" i="0" u="sng" strike="noStrike" kern="1200" cap="none" spc="0" normalizeH="0" baseline="0" noProof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Arial" panose="020B0604020202020204" pitchFamily="34" charset="0"/>
                  <a:ea typeface="华文新魏" panose="02010800040101010101" pitchFamily="2" charset="-122"/>
                  <a:cs typeface="+mn-cs"/>
                </a:endParaRPr>
              </a:p>
            </p:txBody>
          </p:sp>
          <p:sp>
            <p:nvSpPr>
              <p:cNvPr id="38" name="未知">
                <a:extLst>
                  <a:ext uri="{FF2B5EF4-FFF2-40B4-BE49-F238E27FC236}">
                    <a16:creationId xmlns:a16="http://schemas.microsoft.com/office/drawing/2014/main" id="{76315D13-0C1A-EF83-2ED3-0EA3AAC8D1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5" y="495"/>
                <a:ext cx="18" cy="18"/>
              </a:xfrm>
              <a:custGeom>
                <a:avLst/>
                <a:gdLst>
                  <a:gd name="T0" fmla="*/ 0 w 46"/>
                  <a:gd name="T1" fmla="*/ 0 h 47"/>
                  <a:gd name="T2" fmla="*/ 0 w 46"/>
                  <a:gd name="T3" fmla="*/ 0 h 47"/>
                  <a:gd name="T4" fmla="*/ 0 w 46"/>
                  <a:gd name="T5" fmla="*/ 0 h 47"/>
                  <a:gd name="T6" fmla="*/ 0 w 46"/>
                  <a:gd name="T7" fmla="*/ 0 h 47"/>
                  <a:gd name="T8" fmla="*/ 0 w 46"/>
                  <a:gd name="T9" fmla="*/ 0 h 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6" h="47">
                    <a:moveTo>
                      <a:pt x="46" y="8"/>
                    </a:moveTo>
                    <a:lnTo>
                      <a:pt x="8" y="47"/>
                    </a:lnTo>
                    <a:lnTo>
                      <a:pt x="0" y="39"/>
                    </a:lnTo>
                    <a:lnTo>
                      <a:pt x="38" y="0"/>
                    </a:lnTo>
                    <a:lnTo>
                      <a:pt x="46" y="8"/>
                    </a:lnTo>
                    <a:close/>
                  </a:path>
                </a:pathLst>
              </a:custGeom>
              <a:solidFill>
                <a:srgbClr val="E866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39" name="未知">
                <a:extLst>
                  <a:ext uri="{FF2B5EF4-FFF2-40B4-BE49-F238E27FC236}">
                    <a16:creationId xmlns:a16="http://schemas.microsoft.com/office/drawing/2014/main" id="{BC7AECA9-0C4B-94D6-6C33-334EBE328B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5" y="495"/>
                <a:ext cx="18" cy="18"/>
              </a:xfrm>
              <a:custGeom>
                <a:avLst/>
                <a:gdLst>
                  <a:gd name="T0" fmla="*/ 0 w 46"/>
                  <a:gd name="T1" fmla="*/ 0 h 47"/>
                  <a:gd name="T2" fmla="*/ 0 w 46"/>
                  <a:gd name="T3" fmla="*/ 0 h 47"/>
                  <a:gd name="T4" fmla="*/ 0 w 46"/>
                  <a:gd name="T5" fmla="*/ 0 h 47"/>
                  <a:gd name="T6" fmla="*/ 0 w 46"/>
                  <a:gd name="T7" fmla="*/ 0 h 47"/>
                  <a:gd name="T8" fmla="*/ 0 w 46"/>
                  <a:gd name="T9" fmla="*/ 0 h 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6" h="47">
                    <a:moveTo>
                      <a:pt x="38" y="0"/>
                    </a:moveTo>
                    <a:lnTo>
                      <a:pt x="0" y="39"/>
                    </a:lnTo>
                    <a:lnTo>
                      <a:pt x="8" y="47"/>
                    </a:lnTo>
                    <a:lnTo>
                      <a:pt x="46" y="8"/>
                    </a:lnTo>
                    <a:lnTo>
                      <a:pt x="38" y="0"/>
                    </a:lnTo>
                    <a:close/>
                  </a:path>
                </a:pathLst>
              </a:custGeom>
              <a:noFill/>
              <a:ln w="63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40" name="Rectangle 31">
                <a:extLst>
                  <a:ext uri="{FF2B5EF4-FFF2-40B4-BE49-F238E27FC236}">
                    <a16:creationId xmlns:a16="http://schemas.microsoft.com/office/drawing/2014/main" id="{283CAD74-DDAB-2D94-9A34-A2DF95BAE2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6" y="499"/>
                <a:ext cx="6" cy="22"/>
              </a:xfrm>
              <a:prstGeom prst="rect">
                <a:avLst/>
              </a:prstGeom>
              <a:solidFill>
                <a:srgbClr val="E866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1pPr>
                <a:lvl2pPr marL="742950" indent="-28575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2pPr>
                <a:lvl3pPr marL="11430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3pPr>
                <a:lvl4pPr marL="16002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4pPr>
                <a:lvl5pPr marL="20574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1" i="0" u="sng" strike="noStrike" kern="1200" cap="none" spc="0" normalizeH="0" baseline="0" noProof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Arial" panose="020B0604020202020204" pitchFamily="34" charset="0"/>
                  <a:ea typeface="华文新魏" panose="02010800040101010101" pitchFamily="2" charset="-122"/>
                  <a:cs typeface="+mn-cs"/>
                </a:endParaRPr>
              </a:p>
            </p:txBody>
          </p:sp>
          <p:sp>
            <p:nvSpPr>
              <p:cNvPr id="41" name="Rectangle 32">
                <a:extLst>
                  <a:ext uri="{FF2B5EF4-FFF2-40B4-BE49-F238E27FC236}">
                    <a16:creationId xmlns:a16="http://schemas.microsoft.com/office/drawing/2014/main" id="{B9D1FF87-78EF-B1F8-3641-FBC75806C0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6" y="499"/>
                <a:ext cx="6" cy="22"/>
              </a:xfrm>
              <a:prstGeom prst="rect">
                <a:avLst/>
              </a:prstGeom>
              <a:noFill/>
              <a:ln w="635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1pPr>
                <a:lvl2pPr marL="742950" indent="-28575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2pPr>
                <a:lvl3pPr marL="11430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3pPr>
                <a:lvl4pPr marL="16002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4pPr>
                <a:lvl5pPr marL="20574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1" i="0" u="sng" strike="noStrike" kern="1200" cap="none" spc="0" normalizeH="0" baseline="0" noProof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Arial" panose="020B0604020202020204" pitchFamily="34" charset="0"/>
                  <a:ea typeface="华文新魏" panose="02010800040101010101" pitchFamily="2" charset="-122"/>
                  <a:cs typeface="+mn-cs"/>
                </a:endParaRPr>
              </a:p>
            </p:txBody>
          </p:sp>
          <p:sp>
            <p:nvSpPr>
              <p:cNvPr id="42" name="未知">
                <a:extLst>
                  <a:ext uri="{FF2B5EF4-FFF2-40B4-BE49-F238E27FC236}">
                    <a16:creationId xmlns:a16="http://schemas.microsoft.com/office/drawing/2014/main" id="{8735CC95-4A7F-AB38-6E5F-6751771113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5" y="464"/>
                <a:ext cx="18" cy="19"/>
              </a:xfrm>
              <a:custGeom>
                <a:avLst/>
                <a:gdLst>
                  <a:gd name="T0" fmla="*/ 0 w 46"/>
                  <a:gd name="T1" fmla="*/ 0 h 47"/>
                  <a:gd name="T2" fmla="*/ 0 w 46"/>
                  <a:gd name="T3" fmla="*/ 0 h 47"/>
                  <a:gd name="T4" fmla="*/ 0 w 46"/>
                  <a:gd name="T5" fmla="*/ 0 h 47"/>
                  <a:gd name="T6" fmla="*/ 0 w 46"/>
                  <a:gd name="T7" fmla="*/ 0 h 47"/>
                  <a:gd name="T8" fmla="*/ 0 w 46"/>
                  <a:gd name="T9" fmla="*/ 0 h 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6" h="47">
                    <a:moveTo>
                      <a:pt x="46" y="39"/>
                    </a:moveTo>
                    <a:lnTo>
                      <a:pt x="38" y="47"/>
                    </a:lnTo>
                    <a:lnTo>
                      <a:pt x="0" y="8"/>
                    </a:lnTo>
                    <a:lnTo>
                      <a:pt x="8" y="0"/>
                    </a:lnTo>
                    <a:lnTo>
                      <a:pt x="46" y="39"/>
                    </a:lnTo>
                    <a:close/>
                  </a:path>
                </a:pathLst>
              </a:custGeom>
              <a:solidFill>
                <a:srgbClr val="E866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43" name="未知">
                <a:extLst>
                  <a:ext uri="{FF2B5EF4-FFF2-40B4-BE49-F238E27FC236}">
                    <a16:creationId xmlns:a16="http://schemas.microsoft.com/office/drawing/2014/main" id="{FD744D7E-A380-9B3D-8469-D770198F77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5" y="464"/>
                <a:ext cx="18" cy="19"/>
              </a:xfrm>
              <a:custGeom>
                <a:avLst/>
                <a:gdLst>
                  <a:gd name="T0" fmla="*/ 0 w 46"/>
                  <a:gd name="T1" fmla="*/ 0 h 47"/>
                  <a:gd name="T2" fmla="*/ 0 w 46"/>
                  <a:gd name="T3" fmla="*/ 0 h 47"/>
                  <a:gd name="T4" fmla="*/ 0 w 46"/>
                  <a:gd name="T5" fmla="*/ 0 h 47"/>
                  <a:gd name="T6" fmla="*/ 0 w 46"/>
                  <a:gd name="T7" fmla="*/ 0 h 47"/>
                  <a:gd name="T8" fmla="*/ 0 w 46"/>
                  <a:gd name="T9" fmla="*/ 0 h 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6" h="47">
                    <a:moveTo>
                      <a:pt x="46" y="39"/>
                    </a:moveTo>
                    <a:lnTo>
                      <a:pt x="8" y="0"/>
                    </a:lnTo>
                    <a:lnTo>
                      <a:pt x="0" y="8"/>
                    </a:lnTo>
                    <a:lnTo>
                      <a:pt x="38" y="47"/>
                    </a:lnTo>
                    <a:lnTo>
                      <a:pt x="46" y="39"/>
                    </a:lnTo>
                    <a:close/>
                  </a:path>
                </a:pathLst>
              </a:custGeom>
              <a:noFill/>
              <a:ln w="63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44" name="未知">
                <a:extLst>
                  <a:ext uri="{FF2B5EF4-FFF2-40B4-BE49-F238E27FC236}">
                    <a16:creationId xmlns:a16="http://schemas.microsoft.com/office/drawing/2014/main" id="{3EC6FBA1-8143-8223-876E-A43309DEF9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8" y="517"/>
                <a:ext cx="42" cy="7"/>
              </a:xfrm>
              <a:custGeom>
                <a:avLst/>
                <a:gdLst>
                  <a:gd name="T0" fmla="*/ 0 w 105"/>
                  <a:gd name="T1" fmla="*/ 0 h 17"/>
                  <a:gd name="T2" fmla="*/ 0 w 105"/>
                  <a:gd name="T3" fmla="*/ 0 h 17"/>
                  <a:gd name="T4" fmla="*/ 0 w 105"/>
                  <a:gd name="T5" fmla="*/ 0 h 17"/>
                  <a:gd name="T6" fmla="*/ 0 w 105"/>
                  <a:gd name="T7" fmla="*/ 0 h 17"/>
                  <a:gd name="T8" fmla="*/ 0 w 105"/>
                  <a:gd name="T9" fmla="*/ 0 h 17"/>
                  <a:gd name="T10" fmla="*/ 0 w 105"/>
                  <a:gd name="T11" fmla="*/ 0 h 17"/>
                  <a:gd name="T12" fmla="*/ 0 w 105"/>
                  <a:gd name="T13" fmla="*/ 0 h 17"/>
                  <a:gd name="T14" fmla="*/ 0 w 105"/>
                  <a:gd name="T15" fmla="*/ 0 h 17"/>
                  <a:gd name="T16" fmla="*/ 0 w 105"/>
                  <a:gd name="T17" fmla="*/ 0 h 17"/>
                  <a:gd name="T18" fmla="*/ 0 w 105"/>
                  <a:gd name="T19" fmla="*/ 0 h 17"/>
                  <a:gd name="T20" fmla="*/ 0 w 105"/>
                  <a:gd name="T21" fmla="*/ 0 h 17"/>
                  <a:gd name="T22" fmla="*/ 0 w 105"/>
                  <a:gd name="T23" fmla="*/ 0 h 17"/>
                  <a:gd name="T24" fmla="*/ 0 w 105"/>
                  <a:gd name="T25" fmla="*/ 0 h 17"/>
                  <a:gd name="T26" fmla="*/ 0 w 105"/>
                  <a:gd name="T27" fmla="*/ 0 h 17"/>
                  <a:gd name="T28" fmla="*/ 0 w 105"/>
                  <a:gd name="T29" fmla="*/ 0 h 17"/>
                  <a:gd name="T30" fmla="*/ 0 w 105"/>
                  <a:gd name="T31" fmla="*/ 0 h 17"/>
                  <a:gd name="T32" fmla="*/ 0 w 105"/>
                  <a:gd name="T33" fmla="*/ 0 h 17"/>
                  <a:gd name="T34" fmla="*/ 0 w 105"/>
                  <a:gd name="T35" fmla="*/ 0 h 17"/>
                  <a:gd name="T36" fmla="*/ 0 w 105"/>
                  <a:gd name="T37" fmla="*/ 0 h 17"/>
                  <a:gd name="T38" fmla="*/ 0 w 105"/>
                  <a:gd name="T39" fmla="*/ 0 h 17"/>
                  <a:gd name="T40" fmla="*/ 0 w 105"/>
                  <a:gd name="T41" fmla="*/ 0 h 17"/>
                  <a:gd name="T42" fmla="*/ 0 w 105"/>
                  <a:gd name="T43" fmla="*/ 0 h 17"/>
                  <a:gd name="T44" fmla="*/ 0 w 105"/>
                  <a:gd name="T45" fmla="*/ 0 h 17"/>
                  <a:gd name="T46" fmla="*/ 0 w 105"/>
                  <a:gd name="T47" fmla="*/ 0 h 17"/>
                  <a:gd name="T48" fmla="*/ 0 w 105"/>
                  <a:gd name="T49" fmla="*/ 0 h 17"/>
                  <a:gd name="T50" fmla="*/ 0 w 105"/>
                  <a:gd name="T51" fmla="*/ 0 h 17"/>
                  <a:gd name="T52" fmla="*/ 0 w 105"/>
                  <a:gd name="T53" fmla="*/ 0 h 17"/>
                  <a:gd name="T54" fmla="*/ 0 w 105"/>
                  <a:gd name="T55" fmla="*/ 0 h 17"/>
                  <a:gd name="T56" fmla="*/ 0 w 105"/>
                  <a:gd name="T57" fmla="*/ 0 h 17"/>
                  <a:gd name="T58" fmla="*/ 0 w 105"/>
                  <a:gd name="T59" fmla="*/ 0 h 17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</a:gdLst>
                <a:ahLst/>
                <a:cxnLst>
                  <a:cxn ang="T60">
                    <a:pos x="T0" y="T1"/>
                  </a:cxn>
                  <a:cxn ang="T61">
                    <a:pos x="T2" y="T3"/>
                  </a:cxn>
                  <a:cxn ang="T62">
                    <a:pos x="T4" y="T5"/>
                  </a:cxn>
                  <a:cxn ang="T63">
                    <a:pos x="T6" y="T7"/>
                  </a:cxn>
                  <a:cxn ang="T64">
                    <a:pos x="T8" y="T9"/>
                  </a:cxn>
                  <a:cxn ang="T65">
                    <a:pos x="T10" y="T11"/>
                  </a:cxn>
                  <a:cxn ang="T66">
                    <a:pos x="T12" y="T13"/>
                  </a:cxn>
                  <a:cxn ang="T67">
                    <a:pos x="T14" y="T15"/>
                  </a:cxn>
                  <a:cxn ang="T68">
                    <a:pos x="T16" y="T17"/>
                  </a:cxn>
                  <a:cxn ang="T69">
                    <a:pos x="T18" y="T19"/>
                  </a:cxn>
                  <a:cxn ang="T70">
                    <a:pos x="T20" y="T21"/>
                  </a:cxn>
                  <a:cxn ang="T71">
                    <a:pos x="T22" y="T23"/>
                  </a:cxn>
                  <a:cxn ang="T72">
                    <a:pos x="T24" y="T25"/>
                  </a:cxn>
                  <a:cxn ang="T73">
                    <a:pos x="T26" y="T27"/>
                  </a:cxn>
                  <a:cxn ang="T74">
                    <a:pos x="T28" y="T29"/>
                  </a:cxn>
                  <a:cxn ang="T75">
                    <a:pos x="T30" y="T31"/>
                  </a:cxn>
                  <a:cxn ang="T76">
                    <a:pos x="T32" y="T33"/>
                  </a:cxn>
                  <a:cxn ang="T77">
                    <a:pos x="T34" y="T35"/>
                  </a:cxn>
                  <a:cxn ang="T78">
                    <a:pos x="T36" y="T37"/>
                  </a:cxn>
                  <a:cxn ang="T79">
                    <a:pos x="T38" y="T39"/>
                  </a:cxn>
                  <a:cxn ang="T80">
                    <a:pos x="T40" y="T41"/>
                  </a:cxn>
                  <a:cxn ang="T81">
                    <a:pos x="T42" y="T43"/>
                  </a:cxn>
                  <a:cxn ang="T82">
                    <a:pos x="T44" y="T45"/>
                  </a:cxn>
                  <a:cxn ang="T83">
                    <a:pos x="T46" y="T47"/>
                  </a:cxn>
                  <a:cxn ang="T84">
                    <a:pos x="T48" y="T49"/>
                  </a:cxn>
                  <a:cxn ang="T85">
                    <a:pos x="T50" y="T51"/>
                  </a:cxn>
                  <a:cxn ang="T86">
                    <a:pos x="T52" y="T53"/>
                  </a:cxn>
                  <a:cxn ang="T87">
                    <a:pos x="T54" y="T55"/>
                  </a:cxn>
                  <a:cxn ang="T88">
                    <a:pos x="T56" y="T57"/>
                  </a:cxn>
                  <a:cxn ang="T89">
                    <a:pos x="T58" y="T59"/>
                  </a:cxn>
                </a:cxnLst>
                <a:rect l="0" t="0" r="r" b="b"/>
                <a:pathLst>
                  <a:path w="105" h="17">
                    <a:moveTo>
                      <a:pt x="52" y="17"/>
                    </a:moveTo>
                    <a:lnTo>
                      <a:pt x="49" y="17"/>
                    </a:lnTo>
                    <a:lnTo>
                      <a:pt x="45" y="16"/>
                    </a:lnTo>
                    <a:lnTo>
                      <a:pt x="42" y="16"/>
                    </a:lnTo>
                    <a:lnTo>
                      <a:pt x="38" y="16"/>
                    </a:lnTo>
                    <a:lnTo>
                      <a:pt x="35" y="15"/>
                    </a:lnTo>
                    <a:lnTo>
                      <a:pt x="15" y="9"/>
                    </a:lnTo>
                    <a:lnTo>
                      <a:pt x="12" y="7"/>
                    </a:lnTo>
                    <a:lnTo>
                      <a:pt x="9" y="6"/>
                    </a:lnTo>
                    <a:lnTo>
                      <a:pt x="6" y="4"/>
                    </a:lnTo>
                    <a:lnTo>
                      <a:pt x="3" y="2"/>
                    </a:lnTo>
                    <a:lnTo>
                      <a:pt x="0" y="0"/>
                    </a:lnTo>
                    <a:lnTo>
                      <a:pt x="105" y="0"/>
                    </a:lnTo>
                    <a:lnTo>
                      <a:pt x="104" y="0"/>
                    </a:lnTo>
                    <a:lnTo>
                      <a:pt x="102" y="2"/>
                    </a:lnTo>
                    <a:lnTo>
                      <a:pt x="99" y="4"/>
                    </a:lnTo>
                    <a:lnTo>
                      <a:pt x="96" y="6"/>
                    </a:lnTo>
                    <a:lnTo>
                      <a:pt x="90" y="9"/>
                    </a:lnTo>
                    <a:lnTo>
                      <a:pt x="86" y="10"/>
                    </a:lnTo>
                    <a:lnTo>
                      <a:pt x="83" y="11"/>
                    </a:lnTo>
                    <a:lnTo>
                      <a:pt x="80" y="12"/>
                    </a:lnTo>
                    <a:lnTo>
                      <a:pt x="77" y="13"/>
                    </a:lnTo>
                    <a:lnTo>
                      <a:pt x="73" y="14"/>
                    </a:lnTo>
                    <a:lnTo>
                      <a:pt x="70" y="15"/>
                    </a:lnTo>
                    <a:lnTo>
                      <a:pt x="66" y="16"/>
                    </a:lnTo>
                    <a:lnTo>
                      <a:pt x="63" y="16"/>
                    </a:lnTo>
                    <a:lnTo>
                      <a:pt x="59" y="16"/>
                    </a:lnTo>
                    <a:lnTo>
                      <a:pt x="56" y="17"/>
                    </a:lnTo>
                    <a:lnTo>
                      <a:pt x="52" y="17"/>
                    </a:lnTo>
                    <a:close/>
                  </a:path>
                </a:pathLst>
              </a:custGeom>
              <a:solidFill>
                <a:srgbClr val="E866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45" name="未知">
                <a:extLst>
                  <a:ext uri="{FF2B5EF4-FFF2-40B4-BE49-F238E27FC236}">
                    <a16:creationId xmlns:a16="http://schemas.microsoft.com/office/drawing/2014/main" id="{C2BAFA2D-0726-1630-A5C2-94BF004F31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4" y="460"/>
                <a:ext cx="35" cy="57"/>
              </a:xfrm>
              <a:custGeom>
                <a:avLst/>
                <a:gdLst>
                  <a:gd name="T0" fmla="*/ 0 w 88"/>
                  <a:gd name="T1" fmla="*/ 0 h 144"/>
                  <a:gd name="T2" fmla="*/ 0 w 88"/>
                  <a:gd name="T3" fmla="*/ 0 h 144"/>
                  <a:gd name="T4" fmla="*/ 0 w 88"/>
                  <a:gd name="T5" fmla="*/ 0 h 144"/>
                  <a:gd name="T6" fmla="*/ 0 w 88"/>
                  <a:gd name="T7" fmla="*/ 0 h 144"/>
                  <a:gd name="T8" fmla="*/ 0 w 88"/>
                  <a:gd name="T9" fmla="*/ 0 h 144"/>
                  <a:gd name="T10" fmla="*/ 0 w 88"/>
                  <a:gd name="T11" fmla="*/ 0 h 144"/>
                  <a:gd name="T12" fmla="*/ 0 w 88"/>
                  <a:gd name="T13" fmla="*/ 0 h 144"/>
                  <a:gd name="T14" fmla="*/ 0 w 88"/>
                  <a:gd name="T15" fmla="*/ 0 h 144"/>
                  <a:gd name="T16" fmla="*/ 0 w 88"/>
                  <a:gd name="T17" fmla="*/ 0 h 144"/>
                  <a:gd name="T18" fmla="*/ 0 w 88"/>
                  <a:gd name="T19" fmla="*/ 0 h 144"/>
                  <a:gd name="T20" fmla="*/ 0 w 88"/>
                  <a:gd name="T21" fmla="*/ 0 h 144"/>
                  <a:gd name="T22" fmla="*/ 0 w 88"/>
                  <a:gd name="T23" fmla="*/ 0 h 144"/>
                  <a:gd name="T24" fmla="*/ 0 w 88"/>
                  <a:gd name="T25" fmla="*/ 0 h 144"/>
                  <a:gd name="T26" fmla="*/ 0 w 88"/>
                  <a:gd name="T27" fmla="*/ 0 h 144"/>
                  <a:gd name="T28" fmla="*/ 0 w 88"/>
                  <a:gd name="T29" fmla="*/ 0 h 144"/>
                  <a:gd name="T30" fmla="*/ 0 w 88"/>
                  <a:gd name="T31" fmla="*/ 0 h 144"/>
                  <a:gd name="T32" fmla="*/ 0 w 88"/>
                  <a:gd name="T33" fmla="*/ 0 h 144"/>
                  <a:gd name="T34" fmla="*/ 0 w 88"/>
                  <a:gd name="T35" fmla="*/ 0 h 144"/>
                  <a:gd name="T36" fmla="*/ 0 w 88"/>
                  <a:gd name="T37" fmla="*/ 0 h 144"/>
                  <a:gd name="T38" fmla="*/ 0 w 88"/>
                  <a:gd name="T39" fmla="*/ 0 h 144"/>
                  <a:gd name="T40" fmla="*/ 0 w 88"/>
                  <a:gd name="T41" fmla="*/ 0 h 144"/>
                  <a:gd name="T42" fmla="*/ 0 w 88"/>
                  <a:gd name="T43" fmla="*/ 0 h 144"/>
                  <a:gd name="T44" fmla="*/ 0 w 88"/>
                  <a:gd name="T45" fmla="*/ 0 h 144"/>
                  <a:gd name="T46" fmla="*/ 0 w 88"/>
                  <a:gd name="T47" fmla="*/ 0 h 144"/>
                  <a:gd name="T48" fmla="*/ 0 w 88"/>
                  <a:gd name="T49" fmla="*/ 0 h 144"/>
                  <a:gd name="T50" fmla="*/ 0 w 88"/>
                  <a:gd name="T51" fmla="*/ 0 h 144"/>
                  <a:gd name="T52" fmla="*/ 0 w 88"/>
                  <a:gd name="T53" fmla="*/ 0 h 144"/>
                  <a:gd name="T54" fmla="*/ 0 w 88"/>
                  <a:gd name="T55" fmla="*/ 0 h 144"/>
                  <a:gd name="T56" fmla="*/ 0 w 88"/>
                  <a:gd name="T57" fmla="*/ 0 h 144"/>
                  <a:gd name="T58" fmla="*/ 0 w 88"/>
                  <a:gd name="T59" fmla="*/ 0 h 144"/>
                  <a:gd name="T60" fmla="*/ 0 w 88"/>
                  <a:gd name="T61" fmla="*/ 0 h 144"/>
                  <a:gd name="T62" fmla="*/ 0 w 88"/>
                  <a:gd name="T63" fmla="*/ 0 h 144"/>
                  <a:gd name="T64" fmla="*/ 0 w 88"/>
                  <a:gd name="T65" fmla="*/ 0 h 144"/>
                  <a:gd name="T66" fmla="*/ 0 w 88"/>
                  <a:gd name="T67" fmla="*/ 0 h 144"/>
                  <a:gd name="T68" fmla="*/ 0 w 88"/>
                  <a:gd name="T69" fmla="*/ 0 h 144"/>
                  <a:gd name="T70" fmla="*/ 0 w 88"/>
                  <a:gd name="T71" fmla="*/ 0 h 144"/>
                  <a:gd name="T72" fmla="*/ 0 w 88"/>
                  <a:gd name="T73" fmla="*/ 0 h 144"/>
                  <a:gd name="T74" fmla="*/ 0 w 88"/>
                  <a:gd name="T75" fmla="*/ 0 h 144"/>
                  <a:gd name="T76" fmla="*/ 0 w 88"/>
                  <a:gd name="T77" fmla="*/ 0 h 144"/>
                  <a:gd name="T78" fmla="*/ 0 w 88"/>
                  <a:gd name="T79" fmla="*/ 0 h 144"/>
                  <a:gd name="T80" fmla="*/ 0 w 88"/>
                  <a:gd name="T81" fmla="*/ 0 h 144"/>
                  <a:gd name="T82" fmla="*/ 0 w 88"/>
                  <a:gd name="T83" fmla="*/ 0 h 144"/>
                  <a:gd name="T84" fmla="*/ 0 w 88"/>
                  <a:gd name="T85" fmla="*/ 0 h 144"/>
                  <a:gd name="T86" fmla="*/ 0 w 88"/>
                  <a:gd name="T87" fmla="*/ 0 h 144"/>
                  <a:gd name="T88" fmla="*/ 0 w 88"/>
                  <a:gd name="T89" fmla="*/ 0 h 144"/>
                  <a:gd name="T90" fmla="*/ 0 w 88"/>
                  <a:gd name="T91" fmla="*/ 0 h 144"/>
                  <a:gd name="T92" fmla="*/ 0 w 88"/>
                  <a:gd name="T93" fmla="*/ 0 h 144"/>
                  <a:gd name="T94" fmla="*/ 0 w 88"/>
                  <a:gd name="T95" fmla="*/ 0 h 144"/>
                  <a:gd name="T96" fmla="*/ 0 w 88"/>
                  <a:gd name="T97" fmla="*/ 0 h 144"/>
                  <a:gd name="T98" fmla="*/ 0 w 88"/>
                  <a:gd name="T99" fmla="*/ 0 h 144"/>
                  <a:gd name="T100" fmla="*/ 0 w 88"/>
                  <a:gd name="T101" fmla="*/ 0 h 144"/>
                  <a:gd name="T102" fmla="*/ 0 w 88"/>
                  <a:gd name="T103" fmla="*/ 0 h 144"/>
                  <a:gd name="T104" fmla="*/ 0 w 88"/>
                  <a:gd name="T105" fmla="*/ 0 h 144"/>
                  <a:gd name="T106" fmla="*/ 0 w 88"/>
                  <a:gd name="T107" fmla="*/ 0 h 144"/>
                  <a:gd name="T108" fmla="*/ 0 w 88"/>
                  <a:gd name="T109" fmla="*/ 0 h 144"/>
                  <a:gd name="T110" fmla="*/ 0 w 88"/>
                  <a:gd name="T111" fmla="*/ 0 h 144"/>
                  <a:gd name="T112" fmla="*/ 0 w 88"/>
                  <a:gd name="T113" fmla="*/ 0 h 144"/>
                  <a:gd name="T114" fmla="*/ 0 w 88"/>
                  <a:gd name="T115" fmla="*/ 0 h 144"/>
                  <a:gd name="T116" fmla="*/ 0 w 88"/>
                  <a:gd name="T117" fmla="*/ 0 h 144"/>
                  <a:gd name="T118" fmla="*/ 0 w 88"/>
                  <a:gd name="T119" fmla="*/ 0 h 14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88" h="144">
                    <a:moveTo>
                      <a:pt x="36" y="144"/>
                    </a:moveTo>
                    <a:lnTo>
                      <a:pt x="36" y="144"/>
                    </a:lnTo>
                    <a:lnTo>
                      <a:pt x="35" y="143"/>
                    </a:lnTo>
                    <a:lnTo>
                      <a:pt x="34" y="142"/>
                    </a:lnTo>
                    <a:lnTo>
                      <a:pt x="33" y="141"/>
                    </a:lnTo>
                    <a:lnTo>
                      <a:pt x="32" y="140"/>
                    </a:lnTo>
                    <a:lnTo>
                      <a:pt x="31" y="140"/>
                    </a:lnTo>
                    <a:lnTo>
                      <a:pt x="31" y="139"/>
                    </a:lnTo>
                    <a:lnTo>
                      <a:pt x="29" y="138"/>
                    </a:lnTo>
                    <a:lnTo>
                      <a:pt x="28" y="137"/>
                    </a:lnTo>
                    <a:lnTo>
                      <a:pt x="27" y="136"/>
                    </a:lnTo>
                    <a:lnTo>
                      <a:pt x="26" y="135"/>
                    </a:lnTo>
                    <a:lnTo>
                      <a:pt x="24" y="133"/>
                    </a:lnTo>
                    <a:lnTo>
                      <a:pt x="23" y="132"/>
                    </a:lnTo>
                    <a:lnTo>
                      <a:pt x="21" y="130"/>
                    </a:lnTo>
                    <a:lnTo>
                      <a:pt x="21" y="129"/>
                    </a:lnTo>
                    <a:lnTo>
                      <a:pt x="20" y="128"/>
                    </a:lnTo>
                    <a:lnTo>
                      <a:pt x="19" y="127"/>
                    </a:lnTo>
                    <a:lnTo>
                      <a:pt x="17" y="125"/>
                    </a:lnTo>
                    <a:lnTo>
                      <a:pt x="16" y="124"/>
                    </a:lnTo>
                    <a:lnTo>
                      <a:pt x="16" y="123"/>
                    </a:lnTo>
                    <a:lnTo>
                      <a:pt x="14" y="121"/>
                    </a:lnTo>
                    <a:lnTo>
                      <a:pt x="13" y="119"/>
                    </a:lnTo>
                    <a:lnTo>
                      <a:pt x="12" y="118"/>
                    </a:lnTo>
                    <a:lnTo>
                      <a:pt x="7" y="107"/>
                    </a:lnTo>
                    <a:lnTo>
                      <a:pt x="6" y="105"/>
                    </a:lnTo>
                    <a:lnTo>
                      <a:pt x="5" y="102"/>
                    </a:lnTo>
                    <a:lnTo>
                      <a:pt x="4" y="100"/>
                    </a:lnTo>
                    <a:lnTo>
                      <a:pt x="4" y="99"/>
                    </a:lnTo>
                    <a:lnTo>
                      <a:pt x="3" y="97"/>
                    </a:lnTo>
                    <a:lnTo>
                      <a:pt x="3" y="94"/>
                    </a:lnTo>
                    <a:lnTo>
                      <a:pt x="1" y="83"/>
                    </a:lnTo>
                    <a:lnTo>
                      <a:pt x="0" y="81"/>
                    </a:lnTo>
                    <a:lnTo>
                      <a:pt x="0" y="79"/>
                    </a:lnTo>
                    <a:lnTo>
                      <a:pt x="0" y="78"/>
                    </a:lnTo>
                    <a:lnTo>
                      <a:pt x="0" y="75"/>
                    </a:lnTo>
                    <a:lnTo>
                      <a:pt x="0" y="72"/>
                    </a:lnTo>
                    <a:lnTo>
                      <a:pt x="0" y="64"/>
                    </a:lnTo>
                    <a:lnTo>
                      <a:pt x="1" y="61"/>
                    </a:lnTo>
                    <a:lnTo>
                      <a:pt x="1" y="58"/>
                    </a:lnTo>
                    <a:lnTo>
                      <a:pt x="1" y="55"/>
                    </a:lnTo>
                    <a:lnTo>
                      <a:pt x="2" y="53"/>
                    </a:lnTo>
                    <a:lnTo>
                      <a:pt x="2" y="52"/>
                    </a:lnTo>
                    <a:lnTo>
                      <a:pt x="3" y="50"/>
                    </a:lnTo>
                    <a:lnTo>
                      <a:pt x="3" y="47"/>
                    </a:lnTo>
                    <a:lnTo>
                      <a:pt x="4" y="45"/>
                    </a:lnTo>
                    <a:lnTo>
                      <a:pt x="5" y="42"/>
                    </a:lnTo>
                    <a:lnTo>
                      <a:pt x="6" y="40"/>
                    </a:lnTo>
                    <a:lnTo>
                      <a:pt x="6" y="39"/>
                    </a:lnTo>
                    <a:lnTo>
                      <a:pt x="7" y="37"/>
                    </a:lnTo>
                    <a:lnTo>
                      <a:pt x="8" y="35"/>
                    </a:lnTo>
                    <a:lnTo>
                      <a:pt x="9" y="32"/>
                    </a:lnTo>
                    <a:lnTo>
                      <a:pt x="10" y="30"/>
                    </a:lnTo>
                    <a:lnTo>
                      <a:pt x="12" y="28"/>
                    </a:lnTo>
                    <a:lnTo>
                      <a:pt x="12" y="26"/>
                    </a:lnTo>
                    <a:lnTo>
                      <a:pt x="13" y="26"/>
                    </a:lnTo>
                    <a:lnTo>
                      <a:pt x="14" y="23"/>
                    </a:lnTo>
                    <a:lnTo>
                      <a:pt x="16" y="21"/>
                    </a:lnTo>
                    <a:lnTo>
                      <a:pt x="16" y="20"/>
                    </a:lnTo>
                    <a:lnTo>
                      <a:pt x="17" y="19"/>
                    </a:lnTo>
                    <a:lnTo>
                      <a:pt x="19" y="18"/>
                    </a:lnTo>
                    <a:lnTo>
                      <a:pt x="20" y="16"/>
                    </a:lnTo>
                    <a:lnTo>
                      <a:pt x="21" y="15"/>
                    </a:lnTo>
                    <a:lnTo>
                      <a:pt x="21" y="14"/>
                    </a:lnTo>
                    <a:lnTo>
                      <a:pt x="23" y="12"/>
                    </a:lnTo>
                    <a:lnTo>
                      <a:pt x="24" y="11"/>
                    </a:lnTo>
                    <a:lnTo>
                      <a:pt x="26" y="9"/>
                    </a:lnTo>
                    <a:lnTo>
                      <a:pt x="27" y="8"/>
                    </a:lnTo>
                    <a:lnTo>
                      <a:pt x="28" y="7"/>
                    </a:lnTo>
                    <a:lnTo>
                      <a:pt x="29" y="6"/>
                    </a:lnTo>
                    <a:lnTo>
                      <a:pt x="31" y="5"/>
                    </a:lnTo>
                    <a:lnTo>
                      <a:pt x="32" y="4"/>
                    </a:lnTo>
                    <a:lnTo>
                      <a:pt x="33" y="3"/>
                    </a:lnTo>
                    <a:lnTo>
                      <a:pt x="34" y="2"/>
                    </a:lnTo>
                    <a:lnTo>
                      <a:pt x="35" y="1"/>
                    </a:lnTo>
                    <a:lnTo>
                      <a:pt x="36" y="1"/>
                    </a:lnTo>
                    <a:lnTo>
                      <a:pt x="36" y="0"/>
                    </a:lnTo>
                    <a:lnTo>
                      <a:pt x="88" y="0"/>
                    </a:lnTo>
                    <a:lnTo>
                      <a:pt x="86" y="0"/>
                    </a:lnTo>
                    <a:lnTo>
                      <a:pt x="83" y="1"/>
                    </a:lnTo>
                    <a:lnTo>
                      <a:pt x="64" y="5"/>
                    </a:lnTo>
                    <a:lnTo>
                      <a:pt x="61" y="6"/>
                    </a:lnTo>
                    <a:lnTo>
                      <a:pt x="58" y="7"/>
                    </a:lnTo>
                    <a:lnTo>
                      <a:pt x="29" y="32"/>
                    </a:lnTo>
                    <a:lnTo>
                      <a:pt x="27" y="35"/>
                    </a:lnTo>
                    <a:lnTo>
                      <a:pt x="26" y="37"/>
                    </a:lnTo>
                    <a:lnTo>
                      <a:pt x="25" y="39"/>
                    </a:lnTo>
                    <a:lnTo>
                      <a:pt x="24" y="40"/>
                    </a:lnTo>
                    <a:lnTo>
                      <a:pt x="18" y="58"/>
                    </a:lnTo>
                    <a:lnTo>
                      <a:pt x="18" y="61"/>
                    </a:lnTo>
                    <a:lnTo>
                      <a:pt x="17" y="64"/>
                    </a:lnTo>
                    <a:lnTo>
                      <a:pt x="17" y="65"/>
                    </a:lnTo>
                    <a:lnTo>
                      <a:pt x="17" y="66"/>
                    </a:lnTo>
                    <a:lnTo>
                      <a:pt x="17" y="69"/>
                    </a:lnTo>
                    <a:lnTo>
                      <a:pt x="17" y="72"/>
                    </a:lnTo>
                    <a:lnTo>
                      <a:pt x="17" y="75"/>
                    </a:lnTo>
                    <a:lnTo>
                      <a:pt x="17" y="78"/>
                    </a:lnTo>
                    <a:lnTo>
                      <a:pt x="17" y="79"/>
                    </a:lnTo>
                    <a:lnTo>
                      <a:pt x="17" y="81"/>
                    </a:lnTo>
                    <a:lnTo>
                      <a:pt x="29" y="112"/>
                    </a:lnTo>
                    <a:lnTo>
                      <a:pt x="30" y="114"/>
                    </a:lnTo>
                    <a:lnTo>
                      <a:pt x="32" y="116"/>
                    </a:lnTo>
                    <a:lnTo>
                      <a:pt x="33" y="118"/>
                    </a:lnTo>
                    <a:lnTo>
                      <a:pt x="34" y="119"/>
                    </a:lnTo>
                    <a:lnTo>
                      <a:pt x="72" y="142"/>
                    </a:lnTo>
                    <a:lnTo>
                      <a:pt x="74" y="142"/>
                    </a:lnTo>
                    <a:lnTo>
                      <a:pt x="77" y="143"/>
                    </a:lnTo>
                    <a:lnTo>
                      <a:pt x="80" y="143"/>
                    </a:lnTo>
                    <a:lnTo>
                      <a:pt x="83" y="144"/>
                    </a:lnTo>
                    <a:lnTo>
                      <a:pt x="86" y="144"/>
                    </a:lnTo>
                    <a:lnTo>
                      <a:pt x="88" y="144"/>
                    </a:lnTo>
                  </a:path>
                </a:pathLst>
              </a:custGeom>
              <a:solidFill>
                <a:srgbClr val="E866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46" name="未知">
                <a:extLst>
                  <a:ext uri="{FF2B5EF4-FFF2-40B4-BE49-F238E27FC236}">
                    <a16:creationId xmlns:a16="http://schemas.microsoft.com/office/drawing/2014/main" id="{DC431B8E-90A7-4C9F-1C8D-6528DE0638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9" y="460"/>
                <a:ext cx="36" cy="57"/>
              </a:xfrm>
              <a:custGeom>
                <a:avLst/>
                <a:gdLst>
                  <a:gd name="T0" fmla="*/ 0 w 89"/>
                  <a:gd name="T1" fmla="*/ 0 h 144"/>
                  <a:gd name="T2" fmla="*/ 0 w 89"/>
                  <a:gd name="T3" fmla="*/ 0 h 144"/>
                  <a:gd name="T4" fmla="*/ 0 w 89"/>
                  <a:gd name="T5" fmla="*/ 0 h 144"/>
                  <a:gd name="T6" fmla="*/ 0 w 89"/>
                  <a:gd name="T7" fmla="*/ 0 h 144"/>
                  <a:gd name="T8" fmla="*/ 0 w 89"/>
                  <a:gd name="T9" fmla="*/ 0 h 144"/>
                  <a:gd name="T10" fmla="*/ 0 w 89"/>
                  <a:gd name="T11" fmla="*/ 0 h 144"/>
                  <a:gd name="T12" fmla="*/ 0 w 89"/>
                  <a:gd name="T13" fmla="*/ 0 h 144"/>
                  <a:gd name="T14" fmla="*/ 0 w 89"/>
                  <a:gd name="T15" fmla="*/ 0 h 144"/>
                  <a:gd name="T16" fmla="*/ 0 w 89"/>
                  <a:gd name="T17" fmla="*/ 0 h 144"/>
                  <a:gd name="T18" fmla="*/ 0 w 89"/>
                  <a:gd name="T19" fmla="*/ 0 h 144"/>
                  <a:gd name="T20" fmla="*/ 0 w 89"/>
                  <a:gd name="T21" fmla="*/ 0 h 144"/>
                  <a:gd name="T22" fmla="*/ 0 w 89"/>
                  <a:gd name="T23" fmla="*/ 0 h 144"/>
                  <a:gd name="T24" fmla="*/ 0 w 89"/>
                  <a:gd name="T25" fmla="*/ 0 h 144"/>
                  <a:gd name="T26" fmla="*/ 0 w 89"/>
                  <a:gd name="T27" fmla="*/ 0 h 144"/>
                  <a:gd name="T28" fmla="*/ 0 w 89"/>
                  <a:gd name="T29" fmla="*/ 0 h 144"/>
                  <a:gd name="T30" fmla="*/ 0 w 89"/>
                  <a:gd name="T31" fmla="*/ 0 h 144"/>
                  <a:gd name="T32" fmla="*/ 0 w 89"/>
                  <a:gd name="T33" fmla="*/ 0 h 144"/>
                  <a:gd name="T34" fmla="*/ 0 w 89"/>
                  <a:gd name="T35" fmla="*/ 0 h 144"/>
                  <a:gd name="T36" fmla="*/ 0 w 89"/>
                  <a:gd name="T37" fmla="*/ 0 h 144"/>
                  <a:gd name="T38" fmla="*/ 0 w 89"/>
                  <a:gd name="T39" fmla="*/ 0 h 144"/>
                  <a:gd name="T40" fmla="*/ 0 w 89"/>
                  <a:gd name="T41" fmla="*/ 0 h 144"/>
                  <a:gd name="T42" fmla="*/ 0 w 89"/>
                  <a:gd name="T43" fmla="*/ 0 h 144"/>
                  <a:gd name="T44" fmla="*/ 0 w 89"/>
                  <a:gd name="T45" fmla="*/ 0 h 144"/>
                  <a:gd name="T46" fmla="*/ 0 w 89"/>
                  <a:gd name="T47" fmla="*/ 0 h 144"/>
                  <a:gd name="T48" fmla="*/ 0 w 89"/>
                  <a:gd name="T49" fmla="*/ 0 h 144"/>
                  <a:gd name="T50" fmla="*/ 0 w 89"/>
                  <a:gd name="T51" fmla="*/ 0 h 144"/>
                  <a:gd name="T52" fmla="*/ 0 w 89"/>
                  <a:gd name="T53" fmla="*/ 0 h 144"/>
                  <a:gd name="T54" fmla="*/ 0 w 89"/>
                  <a:gd name="T55" fmla="*/ 0 h 144"/>
                  <a:gd name="T56" fmla="*/ 0 w 89"/>
                  <a:gd name="T57" fmla="*/ 0 h 144"/>
                  <a:gd name="T58" fmla="*/ 0 w 89"/>
                  <a:gd name="T59" fmla="*/ 0 h 144"/>
                  <a:gd name="T60" fmla="*/ 0 w 89"/>
                  <a:gd name="T61" fmla="*/ 0 h 144"/>
                  <a:gd name="T62" fmla="*/ 0 w 89"/>
                  <a:gd name="T63" fmla="*/ 0 h 144"/>
                  <a:gd name="T64" fmla="*/ 0 w 89"/>
                  <a:gd name="T65" fmla="*/ 0 h 144"/>
                  <a:gd name="T66" fmla="*/ 0 w 89"/>
                  <a:gd name="T67" fmla="*/ 0 h 144"/>
                  <a:gd name="T68" fmla="*/ 0 w 89"/>
                  <a:gd name="T69" fmla="*/ 0 h 144"/>
                  <a:gd name="T70" fmla="*/ 0 w 89"/>
                  <a:gd name="T71" fmla="*/ 0 h 144"/>
                  <a:gd name="T72" fmla="*/ 0 w 89"/>
                  <a:gd name="T73" fmla="*/ 0 h 144"/>
                  <a:gd name="T74" fmla="*/ 0 w 89"/>
                  <a:gd name="T75" fmla="*/ 0 h 144"/>
                  <a:gd name="T76" fmla="*/ 0 w 89"/>
                  <a:gd name="T77" fmla="*/ 0 h 144"/>
                  <a:gd name="T78" fmla="*/ 0 w 89"/>
                  <a:gd name="T79" fmla="*/ 0 h 144"/>
                  <a:gd name="T80" fmla="*/ 0 w 89"/>
                  <a:gd name="T81" fmla="*/ 0 h 144"/>
                  <a:gd name="T82" fmla="*/ 0 w 89"/>
                  <a:gd name="T83" fmla="*/ 0 h 144"/>
                  <a:gd name="T84" fmla="*/ 0 w 89"/>
                  <a:gd name="T85" fmla="*/ 0 h 144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0" t="0" r="r" b="b"/>
                <a:pathLst>
                  <a:path w="89" h="144">
                    <a:moveTo>
                      <a:pt x="0" y="144"/>
                    </a:moveTo>
                    <a:lnTo>
                      <a:pt x="17" y="142"/>
                    </a:lnTo>
                    <a:lnTo>
                      <a:pt x="35" y="135"/>
                    </a:lnTo>
                    <a:lnTo>
                      <a:pt x="38" y="133"/>
                    </a:lnTo>
                    <a:lnTo>
                      <a:pt x="39" y="132"/>
                    </a:lnTo>
                    <a:lnTo>
                      <a:pt x="40" y="132"/>
                    </a:lnTo>
                    <a:lnTo>
                      <a:pt x="50" y="124"/>
                    </a:lnTo>
                    <a:lnTo>
                      <a:pt x="51" y="123"/>
                    </a:lnTo>
                    <a:lnTo>
                      <a:pt x="52" y="121"/>
                    </a:lnTo>
                    <a:lnTo>
                      <a:pt x="55" y="118"/>
                    </a:lnTo>
                    <a:lnTo>
                      <a:pt x="58" y="115"/>
                    </a:lnTo>
                    <a:lnTo>
                      <a:pt x="59" y="114"/>
                    </a:lnTo>
                    <a:lnTo>
                      <a:pt x="60" y="112"/>
                    </a:lnTo>
                    <a:lnTo>
                      <a:pt x="65" y="103"/>
                    </a:lnTo>
                    <a:lnTo>
                      <a:pt x="67" y="100"/>
                    </a:lnTo>
                    <a:lnTo>
                      <a:pt x="67" y="99"/>
                    </a:lnTo>
                    <a:lnTo>
                      <a:pt x="68" y="96"/>
                    </a:lnTo>
                    <a:lnTo>
                      <a:pt x="69" y="94"/>
                    </a:lnTo>
                    <a:lnTo>
                      <a:pt x="69" y="93"/>
                    </a:lnTo>
                    <a:lnTo>
                      <a:pt x="70" y="90"/>
                    </a:lnTo>
                    <a:lnTo>
                      <a:pt x="70" y="88"/>
                    </a:lnTo>
                    <a:lnTo>
                      <a:pt x="71" y="86"/>
                    </a:lnTo>
                    <a:lnTo>
                      <a:pt x="71" y="83"/>
                    </a:lnTo>
                    <a:lnTo>
                      <a:pt x="72" y="79"/>
                    </a:lnTo>
                    <a:lnTo>
                      <a:pt x="72" y="78"/>
                    </a:lnTo>
                    <a:lnTo>
                      <a:pt x="72" y="76"/>
                    </a:lnTo>
                    <a:lnTo>
                      <a:pt x="72" y="72"/>
                    </a:lnTo>
                    <a:lnTo>
                      <a:pt x="72" y="69"/>
                    </a:lnTo>
                    <a:lnTo>
                      <a:pt x="72" y="67"/>
                    </a:lnTo>
                    <a:lnTo>
                      <a:pt x="72" y="65"/>
                    </a:lnTo>
                    <a:lnTo>
                      <a:pt x="71" y="62"/>
                    </a:lnTo>
                    <a:lnTo>
                      <a:pt x="71" y="61"/>
                    </a:lnTo>
                    <a:lnTo>
                      <a:pt x="71" y="58"/>
                    </a:lnTo>
                    <a:lnTo>
                      <a:pt x="70" y="56"/>
                    </a:lnTo>
                    <a:lnTo>
                      <a:pt x="70" y="55"/>
                    </a:lnTo>
                    <a:lnTo>
                      <a:pt x="69" y="51"/>
                    </a:lnTo>
                    <a:lnTo>
                      <a:pt x="69" y="50"/>
                    </a:lnTo>
                    <a:lnTo>
                      <a:pt x="68" y="48"/>
                    </a:lnTo>
                    <a:lnTo>
                      <a:pt x="67" y="45"/>
                    </a:lnTo>
                    <a:lnTo>
                      <a:pt x="62" y="35"/>
                    </a:lnTo>
                    <a:lnTo>
                      <a:pt x="60" y="32"/>
                    </a:lnTo>
                    <a:lnTo>
                      <a:pt x="59" y="30"/>
                    </a:lnTo>
                    <a:lnTo>
                      <a:pt x="58" y="29"/>
                    </a:lnTo>
                    <a:lnTo>
                      <a:pt x="55" y="26"/>
                    </a:lnTo>
                    <a:lnTo>
                      <a:pt x="52" y="23"/>
                    </a:lnTo>
                    <a:lnTo>
                      <a:pt x="51" y="21"/>
                    </a:lnTo>
                    <a:lnTo>
                      <a:pt x="50" y="20"/>
                    </a:lnTo>
                    <a:lnTo>
                      <a:pt x="49" y="19"/>
                    </a:lnTo>
                    <a:lnTo>
                      <a:pt x="47" y="18"/>
                    </a:lnTo>
                    <a:lnTo>
                      <a:pt x="47" y="17"/>
                    </a:lnTo>
                    <a:lnTo>
                      <a:pt x="45" y="16"/>
                    </a:lnTo>
                    <a:lnTo>
                      <a:pt x="35" y="9"/>
                    </a:lnTo>
                    <a:lnTo>
                      <a:pt x="33" y="8"/>
                    </a:lnTo>
                    <a:lnTo>
                      <a:pt x="30" y="7"/>
                    </a:lnTo>
                    <a:lnTo>
                      <a:pt x="28" y="6"/>
                    </a:lnTo>
                    <a:lnTo>
                      <a:pt x="17" y="2"/>
                    </a:lnTo>
                    <a:lnTo>
                      <a:pt x="15" y="2"/>
                    </a:lnTo>
                    <a:lnTo>
                      <a:pt x="0" y="0"/>
                    </a:lnTo>
                    <a:lnTo>
                      <a:pt x="53" y="0"/>
                    </a:lnTo>
                    <a:lnTo>
                      <a:pt x="53" y="1"/>
                    </a:lnTo>
                    <a:lnTo>
                      <a:pt x="54" y="1"/>
                    </a:lnTo>
                    <a:lnTo>
                      <a:pt x="54" y="2"/>
                    </a:lnTo>
                    <a:lnTo>
                      <a:pt x="55" y="2"/>
                    </a:lnTo>
                    <a:lnTo>
                      <a:pt x="56" y="3"/>
                    </a:lnTo>
                    <a:lnTo>
                      <a:pt x="57" y="4"/>
                    </a:lnTo>
                    <a:lnTo>
                      <a:pt x="58" y="5"/>
                    </a:lnTo>
                    <a:lnTo>
                      <a:pt x="59" y="6"/>
                    </a:lnTo>
                    <a:lnTo>
                      <a:pt x="61" y="7"/>
                    </a:lnTo>
                    <a:lnTo>
                      <a:pt x="62" y="8"/>
                    </a:lnTo>
                    <a:lnTo>
                      <a:pt x="63" y="9"/>
                    </a:lnTo>
                    <a:lnTo>
                      <a:pt x="65" y="11"/>
                    </a:lnTo>
                    <a:lnTo>
                      <a:pt x="66" y="12"/>
                    </a:lnTo>
                    <a:lnTo>
                      <a:pt x="67" y="14"/>
                    </a:lnTo>
                    <a:lnTo>
                      <a:pt x="68" y="15"/>
                    </a:lnTo>
                    <a:lnTo>
                      <a:pt x="69" y="16"/>
                    </a:lnTo>
                    <a:lnTo>
                      <a:pt x="70" y="17"/>
                    </a:lnTo>
                    <a:lnTo>
                      <a:pt x="70" y="18"/>
                    </a:lnTo>
                    <a:lnTo>
                      <a:pt x="72" y="19"/>
                    </a:lnTo>
                    <a:lnTo>
                      <a:pt x="72" y="20"/>
                    </a:lnTo>
                    <a:lnTo>
                      <a:pt x="73" y="21"/>
                    </a:lnTo>
                    <a:lnTo>
                      <a:pt x="74" y="23"/>
                    </a:lnTo>
                    <a:lnTo>
                      <a:pt x="76" y="26"/>
                    </a:lnTo>
                    <a:lnTo>
                      <a:pt x="88" y="61"/>
                    </a:lnTo>
                    <a:lnTo>
                      <a:pt x="88" y="62"/>
                    </a:lnTo>
                    <a:lnTo>
                      <a:pt x="89" y="65"/>
                    </a:lnTo>
                    <a:lnTo>
                      <a:pt x="89" y="67"/>
                    </a:lnTo>
                    <a:lnTo>
                      <a:pt x="89" y="69"/>
                    </a:lnTo>
                    <a:lnTo>
                      <a:pt x="89" y="72"/>
                    </a:lnTo>
                    <a:lnTo>
                      <a:pt x="89" y="76"/>
                    </a:lnTo>
                    <a:lnTo>
                      <a:pt x="89" y="78"/>
                    </a:lnTo>
                    <a:lnTo>
                      <a:pt x="89" y="79"/>
                    </a:lnTo>
                    <a:lnTo>
                      <a:pt x="88" y="83"/>
                    </a:lnTo>
                    <a:lnTo>
                      <a:pt x="88" y="86"/>
                    </a:lnTo>
                    <a:lnTo>
                      <a:pt x="88" y="88"/>
                    </a:lnTo>
                    <a:lnTo>
                      <a:pt x="87" y="90"/>
                    </a:lnTo>
                    <a:lnTo>
                      <a:pt x="87" y="93"/>
                    </a:lnTo>
                    <a:lnTo>
                      <a:pt x="86" y="94"/>
                    </a:lnTo>
                    <a:lnTo>
                      <a:pt x="86" y="96"/>
                    </a:lnTo>
                    <a:lnTo>
                      <a:pt x="85" y="99"/>
                    </a:lnTo>
                    <a:lnTo>
                      <a:pt x="81" y="109"/>
                    </a:lnTo>
                    <a:lnTo>
                      <a:pt x="73" y="123"/>
                    </a:lnTo>
                    <a:lnTo>
                      <a:pt x="72" y="124"/>
                    </a:lnTo>
                    <a:lnTo>
                      <a:pt x="72" y="125"/>
                    </a:lnTo>
                    <a:lnTo>
                      <a:pt x="70" y="127"/>
                    </a:lnTo>
                    <a:lnTo>
                      <a:pt x="69" y="128"/>
                    </a:lnTo>
                    <a:lnTo>
                      <a:pt x="68" y="130"/>
                    </a:lnTo>
                    <a:lnTo>
                      <a:pt x="67" y="130"/>
                    </a:lnTo>
                    <a:lnTo>
                      <a:pt x="66" y="132"/>
                    </a:lnTo>
                    <a:lnTo>
                      <a:pt x="65" y="133"/>
                    </a:lnTo>
                    <a:lnTo>
                      <a:pt x="63" y="135"/>
                    </a:lnTo>
                    <a:lnTo>
                      <a:pt x="62" y="136"/>
                    </a:lnTo>
                    <a:lnTo>
                      <a:pt x="61" y="137"/>
                    </a:lnTo>
                    <a:lnTo>
                      <a:pt x="59" y="138"/>
                    </a:lnTo>
                    <a:lnTo>
                      <a:pt x="58" y="139"/>
                    </a:lnTo>
                    <a:lnTo>
                      <a:pt x="58" y="140"/>
                    </a:lnTo>
                    <a:lnTo>
                      <a:pt x="57" y="140"/>
                    </a:lnTo>
                    <a:lnTo>
                      <a:pt x="56" y="141"/>
                    </a:lnTo>
                    <a:lnTo>
                      <a:pt x="55" y="142"/>
                    </a:lnTo>
                    <a:lnTo>
                      <a:pt x="54" y="142"/>
                    </a:lnTo>
                    <a:lnTo>
                      <a:pt x="54" y="143"/>
                    </a:lnTo>
                    <a:lnTo>
                      <a:pt x="53" y="143"/>
                    </a:lnTo>
                    <a:lnTo>
                      <a:pt x="53" y="144"/>
                    </a:lnTo>
                  </a:path>
                </a:pathLst>
              </a:custGeom>
              <a:solidFill>
                <a:srgbClr val="E866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47" name="未知">
                <a:extLst>
                  <a:ext uri="{FF2B5EF4-FFF2-40B4-BE49-F238E27FC236}">
                    <a16:creationId xmlns:a16="http://schemas.microsoft.com/office/drawing/2014/main" id="{7ECE2606-FEFD-C169-9E1C-D5E3C9E34A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8" y="453"/>
                <a:ext cx="42" cy="7"/>
              </a:xfrm>
              <a:custGeom>
                <a:avLst/>
                <a:gdLst>
                  <a:gd name="T0" fmla="*/ 0 w 105"/>
                  <a:gd name="T1" fmla="*/ 0 h 17"/>
                  <a:gd name="T2" fmla="*/ 0 w 105"/>
                  <a:gd name="T3" fmla="*/ 0 h 17"/>
                  <a:gd name="T4" fmla="*/ 0 w 105"/>
                  <a:gd name="T5" fmla="*/ 0 h 17"/>
                  <a:gd name="T6" fmla="*/ 0 w 105"/>
                  <a:gd name="T7" fmla="*/ 0 h 17"/>
                  <a:gd name="T8" fmla="*/ 0 w 105"/>
                  <a:gd name="T9" fmla="*/ 0 h 17"/>
                  <a:gd name="T10" fmla="*/ 0 w 105"/>
                  <a:gd name="T11" fmla="*/ 0 h 17"/>
                  <a:gd name="T12" fmla="*/ 0 w 105"/>
                  <a:gd name="T13" fmla="*/ 0 h 17"/>
                  <a:gd name="T14" fmla="*/ 0 w 105"/>
                  <a:gd name="T15" fmla="*/ 0 h 17"/>
                  <a:gd name="T16" fmla="*/ 0 w 105"/>
                  <a:gd name="T17" fmla="*/ 0 h 17"/>
                  <a:gd name="T18" fmla="*/ 0 w 105"/>
                  <a:gd name="T19" fmla="*/ 0 h 17"/>
                  <a:gd name="T20" fmla="*/ 0 w 105"/>
                  <a:gd name="T21" fmla="*/ 0 h 17"/>
                  <a:gd name="T22" fmla="*/ 0 w 105"/>
                  <a:gd name="T23" fmla="*/ 0 h 17"/>
                  <a:gd name="T24" fmla="*/ 0 w 105"/>
                  <a:gd name="T25" fmla="*/ 0 h 17"/>
                  <a:gd name="T26" fmla="*/ 0 w 105"/>
                  <a:gd name="T27" fmla="*/ 0 h 17"/>
                  <a:gd name="T28" fmla="*/ 0 w 105"/>
                  <a:gd name="T29" fmla="*/ 0 h 17"/>
                  <a:gd name="T30" fmla="*/ 0 w 105"/>
                  <a:gd name="T31" fmla="*/ 0 h 17"/>
                  <a:gd name="T32" fmla="*/ 0 w 105"/>
                  <a:gd name="T33" fmla="*/ 0 h 17"/>
                  <a:gd name="T34" fmla="*/ 0 w 105"/>
                  <a:gd name="T35" fmla="*/ 0 h 17"/>
                  <a:gd name="T36" fmla="*/ 0 w 105"/>
                  <a:gd name="T37" fmla="*/ 0 h 17"/>
                  <a:gd name="T38" fmla="*/ 0 w 105"/>
                  <a:gd name="T39" fmla="*/ 0 h 17"/>
                  <a:gd name="T40" fmla="*/ 0 w 105"/>
                  <a:gd name="T41" fmla="*/ 0 h 17"/>
                  <a:gd name="T42" fmla="*/ 0 w 105"/>
                  <a:gd name="T43" fmla="*/ 0 h 17"/>
                  <a:gd name="T44" fmla="*/ 0 w 105"/>
                  <a:gd name="T45" fmla="*/ 0 h 17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105" h="17">
                    <a:moveTo>
                      <a:pt x="0" y="17"/>
                    </a:moveTo>
                    <a:lnTo>
                      <a:pt x="0" y="17"/>
                    </a:lnTo>
                    <a:lnTo>
                      <a:pt x="3" y="15"/>
                    </a:lnTo>
                    <a:lnTo>
                      <a:pt x="22" y="6"/>
                    </a:lnTo>
                    <a:lnTo>
                      <a:pt x="25" y="5"/>
                    </a:lnTo>
                    <a:lnTo>
                      <a:pt x="38" y="1"/>
                    </a:lnTo>
                    <a:lnTo>
                      <a:pt x="42" y="1"/>
                    </a:lnTo>
                    <a:lnTo>
                      <a:pt x="45" y="1"/>
                    </a:lnTo>
                    <a:lnTo>
                      <a:pt x="49" y="0"/>
                    </a:lnTo>
                    <a:lnTo>
                      <a:pt x="52" y="0"/>
                    </a:lnTo>
                    <a:lnTo>
                      <a:pt x="56" y="0"/>
                    </a:lnTo>
                    <a:lnTo>
                      <a:pt x="59" y="1"/>
                    </a:lnTo>
                    <a:lnTo>
                      <a:pt x="63" y="1"/>
                    </a:lnTo>
                    <a:lnTo>
                      <a:pt x="66" y="1"/>
                    </a:lnTo>
                    <a:lnTo>
                      <a:pt x="70" y="2"/>
                    </a:lnTo>
                    <a:lnTo>
                      <a:pt x="73" y="3"/>
                    </a:lnTo>
                    <a:lnTo>
                      <a:pt x="83" y="6"/>
                    </a:lnTo>
                    <a:lnTo>
                      <a:pt x="86" y="7"/>
                    </a:lnTo>
                    <a:lnTo>
                      <a:pt x="90" y="8"/>
                    </a:lnTo>
                    <a:lnTo>
                      <a:pt x="93" y="10"/>
                    </a:lnTo>
                    <a:lnTo>
                      <a:pt x="96" y="12"/>
                    </a:lnTo>
                    <a:lnTo>
                      <a:pt x="104" y="17"/>
                    </a:lnTo>
                    <a:lnTo>
                      <a:pt x="105" y="17"/>
                    </a:lnTo>
                  </a:path>
                </a:pathLst>
              </a:custGeom>
              <a:solidFill>
                <a:srgbClr val="E866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48" name="未知">
                <a:extLst>
                  <a:ext uri="{FF2B5EF4-FFF2-40B4-BE49-F238E27FC236}">
                    <a16:creationId xmlns:a16="http://schemas.microsoft.com/office/drawing/2014/main" id="{9D8212BE-B093-D0A7-E951-785671EEE0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1" y="460"/>
                <a:ext cx="57" cy="57"/>
              </a:xfrm>
              <a:custGeom>
                <a:avLst/>
                <a:gdLst>
                  <a:gd name="T0" fmla="*/ 0 w 143"/>
                  <a:gd name="T1" fmla="*/ 0 h 144"/>
                  <a:gd name="T2" fmla="*/ 0 w 143"/>
                  <a:gd name="T3" fmla="*/ 0 h 144"/>
                  <a:gd name="T4" fmla="*/ 0 w 143"/>
                  <a:gd name="T5" fmla="*/ 0 h 144"/>
                  <a:gd name="T6" fmla="*/ 0 w 143"/>
                  <a:gd name="T7" fmla="*/ 0 h 144"/>
                  <a:gd name="T8" fmla="*/ 0 w 143"/>
                  <a:gd name="T9" fmla="*/ 0 h 144"/>
                  <a:gd name="T10" fmla="*/ 0 w 143"/>
                  <a:gd name="T11" fmla="*/ 0 h 144"/>
                  <a:gd name="T12" fmla="*/ 0 w 143"/>
                  <a:gd name="T13" fmla="*/ 0 h 144"/>
                  <a:gd name="T14" fmla="*/ 0 w 143"/>
                  <a:gd name="T15" fmla="*/ 0 h 144"/>
                  <a:gd name="T16" fmla="*/ 0 w 143"/>
                  <a:gd name="T17" fmla="*/ 0 h 144"/>
                  <a:gd name="T18" fmla="*/ 0 w 143"/>
                  <a:gd name="T19" fmla="*/ 0 h 144"/>
                  <a:gd name="T20" fmla="*/ 0 w 143"/>
                  <a:gd name="T21" fmla="*/ 0 h 144"/>
                  <a:gd name="T22" fmla="*/ 0 w 143"/>
                  <a:gd name="T23" fmla="*/ 0 h 144"/>
                  <a:gd name="T24" fmla="*/ 0 w 143"/>
                  <a:gd name="T25" fmla="*/ 0 h 144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143" h="144">
                    <a:moveTo>
                      <a:pt x="122" y="123"/>
                    </a:moveTo>
                    <a:lnTo>
                      <a:pt x="71" y="144"/>
                    </a:lnTo>
                    <a:lnTo>
                      <a:pt x="69" y="144"/>
                    </a:lnTo>
                    <a:lnTo>
                      <a:pt x="15" y="116"/>
                    </a:lnTo>
                    <a:lnTo>
                      <a:pt x="0" y="72"/>
                    </a:lnTo>
                    <a:lnTo>
                      <a:pt x="0" y="69"/>
                    </a:lnTo>
                    <a:lnTo>
                      <a:pt x="27" y="16"/>
                    </a:lnTo>
                    <a:lnTo>
                      <a:pt x="71" y="0"/>
                    </a:lnTo>
                    <a:lnTo>
                      <a:pt x="74" y="0"/>
                    </a:lnTo>
                    <a:lnTo>
                      <a:pt x="130" y="30"/>
                    </a:lnTo>
                    <a:lnTo>
                      <a:pt x="143" y="72"/>
                    </a:lnTo>
                    <a:lnTo>
                      <a:pt x="143" y="78"/>
                    </a:lnTo>
                    <a:lnTo>
                      <a:pt x="122" y="123"/>
                    </a:lnTo>
                    <a:close/>
                  </a:path>
                </a:pathLst>
              </a:custGeom>
              <a:noFill/>
              <a:ln w="63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49" name="未知">
                <a:extLst>
                  <a:ext uri="{FF2B5EF4-FFF2-40B4-BE49-F238E27FC236}">
                    <a16:creationId xmlns:a16="http://schemas.microsoft.com/office/drawing/2014/main" id="{2DC513BC-32DE-BFA8-89C6-34D287FC35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4" y="453"/>
                <a:ext cx="71" cy="71"/>
              </a:xfrm>
              <a:custGeom>
                <a:avLst/>
                <a:gdLst>
                  <a:gd name="T0" fmla="*/ 0 w 177"/>
                  <a:gd name="T1" fmla="*/ 0 h 178"/>
                  <a:gd name="T2" fmla="*/ 0 w 177"/>
                  <a:gd name="T3" fmla="*/ 0 h 178"/>
                  <a:gd name="T4" fmla="*/ 0 w 177"/>
                  <a:gd name="T5" fmla="*/ 0 h 178"/>
                  <a:gd name="T6" fmla="*/ 0 w 177"/>
                  <a:gd name="T7" fmla="*/ 0 h 178"/>
                  <a:gd name="T8" fmla="*/ 0 w 177"/>
                  <a:gd name="T9" fmla="*/ 0 h 178"/>
                  <a:gd name="T10" fmla="*/ 0 w 177"/>
                  <a:gd name="T11" fmla="*/ 0 h 178"/>
                  <a:gd name="T12" fmla="*/ 0 w 177"/>
                  <a:gd name="T13" fmla="*/ 0 h 178"/>
                  <a:gd name="T14" fmla="*/ 0 w 177"/>
                  <a:gd name="T15" fmla="*/ 0 h 178"/>
                  <a:gd name="T16" fmla="*/ 0 w 177"/>
                  <a:gd name="T17" fmla="*/ 0 h 178"/>
                  <a:gd name="T18" fmla="*/ 0 w 177"/>
                  <a:gd name="T19" fmla="*/ 0 h 178"/>
                  <a:gd name="T20" fmla="*/ 0 w 177"/>
                  <a:gd name="T21" fmla="*/ 0 h 178"/>
                  <a:gd name="T22" fmla="*/ 0 w 177"/>
                  <a:gd name="T23" fmla="*/ 0 h 178"/>
                  <a:gd name="T24" fmla="*/ 0 w 177"/>
                  <a:gd name="T25" fmla="*/ 0 h 178"/>
                  <a:gd name="T26" fmla="*/ 0 w 177"/>
                  <a:gd name="T27" fmla="*/ 0 h 178"/>
                  <a:gd name="T28" fmla="*/ 0 w 177"/>
                  <a:gd name="T29" fmla="*/ 0 h 178"/>
                  <a:gd name="T30" fmla="*/ 0 w 177"/>
                  <a:gd name="T31" fmla="*/ 0 h 178"/>
                  <a:gd name="T32" fmla="*/ 0 w 177"/>
                  <a:gd name="T33" fmla="*/ 0 h 178"/>
                  <a:gd name="T34" fmla="*/ 0 w 177"/>
                  <a:gd name="T35" fmla="*/ 0 h 178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177" h="178">
                    <a:moveTo>
                      <a:pt x="151" y="26"/>
                    </a:moveTo>
                    <a:lnTo>
                      <a:pt x="95" y="1"/>
                    </a:lnTo>
                    <a:lnTo>
                      <a:pt x="88" y="0"/>
                    </a:lnTo>
                    <a:lnTo>
                      <a:pt x="85" y="0"/>
                    </a:lnTo>
                    <a:lnTo>
                      <a:pt x="28" y="24"/>
                    </a:lnTo>
                    <a:lnTo>
                      <a:pt x="0" y="82"/>
                    </a:lnTo>
                    <a:lnTo>
                      <a:pt x="0" y="89"/>
                    </a:lnTo>
                    <a:lnTo>
                      <a:pt x="0" y="96"/>
                    </a:lnTo>
                    <a:lnTo>
                      <a:pt x="26" y="152"/>
                    </a:lnTo>
                    <a:lnTo>
                      <a:pt x="81" y="177"/>
                    </a:lnTo>
                    <a:lnTo>
                      <a:pt x="88" y="178"/>
                    </a:lnTo>
                    <a:lnTo>
                      <a:pt x="92" y="178"/>
                    </a:lnTo>
                    <a:lnTo>
                      <a:pt x="149" y="154"/>
                    </a:lnTo>
                    <a:lnTo>
                      <a:pt x="176" y="100"/>
                    </a:lnTo>
                    <a:lnTo>
                      <a:pt x="177" y="89"/>
                    </a:lnTo>
                    <a:lnTo>
                      <a:pt x="177" y="86"/>
                    </a:lnTo>
                    <a:lnTo>
                      <a:pt x="154" y="29"/>
                    </a:lnTo>
                    <a:lnTo>
                      <a:pt x="151" y="26"/>
                    </a:lnTo>
                    <a:close/>
                  </a:path>
                </a:pathLst>
              </a:custGeom>
              <a:noFill/>
              <a:ln w="63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50" name="未知">
                <a:extLst>
                  <a:ext uri="{FF2B5EF4-FFF2-40B4-BE49-F238E27FC236}">
                    <a16:creationId xmlns:a16="http://schemas.microsoft.com/office/drawing/2014/main" id="{CE5F015C-03BF-F912-EB6A-2B82E90AA5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09" y="497"/>
                <a:ext cx="20" cy="5"/>
              </a:xfrm>
              <a:custGeom>
                <a:avLst/>
                <a:gdLst>
                  <a:gd name="T0" fmla="*/ 0 w 50"/>
                  <a:gd name="T1" fmla="*/ 0 h 11"/>
                  <a:gd name="T2" fmla="*/ 0 w 50"/>
                  <a:gd name="T3" fmla="*/ 0 h 11"/>
                  <a:gd name="T4" fmla="*/ 0 w 50"/>
                  <a:gd name="T5" fmla="*/ 0 h 11"/>
                  <a:gd name="T6" fmla="*/ 0 w 50"/>
                  <a:gd name="T7" fmla="*/ 0 h 11"/>
                  <a:gd name="T8" fmla="*/ 0 w 50"/>
                  <a:gd name="T9" fmla="*/ 0 h 11"/>
                  <a:gd name="T10" fmla="*/ 0 w 50"/>
                  <a:gd name="T11" fmla="*/ 0 h 11"/>
                  <a:gd name="T12" fmla="*/ 0 w 50"/>
                  <a:gd name="T13" fmla="*/ 0 h 11"/>
                  <a:gd name="T14" fmla="*/ 0 w 50"/>
                  <a:gd name="T15" fmla="*/ 0 h 11"/>
                  <a:gd name="T16" fmla="*/ 0 w 50"/>
                  <a:gd name="T17" fmla="*/ 0 h 11"/>
                  <a:gd name="T18" fmla="*/ 0 w 50"/>
                  <a:gd name="T19" fmla="*/ 0 h 11"/>
                  <a:gd name="T20" fmla="*/ 0 w 50"/>
                  <a:gd name="T21" fmla="*/ 0 h 11"/>
                  <a:gd name="T22" fmla="*/ 0 w 50"/>
                  <a:gd name="T23" fmla="*/ 0 h 11"/>
                  <a:gd name="T24" fmla="*/ 0 w 50"/>
                  <a:gd name="T25" fmla="*/ 0 h 11"/>
                  <a:gd name="T26" fmla="*/ 0 w 50"/>
                  <a:gd name="T27" fmla="*/ 0 h 11"/>
                  <a:gd name="T28" fmla="*/ 0 w 50"/>
                  <a:gd name="T29" fmla="*/ 0 h 11"/>
                  <a:gd name="T30" fmla="*/ 0 w 50"/>
                  <a:gd name="T31" fmla="*/ 0 h 11"/>
                  <a:gd name="T32" fmla="*/ 0 w 50"/>
                  <a:gd name="T33" fmla="*/ 0 h 11"/>
                  <a:gd name="T34" fmla="*/ 0 w 50"/>
                  <a:gd name="T35" fmla="*/ 0 h 11"/>
                  <a:gd name="T36" fmla="*/ 0 w 50"/>
                  <a:gd name="T37" fmla="*/ 0 h 11"/>
                  <a:gd name="T38" fmla="*/ 0 w 50"/>
                  <a:gd name="T39" fmla="*/ 0 h 11"/>
                  <a:gd name="T40" fmla="*/ 0 w 50"/>
                  <a:gd name="T41" fmla="*/ 0 h 11"/>
                  <a:gd name="T42" fmla="*/ 0 w 50"/>
                  <a:gd name="T43" fmla="*/ 0 h 11"/>
                  <a:gd name="T44" fmla="*/ 0 w 50"/>
                  <a:gd name="T45" fmla="*/ 0 h 11"/>
                  <a:gd name="T46" fmla="*/ 0 w 50"/>
                  <a:gd name="T47" fmla="*/ 0 h 11"/>
                  <a:gd name="T48" fmla="*/ 0 w 50"/>
                  <a:gd name="T49" fmla="*/ 0 h 11"/>
                  <a:gd name="T50" fmla="*/ 0 w 50"/>
                  <a:gd name="T51" fmla="*/ 0 h 11"/>
                  <a:gd name="T52" fmla="*/ 0 w 50"/>
                  <a:gd name="T53" fmla="*/ 0 h 11"/>
                  <a:gd name="T54" fmla="*/ 0 w 50"/>
                  <a:gd name="T55" fmla="*/ 0 h 11"/>
                  <a:gd name="T56" fmla="*/ 0 w 50"/>
                  <a:gd name="T57" fmla="*/ 0 h 11"/>
                  <a:gd name="T58" fmla="*/ 0 w 50"/>
                  <a:gd name="T59" fmla="*/ 0 h 11"/>
                  <a:gd name="T60" fmla="*/ 0 w 50"/>
                  <a:gd name="T61" fmla="*/ 0 h 11"/>
                  <a:gd name="T62" fmla="*/ 0 w 50"/>
                  <a:gd name="T63" fmla="*/ 0 h 11"/>
                  <a:gd name="T64" fmla="*/ 0 w 50"/>
                  <a:gd name="T65" fmla="*/ 0 h 11"/>
                  <a:gd name="T66" fmla="*/ 0 w 50"/>
                  <a:gd name="T67" fmla="*/ 0 h 11"/>
                  <a:gd name="T68" fmla="*/ 0 w 50"/>
                  <a:gd name="T69" fmla="*/ 0 h 11"/>
                  <a:gd name="T70" fmla="*/ 0 w 50"/>
                  <a:gd name="T71" fmla="*/ 0 h 11"/>
                  <a:gd name="T72" fmla="*/ 0 w 50"/>
                  <a:gd name="T73" fmla="*/ 0 h 11"/>
                  <a:gd name="T74" fmla="*/ 0 w 50"/>
                  <a:gd name="T75" fmla="*/ 0 h 11"/>
                  <a:gd name="T76" fmla="*/ 0 w 50"/>
                  <a:gd name="T77" fmla="*/ 0 h 11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0" t="0" r="r" b="b"/>
                <a:pathLst>
                  <a:path w="50" h="11">
                    <a:moveTo>
                      <a:pt x="25" y="11"/>
                    </a:moveTo>
                    <a:lnTo>
                      <a:pt x="24" y="11"/>
                    </a:lnTo>
                    <a:lnTo>
                      <a:pt x="23" y="11"/>
                    </a:lnTo>
                    <a:lnTo>
                      <a:pt x="21" y="11"/>
                    </a:lnTo>
                    <a:lnTo>
                      <a:pt x="20" y="11"/>
                    </a:lnTo>
                    <a:lnTo>
                      <a:pt x="19" y="11"/>
                    </a:lnTo>
                    <a:lnTo>
                      <a:pt x="18" y="10"/>
                    </a:lnTo>
                    <a:lnTo>
                      <a:pt x="16" y="10"/>
                    </a:lnTo>
                    <a:lnTo>
                      <a:pt x="15" y="10"/>
                    </a:lnTo>
                    <a:lnTo>
                      <a:pt x="14" y="9"/>
                    </a:lnTo>
                    <a:lnTo>
                      <a:pt x="13" y="9"/>
                    </a:lnTo>
                    <a:lnTo>
                      <a:pt x="12" y="8"/>
                    </a:lnTo>
                    <a:lnTo>
                      <a:pt x="7" y="6"/>
                    </a:lnTo>
                    <a:lnTo>
                      <a:pt x="6" y="5"/>
                    </a:lnTo>
                    <a:lnTo>
                      <a:pt x="5" y="4"/>
                    </a:lnTo>
                    <a:lnTo>
                      <a:pt x="4" y="3"/>
                    </a:lnTo>
                    <a:lnTo>
                      <a:pt x="3" y="2"/>
                    </a:lnTo>
                    <a:lnTo>
                      <a:pt x="2" y="1"/>
                    </a:lnTo>
                    <a:lnTo>
                      <a:pt x="1" y="0"/>
                    </a:lnTo>
                    <a:lnTo>
                      <a:pt x="0" y="0"/>
                    </a:lnTo>
                    <a:lnTo>
                      <a:pt x="50" y="0"/>
                    </a:lnTo>
                    <a:lnTo>
                      <a:pt x="49" y="1"/>
                    </a:lnTo>
                    <a:lnTo>
                      <a:pt x="48" y="2"/>
                    </a:lnTo>
                    <a:lnTo>
                      <a:pt x="47" y="3"/>
                    </a:lnTo>
                    <a:lnTo>
                      <a:pt x="42" y="7"/>
                    </a:lnTo>
                    <a:lnTo>
                      <a:pt x="40" y="8"/>
                    </a:lnTo>
                    <a:lnTo>
                      <a:pt x="39" y="8"/>
                    </a:lnTo>
                    <a:lnTo>
                      <a:pt x="38" y="9"/>
                    </a:lnTo>
                    <a:lnTo>
                      <a:pt x="37" y="9"/>
                    </a:lnTo>
                    <a:lnTo>
                      <a:pt x="36" y="10"/>
                    </a:lnTo>
                    <a:lnTo>
                      <a:pt x="34" y="10"/>
                    </a:lnTo>
                    <a:lnTo>
                      <a:pt x="33" y="10"/>
                    </a:lnTo>
                    <a:lnTo>
                      <a:pt x="32" y="11"/>
                    </a:lnTo>
                    <a:lnTo>
                      <a:pt x="31" y="11"/>
                    </a:lnTo>
                    <a:lnTo>
                      <a:pt x="29" y="11"/>
                    </a:lnTo>
                    <a:lnTo>
                      <a:pt x="28" y="11"/>
                    </a:lnTo>
                    <a:lnTo>
                      <a:pt x="27" y="11"/>
                    </a:lnTo>
                    <a:lnTo>
                      <a:pt x="25" y="11"/>
                    </a:lnTo>
                    <a:close/>
                  </a:path>
                </a:pathLst>
              </a:custGeom>
              <a:solidFill>
                <a:srgbClr val="E866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51" name="未知">
                <a:extLst>
                  <a:ext uri="{FF2B5EF4-FFF2-40B4-BE49-F238E27FC236}">
                    <a16:creationId xmlns:a16="http://schemas.microsoft.com/office/drawing/2014/main" id="{1A3FA449-608C-A356-C925-32966EDD84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06" y="480"/>
                <a:ext cx="13" cy="17"/>
              </a:xfrm>
              <a:custGeom>
                <a:avLst/>
                <a:gdLst>
                  <a:gd name="T0" fmla="*/ 0 w 33"/>
                  <a:gd name="T1" fmla="*/ 0 h 44"/>
                  <a:gd name="T2" fmla="*/ 0 w 33"/>
                  <a:gd name="T3" fmla="*/ 0 h 44"/>
                  <a:gd name="T4" fmla="*/ 0 w 33"/>
                  <a:gd name="T5" fmla="*/ 0 h 44"/>
                  <a:gd name="T6" fmla="*/ 0 w 33"/>
                  <a:gd name="T7" fmla="*/ 0 h 44"/>
                  <a:gd name="T8" fmla="*/ 0 w 33"/>
                  <a:gd name="T9" fmla="*/ 0 h 44"/>
                  <a:gd name="T10" fmla="*/ 0 w 33"/>
                  <a:gd name="T11" fmla="*/ 0 h 44"/>
                  <a:gd name="T12" fmla="*/ 0 w 33"/>
                  <a:gd name="T13" fmla="*/ 0 h 44"/>
                  <a:gd name="T14" fmla="*/ 0 w 33"/>
                  <a:gd name="T15" fmla="*/ 0 h 44"/>
                  <a:gd name="T16" fmla="*/ 0 w 33"/>
                  <a:gd name="T17" fmla="*/ 0 h 44"/>
                  <a:gd name="T18" fmla="*/ 0 w 33"/>
                  <a:gd name="T19" fmla="*/ 0 h 44"/>
                  <a:gd name="T20" fmla="*/ 0 w 33"/>
                  <a:gd name="T21" fmla="*/ 0 h 44"/>
                  <a:gd name="T22" fmla="*/ 0 w 33"/>
                  <a:gd name="T23" fmla="*/ 0 h 44"/>
                  <a:gd name="T24" fmla="*/ 0 w 33"/>
                  <a:gd name="T25" fmla="*/ 0 h 44"/>
                  <a:gd name="T26" fmla="*/ 0 w 33"/>
                  <a:gd name="T27" fmla="*/ 0 h 44"/>
                  <a:gd name="T28" fmla="*/ 0 w 33"/>
                  <a:gd name="T29" fmla="*/ 0 h 44"/>
                  <a:gd name="T30" fmla="*/ 0 w 33"/>
                  <a:gd name="T31" fmla="*/ 0 h 44"/>
                  <a:gd name="T32" fmla="*/ 0 w 33"/>
                  <a:gd name="T33" fmla="*/ 0 h 44"/>
                  <a:gd name="T34" fmla="*/ 0 w 33"/>
                  <a:gd name="T35" fmla="*/ 0 h 44"/>
                  <a:gd name="T36" fmla="*/ 0 w 33"/>
                  <a:gd name="T37" fmla="*/ 0 h 44"/>
                  <a:gd name="T38" fmla="*/ 0 w 33"/>
                  <a:gd name="T39" fmla="*/ 0 h 44"/>
                  <a:gd name="T40" fmla="*/ 0 w 33"/>
                  <a:gd name="T41" fmla="*/ 0 h 44"/>
                  <a:gd name="T42" fmla="*/ 0 w 33"/>
                  <a:gd name="T43" fmla="*/ 0 h 44"/>
                  <a:gd name="T44" fmla="*/ 0 w 33"/>
                  <a:gd name="T45" fmla="*/ 0 h 44"/>
                  <a:gd name="T46" fmla="*/ 0 w 33"/>
                  <a:gd name="T47" fmla="*/ 0 h 44"/>
                  <a:gd name="T48" fmla="*/ 0 w 33"/>
                  <a:gd name="T49" fmla="*/ 0 h 44"/>
                  <a:gd name="T50" fmla="*/ 0 w 33"/>
                  <a:gd name="T51" fmla="*/ 0 h 44"/>
                  <a:gd name="T52" fmla="*/ 0 w 33"/>
                  <a:gd name="T53" fmla="*/ 0 h 44"/>
                  <a:gd name="T54" fmla="*/ 0 w 33"/>
                  <a:gd name="T55" fmla="*/ 0 h 44"/>
                  <a:gd name="T56" fmla="*/ 0 w 33"/>
                  <a:gd name="T57" fmla="*/ 0 h 44"/>
                  <a:gd name="T58" fmla="*/ 0 w 33"/>
                  <a:gd name="T59" fmla="*/ 0 h 44"/>
                  <a:gd name="T60" fmla="*/ 0 w 33"/>
                  <a:gd name="T61" fmla="*/ 0 h 44"/>
                  <a:gd name="T62" fmla="*/ 0 w 33"/>
                  <a:gd name="T63" fmla="*/ 0 h 44"/>
                  <a:gd name="T64" fmla="*/ 0 w 33"/>
                  <a:gd name="T65" fmla="*/ 0 h 44"/>
                  <a:gd name="T66" fmla="*/ 0 w 33"/>
                  <a:gd name="T67" fmla="*/ 0 h 44"/>
                  <a:gd name="T68" fmla="*/ 0 w 33"/>
                  <a:gd name="T69" fmla="*/ 0 h 44"/>
                  <a:gd name="T70" fmla="*/ 0 w 33"/>
                  <a:gd name="T71" fmla="*/ 0 h 44"/>
                  <a:gd name="T72" fmla="*/ 0 w 33"/>
                  <a:gd name="T73" fmla="*/ 0 h 44"/>
                  <a:gd name="T74" fmla="*/ 0 w 33"/>
                  <a:gd name="T75" fmla="*/ 0 h 44"/>
                  <a:gd name="T76" fmla="*/ 0 w 33"/>
                  <a:gd name="T77" fmla="*/ 0 h 44"/>
                  <a:gd name="T78" fmla="*/ 0 w 33"/>
                  <a:gd name="T79" fmla="*/ 0 h 44"/>
                  <a:gd name="T80" fmla="*/ 0 w 33"/>
                  <a:gd name="T81" fmla="*/ 0 h 44"/>
                  <a:gd name="T82" fmla="*/ 0 w 33"/>
                  <a:gd name="T83" fmla="*/ 0 h 44"/>
                  <a:gd name="T84" fmla="*/ 0 w 33"/>
                  <a:gd name="T85" fmla="*/ 0 h 44"/>
                  <a:gd name="T86" fmla="*/ 0 w 33"/>
                  <a:gd name="T87" fmla="*/ 0 h 44"/>
                  <a:gd name="T88" fmla="*/ 0 w 33"/>
                  <a:gd name="T89" fmla="*/ 0 h 44"/>
                  <a:gd name="T90" fmla="*/ 0 w 33"/>
                  <a:gd name="T91" fmla="*/ 0 h 44"/>
                  <a:gd name="T92" fmla="*/ 0 w 33"/>
                  <a:gd name="T93" fmla="*/ 0 h 44"/>
                  <a:gd name="T94" fmla="*/ 0 w 33"/>
                  <a:gd name="T95" fmla="*/ 0 h 44"/>
                  <a:gd name="T96" fmla="*/ 0 w 33"/>
                  <a:gd name="T97" fmla="*/ 0 h 44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0" t="0" r="r" b="b"/>
                <a:pathLst>
                  <a:path w="33" h="44">
                    <a:moveTo>
                      <a:pt x="8" y="44"/>
                    </a:moveTo>
                    <a:lnTo>
                      <a:pt x="8" y="44"/>
                    </a:lnTo>
                    <a:lnTo>
                      <a:pt x="8" y="43"/>
                    </a:lnTo>
                    <a:lnTo>
                      <a:pt x="7" y="42"/>
                    </a:lnTo>
                    <a:lnTo>
                      <a:pt x="7" y="41"/>
                    </a:lnTo>
                    <a:lnTo>
                      <a:pt x="6" y="41"/>
                    </a:lnTo>
                    <a:lnTo>
                      <a:pt x="6" y="40"/>
                    </a:lnTo>
                    <a:lnTo>
                      <a:pt x="5" y="40"/>
                    </a:lnTo>
                    <a:lnTo>
                      <a:pt x="5" y="39"/>
                    </a:lnTo>
                    <a:lnTo>
                      <a:pt x="3" y="35"/>
                    </a:lnTo>
                    <a:lnTo>
                      <a:pt x="3" y="34"/>
                    </a:lnTo>
                    <a:lnTo>
                      <a:pt x="2" y="33"/>
                    </a:lnTo>
                    <a:lnTo>
                      <a:pt x="2" y="32"/>
                    </a:lnTo>
                    <a:lnTo>
                      <a:pt x="2" y="31"/>
                    </a:lnTo>
                    <a:lnTo>
                      <a:pt x="1" y="30"/>
                    </a:lnTo>
                    <a:lnTo>
                      <a:pt x="1" y="29"/>
                    </a:lnTo>
                    <a:lnTo>
                      <a:pt x="1" y="28"/>
                    </a:lnTo>
                    <a:lnTo>
                      <a:pt x="1" y="27"/>
                    </a:lnTo>
                    <a:lnTo>
                      <a:pt x="1" y="26"/>
                    </a:lnTo>
                    <a:lnTo>
                      <a:pt x="1" y="25"/>
                    </a:lnTo>
                    <a:lnTo>
                      <a:pt x="0" y="25"/>
                    </a:lnTo>
                    <a:lnTo>
                      <a:pt x="0" y="24"/>
                    </a:lnTo>
                    <a:lnTo>
                      <a:pt x="0" y="23"/>
                    </a:lnTo>
                    <a:lnTo>
                      <a:pt x="0" y="22"/>
                    </a:lnTo>
                    <a:lnTo>
                      <a:pt x="0" y="21"/>
                    </a:lnTo>
                    <a:lnTo>
                      <a:pt x="0" y="20"/>
                    </a:lnTo>
                    <a:lnTo>
                      <a:pt x="1" y="19"/>
                    </a:lnTo>
                    <a:lnTo>
                      <a:pt x="1" y="18"/>
                    </a:lnTo>
                    <a:lnTo>
                      <a:pt x="1" y="17"/>
                    </a:lnTo>
                    <a:lnTo>
                      <a:pt x="1" y="16"/>
                    </a:lnTo>
                    <a:lnTo>
                      <a:pt x="1" y="15"/>
                    </a:lnTo>
                    <a:lnTo>
                      <a:pt x="1" y="14"/>
                    </a:lnTo>
                    <a:lnTo>
                      <a:pt x="2" y="13"/>
                    </a:lnTo>
                    <a:lnTo>
                      <a:pt x="2" y="12"/>
                    </a:lnTo>
                    <a:lnTo>
                      <a:pt x="2" y="11"/>
                    </a:lnTo>
                    <a:lnTo>
                      <a:pt x="3" y="10"/>
                    </a:lnTo>
                    <a:lnTo>
                      <a:pt x="3" y="9"/>
                    </a:lnTo>
                    <a:lnTo>
                      <a:pt x="4" y="8"/>
                    </a:lnTo>
                    <a:lnTo>
                      <a:pt x="4" y="7"/>
                    </a:lnTo>
                    <a:lnTo>
                      <a:pt x="4" y="6"/>
                    </a:lnTo>
                    <a:lnTo>
                      <a:pt x="5" y="6"/>
                    </a:lnTo>
                    <a:lnTo>
                      <a:pt x="5" y="5"/>
                    </a:lnTo>
                    <a:lnTo>
                      <a:pt x="5" y="4"/>
                    </a:lnTo>
                    <a:lnTo>
                      <a:pt x="6" y="4"/>
                    </a:lnTo>
                    <a:lnTo>
                      <a:pt x="6" y="3"/>
                    </a:lnTo>
                    <a:lnTo>
                      <a:pt x="7" y="3"/>
                    </a:lnTo>
                    <a:lnTo>
                      <a:pt x="7" y="2"/>
                    </a:lnTo>
                    <a:lnTo>
                      <a:pt x="8" y="1"/>
                    </a:lnTo>
                    <a:lnTo>
                      <a:pt x="8" y="0"/>
                    </a:lnTo>
                    <a:lnTo>
                      <a:pt x="33" y="0"/>
                    </a:lnTo>
                    <a:lnTo>
                      <a:pt x="32" y="0"/>
                    </a:lnTo>
                    <a:lnTo>
                      <a:pt x="31" y="0"/>
                    </a:lnTo>
                    <a:lnTo>
                      <a:pt x="30" y="1"/>
                    </a:lnTo>
                    <a:lnTo>
                      <a:pt x="29" y="1"/>
                    </a:lnTo>
                    <a:lnTo>
                      <a:pt x="23" y="3"/>
                    </a:lnTo>
                    <a:lnTo>
                      <a:pt x="13" y="15"/>
                    </a:lnTo>
                    <a:lnTo>
                      <a:pt x="12" y="20"/>
                    </a:lnTo>
                    <a:lnTo>
                      <a:pt x="12" y="21"/>
                    </a:lnTo>
                    <a:lnTo>
                      <a:pt x="12" y="22"/>
                    </a:lnTo>
                    <a:lnTo>
                      <a:pt x="12" y="23"/>
                    </a:lnTo>
                    <a:lnTo>
                      <a:pt x="12" y="24"/>
                    </a:lnTo>
                    <a:lnTo>
                      <a:pt x="12" y="25"/>
                    </a:lnTo>
                    <a:lnTo>
                      <a:pt x="12" y="26"/>
                    </a:lnTo>
                    <a:lnTo>
                      <a:pt x="12" y="27"/>
                    </a:lnTo>
                    <a:lnTo>
                      <a:pt x="16" y="35"/>
                    </a:lnTo>
                    <a:lnTo>
                      <a:pt x="20" y="39"/>
                    </a:lnTo>
                    <a:lnTo>
                      <a:pt x="21" y="40"/>
                    </a:lnTo>
                    <a:lnTo>
                      <a:pt x="22" y="41"/>
                    </a:lnTo>
                    <a:lnTo>
                      <a:pt x="23" y="41"/>
                    </a:lnTo>
                    <a:lnTo>
                      <a:pt x="33" y="44"/>
                    </a:lnTo>
                  </a:path>
                </a:pathLst>
              </a:custGeom>
              <a:solidFill>
                <a:srgbClr val="E866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52" name="未知">
                <a:extLst>
                  <a:ext uri="{FF2B5EF4-FFF2-40B4-BE49-F238E27FC236}">
                    <a16:creationId xmlns:a16="http://schemas.microsoft.com/office/drawing/2014/main" id="{D807718C-701E-6C9A-95CC-019E9E3BD7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9" y="480"/>
                <a:ext cx="13" cy="17"/>
              </a:xfrm>
              <a:custGeom>
                <a:avLst/>
                <a:gdLst>
                  <a:gd name="T0" fmla="*/ 0 w 33"/>
                  <a:gd name="T1" fmla="*/ 0 h 44"/>
                  <a:gd name="T2" fmla="*/ 0 w 33"/>
                  <a:gd name="T3" fmla="*/ 0 h 44"/>
                  <a:gd name="T4" fmla="*/ 0 w 33"/>
                  <a:gd name="T5" fmla="*/ 0 h 44"/>
                  <a:gd name="T6" fmla="*/ 0 w 33"/>
                  <a:gd name="T7" fmla="*/ 0 h 44"/>
                  <a:gd name="T8" fmla="*/ 0 w 33"/>
                  <a:gd name="T9" fmla="*/ 0 h 44"/>
                  <a:gd name="T10" fmla="*/ 0 w 33"/>
                  <a:gd name="T11" fmla="*/ 0 h 44"/>
                  <a:gd name="T12" fmla="*/ 0 w 33"/>
                  <a:gd name="T13" fmla="*/ 0 h 44"/>
                  <a:gd name="T14" fmla="*/ 0 w 33"/>
                  <a:gd name="T15" fmla="*/ 0 h 44"/>
                  <a:gd name="T16" fmla="*/ 0 w 33"/>
                  <a:gd name="T17" fmla="*/ 0 h 44"/>
                  <a:gd name="T18" fmla="*/ 0 w 33"/>
                  <a:gd name="T19" fmla="*/ 0 h 44"/>
                  <a:gd name="T20" fmla="*/ 0 w 33"/>
                  <a:gd name="T21" fmla="*/ 0 h 44"/>
                  <a:gd name="T22" fmla="*/ 0 w 33"/>
                  <a:gd name="T23" fmla="*/ 0 h 44"/>
                  <a:gd name="T24" fmla="*/ 0 w 33"/>
                  <a:gd name="T25" fmla="*/ 0 h 44"/>
                  <a:gd name="T26" fmla="*/ 0 w 33"/>
                  <a:gd name="T27" fmla="*/ 0 h 44"/>
                  <a:gd name="T28" fmla="*/ 0 w 33"/>
                  <a:gd name="T29" fmla="*/ 0 h 44"/>
                  <a:gd name="T30" fmla="*/ 0 w 33"/>
                  <a:gd name="T31" fmla="*/ 0 h 44"/>
                  <a:gd name="T32" fmla="*/ 0 w 33"/>
                  <a:gd name="T33" fmla="*/ 0 h 44"/>
                  <a:gd name="T34" fmla="*/ 0 w 33"/>
                  <a:gd name="T35" fmla="*/ 0 h 44"/>
                  <a:gd name="T36" fmla="*/ 0 w 33"/>
                  <a:gd name="T37" fmla="*/ 0 h 44"/>
                  <a:gd name="T38" fmla="*/ 0 w 33"/>
                  <a:gd name="T39" fmla="*/ 0 h 44"/>
                  <a:gd name="T40" fmla="*/ 0 w 33"/>
                  <a:gd name="T41" fmla="*/ 0 h 44"/>
                  <a:gd name="T42" fmla="*/ 0 w 33"/>
                  <a:gd name="T43" fmla="*/ 0 h 44"/>
                  <a:gd name="T44" fmla="*/ 0 w 33"/>
                  <a:gd name="T45" fmla="*/ 0 h 44"/>
                  <a:gd name="T46" fmla="*/ 0 w 33"/>
                  <a:gd name="T47" fmla="*/ 0 h 44"/>
                  <a:gd name="T48" fmla="*/ 0 w 33"/>
                  <a:gd name="T49" fmla="*/ 0 h 44"/>
                  <a:gd name="T50" fmla="*/ 0 w 33"/>
                  <a:gd name="T51" fmla="*/ 0 h 44"/>
                  <a:gd name="T52" fmla="*/ 0 w 33"/>
                  <a:gd name="T53" fmla="*/ 0 h 44"/>
                  <a:gd name="T54" fmla="*/ 0 w 33"/>
                  <a:gd name="T55" fmla="*/ 0 h 44"/>
                  <a:gd name="T56" fmla="*/ 0 w 33"/>
                  <a:gd name="T57" fmla="*/ 0 h 44"/>
                  <a:gd name="T58" fmla="*/ 0 w 33"/>
                  <a:gd name="T59" fmla="*/ 0 h 44"/>
                  <a:gd name="T60" fmla="*/ 0 w 33"/>
                  <a:gd name="T61" fmla="*/ 0 h 44"/>
                  <a:gd name="T62" fmla="*/ 0 w 33"/>
                  <a:gd name="T63" fmla="*/ 0 h 44"/>
                  <a:gd name="T64" fmla="*/ 0 w 33"/>
                  <a:gd name="T65" fmla="*/ 0 h 44"/>
                  <a:gd name="T66" fmla="*/ 0 w 33"/>
                  <a:gd name="T67" fmla="*/ 0 h 44"/>
                  <a:gd name="T68" fmla="*/ 0 w 33"/>
                  <a:gd name="T69" fmla="*/ 0 h 44"/>
                  <a:gd name="T70" fmla="*/ 0 w 33"/>
                  <a:gd name="T71" fmla="*/ 0 h 44"/>
                  <a:gd name="T72" fmla="*/ 0 w 33"/>
                  <a:gd name="T73" fmla="*/ 0 h 44"/>
                  <a:gd name="T74" fmla="*/ 0 w 33"/>
                  <a:gd name="T75" fmla="*/ 0 h 44"/>
                  <a:gd name="T76" fmla="*/ 0 w 33"/>
                  <a:gd name="T77" fmla="*/ 0 h 44"/>
                  <a:gd name="T78" fmla="*/ 0 w 33"/>
                  <a:gd name="T79" fmla="*/ 0 h 44"/>
                  <a:gd name="T80" fmla="*/ 0 w 33"/>
                  <a:gd name="T81" fmla="*/ 0 h 44"/>
                  <a:gd name="T82" fmla="*/ 0 w 33"/>
                  <a:gd name="T83" fmla="*/ 0 h 44"/>
                  <a:gd name="T84" fmla="*/ 0 w 33"/>
                  <a:gd name="T85" fmla="*/ 0 h 44"/>
                  <a:gd name="T86" fmla="*/ 0 w 33"/>
                  <a:gd name="T87" fmla="*/ 0 h 44"/>
                  <a:gd name="T88" fmla="*/ 0 w 33"/>
                  <a:gd name="T89" fmla="*/ 0 h 44"/>
                  <a:gd name="T90" fmla="*/ 0 w 33"/>
                  <a:gd name="T91" fmla="*/ 0 h 44"/>
                  <a:gd name="T92" fmla="*/ 0 w 33"/>
                  <a:gd name="T93" fmla="*/ 0 h 44"/>
                  <a:gd name="T94" fmla="*/ 0 w 33"/>
                  <a:gd name="T95" fmla="*/ 0 h 44"/>
                  <a:gd name="T96" fmla="*/ 0 w 33"/>
                  <a:gd name="T97" fmla="*/ 0 h 44"/>
                  <a:gd name="T98" fmla="*/ 0 w 33"/>
                  <a:gd name="T99" fmla="*/ 0 h 44"/>
                  <a:gd name="T100" fmla="*/ 0 w 33"/>
                  <a:gd name="T101" fmla="*/ 0 h 44"/>
                  <a:gd name="T102" fmla="*/ 0 w 33"/>
                  <a:gd name="T103" fmla="*/ 0 h 44"/>
                  <a:gd name="T104" fmla="*/ 0 w 33"/>
                  <a:gd name="T105" fmla="*/ 0 h 44"/>
                  <a:gd name="T106" fmla="*/ 0 w 33"/>
                  <a:gd name="T107" fmla="*/ 0 h 44"/>
                  <a:gd name="T108" fmla="*/ 0 w 33"/>
                  <a:gd name="T109" fmla="*/ 0 h 44"/>
                  <a:gd name="T110" fmla="*/ 0 w 33"/>
                  <a:gd name="T111" fmla="*/ 0 h 44"/>
                  <a:gd name="T112" fmla="*/ 0 w 33"/>
                  <a:gd name="T113" fmla="*/ 0 h 44"/>
                  <a:gd name="T114" fmla="*/ 0 w 33"/>
                  <a:gd name="T115" fmla="*/ 0 h 44"/>
                  <a:gd name="T116" fmla="*/ 0 w 33"/>
                  <a:gd name="T117" fmla="*/ 0 h 44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</a:gdLst>
                <a:ahLst/>
                <a:cxnLst>
                  <a:cxn ang="T118">
                    <a:pos x="T0" y="T1"/>
                  </a:cxn>
                  <a:cxn ang="T119">
                    <a:pos x="T2" y="T3"/>
                  </a:cxn>
                  <a:cxn ang="T120">
                    <a:pos x="T4" y="T5"/>
                  </a:cxn>
                  <a:cxn ang="T121">
                    <a:pos x="T6" y="T7"/>
                  </a:cxn>
                  <a:cxn ang="T122">
                    <a:pos x="T8" y="T9"/>
                  </a:cxn>
                  <a:cxn ang="T123">
                    <a:pos x="T10" y="T11"/>
                  </a:cxn>
                  <a:cxn ang="T124">
                    <a:pos x="T12" y="T13"/>
                  </a:cxn>
                  <a:cxn ang="T125">
                    <a:pos x="T14" y="T15"/>
                  </a:cxn>
                  <a:cxn ang="T126">
                    <a:pos x="T16" y="T17"/>
                  </a:cxn>
                  <a:cxn ang="T127">
                    <a:pos x="T18" y="T19"/>
                  </a:cxn>
                  <a:cxn ang="T128">
                    <a:pos x="T20" y="T21"/>
                  </a:cxn>
                  <a:cxn ang="T129">
                    <a:pos x="T22" y="T23"/>
                  </a:cxn>
                  <a:cxn ang="T130">
                    <a:pos x="T24" y="T25"/>
                  </a:cxn>
                  <a:cxn ang="T131">
                    <a:pos x="T26" y="T27"/>
                  </a:cxn>
                  <a:cxn ang="T132">
                    <a:pos x="T28" y="T29"/>
                  </a:cxn>
                  <a:cxn ang="T133">
                    <a:pos x="T30" y="T31"/>
                  </a:cxn>
                  <a:cxn ang="T134">
                    <a:pos x="T32" y="T33"/>
                  </a:cxn>
                  <a:cxn ang="T135">
                    <a:pos x="T34" y="T35"/>
                  </a:cxn>
                  <a:cxn ang="T136">
                    <a:pos x="T36" y="T37"/>
                  </a:cxn>
                  <a:cxn ang="T137">
                    <a:pos x="T38" y="T39"/>
                  </a:cxn>
                  <a:cxn ang="T138">
                    <a:pos x="T40" y="T41"/>
                  </a:cxn>
                  <a:cxn ang="T139">
                    <a:pos x="T42" y="T43"/>
                  </a:cxn>
                  <a:cxn ang="T140">
                    <a:pos x="T44" y="T45"/>
                  </a:cxn>
                  <a:cxn ang="T141">
                    <a:pos x="T46" y="T47"/>
                  </a:cxn>
                  <a:cxn ang="T142">
                    <a:pos x="T48" y="T49"/>
                  </a:cxn>
                  <a:cxn ang="T143">
                    <a:pos x="T50" y="T51"/>
                  </a:cxn>
                  <a:cxn ang="T144">
                    <a:pos x="T52" y="T53"/>
                  </a:cxn>
                  <a:cxn ang="T145">
                    <a:pos x="T54" y="T55"/>
                  </a:cxn>
                  <a:cxn ang="T146">
                    <a:pos x="T56" y="T57"/>
                  </a:cxn>
                  <a:cxn ang="T147">
                    <a:pos x="T58" y="T59"/>
                  </a:cxn>
                  <a:cxn ang="T148">
                    <a:pos x="T60" y="T61"/>
                  </a:cxn>
                  <a:cxn ang="T149">
                    <a:pos x="T62" y="T63"/>
                  </a:cxn>
                  <a:cxn ang="T150">
                    <a:pos x="T64" y="T65"/>
                  </a:cxn>
                  <a:cxn ang="T151">
                    <a:pos x="T66" y="T67"/>
                  </a:cxn>
                  <a:cxn ang="T152">
                    <a:pos x="T68" y="T69"/>
                  </a:cxn>
                  <a:cxn ang="T153">
                    <a:pos x="T70" y="T71"/>
                  </a:cxn>
                  <a:cxn ang="T154">
                    <a:pos x="T72" y="T73"/>
                  </a:cxn>
                  <a:cxn ang="T155">
                    <a:pos x="T74" y="T75"/>
                  </a:cxn>
                  <a:cxn ang="T156">
                    <a:pos x="T76" y="T77"/>
                  </a:cxn>
                  <a:cxn ang="T157">
                    <a:pos x="T78" y="T79"/>
                  </a:cxn>
                  <a:cxn ang="T158">
                    <a:pos x="T80" y="T81"/>
                  </a:cxn>
                  <a:cxn ang="T159">
                    <a:pos x="T82" y="T83"/>
                  </a:cxn>
                  <a:cxn ang="T160">
                    <a:pos x="T84" y="T85"/>
                  </a:cxn>
                  <a:cxn ang="T161">
                    <a:pos x="T86" y="T87"/>
                  </a:cxn>
                  <a:cxn ang="T162">
                    <a:pos x="T88" y="T89"/>
                  </a:cxn>
                  <a:cxn ang="T163">
                    <a:pos x="T90" y="T91"/>
                  </a:cxn>
                  <a:cxn ang="T164">
                    <a:pos x="T92" y="T93"/>
                  </a:cxn>
                  <a:cxn ang="T165">
                    <a:pos x="T94" y="T95"/>
                  </a:cxn>
                  <a:cxn ang="T166">
                    <a:pos x="T96" y="T97"/>
                  </a:cxn>
                  <a:cxn ang="T167">
                    <a:pos x="T98" y="T99"/>
                  </a:cxn>
                  <a:cxn ang="T168">
                    <a:pos x="T100" y="T101"/>
                  </a:cxn>
                  <a:cxn ang="T169">
                    <a:pos x="T102" y="T103"/>
                  </a:cxn>
                  <a:cxn ang="T170">
                    <a:pos x="T104" y="T105"/>
                  </a:cxn>
                  <a:cxn ang="T171">
                    <a:pos x="T106" y="T107"/>
                  </a:cxn>
                  <a:cxn ang="T172">
                    <a:pos x="T108" y="T109"/>
                  </a:cxn>
                  <a:cxn ang="T173">
                    <a:pos x="T110" y="T111"/>
                  </a:cxn>
                  <a:cxn ang="T174">
                    <a:pos x="T112" y="T113"/>
                  </a:cxn>
                  <a:cxn ang="T175">
                    <a:pos x="T114" y="T115"/>
                  </a:cxn>
                  <a:cxn ang="T176">
                    <a:pos x="T116" y="T117"/>
                  </a:cxn>
                </a:cxnLst>
                <a:rect l="0" t="0" r="r" b="b"/>
                <a:pathLst>
                  <a:path w="33" h="44">
                    <a:moveTo>
                      <a:pt x="0" y="44"/>
                    </a:moveTo>
                    <a:lnTo>
                      <a:pt x="4" y="44"/>
                    </a:lnTo>
                    <a:lnTo>
                      <a:pt x="5" y="43"/>
                    </a:lnTo>
                    <a:lnTo>
                      <a:pt x="6" y="43"/>
                    </a:lnTo>
                    <a:lnTo>
                      <a:pt x="7" y="43"/>
                    </a:lnTo>
                    <a:lnTo>
                      <a:pt x="8" y="42"/>
                    </a:lnTo>
                    <a:lnTo>
                      <a:pt x="12" y="40"/>
                    </a:lnTo>
                    <a:lnTo>
                      <a:pt x="13" y="40"/>
                    </a:lnTo>
                    <a:lnTo>
                      <a:pt x="14" y="39"/>
                    </a:lnTo>
                    <a:lnTo>
                      <a:pt x="17" y="36"/>
                    </a:lnTo>
                    <a:lnTo>
                      <a:pt x="18" y="35"/>
                    </a:lnTo>
                    <a:lnTo>
                      <a:pt x="19" y="34"/>
                    </a:lnTo>
                    <a:lnTo>
                      <a:pt x="19" y="33"/>
                    </a:lnTo>
                    <a:lnTo>
                      <a:pt x="20" y="32"/>
                    </a:lnTo>
                    <a:lnTo>
                      <a:pt x="20" y="31"/>
                    </a:lnTo>
                    <a:lnTo>
                      <a:pt x="21" y="30"/>
                    </a:lnTo>
                    <a:lnTo>
                      <a:pt x="22" y="25"/>
                    </a:lnTo>
                    <a:lnTo>
                      <a:pt x="22" y="24"/>
                    </a:lnTo>
                    <a:lnTo>
                      <a:pt x="22" y="23"/>
                    </a:lnTo>
                    <a:lnTo>
                      <a:pt x="22" y="22"/>
                    </a:lnTo>
                    <a:lnTo>
                      <a:pt x="21" y="16"/>
                    </a:lnTo>
                    <a:lnTo>
                      <a:pt x="21" y="14"/>
                    </a:lnTo>
                    <a:lnTo>
                      <a:pt x="20" y="13"/>
                    </a:lnTo>
                    <a:lnTo>
                      <a:pt x="20" y="12"/>
                    </a:lnTo>
                    <a:lnTo>
                      <a:pt x="19" y="11"/>
                    </a:lnTo>
                    <a:lnTo>
                      <a:pt x="18" y="9"/>
                    </a:lnTo>
                    <a:lnTo>
                      <a:pt x="17" y="8"/>
                    </a:lnTo>
                    <a:lnTo>
                      <a:pt x="16" y="7"/>
                    </a:lnTo>
                    <a:lnTo>
                      <a:pt x="14" y="5"/>
                    </a:lnTo>
                    <a:lnTo>
                      <a:pt x="13" y="4"/>
                    </a:lnTo>
                    <a:lnTo>
                      <a:pt x="12" y="4"/>
                    </a:lnTo>
                    <a:lnTo>
                      <a:pt x="8" y="2"/>
                    </a:lnTo>
                    <a:lnTo>
                      <a:pt x="7" y="1"/>
                    </a:lnTo>
                    <a:lnTo>
                      <a:pt x="6" y="1"/>
                    </a:lnTo>
                    <a:lnTo>
                      <a:pt x="5" y="1"/>
                    </a:lnTo>
                    <a:lnTo>
                      <a:pt x="4" y="1"/>
                    </a:lnTo>
                    <a:lnTo>
                      <a:pt x="3" y="0"/>
                    </a:lnTo>
                    <a:lnTo>
                      <a:pt x="2" y="0"/>
                    </a:lnTo>
                    <a:lnTo>
                      <a:pt x="1" y="0"/>
                    </a:lnTo>
                    <a:lnTo>
                      <a:pt x="0" y="0"/>
                    </a:lnTo>
                    <a:lnTo>
                      <a:pt x="25" y="0"/>
                    </a:lnTo>
                    <a:lnTo>
                      <a:pt x="26" y="1"/>
                    </a:lnTo>
                    <a:lnTo>
                      <a:pt x="26" y="2"/>
                    </a:lnTo>
                    <a:lnTo>
                      <a:pt x="27" y="2"/>
                    </a:lnTo>
                    <a:lnTo>
                      <a:pt x="27" y="3"/>
                    </a:lnTo>
                    <a:lnTo>
                      <a:pt x="28" y="4"/>
                    </a:lnTo>
                    <a:lnTo>
                      <a:pt x="29" y="5"/>
                    </a:lnTo>
                    <a:lnTo>
                      <a:pt x="29" y="6"/>
                    </a:lnTo>
                    <a:lnTo>
                      <a:pt x="30" y="7"/>
                    </a:lnTo>
                    <a:lnTo>
                      <a:pt x="30" y="8"/>
                    </a:lnTo>
                    <a:lnTo>
                      <a:pt x="31" y="9"/>
                    </a:lnTo>
                    <a:lnTo>
                      <a:pt x="31" y="11"/>
                    </a:lnTo>
                    <a:lnTo>
                      <a:pt x="32" y="11"/>
                    </a:lnTo>
                    <a:lnTo>
                      <a:pt x="32" y="12"/>
                    </a:lnTo>
                    <a:lnTo>
                      <a:pt x="33" y="17"/>
                    </a:lnTo>
                    <a:lnTo>
                      <a:pt x="33" y="18"/>
                    </a:lnTo>
                    <a:lnTo>
                      <a:pt x="33" y="19"/>
                    </a:lnTo>
                    <a:lnTo>
                      <a:pt x="33" y="20"/>
                    </a:lnTo>
                    <a:lnTo>
                      <a:pt x="33" y="21"/>
                    </a:lnTo>
                    <a:lnTo>
                      <a:pt x="33" y="22"/>
                    </a:lnTo>
                    <a:lnTo>
                      <a:pt x="33" y="23"/>
                    </a:lnTo>
                    <a:lnTo>
                      <a:pt x="33" y="24"/>
                    </a:lnTo>
                    <a:lnTo>
                      <a:pt x="33" y="25"/>
                    </a:lnTo>
                    <a:lnTo>
                      <a:pt x="33" y="26"/>
                    </a:lnTo>
                    <a:lnTo>
                      <a:pt x="33" y="27"/>
                    </a:lnTo>
                    <a:lnTo>
                      <a:pt x="33" y="29"/>
                    </a:lnTo>
                    <a:lnTo>
                      <a:pt x="33" y="30"/>
                    </a:lnTo>
                    <a:lnTo>
                      <a:pt x="32" y="30"/>
                    </a:lnTo>
                    <a:lnTo>
                      <a:pt x="32" y="31"/>
                    </a:lnTo>
                    <a:lnTo>
                      <a:pt x="32" y="32"/>
                    </a:lnTo>
                    <a:lnTo>
                      <a:pt x="32" y="33"/>
                    </a:lnTo>
                    <a:lnTo>
                      <a:pt x="31" y="34"/>
                    </a:lnTo>
                    <a:lnTo>
                      <a:pt x="31" y="35"/>
                    </a:lnTo>
                    <a:lnTo>
                      <a:pt x="30" y="36"/>
                    </a:lnTo>
                    <a:lnTo>
                      <a:pt x="30" y="37"/>
                    </a:lnTo>
                    <a:lnTo>
                      <a:pt x="29" y="38"/>
                    </a:lnTo>
                    <a:lnTo>
                      <a:pt x="29" y="39"/>
                    </a:lnTo>
                    <a:lnTo>
                      <a:pt x="28" y="40"/>
                    </a:lnTo>
                    <a:lnTo>
                      <a:pt x="28" y="41"/>
                    </a:lnTo>
                    <a:lnTo>
                      <a:pt x="27" y="41"/>
                    </a:lnTo>
                    <a:lnTo>
                      <a:pt x="27" y="42"/>
                    </a:lnTo>
                    <a:lnTo>
                      <a:pt x="26" y="42"/>
                    </a:lnTo>
                    <a:lnTo>
                      <a:pt x="26" y="43"/>
                    </a:lnTo>
                    <a:lnTo>
                      <a:pt x="26" y="44"/>
                    </a:lnTo>
                    <a:lnTo>
                      <a:pt x="25" y="44"/>
                    </a:lnTo>
                  </a:path>
                </a:pathLst>
              </a:custGeom>
              <a:solidFill>
                <a:srgbClr val="E866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53" name="未知">
                <a:extLst>
                  <a:ext uri="{FF2B5EF4-FFF2-40B4-BE49-F238E27FC236}">
                    <a16:creationId xmlns:a16="http://schemas.microsoft.com/office/drawing/2014/main" id="{FF952377-C72C-CDC9-DE12-37017A2FF3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09" y="475"/>
                <a:ext cx="20" cy="5"/>
              </a:xfrm>
              <a:custGeom>
                <a:avLst/>
                <a:gdLst>
                  <a:gd name="T0" fmla="*/ 0 w 50"/>
                  <a:gd name="T1" fmla="*/ 0 h 11"/>
                  <a:gd name="T2" fmla="*/ 0 w 50"/>
                  <a:gd name="T3" fmla="*/ 0 h 11"/>
                  <a:gd name="T4" fmla="*/ 0 w 50"/>
                  <a:gd name="T5" fmla="*/ 0 h 11"/>
                  <a:gd name="T6" fmla="*/ 0 w 50"/>
                  <a:gd name="T7" fmla="*/ 0 h 11"/>
                  <a:gd name="T8" fmla="*/ 0 w 50"/>
                  <a:gd name="T9" fmla="*/ 0 h 11"/>
                  <a:gd name="T10" fmla="*/ 0 w 50"/>
                  <a:gd name="T11" fmla="*/ 0 h 11"/>
                  <a:gd name="T12" fmla="*/ 0 w 50"/>
                  <a:gd name="T13" fmla="*/ 0 h 11"/>
                  <a:gd name="T14" fmla="*/ 0 w 50"/>
                  <a:gd name="T15" fmla="*/ 0 h 11"/>
                  <a:gd name="T16" fmla="*/ 0 w 50"/>
                  <a:gd name="T17" fmla="*/ 0 h 11"/>
                  <a:gd name="T18" fmla="*/ 0 w 50"/>
                  <a:gd name="T19" fmla="*/ 0 h 11"/>
                  <a:gd name="T20" fmla="*/ 0 w 50"/>
                  <a:gd name="T21" fmla="*/ 0 h 11"/>
                  <a:gd name="T22" fmla="*/ 0 w 50"/>
                  <a:gd name="T23" fmla="*/ 0 h 11"/>
                  <a:gd name="T24" fmla="*/ 0 w 50"/>
                  <a:gd name="T25" fmla="*/ 0 h 11"/>
                  <a:gd name="T26" fmla="*/ 0 w 50"/>
                  <a:gd name="T27" fmla="*/ 0 h 11"/>
                  <a:gd name="T28" fmla="*/ 0 w 50"/>
                  <a:gd name="T29" fmla="*/ 0 h 11"/>
                  <a:gd name="T30" fmla="*/ 0 w 50"/>
                  <a:gd name="T31" fmla="*/ 0 h 11"/>
                  <a:gd name="T32" fmla="*/ 0 w 50"/>
                  <a:gd name="T33" fmla="*/ 0 h 11"/>
                  <a:gd name="T34" fmla="*/ 0 w 50"/>
                  <a:gd name="T35" fmla="*/ 0 h 11"/>
                  <a:gd name="T36" fmla="*/ 0 w 50"/>
                  <a:gd name="T37" fmla="*/ 0 h 11"/>
                  <a:gd name="T38" fmla="*/ 0 w 50"/>
                  <a:gd name="T39" fmla="*/ 0 h 11"/>
                  <a:gd name="T40" fmla="*/ 0 w 50"/>
                  <a:gd name="T41" fmla="*/ 0 h 11"/>
                  <a:gd name="T42" fmla="*/ 0 w 50"/>
                  <a:gd name="T43" fmla="*/ 0 h 11"/>
                  <a:gd name="T44" fmla="*/ 0 w 50"/>
                  <a:gd name="T45" fmla="*/ 0 h 11"/>
                  <a:gd name="T46" fmla="*/ 0 w 50"/>
                  <a:gd name="T47" fmla="*/ 0 h 11"/>
                  <a:gd name="T48" fmla="*/ 0 w 50"/>
                  <a:gd name="T49" fmla="*/ 0 h 11"/>
                  <a:gd name="T50" fmla="*/ 0 w 50"/>
                  <a:gd name="T51" fmla="*/ 0 h 11"/>
                  <a:gd name="T52" fmla="*/ 0 w 50"/>
                  <a:gd name="T53" fmla="*/ 0 h 11"/>
                  <a:gd name="T54" fmla="*/ 0 w 50"/>
                  <a:gd name="T55" fmla="*/ 0 h 11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</a:gdLst>
                <a:ahLst/>
                <a:cxnLst>
                  <a:cxn ang="T56">
                    <a:pos x="T0" y="T1"/>
                  </a:cxn>
                  <a:cxn ang="T57">
                    <a:pos x="T2" y="T3"/>
                  </a:cxn>
                  <a:cxn ang="T58">
                    <a:pos x="T4" y="T5"/>
                  </a:cxn>
                  <a:cxn ang="T59">
                    <a:pos x="T6" y="T7"/>
                  </a:cxn>
                  <a:cxn ang="T60">
                    <a:pos x="T8" y="T9"/>
                  </a:cxn>
                  <a:cxn ang="T61">
                    <a:pos x="T10" y="T11"/>
                  </a:cxn>
                  <a:cxn ang="T62">
                    <a:pos x="T12" y="T13"/>
                  </a:cxn>
                  <a:cxn ang="T63">
                    <a:pos x="T14" y="T15"/>
                  </a:cxn>
                  <a:cxn ang="T64">
                    <a:pos x="T16" y="T17"/>
                  </a:cxn>
                  <a:cxn ang="T65">
                    <a:pos x="T18" y="T19"/>
                  </a:cxn>
                  <a:cxn ang="T66">
                    <a:pos x="T20" y="T21"/>
                  </a:cxn>
                  <a:cxn ang="T67">
                    <a:pos x="T22" y="T23"/>
                  </a:cxn>
                  <a:cxn ang="T68">
                    <a:pos x="T24" y="T25"/>
                  </a:cxn>
                  <a:cxn ang="T69">
                    <a:pos x="T26" y="T27"/>
                  </a:cxn>
                  <a:cxn ang="T70">
                    <a:pos x="T28" y="T29"/>
                  </a:cxn>
                  <a:cxn ang="T71">
                    <a:pos x="T30" y="T31"/>
                  </a:cxn>
                  <a:cxn ang="T72">
                    <a:pos x="T32" y="T33"/>
                  </a:cxn>
                  <a:cxn ang="T73">
                    <a:pos x="T34" y="T35"/>
                  </a:cxn>
                  <a:cxn ang="T74">
                    <a:pos x="T36" y="T37"/>
                  </a:cxn>
                  <a:cxn ang="T75">
                    <a:pos x="T38" y="T39"/>
                  </a:cxn>
                  <a:cxn ang="T76">
                    <a:pos x="T40" y="T41"/>
                  </a:cxn>
                  <a:cxn ang="T77">
                    <a:pos x="T42" y="T43"/>
                  </a:cxn>
                  <a:cxn ang="T78">
                    <a:pos x="T44" y="T45"/>
                  </a:cxn>
                  <a:cxn ang="T79">
                    <a:pos x="T46" y="T47"/>
                  </a:cxn>
                  <a:cxn ang="T80">
                    <a:pos x="T48" y="T49"/>
                  </a:cxn>
                  <a:cxn ang="T81">
                    <a:pos x="T50" y="T51"/>
                  </a:cxn>
                  <a:cxn ang="T82">
                    <a:pos x="T52" y="T53"/>
                  </a:cxn>
                  <a:cxn ang="T83">
                    <a:pos x="T54" y="T55"/>
                  </a:cxn>
                </a:cxnLst>
                <a:rect l="0" t="0" r="r" b="b"/>
                <a:pathLst>
                  <a:path w="50" h="11">
                    <a:moveTo>
                      <a:pt x="0" y="11"/>
                    </a:moveTo>
                    <a:lnTo>
                      <a:pt x="1" y="11"/>
                    </a:lnTo>
                    <a:lnTo>
                      <a:pt x="2" y="10"/>
                    </a:lnTo>
                    <a:lnTo>
                      <a:pt x="3" y="9"/>
                    </a:lnTo>
                    <a:lnTo>
                      <a:pt x="4" y="8"/>
                    </a:lnTo>
                    <a:lnTo>
                      <a:pt x="5" y="7"/>
                    </a:lnTo>
                    <a:lnTo>
                      <a:pt x="6" y="6"/>
                    </a:lnTo>
                    <a:lnTo>
                      <a:pt x="7" y="6"/>
                    </a:lnTo>
                    <a:lnTo>
                      <a:pt x="8" y="5"/>
                    </a:lnTo>
                    <a:lnTo>
                      <a:pt x="9" y="4"/>
                    </a:lnTo>
                    <a:lnTo>
                      <a:pt x="20" y="0"/>
                    </a:lnTo>
                    <a:lnTo>
                      <a:pt x="21" y="0"/>
                    </a:lnTo>
                    <a:lnTo>
                      <a:pt x="23" y="0"/>
                    </a:lnTo>
                    <a:lnTo>
                      <a:pt x="24" y="0"/>
                    </a:lnTo>
                    <a:lnTo>
                      <a:pt x="25" y="0"/>
                    </a:lnTo>
                    <a:lnTo>
                      <a:pt x="27" y="0"/>
                    </a:lnTo>
                    <a:lnTo>
                      <a:pt x="28" y="0"/>
                    </a:lnTo>
                    <a:lnTo>
                      <a:pt x="36" y="2"/>
                    </a:lnTo>
                    <a:lnTo>
                      <a:pt x="42" y="4"/>
                    </a:lnTo>
                    <a:lnTo>
                      <a:pt x="43" y="5"/>
                    </a:lnTo>
                    <a:lnTo>
                      <a:pt x="44" y="6"/>
                    </a:lnTo>
                    <a:lnTo>
                      <a:pt x="45" y="6"/>
                    </a:lnTo>
                    <a:lnTo>
                      <a:pt x="46" y="7"/>
                    </a:lnTo>
                    <a:lnTo>
                      <a:pt x="47" y="8"/>
                    </a:lnTo>
                    <a:lnTo>
                      <a:pt x="48" y="9"/>
                    </a:lnTo>
                    <a:lnTo>
                      <a:pt x="49" y="10"/>
                    </a:lnTo>
                    <a:lnTo>
                      <a:pt x="50" y="11"/>
                    </a:lnTo>
                  </a:path>
                </a:pathLst>
              </a:custGeom>
              <a:solidFill>
                <a:srgbClr val="E866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54" name="未知">
                <a:extLst>
                  <a:ext uri="{FF2B5EF4-FFF2-40B4-BE49-F238E27FC236}">
                    <a16:creationId xmlns:a16="http://schemas.microsoft.com/office/drawing/2014/main" id="{1126A7CD-D18F-50F3-51A4-70E7ED0556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1" y="480"/>
                <a:ext cx="17" cy="17"/>
              </a:xfrm>
              <a:custGeom>
                <a:avLst/>
                <a:gdLst>
                  <a:gd name="T0" fmla="*/ 0 w 43"/>
                  <a:gd name="T1" fmla="*/ 0 h 44"/>
                  <a:gd name="T2" fmla="*/ 0 w 43"/>
                  <a:gd name="T3" fmla="*/ 0 h 44"/>
                  <a:gd name="T4" fmla="*/ 0 w 43"/>
                  <a:gd name="T5" fmla="*/ 0 h 44"/>
                  <a:gd name="T6" fmla="*/ 0 w 43"/>
                  <a:gd name="T7" fmla="*/ 0 h 44"/>
                  <a:gd name="T8" fmla="*/ 0 w 43"/>
                  <a:gd name="T9" fmla="*/ 0 h 44"/>
                  <a:gd name="T10" fmla="*/ 0 w 43"/>
                  <a:gd name="T11" fmla="*/ 0 h 44"/>
                  <a:gd name="T12" fmla="*/ 0 w 43"/>
                  <a:gd name="T13" fmla="*/ 0 h 44"/>
                  <a:gd name="T14" fmla="*/ 0 w 43"/>
                  <a:gd name="T15" fmla="*/ 0 h 44"/>
                  <a:gd name="T16" fmla="*/ 0 w 43"/>
                  <a:gd name="T17" fmla="*/ 0 h 44"/>
                  <a:gd name="T18" fmla="*/ 0 w 43"/>
                  <a:gd name="T19" fmla="*/ 0 h 44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43" h="44">
                    <a:moveTo>
                      <a:pt x="37" y="37"/>
                    </a:moveTo>
                    <a:lnTo>
                      <a:pt x="21" y="44"/>
                    </a:lnTo>
                    <a:lnTo>
                      <a:pt x="0" y="22"/>
                    </a:lnTo>
                    <a:lnTo>
                      <a:pt x="0" y="21"/>
                    </a:lnTo>
                    <a:lnTo>
                      <a:pt x="21" y="0"/>
                    </a:lnTo>
                    <a:lnTo>
                      <a:pt x="22" y="0"/>
                    </a:lnTo>
                    <a:lnTo>
                      <a:pt x="43" y="22"/>
                    </a:lnTo>
                    <a:lnTo>
                      <a:pt x="43" y="24"/>
                    </a:lnTo>
                    <a:lnTo>
                      <a:pt x="37" y="37"/>
                    </a:lnTo>
                    <a:close/>
                  </a:path>
                </a:pathLst>
              </a:custGeom>
              <a:noFill/>
              <a:ln w="63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55" name="未知">
                <a:extLst>
                  <a:ext uri="{FF2B5EF4-FFF2-40B4-BE49-F238E27FC236}">
                    <a16:creationId xmlns:a16="http://schemas.microsoft.com/office/drawing/2014/main" id="{3F8DA4FC-2AB0-E886-EEC9-7790E3A67D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06" y="475"/>
                <a:ext cx="26" cy="27"/>
              </a:xfrm>
              <a:custGeom>
                <a:avLst/>
                <a:gdLst>
                  <a:gd name="T0" fmla="*/ 0 w 66"/>
                  <a:gd name="T1" fmla="*/ 0 h 66"/>
                  <a:gd name="T2" fmla="*/ 0 w 66"/>
                  <a:gd name="T3" fmla="*/ 0 h 66"/>
                  <a:gd name="T4" fmla="*/ 0 w 66"/>
                  <a:gd name="T5" fmla="*/ 0 h 66"/>
                  <a:gd name="T6" fmla="*/ 0 w 66"/>
                  <a:gd name="T7" fmla="*/ 0 h 66"/>
                  <a:gd name="T8" fmla="*/ 0 w 66"/>
                  <a:gd name="T9" fmla="*/ 0 h 66"/>
                  <a:gd name="T10" fmla="*/ 0 w 66"/>
                  <a:gd name="T11" fmla="*/ 0 h 66"/>
                  <a:gd name="T12" fmla="*/ 0 w 66"/>
                  <a:gd name="T13" fmla="*/ 0 h 66"/>
                  <a:gd name="T14" fmla="*/ 0 w 66"/>
                  <a:gd name="T15" fmla="*/ 0 h 66"/>
                  <a:gd name="T16" fmla="*/ 0 w 66"/>
                  <a:gd name="T17" fmla="*/ 0 h 66"/>
                  <a:gd name="T18" fmla="*/ 0 w 66"/>
                  <a:gd name="T19" fmla="*/ 0 h 6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66" h="66">
                    <a:moveTo>
                      <a:pt x="57" y="10"/>
                    </a:moveTo>
                    <a:lnTo>
                      <a:pt x="33" y="0"/>
                    </a:lnTo>
                    <a:lnTo>
                      <a:pt x="32" y="0"/>
                    </a:lnTo>
                    <a:lnTo>
                      <a:pt x="0" y="33"/>
                    </a:lnTo>
                    <a:lnTo>
                      <a:pt x="0" y="36"/>
                    </a:lnTo>
                    <a:lnTo>
                      <a:pt x="33" y="66"/>
                    </a:lnTo>
                    <a:lnTo>
                      <a:pt x="35" y="66"/>
                    </a:lnTo>
                    <a:lnTo>
                      <a:pt x="66" y="33"/>
                    </a:lnTo>
                    <a:lnTo>
                      <a:pt x="66" y="32"/>
                    </a:lnTo>
                    <a:lnTo>
                      <a:pt x="57" y="10"/>
                    </a:lnTo>
                    <a:close/>
                  </a:path>
                </a:pathLst>
              </a:custGeom>
              <a:noFill/>
              <a:ln w="63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56" name="未知">
                <a:extLst>
                  <a:ext uri="{FF2B5EF4-FFF2-40B4-BE49-F238E27FC236}">
                    <a16:creationId xmlns:a16="http://schemas.microsoft.com/office/drawing/2014/main" id="{0D058F5D-00DC-45ED-371F-EEC9ACB438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5" y="415"/>
                <a:ext cx="43" cy="44"/>
              </a:xfrm>
              <a:custGeom>
                <a:avLst/>
                <a:gdLst>
                  <a:gd name="T0" fmla="*/ 0 w 108"/>
                  <a:gd name="T1" fmla="*/ 0 h 112"/>
                  <a:gd name="T2" fmla="*/ 0 w 108"/>
                  <a:gd name="T3" fmla="*/ 0 h 112"/>
                  <a:gd name="T4" fmla="*/ 0 w 108"/>
                  <a:gd name="T5" fmla="*/ 0 h 112"/>
                  <a:gd name="T6" fmla="*/ 0 w 108"/>
                  <a:gd name="T7" fmla="*/ 0 h 112"/>
                  <a:gd name="T8" fmla="*/ 0 w 108"/>
                  <a:gd name="T9" fmla="*/ 0 h 112"/>
                  <a:gd name="T10" fmla="*/ 0 w 108"/>
                  <a:gd name="T11" fmla="*/ 0 h 112"/>
                  <a:gd name="T12" fmla="*/ 0 w 108"/>
                  <a:gd name="T13" fmla="*/ 0 h 112"/>
                  <a:gd name="T14" fmla="*/ 0 w 108"/>
                  <a:gd name="T15" fmla="*/ 0 h 112"/>
                  <a:gd name="T16" fmla="*/ 0 w 108"/>
                  <a:gd name="T17" fmla="*/ 0 h 112"/>
                  <a:gd name="T18" fmla="*/ 0 w 108"/>
                  <a:gd name="T19" fmla="*/ 0 h 112"/>
                  <a:gd name="T20" fmla="*/ 0 w 108"/>
                  <a:gd name="T21" fmla="*/ 0 h 112"/>
                  <a:gd name="T22" fmla="*/ 0 w 108"/>
                  <a:gd name="T23" fmla="*/ 0 h 112"/>
                  <a:gd name="T24" fmla="*/ 0 w 108"/>
                  <a:gd name="T25" fmla="*/ 0 h 112"/>
                  <a:gd name="T26" fmla="*/ 0 w 108"/>
                  <a:gd name="T27" fmla="*/ 0 h 112"/>
                  <a:gd name="T28" fmla="*/ 0 w 108"/>
                  <a:gd name="T29" fmla="*/ 0 h 112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108" h="112">
                    <a:moveTo>
                      <a:pt x="24" y="86"/>
                    </a:moveTo>
                    <a:lnTo>
                      <a:pt x="65" y="41"/>
                    </a:lnTo>
                    <a:lnTo>
                      <a:pt x="66" y="37"/>
                    </a:lnTo>
                    <a:lnTo>
                      <a:pt x="108" y="112"/>
                    </a:lnTo>
                    <a:lnTo>
                      <a:pt x="66" y="37"/>
                    </a:lnTo>
                    <a:lnTo>
                      <a:pt x="66" y="36"/>
                    </a:lnTo>
                    <a:lnTo>
                      <a:pt x="65" y="35"/>
                    </a:lnTo>
                    <a:lnTo>
                      <a:pt x="64" y="35"/>
                    </a:lnTo>
                    <a:lnTo>
                      <a:pt x="63" y="35"/>
                    </a:lnTo>
                    <a:lnTo>
                      <a:pt x="18" y="74"/>
                    </a:lnTo>
                    <a:lnTo>
                      <a:pt x="0" y="0"/>
                    </a:lnTo>
                    <a:lnTo>
                      <a:pt x="18" y="74"/>
                    </a:lnTo>
                    <a:lnTo>
                      <a:pt x="23" y="87"/>
                    </a:lnTo>
                    <a:lnTo>
                      <a:pt x="24" y="86"/>
                    </a:lnTo>
                    <a:close/>
                  </a:path>
                </a:pathLst>
              </a:custGeom>
              <a:blipFill dpi="0" rotWithShape="0">
                <a:blip r:embed="rId7"/>
                <a:srcRect/>
                <a:stretch>
                  <a:fillRect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57" name="未知">
                <a:extLst>
                  <a:ext uri="{FF2B5EF4-FFF2-40B4-BE49-F238E27FC236}">
                    <a16:creationId xmlns:a16="http://schemas.microsoft.com/office/drawing/2014/main" id="{CE7C1F83-9B7C-0C6E-E49B-0F01867A72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2" y="427"/>
                <a:ext cx="26" cy="38"/>
              </a:xfrm>
              <a:custGeom>
                <a:avLst/>
                <a:gdLst>
                  <a:gd name="T0" fmla="*/ 0 w 66"/>
                  <a:gd name="T1" fmla="*/ 0 h 94"/>
                  <a:gd name="T2" fmla="*/ 0 w 66"/>
                  <a:gd name="T3" fmla="*/ 0 h 94"/>
                  <a:gd name="T4" fmla="*/ 0 w 66"/>
                  <a:gd name="T5" fmla="*/ 0 h 94"/>
                  <a:gd name="T6" fmla="*/ 0 w 66"/>
                  <a:gd name="T7" fmla="*/ 0 h 94"/>
                  <a:gd name="T8" fmla="*/ 0 w 66"/>
                  <a:gd name="T9" fmla="*/ 0 h 94"/>
                  <a:gd name="T10" fmla="*/ 0 w 66"/>
                  <a:gd name="T11" fmla="*/ 0 h 94"/>
                  <a:gd name="T12" fmla="*/ 0 w 66"/>
                  <a:gd name="T13" fmla="*/ 0 h 94"/>
                  <a:gd name="T14" fmla="*/ 0 w 66"/>
                  <a:gd name="T15" fmla="*/ 0 h 94"/>
                  <a:gd name="T16" fmla="*/ 0 w 66"/>
                  <a:gd name="T17" fmla="*/ 0 h 94"/>
                  <a:gd name="T18" fmla="*/ 0 w 66"/>
                  <a:gd name="T19" fmla="*/ 0 h 94"/>
                  <a:gd name="T20" fmla="*/ 0 w 66"/>
                  <a:gd name="T21" fmla="*/ 0 h 94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66" h="94">
                    <a:moveTo>
                      <a:pt x="46" y="59"/>
                    </a:moveTo>
                    <a:lnTo>
                      <a:pt x="55" y="55"/>
                    </a:lnTo>
                    <a:lnTo>
                      <a:pt x="66" y="94"/>
                    </a:lnTo>
                    <a:lnTo>
                      <a:pt x="55" y="55"/>
                    </a:lnTo>
                    <a:lnTo>
                      <a:pt x="50" y="42"/>
                    </a:lnTo>
                    <a:lnTo>
                      <a:pt x="43" y="56"/>
                    </a:lnTo>
                    <a:lnTo>
                      <a:pt x="0" y="0"/>
                    </a:lnTo>
                    <a:lnTo>
                      <a:pt x="43" y="56"/>
                    </a:lnTo>
                    <a:lnTo>
                      <a:pt x="43" y="57"/>
                    </a:lnTo>
                    <a:lnTo>
                      <a:pt x="45" y="59"/>
                    </a:lnTo>
                    <a:lnTo>
                      <a:pt x="46" y="59"/>
                    </a:lnTo>
                    <a:close/>
                  </a:path>
                </a:pathLst>
              </a:custGeom>
              <a:blipFill dpi="0" rotWithShape="0">
                <a:blip r:embed="rId8"/>
                <a:srcRect/>
                <a:stretch>
                  <a:fillRect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58" name="未知">
                <a:extLst>
                  <a:ext uri="{FF2B5EF4-FFF2-40B4-BE49-F238E27FC236}">
                    <a16:creationId xmlns:a16="http://schemas.microsoft.com/office/drawing/2014/main" id="{BDC39712-B1AC-CA74-9B1B-4F134E631D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9" y="429"/>
                <a:ext cx="22" cy="22"/>
              </a:xfrm>
              <a:custGeom>
                <a:avLst/>
                <a:gdLst>
                  <a:gd name="T0" fmla="*/ 0 w 55"/>
                  <a:gd name="T1" fmla="*/ 0 h 56"/>
                  <a:gd name="T2" fmla="*/ 0 w 55"/>
                  <a:gd name="T3" fmla="*/ 0 h 56"/>
                  <a:gd name="T4" fmla="*/ 0 w 55"/>
                  <a:gd name="T5" fmla="*/ 0 h 56"/>
                  <a:gd name="T6" fmla="*/ 0 w 55"/>
                  <a:gd name="T7" fmla="*/ 0 h 56"/>
                  <a:gd name="T8" fmla="*/ 0 w 55"/>
                  <a:gd name="T9" fmla="*/ 0 h 56"/>
                  <a:gd name="T10" fmla="*/ 0 w 55"/>
                  <a:gd name="T11" fmla="*/ 0 h 56"/>
                  <a:gd name="T12" fmla="*/ 0 w 55"/>
                  <a:gd name="T13" fmla="*/ 0 h 56"/>
                  <a:gd name="T14" fmla="*/ 0 w 55"/>
                  <a:gd name="T15" fmla="*/ 0 h 56"/>
                  <a:gd name="T16" fmla="*/ 0 w 55"/>
                  <a:gd name="T17" fmla="*/ 0 h 56"/>
                  <a:gd name="T18" fmla="*/ 0 w 55"/>
                  <a:gd name="T19" fmla="*/ 0 h 56"/>
                  <a:gd name="T20" fmla="*/ 0 w 55"/>
                  <a:gd name="T21" fmla="*/ 0 h 56"/>
                  <a:gd name="T22" fmla="*/ 0 w 55"/>
                  <a:gd name="T23" fmla="*/ 0 h 56"/>
                  <a:gd name="T24" fmla="*/ 0 w 55"/>
                  <a:gd name="T25" fmla="*/ 0 h 5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55" h="56">
                    <a:moveTo>
                      <a:pt x="29" y="37"/>
                    </a:moveTo>
                    <a:lnTo>
                      <a:pt x="2" y="56"/>
                    </a:lnTo>
                    <a:lnTo>
                      <a:pt x="0" y="53"/>
                    </a:lnTo>
                    <a:lnTo>
                      <a:pt x="0" y="52"/>
                    </a:lnTo>
                    <a:lnTo>
                      <a:pt x="40" y="7"/>
                    </a:lnTo>
                    <a:lnTo>
                      <a:pt x="53" y="0"/>
                    </a:lnTo>
                    <a:lnTo>
                      <a:pt x="54" y="0"/>
                    </a:lnTo>
                    <a:lnTo>
                      <a:pt x="55" y="1"/>
                    </a:lnTo>
                    <a:lnTo>
                      <a:pt x="55" y="2"/>
                    </a:lnTo>
                    <a:lnTo>
                      <a:pt x="55" y="3"/>
                    </a:lnTo>
                    <a:lnTo>
                      <a:pt x="29" y="37"/>
                    </a:lnTo>
                    <a:close/>
                  </a:path>
                </a:pathLst>
              </a:custGeom>
              <a:noFill/>
              <a:ln w="63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59" name="未知">
                <a:extLst>
                  <a:ext uri="{FF2B5EF4-FFF2-40B4-BE49-F238E27FC236}">
                    <a16:creationId xmlns:a16="http://schemas.microsoft.com/office/drawing/2014/main" id="{B4224B3D-38B2-5BE4-2FCE-A92129DD3B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9" y="408"/>
                <a:ext cx="111" cy="111"/>
              </a:xfrm>
              <a:custGeom>
                <a:avLst/>
                <a:gdLst>
                  <a:gd name="T0" fmla="*/ 0 w 276"/>
                  <a:gd name="T1" fmla="*/ 0 h 276"/>
                  <a:gd name="T2" fmla="*/ 0 w 276"/>
                  <a:gd name="T3" fmla="*/ 0 h 276"/>
                  <a:gd name="T4" fmla="*/ 0 w 276"/>
                  <a:gd name="T5" fmla="*/ 0 h 276"/>
                  <a:gd name="T6" fmla="*/ 0 w 276"/>
                  <a:gd name="T7" fmla="*/ 0 h 276"/>
                  <a:gd name="T8" fmla="*/ 0 w 276"/>
                  <a:gd name="T9" fmla="*/ 0 h 276"/>
                  <a:gd name="T10" fmla="*/ 0 w 276"/>
                  <a:gd name="T11" fmla="*/ 0 h 276"/>
                  <a:gd name="T12" fmla="*/ 0 w 276"/>
                  <a:gd name="T13" fmla="*/ 0 h 276"/>
                  <a:gd name="T14" fmla="*/ 0 w 276"/>
                  <a:gd name="T15" fmla="*/ 0 h 276"/>
                  <a:gd name="T16" fmla="*/ 0 w 276"/>
                  <a:gd name="T17" fmla="*/ 0 h 276"/>
                  <a:gd name="T18" fmla="*/ 0 w 276"/>
                  <a:gd name="T19" fmla="*/ 0 h 276"/>
                  <a:gd name="T20" fmla="*/ 0 w 276"/>
                  <a:gd name="T21" fmla="*/ 0 h 276"/>
                  <a:gd name="T22" fmla="*/ 0 w 276"/>
                  <a:gd name="T23" fmla="*/ 0 h 27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276" h="276">
                    <a:moveTo>
                      <a:pt x="244" y="242"/>
                    </a:moveTo>
                    <a:lnTo>
                      <a:pt x="257" y="231"/>
                    </a:lnTo>
                    <a:lnTo>
                      <a:pt x="276" y="276"/>
                    </a:lnTo>
                    <a:lnTo>
                      <a:pt x="257" y="231"/>
                    </a:lnTo>
                    <a:lnTo>
                      <a:pt x="44" y="19"/>
                    </a:lnTo>
                    <a:lnTo>
                      <a:pt x="33" y="34"/>
                    </a:lnTo>
                    <a:lnTo>
                      <a:pt x="0" y="0"/>
                    </a:lnTo>
                    <a:lnTo>
                      <a:pt x="33" y="34"/>
                    </a:lnTo>
                    <a:lnTo>
                      <a:pt x="34" y="35"/>
                    </a:lnTo>
                    <a:lnTo>
                      <a:pt x="222" y="233"/>
                    </a:lnTo>
                    <a:lnTo>
                      <a:pt x="242" y="242"/>
                    </a:lnTo>
                    <a:lnTo>
                      <a:pt x="244" y="242"/>
                    </a:lnTo>
                    <a:close/>
                  </a:path>
                </a:pathLst>
              </a:custGeom>
              <a:blipFill dpi="0" rotWithShape="0">
                <a:blip r:embed="rId9"/>
                <a:srcRect/>
                <a:stretch>
                  <a:fillRect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60" name="未知">
                <a:extLst>
                  <a:ext uri="{FF2B5EF4-FFF2-40B4-BE49-F238E27FC236}">
                    <a16:creationId xmlns:a16="http://schemas.microsoft.com/office/drawing/2014/main" id="{1D5244E6-3A09-771C-5A24-8E41E1267A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9" y="404"/>
                <a:ext cx="105" cy="105"/>
              </a:xfrm>
              <a:custGeom>
                <a:avLst/>
                <a:gdLst>
                  <a:gd name="T0" fmla="*/ 0 w 261"/>
                  <a:gd name="T1" fmla="*/ 0 h 262"/>
                  <a:gd name="T2" fmla="*/ 0 w 261"/>
                  <a:gd name="T3" fmla="*/ 0 h 262"/>
                  <a:gd name="T4" fmla="*/ 0 w 261"/>
                  <a:gd name="T5" fmla="*/ 0 h 262"/>
                  <a:gd name="T6" fmla="*/ 0 w 261"/>
                  <a:gd name="T7" fmla="*/ 0 h 262"/>
                  <a:gd name="T8" fmla="*/ 0 w 261"/>
                  <a:gd name="T9" fmla="*/ 0 h 262"/>
                  <a:gd name="T10" fmla="*/ 0 w 261"/>
                  <a:gd name="T11" fmla="*/ 0 h 262"/>
                  <a:gd name="T12" fmla="*/ 0 w 261"/>
                  <a:gd name="T13" fmla="*/ 0 h 262"/>
                  <a:gd name="T14" fmla="*/ 0 w 261"/>
                  <a:gd name="T15" fmla="*/ 0 h 262"/>
                  <a:gd name="T16" fmla="*/ 0 w 261"/>
                  <a:gd name="T17" fmla="*/ 0 h 262"/>
                  <a:gd name="T18" fmla="*/ 0 w 261"/>
                  <a:gd name="T19" fmla="*/ 0 h 262"/>
                  <a:gd name="T20" fmla="*/ 0 w 261"/>
                  <a:gd name="T21" fmla="*/ 0 h 262"/>
                  <a:gd name="T22" fmla="*/ 0 w 261"/>
                  <a:gd name="T23" fmla="*/ 0 h 262"/>
                  <a:gd name="T24" fmla="*/ 0 w 261"/>
                  <a:gd name="T25" fmla="*/ 0 h 262"/>
                  <a:gd name="T26" fmla="*/ 0 w 261"/>
                  <a:gd name="T27" fmla="*/ 0 h 262"/>
                  <a:gd name="T28" fmla="*/ 0 w 261"/>
                  <a:gd name="T29" fmla="*/ 0 h 262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261" h="262">
                    <a:moveTo>
                      <a:pt x="232" y="241"/>
                    </a:moveTo>
                    <a:lnTo>
                      <a:pt x="232" y="240"/>
                    </a:lnTo>
                    <a:lnTo>
                      <a:pt x="232" y="238"/>
                    </a:lnTo>
                    <a:lnTo>
                      <a:pt x="261" y="262"/>
                    </a:lnTo>
                    <a:lnTo>
                      <a:pt x="232" y="238"/>
                    </a:lnTo>
                    <a:lnTo>
                      <a:pt x="232" y="236"/>
                    </a:lnTo>
                    <a:lnTo>
                      <a:pt x="43" y="39"/>
                    </a:lnTo>
                    <a:lnTo>
                      <a:pt x="23" y="30"/>
                    </a:lnTo>
                    <a:lnTo>
                      <a:pt x="22" y="30"/>
                    </a:lnTo>
                    <a:lnTo>
                      <a:pt x="20" y="30"/>
                    </a:lnTo>
                    <a:lnTo>
                      <a:pt x="19" y="30"/>
                    </a:lnTo>
                    <a:lnTo>
                      <a:pt x="0" y="0"/>
                    </a:lnTo>
                    <a:lnTo>
                      <a:pt x="19" y="30"/>
                    </a:lnTo>
                    <a:lnTo>
                      <a:pt x="232" y="242"/>
                    </a:lnTo>
                    <a:lnTo>
                      <a:pt x="232" y="241"/>
                    </a:lnTo>
                    <a:close/>
                  </a:path>
                </a:pathLst>
              </a:custGeom>
              <a:blipFill dpi="0" rotWithShape="0">
                <a:blip r:embed="rId10"/>
                <a:srcRect/>
                <a:stretch>
                  <a:fillRect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61" name="未知">
                <a:extLst>
                  <a:ext uri="{FF2B5EF4-FFF2-40B4-BE49-F238E27FC236}">
                    <a16:creationId xmlns:a16="http://schemas.microsoft.com/office/drawing/2014/main" id="{C164115E-9C30-D83A-74FB-AA0D2BDF59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2" y="416"/>
                <a:ext cx="90" cy="89"/>
              </a:xfrm>
              <a:custGeom>
                <a:avLst/>
                <a:gdLst>
                  <a:gd name="T0" fmla="*/ 0 w 224"/>
                  <a:gd name="T1" fmla="*/ 0 h 223"/>
                  <a:gd name="T2" fmla="*/ 0 w 224"/>
                  <a:gd name="T3" fmla="*/ 0 h 223"/>
                  <a:gd name="T4" fmla="*/ 0 w 224"/>
                  <a:gd name="T5" fmla="*/ 0 h 223"/>
                  <a:gd name="T6" fmla="*/ 0 w 224"/>
                  <a:gd name="T7" fmla="*/ 0 h 223"/>
                  <a:gd name="T8" fmla="*/ 0 w 224"/>
                  <a:gd name="T9" fmla="*/ 0 h 223"/>
                  <a:gd name="T10" fmla="*/ 0 w 224"/>
                  <a:gd name="T11" fmla="*/ 0 h 223"/>
                  <a:gd name="T12" fmla="*/ 0 w 224"/>
                  <a:gd name="T13" fmla="*/ 0 h 223"/>
                  <a:gd name="T14" fmla="*/ 0 w 224"/>
                  <a:gd name="T15" fmla="*/ 0 h 223"/>
                  <a:gd name="T16" fmla="*/ 0 w 224"/>
                  <a:gd name="T17" fmla="*/ 0 h 223"/>
                  <a:gd name="T18" fmla="*/ 0 w 224"/>
                  <a:gd name="T19" fmla="*/ 0 h 223"/>
                  <a:gd name="T20" fmla="*/ 0 w 224"/>
                  <a:gd name="T21" fmla="*/ 0 h 223"/>
                  <a:gd name="T22" fmla="*/ 0 w 224"/>
                  <a:gd name="T23" fmla="*/ 0 h 223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224" h="223">
                    <a:moveTo>
                      <a:pt x="220" y="219"/>
                    </a:moveTo>
                    <a:lnTo>
                      <a:pt x="224" y="208"/>
                    </a:lnTo>
                    <a:lnTo>
                      <a:pt x="224" y="206"/>
                    </a:lnTo>
                    <a:lnTo>
                      <a:pt x="35" y="9"/>
                    </a:lnTo>
                    <a:lnTo>
                      <a:pt x="15" y="0"/>
                    </a:lnTo>
                    <a:lnTo>
                      <a:pt x="14" y="0"/>
                    </a:lnTo>
                    <a:lnTo>
                      <a:pt x="0" y="15"/>
                    </a:lnTo>
                    <a:lnTo>
                      <a:pt x="1" y="16"/>
                    </a:lnTo>
                    <a:lnTo>
                      <a:pt x="189" y="214"/>
                    </a:lnTo>
                    <a:lnTo>
                      <a:pt x="209" y="223"/>
                    </a:lnTo>
                    <a:lnTo>
                      <a:pt x="211" y="223"/>
                    </a:lnTo>
                    <a:lnTo>
                      <a:pt x="220" y="219"/>
                    </a:lnTo>
                    <a:close/>
                  </a:path>
                </a:pathLst>
              </a:custGeom>
              <a:noFill/>
              <a:ln w="63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62" name="未知">
                <a:extLst>
                  <a:ext uri="{FF2B5EF4-FFF2-40B4-BE49-F238E27FC236}">
                    <a16:creationId xmlns:a16="http://schemas.microsoft.com/office/drawing/2014/main" id="{C8B69CE0-BC20-825A-11B8-5A60B965B8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74" y="447"/>
                <a:ext cx="2" cy="23"/>
              </a:xfrm>
              <a:custGeom>
                <a:avLst/>
                <a:gdLst>
                  <a:gd name="T0" fmla="*/ 0 w 5"/>
                  <a:gd name="T1" fmla="*/ 0 h 57"/>
                  <a:gd name="T2" fmla="*/ 0 w 5"/>
                  <a:gd name="T3" fmla="*/ 0 h 57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5" h="57">
                    <a:moveTo>
                      <a:pt x="5" y="0"/>
                    </a:moveTo>
                    <a:lnTo>
                      <a:pt x="0" y="57"/>
                    </a:lnTo>
                  </a:path>
                </a:pathLst>
              </a:custGeom>
              <a:noFill/>
              <a:ln w="3175" cmpd="sng">
                <a:solidFill>
                  <a:srgbClr val="6666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63" name="未知">
                <a:extLst>
                  <a:ext uri="{FF2B5EF4-FFF2-40B4-BE49-F238E27FC236}">
                    <a16:creationId xmlns:a16="http://schemas.microsoft.com/office/drawing/2014/main" id="{7C37CE6F-CBC7-FE74-BCC5-5CA6D233863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73" y="447"/>
                <a:ext cx="2" cy="23"/>
              </a:xfrm>
              <a:custGeom>
                <a:avLst/>
                <a:gdLst>
                  <a:gd name="T0" fmla="*/ 0 w 5"/>
                  <a:gd name="T1" fmla="*/ 0 h 57"/>
                  <a:gd name="T2" fmla="*/ 0 w 5"/>
                  <a:gd name="T3" fmla="*/ 0 h 57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5" h="57">
                    <a:moveTo>
                      <a:pt x="5" y="0"/>
                    </a:moveTo>
                    <a:lnTo>
                      <a:pt x="0" y="57"/>
                    </a:lnTo>
                  </a:path>
                </a:pathLst>
              </a:custGeom>
              <a:noFill/>
              <a:ln w="3175" cmpd="sng">
                <a:solidFill>
                  <a:srgbClr val="BEBEBE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024" name="未知">
                <a:extLst>
                  <a:ext uri="{FF2B5EF4-FFF2-40B4-BE49-F238E27FC236}">
                    <a16:creationId xmlns:a16="http://schemas.microsoft.com/office/drawing/2014/main" id="{E29065A4-A0D4-07AD-F4C1-BC7E8E7578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94" y="467"/>
                <a:ext cx="2" cy="23"/>
              </a:xfrm>
              <a:custGeom>
                <a:avLst/>
                <a:gdLst>
                  <a:gd name="T0" fmla="*/ 0 w 6"/>
                  <a:gd name="T1" fmla="*/ 0 h 57"/>
                  <a:gd name="T2" fmla="*/ 0 w 6"/>
                  <a:gd name="T3" fmla="*/ 0 h 57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6" h="57">
                    <a:moveTo>
                      <a:pt x="6" y="0"/>
                    </a:moveTo>
                    <a:lnTo>
                      <a:pt x="0" y="57"/>
                    </a:lnTo>
                  </a:path>
                </a:pathLst>
              </a:custGeom>
              <a:noFill/>
              <a:ln w="3175" cmpd="sng">
                <a:solidFill>
                  <a:srgbClr val="6666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025" name="未知">
                <a:extLst>
                  <a:ext uri="{FF2B5EF4-FFF2-40B4-BE49-F238E27FC236}">
                    <a16:creationId xmlns:a16="http://schemas.microsoft.com/office/drawing/2014/main" id="{4F3CA25D-3D31-73B0-5212-683A5514FC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93" y="467"/>
                <a:ext cx="2" cy="23"/>
              </a:xfrm>
              <a:custGeom>
                <a:avLst/>
                <a:gdLst>
                  <a:gd name="T0" fmla="*/ 0 w 5"/>
                  <a:gd name="T1" fmla="*/ 0 h 57"/>
                  <a:gd name="T2" fmla="*/ 0 w 5"/>
                  <a:gd name="T3" fmla="*/ 0 h 57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5" h="57">
                    <a:moveTo>
                      <a:pt x="5" y="0"/>
                    </a:moveTo>
                    <a:lnTo>
                      <a:pt x="0" y="57"/>
                    </a:lnTo>
                  </a:path>
                </a:pathLst>
              </a:custGeom>
              <a:noFill/>
              <a:ln w="3175" cmpd="sng">
                <a:solidFill>
                  <a:srgbClr val="BEBEBE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026" name="未知">
                <a:extLst>
                  <a:ext uri="{FF2B5EF4-FFF2-40B4-BE49-F238E27FC236}">
                    <a16:creationId xmlns:a16="http://schemas.microsoft.com/office/drawing/2014/main" id="{5751114F-4F0D-F512-E8CB-EB954A3EE7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04" y="478"/>
                <a:ext cx="2" cy="23"/>
              </a:xfrm>
              <a:custGeom>
                <a:avLst/>
                <a:gdLst>
                  <a:gd name="T0" fmla="*/ 0 w 5"/>
                  <a:gd name="T1" fmla="*/ 0 h 57"/>
                  <a:gd name="T2" fmla="*/ 0 w 5"/>
                  <a:gd name="T3" fmla="*/ 0 h 57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5" h="57">
                    <a:moveTo>
                      <a:pt x="5" y="0"/>
                    </a:moveTo>
                    <a:lnTo>
                      <a:pt x="0" y="57"/>
                    </a:lnTo>
                  </a:path>
                </a:pathLst>
              </a:custGeom>
              <a:noFill/>
              <a:ln w="3175" cmpd="sng">
                <a:solidFill>
                  <a:srgbClr val="6666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027" name="未知">
                <a:extLst>
                  <a:ext uri="{FF2B5EF4-FFF2-40B4-BE49-F238E27FC236}">
                    <a16:creationId xmlns:a16="http://schemas.microsoft.com/office/drawing/2014/main" id="{05F73992-9622-3DA9-E84C-32A70C1924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03" y="478"/>
                <a:ext cx="3" cy="23"/>
              </a:xfrm>
              <a:custGeom>
                <a:avLst/>
                <a:gdLst>
                  <a:gd name="T0" fmla="*/ 1 w 6"/>
                  <a:gd name="T1" fmla="*/ 0 h 57"/>
                  <a:gd name="T2" fmla="*/ 0 w 6"/>
                  <a:gd name="T3" fmla="*/ 0 h 57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6" h="57">
                    <a:moveTo>
                      <a:pt x="6" y="0"/>
                    </a:moveTo>
                    <a:lnTo>
                      <a:pt x="0" y="57"/>
                    </a:lnTo>
                  </a:path>
                </a:pathLst>
              </a:custGeom>
              <a:noFill/>
              <a:ln w="3175" cmpd="sng">
                <a:solidFill>
                  <a:srgbClr val="BEBEBE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028" name="未知">
                <a:extLst>
                  <a:ext uri="{FF2B5EF4-FFF2-40B4-BE49-F238E27FC236}">
                    <a16:creationId xmlns:a16="http://schemas.microsoft.com/office/drawing/2014/main" id="{0A49CDDD-197B-2F84-A9C4-5E40B52F3E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4" y="457"/>
                <a:ext cx="2" cy="23"/>
              </a:xfrm>
              <a:custGeom>
                <a:avLst/>
                <a:gdLst>
                  <a:gd name="T0" fmla="*/ 0 w 6"/>
                  <a:gd name="T1" fmla="*/ 0 h 57"/>
                  <a:gd name="T2" fmla="*/ 0 w 6"/>
                  <a:gd name="T3" fmla="*/ 0 h 57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6" h="57">
                    <a:moveTo>
                      <a:pt x="6" y="0"/>
                    </a:moveTo>
                    <a:lnTo>
                      <a:pt x="0" y="57"/>
                    </a:lnTo>
                  </a:path>
                </a:pathLst>
              </a:custGeom>
              <a:noFill/>
              <a:ln w="3175" cmpd="sng">
                <a:solidFill>
                  <a:srgbClr val="6666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029" name="未知">
                <a:extLst>
                  <a:ext uri="{FF2B5EF4-FFF2-40B4-BE49-F238E27FC236}">
                    <a16:creationId xmlns:a16="http://schemas.microsoft.com/office/drawing/2014/main" id="{291B91DD-6568-759E-FA20-8782A6C017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3" y="457"/>
                <a:ext cx="2" cy="23"/>
              </a:xfrm>
              <a:custGeom>
                <a:avLst/>
                <a:gdLst>
                  <a:gd name="T0" fmla="*/ 0 w 5"/>
                  <a:gd name="T1" fmla="*/ 0 h 57"/>
                  <a:gd name="T2" fmla="*/ 0 w 5"/>
                  <a:gd name="T3" fmla="*/ 0 h 57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5" h="57">
                    <a:moveTo>
                      <a:pt x="5" y="0"/>
                    </a:moveTo>
                    <a:lnTo>
                      <a:pt x="0" y="57"/>
                    </a:lnTo>
                  </a:path>
                </a:pathLst>
              </a:custGeom>
              <a:noFill/>
              <a:ln w="3175" cmpd="sng">
                <a:solidFill>
                  <a:srgbClr val="BEBEBE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030" name="未知">
                <a:extLst>
                  <a:ext uri="{FF2B5EF4-FFF2-40B4-BE49-F238E27FC236}">
                    <a16:creationId xmlns:a16="http://schemas.microsoft.com/office/drawing/2014/main" id="{367BA1BB-2524-9D0B-02FB-7B83A7511B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5" y="438"/>
                <a:ext cx="2" cy="23"/>
              </a:xfrm>
              <a:custGeom>
                <a:avLst/>
                <a:gdLst>
                  <a:gd name="T0" fmla="*/ 0 w 5"/>
                  <a:gd name="T1" fmla="*/ 0 h 56"/>
                  <a:gd name="T2" fmla="*/ 0 w 5"/>
                  <a:gd name="T3" fmla="*/ 0 h 56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5" h="56">
                    <a:moveTo>
                      <a:pt x="5" y="0"/>
                    </a:moveTo>
                    <a:lnTo>
                      <a:pt x="0" y="56"/>
                    </a:lnTo>
                  </a:path>
                </a:pathLst>
              </a:custGeom>
              <a:noFill/>
              <a:ln w="3175" cmpd="sng">
                <a:solidFill>
                  <a:srgbClr val="6666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031" name="未知">
                <a:extLst>
                  <a:ext uri="{FF2B5EF4-FFF2-40B4-BE49-F238E27FC236}">
                    <a16:creationId xmlns:a16="http://schemas.microsoft.com/office/drawing/2014/main" id="{454CC92D-7DE9-2A79-912B-B192D7C3CA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4" y="438"/>
                <a:ext cx="2" cy="23"/>
              </a:xfrm>
              <a:custGeom>
                <a:avLst/>
                <a:gdLst>
                  <a:gd name="T0" fmla="*/ 0 w 5"/>
                  <a:gd name="T1" fmla="*/ 0 h 56"/>
                  <a:gd name="T2" fmla="*/ 0 w 5"/>
                  <a:gd name="T3" fmla="*/ 0 h 56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5" h="56">
                    <a:moveTo>
                      <a:pt x="5" y="0"/>
                    </a:moveTo>
                    <a:lnTo>
                      <a:pt x="0" y="56"/>
                    </a:lnTo>
                  </a:path>
                </a:pathLst>
              </a:custGeom>
              <a:noFill/>
              <a:ln w="3175" cmpd="sng">
                <a:solidFill>
                  <a:srgbClr val="BEBEBE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032" name="未知">
                <a:extLst>
                  <a:ext uri="{FF2B5EF4-FFF2-40B4-BE49-F238E27FC236}">
                    <a16:creationId xmlns:a16="http://schemas.microsoft.com/office/drawing/2014/main" id="{D6F2B46B-D144-BC67-E4C1-957D97ABB0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5" y="475"/>
                <a:ext cx="251" cy="251"/>
              </a:xfrm>
              <a:custGeom>
                <a:avLst/>
                <a:gdLst>
                  <a:gd name="T0" fmla="*/ 0 w 627"/>
                  <a:gd name="T1" fmla="*/ 0 h 627"/>
                  <a:gd name="T2" fmla="*/ 0 w 627"/>
                  <a:gd name="T3" fmla="*/ 0 h 627"/>
                  <a:gd name="T4" fmla="*/ 0 w 627"/>
                  <a:gd name="T5" fmla="*/ 0 h 627"/>
                  <a:gd name="T6" fmla="*/ 0 w 627"/>
                  <a:gd name="T7" fmla="*/ 0 h 627"/>
                  <a:gd name="T8" fmla="*/ 0 w 627"/>
                  <a:gd name="T9" fmla="*/ 0 h 627"/>
                  <a:gd name="T10" fmla="*/ 0 w 627"/>
                  <a:gd name="T11" fmla="*/ 0 h 627"/>
                  <a:gd name="T12" fmla="*/ 0 w 627"/>
                  <a:gd name="T13" fmla="*/ 0 h 627"/>
                  <a:gd name="T14" fmla="*/ 0 w 627"/>
                  <a:gd name="T15" fmla="*/ 0 h 627"/>
                  <a:gd name="T16" fmla="*/ 0 w 627"/>
                  <a:gd name="T17" fmla="*/ 0 h 627"/>
                  <a:gd name="T18" fmla="*/ 0 w 627"/>
                  <a:gd name="T19" fmla="*/ 0 h 627"/>
                  <a:gd name="T20" fmla="*/ 0 w 627"/>
                  <a:gd name="T21" fmla="*/ 0 h 627"/>
                  <a:gd name="T22" fmla="*/ 0 w 627"/>
                  <a:gd name="T23" fmla="*/ 0 h 627"/>
                  <a:gd name="T24" fmla="*/ 0 w 627"/>
                  <a:gd name="T25" fmla="*/ 0 h 627"/>
                  <a:gd name="T26" fmla="*/ 0 w 627"/>
                  <a:gd name="T27" fmla="*/ 0 h 627"/>
                  <a:gd name="T28" fmla="*/ 0 w 627"/>
                  <a:gd name="T29" fmla="*/ 0 h 627"/>
                  <a:gd name="T30" fmla="*/ 0 w 627"/>
                  <a:gd name="T31" fmla="*/ 0 h 627"/>
                  <a:gd name="T32" fmla="*/ 0 w 627"/>
                  <a:gd name="T33" fmla="*/ 0 h 627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627" h="627">
                    <a:moveTo>
                      <a:pt x="541" y="546"/>
                    </a:moveTo>
                    <a:lnTo>
                      <a:pt x="592" y="511"/>
                    </a:lnTo>
                    <a:lnTo>
                      <a:pt x="594" y="489"/>
                    </a:lnTo>
                    <a:lnTo>
                      <a:pt x="627" y="627"/>
                    </a:lnTo>
                    <a:lnTo>
                      <a:pt x="594" y="489"/>
                    </a:lnTo>
                    <a:lnTo>
                      <a:pt x="594" y="486"/>
                    </a:lnTo>
                    <a:lnTo>
                      <a:pt x="179" y="67"/>
                    </a:lnTo>
                    <a:lnTo>
                      <a:pt x="129" y="31"/>
                    </a:lnTo>
                    <a:lnTo>
                      <a:pt x="127" y="31"/>
                    </a:lnTo>
                    <a:lnTo>
                      <a:pt x="80" y="72"/>
                    </a:lnTo>
                    <a:lnTo>
                      <a:pt x="79" y="82"/>
                    </a:lnTo>
                    <a:lnTo>
                      <a:pt x="0" y="0"/>
                    </a:lnTo>
                    <a:lnTo>
                      <a:pt x="79" y="82"/>
                    </a:lnTo>
                    <a:lnTo>
                      <a:pt x="79" y="84"/>
                    </a:lnTo>
                    <a:lnTo>
                      <a:pt x="499" y="533"/>
                    </a:lnTo>
                    <a:lnTo>
                      <a:pt x="537" y="546"/>
                    </a:lnTo>
                    <a:lnTo>
                      <a:pt x="541" y="546"/>
                    </a:lnTo>
                    <a:close/>
                  </a:path>
                </a:pathLst>
              </a:custGeom>
              <a:blipFill dpi="0" rotWithShape="0">
                <a:blip r:embed="rId11"/>
                <a:srcRect/>
                <a:stretch>
                  <a:fillRect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033" name="未知">
                <a:extLst>
                  <a:ext uri="{FF2B5EF4-FFF2-40B4-BE49-F238E27FC236}">
                    <a16:creationId xmlns:a16="http://schemas.microsoft.com/office/drawing/2014/main" id="{3FAEC003-B25E-A8A3-F233-4A6FE88A84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0" y="456"/>
                <a:ext cx="225" cy="225"/>
              </a:xfrm>
              <a:custGeom>
                <a:avLst/>
                <a:gdLst>
                  <a:gd name="T0" fmla="*/ 0 w 563"/>
                  <a:gd name="T1" fmla="*/ 0 h 562"/>
                  <a:gd name="T2" fmla="*/ 0 w 563"/>
                  <a:gd name="T3" fmla="*/ 0 h 562"/>
                  <a:gd name="T4" fmla="*/ 0 w 563"/>
                  <a:gd name="T5" fmla="*/ 0 h 562"/>
                  <a:gd name="T6" fmla="*/ 0 w 563"/>
                  <a:gd name="T7" fmla="*/ 0 h 562"/>
                  <a:gd name="T8" fmla="*/ 0 w 563"/>
                  <a:gd name="T9" fmla="*/ 0 h 562"/>
                  <a:gd name="T10" fmla="*/ 0 w 563"/>
                  <a:gd name="T11" fmla="*/ 0 h 562"/>
                  <a:gd name="T12" fmla="*/ 0 w 563"/>
                  <a:gd name="T13" fmla="*/ 0 h 562"/>
                  <a:gd name="T14" fmla="*/ 0 w 563"/>
                  <a:gd name="T15" fmla="*/ 0 h 56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563" h="562">
                    <a:moveTo>
                      <a:pt x="481" y="527"/>
                    </a:moveTo>
                    <a:lnTo>
                      <a:pt x="67" y="115"/>
                    </a:lnTo>
                    <a:lnTo>
                      <a:pt x="0" y="0"/>
                    </a:lnTo>
                    <a:lnTo>
                      <a:pt x="67" y="115"/>
                    </a:lnTo>
                    <a:lnTo>
                      <a:pt x="481" y="529"/>
                    </a:lnTo>
                    <a:lnTo>
                      <a:pt x="563" y="562"/>
                    </a:lnTo>
                    <a:lnTo>
                      <a:pt x="481" y="529"/>
                    </a:lnTo>
                    <a:lnTo>
                      <a:pt x="481" y="527"/>
                    </a:lnTo>
                    <a:close/>
                  </a:path>
                </a:pathLst>
              </a:custGeom>
              <a:blipFill dpi="0" rotWithShape="0">
                <a:blip r:embed="rId12"/>
                <a:srcRect/>
                <a:stretch>
                  <a:fillRect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034" name="未知">
                <a:extLst>
                  <a:ext uri="{FF2B5EF4-FFF2-40B4-BE49-F238E27FC236}">
                    <a16:creationId xmlns:a16="http://schemas.microsoft.com/office/drawing/2014/main" id="{EB6AB25A-F1EF-395C-DC3D-81B4371CB3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8" y="461"/>
                <a:ext cx="102" cy="102"/>
              </a:xfrm>
              <a:custGeom>
                <a:avLst/>
                <a:gdLst>
                  <a:gd name="T0" fmla="*/ 0 w 253"/>
                  <a:gd name="T1" fmla="*/ 0 h 253"/>
                  <a:gd name="T2" fmla="*/ 0 w 253"/>
                  <a:gd name="T3" fmla="*/ 0 h 253"/>
                  <a:gd name="T4" fmla="*/ 0 w 253"/>
                  <a:gd name="T5" fmla="*/ 0 h 253"/>
                  <a:gd name="T6" fmla="*/ 0 w 253"/>
                  <a:gd name="T7" fmla="*/ 0 h 253"/>
                  <a:gd name="T8" fmla="*/ 0 w 253"/>
                  <a:gd name="T9" fmla="*/ 0 h 253"/>
                  <a:gd name="T10" fmla="*/ 0 w 253"/>
                  <a:gd name="T11" fmla="*/ 0 h 253"/>
                  <a:gd name="T12" fmla="*/ 0 w 253"/>
                  <a:gd name="T13" fmla="*/ 0 h 253"/>
                  <a:gd name="T14" fmla="*/ 0 w 253"/>
                  <a:gd name="T15" fmla="*/ 0 h 253"/>
                  <a:gd name="T16" fmla="*/ 0 w 253"/>
                  <a:gd name="T17" fmla="*/ 0 h 253"/>
                  <a:gd name="T18" fmla="*/ 0 w 253"/>
                  <a:gd name="T19" fmla="*/ 0 h 25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53" h="253">
                    <a:moveTo>
                      <a:pt x="144" y="124"/>
                    </a:moveTo>
                    <a:lnTo>
                      <a:pt x="234" y="97"/>
                    </a:lnTo>
                    <a:lnTo>
                      <a:pt x="253" y="253"/>
                    </a:lnTo>
                    <a:lnTo>
                      <a:pt x="234" y="97"/>
                    </a:lnTo>
                    <a:lnTo>
                      <a:pt x="158" y="21"/>
                    </a:lnTo>
                    <a:lnTo>
                      <a:pt x="21" y="152"/>
                    </a:lnTo>
                    <a:lnTo>
                      <a:pt x="0" y="0"/>
                    </a:lnTo>
                    <a:lnTo>
                      <a:pt x="21" y="152"/>
                    </a:lnTo>
                    <a:lnTo>
                      <a:pt x="48" y="171"/>
                    </a:lnTo>
                    <a:lnTo>
                      <a:pt x="144" y="124"/>
                    </a:lnTo>
                    <a:close/>
                  </a:path>
                </a:pathLst>
              </a:custGeom>
              <a:blipFill dpi="0" rotWithShape="0">
                <a:blip r:embed="rId13"/>
                <a:srcRect/>
                <a:stretch>
                  <a:fillRect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035" name="未知">
                <a:extLst>
                  <a:ext uri="{FF2B5EF4-FFF2-40B4-BE49-F238E27FC236}">
                    <a16:creationId xmlns:a16="http://schemas.microsoft.com/office/drawing/2014/main" id="{7A2D89E2-C3A4-C1CD-1E93-2889E24018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3" y="438"/>
                <a:ext cx="70" cy="70"/>
              </a:xfrm>
              <a:custGeom>
                <a:avLst/>
                <a:gdLst>
                  <a:gd name="T0" fmla="*/ 0 w 175"/>
                  <a:gd name="T1" fmla="*/ 0 h 175"/>
                  <a:gd name="T2" fmla="*/ 0 w 175"/>
                  <a:gd name="T3" fmla="*/ 0 h 175"/>
                  <a:gd name="T4" fmla="*/ 0 w 175"/>
                  <a:gd name="T5" fmla="*/ 0 h 175"/>
                  <a:gd name="T6" fmla="*/ 0 w 175"/>
                  <a:gd name="T7" fmla="*/ 0 h 175"/>
                  <a:gd name="T8" fmla="*/ 0 w 175"/>
                  <a:gd name="T9" fmla="*/ 0 h 175"/>
                  <a:gd name="T10" fmla="*/ 0 w 175"/>
                  <a:gd name="T11" fmla="*/ 0 h 175"/>
                  <a:gd name="T12" fmla="*/ 0 w 175"/>
                  <a:gd name="T13" fmla="*/ 0 h 175"/>
                  <a:gd name="T14" fmla="*/ 0 w 175"/>
                  <a:gd name="T15" fmla="*/ 0 h 175"/>
                  <a:gd name="T16" fmla="*/ 0 w 175"/>
                  <a:gd name="T17" fmla="*/ 0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5" h="175">
                    <a:moveTo>
                      <a:pt x="110" y="143"/>
                    </a:moveTo>
                    <a:lnTo>
                      <a:pt x="175" y="175"/>
                    </a:lnTo>
                    <a:lnTo>
                      <a:pt x="110" y="143"/>
                    </a:lnTo>
                    <a:lnTo>
                      <a:pt x="48" y="55"/>
                    </a:lnTo>
                    <a:lnTo>
                      <a:pt x="21" y="80"/>
                    </a:lnTo>
                    <a:lnTo>
                      <a:pt x="0" y="0"/>
                    </a:lnTo>
                    <a:lnTo>
                      <a:pt x="21" y="80"/>
                    </a:lnTo>
                    <a:lnTo>
                      <a:pt x="97" y="156"/>
                    </a:lnTo>
                    <a:lnTo>
                      <a:pt x="110" y="143"/>
                    </a:lnTo>
                    <a:close/>
                  </a:path>
                </a:pathLst>
              </a:custGeom>
              <a:blipFill dpi="0" rotWithShape="0">
                <a:blip r:embed="rId14"/>
                <a:srcRect/>
                <a:stretch>
                  <a:fillRect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036" name="未知">
                <a:extLst>
                  <a:ext uri="{FF2B5EF4-FFF2-40B4-BE49-F238E27FC236}">
                    <a16:creationId xmlns:a16="http://schemas.microsoft.com/office/drawing/2014/main" id="{9F338EAE-097A-DE63-DB0C-D193308907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7" y="460"/>
                <a:ext cx="90" cy="70"/>
              </a:xfrm>
              <a:custGeom>
                <a:avLst/>
                <a:gdLst>
                  <a:gd name="T0" fmla="*/ 0 w 226"/>
                  <a:gd name="T1" fmla="*/ 0 h 175"/>
                  <a:gd name="T2" fmla="*/ 0 w 226"/>
                  <a:gd name="T3" fmla="*/ 0 h 175"/>
                  <a:gd name="T4" fmla="*/ 0 w 226"/>
                  <a:gd name="T5" fmla="*/ 0 h 175"/>
                  <a:gd name="T6" fmla="*/ 0 w 226"/>
                  <a:gd name="T7" fmla="*/ 0 h 175"/>
                  <a:gd name="T8" fmla="*/ 0 w 226"/>
                  <a:gd name="T9" fmla="*/ 0 h 175"/>
                  <a:gd name="T10" fmla="*/ 0 w 226"/>
                  <a:gd name="T11" fmla="*/ 0 h 175"/>
                  <a:gd name="T12" fmla="*/ 0 w 226"/>
                  <a:gd name="T13" fmla="*/ 0 h 175"/>
                  <a:gd name="T14" fmla="*/ 0 w 226"/>
                  <a:gd name="T15" fmla="*/ 0 h 175"/>
                  <a:gd name="T16" fmla="*/ 0 w 226"/>
                  <a:gd name="T17" fmla="*/ 0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226" h="175">
                    <a:moveTo>
                      <a:pt x="226" y="88"/>
                    </a:moveTo>
                    <a:lnTo>
                      <a:pt x="175" y="142"/>
                    </a:lnTo>
                    <a:lnTo>
                      <a:pt x="170" y="141"/>
                    </a:lnTo>
                    <a:lnTo>
                      <a:pt x="165" y="140"/>
                    </a:lnTo>
                    <a:lnTo>
                      <a:pt x="123" y="128"/>
                    </a:lnTo>
                    <a:lnTo>
                      <a:pt x="27" y="175"/>
                    </a:lnTo>
                    <a:lnTo>
                      <a:pt x="0" y="156"/>
                    </a:lnTo>
                    <a:lnTo>
                      <a:pt x="164" y="0"/>
                    </a:lnTo>
                    <a:lnTo>
                      <a:pt x="226" y="88"/>
                    </a:lnTo>
                    <a:close/>
                  </a:path>
                </a:pathLst>
              </a:custGeom>
              <a:noFill/>
              <a:ln w="63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037" name="未知">
                <a:extLst>
                  <a:ext uri="{FF2B5EF4-FFF2-40B4-BE49-F238E27FC236}">
                    <a16:creationId xmlns:a16="http://schemas.microsoft.com/office/drawing/2014/main" id="{3FAF4E42-8221-DB43-9D61-2E33F6AEDE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1" y="465"/>
                <a:ext cx="6" cy="7"/>
              </a:xfrm>
              <a:custGeom>
                <a:avLst/>
                <a:gdLst>
                  <a:gd name="T0" fmla="*/ 0 w 15"/>
                  <a:gd name="T1" fmla="*/ 0 h 17"/>
                  <a:gd name="T2" fmla="*/ 0 w 15"/>
                  <a:gd name="T3" fmla="*/ 0 h 17"/>
                  <a:gd name="T4" fmla="*/ 0 w 15"/>
                  <a:gd name="T5" fmla="*/ 0 h 17"/>
                  <a:gd name="T6" fmla="*/ 0 w 15"/>
                  <a:gd name="T7" fmla="*/ 0 h 17"/>
                  <a:gd name="T8" fmla="*/ 0 w 15"/>
                  <a:gd name="T9" fmla="*/ 0 h 17"/>
                  <a:gd name="T10" fmla="*/ 0 w 15"/>
                  <a:gd name="T11" fmla="*/ 0 h 1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5" h="17">
                    <a:moveTo>
                      <a:pt x="15" y="16"/>
                    </a:moveTo>
                    <a:lnTo>
                      <a:pt x="15" y="15"/>
                    </a:lnTo>
                    <a:lnTo>
                      <a:pt x="0" y="0"/>
                    </a:lnTo>
                    <a:lnTo>
                      <a:pt x="1" y="1"/>
                    </a:lnTo>
                    <a:lnTo>
                      <a:pt x="14" y="17"/>
                    </a:lnTo>
                    <a:lnTo>
                      <a:pt x="15" y="1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038" name="未知">
                <a:extLst>
                  <a:ext uri="{FF2B5EF4-FFF2-40B4-BE49-F238E27FC236}">
                    <a16:creationId xmlns:a16="http://schemas.microsoft.com/office/drawing/2014/main" id="{9D4F5665-1CF5-5CD3-EA58-EA5D3D7D21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8" y="388"/>
                <a:ext cx="112" cy="112"/>
              </a:xfrm>
              <a:custGeom>
                <a:avLst/>
                <a:gdLst>
                  <a:gd name="T0" fmla="*/ 0 w 278"/>
                  <a:gd name="T1" fmla="*/ 0 h 279"/>
                  <a:gd name="T2" fmla="*/ 0 w 278"/>
                  <a:gd name="T3" fmla="*/ 0 h 279"/>
                  <a:gd name="T4" fmla="*/ 0 w 278"/>
                  <a:gd name="T5" fmla="*/ 0 h 279"/>
                  <a:gd name="T6" fmla="*/ 0 w 278"/>
                  <a:gd name="T7" fmla="*/ 0 h 279"/>
                  <a:gd name="T8" fmla="*/ 0 w 278"/>
                  <a:gd name="T9" fmla="*/ 0 h 279"/>
                  <a:gd name="T10" fmla="*/ 0 w 278"/>
                  <a:gd name="T11" fmla="*/ 0 h 279"/>
                  <a:gd name="T12" fmla="*/ 0 w 278"/>
                  <a:gd name="T13" fmla="*/ 0 h 279"/>
                  <a:gd name="T14" fmla="*/ 0 w 278"/>
                  <a:gd name="T15" fmla="*/ 0 h 279"/>
                  <a:gd name="T16" fmla="*/ 0 w 278"/>
                  <a:gd name="T17" fmla="*/ 0 h 279"/>
                  <a:gd name="T18" fmla="*/ 0 w 278"/>
                  <a:gd name="T19" fmla="*/ 0 h 279"/>
                  <a:gd name="T20" fmla="*/ 0 w 278"/>
                  <a:gd name="T21" fmla="*/ 0 h 279"/>
                  <a:gd name="T22" fmla="*/ 0 w 278"/>
                  <a:gd name="T23" fmla="*/ 0 h 279"/>
                  <a:gd name="T24" fmla="*/ 0 w 278"/>
                  <a:gd name="T25" fmla="*/ 0 h 279"/>
                  <a:gd name="T26" fmla="*/ 0 w 278"/>
                  <a:gd name="T27" fmla="*/ 0 h 279"/>
                  <a:gd name="T28" fmla="*/ 0 w 278"/>
                  <a:gd name="T29" fmla="*/ 0 h 279"/>
                  <a:gd name="T30" fmla="*/ 0 w 278"/>
                  <a:gd name="T31" fmla="*/ 0 h 279"/>
                  <a:gd name="T32" fmla="*/ 0 w 278"/>
                  <a:gd name="T33" fmla="*/ 0 h 279"/>
                  <a:gd name="T34" fmla="*/ 0 w 278"/>
                  <a:gd name="T35" fmla="*/ 0 h 279"/>
                  <a:gd name="T36" fmla="*/ 0 w 278"/>
                  <a:gd name="T37" fmla="*/ 0 h 279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0" t="0" r="r" b="b"/>
                <a:pathLst>
                  <a:path w="278" h="279">
                    <a:moveTo>
                      <a:pt x="72" y="206"/>
                    </a:moveTo>
                    <a:lnTo>
                      <a:pt x="114" y="160"/>
                    </a:lnTo>
                    <a:lnTo>
                      <a:pt x="164" y="116"/>
                    </a:lnTo>
                    <a:lnTo>
                      <a:pt x="181" y="108"/>
                    </a:lnTo>
                    <a:lnTo>
                      <a:pt x="230" y="158"/>
                    </a:lnTo>
                    <a:lnTo>
                      <a:pt x="260" y="126"/>
                    </a:lnTo>
                    <a:lnTo>
                      <a:pt x="278" y="279"/>
                    </a:lnTo>
                    <a:lnTo>
                      <a:pt x="260" y="126"/>
                    </a:lnTo>
                    <a:lnTo>
                      <a:pt x="164" y="30"/>
                    </a:lnTo>
                    <a:lnTo>
                      <a:pt x="156" y="36"/>
                    </a:lnTo>
                    <a:lnTo>
                      <a:pt x="146" y="43"/>
                    </a:lnTo>
                    <a:lnTo>
                      <a:pt x="102" y="88"/>
                    </a:lnTo>
                    <a:lnTo>
                      <a:pt x="63" y="142"/>
                    </a:lnTo>
                    <a:lnTo>
                      <a:pt x="49" y="177"/>
                    </a:lnTo>
                    <a:lnTo>
                      <a:pt x="0" y="0"/>
                    </a:lnTo>
                    <a:lnTo>
                      <a:pt x="49" y="177"/>
                    </a:lnTo>
                    <a:lnTo>
                      <a:pt x="49" y="178"/>
                    </a:lnTo>
                    <a:lnTo>
                      <a:pt x="71" y="207"/>
                    </a:lnTo>
                    <a:lnTo>
                      <a:pt x="72" y="206"/>
                    </a:lnTo>
                    <a:close/>
                  </a:path>
                </a:pathLst>
              </a:custGeom>
              <a:blipFill dpi="0" rotWithShape="0">
                <a:blip r:embed="rId15"/>
                <a:srcRect/>
                <a:stretch>
                  <a:fillRect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039" name="未知">
                <a:extLst>
                  <a:ext uri="{FF2B5EF4-FFF2-40B4-BE49-F238E27FC236}">
                    <a16:creationId xmlns:a16="http://schemas.microsoft.com/office/drawing/2014/main" id="{6CA45ACB-5A2B-C8F6-9007-1F6D5536CD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2" y="365"/>
                <a:ext cx="81" cy="81"/>
              </a:xfrm>
              <a:custGeom>
                <a:avLst/>
                <a:gdLst>
                  <a:gd name="T0" fmla="*/ 0 w 201"/>
                  <a:gd name="T1" fmla="*/ 0 h 201"/>
                  <a:gd name="T2" fmla="*/ 0 w 201"/>
                  <a:gd name="T3" fmla="*/ 0 h 201"/>
                  <a:gd name="T4" fmla="*/ 0 w 201"/>
                  <a:gd name="T5" fmla="*/ 0 h 201"/>
                  <a:gd name="T6" fmla="*/ 0 w 201"/>
                  <a:gd name="T7" fmla="*/ 0 h 201"/>
                  <a:gd name="T8" fmla="*/ 0 w 201"/>
                  <a:gd name="T9" fmla="*/ 0 h 201"/>
                  <a:gd name="T10" fmla="*/ 0 w 201"/>
                  <a:gd name="T11" fmla="*/ 0 h 201"/>
                  <a:gd name="T12" fmla="*/ 0 w 201"/>
                  <a:gd name="T13" fmla="*/ 0 h 201"/>
                  <a:gd name="T14" fmla="*/ 0 w 201"/>
                  <a:gd name="T15" fmla="*/ 0 h 201"/>
                  <a:gd name="T16" fmla="*/ 0 w 201"/>
                  <a:gd name="T17" fmla="*/ 0 h 201"/>
                  <a:gd name="T18" fmla="*/ 0 w 201"/>
                  <a:gd name="T19" fmla="*/ 0 h 201"/>
                  <a:gd name="T20" fmla="*/ 0 w 201"/>
                  <a:gd name="T21" fmla="*/ 0 h 201"/>
                  <a:gd name="T22" fmla="*/ 0 w 201"/>
                  <a:gd name="T23" fmla="*/ 0 h 201"/>
                  <a:gd name="T24" fmla="*/ 0 w 201"/>
                  <a:gd name="T25" fmla="*/ 0 h 201"/>
                  <a:gd name="T26" fmla="*/ 0 w 201"/>
                  <a:gd name="T27" fmla="*/ 0 h 201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201" h="201">
                    <a:moveTo>
                      <a:pt x="147" y="159"/>
                    </a:moveTo>
                    <a:lnTo>
                      <a:pt x="201" y="201"/>
                    </a:lnTo>
                    <a:lnTo>
                      <a:pt x="147" y="159"/>
                    </a:lnTo>
                    <a:lnTo>
                      <a:pt x="122" y="104"/>
                    </a:lnTo>
                    <a:lnTo>
                      <a:pt x="68" y="68"/>
                    </a:lnTo>
                    <a:lnTo>
                      <a:pt x="59" y="70"/>
                    </a:lnTo>
                    <a:lnTo>
                      <a:pt x="50" y="74"/>
                    </a:lnTo>
                    <a:lnTo>
                      <a:pt x="40" y="79"/>
                    </a:lnTo>
                    <a:lnTo>
                      <a:pt x="30" y="86"/>
                    </a:lnTo>
                    <a:lnTo>
                      <a:pt x="29" y="87"/>
                    </a:lnTo>
                    <a:lnTo>
                      <a:pt x="0" y="0"/>
                    </a:lnTo>
                    <a:lnTo>
                      <a:pt x="29" y="87"/>
                    </a:lnTo>
                    <a:lnTo>
                      <a:pt x="125" y="183"/>
                    </a:lnTo>
                    <a:lnTo>
                      <a:pt x="147" y="159"/>
                    </a:lnTo>
                    <a:close/>
                  </a:path>
                </a:pathLst>
              </a:custGeom>
              <a:blipFill dpi="0" rotWithShape="0">
                <a:blip r:embed="rId16"/>
                <a:srcRect/>
                <a:stretch>
                  <a:fillRect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040" name="未知">
                <a:extLst>
                  <a:ext uri="{FF2B5EF4-FFF2-40B4-BE49-F238E27FC236}">
                    <a16:creationId xmlns:a16="http://schemas.microsoft.com/office/drawing/2014/main" id="{978F72F6-A737-A74F-6CCD-AD4EA032F2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8" y="393"/>
                <a:ext cx="93" cy="79"/>
              </a:xfrm>
              <a:custGeom>
                <a:avLst/>
                <a:gdLst>
                  <a:gd name="T0" fmla="*/ 0 w 233"/>
                  <a:gd name="T1" fmla="*/ 0 h 198"/>
                  <a:gd name="T2" fmla="*/ 0 w 233"/>
                  <a:gd name="T3" fmla="*/ 0 h 198"/>
                  <a:gd name="T4" fmla="*/ 0 w 233"/>
                  <a:gd name="T5" fmla="*/ 0 h 198"/>
                  <a:gd name="T6" fmla="*/ 0 w 233"/>
                  <a:gd name="T7" fmla="*/ 0 h 198"/>
                  <a:gd name="T8" fmla="*/ 0 w 233"/>
                  <a:gd name="T9" fmla="*/ 0 h 198"/>
                  <a:gd name="T10" fmla="*/ 0 w 233"/>
                  <a:gd name="T11" fmla="*/ 0 h 198"/>
                  <a:gd name="T12" fmla="*/ 0 w 233"/>
                  <a:gd name="T13" fmla="*/ 0 h 198"/>
                  <a:gd name="T14" fmla="*/ 0 w 233"/>
                  <a:gd name="T15" fmla="*/ 0 h 198"/>
                  <a:gd name="T16" fmla="*/ 0 w 233"/>
                  <a:gd name="T17" fmla="*/ 0 h 198"/>
                  <a:gd name="T18" fmla="*/ 0 w 233"/>
                  <a:gd name="T19" fmla="*/ 0 h 198"/>
                  <a:gd name="T20" fmla="*/ 0 w 233"/>
                  <a:gd name="T21" fmla="*/ 0 h 198"/>
                  <a:gd name="T22" fmla="*/ 0 w 233"/>
                  <a:gd name="T23" fmla="*/ 0 h 198"/>
                  <a:gd name="T24" fmla="*/ 0 w 233"/>
                  <a:gd name="T25" fmla="*/ 0 h 198"/>
                  <a:gd name="T26" fmla="*/ 0 w 233"/>
                  <a:gd name="T27" fmla="*/ 0 h 198"/>
                  <a:gd name="T28" fmla="*/ 0 w 233"/>
                  <a:gd name="T29" fmla="*/ 0 h 198"/>
                  <a:gd name="T30" fmla="*/ 0 w 233"/>
                  <a:gd name="T31" fmla="*/ 0 h 198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233" h="198">
                    <a:moveTo>
                      <a:pt x="21" y="198"/>
                    </a:moveTo>
                    <a:lnTo>
                      <a:pt x="0" y="166"/>
                    </a:lnTo>
                    <a:lnTo>
                      <a:pt x="0" y="164"/>
                    </a:lnTo>
                    <a:lnTo>
                      <a:pt x="31" y="105"/>
                    </a:lnTo>
                    <a:lnTo>
                      <a:pt x="70" y="58"/>
                    </a:lnTo>
                    <a:lnTo>
                      <a:pt x="116" y="18"/>
                    </a:lnTo>
                    <a:lnTo>
                      <a:pt x="154" y="0"/>
                    </a:lnTo>
                    <a:lnTo>
                      <a:pt x="162" y="1"/>
                    </a:lnTo>
                    <a:lnTo>
                      <a:pt x="213" y="44"/>
                    </a:lnTo>
                    <a:lnTo>
                      <a:pt x="233" y="91"/>
                    </a:lnTo>
                    <a:lnTo>
                      <a:pt x="181" y="147"/>
                    </a:lnTo>
                    <a:lnTo>
                      <a:pt x="132" y="97"/>
                    </a:lnTo>
                    <a:lnTo>
                      <a:pt x="127" y="99"/>
                    </a:lnTo>
                    <a:lnTo>
                      <a:pt x="72" y="142"/>
                    </a:lnTo>
                    <a:lnTo>
                      <a:pt x="30" y="188"/>
                    </a:lnTo>
                    <a:lnTo>
                      <a:pt x="21" y="198"/>
                    </a:lnTo>
                    <a:close/>
                  </a:path>
                </a:pathLst>
              </a:custGeom>
              <a:noFill/>
              <a:ln w="63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041" name="未知">
                <a:extLst>
                  <a:ext uri="{FF2B5EF4-FFF2-40B4-BE49-F238E27FC236}">
                    <a16:creationId xmlns:a16="http://schemas.microsoft.com/office/drawing/2014/main" id="{F46241D9-6B95-2A24-5AFC-9C4983E6ED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71" y="471"/>
                <a:ext cx="69" cy="70"/>
              </a:xfrm>
              <a:custGeom>
                <a:avLst/>
                <a:gdLst>
                  <a:gd name="T0" fmla="*/ 0 w 174"/>
                  <a:gd name="T1" fmla="*/ 0 h 175"/>
                  <a:gd name="T2" fmla="*/ 0 w 174"/>
                  <a:gd name="T3" fmla="*/ 0 h 175"/>
                  <a:gd name="T4" fmla="*/ 0 w 174"/>
                  <a:gd name="T5" fmla="*/ 0 h 175"/>
                  <a:gd name="T6" fmla="*/ 0 w 174"/>
                  <a:gd name="T7" fmla="*/ 0 h 175"/>
                  <a:gd name="T8" fmla="*/ 0 w 174"/>
                  <a:gd name="T9" fmla="*/ 0 h 175"/>
                  <a:gd name="T10" fmla="*/ 0 w 174"/>
                  <a:gd name="T11" fmla="*/ 0 h 175"/>
                  <a:gd name="T12" fmla="*/ 0 w 174"/>
                  <a:gd name="T13" fmla="*/ 0 h 175"/>
                  <a:gd name="T14" fmla="*/ 0 w 174"/>
                  <a:gd name="T15" fmla="*/ 0 h 175"/>
                  <a:gd name="T16" fmla="*/ 0 w 174"/>
                  <a:gd name="T17" fmla="*/ 0 h 175"/>
                  <a:gd name="T18" fmla="*/ 0 w 174"/>
                  <a:gd name="T19" fmla="*/ 0 h 175"/>
                  <a:gd name="T20" fmla="*/ 0 w 174"/>
                  <a:gd name="T21" fmla="*/ 0 h 175"/>
                  <a:gd name="T22" fmla="*/ 0 w 174"/>
                  <a:gd name="T23" fmla="*/ 0 h 175"/>
                  <a:gd name="T24" fmla="*/ 0 w 174"/>
                  <a:gd name="T25" fmla="*/ 0 h 175"/>
                  <a:gd name="T26" fmla="*/ 0 w 174"/>
                  <a:gd name="T27" fmla="*/ 0 h 175"/>
                  <a:gd name="T28" fmla="*/ 0 w 174"/>
                  <a:gd name="T29" fmla="*/ 0 h 175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174" h="175">
                    <a:moveTo>
                      <a:pt x="74" y="128"/>
                    </a:moveTo>
                    <a:lnTo>
                      <a:pt x="135" y="76"/>
                    </a:lnTo>
                    <a:lnTo>
                      <a:pt x="143" y="57"/>
                    </a:lnTo>
                    <a:lnTo>
                      <a:pt x="174" y="175"/>
                    </a:lnTo>
                    <a:lnTo>
                      <a:pt x="143" y="57"/>
                    </a:lnTo>
                    <a:lnTo>
                      <a:pt x="143" y="55"/>
                    </a:lnTo>
                    <a:lnTo>
                      <a:pt x="117" y="31"/>
                    </a:lnTo>
                    <a:lnTo>
                      <a:pt x="115" y="31"/>
                    </a:lnTo>
                    <a:lnTo>
                      <a:pt x="54" y="83"/>
                    </a:lnTo>
                    <a:lnTo>
                      <a:pt x="46" y="102"/>
                    </a:lnTo>
                    <a:lnTo>
                      <a:pt x="0" y="0"/>
                    </a:lnTo>
                    <a:lnTo>
                      <a:pt x="46" y="102"/>
                    </a:lnTo>
                    <a:lnTo>
                      <a:pt x="47" y="104"/>
                    </a:lnTo>
                    <a:lnTo>
                      <a:pt x="72" y="128"/>
                    </a:lnTo>
                    <a:lnTo>
                      <a:pt x="74" y="128"/>
                    </a:lnTo>
                    <a:close/>
                  </a:path>
                </a:pathLst>
              </a:custGeom>
              <a:blipFill dpi="0" rotWithShape="0">
                <a:blip r:embed="rId17"/>
                <a:srcRect/>
                <a:stretch>
                  <a:fillRect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042" name="未知">
                <a:extLst>
                  <a:ext uri="{FF2B5EF4-FFF2-40B4-BE49-F238E27FC236}">
                    <a16:creationId xmlns:a16="http://schemas.microsoft.com/office/drawing/2014/main" id="{B431862D-4E78-D98B-9B28-0477D85C8C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8" y="662"/>
                <a:ext cx="17" cy="16"/>
              </a:xfrm>
              <a:custGeom>
                <a:avLst/>
                <a:gdLst>
                  <a:gd name="T0" fmla="*/ 0 w 42"/>
                  <a:gd name="T1" fmla="*/ 0 h 41"/>
                  <a:gd name="T2" fmla="*/ 0 w 42"/>
                  <a:gd name="T3" fmla="*/ 0 h 41"/>
                  <a:gd name="T4" fmla="*/ 0 w 42"/>
                  <a:gd name="T5" fmla="*/ 0 h 41"/>
                  <a:gd name="T6" fmla="*/ 0 w 42"/>
                  <a:gd name="T7" fmla="*/ 0 h 41"/>
                  <a:gd name="T8" fmla="*/ 0 w 42"/>
                  <a:gd name="T9" fmla="*/ 0 h 41"/>
                  <a:gd name="T10" fmla="*/ 0 w 42"/>
                  <a:gd name="T11" fmla="*/ 0 h 41"/>
                  <a:gd name="T12" fmla="*/ 0 w 42"/>
                  <a:gd name="T13" fmla="*/ 0 h 41"/>
                  <a:gd name="T14" fmla="*/ 0 w 42"/>
                  <a:gd name="T15" fmla="*/ 0 h 41"/>
                  <a:gd name="T16" fmla="*/ 0 w 42"/>
                  <a:gd name="T17" fmla="*/ 0 h 41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42" h="41">
                    <a:moveTo>
                      <a:pt x="23" y="0"/>
                    </a:moveTo>
                    <a:lnTo>
                      <a:pt x="42" y="21"/>
                    </a:lnTo>
                    <a:lnTo>
                      <a:pt x="42" y="23"/>
                    </a:lnTo>
                    <a:lnTo>
                      <a:pt x="20" y="41"/>
                    </a:lnTo>
                    <a:lnTo>
                      <a:pt x="19" y="41"/>
                    </a:lnTo>
                    <a:lnTo>
                      <a:pt x="0" y="20"/>
                    </a:lnTo>
                    <a:lnTo>
                      <a:pt x="0" y="18"/>
                    </a:lnTo>
                    <a:lnTo>
                      <a:pt x="21" y="0"/>
                    </a:lnTo>
                    <a:lnTo>
                      <a:pt x="2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043" name="未知">
                <a:extLst>
                  <a:ext uri="{FF2B5EF4-FFF2-40B4-BE49-F238E27FC236}">
                    <a16:creationId xmlns:a16="http://schemas.microsoft.com/office/drawing/2014/main" id="{5FC164D5-2C22-4212-DCFF-D4AAC92FF3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8" y="662"/>
                <a:ext cx="17" cy="16"/>
              </a:xfrm>
              <a:custGeom>
                <a:avLst/>
                <a:gdLst>
                  <a:gd name="T0" fmla="*/ 0 w 42"/>
                  <a:gd name="T1" fmla="*/ 0 h 41"/>
                  <a:gd name="T2" fmla="*/ 0 w 42"/>
                  <a:gd name="T3" fmla="*/ 0 h 41"/>
                  <a:gd name="T4" fmla="*/ 0 w 42"/>
                  <a:gd name="T5" fmla="*/ 0 h 41"/>
                  <a:gd name="T6" fmla="*/ 0 w 42"/>
                  <a:gd name="T7" fmla="*/ 0 h 41"/>
                  <a:gd name="T8" fmla="*/ 0 w 42"/>
                  <a:gd name="T9" fmla="*/ 0 h 41"/>
                  <a:gd name="T10" fmla="*/ 0 w 42"/>
                  <a:gd name="T11" fmla="*/ 0 h 41"/>
                  <a:gd name="T12" fmla="*/ 0 w 42"/>
                  <a:gd name="T13" fmla="*/ 0 h 41"/>
                  <a:gd name="T14" fmla="*/ 0 w 42"/>
                  <a:gd name="T15" fmla="*/ 0 h 41"/>
                  <a:gd name="T16" fmla="*/ 0 w 42"/>
                  <a:gd name="T17" fmla="*/ 0 h 41"/>
                  <a:gd name="T18" fmla="*/ 0 w 42"/>
                  <a:gd name="T19" fmla="*/ 0 h 4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42" h="41">
                    <a:moveTo>
                      <a:pt x="35" y="36"/>
                    </a:moveTo>
                    <a:lnTo>
                      <a:pt x="20" y="41"/>
                    </a:lnTo>
                    <a:lnTo>
                      <a:pt x="19" y="41"/>
                    </a:lnTo>
                    <a:lnTo>
                      <a:pt x="0" y="20"/>
                    </a:lnTo>
                    <a:lnTo>
                      <a:pt x="0" y="18"/>
                    </a:lnTo>
                    <a:lnTo>
                      <a:pt x="21" y="0"/>
                    </a:lnTo>
                    <a:lnTo>
                      <a:pt x="23" y="0"/>
                    </a:lnTo>
                    <a:lnTo>
                      <a:pt x="42" y="21"/>
                    </a:lnTo>
                    <a:lnTo>
                      <a:pt x="42" y="23"/>
                    </a:lnTo>
                    <a:lnTo>
                      <a:pt x="35" y="36"/>
                    </a:lnTo>
                    <a:close/>
                  </a:path>
                </a:pathLst>
              </a:custGeom>
              <a:noFill/>
              <a:ln w="6350" cmpd="sng">
                <a:solidFill>
                  <a:srgbClr val="252525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044" name="未知">
                <a:extLst>
                  <a:ext uri="{FF2B5EF4-FFF2-40B4-BE49-F238E27FC236}">
                    <a16:creationId xmlns:a16="http://schemas.microsoft.com/office/drawing/2014/main" id="{45969884-BBAD-907E-8DFB-B42860ECF3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6" y="715"/>
                <a:ext cx="18" cy="18"/>
              </a:xfrm>
              <a:custGeom>
                <a:avLst/>
                <a:gdLst>
                  <a:gd name="T0" fmla="*/ 0 w 47"/>
                  <a:gd name="T1" fmla="*/ 0 h 46"/>
                  <a:gd name="T2" fmla="*/ 0 w 47"/>
                  <a:gd name="T3" fmla="*/ 0 h 46"/>
                  <a:gd name="T4" fmla="*/ 0 w 47"/>
                  <a:gd name="T5" fmla="*/ 0 h 46"/>
                  <a:gd name="T6" fmla="*/ 0 w 47"/>
                  <a:gd name="T7" fmla="*/ 0 h 46"/>
                  <a:gd name="T8" fmla="*/ 0 w 47"/>
                  <a:gd name="T9" fmla="*/ 0 h 4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7" h="46">
                    <a:moveTo>
                      <a:pt x="47" y="38"/>
                    </a:moveTo>
                    <a:lnTo>
                      <a:pt x="39" y="46"/>
                    </a:lnTo>
                    <a:lnTo>
                      <a:pt x="0" y="8"/>
                    </a:lnTo>
                    <a:lnTo>
                      <a:pt x="8" y="0"/>
                    </a:lnTo>
                    <a:lnTo>
                      <a:pt x="47" y="38"/>
                    </a:lnTo>
                    <a:close/>
                  </a:path>
                </a:pathLst>
              </a:custGeom>
              <a:solidFill>
                <a:srgbClr val="E866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045" name="未知">
                <a:extLst>
                  <a:ext uri="{FF2B5EF4-FFF2-40B4-BE49-F238E27FC236}">
                    <a16:creationId xmlns:a16="http://schemas.microsoft.com/office/drawing/2014/main" id="{1BA5F27F-8DDB-A87A-9617-39BB43BB2A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6" y="715"/>
                <a:ext cx="18" cy="18"/>
              </a:xfrm>
              <a:custGeom>
                <a:avLst/>
                <a:gdLst>
                  <a:gd name="T0" fmla="*/ 0 w 47"/>
                  <a:gd name="T1" fmla="*/ 0 h 46"/>
                  <a:gd name="T2" fmla="*/ 0 w 47"/>
                  <a:gd name="T3" fmla="*/ 0 h 46"/>
                  <a:gd name="T4" fmla="*/ 0 w 47"/>
                  <a:gd name="T5" fmla="*/ 0 h 46"/>
                  <a:gd name="T6" fmla="*/ 0 w 47"/>
                  <a:gd name="T7" fmla="*/ 0 h 46"/>
                  <a:gd name="T8" fmla="*/ 0 w 47"/>
                  <a:gd name="T9" fmla="*/ 0 h 4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7" h="46">
                    <a:moveTo>
                      <a:pt x="0" y="8"/>
                    </a:moveTo>
                    <a:lnTo>
                      <a:pt x="39" y="46"/>
                    </a:lnTo>
                    <a:lnTo>
                      <a:pt x="47" y="38"/>
                    </a:lnTo>
                    <a:lnTo>
                      <a:pt x="8" y="0"/>
                    </a:lnTo>
                    <a:lnTo>
                      <a:pt x="0" y="8"/>
                    </a:lnTo>
                    <a:close/>
                  </a:path>
                </a:pathLst>
              </a:custGeom>
              <a:noFill/>
              <a:ln w="63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046" name="Rectangle 77">
                <a:extLst>
                  <a:ext uri="{FF2B5EF4-FFF2-40B4-BE49-F238E27FC236}">
                    <a16:creationId xmlns:a16="http://schemas.microsoft.com/office/drawing/2014/main" id="{1A92CA3A-448A-49FD-D254-EB99A3DFFE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0" y="705"/>
                <a:ext cx="22" cy="6"/>
              </a:xfrm>
              <a:prstGeom prst="rect">
                <a:avLst/>
              </a:prstGeom>
              <a:solidFill>
                <a:srgbClr val="E866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1pPr>
                <a:lvl2pPr marL="742950" indent="-28575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2pPr>
                <a:lvl3pPr marL="11430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3pPr>
                <a:lvl4pPr marL="16002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4pPr>
                <a:lvl5pPr marL="20574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1" i="0" u="sng" strike="noStrike" kern="1200" cap="none" spc="0" normalizeH="0" baseline="0" noProof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Arial" panose="020B0604020202020204" pitchFamily="34" charset="0"/>
                  <a:ea typeface="华文新魏" panose="02010800040101010101" pitchFamily="2" charset="-122"/>
                  <a:cs typeface="+mn-cs"/>
                </a:endParaRPr>
              </a:p>
            </p:txBody>
          </p:sp>
          <p:sp>
            <p:nvSpPr>
              <p:cNvPr id="1047" name="Rectangle 78">
                <a:extLst>
                  <a:ext uri="{FF2B5EF4-FFF2-40B4-BE49-F238E27FC236}">
                    <a16:creationId xmlns:a16="http://schemas.microsoft.com/office/drawing/2014/main" id="{890AC7E0-C49D-141C-895C-6202B5354F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0" y="705"/>
                <a:ext cx="22" cy="6"/>
              </a:xfrm>
              <a:prstGeom prst="rect">
                <a:avLst/>
              </a:prstGeom>
              <a:noFill/>
              <a:ln w="635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1pPr>
                <a:lvl2pPr marL="742950" indent="-28575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2pPr>
                <a:lvl3pPr marL="11430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3pPr>
                <a:lvl4pPr marL="16002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4pPr>
                <a:lvl5pPr marL="20574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1" i="0" u="sng" strike="noStrike" kern="1200" cap="none" spc="0" normalizeH="0" baseline="0" noProof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Arial" panose="020B0604020202020204" pitchFamily="34" charset="0"/>
                  <a:ea typeface="华文新魏" panose="02010800040101010101" pitchFamily="2" charset="-122"/>
                  <a:cs typeface="+mn-cs"/>
                </a:endParaRPr>
              </a:p>
            </p:txBody>
          </p:sp>
          <p:sp>
            <p:nvSpPr>
              <p:cNvPr id="1048" name="未知">
                <a:extLst>
                  <a:ext uri="{FF2B5EF4-FFF2-40B4-BE49-F238E27FC236}">
                    <a16:creationId xmlns:a16="http://schemas.microsoft.com/office/drawing/2014/main" id="{5029497D-CE49-D364-CB87-B77FF38D71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6" y="684"/>
                <a:ext cx="18" cy="18"/>
              </a:xfrm>
              <a:custGeom>
                <a:avLst/>
                <a:gdLst>
                  <a:gd name="T0" fmla="*/ 0 w 47"/>
                  <a:gd name="T1" fmla="*/ 0 h 46"/>
                  <a:gd name="T2" fmla="*/ 0 w 47"/>
                  <a:gd name="T3" fmla="*/ 0 h 46"/>
                  <a:gd name="T4" fmla="*/ 0 w 47"/>
                  <a:gd name="T5" fmla="*/ 0 h 46"/>
                  <a:gd name="T6" fmla="*/ 0 w 47"/>
                  <a:gd name="T7" fmla="*/ 0 h 46"/>
                  <a:gd name="T8" fmla="*/ 0 w 47"/>
                  <a:gd name="T9" fmla="*/ 0 h 4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7" h="46">
                    <a:moveTo>
                      <a:pt x="47" y="8"/>
                    </a:moveTo>
                    <a:lnTo>
                      <a:pt x="8" y="46"/>
                    </a:lnTo>
                    <a:lnTo>
                      <a:pt x="0" y="38"/>
                    </a:lnTo>
                    <a:lnTo>
                      <a:pt x="39" y="0"/>
                    </a:lnTo>
                    <a:lnTo>
                      <a:pt x="47" y="8"/>
                    </a:lnTo>
                    <a:close/>
                  </a:path>
                </a:pathLst>
              </a:custGeom>
              <a:solidFill>
                <a:srgbClr val="E866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049" name="未知">
                <a:extLst>
                  <a:ext uri="{FF2B5EF4-FFF2-40B4-BE49-F238E27FC236}">
                    <a16:creationId xmlns:a16="http://schemas.microsoft.com/office/drawing/2014/main" id="{0BBFE144-F8EB-690C-FDAF-450327668A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6" y="684"/>
                <a:ext cx="18" cy="18"/>
              </a:xfrm>
              <a:custGeom>
                <a:avLst/>
                <a:gdLst>
                  <a:gd name="T0" fmla="*/ 0 w 47"/>
                  <a:gd name="T1" fmla="*/ 0 h 46"/>
                  <a:gd name="T2" fmla="*/ 0 w 47"/>
                  <a:gd name="T3" fmla="*/ 0 h 46"/>
                  <a:gd name="T4" fmla="*/ 0 w 47"/>
                  <a:gd name="T5" fmla="*/ 0 h 46"/>
                  <a:gd name="T6" fmla="*/ 0 w 47"/>
                  <a:gd name="T7" fmla="*/ 0 h 46"/>
                  <a:gd name="T8" fmla="*/ 0 w 47"/>
                  <a:gd name="T9" fmla="*/ 0 h 4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7" h="46">
                    <a:moveTo>
                      <a:pt x="8" y="46"/>
                    </a:moveTo>
                    <a:lnTo>
                      <a:pt x="47" y="8"/>
                    </a:lnTo>
                    <a:lnTo>
                      <a:pt x="39" y="0"/>
                    </a:lnTo>
                    <a:lnTo>
                      <a:pt x="0" y="38"/>
                    </a:lnTo>
                    <a:lnTo>
                      <a:pt x="8" y="46"/>
                    </a:lnTo>
                    <a:close/>
                  </a:path>
                </a:pathLst>
              </a:custGeom>
              <a:noFill/>
              <a:ln w="63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050" name="Rectangle 81">
                <a:extLst>
                  <a:ext uri="{FF2B5EF4-FFF2-40B4-BE49-F238E27FC236}">
                    <a16:creationId xmlns:a16="http://schemas.microsoft.com/office/drawing/2014/main" id="{AC3F3FE3-8F6E-F640-6F83-4D84E294AA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7" y="676"/>
                <a:ext cx="6" cy="21"/>
              </a:xfrm>
              <a:prstGeom prst="rect">
                <a:avLst/>
              </a:prstGeom>
              <a:solidFill>
                <a:srgbClr val="E866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1pPr>
                <a:lvl2pPr marL="742950" indent="-28575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2pPr>
                <a:lvl3pPr marL="11430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3pPr>
                <a:lvl4pPr marL="16002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4pPr>
                <a:lvl5pPr marL="20574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1" i="0" u="sng" strike="noStrike" kern="1200" cap="none" spc="0" normalizeH="0" baseline="0" noProof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Arial" panose="020B0604020202020204" pitchFamily="34" charset="0"/>
                  <a:ea typeface="华文新魏" panose="02010800040101010101" pitchFamily="2" charset="-122"/>
                  <a:cs typeface="+mn-cs"/>
                </a:endParaRPr>
              </a:p>
            </p:txBody>
          </p:sp>
          <p:sp>
            <p:nvSpPr>
              <p:cNvPr id="1051" name="Rectangle 82">
                <a:extLst>
                  <a:ext uri="{FF2B5EF4-FFF2-40B4-BE49-F238E27FC236}">
                    <a16:creationId xmlns:a16="http://schemas.microsoft.com/office/drawing/2014/main" id="{B3AB81A5-8A27-376B-18BE-DC59D3D80B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7" y="676"/>
                <a:ext cx="6" cy="21"/>
              </a:xfrm>
              <a:prstGeom prst="rect">
                <a:avLst/>
              </a:prstGeom>
              <a:noFill/>
              <a:ln w="635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1pPr>
                <a:lvl2pPr marL="742950" indent="-28575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2pPr>
                <a:lvl3pPr marL="11430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3pPr>
                <a:lvl4pPr marL="16002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4pPr>
                <a:lvl5pPr marL="20574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1" i="0" u="sng" strike="noStrike" kern="1200" cap="none" spc="0" normalizeH="0" baseline="0" noProof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Arial" panose="020B0604020202020204" pitchFamily="34" charset="0"/>
                  <a:ea typeface="华文新魏" panose="02010800040101010101" pitchFamily="2" charset="-122"/>
                  <a:cs typeface="+mn-cs"/>
                </a:endParaRPr>
              </a:p>
            </p:txBody>
          </p:sp>
          <p:sp>
            <p:nvSpPr>
              <p:cNvPr id="1052" name="Rectangle 83">
                <a:extLst>
                  <a:ext uri="{FF2B5EF4-FFF2-40B4-BE49-F238E27FC236}">
                    <a16:creationId xmlns:a16="http://schemas.microsoft.com/office/drawing/2014/main" id="{5C7C044A-119A-78F5-9624-7027EAD895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7" y="705"/>
                <a:ext cx="22" cy="6"/>
              </a:xfrm>
              <a:prstGeom prst="rect">
                <a:avLst/>
              </a:prstGeom>
              <a:solidFill>
                <a:srgbClr val="E866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1pPr>
                <a:lvl2pPr marL="742950" indent="-28575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2pPr>
                <a:lvl3pPr marL="11430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3pPr>
                <a:lvl4pPr marL="16002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4pPr>
                <a:lvl5pPr marL="20574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1" i="0" u="sng" strike="noStrike" kern="1200" cap="none" spc="0" normalizeH="0" baseline="0" noProof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Arial" panose="020B0604020202020204" pitchFamily="34" charset="0"/>
                  <a:ea typeface="华文新魏" panose="02010800040101010101" pitchFamily="2" charset="-122"/>
                  <a:cs typeface="+mn-cs"/>
                </a:endParaRPr>
              </a:p>
            </p:txBody>
          </p:sp>
          <p:sp>
            <p:nvSpPr>
              <p:cNvPr id="1053" name="Rectangle 84">
                <a:extLst>
                  <a:ext uri="{FF2B5EF4-FFF2-40B4-BE49-F238E27FC236}">
                    <a16:creationId xmlns:a16="http://schemas.microsoft.com/office/drawing/2014/main" id="{EE06EC2A-4A88-BC0F-6688-9F4AF98FAE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7" y="705"/>
                <a:ext cx="22" cy="6"/>
              </a:xfrm>
              <a:prstGeom prst="rect">
                <a:avLst/>
              </a:prstGeom>
              <a:noFill/>
              <a:ln w="635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1pPr>
                <a:lvl2pPr marL="742950" indent="-28575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2pPr>
                <a:lvl3pPr marL="11430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3pPr>
                <a:lvl4pPr marL="16002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4pPr>
                <a:lvl5pPr marL="20574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1" i="0" u="sng" strike="noStrike" kern="1200" cap="none" spc="0" normalizeH="0" baseline="0" noProof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Arial" panose="020B0604020202020204" pitchFamily="34" charset="0"/>
                  <a:ea typeface="华文新魏" panose="02010800040101010101" pitchFamily="2" charset="-122"/>
                  <a:cs typeface="+mn-cs"/>
                </a:endParaRPr>
              </a:p>
            </p:txBody>
          </p:sp>
          <p:sp>
            <p:nvSpPr>
              <p:cNvPr id="1054" name="未知">
                <a:extLst>
                  <a:ext uri="{FF2B5EF4-FFF2-40B4-BE49-F238E27FC236}">
                    <a16:creationId xmlns:a16="http://schemas.microsoft.com/office/drawing/2014/main" id="{51773C4C-CFE1-23D3-B13A-8337ABE374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5" y="715"/>
                <a:ext cx="19" cy="18"/>
              </a:xfrm>
              <a:custGeom>
                <a:avLst/>
                <a:gdLst>
                  <a:gd name="T0" fmla="*/ 0 w 47"/>
                  <a:gd name="T1" fmla="*/ 0 h 46"/>
                  <a:gd name="T2" fmla="*/ 0 w 47"/>
                  <a:gd name="T3" fmla="*/ 0 h 46"/>
                  <a:gd name="T4" fmla="*/ 0 w 47"/>
                  <a:gd name="T5" fmla="*/ 0 h 46"/>
                  <a:gd name="T6" fmla="*/ 0 w 47"/>
                  <a:gd name="T7" fmla="*/ 0 h 46"/>
                  <a:gd name="T8" fmla="*/ 0 w 47"/>
                  <a:gd name="T9" fmla="*/ 0 h 4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7" h="46">
                    <a:moveTo>
                      <a:pt x="47" y="8"/>
                    </a:moveTo>
                    <a:lnTo>
                      <a:pt x="8" y="46"/>
                    </a:lnTo>
                    <a:lnTo>
                      <a:pt x="0" y="38"/>
                    </a:lnTo>
                    <a:lnTo>
                      <a:pt x="39" y="0"/>
                    </a:lnTo>
                    <a:lnTo>
                      <a:pt x="47" y="8"/>
                    </a:lnTo>
                    <a:close/>
                  </a:path>
                </a:pathLst>
              </a:custGeom>
              <a:solidFill>
                <a:srgbClr val="E866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055" name="未知">
                <a:extLst>
                  <a:ext uri="{FF2B5EF4-FFF2-40B4-BE49-F238E27FC236}">
                    <a16:creationId xmlns:a16="http://schemas.microsoft.com/office/drawing/2014/main" id="{86D9EF57-80F5-A377-6912-1D273080F5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5" y="715"/>
                <a:ext cx="19" cy="18"/>
              </a:xfrm>
              <a:custGeom>
                <a:avLst/>
                <a:gdLst>
                  <a:gd name="T0" fmla="*/ 0 w 47"/>
                  <a:gd name="T1" fmla="*/ 0 h 46"/>
                  <a:gd name="T2" fmla="*/ 0 w 47"/>
                  <a:gd name="T3" fmla="*/ 0 h 46"/>
                  <a:gd name="T4" fmla="*/ 0 w 47"/>
                  <a:gd name="T5" fmla="*/ 0 h 46"/>
                  <a:gd name="T6" fmla="*/ 0 w 47"/>
                  <a:gd name="T7" fmla="*/ 0 h 46"/>
                  <a:gd name="T8" fmla="*/ 0 w 47"/>
                  <a:gd name="T9" fmla="*/ 0 h 4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7" h="46">
                    <a:moveTo>
                      <a:pt x="39" y="0"/>
                    </a:moveTo>
                    <a:lnTo>
                      <a:pt x="0" y="38"/>
                    </a:lnTo>
                    <a:lnTo>
                      <a:pt x="8" y="46"/>
                    </a:lnTo>
                    <a:lnTo>
                      <a:pt x="47" y="8"/>
                    </a:lnTo>
                    <a:lnTo>
                      <a:pt x="39" y="0"/>
                    </a:lnTo>
                    <a:close/>
                  </a:path>
                </a:pathLst>
              </a:custGeom>
              <a:noFill/>
              <a:ln w="63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056" name="Rectangle 87">
                <a:extLst>
                  <a:ext uri="{FF2B5EF4-FFF2-40B4-BE49-F238E27FC236}">
                    <a16:creationId xmlns:a16="http://schemas.microsoft.com/office/drawing/2014/main" id="{6BC57D10-2C67-0E78-CF11-F0D62AC1B5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7" y="719"/>
                <a:ext cx="6" cy="22"/>
              </a:xfrm>
              <a:prstGeom prst="rect">
                <a:avLst/>
              </a:prstGeom>
              <a:solidFill>
                <a:srgbClr val="E866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1pPr>
                <a:lvl2pPr marL="742950" indent="-28575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2pPr>
                <a:lvl3pPr marL="11430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3pPr>
                <a:lvl4pPr marL="16002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4pPr>
                <a:lvl5pPr marL="20574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1" i="0" u="sng" strike="noStrike" kern="1200" cap="none" spc="0" normalizeH="0" baseline="0" noProof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Arial" panose="020B0604020202020204" pitchFamily="34" charset="0"/>
                  <a:ea typeface="华文新魏" panose="02010800040101010101" pitchFamily="2" charset="-122"/>
                  <a:cs typeface="+mn-cs"/>
                </a:endParaRPr>
              </a:p>
            </p:txBody>
          </p:sp>
          <p:sp>
            <p:nvSpPr>
              <p:cNvPr id="1057" name="Rectangle 88">
                <a:extLst>
                  <a:ext uri="{FF2B5EF4-FFF2-40B4-BE49-F238E27FC236}">
                    <a16:creationId xmlns:a16="http://schemas.microsoft.com/office/drawing/2014/main" id="{9CDAAD24-2060-176F-27BD-B9E31E8721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7" y="719"/>
                <a:ext cx="6" cy="22"/>
              </a:xfrm>
              <a:prstGeom prst="rect">
                <a:avLst/>
              </a:prstGeom>
              <a:noFill/>
              <a:ln w="635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1pPr>
                <a:lvl2pPr marL="742950" indent="-28575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2pPr>
                <a:lvl3pPr marL="11430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3pPr>
                <a:lvl4pPr marL="16002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4pPr>
                <a:lvl5pPr marL="20574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1" i="0" u="sng" strike="noStrike" kern="1200" cap="none" spc="0" normalizeH="0" baseline="0" noProof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Arial" panose="020B0604020202020204" pitchFamily="34" charset="0"/>
                  <a:ea typeface="华文新魏" panose="02010800040101010101" pitchFamily="2" charset="-122"/>
                  <a:cs typeface="+mn-cs"/>
                </a:endParaRPr>
              </a:p>
            </p:txBody>
          </p:sp>
          <p:sp>
            <p:nvSpPr>
              <p:cNvPr id="1058" name="未知">
                <a:extLst>
                  <a:ext uri="{FF2B5EF4-FFF2-40B4-BE49-F238E27FC236}">
                    <a16:creationId xmlns:a16="http://schemas.microsoft.com/office/drawing/2014/main" id="{046500CE-7705-D8CA-146F-BC128CC1D2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5" y="684"/>
                <a:ext cx="18" cy="18"/>
              </a:xfrm>
              <a:custGeom>
                <a:avLst/>
                <a:gdLst>
                  <a:gd name="T0" fmla="*/ 0 w 46"/>
                  <a:gd name="T1" fmla="*/ 0 h 46"/>
                  <a:gd name="T2" fmla="*/ 0 w 46"/>
                  <a:gd name="T3" fmla="*/ 0 h 46"/>
                  <a:gd name="T4" fmla="*/ 0 w 46"/>
                  <a:gd name="T5" fmla="*/ 0 h 46"/>
                  <a:gd name="T6" fmla="*/ 0 w 46"/>
                  <a:gd name="T7" fmla="*/ 0 h 46"/>
                  <a:gd name="T8" fmla="*/ 0 w 46"/>
                  <a:gd name="T9" fmla="*/ 0 h 4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6" h="46">
                    <a:moveTo>
                      <a:pt x="46" y="38"/>
                    </a:moveTo>
                    <a:lnTo>
                      <a:pt x="38" y="46"/>
                    </a:lnTo>
                    <a:lnTo>
                      <a:pt x="0" y="8"/>
                    </a:lnTo>
                    <a:lnTo>
                      <a:pt x="8" y="0"/>
                    </a:lnTo>
                    <a:lnTo>
                      <a:pt x="46" y="38"/>
                    </a:lnTo>
                    <a:close/>
                  </a:path>
                </a:pathLst>
              </a:custGeom>
              <a:solidFill>
                <a:srgbClr val="E866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059" name="未知">
                <a:extLst>
                  <a:ext uri="{FF2B5EF4-FFF2-40B4-BE49-F238E27FC236}">
                    <a16:creationId xmlns:a16="http://schemas.microsoft.com/office/drawing/2014/main" id="{BD1B7F3C-00CE-220A-7D79-19619148D5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5" y="684"/>
                <a:ext cx="18" cy="18"/>
              </a:xfrm>
              <a:custGeom>
                <a:avLst/>
                <a:gdLst>
                  <a:gd name="T0" fmla="*/ 0 w 46"/>
                  <a:gd name="T1" fmla="*/ 0 h 46"/>
                  <a:gd name="T2" fmla="*/ 0 w 46"/>
                  <a:gd name="T3" fmla="*/ 0 h 46"/>
                  <a:gd name="T4" fmla="*/ 0 w 46"/>
                  <a:gd name="T5" fmla="*/ 0 h 46"/>
                  <a:gd name="T6" fmla="*/ 0 w 46"/>
                  <a:gd name="T7" fmla="*/ 0 h 46"/>
                  <a:gd name="T8" fmla="*/ 0 w 46"/>
                  <a:gd name="T9" fmla="*/ 0 h 4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6" h="46">
                    <a:moveTo>
                      <a:pt x="46" y="38"/>
                    </a:moveTo>
                    <a:lnTo>
                      <a:pt x="8" y="0"/>
                    </a:lnTo>
                    <a:lnTo>
                      <a:pt x="0" y="8"/>
                    </a:lnTo>
                    <a:lnTo>
                      <a:pt x="38" y="46"/>
                    </a:lnTo>
                    <a:lnTo>
                      <a:pt x="46" y="38"/>
                    </a:lnTo>
                    <a:close/>
                  </a:path>
                </a:pathLst>
              </a:custGeom>
              <a:noFill/>
              <a:ln w="63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060" name="未知">
                <a:extLst>
                  <a:ext uri="{FF2B5EF4-FFF2-40B4-BE49-F238E27FC236}">
                    <a16:creationId xmlns:a16="http://schemas.microsoft.com/office/drawing/2014/main" id="{C12FEFA5-1ED2-20BC-1A82-5884FC3AFB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9" y="737"/>
                <a:ext cx="41" cy="7"/>
              </a:xfrm>
              <a:custGeom>
                <a:avLst/>
                <a:gdLst>
                  <a:gd name="T0" fmla="*/ 0 w 104"/>
                  <a:gd name="T1" fmla="*/ 0 h 17"/>
                  <a:gd name="T2" fmla="*/ 0 w 104"/>
                  <a:gd name="T3" fmla="*/ 0 h 17"/>
                  <a:gd name="T4" fmla="*/ 0 w 104"/>
                  <a:gd name="T5" fmla="*/ 0 h 17"/>
                  <a:gd name="T6" fmla="*/ 0 w 104"/>
                  <a:gd name="T7" fmla="*/ 0 h 17"/>
                  <a:gd name="T8" fmla="*/ 0 w 104"/>
                  <a:gd name="T9" fmla="*/ 0 h 17"/>
                  <a:gd name="T10" fmla="*/ 0 w 104"/>
                  <a:gd name="T11" fmla="*/ 0 h 17"/>
                  <a:gd name="T12" fmla="*/ 0 w 104"/>
                  <a:gd name="T13" fmla="*/ 0 h 17"/>
                  <a:gd name="T14" fmla="*/ 0 w 104"/>
                  <a:gd name="T15" fmla="*/ 0 h 17"/>
                  <a:gd name="T16" fmla="*/ 0 w 104"/>
                  <a:gd name="T17" fmla="*/ 0 h 17"/>
                  <a:gd name="T18" fmla="*/ 0 w 104"/>
                  <a:gd name="T19" fmla="*/ 0 h 17"/>
                  <a:gd name="T20" fmla="*/ 0 w 104"/>
                  <a:gd name="T21" fmla="*/ 0 h 17"/>
                  <a:gd name="T22" fmla="*/ 0 w 104"/>
                  <a:gd name="T23" fmla="*/ 0 h 17"/>
                  <a:gd name="T24" fmla="*/ 0 w 104"/>
                  <a:gd name="T25" fmla="*/ 0 h 17"/>
                  <a:gd name="T26" fmla="*/ 0 w 104"/>
                  <a:gd name="T27" fmla="*/ 0 h 17"/>
                  <a:gd name="T28" fmla="*/ 0 w 104"/>
                  <a:gd name="T29" fmla="*/ 0 h 17"/>
                  <a:gd name="T30" fmla="*/ 0 w 104"/>
                  <a:gd name="T31" fmla="*/ 0 h 17"/>
                  <a:gd name="T32" fmla="*/ 0 w 104"/>
                  <a:gd name="T33" fmla="*/ 0 h 17"/>
                  <a:gd name="T34" fmla="*/ 0 w 104"/>
                  <a:gd name="T35" fmla="*/ 0 h 17"/>
                  <a:gd name="T36" fmla="*/ 0 w 104"/>
                  <a:gd name="T37" fmla="*/ 0 h 17"/>
                  <a:gd name="T38" fmla="*/ 0 w 104"/>
                  <a:gd name="T39" fmla="*/ 0 h 17"/>
                  <a:gd name="T40" fmla="*/ 0 w 104"/>
                  <a:gd name="T41" fmla="*/ 0 h 17"/>
                  <a:gd name="T42" fmla="*/ 0 w 104"/>
                  <a:gd name="T43" fmla="*/ 0 h 17"/>
                  <a:gd name="T44" fmla="*/ 0 w 104"/>
                  <a:gd name="T45" fmla="*/ 0 h 17"/>
                  <a:gd name="T46" fmla="*/ 0 w 104"/>
                  <a:gd name="T47" fmla="*/ 0 h 17"/>
                  <a:gd name="T48" fmla="*/ 0 w 104"/>
                  <a:gd name="T49" fmla="*/ 0 h 17"/>
                  <a:gd name="T50" fmla="*/ 0 w 104"/>
                  <a:gd name="T51" fmla="*/ 0 h 17"/>
                  <a:gd name="T52" fmla="*/ 0 w 104"/>
                  <a:gd name="T53" fmla="*/ 0 h 17"/>
                  <a:gd name="T54" fmla="*/ 0 w 104"/>
                  <a:gd name="T55" fmla="*/ 0 h 17"/>
                  <a:gd name="T56" fmla="*/ 0 w 104"/>
                  <a:gd name="T57" fmla="*/ 0 h 17"/>
                  <a:gd name="T58" fmla="*/ 0 w 104"/>
                  <a:gd name="T59" fmla="*/ 0 h 17"/>
                  <a:gd name="T60" fmla="*/ 0 w 104"/>
                  <a:gd name="T61" fmla="*/ 0 h 17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</a:gdLst>
                <a:ahLst/>
                <a:cxnLst>
                  <a:cxn ang="T62">
                    <a:pos x="T0" y="T1"/>
                  </a:cxn>
                  <a:cxn ang="T63">
                    <a:pos x="T2" y="T3"/>
                  </a:cxn>
                  <a:cxn ang="T64">
                    <a:pos x="T4" y="T5"/>
                  </a:cxn>
                  <a:cxn ang="T65">
                    <a:pos x="T6" y="T7"/>
                  </a:cxn>
                  <a:cxn ang="T66">
                    <a:pos x="T8" y="T9"/>
                  </a:cxn>
                  <a:cxn ang="T67">
                    <a:pos x="T10" y="T11"/>
                  </a:cxn>
                  <a:cxn ang="T68">
                    <a:pos x="T12" y="T13"/>
                  </a:cxn>
                  <a:cxn ang="T69">
                    <a:pos x="T14" y="T15"/>
                  </a:cxn>
                  <a:cxn ang="T70">
                    <a:pos x="T16" y="T17"/>
                  </a:cxn>
                  <a:cxn ang="T71">
                    <a:pos x="T18" y="T19"/>
                  </a:cxn>
                  <a:cxn ang="T72">
                    <a:pos x="T20" y="T21"/>
                  </a:cxn>
                  <a:cxn ang="T73">
                    <a:pos x="T22" y="T23"/>
                  </a:cxn>
                  <a:cxn ang="T74">
                    <a:pos x="T24" y="T25"/>
                  </a:cxn>
                  <a:cxn ang="T75">
                    <a:pos x="T26" y="T27"/>
                  </a:cxn>
                  <a:cxn ang="T76">
                    <a:pos x="T28" y="T29"/>
                  </a:cxn>
                  <a:cxn ang="T77">
                    <a:pos x="T30" y="T31"/>
                  </a:cxn>
                  <a:cxn ang="T78">
                    <a:pos x="T32" y="T33"/>
                  </a:cxn>
                  <a:cxn ang="T79">
                    <a:pos x="T34" y="T35"/>
                  </a:cxn>
                  <a:cxn ang="T80">
                    <a:pos x="T36" y="T37"/>
                  </a:cxn>
                  <a:cxn ang="T81">
                    <a:pos x="T38" y="T39"/>
                  </a:cxn>
                  <a:cxn ang="T82">
                    <a:pos x="T40" y="T41"/>
                  </a:cxn>
                  <a:cxn ang="T83">
                    <a:pos x="T42" y="T43"/>
                  </a:cxn>
                  <a:cxn ang="T84">
                    <a:pos x="T44" y="T45"/>
                  </a:cxn>
                  <a:cxn ang="T85">
                    <a:pos x="T46" y="T47"/>
                  </a:cxn>
                  <a:cxn ang="T86">
                    <a:pos x="T48" y="T49"/>
                  </a:cxn>
                  <a:cxn ang="T87">
                    <a:pos x="T50" y="T51"/>
                  </a:cxn>
                  <a:cxn ang="T88">
                    <a:pos x="T52" y="T53"/>
                  </a:cxn>
                  <a:cxn ang="T89">
                    <a:pos x="T54" y="T55"/>
                  </a:cxn>
                  <a:cxn ang="T90">
                    <a:pos x="T56" y="T57"/>
                  </a:cxn>
                  <a:cxn ang="T91">
                    <a:pos x="T58" y="T59"/>
                  </a:cxn>
                  <a:cxn ang="T92">
                    <a:pos x="T60" y="T61"/>
                  </a:cxn>
                </a:cxnLst>
                <a:rect l="0" t="0" r="r" b="b"/>
                <a:pathLst>
                  <a:path w="104" h="17">
                    <a:moveTo>
                      <a:pt x="52" y="17"/>
                    </a:moveTo>
                    <a:lnTo>
                      <a:pt x="48" y="17"/>
                    </a:lnTo>
                    <a:lnTo>
                      <a:pt x="45" y="17"/>
                    </a:lnTo>
                    <a:lnTo>
                      <a:pt x="41" y="17"/>
                    </a:lnTo>
                    <a:lnTo>
                      <a:pt x="28" y="14"/>
                    </a:lnTo>
                    <a:lnTo>
                      <a:pt x="24" y="13"/>
                    </a:lnTo>
                    <a:lnTo>
                      <a:pt x="21" y="12"/>
                    </a:lnTo>
                    <a:lnTo>
                      <a:pt x="18" y="10"/>
                    </a:lnTo>
                    <a:lnTo>
                      <a:pt x="15" y="9"/>
                    </a:lnTo>
                    <a:lnTo>
                      <a:pt x="6" y="4"/>
                    </a:lnTo>
                    <a:lnTo>
                      <a:pt x="3" y="2"/>
                    </a:lnTo>
                    <a:lnTo>
                      <a:pt x="0" y="0"/>
                    </a:lnTo>
                    <a:lnTo>
                      <a:pt x="104" y="0"/>
                    </a:lnTo>
                    <a:lnTo>
                      <a:pt x="101" y="2"/>
                    </a:lnTo>
                    <a:lnTo>
                      <a:pt x="98" y="4"/>
                    </a:lnTo>
                    <a:lnTo>
                      <a:pt x="95" y="6"/>
                    </a:lnTo>
                    <a:lnTo>
                      <a:pt x="92" y="8"/>
                    </a:lnTo>
                    <a:lnTo>
                      <a:pt x="89" y="9"/>
                    </a:lnTo>
                    <a:lnTo>
                      <a:pt x="86" y="10"/>
                    </a:lnTo>
                    <a:lnTo>
                      <a:pt x="83" y="12"/>
                    </a:lnTo>
                    <a:lnTo>
                      <a:pt x="79" y="13"/>
                    </a:lnTo>
                    <a:lnTo>
                      <a:pt x="76" y="14"/>
                    </a:lnTo>
                    <a:lnTo>
                      <a:pt x="73" y="15"/>
                    </a:lnTo>
                    <a:lnTo>
                      <a:pt x="69" y="15"/>
                    </a:lnTo>
                    <a:lnTo>
                      <a:pt x="66" y="16"/>
                    </a:lnTo>
                    <a:lnTo>
                      <a:pt x="63" y="17"/>
                    </a:lnTo>
                    <a:lnTo>
                      <a:pt x="59" y="17"/>
                    </a:lnTo>
                    <a:lnTo>
                      <a:pt x="56" y="17"/>
                    </a:lnTo>
                    <a:lnTo>
                      <a:pt x="52" y="17"/>
                    </a:lnTo>
                    <a:close/>
                  </a:path>
                </a:pathLst>
              </a:custGeom>
              <a:solidFill>
                <a:srgbClr val="E866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061" name="未知">
                <a:extLst>
                  <a:ext uri="{FF2B5EF4-FFF2-40B4-BE49-F238E27FC236}">
                    <a16:creationId xmlns:a16="http://schemas.microsoft.com/office/drawing/2014/main" id="{D46381A8-87C0-4C89-E2AC-1F366A74EF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4" y="680"/>
                <a:ext cx="36" cy="57"/>
              </a:xfrm>
              <a:custGeom>
                <a:avLst/>
                <a:gdLst>
                  <a:gd name="T0" fmla="*/ 0 w 89"/>
                  <a:gd name="T1" fmla="*/ 0 h 143"/>
                  <a:gd name="T2" fmla="*/ 0 w 89"/>
                  <a:gd name="T3" fmla="*/ 0 h 143"/>
                  <a:gd name="T4" fmla="*/ 0 w 89"/>
                  <a:gd name="T5" fmla="*/ 0 h 143"/>
                  <a:gd name="T6" fmla="*/ 0 w 89"/>
                  <a:gd name="T7" fmla="*/ 0 h 143"/>
                  <a:gd name="T8" fmla="*/ 0 w 89"/>
                  <a:gd name="T9" fmla="*/ 0 h 143"/>
                  <a:gd name="T10" fmla="*/ 0 w 89"/>
                  <a:gd name="T11" fmla="*/ 0 h 143"/>
                  <a:gd name="T12" fmla="*/ 0 w 89"/>
                  <a:gd name="T13" fmla="*/ 0 h 143"/>
                  <a:gd name="T14" fmla="*/ 0 w 89"/>
                  <a:gd name="T15" fmla="*/ 0 h 143"/>
                  <a:gd name="T16" fmla="*/ 0 w 89"/>
                  <a:gd name="T17" fmla="*/ 0 h 143"/>
                  <a:gd name="T18" fmla="*/ 0 w 89"/>
                  <a:gd name="T19" fmla="*/ 0 h 143"/>
                  <a:gd name="T20" fmla="*/ 0 w 89"/>
                  <a:gd name="T21" fmla="*/ 0 h 143"/>
                  <a:gd name="T22" fmla="*/ 0 w 89"/>
                  <a:gd name="T23" fmla="*/ 0 h 143"/>
                  <a:gd name="T24" fmla="*/ 0 w 89"/>
                  <a:gd name="T25" fmla="*/ 0 h 143"/>
                  <a:gd name="T26" fmla="*/ 0 w 89"/>
                  <a:gd name="T27" fmla="*/ 0 h 143"/>
                  <a:gd name="T28" fmla="*/ 0 w 89"/>
                  <a:gd name="T29" fmla="*/ 0 h 143"/>
                  <a:gd name="T30" fmla="*/ 0 w 89"/>
                  <a:gd name="T31" fmla="*/ 0 h 143"/>
                  <a:gd name="T32" fmla="*/ 0 w 89"/>
                  <a:gd name="T33" fmla="*/ 0 h 143"/>
                  <a:gd name="T34" fmla="*/ 0 w 89"/>
                  <a:gd name="T35" fmla="*/ 0 h 143"/>
                  <a:gd name="T36" fmla="*/ 0 w 89"/>
                  <a:gd name="T37" fmla="*/ 0 h 143"/>
                  <a:gd name="T38" fmla="*/ 0 w 89"/>
                  <a:gd name="T39" fmla="*/ 0 h 143"/>
                  <a:gd name="T40" fmla="*/ 0 w 89"/>
                  <a:gd name="T41" fmla="*/ 0 h 143"/>
                  <a:gd name="T42" fmla="*/ 0 w 89"/>
                  <a:gd name="T43" fmla="*/ 0 h 143"/>
                  <a:gd name="T44" fmla="*/ 0 w 89"/>
                  <a:gd name="T45" fmla="*/ 0 h 143"/>
                  <a:gd name="T46" fmla="*/ 0 w 89"/>
                  <a:gd name="T47" fmla="*/ 0 h 143"/>
                  <a:gd name="T48" fmla="*/ 0 w 89"/>
                  <a:gd name="T49" fmla="*/ 0 h 143"/>
                  <a:gd name="T50" fmla="*/ 0 w 89"/>
                  <a:gd name="T51" fmla="*/ 0 h 143"/>
                  <a:gd name="T52" fmla="*/ 0 w 89"/>
                  <a:gd name="T53" fmla="*/ 0 h 143"/>
                  <a:gd name="T54" fmla="*/ 0 w 89"/>
                  <a:gd name="T55" fmla="*/ 0 h 143"/>
                  <a:gd name="T56" fmla="*/ 0 w 89"/>
                  <a:gd name="T57" fmla="*/ 0 h 143"/>
                  <a:gd name="T58" fmla="*/ 0 w 89"/>
                  <a:gd name="T59" fmla="*/ 0 h 143"/>
                  <a:gd name="T60" fmla="*/ 0 w 89"/>
                  <a:gd name="T61" fmla="*/ 0 h 143"/>
                  <a:gd name="T62" fmla="*/ 0 w 89"/>
                  <a:gd name="T63" fmla="*/ 0 h 143"/>
                  <a:gd name="T64" fmla="*/ 0 w 89"/>
                  <a:gd name="T65" fmla="*/ 0 h 143"/>
                  <a:gd name="T66" fmla="*/ 0 w 89"/>
                  <a:gd name="T67" fmla="*/ 0 h 143"/>
                  <a:gd name="T68" fmla="*/ 0 w 89"/>
                  <a:gd name="T69" fmla="*/ 0 h 143"/>
                  <a:gd name="T70" fmla="*/ 0 w 89"/>
                  <a:gd name="T71" fmla="*/ 0 h 143"/>
                  <a:gd name="T72" fmla="*/ 0 w 89"/>
                  <a:gd name="T73" fmla="*/ 0 h 143"/>
                  <a:gd name="T74" fmla="*/ 0 w 89"/>
                  <a:gd name="T75" fmla="*/ 0 h 143"/>
                  <a:gd name="T76" fmla="*/ 0 w 89"/>
                  <a:gd name="T77" fmla="*/ 0 h 143"/>
                  <a:gd name="T78" fmla="*/ 0 w 89"/>
                  <a:gd name="T79" fmla="*/ 0 h 143"/>
                  <a:gd name="T80" fmla="*/ 0 w 89"/>
                  <a:gd name="T81" fmla="*/ 0 h 143"/>
                  <a:gd name="T82" fmla="*/ 0 w 89"/>
                  <a:gd name="T83" fmla="*/ 0 h 143"/>
                  <a:gd name="T84" fmla="*/ 0 w 89"/>
                  <a:gd name="T85" fmla="*/ 0 h 143"/>
                  <a:gd name="T86" fmla="*/ 0 w 89"/>
                  <a:gd name="T87" fmla="*/ 0 h 143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0" t="0" r="r" b="b"/>
                <a:pathLst>
                  <a:path w="89" h="143">
                    <a:moveTo>
                      <a:pt x="37" y="143"/>
                    </a:moveTo>
                    <a:lnTo>
                      <a:pt x="36" y="143"/>
                    </a:lnTo>
                    <a:lnTo>
                      <a:pt x="36" y="142"/>
                    </a:lnTo>
                    <a:lnTo>
                      <a:pt x="35" y="142"/>
                    </a:lnTo>
                    <a:lnTo>
                      <a:pt x="34" y="141"/>
                    </a:lnTo>
                    <a:lnTo>
                      <a:pt x="33" y="140"/>
                    </a:lnTo>
                    <a:lnTo>
                      <a:pt x="32" y="140"/>
                    </a:lnTo>
                    <a:lnTo>
                      <a:pt x="31" y="139"/>
                    </a:lnTo>
                    <a:lnTo>
                      <a:pt x="30" y="138"/>
                    </a:lnTo>
                    <a:lnTo>
                      <a:pt x="29" y="137"/>
                    </a:lnTo>
                    <a:lnTo>
                      <a:pt x="28" y="135"/>
                    </a:lnTo>
                    <a:lnTo>
                      <a:pt x="26" y="134"/>
                    </a:lnTo>
                    <a:lnTo>
                      <a:pt x="25" y="133"/>
                    </a:lnTo>
                    <a:lnTo>
                      <a:pt x="23" y="131"/>
                    </a:lnTo>
                    <a:lnTo>
                      <a:pt x="22" y="130"/>
                    </a:lnTo>
                    <a:lnTo>
                      <a:pt x="21" y="129"/>
                    </a:lnTo>
                    <a:lnTo>
                      <a:pt x="21" y="128"/>
                    </a:lnTo>
                    <a:lnTo>
                      <a:pt x="19" y="126"/>
                    </a:lnTo>
                    <a:lnTo>
                      <a:pt x="18" y="124"/>
                    </a:lnTo>
                    <a:lnTo>
                      <a:pt x="17" y="123"/>
                    </a:lnTo>
                    <a:lnTo>
                      <a:pt x="16" y="122"/>
                    </a:lnTo>
                    <a:lnTo>
                      <a:pt x="15" y="120"/>
                    </a:lnTo>
                    <a:lnTo>
                      <a:pt x="13" y="118"/>
                    </a:lnTo>
                    <a:lnTo>
                      <a:pt x="13" y="117"/>
                    </a:lnTo>
                    <a:lnTo>
                      <a:pt x="12" y="116"/>
                    </a:lnTo>
                    <a:lnTo>
                      <a:pt x="11" y="114"/>
                    </a:lnTo>
                    <a:lnTo>
                      <a:pt x="10" y="111"/>
                    </a:lnTo>
                    <a:lnTo>
                      <a:pt x="9" y="109"/>
                    </a:lnTo>
                    <a:lnTo>
                      <a:pt x="8" y="106"/>
                    </a:lnTo>
                    <a:lnTo>
                      <a:pt x="7" y="105"/>
                    </a:lnTo>
                    <a:lnTo>
                      <a:pt x="6" y="104"/>
                    </a:lnTo>
                    <a:lnTo>
                      <a:pt x="6" y="101"/>
                    </a:lnTo>
                    <a:lnTo>
                      <a:pt x="5" y="99"/>
                    </a:lnTo>
                    <a:lnTo>
                      <a:pt x="4" y="98"/>
                    </a:lnTo>
                    <a:lnTo>
                      <a:pt x="4" y="96"/>
                    </a:lnTo>
                    <a:lnTo>
                      <a:pt x="3" y="94"/>
                    </a:lnTo>
                    <a:lnTo>
                      <a:pt x="3" y="92"/>
                    </a:lnTo>
                    <a:lnTo>
                      <a:pt x="3" y="91"/>
                    </a:lnTo>
                    <a:lnTo>
                      <a:pt x="2" y="88"/>
                    </a:lnTo>
                    <a:lnTo>
                      <a:pt x="1" y="86"/>
                    </a:lnTo>
                    <a:lnTo>
                      <a:pt x="1" y="85"/>
                    </a:lnTo>
                    <a:lnTo>
                      <a:pt x="1" y="83"/>
                    </a:lnTo>
                    <a:lnTo>
                      <a:pt x="1" y="80"/>
                    </a:lnTo>
                    <a:lnTo>
                      <a:pt x="1" y="78"/>
                    </a:lnTo>
                    <a:lnTo>
                      <a:pt x="1" y="77"/>
                    </a:lnTo>
                    <a:lnTo>
                      <a:pt x="0" y="74"/>
                    </a:lnTo>
                    <a:lnTo>
                      <a:pt x="0" y="72"/>
                    </a:lnTo>
                    <a:lnTo>
                      <a:pt x="0" y="69"/>
                    </a:lnTo>
                    <a:lnTo>
                      <a:pt x="1" y="66"/>
                    </a:lnTo>
                    <a:lnTo>
                      <a:pt x="1" y="65"/>
                    </a:lnTo>
                    <a:lnTo>
                      <a:pt x="1" y="63"/>
                    </a:lnTo>
                    <a:lnTo>
                      <a:pt x="1" y="60"/>
                    </a:lnTo>
                    <a:lnTo>
                      <a:pt x="1" y="58"/>
                    </a:lnTo>
                    <a:lnTo>
                      <a:pt x="1" y="57"/>
                    </a:lnTo>
                    <a:lnTo>
                      <a:pt x="2" y="55"/>
                    </a:lnTo>
                    <a:lnTo>
                      <a:pt x="3" y="52"/>
                    </a:lnTo>
                    <a:lnTo>
                      <a:pt x="3" y="51"/>
                    </a:lnTo>
                    <a:lnTo>
                      <a:pt x="3" y="49"/>
                    </a:lnTo>
                    <a:lnTo>
                      <a:pt x="4" y="47"/>
                    </a:lnTo>
                    <a:lnTo>
                      <a:pt x="8" y="37"/>
                    </a:lnTo>
                    <a:lnTo>
                      <a:pt x="9" y="34"/>
                    </a:lnTo>
                    <a:lnTo>
                      <a:pt x="10" y="32"/>
                    </a:lnTo>
                    <a:lnTo>
                      <a:pt x="11" y="29"/>
                    </a:lnTo>
                    <a:lnTo>
                      <a:pt x="12" y="27"/>
                    </a:lnTo>
                    <a:lnTo>
                      <a:pt x="13" y="26"/>
                    </a:lnTo>
                    <a:lnTo>
                      <a:pt x="13" y="25"/>
                    </a:lnTo>
                    <a:lnTo>
                      <a:pt x="15" y="23"/>
                    </a:lnTo>
                    <a:lnTo>
                      <a:pt x="16" y="21"/>
                    </a:lnTo>
                    <a:lnTo>
                      <a:pt x="17" y="20"/>
                    </a:lnTo>
                    <a:lnTo>
                      <a:pt x="18" y="19"/>
                    </a:lnTo>
                    <a:lnTo>
                      <a:pt x="19" y="17"/>
                    </a:lnTo>
                    <a:lnTo>
                      <a:pt x="21" y="15"/>
                    </a:lnTo>
                    <a:lnTo>
                      <a:pt x="21" y="14"/>
                    </a:lnTo>
                    <a:lnTo>
                      <a:pt x="22" y="13"/>
                    </a:lnTo>
                    <a:lnTo>
                      <a:pt x="23" y="12"/>
                    </a:lnTo>
                    <a:lnTo>
                      <a:pt x="25" y="10"/>
                    </a:lnTo>
                    <a:lnTo>
                      <a:pt x="26" y="9"/>
                    </a:lnTo>
                    <a:lnTo>
                      <a:pt x="28" y="8"/>
                    </a:lnTo>
                    <a:lnTo>
                      <a:pt x="29" y="6"/>
                    </a:lnTo>
                    <a:lnTo>
                      <a:pt x="34" y="2"/>
                    </a:lnTo>
                    <a:lnTo>
                      <a:pt x="35" y="1"/>
                    </a:lnTo>
                    <a:lnTo>
                      <a:pt x="36" y="1"/>
                    </a:lnTo>
                    <a:lnTo>
                      <a:pt x="36" y="0"/>
                    </a:lnTo>
                    <a:lnTo>
                      <a:pt x="37" y="0"/>
                    </a:lnTo>
                    <a:lnTo>
                      <a:pt x="89" y="0"/>
                    </a:lnTo>
                    <a:lnTo>
                      <a:pt x="86" y="0"/>
                    </a:lnTo>
                    <a:lnTo>
                      <a:pt x="83" y="0"/>
                    </a:lnTo>
                    <a:lnTo>
                      <a:pt x="65" y="4"/>
                    </a:lnTo>
                    <a:lnTo>
                      <a:pt x="64" y="4"/>
                    </a:lnTo>
                    <a:lnTo>
                      <a:pt x="62" y="5"/>
                    </a:lnTo>
                    <a:lnTo>
                      <a:pt x="59" y="6"/>
                    </a:lnTo>
                    <a:lnTo>
                      <a:pt x="39" y="20"/>
                    </a:lnTo>
                    <a:lnTo>
                      <a:pt x="38" y="21"/>
                    </a:lnTo>
                    <a:lnTo>
                      <a:pt x="36" y="23"/>
                    </a:lnTo>
                    <a:lnTo>
                      <a:pt x="34" y="25"/>
                    </a:lnTo>
                    <a:lnTo>
                      <a:pt x="34" y="26"/>
                    </a:lnTo>
                    <a:lnTo>
                      <a:pt x="33" y="27"/>
                    </a:lnTo>
                    <a:lnTo>
                      <a:pt x="19" y="58"/>
                    </a:lnTo>
                    <a:lnTo>
                      <a:pt x="18" y="60"/>
                    </a:lnTo>
                    <a:lnTo>
                      <a:pt x="17" y="72"/>
                    </a:lnTo>
                    <a:lnTo>
                      <a:pt x="17" y="74"/>
                    </a:lnTo>
                    <a:lnTo>
                      <a:pt x="18" y="77"/>
                    </a:lnTo>
                    <a:lnTo>
                      <a:pt x="18" y="78"/>
                    </a:lnTo>
                    <a:lnTo>
                      <a:pt x="18" y="80"/>
                    </a:lnTo>
                    <a:lnTo>
                      <a:pt x="18" y="83"/>
                    </a:lnTo>
                    <a:lnTo>
                      <a:pt x="19" y="85"/>
                    </a:lnTo>
                    <a:lnTo>
                      <a:pt x="19" y="86"/>
                    </a:lnTo>
                    <a:lnTo>
                      <a:pt x="23" y="98"/>
                    </a:lnTo>
                    <a:lnTo>
                      <a:pt x="23" y="99"/>
                    </a:lnTo>
                    <a:lnTo>
                      <a:pt x="29" y="111"/>
                    </a:lnTo>
                    <a:lnTo>
                      <a:pt x="31" y="114"/>
                    </a:lnTo>
                    <a:lnTo>
                      <a:pt x="33" y="116"/>
                    </a:lnTo>
                    <a:lnTo>
                      <a:pt x="34" y="117"/>
                    </a:lnTo>
                    <a:lnTo>
                      <a:pt x="34" y="118"/>
                    </a:lnTo>
                    <a:lnTo>
                      <a:pt x="46" y="129"/>
                    </a:lnTo>
                    <a:lnTo>
                      <a:pt x="47" y="130"/>
                    </a:lnTo>
                    <a:lnTo>
                      <a:pt x="49" y="131"/>
                    </a:lnTo>
                    <a:lnTo>
                      <a:pt x="52" y="133"/>
                    </a:lnTo>
                    <a:lnTo>
                      <a:pt x="54" y="134"/>
                    </a:lnTo>
                    <a:lnTo>
                      <a:pt x="56" y="135"/>
                    </a:lnTo>
                    <a:lnTo>
                      <a:pt x="59" y="137"/>
                    </a:lnTo>
                    <a:lnTo>
                      <a:pt x="62" y="138"/>
                    </a:lnTo>
                    <a:lnTo>
                      <a:pt x="72" y="141"/>
                    </a:lnTo>
                    <a:lnTo>
                      <a:pt x="75" y="142"/>
                    </a:lnTo>
                    <a:lnTo>
                      <a:pt x="78" y="142"/>
                    </a:lnTo>
                    <a:lnTo>
                      <a:pt x="80" y="143"/>
                    </a:lnTo>
                    <a:lnTo>
                      <a:pt x="83" y="143"/>
                    </a:lnTo>
                    <a:lnTo>
                      <a:pt x="86" y="143"/>
                    </a:lnTo>
                    <a:lnTo>
                      <a:pt x="89" y="143"/>
                    </a:lnTo>
                  </a:path>
                </a:pathLst>
              </a:custGeom>
              <a:solidFill>
                <a:srgbClr val="E866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062" name="未知">
                <a:extLst>
                  <a:ext uri="{FF2B5EF4-FFF2-40B4-BE49-F238E27FC236}">
                    <a16:creationId xmlns:a16="http://schemas.microsoft.com/office/drawing/2014/main" id="{92E193EB-D3B8-3ED7-EFD8-D8B38343AF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0" y="680"/>
                <a:ext cx="35" cy="57"/>
              </a:xfrm>
              <a:custGeom>
                <a:avLst/>
                <a:gdLst>
                  <a:gd name="T0" fmla="*/ 0 w 89"/>
                  <a:gd name="T1" fmla="*/ 0 h 143"/>
                  <a:gd name="T2" fmla="*/ 0 w 89"/>
                  <a:gd name="T3" fmla="*/ 0 h 143"/>
                  <a:gd name="T4" fmla="*/ 0 w 89"/>
                  <a:gd name="T5" fmla="*/ 0 h 143"/>
                  <a:gd name="T6" fmla="*/ 0 w 89"/>
                  <a:gd name="T7" fmla="*/ 0 h 143"/>
                  <a:gd name="T8" fmla="*/ 0 w 89"/>
                  <a:gd name="T9" fmla="*/ 0 h 143"/>
                  <a:gd name="T10" fmla="*/ 0 w 89"/>
                  <a:gd name="T11" fmla="*/ 0 h 143"/>
                  <a:gd name="T12" fmla="*/ 0 w 89"/>
                  <a:gd name="T13" fmla="*/ 0 h 143"/>
                  <a:gd name="T14" fmla="*/ 0 w 89"/>
                  <a:gd name="T15" fmla="*/ 0 h 143"/>
                  <a:gd name="T16" fmla="*/ 0 w 89"/>
                  <a:gd name="T17" fmla="*/ 0 h 143"/>
                  <a:gd name="T18" fmla="*/ 0 w 89"/>
                  <a:gd name="T19" fmla="*/ 0 h 143"/>
                  <a:gd name="T20" fmla="*/ 0 w 89"/>
                  <a:gd name="T21" fmla="*/ 0 h 143"/>
                  <a:gd name="T22" fmla="*/ 0 w 89"/>
                  <a:gd name="T23" fmla="*/ 0 h 143"/>
                  <a:gd name="T24" fmla="*/ 0 w 89"/>
                  <a:gd name="T25" fmla="*/ 0 h 143"/>
                  <a:gd name="T26" fmla="*/ 0 w 89"/>
                  <a:gd name="T27" fmla="*/ 0 h 143"/>
                  <a:gd name="T28" fmla="*/ 0 w 89"/>
                  <a:gd name="T29" fmla="*/ 0 h 143"/>
                  <a:gd name="T30" fmla="*/ 0 w 89"/>
                  <a:gd name="T31" fmla="*/ 0 h 143"/>
                  <a:gd name="T32" fmla="*/ 0 w 89"/>
                  <a:gd name="T33" fmla="*/ 0 h 143"/>
                  <a:gd name="T34" fmla="*/ 0 w 89"/>
                  <a:gd name="T35" fmla="*/ 0 h 143"/>
                  <a:gd name="T36" fmla="*/ 0 w 89"/>
                  <a:gd name="T37" fmla="*/ 0 h 143"/>
                  <a:gd name="T38" fmla="*/ 0 w 89"/>
                  <a:gd name="T39" fmla="*/ 0 h 143"/>
                  <a:gd name="T40" fmla="*/ 0 w 89"/>
                  <a:gd name="T41" fmla="*/ 0 h 143"/>
                  <a:gd name="T42" fmla="*/ 0 w 89"/>
                  <a:gd name="T43" fmla="*/ 0 h 143"/>
                  <a:gd name="T44" fmla="*/ 0 w 89"/>
                  <a:gd name="T45" fmla="*/ 0 h 143"/>
                  <a:gd name="T46" fmla="*/ 0 w 89"/>
                  <a:gd name="T47" fmla="*/ 0 h 143"/>
                  <a:gd name="T48" fmla="*/ 0 w 89"/>
                  <a:gd name="T49" fmla="*/ 0 h 143"/>
                  <a:gd name="T50" fmla="*/ 0 w 89"/>
                  <a:gd name="T51" fmla="*/ 0 h 143"/>
                  <a:gd name="T52" fmla="*/ 0 w 89"/>
                  <a:gd name="T53" fmla="*/ 0 h 143"/>
                  <a:gd name="T54" fmla="*/ 0 w 89"/>
                  <a:gd name="T55" fmla="*/ 0 h 143"/>
                  <a:gd name="T56" fmla="*/ 0 w 89"/>
                  <a:gd name="T57" fmla="*/ 0 h 143"/>
                  <a:gd name="T58" fmla="*/ 0 w 89"/>
                  <a:gd name="T59" fmla="*/ 0 h 143"/>
                  <a:gd name="T60" fmla="*/ 0 w 89"/>
                  <a:gd name="T61" fmla="*/ 0 h 143"/>
                  <a:gd name="T62" fmla="*/ 0 w 89"/>
                  <a:gd name="T63" fmla="*/ 0 h 143"/>
                  <a:gd name="T64" fmla="*/ 0 w 89"/>
                  <a:gd name="T65" fmla="*/ 0 h 143"/>
                  <a:gd name="T66" fmla="*/ 0 w 89"/>
                  <a:gd name="T67" fmla="*/ 0 h 143"/>
                  <a:gd name="T68" fmla="*/ 0 w 89"/>
                  <a:gd name="T69" fmla="*/ 0 h 143"/>
                  <a:gd name="T70" fmla="*/ 0 w 89"/>
                  <a:gd name="T71" fmla="*/ 0 h 143"/>
                  <a:gd name="T72" fmla="*/ 0 w 89"/>
                  <a:gd name="T73" fmla="*/ 0 h 143"/>
                  <a:gd name="T74" fmla="*/ 0 w 89"/>
                  <a:gd name="T75" fmla="*/ 0 h 143"/>
                  <a:gd name="T76" fmla="*/ 0 w 89"/>
                  <a:gd name="T77" fmla="*/ 0 h 143"/>
                  <a:gd name="T78" fmla="*/ 0 w 89"/>
                  <a:gd name="T79" fmla="*/ 0 h 143"/>
                  <a:gd name="T80" fmla="*/ 0 w 89"/>
                  <a:gd name="T81" fmla="*/ 0 h 143"/>
                  <a:gd name="T82" fmla="*/ 0 w 89"/>
                  <a:gd name="T83" fmla="*/ 0 h 143"/>
                  <a:gd name="T84" fmla="*/ 0 w 89"/>
                  <a:gd name="T85" fmla="*/ 0 h 143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0" t="0" r="r" b="b"/>
                <a:pathLst>
                  <a:path w="89" h="143">
                    <a:moveTo>
                      <a:pt x="0" y="143"/>
                    </a:moveTo>
                    <a:lnTo>
                      <a:pt x="24" y="139"/>
                    </a:lnTo>
                    <a:lnTo>
                      <a:pt x="25" y="139"/>
                    </a:lnTo>
                    <a:lnTo>
                      <a:pt x="43" y="129"/>
                    </a:lnTo>
                    <a:lnTo>
                      <a:pt x="44" y="128"/>
                    </a:lnTo>
                    <a:lnTo>
                      <a:pt x="46" y="126"/>
                    </a:lnTo>
                    <a:lnTo>
                      <a:pt x="49" y="124"/>
                    </a:lnTo>
                    <a:lnTo>
                      <a:pt x="51" y="122"/>
                    </a:lnTo>
                    <a:lnTo>
                      <a:pt x="52" y="121"/>
                    </a:lnTo>
                    <a:lnTo>
                      <a:pt x="55" y="118"/>
                    </a:lnTo>
                    <a:lnTo>
                      <a:pt x="57" y="115"/>
                    </a:lnTo>
                    <a:lnTo>
                      <a:pt x="58" y="113"/>
                    </a:lnTo>
                    <a:lnTo>
                      <a:pt x="59" y="112"/>
                    </a:lnTo>
                    <a:lnTo>
                      <a:pt x="61" y="109"/>
                    </a:lnTo>
                    <a:lnTo>
                      <a:pt x="63" y="105"/>
                    </a:lnTo>
                    <a:lnTo>
                      <a:pt x="64" y="104"/>
                    </a:lnTo>
                    <a:lnTo>
                      <a:pt x="65" y="102"/>
                    </a:lnTo>
                    <a:lnTo>
                      <a:pt x="66" y="99"/>
                    </a:lnTo>
                    <a:lnTo>
                      <a:pt x="66" y="98"/>
                    </a:lnTo>
                    <a:lnTo>
                      <a:pt x="67" y="96"/>
                    </a:lnTo>
                    <a:lnTo>
                      <a:pt x="68" y="93"/>
                    </a:lnTo>
                    <a:lnTo>
                      <a:pt x="69" y="92"/>
                    </a:lnTo>
                    <a:lnTo>
                      <a:pt x="69" y="89"/>
                    </a:lnTo>
                    <a:lnTo>
                      <a:pt x="70" y="88"/>
                    </a:lnTo>
                    <a:lnTo>
                      <a:pt x="70" y="86"/>
                    </a:lnTo>
                    <a:lnTo>
                      <a:pt x="71" y="82"/>
                    </a:lnTo>
                    <a:lnTo>
                      <a:pt x="71" y="79"/>
                    </a:lnTo>
                    <a:lnTo>
                      <a:pt x="71" y="77"/>
                    </a:lnTo>
                    <a:lnTo>
                      <a:pt x="71" y="75"/>
                    </a:lnTo>
                    <a:lnTo>
                      <a:pt x="72" y="72"/>
                    </a:lnTo>
                    <a:lnTo>
                      <a:pt x="71" y="68"/>
                    </a:lnTo>
                    <a:lnTo>
                      <a:pt x="71" y="66"/>
                    </a:lnTo>
                    <a:lnTo>
                      <a:pt x="71" y="64"/>
                    </a:lnTo>
                    <a:lnTo>
                      <a:pt x="71" y="61"/>
                    </a:lnTo>
                    <a:lnTo>
                      <a:pt x="70" y="57"/>
                    </a:lnTo>
                    <a:lnTo>
                      <a:pt x="70" y="55"/>
                    </a:lnTo>
                    <a:lnTo>
                      <a:pt x="69" y="54"/>
                    </a:lnTo>
                    <a:lnTo>
                      <a:pt x="69" y="51"/>
                    </a:lnTo>
                    <a:lnTo>
                      <a:pt x="65" y="41"/>
                    </a:lnTo>
                    <a:lnTo>
                      <a:pt x="64" y="39"/>
                    </a:lnTo>
                    <a:lnTo>
                      <a:pt x="63" y="38"/>
                    </a:lnTo>
                    <a:lnTo>
                      <a:pt x="61" y="34"/>
                    </a:lnTo>
                    <a:lnTo>
                      <a:pt x="59" y="31"/>
                    </a:lnTo>
                    <a:lnTo>
                      <a:pt x="58" y="30"/>
                    </a:lnTo>
                    <a:lnTo>
                      <a:pt x="57" y="28"/>
                    </a:lnTo>
                    <a:lnTo>
                      <a:pt x="55" y="25"/>
                    </a:lnTo>
                    <a:lnTo>
                      <a:pt x="52" y="22"/>
                    </a:lnTo>
                    <a:lnTo>
                      <a:pt x="51" y="21"/>
                    </a:lnTo>
                    <a:lnTo>
                      <a:pt x="49" y="19"/>
                    </a:lnTo>
                    <a:lnTo>
                      <a:pt x="35" y="9"/>
                    </a:lnTo>
                    <a:lnTo>
                      <a:pt x="32" y="8"/>
                    </a:lnTo>
                    <a:lnTo>
                      <a:pt x="24" y="4"/>
                    </a:lnTo>
                    <a:lnTo>
                      <a:pt x="22" y="3"/>
                    </a:lnTo>
                    <a:lnTo>
                      <a:pt x="0" y="0"/>
                    </a:lnTo>
                    <a:lnTo>
                      <a:pt x="52" y="0"/>
                    </a:lnTo>
                    <a:lnTo>
                      <a:pt x="53" y="0"/>
                    </a:lnTo>
                    <a:lnTo>
                      <a:pt x="53" y="1"/>
                    </a:lnTo>
                    <a:lnTo>
                      <a:pt x="54" y="1"/>
                    </a:lnTo>
                    <a:lnTo>
                      <a:pt x="55" y="2"/>
                    </a:lnTo>
                    <a:lnTo>
                      <a:pt x="56" y="3"/>
                    </a:lnTo>
                    <a:lnTo>
                      <a:pt x="57" y="3"/>
                    </a:lnTo>
                    <a:lnTo>
                      <a:pt x="58" y="4"/>
                    </a:lnTo>
                    <a:lnTo>
                      <a:pt x="59" y="5"/>
                    </a:lnTo>
                    <a:lnTo>
                      <a:pt x="60" y="6"/>
                    </a:lnTo>
                    <a:lnTo>
                      <a:pt x="66" y="12"/>
                    </a:lnTo>
                    <a:lnTo>
                      <a:pt x="67" y="13"/>
                    </a:lnTo>
                    <a:lnTo>
                      <a:pt x="67" y="14"/>
                    </a:lnTo>
                    <a:lnTo>
                      <a:pt x="68" y="15"/>
                    </a:lnTo>
                    <a:lnTo>
                      <a:pt x="70" y="17"/>
                    </a:lnTo>
                    <a:lnTo>
                      <a:pt x="71" y="19"/>
                    </a:lnTo>
                    <a:lnTo>
                      <a:pt x="72" y="19"/>
                    </a:lnTo>
                    <a:lnTo>
                      <a:pt x="81" y="34"/>
                    </a:lnTo>
                    <a:lnTo>
                      <a:pt x="82" y="38"/>
                    </a:lnTo>
                    <a:lnTo>
                      <a:pt x="83" y="39"/>
                    </a:lnTo>
                    <a:lnTo>
                      <a:pt x="83" y="41"/>
                    </a:lnTo>
                    <a:lnTo>
                      <a:pt x="84" y="44"/>
                    </a:lnTo>
                    <a:lnTo>
                      <a:pt x="84" y="45"/>
                    </a:lnTo>
                    <a:lnTo>
                      <a:pt x="85" y="47"/>
                    </a:lnTo>
                    <a:lnTo>
                      <a:pt x="86" y="50"/>
                    </a:lnTo>
                    <a:lnTo>
                      <a:pt x="88" y="61"/>
                    </a:lnTo>
                    <a:lnTo>
                      <a:pt x="88" y="64"/>
                    </a:lnTo>
                    <a:lnTo>
                      <a:pt x="88" y="66"/>
                    </a:lnTo>
                    <a:lnTo>
                      <a:pt x="89" y="68"/>
                    </a:lnTo>
                    <a:lnTo>
                      <a:pt x="89" y="72"/>
                    </a:lnTo>
                    <a:lnTo>
                      <a:pt x="89" y="75"/>
                    </a:lnTo>
                    <a:lnTo>
                      <a:pt x="88" y="77"/>
                    </a:lnTo>
                    <a:lnTo>
                      <a:pt x="88" y="79"/>
                    </a:lnTo>
                    <a:lnTo>
                      <a:pt x="88" y="82"/>
                    </a:lnTo>
                    <a:lnTo>
                      <a:pt x="88" y="86"/>
                    </a:lnTo>
                    <a:lnTo>
                      <a:pt x="87" y="88"/>
                    </a:lnTo>
                    <a:lnTo>
                      <a:pt x="87" y="89"/>
                    </a:lnTo>
                    <a:lnTo>
                      <a:pt x="86" y="92"/>
                    </a:lnTo>
                    <a:lnTo>
                      <a:pt x="86" y="93"/>
                    </a:lnTo>
                    <a:lnTo>
                      <a:pt x="85" y="96"/>
                    </a:lnTo>
                    <a:lnTo>
                      <a:pt x="84" y="98"/>
                    </a:lnTo>
                    <a:lnTo>
                      <a:pt x="84" y="99"/>
                    </a:lnTo>
                    <a:lnTo>
                      <a:pt x="83" y="102"/>
                    </a:lnTo>
                    <a:lnTo>
                      <a:pt x="83" y="104"/>
                    </a:lnTo>
                    <a:lnTo>
                      <a:pt x="82" y="105"/>
                    </a:lnTo>
                    <a:lnTo>
                      <a:pt x="81" y="109"/>
                    </a:lnTo>
                    <a:lnTo>
                      <a:pt x="71" y="124"/>
                    </a:lnTo>
                    <a:lnTo>
                      <a:pt x="70" y="126"/>
                    </a:lnTo>
                    <a:lnTo>
                      <a:pt x="68" y="128"/>
                    </a:lnTo>
                    <a:lnTo>
                      <a:pt x="67" y="129"/>
                    </a:lnTo>
                    <a:lnTo>
                      <a:pt x="63" y="134"/>
                    </a:lnTo>
                    <a:lnTo>
                      <a:pt x="61" y="135"/>
                    </a:lnTo>
                    <a:lnTo>
                      <a:pt x="60" y="137"/>
                    </a:lnTo>
                    <a:lnTo>
                      <a:pt x="59" y="138"/>
                    </a:lnTo>
                    <a:lnTo>
                      <a:pt x="58" y="139"/>
                    </a:lnTo>
                    <a:lnTo>
                      <a:pt x="57" y="140"/>
                    </a:lnTo>
                    <a:lnTo>
                      <a:pt x="56" y="140"/>
                    </a:lnTo>
                    <a:lnTo>
                      <a:pt x="55" y="141"/>
                    </a:lnTo>
                    <a:lnTo>
                      <a:pt x="54" y="142"/>
                    </a:lnTo>
                    <a:lnTo>
                      <a:pt x="53" y="142"/>
                    </a:lnTo>
                    <a:lnTo>
                      <a:pt x="53" y="143"/>
                    </a:lnTo>
                    <a:lnTo>
                      <a:pt x="52" y="143"/>
                    </a:lnTo>
                  </a:path>
                </a:pathLst>
              </a:custGeom>
              <a:solidFill>
                <a:srgbClr val="E866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063" name="未知">
                <a:extLst>
                  <a:ext uri="{FF2B5EF4-FFF2-40B4-BE49-F238E27FC236}">
                    <a16:creationId xmlns:a16="http://schemas.microsoft.com/office/drawing/2014/main" id="{10C50681-CDFE-4AB2-1172-70E6C25B85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9" y="673"/>
                <a:ext cx="41" cy="7"/>
              </a:xfrm>
              <a:custGeom>
                <a:avLst/>
                <a:gdLst>
                  <a:gd name="T0" fmla="*/ 0 w 104"/>
                  <a:gd name="T1" fmla="*/ 0 h 17"/>
                  <a:gd name="T2" fmla="*/ 0 w 104"/>
                  <a:gd name="T3" fmla="*/ 0 h 17"/>
                  <a:gd name="T4" fmla="*/ 0 w 104"/>
                  <a:gd name="T5" fmla="*/ 0 h 17"/>
                  <a:gd name="T6" fmla="*/ 0 w 104"/>
                  <a:gd name="T7" fmla="*/ 0 h 17"/>
                  <a:gd name="T8" fmla="*/ 0 w 104"/>
                  <a:gd name="T9" fmla="*/ 0 h 17"/>
                  <a:gd name="T10" fmla="*/ 0 w 104"/>
                  <a:gd name="T11" fmla="*/ 0 h 17"/>
                  <a:gd name="T12" fmla="*/ 0 w 104"/>
                  <a:gd name="T13" fmla="*/ 0 h 17"/>
                  <a:gd name="T14" fmla="*/ 0 w 104"/>
                  <a:gd name="T15" fmla="*/ 0 h 17"/>
                  <a:gd name="T16" fmla="*/ 0 w 104"/>
                  <a:gd name="T17" fmla="*/ 0 h 17"/>
                  <a:gd name="T18" fmla="*/ 0 w 104"/>
                  <a:gd name="T19" fmla="*/ 0 h 17"/>
                  <a:gd name="T20" fmla="*/ 0 w 104"/>
                  <a:gd name="T21" fmla="*/ 0 h 17"/>
                  <a:gd name="T22" fmla="*/ 0 w 104"/>
                  <a:gd name="T23" fmla="*/ 0 h 17"/>
                  <a:gd name="T24" fmla="*/ 0 w 104"/>
                  <a:gd name="T25" fmla="*/ 0 h 17"/>
                  <a:gd name="T26" fmla="*/ 0 w 104"/>
                  <a:gd name="T27" fmla="*/ 0 h 17"/>
                  <a:gd name="T28" fmla="*/ 0 w 104"/>
                  <a:gd name="T29" fmla="*/ 0 h 17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104" h="17">
                    <a:moveTo>
                      <a:pt x="0" y="17"/>
                    </a:moveTo>
                    <a:lnTo>
                      <a:pt x="0" y="17"/>
                    </a:lnTo>
                    <a:lnTo>
                      <a:pt x="3" y="15"/>
                    </a:lnTo>
                    <a:lnTo>
                      <a:pt x="21" y="5"/>
                    </a:lnTo>
                    <a:lnTo>
                      <a:pt x="24" y="4"/>
                    </a:lnTo>
                    <a:lnTo>
                      <a:pt x="28" y="3"/>
                    </a:lnTo>
                    <a:lnTo>
                      <a:pt x="31" y="2"/>
                    </a:lnTo>
                    <a:lnTo>
                      <a:pt x="35" y="2"/>
                    </a:lnTo>
                    <a:lnTo>
                      <a:pt x="38" y="1"/>
                    </a:lnTo>
                    <a:lnTo>
                      <a:pt x="52" y="0"/>
                    </a:lnTo>
                    <a:lnTo>
                      <a:pt x="56" y="0"/>
                    </a:lnTo>
                    <a:lnTo>
                      <a:pt x="83" y="5"/>
                    </a:lnTo>
                    <a:lnTo>
                      <a:pt x="86" y="7"/>
                    </a:lnTo>
                    <a:lnTo>
                      <a:pt x="104" y="17"/>
                    </a:lnTo>
                  </a:path>
                </a:pathLst>
              </a:custGeom>
              <a:solidFill>
                <a:srgbClr val="E866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064" name="未知">
                <a:extLst>
                  <a:ext uri="{FF2B5EF4-FFF2-40B4-BE49-F238E27FC236}">
                    <a16:creationId xmlns:a16="http://schemas.microsoft.com/office/drawing/2014/main" id="{6879A249-18BC-BB21-D203-3889540270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1" y="680"/>
                <a:ext cx="57" cy="57"/>
              </a:xfrm>
              <a:custGeom>
                <a:avLst/>
                <a:gdLst>
                  <a:gd name="T0" fmla="*/ 0 w 144"/>
                  <a:gd name="T1" fmla="*/ 0 h 143"/>
                  <a:gd name="T2" fmla="*/ 0 w 144"/>
                  <a:gd name="T3" fmla="*/ 0 h 143"/>
                  <a:gd name="T4" fmla="*/ 0 w 144"/>
                  <a:gd name="T5" fmla="*/ 0 h 143"/>
                  <a:gd name="T6" fmla="*/ 0 w 144"/>
                  <a:gd name="T7" fmla="*/ 0 h 143"/>
                  <a:gd name="T8" fmla="*/ 0 w 144"/>
                  <a:gd name="T9" fmla="*/ 0 h 143"/>
                  <a:gd name="T10" fmla="*/ 0 w 144"/>
                  <a:gd name="T11" fmla="*/ 0 h 143"/>
                  <a:gd name="T12" fmla="*/ 0 w 144"/>
                  <a:gd name="T13" fmla="*/ 0 h 143"/>
                  <a:gd name="T14" fmla="*/ 0 w 144"/>
                  <a:gd name="T15" fmla="*/ 0 h 143"/>
                  <a:gd name="T16" fmla="*/ 0 w 144"/>
                  <a:gd name="T17" fmla="*/ 0 h 143"/>
                  <a:gd name="T18" fmla="*/ 0 w 144"/>
                  <a:gd name="T19" fmla="*/ 0 h 143"/>
                  <a:gd name="T20" fmla="*/ 0 w 144"/>
                  <a:gd name="T21" fmla="*/ 0 h 143"/>
                  <a:gd name="T22" fmla="*/ 0 w 144"/>
                  <a:gd name="T23" fmla="*/ 0 h 143"/>
                  <a:gd name="T24" fmla="*/ 0 w 144"/>
                  <a:gd name="T25" fmla="*/ 0 h 143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144" h="143">
                    <a:moveTo>
                      <a:pt x="123" y="122"/>
                    </a:moveTo>
                    <a:lnTo>
                      <a:pt x="72" y="143"/>
                    </a:lnTo>
                    <a:lnTo>
                      <a:pt x="69" y="143"/>
                    </a:lnTo>
                    <a:lnTo>
                      <a:pt x="16" y="116"/>
                    </a:lnTo>
                    <a:lnTo>
                      <a:pt x="0" y="72"/>
                    </a:lnTo>
                    <a:lnTo>
                      <a:pt x="0" y="69"/>
                    </a:lnTo>
                    <a:lnTo>
                      <a:pt x="28" y="15"/>
                    </a:lnTo>
                    <a:lnTo>
                      <a:pt x="72" y="0"/>
                    </a:lnTo>
                    <a:lnTo>
                      <a:pt x="75" y="0"/>
                    </a:lnTo>
                    <a:lnTo>
                      <a:pt x="130" y="30"/>
                    </a:lnTo>
                    <a:lnTo>
                      <a:pt x="144" y="71"/>
                    </a:lnTo>
                    <a:lnTo>
                      <a:pt x="143" y="77"/>
                    </a:lnTo>
                    <a:lnTo>
                      <a:pt x="123" y="122"/>
                    </a:lnTo>
                    <a:close/>
                  </a:path>
                </a:pathLst>
              </a:custGeom>
              <a:noFill/>
              <a:ln w="63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065" name="未知">
                <a:extLst>
                  <a:ext uri="{FF2B5EF4-FFF2-40B4-BE49-F238E27FC236}">
                    <a16:creationId xmlns:a16="http://schemas.microsoft.com/office/drawing/2014/main" id="{0D34405A-43D7-8075-0D42-9FDB45958D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4" y="673"/>
                <a:ext cx="71" cy="71"/>
              </a:xfrm>
              <a:custGeom>
                <a:avLst/>
                <a:gdLst>
                  <a:gd name="T0" fmla="*/ 0 w 178"/>
                  <a:gd name="T1" fmla="*/ 0 h 177"/>
                  <a:gd name="T2" fmla="*/ 0 w 178"/>
                  <a:gd name="T3" fmla="*/ 0 h 177"/>
                  <a:gd name="T4" fmla="*/ 0 w 178"/>
                  <a:gd name="T5" fmla="*/ 0 h 177"/>
                  <a:gd name="T6" fmla="*/ 0 w 178"/>
                  <a:gd name="T7" fmla="*/ 0 h 177"/>
                  <a:gd name="T8" fmla="*/ 0 w 178"/>
                  <a:gd name="T9" fmla="*/ 0 h 177"/>
                  <a:gd name="T10" fmla="*/ 0 w 178"/>
                  <a:gd name="T11" fmla="*/ 0 h 177"/>
                  <a:gd name="T12" fmla="*/ 0 w 178"/>
                  <a:gd name="T13" fmla="*/ 0 h 177"/>
                  <a:gd name="T14" fmla="*/ 0 w 178"/>
                  <a:gd name="T15" fmla="*/ 0 h 177"/>
                  <a:gd name="T16" fmla="*/ 0 w 178"/>
                  <a:gd name="T17" fmla="*/ 0 h 177"/>
                  <a:gd name="T18" fmla="*/ 0 w 178"/>
                  <a:gd name="T19" fmla="*/ 0 h 177"/>
                  <a:gd name="T20" fmla="*/ 0 w 178"/>
                  <a:gd name="T21" fmla="*/ 0 h 177"/>
                  <a:gd name="T22" fmla="*/ 0 w 178"/>
                  <a:gd name="T23" fmla="*/ 0 h 177"/>
                  <a:gd name="T24" fmla="*/ 0 w 178"/>
                  <a:gd name="T25" fmla="*/ 0 h 177"/>
                  <a:gd name="T26" fmla="*/ 0 w 178"/>
                  <a:gd name="T27" fmla="*/ 0 h 177"/>
                  <a:gd name="T28" fmla="*/ 0 w 178"/>
                  <a:gd name="T29" fmla="*/ 0 h 177"/>
                  <a:gd name="T30" fmla="*/ 0 w 178"/>
                  <a:gd name="T31" fmla="*/ 0 h 177"/>
                  <a:gd name="T32" fmla="*/ 0 w 178"/>
                  <a:gd name="T33" fmla="*/ 0 h 177"/>
                  <a:gd name="T34" fmla="*/ 0 w 178"/>
                  <a:gd name="T35" fmla="*/ 0 h 177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178" h="177">
                    <a:moveTo>
                      <a:pt x="152" y="26"/>
                    </a:moveTo>
                    <a:lnTo>
                      <a:pt x="96" y="0"/>
                    </a:lnTo>
                    <a:lnTo>
                      <a:pt x="89" y="0"/>
                    </a:lnTo>
                    <a:lnTo>
                      <a:pt x="85" y="0"/>
                    </a:lnTo>
                    <a:lnTo>
                      <a:pt x="29" y="23"/>
                    </a:lnTo>
                    <a:lnTo>
                      <a:pt x="1" y="82"/>
                    </a:lnTo>
                    <a:lnTo>
                      <a:pt x="0" y="88"/>
                    </a:lnTo>
                    <a:lnTo>
                      <a:pt x="1" y="95"/>
                    </a:lnTo>
                    <a:lnTo>
                      <a:pt x="26" y="151"/>
                    </a:lnTo>
                    <a:lnTo>
                      <a:pt x="82" y="177"/>
                    </a:lnTo>
                    <a:lnTo>
                      <a:pt x="89" y="177"/>
                    </a:lnTo>
                    <a:lnTo>
                      <a:pt x="93" y="177"/>
                    </a:lnTo>
                    <a:lnTo>
                      <a:pt x="149" y="154"/>
                    </a:lnTo>
                    <a:lnTo>
                      <a:pt x="177" y="99"/>
                    </a:lnTo>
                    <a:lnTo>
                      <a:pt x="178" y="89"/>
                    </a:lnTo>
                    <a:lnTo>
                      <a:pt x="178" y="85"/>
                    </a:lnTo>
                    <a:lnTo>
                      <a:pt x="154" y="28"/>
                    </a:lnTo>
                    <a:lnTo>
                      <a:pt x="152" y="26"/>
                    </a:lnTo>
                    <a:close/>
                  </a:path>
                </a:pathLst>
              </a:custGeom>
              <a:noFill/>
              <a:ln w="63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066" name="未知">
                <a:extLst>
                  <a:ext uri="{FF2B5EF4-FFF2-40B4-BE49-F238E27FC236}">
                    <a16:creationId xmlns:a16="http://schemas.microsoft.com/office/drawing/2014/main" id="{E1E0AD0C-414A-0E8B-1664-7E4308DFF9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0" y="717"/>
                <a:ext cx="20" cy="5"/>
              </a:xfrm>
              <a:custGeom>
                <a:avLst/>
                <a:gdLst>
                  <a:gd name="T0" fmla="*/ 0 w 50"/>
                  <a:gd name="T1" fmla="*/ 0 h 12"/>
                  <a:gd name="T2" fmla="*/ 0 w 50"/>
                  <a:gd name="T3" fmla="*/ 0 h 12"/>
                  <a:gd name="T4" fmla="*/ 0 w 50"/>
                  <a:gd name="T5" fmla="*/ 0 h 12"/>
                  <a:gd name="T6" fmla="*/ 0 w 50"/>
                  <a:gd name="T7" fmla="*/ 0 h 12"/>
                  <a:gd name="T8" fmla="*/ 0 w 50"/>
                  <a:gd name="T9" fmla="*/ 0 h 12"/>
                  <a:gd name="T10" fmla="*/ 0 w 50"/>
                  <a:gd name="T11" fmla="*/ 0 h 12"/>
                  <a:gd name="T12" fmla="*/ 0 w 50"/>
                  <a:gd name="T13" fmla="*/ 0 h 12"/>
                  <a:gd name="T14" fmla="*/ 0 w 50"/>
                  <a:gd name="T15" fmla="*/ 0 h 12"/>
                  <a:gd name="T16" fmla="*/ 0 w 50"/>
                  <a:gd name="T17" fmla="*/ 0 h 12"/>
                  <a:gd name="T18" fmla="*/ 0 w 50"/>
                  <a:gd name="T19" fmla="*/ 0 h 12"/>
                  <a:gd name="T20" fmla="*/ 0 w 50"/>
                  <a:gd name="T21" fmla="*/ 0 h 12"/>
                  <a:gd name="T22" fmla="*/ 0 w 50"/>
                  <a:gd name="T23" fmla="*/ 0 h 12"/>
                  <a:gd name="T24" fmla="*/ 0 w 50"/>
                  <a:gd name="T25" fmla="*/ 0 h 12"/>
                  <a:gd name="T26" fmla="*/ 0 w 50"/>
                  <a:gd name="T27" fmla="*/ 0 h 12"/>
                  <a:gd name="T28" fmla="*/ 0 w 50"/>
                  <a:gd name="T29" fmla="*/ 0 h 12"/>
                  <a:gd name="T30" fmla="*/ 0 w 50"/>
                  <a:gd name="T31" fmla="*/ 0 h 12"/>
                  <a:gd name="T32" fmla="*/ 0 w 50"/>
                  <a:gd name="T33" fmla="*/ 0 h 12"/>
                  <a:gd name="T34" fmla="*/ 0 w 50"/>
                  <a:gd name="T35" fmla="*/ 0 h 12"/>
                  <a:gd name="T36" fmla="*/ 0 w 50"/>
                  <a:gd name="T37" fmla="*/ 0 h 12"/>
                  <a:gd name="T38" fmla="*/ 0 w 50"/>
                  <a:gd name="T39" fmla="*/ 0 h 12"/>
                  <a:gd name="T40" fmla="*/ 0 w 50"/>
                  <a:gd name="T41" fmla="*/ 0 h 12"/>
                  <a:gd name="T42" fmla="*/ 0 w 50"/>
                  <a:gd name="T43" fmla="*/ 0 h 12"/>
                  <a:gd name="T44" fmla="*/ 0 w 50"/>
                  <a:gd name="T45" fmla="*/ 0 h 12"/>
                  <a:gd name="T46" fmla="*/ 0 w 50"/>
                  <a:gd name="T47" fmla="*/ 0 h 12"/>
                  <a:gd name="T48" fmla="*/ 0 w 50"/>
                  <a:gd name="T49" fmla="*/ 0 h 12"/>
                  <a:gd name="T50" fmla="*/ 0 w 50"/>
                  <a:gd name="T51" fmla="*/ 0 h 12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0" t="0" r="r" b="b"/>
                <a:pathLst>
                  <a:path w="50" h="12">
                    <a:moveTo>
                      <a:pt x="25" y="12"/>
                    </a:moveTo>
                    <a:lnTo>
                      <a:pt x="24" y="12"/>
                    </a:lnTo>
                    <a:lnTo>
                      <a:pt x="22" y="11"/>
                    </a:lnTo>
                    <a:lnTo>
                      <a:pt x="20" y="11"/>
                    </a:lnTo>
                    <a:lnTo>
                      <a:pt x="18" y="11"/>
                    </a:lnTo>
                    <a:lnTo>
                      <a:pt x="14" y="10"/>
                    </a:lnTo>
                    <a:lnTo>
                      <a:pt x="8" y="7"/>
                    </a:lnTo>
                    <a:lnTo>
                      <a:pt x="7" y="6"/>
                    </a:lnTo>
                    <a:lnTo>
                      <a:pt x="6" y="5"/>
                    </a:lnTo>
                    <a:lnTo>
                      <a:pt x="5" y="4"/>
                    </a:lnTo>
                    <a:lnTo>
                      <a:pt x="4" y="4"/>
                    </a:lnTo>
                    <a:lnTo>
                      <a:pt x="3" y="3"/>
                    </a:lnTo>
                    <a:lnTo>
                      <a:pt x="2" y="2"/>
                    </a:lnTo>
                    <a:lnTo>
                      <a:pt x="1" y="1"/>
                    </a:lnTo>
                    <a:lnTo>
                      <a:pt x="0" y="0"/>
                    </a:lnTo>
                    <a:lnTo>
                      <a:pt x="50" y="0"/>
                    </a:lnTo>
                    <a:lnTo>
                      <a:pt x="49" y="1"/>
                    </a:lnTo>
                    <a:lnTo>
                      <a:pt x="45" y="4"/>
                    </a:lnTo>
                    <a:lnTo>
                      <a:pt x="44" y="5"/>
                    </a:lnTo>
                    <a:lnTo>
                      <a:pt x="43" y="6"/>
                    </a:lnTo>
                    <a:lnTo>
                      <a:pt x="42" y="7"/>
                    </a:lnTo>
                    <a:lnTo>
                      <a:pt x="36" y="10"/>
                    </a:lnTo>
                    <a:lnTo>
                      <a:pt x="35" y="10"/>
                    </a:lnTo>
                    <a:lnTo>
                      <a:pt x="34" y="10"/>
                    </a:lnTo>
                    <a:lnTo>
                      <a:pt x="26" y="12"/>
                    </a:lnTo>
                    <a:lnTo>
                      <a:pt x="25" y="12"/>
                    </a:lnTo>
                    <a:close/>
                  </a:path>
                </a:pathLst>
              </a:custGeom>
              <a:solidFill>
                <a:srgbClr val="E866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067" name="未知">
                <a:extLst>
                  <a:ext uri="{FF2B5EF4-FFF2-40B4-BE49-F238E27FC236}">
                    <a16:creationId xmlns:a16="http://schemas.microsoft.com/office/drawing/2014/main" id="{5CA324CE-9C4D-7682-8AE4-A9435A106B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6" y="700"/>
                <a:ext cx="14" cy="17"/>
              </a:xfrm>
              <a:custGeom>
                <a:avLst/>
                <a:gdLst>
                  <a:gd name="T0" fmla="*/ 0 w 33"/>
                  <a:gd name="T1" fmla="*/ 0 h 43"/>
                  <a:gd name="T2" fmla="*/ 0 w 33"/>
                  <a:gd name="T3" fmla="*/ 0 h 43"/>
                  <a:gd name="T4" fmla="*/ 0 w 33"/>
                  <a:gd name="T5" fmla="*/ 0 h 43"/>
                  <a:gd name="T6" fmla="*/ 0 w 33"/>
                  <a:gd name="T7" fmla="*/ 0 h 43"/>
                  <a:gd name="T8" fmla="*/ 0 w 33"/>
                  <a:gd name="T9" fmla="*/ 0 h 43"/>
                  <a:gd name="T10" fmla="*/ 0 w 33"/>
                  <a:gd name="T11" fmla="*/ 0 h 43"/>
                  <a:gd name="T12" fmla="*/ 0 w 33"/>
                  <a:gd name="T13" fmla="*/ 0 h 43"/>
                  <a:gd name="T14" fmla="*/ 0 w 33"/>
                  <a:gd name="T15" fmla="*/ 0 h 43"/>
                  <a:gd name="T16" fmla="*/ 0 w 33"/>
                  <a:gd name="T17" fmla="*/ 0 h 43"/>
                  <a:gd name="T18" fmla="*/ 0 w 33"/>
                  <a:gd name="T19" fmla="*/ 0 h 43"/>
                  <a:gd name="T20" fmla="*/ 0 w 33"/>
                  <a:gd name="T21" fmla="*/ 0 h 43"/>
                  <a:gd name="T22" fmla="*/ 0 w 33"/>
                  <a:gd name="T23" fmla="*/ 0 h 43"/>
                  <a:gd name="T24" fmla="*/ 0 w 33"/>
                  <a:gd name="T25" fmla="*/ 0 h 43"/>
                  <a:gd name="T26" fmla="*/ 0 w 33"/>
                  <a:gd name="T27" fmla="*/ 0 h 43"/>
                  <a:gd name="T28" fmla="*/ 0 w 33"/>
                  <a:gd name="T29" fmla="*/ 0 h 43"/>
                  <a:gd name="T30" fmla="*/ 0 w 33"/>
                  <a:gd name="T31" fmla="*/ 0 h 43"/>
                  <a:gd name="T32" fmla="*/ 0 w 33"/>
                  <a:gd name="T33" fmla="*/ 0 h 43"/>
                  <a:gd name="T34" fmla="*/ 0 w 33"/>
                  <a:gd name="T35" fmla="*/ 0 h 43"/>
                  <a:gd name="T36" fmla="*/ 0 w 33"/>
                  <a:gd name="T37" fmla="*/ 0 h 43"/>
                  <a:gd name="T38" fmla="*/ 0 w 33"/>
                  <a:gd name="T39" fmla="*/ 0 h 43"/>
                  <a:gd name="T40" fmla="*/ 0 w 33"/>
                  <a:gd name="T41" fmla="*/ 0 h 43"/>
                  <a:gd name="T42" fmla="*/ 0 w 33"/>
                  <a:gd name="T43" fmla="*/ 0 h 43"/>
                  <a:gd name="T44" fmla="*/ 0 w 33"/>
                  <a:gd name="T45" fmla="*/ 0 h 43"/>
                  <a:gd name="T46" fmla="*/ 0 w 33"/>
                  <a:gd name="T47" fmla="*/ 0 h 43"/>
                  <a:gd name="T48" fmla="*/ 0 w 33"/>
                  <a:gd name="T49" fmla="*/ 0 h 43"/>
                  <a:gd name="T50" fmla="*/ 0 w 33"/>
                  <a:gd name="T51" fmla="*/ 0 h 43"/>
                  <a:gd name="T52" fmla="*/ 0 w 33"/>
                  <a:gd name="T53" fmla="*/ 0 h 43"/>
                  <a:gd name="T54" fmla="*/ 0 w 33"/>
                  <a:gd name="T55" fmla="*/ 0 h 43"/>
                  <a:gd name="T56" fmla="*/ 0 w 33"/>
                  <a:gd name="T57" fmla="*/ 0 h 43"/>
                  <a:gd name="T58" fmla="*/ 0 w 33"/>
                  <a:gd name="T59" fmla="*/ 0 h 43"/>
                  <a:gd name="T60" fmla="*/ 0 w 33"/>
                  <a:gd name="T61" fmla="*/ 0 h 43"/>
                  <a:gd name="T62" fmla="*/ 0 w 33"/>
                  <a:gd name="T63" fmla="*/ 0 h 43"/>
                  <a:gd name="T64" fmla="*/ 0 w 33"/>
                  <a:gd name="T65" fmla="*/ 0 h 43"/>
                  <a:gd name="T66" fmla="*/ 0 w 33"/>
                  <a:gd name="T67" fmla="*/ 0 h 43"/>
                  <a:gd name="T68" fmla="*/ 0 w 33"/>
                  <a:gd name="T69" fmla="*/ 0 h 43"/>
                  <a:gd name="T70" fmla="*/ 0 w 33"/>
                  <a:gd name="T71" fmla="*/ 0 h 43"/>
                  <a:gd name="T72" fmla="*/ 0 w 33"/>
                  <a:gd name="T73" fmla="*/ 0 h 43"/>
                  <a:gd name="T74" fmla="*/ 0 w 33"/>
                  <a:gd name="T75" fmla="*/ 0 h 43"/>
                  <a:gd name="T76" fmla="*/ 0 w 33"/>
                  <a:gd name="T77" fmla="*/ 0 h 43"/>
                  <a:gd name="T78" fmla="*/ 0 w 33"/>
                  <a:gd name="T79" fmla="*/ 0 h 43"/>
                  <a:gd name="T80" fmla="*/ 0 w 33"/>
                  <a:gd name="T81" fmla="*/ 0 h 43"/>
                  <a:gd name="T82" fmla="*/ 0 w 33"/>
                  <a:gd name="T83" fmla="*/ 0 h 43"/>
                  <a:gd name="T84" fmla="*/ 0 w 33"/>
                  <a:gd name="T85" fmla="*/ 0 h 43"/>
                  <a:gd name="T86" fmla="*/ 0 w 33"/>
                  <a:gd name="T87" fmla="*/ 0 h 43"/>
                  <a:gd name="T88" fmla="*/ 0 w 33"/>
                  <a:gd name="T89" fmla="*/ 0 h 43"/>
                  <a:gd name="T90" fmla="*/ 0 w 33"/>
                  <a:gd name="T91" fmla="*/ 0 h 43"/>
                  <a:gd name="T92" fmla="*/ 0 w 33"/>
                  <a:gd name="T93" fmla="*/ 0 h 43"/>
                  <a:gd name="T94" fmla="*/ 0 w 33"/>
                  <a:gd name="T95" fmla="*/ 0 h 43"/>
                  <a:gd name="T96" fmla="*/ 0 w 33"/>
                  <a:gd name="T97" fmla="*/ 0 h 43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0" t="0" r="r" b="b"/>
                <a:pathLst>
                  <a:path w="33" h="43">
                    <a:moveTo>
                      <a:pt x="8" y="43"/>
                    </a:moveTo>
                    <a:lnTo>
                      <a:pt x="8" y="43"/>
                    </a:lnTo>
                    <a:lnTo>
                      <a:pt x="7" y="42"/>
                    </a:lnTo>
                    <a:lnTo>
                      <a:pt x="6" y="41"/>
                    </a:lnTo>
                    <a:lnTo>
                      <a:pt x="6" y="40"/>
                    </a:lnTo>
                    <a:lnTo>
                      <a:pt x="5" y="40"/>
                    </a:lnTo>
                    <a:lnTo>
                      <a:pt x="5" y="39"/>
                    </a:lnTo>
                    <a:lnTo>
                      <a:pt x="4" y="38"/>
                    </a:lnTo>
                    <a:lnTo>
                      <a:pt x="4" y="37"/>
                    </a:lnTo>
                    <a:lnTo>
                      <a:pt x="3" y="36"/>
                    </a:lnTo>
                    <a:lnTo>
                      <a:pt x="3" y="35"/>
                    </a:lnTo>
                    <a:lnTo>
                      <a:pt x="2" y="34"/>
                    </a:lnTo>
                    <a:lnTo>
                      <a:pt x="2" y="33"/>
                    </a:lnTo>
                    <a:lnTo>
                      <a:pt x="1" y="30"/>
                    </a:lnTo>
                    <a:lnTo>
                      <a:pt x="1" y="29"/>
                    </a:lnTo>
                    <a:lnTo>
                      <a:pt x="1" y="28"/>
                    </a:lnTo>
                    <a:lnTo>
                      <a:pt x="0" y="27"/>
                    </a:lnTo>
                    <a:lnTo>
                      <a:pt x="0" y="26"/>
                    </a:lnTo>
                    <a:lnTo>
                      <a:pt x="0" y="25"/>
                    </a:lnTo>
                    <a:lnTo>
                      <a:pt x="0" y="24"/>
                    </a:lnTo>
                    <a:lnTo>
                      <a:pt x="0" y="23"/>
                    </a:lnTo>
                    <a:lnTo>
                      <a:pt x="0" y="22"/>
                    </a:lnTo>
                    <a:lnTo>
                      <a:pt x="0" y="21"/>
                    </a:lnTo>
                    <a:lnTo>
                      <a:pt x="0" y="20"/>
                    </a:lnTo>
                    <a:lnTo>
                      <a:pt x="0" y="19"/>
                    </a:lnTo>
                    <a:lnTo>
                      <a:pt x="0" y="18"/>
                    </a:lnTo>
                    <a:lnTo>
                      <a:pt x="0" y="17"/>
                    </a:lnTo>
                    <a:lnTo>
                      <a:pt x="0" y="16"/>
                    </a:lnTo>
                    <a:lnTo>
                      <a:pt x="1" y="15"/>
                    </a:lnTo>
                    <a:lnTo>
                      <a:pt x="1" y="14"/>
                    </a:lnTo>
                    <a:lnTo>
                      <a:pt x="1" y="13"/>
                    </a:lnTo>
                    <a:lnTo>
                      <a:pt x="1" y="12"/>
                    </a:lnTo>
                    <a:lnTo>
                      <a:pt x="2" y="11"/>
                    </a:lnTo>
                    <a:lnTo>
                      <a:pt x="2" y="10"/>
                    </a:lnTo>
                    <a:lnTo>
                      <a:pt x="2" y="9"/>
                    </a:lnTo>
                    <a:lnTo>
                      <a:pt x="3" y="8"/>
                    </a:lnTo>
                    <a:lnTo>
                      <a:pt x="3" y="7"/>
                    </a:lnTo>
                    <a:lnTo>
                      <a:pt x="4" y="6"/>
                    </a:lnTo>
                    <a:lnTo>
                      <a:pt x="4" y="5"/>
                    </a:lnTo>
                    <a:lnTo>
                      <a:pt x="5" y="4"/>
                    </a:lnTo>
                    <a:lnTo>
                      <a:pt x="5" y="3"/>
                    </a:lnTo>
                    <a:lnTo>
                      <a:pt x="6" y="3"/>
                    </a:lnTo>
                    <a:lnTo>
                      <a:pt x="6" y="2"/>
                    </a:lnTo>
                    <a:lnTo>
                      <a:pt x="7" y="1"/>
                    </a:lnTo>
                    <a:lnTo>
                      <a:pt x="8" y="0"/>
                    </a:lnTo>
                    <a:lnTo>
                      <a:pt x="33" y="0"/>
                    </a:lnTo>
                    <a:lnTo>
                      <a:pt x="20" y="4"/>
                    </a:lnTo>
                    <a:lnTo>
                      <a:pt x="19" y="5"/>
                    </a:lnTo>
                    <a:lnTo>
                      <a:pt x="18" y="6"/>
                    </a:lnTo>
                    <a:lnTo>
                      <a:pt x="17" y="7"/>
                    </a:lnTo>
                    <a:lnTo>
                      <a:pt x="16" y="7"/>
                    </a:lnTo>
                    <a:lnTo>
                      <a:pt x="16" y="8"/>
                    </a:lnTo>
                    <a:lnTo>
                      <a:pt x="15" y="9"/>
                    </a:lnTo>
                    <a:lnTo>
                      <a:pt x="11" y="19"/>
                    </a:lnTo>
                    <a:lnTo>
                      <a:pt x="11" y="20"/>
                    </a:lnTo>
                    <a:lnTo>
                      <a:pt x="11" y="21"/>
                    </a:lnTo>
                    <a:lnTo>
                      <a:pt x="11" y="22"/>
                    </a:lnTo>
                    <a:lnTo>
                      <a:pt x="12" y="27"/>
                    </a:lnTo>
                    <a:lnTo>
                      <a:pt x="14" y="32"/>
                    </a:lnTo>
                    <a:lnTo>
                      <a:pt x="14" y="33"/>
                    </a:lnTo>
                    <a:lnTo>
                      <a:pt x="15" y="34"/>
                    </a:lnTo>
                    <a:lnTo>
                      <a:pt x="29" y="43"/>
                    </a:lnTo>
                    <a:lnTo>
                      <a:pt x="30" y="43"/>
                    </a:lnTo>
                    <a:lnTo>
                      <a:pt x="31" y="43"/>
                    </a:lnTo>
                    <a:lnTo>
                      <a:pt x="32" y="43"/>
                    </a:lnTo>
                    <a:lnTo>
                      <a:pt x="33" y="43"/>
                    </a:lnTo>
                  </a:path>
                </a:pathLst>
              </a:custGeom>
              <a:solidFill>
                <a:srgbClr val="E866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068" name="未知">
                <a:extLst>
                  <a:ext uri="{FF2B5EF4-FFF2-40B4-BE49-F238E27FC236}">
                    <a16:creationId xmlns:a16="http://schemas.microsoft.com/office/drawing/2014/main" id="{AF9C4DAA-CF5C-B2C2-3CC0-3606B9C221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0" y="700"/>
                <a:ext cx="13" cy="17"/>
              </a:xfrm>
              <a:custGeom>
                <a:avLst/>
                <a:gdLst>
                  <a:gd name="T0" fmla="*/ 0 w 33"/>
                  <a:gd name="T1" fmla="*/ 0 h 43"/>
                  <a:gd name="T2" fmla="*/ 0 w 33"/>
                  <a:gd name="T3" fmla="*/ 0 h 43"/>
                  <a:gd name="T4" fmla="*/ 0 w 33"/>
                  <a:gd name="T5" fmla="*/ 0 h 43"/>
                  <a:gd name="T6" fmla="*/ 0 w 33"/>
                  <a:gd name="T7" fmla="*/ 0 h 43"/>
                  <a:gd name="T8" fmla="*/ 0 w 33"/>
                  <a:gd name="T9" fmla="*/ 0 h 43"/>
                  <a:gd name="T10" fmla="*/ 0 w 33"/>
                  <a:gd name="T11" fmla="*/ 0 h 43"/>
                  <a:gd name="T12" fmla="*/ 0 w 33"/>
                  <a:gd name="T13" fmla="*/ 0 h 43"/>
                  <a:gd name="T14" fmla="*/ 0 w 33"/>
                  <a:gd name="T15" fmla="*/ 0 h 43"/>
                  <a:gd name="T16" fmla="*/ 0 w 33"/>
                  <a:gd name="T17" fmla="*/ 0 h 43"/>
                  <a:gd name="T18" fmla="*/ 0 w 33"/>
                  <a:gd name="T19" fmla="*/ 0 h 43"/>
                  <a:gd name="T20" fmla="*/ 0 w 33"/>
                  <a:gd name="T21" fmla="*/ 0 h 43"/>
                  <a:gd name="T22" fmla="*/ 0 w 33"/>
                  <a:gd name="T23" fmla="*/ 0 h 43"/>
                  <a:gd name="T24" fmla="*/ 0 w 33"/>
                  <a:gd name="T25" fmla="*/ 0 h 43"/>
                  <a:gd name="T26" fmla="*/ 0 w 33"/>
                  <a:gd name="T27" fmla="*/ 0 h 43"/>
                  <a:gd name="T28" fmla="*/ 0 w 33"/>
                  <a:gd name="T29" fmla="*/ 0 h 43"/>
                  <a:gd name="T30" fmla="*/ 0 w 33"/>
                  <a:gd name="T31" fmla="*/ 0 h 43"/>
                  <a:gd name="T32" fmla="*/ 0 w 33"/>
                  <a:gd name="T33" fmla="*/ 0 h 43"/>
                  <a:gd name="T34" fmla="*/ 0 w 33"/>
                  <a:gd name="T35" fmla="*/ 0 h 43"/>
                  <a:gd name="T36" fmla="*/ 0 w 33"/>
                  <a:gd name="T37" fmla="*/ 0 h 43"/>
                  <a:gd name="T38" fmla="*/ 0 w 33"/>
                  <a:gd name="T39" fmla="*/ 0 h 43"/>
                  <a:gd name="T40" fmla="*/ 0 w 33"/>
                  <a:gd name="T41" fmla="*/ 0 h 43"/>
                  <a:gd name="T42" fmla="*/ 0 w 33"/>
                  <a:gd name="T43" fmla="*/ 0 h 43"/>
                  <a:gd name="T44" fmla="*/ 0 w 33"/>
                  <a:gd name="T45" fmla="*/ 0 h 43"/>
                  <a:gd name="T46" fmla="*/ 0 w 33"/>
                  <a:gd name="T47" fmla="*/ 0 h 43"/>
                  <a:gd name="T48" fmla="*/ 0 w 33"/>
                  <a:gd name="T49" fmla="*/ 0 h 43"/>
                  <a:gd name="T50" fmla="*/ 0 w 33"/>
                  <a:gd name="T51" fmla="*/ 0 h 43"/>
                  <a:gd name="T52" fmla="*/ 0 w 33"/>
                  <a:gd name="T53" fmla="*/ 0 h 43"/>
                  <a:gd name="T54" fmla="*/ 0 w 33"/>
                  <a:gd name="T55" fmla="*/ 0 h 43"/>
                  <a:gd name="T56" fmla="*/ 0 w 33"/>
                  <a:gd name="T57" fmla="*/ 0 h 43"/>
                  <a:gd name="T58" fmla="*/ 0 w 33"/>
                  <a:gd name="T59" fmla="*/ 0 h 43"/>
                  <a:gd name="T60" fmla="*/ 0 w 33"/>
                  <a:gd name="T61" fmla="*/ 0 h 43"/>
                  <a:gd name="T62" fmla="*/ 0 w 33"/>
                  <a:gd name="T63" fmla="*/ 0 h 43"/>
                  <a:gd name="T64" fmla="*/ 0 w 33"/>
                  <a:gd name="T65" fmla="*/ 0 h 43"/>
                  <a:gd name="T66" fmla="*/ 0 w 33"/>
                  <a:gd name="T67" fmla="*/ 0 h 43"/>
                  <a:gd name="T68" fmla="*/ 0 w 33"/>
                  <a:gd name="T69" fmla="*/ 0 h 43"/>
                  <a:gd name="T70" fmla="*/ 0 w 33"/>
                  <a:gd name="T71" fmla="*/ 0 h 43"/>
                  <a:gd name="T72" fmla="*/ 0 w 33"/>
                  <a:gd name="T73" fmla="*/ 0 h 43"/>
                  <a:gd name="T74" fmla="*/ 0 w 33"/>
                  <a:gd name="T75" fmla="*/ 0 h 43"/>
                  <a:gd name="T76" fmla="*/ 0 w 33"/>
                  <a:gd name="T77" fmla="*/ 0 h 43"/>
                  <a:gd name="T78" fmla="*/ 0 w 33"/>
                  <a:gd name="T79" fmla="*/ 0 h 43"/>
                  <a:gd name="T80" fmla="*/ 0 w 33"/>
                  <a:gd name="T81" fmla="*/ 0 h 43"/>
                  <a:gd name="T82" fmla="*/ 0 w 33"/>
                  <a:gd name="T83" fmla="*/ 0 h 43"/>
                  <a:gd name="T84" fmla="*/ 0 w 33"/>
                  <a:gd name="T85" fmla="*/ 0 h 43"/>
                  <a:gd name="T86" fmla="*/ 0 w 33"/>
                  <a:gd name="T87" fmla="*/ 0 h 43"/>
                  <a:gd name="T88" fmla="*/ 0 w 33"/>
                  <a:gd name="T89" fmla="*/ 0 h 43"/>
                  <a:gd name="T90" fmla="*/ 0 w 33"/>
                  <a:gd name="T91" fmla="*/ 0 h 43"/>
                  <a:gd name="T92" fmla="*/ 0 w 33"/>
                  <a:gd name="T93" fmla="*/ 0 h 43"/>
                  <a:gd name="T94" fmla="*/ 0 w 33"/>
                  <a:gd name="T95" fmla="*/ 0 h 43"/>
                  <a:gd name="T96" fmla="*/ 0 w 33"/>
                  <a:gd name="T97" fmla="*/ 0 h 43"/>
                  <a:gd name="T98" fmla="*/ 0 w 33"/>
                  <a:gd name="T99" fmla="*/ 0 h 43"/>
                  <a:gd name="T100" fmla="*/ 0 w 33"/>
                  <a:gd name="T101" fmla="*/ 0 h 43"/>
                  <a:gd name="T102" fmla="*/ 0 w 33"/>
                  <a:gd name="T103" fmla="*/ 0 h 43"/>
                  <a:gd name="T104" fmla="*/ 0 w 33"/>
                  <a:gd name="T105" fmla="*/ 0 h 43"/>
                  <a:gd name="T106" fmla="*/ 0 w 33"/>
                  <a:gd name="T107" fmla="*/ 0 h 43"/>
                  <a:gd name="T108" fmla="*/ 0 w 33"/>
                  <a:gd name="T109" fmla="*/ 0 h 43"/>
                  <a:gd name="T110" fmla="*/ 0 w 33"/>
                  <a:gd name="T111" fmla="*/ 0 h 43"/>
                  <a:gd name="T112" fmla="*/ 0 w 33"/>
                  <a:gd name="T113" fmla="*/ 0 h 43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</a:gdLst>
                <a:ahLst/>
                <a:cxnLst>
                  <a:cxn ang="T114">
                    <a:pos x="T0" y="T1"/>
                  </a:cxn>
                  <a:cxn ang="T115">
                    <a:pos x="T2" y="T3"/>
                  </a:cxn>
                  <a:cxn ang="T116">
                    <a:pos x="T4" y="T5"/>
                  </a:cxn>
                  <a:cxn ang="T117">
                    <a:pos x="T6" y="T7"/>
                  </a:cxn>
                  <a:cxn ang="T118">
                    <a:pos x="T8" y="T9"/>
                  </a:cxn>
                  <a:cxn ang="T119">
                    <a:pos x="T10" y="T11"/>
                  </a:cxn>
                  <a:cxn ang="T120">
                    <a:pos x="T12" y="T13"/>
                  </a:cxn>
                  <a:cxn ang="T121">
                    <a:pos x="T14" y="T15"/>
                  </a:cxn>
                  <a:cxn ang="T122">
                    <a:pos x="T16" y="T17"/>
                  </a:cxn>
                  <a:cxn ang="T123">
                    <a:pos x="T18" y="T19"/>
                  </a:cxn>
                  <a:cxn ang="T124">
                    <a:pos x="T20" y="T21"/>
                  </a:cxn>
                  <a:cxn ang="T125">
                    <a:pos x="T22" y="T23"/>
                  </a:cxn>
                  <a:cxn ang="T126">
                    <a:pos x="T24" y="T25"/>
                  </a:cxn>
                  <a:cxn ang="T127">
                    <a:pos x="T26" y="T27"/>
                  </a:cxn>
                  <a:cxn ang="T128">
                    <a:pos x="T28" y="T29"/>
                  </a:cxn>
                  <a:cxn ang="T129">
                    <a:pos x="T30" y="T31"/>
                  </a:cxn>
                  <a:cxn ang="T130">
                    <a:pos x="T32" y="T33"/>
                  </a:cxn>
                  <a:cxn ang="T131">
                    <a:pos x="T34" y="T35"/>
                  </a:cxn>
                  <a:cxn ang="T132">
                    <a:pos x="T36" y="T37"/>
                  </a:cxn>
                  <a:cxn ang="T133">
                    <a:pos x="T38" y="T39"/>
                  </a:cxn>
                  <a:cxn ang="T134">
                    <a:pos x="T40" y="T41"/>
                  </a:cxn>
                  <a:cxn ang="T135">
                    <a:pos x="T42" y="T43"/>
                  </a:cxn>
                  <a:cxn ang="T136">
                    <a:pos x="T44" y="T45"/>
                  </a:cxn>
                  <a:cxn ang="T137">
                    <a:pos x="T46" y="T47"/>
                  </a:cxn>
                  <a:cxn ang="T138">
                    <a:pos x="T48" y="T49"/>
                  </a:cxn>
                  <a:cxn ang="T139">
                    <a:pos x="T50" y="T51"/>
                  </a:cxn>
                  <a:cxn ang="T140">
                    <a:pos x="T52" y="T53"/>
                  </a:cxn>
                  <a:cxn ang="T141">
                    <a:pos x="T54" y="T55"/>
                  </a:cxn>
                  <a:cxn ang="T142">
                    <a:pos x="T56" y="T57"/>
                  </a:cxn>
                  <a:cxn ang="T143">
                    <a:pos x="T58" y="T59"/>
                  </a:cxn>
                  <a:cxn ang="T144">
                    <a:pos x="T60" y="T61"/>
                  </a:cxn>
                  <a:cxn ang="T145">
                    <a:pos x="T62" y="T63"/>
                  </a:cxn>
                  <a:cxn ang="T146">
                    <a:pos x="T64" y="T65"/>
                  </a:cxn>
                  <a:cxn ang="T147">
                    <a:pos x="T66" y="T67"/>
                  </a:cxn>
                  <a:cxn ang="T148">
                    <a:pos x="T68" y="T69"/>
                  </a:cxn>
                  <a:cxn ang="T149">
                    <a:pos x="T70" y="T71"/>
                  </a:cxn>
                  <a:cxn ang="T150">
                    <a:pos x="T72" y="T73"/>
                  </a:cxn>
                  <a:cxn ang="T151">
                    <a:pos x="T74" y="T75"/>
                  </a:cxn>
                  <a:cxn ang="T152">
                    <a:pos x="T76" y="T77"/>
                  </a:cxn>
                  <a:cxn ang="T153">
                    <a:pos x="T78" y="T79"/>
                  </a:cxn>
                  <a:cxn ang="T154">
                    <a:pos x="T80" y="T81"/>
                  </a:cxn>
                  <a:cxn ang="T155">
                    <a:pos x="T82" y="T83"/>
                  </a:cxn>
                  <a:cxn ang="T156">
                    <a:pos x="T84" y="T85"/>
                  </a:cxn>
                  <a:cxn ang="T157">
                    <a:pos x="T86" y="T87"/>
                  </a:cxn>
                  <a:cxn ang="T158">
                    <a:pos x="T88" y="T89"/>
                  </a:cxn>
                  <a:cxn ang="T159">
                    <a:pos x="T90" y="T91"/>
                  </a:cxn>
                  <a:cxn ang="T160">
                    <a:pos x="T92" y="T93"/>
                  </a:cxn>
                  <a:cxn ang="T161">
                    <a:pos x="T94" y="T95"/>
                  </a:cxn>
                  <a:cxn ang="T162">
                    <a:pos x="T96" y="T97"/>
                  </a:cxn>
                  <a:cxn ang="T163">
                    <a:pos x="T98" y="T99"/>
                  </a:cxn>
                  <a:cxn ang="T164">
                    <a:pos x="T100" y="T101"/>
                  </a:cxn>
                  <a:cxn ang="T165">
                    <a:pos x="T102" y="T103"/>
                  </a:cxn>
                  <a:cxn ang="T166">
                    <a:pos x="T104" y="T105"/>
                  </a:cxn>
                  <a:cxn ang="T167">
                    <a:pos x="T106" y="T107"/>
                  </a:cxn>
                  <a:cxn ang="T168">
                    <a:pos x="T108" y="T109"/>
                  </a:cxn>
                  <a:cxn ang="T169">
                    <a:pos x="T110" y="T111"/>
                  </a:cxn>
                  <a:cxn ang="T170">
                    <a:pos x="T112" y="T113"/>
                  </a:cxn>
                </a:cxnLst>
                <a:rect l="0" t="0" r="r" b="b"/>
                <a:pathLst>
                  <a:path w="33" h="43">
                    <a:moveTo>
                      <a:pt x="0" y="43"/>
                    </a:moveTo>
                    <a:lnTo>
                      <a:pt x="3" y="43"/>
                    </a:lnTo>
                    <a:lnTo>
                      <a:pt x="4" y="43"/>
                    </a:lnTo>
                    <a:lnTo>
                      <a:pt x="5" y="43"/>
                    </a:lnTo>
                    <a:lnTo>
                      <a:pt x="6" y="42"/>
                    </a:lnTo>
                    <a:lnTo>
                      <a:pt x="7" y="42"/>
                    </a:lnTo>
                    <a:lnTo>
                      <a:pt x="8" y="42"/>
                    </a:lnTo>
                    <a:lnTo>
                      <a:pt x="9" y="41"/>
                    </a:lnTo>
                    <a:lnTo>
                      <a:pt x="10" y="41"/>
                    </a:lnTo>
                    <a:lnTo>
                      <a:pt x="16" y="36"/>
                    </a:lnTo>
                    <a:lnTo>
                      <a:pt x="17" y="36"/>
                    </a:lnTo>
                    <a:lnTo>
                      <a:pt x="17" y="35"/>
                    </a:lnTo>
                    <a:lnTo>
                      <a:pt x="18" y="34"/>
                    </a:lnTo>
                    <a:lnTo>
                      <a:pt x="18" y="33"/>
                    </a:lnTo>
                    <a:lnTo>
                      <a:pt x="20" y="29"/>
                    </a:lnTo>
                    <a:lnTo>
                      <a:pt x="21" y="28"/>
                    </a:lnTo>
                    <a:lnTo>
                      <a:pt x="21" y="27"/>
                    </a:lnTo>
                    <a:lnTo>
                      <a:pt x="21" y="26"/>
                    </a:lnTo>
                    <a:lnTo>
                      <a:pt x="21" y="25"/>
                    </a:lnTo>
                    <a:lnTo>
                      <a:pt x="22" y="24"/>
                    </a:lnTo>
                    <a:lnTo>
                      <a:pt x="22" y="23"/>
                    </a:lnTo>
                    <a:lnTo>
                      <a:pt x="22" y="22"/>
                    </a:lnTo>
                    <a:lnTo>
                      <a:pt x="22" y="20"/>
                    </a:lnTo>
                    <a:lnTo>
                      <a:pt x="22" y="19"/>
                    </a:lnTo>
                    <a:lnTo>
                      <a:pt x="21" y="18"/>
                    </a:lnTo>
                    <a:lnTo>
                      <a:pt x="21" y="17"/>
                    </a:lnTo>
                    <a:lnTo>
                      <a:pt x="21" y="16"/>
                    </a:lnTo>
                    <a:lnTo>
                      <a:pt x="21" y="15"/>
                    </a:lnTo>
                    <a:lnTo>
                      <a:pt x="20" y="14"/>
                    </a:lnTo>
                    <a:lnTo>
                      <a:pt x="20" y="13"/>
                    </a:lnTo>
                    <a:lnTo>
                      <a:pt x="18" y="9"/>
                    </a:lnTo>
                    <a:lnTo>
                      <a:pt x="17" y="8"/>
                    </a:lnTo>
                    <a:lnTo>
                      <a:pt x="17" y="7"/>
                    </a:lnTo>
                    <a:lnTo>
                      <a:pt x="16" y="6"/>
                    </a:lnTo>
                    <a:lnTo>
                      <a:pt x="12" y="3"/>
                    </a:lnTo>
                    <a:lnTo>
                      <a:pt x="11" y="3"/>
                    </a:lnTo>
                    <a:lnTo>
                      <a:pt x="10" y="2"/>
                    </a:lnTo>
                    <a:lnTo>
                      <a:pt x="9" y="2"/>
                    </a:lnTo>
                    <a:lnTo>
                      <a:pt x="8" y="1"/>
                    </a:lnTo>
                    <a:lnTo>
                      <a:pt x="7" y="1"/>
                    </a:lnTo>
                    <a:lnTo>
                      <a:pt x="6" y="1"/>
                    </a:lnTo>
                    <a:lnTo>
                      <a:pt x="5" y="0"/>
                    </a:lnTo>
                    <a:lnTo>
                      <a:pt x="4" y="0"/>
                    </a:lnTo>
                    <a:lnTo>
                      <a:pt x="3" y="0"/>
                    </a:lnTo>
                    <a:lnTo>
                      <a:pt x="2" y="0"/>
                    </a:lnTo>
                    <a:lnTo>
                      <a:pt x="1" y="0"/>
                    </a:lnTo>
                    <a:lnTo>
                      <a:pt x="0" y="0"/>
                    </a:lnTo>
                    <a:lnTo>
                      <a:pt x="25" y="0"/>
                    </a:lnTo>
                    <a:lnTo>
                      <a:pt x="26" y="1"/>
                    </a:lnTo>
                    <a:lnTo>
                      <a:pt x="27" y="2"/>
                    </a:lnTo>
                    <a:lnTo>
                      <a:pt x="27" y="3"/>
                    </a:lnTo>
                    <a:lnTo>
                      <a:pt x="28" y="3"/>
                    </a:lnTo>
                    <a:lnTo>
                      <a:pt x="28" y="4"/>
                    </a:lnTo>
                    <a:lnTo>
                      <a:pt x="29" y="5"/>
                    </a:lnTo>
                    <a:lnTo>
                      <a:pt x="29" y="6"/>
                    </a:lnTo>
                    <a:lnTo>
                      <a:pt x="30" y="7"/>
                    </a:lnTo>
                    <a:lnTo>
                      <a:pt x="30" y="8"/>
                    </a:lnTo>
                    <a:lnTo>
                      <a:pt x="31" y="9"/>
                    </a:lnTo>
                    <a:lnTo>
                      <a:pt x="31" y="10"/>
                    </a:lnTo>
                    <a:lnTo>
                      <a:pt x="31" y="11"/>
                    </a:lnTo>
                    <a:lnTo>
                      <a:pt x="32" y="12"/>
                    </a:lnTo>
                    <a:lnTo>
                      <a:pt x="32" y="13"/>
                    </a:lnTo>
                    <a:lnTo>
                      <a:pt x="33" y="17"/>
                    </a:lnTo>
                    <a:lnTo>
                      <a:pt x="33" y="18"/>
                    </a:lnTo>
                    <a:lnTo>
                      <a:pt x="33" y="19"/>
                    </a:lnTo>
                    <a:lnTo>
                      <a:pt x="33" y="20"/>
                    </a:lnTo>
                    <a:lnTo>
                      <a:pt x="33" y="21"/>
                    </a:lnTo>
                    <a:lnTo>
                      <a:pt x="33" y="23"/>
                    </a:lnTo>
                    <a:lnTo>
                      <a:pt x="33" y="24"/>
                    </a:lnTo>
                    <a:lnTo>
                      <a:pt x="33" y="25"/>
                    </a:lnTo>
                    <a:lnTo>
                      <a:pt x="33" y="26"/>
                    </a:lnTo>
                    <a:lnTo>
                      <a:pt x="33" y="27"/>
                    </a:lnTo>
                    <a:lnTo>
                      <a:pt x="32" y="28"/>
                    </a:lnTo>
                    <a:lnTo>
                      <a:pt x="31" y="34"/>
                    </a:lnTo>
                    <a:lnTo>
                      <a:pt x="30" y="35"/>
                    </a:lnTo>
                    <a:lnTo>
                      <a:pt x="30" y="36"/>
                    </a:lnTo>
                    <a:lnTo>
                      <a:pt x="29" y="36"/>
                    </a:lnTo>
                    <a:lnTo>
                      <a:pt x="29" y="37"/>
                    </a:lnTo>
                    <a:lnTo>
                      <a:pt x="29" y="38"/>
                    </a:lnTo>
                    <a:lnTo>
                      <a:pt x="28" y="39"/>
                    </a:lnTo>
                    <a:lnTo>
                      <a:pt x="28" y="40"/>
                    </a:lnTo>
                    <a:lnTo>
                      <a:pt x="27" y="40"/>
                    </a:lnTo>
                    <a:lnTo>
                      <a:pt x="27" y="41"/>
                    </a:lnTo>
                    <a:lnTo>
                      <a:pt x="25" y="43"/>
                    </a:lnTo>
                  </a:path>
                </a:pathLst>
              </a:custGeom>
              <a:solidFill>
                <a:srgbClr val="E866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069" name="未知">
                <a:extLst>
                  <a:ext uri="{FF2B5EF4-FFF2-40B4-BE49-F238E27FC236}">
                    <a16:creationId xmlns:a16="http://schemas.microsoft.com/office/drawing/2014/main" id="{DB0DEABB-0043-4F9A-CC70-E1BF6969B6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0" y="695"/>
                <a:ext cx="20" cy="5"/>
              </a:xfrm>
              <a:custGeom>
                <a:avLst/>
                <a:gdLst>
                  <a:gd name="T0" fmla="*/ 0 w 50"/>
                  <a:gd name="T1" fmla="*/ 0 h 12"/>
                  <a:gd name="T2" fmla="*/ 0 w 50"/>
                  <a:gd name="T3" fmla="*/ 0 h 12"/>
                  <a:gd name="T4" fmla="*/ 0 w 50"/>
                  <a:gd name="T5" fmla="*/ 0 h 12"/>
                  <a:gd name="T6" fmla="*/ 0 w 50"/>
                  <a:gd name="T7" fmla="*/ 0 h 12"/>
                  <a:gd name="T8" fmla="*/ 0 w 50"/>
                  <a:gd name="T9" fmla="*/ 0 h 12"/>
                  <a:gd name="T10" fmla="*/ 0 w 50"/>
                  <a:gd name="T11" fmla="*/ 0 h 12"/>
                  <a:gd name="T12" fmla="*/ 0 w 50"/>
                  <a:gd name="T13" fmla="*/ 0 h 12"/>
                  <a:gd name="T14" fmla="*/ 0 w 50"/>
                  <a:gd name="T15" fmla="*/ 0 h 12"/>
                  <a:gd name="T16" fmla="*/ 0 w 50"/>
                  <a:gd name="T17" fmla="*/ 0 h 12"/>
                  <a:gd name="T18" fmla="*/ 0 w 50"/>
                  <a:gd name="T19" fmla="*/ 0 h 12"/>
                  <a:gd name="T20" fmla="*/ 0 w 50"/>
                  <a:gd name="T21" fmla="*/ 0 h 12"/>
                  <a:gd name="T22" fmla="*/ 0 w 50"/>
                  <a:gd name="T23" fmla="*/ 0 h 12"/>
                  <a:gd name="T24" fmla="*/ 0 w 50"/>
                  <a:gd name="T25" fmla="*/ 0 h 12"/>
                  <a:gd name="T26" fmla="*/ 0 w 50"/>
                  <a:gd name="T27" fmla="*/ 0 h 12"/>
                  <a:gd name="T28" fmla="*/ 0 w 50"/>
                  <a:gd name="T29" fmla="*/ 0 h 12"/>
                  <a:gd name="T30" fmla="*/ 0 w 50"/>
                  <a:gd name="T31" fmla="*/ 0 h 12"/>
                  <a:gd name="T32" fmla="*/ 0 w 50"/>
                  <a:gd name="T33" fmla="*/ 0 h 12"/>
                  <a:gd name="T34" fmla="*/ 0 w 50"/>
                  <a:gd name="T35" fmla="*/ 0 h 12"/>
                  <a:gd name="T36" fmla="*/ 0 w 50"/>
                  <a:gd name="T37" fmla="*/ 0 h 12"/>
                  <a:gd name="T38" fmla="*/ 0 w 50"/>
                  <a:gd name="T39" fmla="*/ 0 h 12"/>
                  <a:gd name="T40" fmla="*/ 0 w 50"/>
                  <a:gd name="T41" fmla="*/ 0 h 12"/>
                  <a:gd name="T42" fmla="*/ 0 w 50"/>
                  <a:gd name="T43" fmla="*/ 0 h 12"/>
                  <a:gd name="T44" fmla="*/ 0 w 50"/>
                  <a:gd name="T45" fmla="*/ 0 h 12"/>
                  <a:gd name="T46" fmla="*/ 0 w 50"/>
                  <a:gd name="T47" fmla="*/ 0 h 12"/>
                  <a:gd name="T48" fmla="*/ 0 w 50"/>
                  <a:gd name="T49" fmla="*/ 0 h 12"/>
                  <a:gd name="T50" fmla="*/ 0 w 50"/>
                  <a:gd name="T51" fmla="*/ 0 h 12"/>
                  <a:gd name="T52" fmla="*/ 0 w 50"/>
                  <a:gd name="T53" fmla="*/ 0 h 12"/>
                  <a:gd name="T54" fmla="*/ 0 w 50"/>
                  <a:gd name="T55" fmla="*/ 0 h 12"/>
                  <a:gd name="T56" fmla="*/ 0 w 50"/>
                  <a:gd name="T57" fmla="*/ 0 h 12"/>
                  <a:gd name="T58" fmla="*/ 0 w 50"/>
                  <a:gd name="T59" fmla="*/ 0 h 12"/>
                  <a:gd name="T60" fmla="*/ 0 w 50"/>
                  <a:gd name="T61" fmla="*/ 0 h 12"/>
                  <a:gd name="T62" fmla="*/ 0 w 50"/>
                  <a:gd name="T63" fmla="*/ 0 h 12"/>
                  <a:gd name="T64" fmla="*/ 0 w 50"/>
                  <a:gd name="T65" fmla="*/ 0 h 12"/>
                  <a:gd name="T66" fmla="*/ 0 w 50"/>
                  <a:gd name="T67" fmla="*/ 0 h 12"/>
                  <a:gd name="T68" fmla="*/ 0 w 50"/>
                  <a:gd name="T69" fmla="*/ 0 h 12"/>
                  <a:gd name="T70" fmla="*/ 0 w 50"/>
                  <a:gd name="T71" fmla="*/ 0 h 12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50" h="12">
                    <a:moveTo>
                      <a:pt x="0" y="12"/>
                    </a:moveTo>
                    <a:lnTo>
                      <a:pt x="1" y="11"/>
                    </a:lnTo>
                    <a:lnTo>
                      <a:pt x="2" y="10"/>
                    </a:lnTo>
                    <a:lnTo>
                      <a:pt x="3" y="9"/>
                    </a:lnTo>
                    <a:lnTo>
                      <a:pt x="4" y="8"/>
                    </a:lnTo>
                    <a:lnTo>
                      <a:pt x="5" y="8"/>
                    </a:lnTo>
                    <a:lnTo>
                      <a:pt x="6" y="7"/>
                    </a:lnTo>
                    <a:lnTo>
                      <a:pt x="7" y="6"/>
                    </a:lnTo>
                    <a:lnTo>
                      <a:pt x="11" y="3"/>
                    </a:lnTo>
                    <a:lnTo>
                      <a:pt x="12" y="3"/>
                    </a:lnTo>
                    <a:lnTo>
                      <a:pt x="14" y="2"/>
                    </a:lnTo>
                    <a:lnTo>
                      <a:pt x="15" y="2"/>
                    </a:lnTo>
                    <a:lnTo>
                      <a:pt x="20" y="1"/>
                    </a:lnTo>
                    <a:lnTo>
                      <a:pt x="21" y="1"/>
                    </a:lnTo>
                    <a:lnTo>
                      <a:pt x="22" y="1"/>
                    </a:lnTo>
                    <a:lnTo>
                      <a:pt x="24" y="0"/>
                    </a:lnTo>
                    <a:lnTo>
                      <a:pt x="25" y="0"/>
                    </a:lnTo>
                    <a:lnTo>
                      <a:pt x="26" y="0"/>
                    </a:lnTo>
                    <a:lnTo>
                      <a:pt x="28" y="1"/>
                    </a:lnTo>
                    <a:lnTo>
                      <a:pt x="29" y="1"/>
                    </a:lnTo>
                    <a:lnTo>
                      <a:pt x="30" y="1"/>
                    </a:lnTo>
                    <a:lnTo>
                      <a:pt x="31" y="1"/>
                    </a:lnTo>
                    <a:lnTo>
                      <a:pt x="33" y="1"/>
                    </a:lnTo>
                    <a:lnTo>
                      <a:pt x="34" y="2"/>
                    </a:lnTo>
                    <a:lnTo>
                      <a:pt x="35" y="2"/>
                    </a:lnTo>
                    <a:lnTo>
                      <a:pt x="36" y="2"/>
                    </a:lnTo>
                    <a:lnTo>
                      <a:pt x="38" y="3"/>
                    </a:lnTo>
                    <a:lnTo>
                      <a:pt x="39" y="3"/>
                    </a:lnTo>
                    <a:lnTo>
                      <a:pt x="40" y="4"/>
                    </a:lnTo>
                    <a:lnTo>
                      <a:pt x="44" y="7"/>
                    </a:lnTo>
                    <a:lnTo>
                      <a:pt x="45" y="8"/>
                    </a:lnTo>
                    <a:lnTo>
                      <a:pt x="46" y="8"/>
                    </a:lnTo>
                    <a:lnTo>
                      <a:pt x="47" y="9"/>
                    </a:lnTo>
                    <a:lnTo>
                      <a:pt x="48" y="10"/>
                    </a:lnTo>
                    <a:lnTo>
                      <a:pt x="49" y="11"/>
                    </a:lnTo>
                    <a:lnTo>
                      <a:pt x="50" y="12"/>
                    </a:lnTo>
                  </a:path>
                </a:pathLst>
              </a:custGeom>
              <a:solidFill>
                <a:srgbClr val="E866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070" name="未知">
                <a:extLst>
                  <a:ext uri="{FF2B5EF4-FFF2-40B4-BE49-F238E27FC236}">
                    <a16:creationId xmlns:a16="http://schemas.microsoft.com/office/drawing/2014/main" id="{0E268762-5BFD-DCDD-BC95-B9BA9550FF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1" y="700"/>
                <a:ext cx="17" cy="17"/>
              </a:xfrm>
              <a:custGeom>
                <a:avLst/>
                <a:gdLst>
                  <a:gd name="T0" fmla="*/ 0 w 44"/>
                  <a:gd name="T1" fmla="*/ 0 h 43"/>
                  <a:gd name="T2" fmla="*/ 0 w 44"/>
                  <a:gd name="T3" fmla="*/ 0 h 43"/>
                  <a:gd name="T4" fmla="*/ 0 w 44"/>
                  <a:gd name="T5" fmla="*/ 0 h 43"/>
                  <a:gd name="T6" fmla="*/ 0 w 44"/>
                  <a:gd name="T7" fmla="*/ 0 h 43"/>
                  <a:gd name="T8" fmla="*/ 0 w 44"/>
                  <a:gd name="T9" fmla="*/ 0 h 43"/>
                  <a:gd name="T10" fmla="*/ 0 w 44"/>
                  <a:gd name="T11" fmla="*/ 0 h 43"/>
                  <a:gd name="T12" fmla="*/ 0 w 44"/>
                  <a:gd name="T13" fmla="*/ 0 h 43"/>
                  <a:gd name="T14" fmla="*/ 0 w 44"/>
                  <a:gd name="T15" fmla="*/ 0 h 43"/>
                  <a:gd name="T16" fmla="*/ 0 w 44"/>
                  <a:gd name="T17" fmla="*/ 0 h 43"/>
                  <a:gd name="T18" fmla="*/ 0 w 44"/>
                  <a:gd name="T19" fmla="*/ 0 h 4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44" h="43">
                    <a:moveTo>
                      <a:pt x="37" y="37"/>
                    </a:moveTo>
                    <a:lnTo>
                      <a:pt x="22" y="43"/>
                    </a:lnTo>
                    <a:lnTo>
                      <a:pt x="21" y="43"/>
                    </a:lnTo>
                    <a:lnTo>
                      <a:pt x="0" y="22"/>
                    </a:lnTo>
                    <a:lnTo>
                      <a:pt x="0" y="21"/>
                    </a:lnTo>
                    <a:lnTo>
                      <a:pt x="22" y="0"/>
                    </a:lnTo>
                    <a:lnTo>
                      <a:pt x="23" y="0"/>
                    </a:lnTo>
                    <a:lnTo>
                      <a:pt x="44" y="21"/>
                    </a:lnTo>
                    <a:lnTo>
                      <a:pt x="44" y="23"/>
                    </a:lnTo>
                    <a:lnTo>
                      <a:pt x="37" y="37"/>
                    </a:lnTo>
                    <a:close/>
                  </a:path>
                </a:pathLst>
              </a:custGeom>
              <a:noFill/>
              <a:ln w="63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071" name="未知">
                <a:extLst>
                  <a:ext uri="{FF2B5EF4-FFF2-40B4-BE49-F238E27FC236}">
                    <a16:creationId xmlns:a16="http://schemas.microsoft.com/office/drawing/2014/main" id="{88ED72FF-C73A-A619-1F3A-BF0460C344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6" y="695"/>
                <a:ext cx="27" cy="27"/>
              </a:xfrm>
              <a:custGeom>
                <a:avLst/>
                <a:gdLst>
                  <a:gd name="T0" fmla="*/ 0 w 66"/>
                  <a:gd name="T1" fmla="*/ 0 h 67"/>
                  <a:gd name="T2" fmla="*/ 0 w 66"/>
                  <a:gd name="T3" fmla="*/ 0 h 67"/>
                  <a:gd name="T4" fmla="*/ 0 w 66"/>
                  <a:gd name="T5" fmla="*/ 0 h 67"/>
                  <a:gd name="T6" fmla="*/ 0 w 66"/>
                  <a:gd name="T7" fmla="*/ 0 h 67"/>
                  <a:gd name="T8" fmla="*/ 0 w 66"/>
                  <a:gd name="T9" fmla="*/ 0 h 67"/>
                  <a:gd name="T10" fmla="*/ 0 w 66"/>
                  <a:gd name="T11" fmla="*/ 0 h 67"/>
                  <a:gd name="T12" fmla="*/ 0 w 66"/>
                  <a:gd name="T13" fmla="*/ 0 h 67"/>
                  <a:gd name="T14" fmla="*/ 0 w 66"/>
                  <a:gd name="T15" fmla="*/ 0 h 67"/>
                  <a:gd name="T16" fmla="*/ 0 w 66"/>
                  <a:gd name="T17" fmla="*/ 0 h 67"/>
                  <a:gd name="T18" fmla="*/ 0 w 66"/>
                  <a:gd name="T19" fmla="*/ 0 h 67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66" h="67">
                    <a:moveTo>
                      <a:pt x="56" y="10"/>
                    </a:moveTo>
                    <a:lnTo>
                      <a:pt x="33" y="0"/>
                    </a:lnTo>
                    <a:lnTo>
                      <a:pt x="32" y="0"/>
                    </a:lnTo>
                    <a:lnTo>
                      <a:pt x="0" y="33"/>
                    </a:lnTo>
                    <a:lnTo>
                      <a:pt x="0" y="36"/>
                    </a:lnTo>
                    <a:lnTo>
                      <a:pt x="33" y="67"/>
                    </a:lnTo>
                    <a:lnTo>
                      <a:pt x="34" y="67"/>
                    </a:lnTo>
                    <a:lnTo>
                      <a:pt x="66" y="34"/>
                    </a:lnTo>
                    <a:lnTo>
                      <a:pt x="66" y="32"/>
                    </a:lnTo>
                    <a:lnTo>
                      <a:pt x="56" y="10"/>
                    </a:lnTo>
                    <a:close/>
                  </a:path>
                </a:pathLst>
              </a:custGeom>
              <a:noFill/>
              <a:ln w="63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072" name="未知">
                <a:extLst>
                  <a:ext uri="{FF2B5EF4-FFF2-40B4-BE49-F238E27FC236}">
                    <a16:creationId xmlns:a16="http://schemas.microsoft.com/office/drawing/2014/main" id="{F68781C0-11C6-7CC3-B364-D19AFBE448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5" y="635"/>
                <a:ext cx="43" cy="44"/>
              </a:xfrm>
              <a:custGeom>
                <a:avLst/>
                <a:gdLst>
                  <a:gd name="T0" fmla="*/ 0 w 109"/>
                  <a:gd name="T1" fmla="*/ 0 h 112"/>
                  <a:gd name="T2" fmla="*/ 0 w 109"/>
                  <a:gd name="T3" fmla="*/ 0 h 112"/>
                  <a:gd name="T4" fmla="*/ 0 w 109"/>
                  <a:gd name="T5" fmla="*/ 0 h 112"/>
                  <a:gd name="T6" fmla="*/ 0 w 109"/>
                  <a:gd name="T7" fmla="*/ 0 h 112"/>
                  <a:gd name="T8" fmla="*/ 0 w 109"/>
                  <a:gd name="T9" fmla="*/ 0 h 112"/>
                  <a:gd name="T10" fmla="*/ 0 w 109"/>
                  <a:gd name="T11" fmla="*/ 0 h 112"/>
                  <a:gd name="T12" fmla="*/ 0 w 109"/>
                  <a:gd name="T13" fmla="*/ 0 h 112"/>
                  <a:gd name="T14" fmla="*/ 0 w 109"/>
                  <a:gd name="T15" fmla="*/ 0 h 112"/>
                  <a:gd name="T16" fmla="*/ 0 w 109"/>
                  <a:gd name="T17" fmla="*/ 0 h 112"/>
                  <a:gd name="T18" fmla="*/ 0 w 109"/>
                  <a:gd name="T19" fmla="*/ 0 h 112"/>
                  <a:gd name="T20" fmla="*/ 0 w 109"/>
                  <a:gd name="T21" fmla="*/ 0 h 112"/>
                  <a:gd name="T22" fmla="*/ 0 w 109"/>
                  <a:gd name="T23" fmla="*/ 0 h 112"/>
                  <a:gd name="T24" fmla="*/ 0 w 109"/>
                  <a:gd name="T25" fmla="*/ 0 h 112"/>
                  <a:gd name="T26" fmla="*/ 0 w 109"/>
                  <a:gd name="T27" fmla="*/ 0 h 112"/>
                  <a:gd name="T28" fmla="*/ 0 w 109"/>
                  <a:gd name="T29" fmla="*/ 0 h 112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109" h="112">
                    <a:moveTo>
                      <a:pt x="24" y="85"/>
                    </a:moveTo>
                    <a:lnTo>
                      <a:pt x="66" y="40"/>
                    </a:lnTo>
                    <a:lnTo>
                      <a:pt x="67" y="37"/>
                    </a:lnTo>
                    <a:lnTo>
                      <a:pt x="109" y="112"/>
                    </a:lnTo>
                    <a:lnTo>
                      <a:pt x="67" y="37"/>
                    </a:lnTo>
                    <a:lnTo>
                      <a:pt x="67" y="36"/>
                    </a:lnTo>
                    <a:lnTo>
                      <a:pt x="66" y="35"/>
                    </a:lnTo>
                    <a:lnTo>
                      <a:pt x="65" y="35"/>
                    </a:lnTo>
                    <a:lnTo>
                      <a:pt x="64" y="35"/>
                    </a:lnTo>
                    <a:lnTo>
                      <a:pt x="18" y="74"/>
                    </a:lnTo>
                    <a:lnTo>
                      <a:pt x="0" y="0"/>
                    </a:lnTo>
                    <a:lnTo>
                      <a:pt x="18" y="74"/>
                    </a:lnTo>
                    <a:lnTo>
                      <a:pt x="23" y="86"/>
                    </a:lnTo>
                    <a:lnTo>
                      <a:pt x="24" y="85"/>
                    </a:lnTo>
                    <a:close/>
                  </a:path>
                </a:pathLst>
              </a:custGeom>
              <a:blipFill dpi="0" rotWithShape="0">
                <a:blip r:embed="rId7"/>
                <a:srcRect/>
                <a:stretch>
                  <a:fillRect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073" name="未知">
                <a:extLst>
                  <a:ext uri="{FF2B5EF4-FFF2-40B4-BE49-F238E27FC236}">
                    <a16:creationId xmlns:a16="http://schemas.microsoft.com/office/drawing/2014/main" id="{62A24492-BD49-210B-1780-62E3AADFFF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2" y="647"/>
                <a:ext cx="26" cy="38"/>
              </a:xfrm>
              <a:custGeom>
                <a:avLst/>
                <a:gdLst>
                  <a:gd name="T0" fmla="*/ 0 w 66"/>
                  <a:gd name="T1" fmla="*/ 0 h 93"/>
                  <a:gd name="T2" fmla="*/ 0 w 66"/>
                  <a:gd name="T3" fmla="*/ 0 h 93"/>
                  <a:gd name="T4" fmla="*/ 0 w 66"/>
                  <a:gd name="T5" fmla="*/ 0 h 93"/>
                  <a:gd name="T6" fmla="*/ 0 w 66"/>
                  <a:gd name="T7" fmla="*/ 0 h 93"/>
                  <a:gd name="T8" fmla="*/ 0 w 66"/>
                  <a:gd name="T9" fmla="*/ 0 h 93"/>
                  <a:gd name="T10" fmla="*/ 0 w 66"/>
                  <a:gd name="T11" fmla="*/ 0 h 93"/>
                  <a:gd name="T12" fmla="*/ 0 w 66"/>
                  <a:gd name="T13" fmla="*/ 0 h 93"/>
                  <a:gd name="T14" fmla="*/ 0 w 66"/>
                  <a:gd name="T15" fmla="*/ 0 h 93"/>
                  <a:gd name="T16" fmla="*/ 0 w 66"/>
                  <a:gd name="T17" fmla="*/ 0 h 93"/>
                  <a:gd name="T18" fmla="*/ 0 w 66"/>
                  <a:gd name="T19" fmla="*/ 0 h 93"/>
                  <a:gd name="T20" fmla="*/ 0 w 66"/>
                  <a:gd name="T21" fmla="*/ 0 h 9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66" h="93">
                    <a:moveTo>
                      <a:pt x="47" y="58"/>
                    </a:moveTo>
                    <a:lnTo>
                      <a:pt x="55" y="54"/>
                    </a:lnTo>
                    <a:lnTo>
                      <a:pt x="66" y="93"/>
                    </a:lnTo>
                    <a:lnTo>
                      <a:pt x="55" y="54"/>
                    </a:lnTo>
                    <a:lnTo>
                      <a:pt x="50" y="42"/>
                    </a:lnTo>
                    <a:lnTo>
                      <a:pt x="43" y="55"/>
                    </a:lnTo>
                    <a:lnTo>
                      <a:pt x="0" y="0"/>
                    </a:lnTo>
                    <a:lnTo>
                      <a:pt x="43" y="55"/>
                    </a:lnTo>
                    <a:lnTo>
                      <a:pt x="43" y="56"/>
                    </a:lnTo>
                    <a:lnTo>
                      <a:pt x="46" y="58"/>
                    </a:lnTo>
                    <a:lnTo>
                      <a:pt x="47" y="58"/>
                    </a:lnTo>
                    <a:close/>
                  </a:path>
                </a:pathLst>
              </a:custGeom>
              <a:blipFill dpi="0" rotWithShape="0">
                <a:blip r:embed="rId8"/>
                <a:srcRect/>
                <a:stretch>
                  <a:fillRect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074" name="未知">
                <a:extLst>
                  <a:ext uri="{FF2B5EF4-FFF2-40B4-BE49-F238E27FC236}">
                    <a16:creationId xmlns:a16="http://schemas.microsoft.com/office/drawing/2014/main" id="{94FF3CCE-FF65-2559-68BC-B66869ADF0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9" y="649"/>
                <a:ext cx="23" cy="22"/>
              </a:xfrm>
              <a:custGeom>
                <a:avLst/>
                <a:gdLst>
                  <a:gd name="T0" fmla="*/ 0 w 56"/>
                  <a:gd name="T1" fmla="*/ 0 h 55"/>
                  <a:gd name="T2" fmla="*/ 0 w 56"/>
                  <a:gd name="T3" fmla="*/ 0 h 55"/>
                  <a:gd name="T4" fmla="*/ 0 w 56"/>
                  <a:gd name="T5" fmla="*/ 0 h 55"/>
                  <a:gd name="T6" fmla="*/ 0 w 56"/>
                  <a:gd name="T7" fmla="*/ 0 h 55"/>
                  <a:gd name="T8" fmla="*/ 0 w 56"/>
                  <a:gd name="T9" fmla="*/ 0 h 55"/>
                  <a:gd name="T10" fmla="*/ 0 w 56"/>
                  <a:gd name="T11" fmla="*/ 0 h 55"/>
                  <a:gd name="T12" fmla="*/ 0 w 56"/>
                  <a:gd name="T13" fmla="*/ 0 h 55"/>
                  <a:gd name="T14" fmla="*/ 0 w 56"/>
                  <a:gd name="T15" fmla="*/ 0 h 55"/>
                  <a:gd name="T16" fmla="*/ 0 w 56"/>
                  <a:gd name="T17" fmla="*/ 0 h 55"/>
                  <a:gd name="T18" fmla="*/ 0 w 56"/>
                  <a:gd name="T19" fmla="*/ 0 h 55"/>
                  <a:gd name="T20" fmla="*/ 0 w 56"/>
                  <a:gd name="T21" fmla="*/ 0 h 55"/>
                  <a:gd name="T22" fmla="*/ 0 w 56"/>
                  <a:gd name="T23" fmla="*/ 0 h 55"/>
                  <a:gd name="T24" fmla="*/ 0 w 56"/>
                  <a:gd name="T25" fmla="*/ 0 h 55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56" h="55">
                    <a:moveTo>
                      <a:pt x="30" y="36"/>
                    </a:moveTo>
                    <a:lnTo>
                      <a:pt x="3" y="55"/>
                    </a:lnTo>
                    <a:lnTo>
                      <a:pt x="2" y="55"/>
                    </a:lnTo>
                    <a:lnTo>
                      <a:pt x="0" y="52"/>
                    </a:lnTo>
                    <a:lnTo>
                      <a:pt x="41" y="7"/>
                    </a:lnTo>
                    <a:lnTo>
                      <a:pt x="54" y="0"/>
                    </a:lnTo>
                    <a:lnTo>
                      <a:pt x="55" y="0"/>
                    </a:lnTo>
                    <a:lnTo>
                      <a:pt x="56" y="1"/>
                    </a:lnTo>
                    <a:lnTo>
                      <a:pt x="56" y="2"/>
                    </a:lnTo>
                    <a:lnTo>
                      <a:pt x="56" y="3"/>
                    </a:lnTo>
                    <a:lnTo>
                      <a:pt x="30" y="36"/>
                    </a:lnTo>
                    <a:close/>
                  </a:path>
                </a:pathLst>
              </a:custGeom>
              <a:noFill/>
              <a:ln w="63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075" name="未知">
                <a:extLst>
                  <a:ext uri="{FF2B5EF4-FFF2-40B4-BE49-F238E27FC236}">
                    <a16:creationId xmlns:a16="http://schemas.microsoft.com/office/drawing/2014/main" id="{1BFC633C-CACF-7307-D5FA-24B216B792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0" y="628"/>
                <a:ext cx="110" cy="110"/>
              </a:xfrm>
              <a:custGeom>
                <a:avLst/>
                <a:gdLst>
                  <a:gd name="T0" fmla="*/ 0 w 275"/>
                  <a:gd name="T1" fmla="*/ 0 h 276"/>
                  <a:gd name="T2" fmla="*/ 0 w 275"/>
                  <a:gd name="T3" fmla="*/ 0 h 276"/>
                  <a:gd name="T4" fmla="*/ 0 w 275"/>
                  <a:gd name="T5" fmla="*/ 0 h 276"/>
                  <a:gd name="T6" fmla="*/ 0 w 275"/>
                  <a:gd name="T7" fmla="*/ 0 h 276"/>
                  <a:gd name="T8" fmla="*/ 0 w 275"/>
                  <a:gd name="T9" fmla="*/ 0 h 276"/>
                  <a:gd name="T10" fmla="*/ 0 w 275"/>
                  <a:gd name="T11" fmla="*/ 0 h 276"/>
                  <a:gd name="T12" fmla="*/ 0 w 275"/>
                  <a:gd name="T13" fmla="*/ 0 h 276"/>
                  <a:gd name="T14" fmla="*/ 0 w 275"/>
                  <a:gd name="T15" fmla="*/ 0 h 276"/>
                  <a:gd name="T16" fmla="*/ 0 w 275"/>
                  <a:gd name="T17" fmla="*/ 0 h 276"/>
                  <a:gd name="T18" fmla="*/ 0 w 275"/>
                  <a:gd name="T19" fmla="*/ 0 h 276"/>
                  <a:gd name="T20" fmla="*/ 0 w 275"/>
                  <a:gd name="T21" fmla="*/ 0 h 276"/>
                  <a:gd name="T22" fmla="*/ 0 w 275"/>
                  <a:gd name="T23" fmla="*/ 0 h 27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275" h="276">
                    <a:moveTo>
                      <a:pt x="243" y="242"/>
                    </a:moveTo>
                    <a:lnTo>
                      <a:pt x="256" y="232"/>
                    </a:lnTo>
                    <a:lnTo>
                      <a:pt x="275" y="276"/>
                    </a:lnTo>
                    <a:lnTo>
                      <a:pt x="256" y="232"/>
                    </a:lnTo>
                    <a:lnTo>
                      <a:pt x="44" y="19"/>
                    </a:lnTo>
                    <a:lnTo>
                      <a:pt x="33" y="34"/>
                    </a:lnTo>
                    <a:lnTo>
                      <a:pt x="0" y="0"/>
                    </a:lnTo>
                    <a:lnTo>
                      <a:pt x="33" y="34"/>
                    </a:lnTo>
                    <a:lnTo>
                      <a:pt x="33" y="36"/>
                    </a:lnTo>
                    <a:lnTo>
                      <a:pt x="222" y="233"/>
                    </a:lnTo>
                    <a:lnTo>
                      <a:pt x="242" y="243"/>
                    </a:lnTo>
                    <a:lnTo>
                      <a:pt x="243" y="242"/>
                    </a:lnTo>
                    <a:close/>
                  </a:path>
                </a:pathLst>
              </a:custGeom>
              <a:blipFill dpi="0" rotWithShape="0">
                <a:blip r:embed="rId9"/>
                <a:srcRect/>
                <a:stretch>
                  <a:fillRect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076" name="未知">
                <a:extLst>
                  <a:ext uri="{FF2B5EF4-FFF2-40B4-BE49-F238E27FC236}">
                    <a16:creationId xmlns:a16="http://schemas.microsoft.com/office/drawing/2014/main" id="{A7DDFA93-2C69-079B-0D7B-7341F45FE3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9" y="624"/>
                <a:ext cx="105" cy="104"/>
              </a:xfrm>
              <a:custGeom>
                <a:avLst/>
                <a:gdLst>
                  <a:gd name="T0" fmla="*/ 0 w 262"/>
                  <a:gd name="T1" fmla="*/ 0 h 261"/>
                  <a:gd name="T2" fmla="*/ 0 w 262"/>
                  <a:gd name="T3" fmla="*/ 0 h 261"/>
                  <a:gd name="T4" fmla="*/ 0 w 262"/>
                  <a:gd name="T5" fmla="*/ 0 h 261"/>
                  <a:gd name="T6" fmla="*/ 0 w 262"/>
                  <a:gd name="T7" fmla="*/ 0 h 261"/>
                  <a:gd name="T8" fmla="*/ 0 w 262"/>
                  <a:gd name="T9" fmla="*/ 0 h 261"/>
                  <a:gd name="T10" fmla="*/ 0 w 262"/>
                  <a:gd name="T11" fmla="*/ 0 h 261"/>
                  <a:gd name="T12" fmla="*/ 0 w 262"/>
                  <a:gd name="T13" fmla="*/ 0 h 261"/>
                  <a:gd name="T14" fmla="*/ 0 w 262"/>
                  <a:gd name="T15" fmla="*/ 0 h 261"/>
                  <a:gd name="T16" fmla="*/ 0 w 262"/>
                  <a:gd name="T17" fmla="*/ 0 h 261"/>
                  <a:gd name="T18" fmla="*/ 0 w 262"/>
                  <a:gd name="T19" fmla="*/ 0 h 261"/>
                  <a:gd name="T20" fmla="*/ 0 w 262"/>
                  <a:gd name="T21" fmla="*/ 0 h 261"/>
                  <a:gd name="T22" fmla="*/ 0 w 262"/>
                  <a:gd name="T23" fmla="*/ 0 h 261"/>
                  <a:gd name="T24" fmla="*/ 0 w 262"/>
                  <a:gd name="T25" fmla="*/ 0 h 261"/>
                  <a:gd name="T26" fmla="*/ 0 w 262"/>
                  <a:gd name="T27" fmla="*/ 0 h 261"/>
                  <a:gd name="T28" fmla="*/ 0 w 262"/>
                  <a:gd name="T29" fmla="*/ 0 h 261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262" h="261">
                    <a:moveTo>
                      <a:pt x="232" y="241"/>
                    </a:moveTo>
                    <a:lnTo>
                      <a:pt x="233" y="239"/>
                    </a:lnTo>
                    <a:lnTo>
                      <a:pt x="233" y="237"/>
                    </a:lnTo>
                    <a:lnTo>
                      <a:pt x="262" y="261"/>
                    </a:lnTo>
                    <a:lnTo>
                      <a:pt x="233" y="237"/>
                    </a:lnTo>
                    <a:lnTo>
                      <a:pt x="232" y="236"/>
                    </a:lnTo>
                    <a:lnTo>
                      <a:pt x="44" y="38"/>
                    </a:lnTo>
                    <a:lnTo>
                      <a:pt x="24" y="29"/>
                    </a:lnTo>
                    <a:lnTo>
                      <a:pt x="22" y="29"/>
                    </a:lnTo>
                    <a:lnTo>
                      <a:pt x="21" y="29"/>
                    </a:lnTo>
                    <a:lnTo>
                      <a:pt x="20" y="29"/>
                    </a:lnTo>
                    <a:lnTo>
                      <a:pt x="0" y="0"/>
                    </a:lnTo>
                    <a:lnTo>
                      <a:pt x="20" y="29"/>
                    </a:lnTo>
                    <a:lnTo>
                      <a:pt x="232" y="242"/>
                    </a:lnTo>
                    <a:lnTo>
                      <a:pt x="232" y="241"/>
                    </a:lnTo>
                    <a:close/>
                  </a:path>
                </a:pathLst>
              </a:custGeom>
              <a:blipFill dpi="0" rotWithShape="0">
                <a:blip r:embed="rId10"/>
                <a:srcRect/>
                <a:stretch>
                  <a:fillRect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077" name="未知">
                <a:extLst>
                  <a:ext uri="{FF2B5EF4-FFF2-40B4-BE49-F238E27FC236}">
                    <a16:creationId xmlns:a16="http://schemas.microsoft.com/office/drawing/2014/main" id="{6D556D7C-3CA5-FCCD-46C3-7150D341CD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3" y="635"/>
                <a:ext cx="89" cy="90"/>
              </a:xfrm>
              <a:custGeom>
                <a:avLst/>
                <a:gdLst>
                  <a:gd name="T0" fmla="*/ 0 w 224"/>
                  <a:gd name="T1" fmla="*/ 0 h 224"/>
                  <a:gd name="T2" fmla="*/ 0 w 224"/>
                  <a:gd name="T3" fmla="*/ 0 h 224"/>
                  <a:gd name="T4" fmla="*/ 0 w 224"/>
                  <a:gd name="T5" fmla="*/ 0 h 224"/>
                  <a:gd name="T6" fmla="*/ 0 w 224"/>
                  <a:gd name="T7" fmla="*/ 0 h 224"/>
                  <a:gd name="T8" fmla="*/ 0 w 224"/>
                  <a:gd name="T9" fmla="*/ 0 h 224"/>
                  <a:gd name="T10" fmla="*/ 0 w 224"/>
                  <a:gd name="T11" fmla="*/ 0 h 224"/>
                  <a:gd name="T12" fmla="*/ 0 w 224"/>
                  <a:gd name="T13" fmla="*/ 0 h 224"/>
                  <a:gd name="T14" fmla="*/ 0 w 224"/>
                  <a:gd name="T15" fmla="*/ 0 h 224"/>
                  <a:gd name="T16" fmla="*/ 0 w 224"/>
                  <a:gd name="T17" fmla="*/ 0 h 224"/>
                  <a:gd name="T18" fmla="*/ 0 w 224"/>
                  <a:gd name="T19" fmla="*/ 0 h 224"/>
                  <a:gd name="T20" fmla="*/ 0 w 224"/>
                  <a:gd name="T21" fmla="*/ 0 h 224"/>
                  <a:gd name="T22" fmla="*/ 0 w 224"/>
                  <a:gd name="T23" fmla="*/ 0 h 224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224" h="224">
                    <a:moveTo>
                      <a:pt x="220" y="219"/>
                    </a:moveTo>
                    <a:lnTo>
                      <a:pt x="224" y="208"/>
                    </a:lnTo>
                    <a:lnTo>
                      <a:pt x="223" y="207"/>
                    </a:lnTo>
                    <a:lnTo>
                      <a:pt x="35" y="9"/>
                    </a:lnTo>
                    <a:lnTo>
                      <a:pt x="15" y="0"/>
                    </a:lnTo>
                    <a:lnTo>
                      <a:pt x="13" y="0"/>
                    </a:lnTo>
                    <a:lnTo>
                      <a:pt x="0" y="15"/>
                    </a:lnTo>
                    <a:lnTo>
                      <a:pt x="0" y="17"/>
                    </a:lnTo>
                    <a:lnTo>
                      <a:pt x="189" y="214"/>
                    </a:lnTo>
                    <a:lnTo>
                      <a:pt x="209" y="224"/>
                    </a:lnTo>
                    <a:lnTo>
                      <a:pt x="210" y="223"/>
                    </a:lnTo>
                    <a:lnTo>
                      <a:pt x="220" y="219"/>
                    </a:lnTo>
                    <a:close/>
                  </a:path>
                </a:pathLst>
              </a:custGeom>
              <a:noFill/>
              <a:ln w="63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078" name="未知">
                <a:extLst>
                  <a:ext uri="{FF2B5EF4-FFF2-40B4-BE49-F238E27FC236}">
                    <a16:creationId xmlns:a16="http://schemas.microsoft.com/office/drawing/2014/main" id="{9AFF6576-27D5-162F-86DF-4988350C24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4" y="667"/>
                <a:ext cx="2" cy="23"/>
              </a:xfrm>
              <a:custGeom>
                <a:avLst/>
                <a:gdLst>
                  <a:gd name="T0" fmla="*/ 0 w 6"/>
                  <a:gd name="T1" fmla="*/ 0 h 57"/>
                  <a:gd name="T2" fmla="*/ 0 w 6"/>
                  <a:gd name="T3" fmla="*/ 0 h 57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6" h="57">
                    <a:moveTo>
                      <a:pt x="6" y="0"/>
                    </a:moveTo>
                    <a:lnTo>
                      <a:pt x="0" y="57"/>
                    </a:lnTo>
                  </a:path>
                </a:pathLst>
              </a:custGeom>
              <a:noFill/>
              <a:ln w="3175" cmpd="sng">
                <a:solidFill>
                  <a:srgbClr val="6666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079" name="未知">
                <a:extLst>
                  <a:ext uri="{FF2B5EF4-FFF2-40B4-BE49-F238E27FC236}">
                    <a16:creationId xmlns:a16="http://schemas.microsoft.com/office/drawing/2014/main" id="{43E2244B-5064-61E1-B946-7A27AEBE75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3" y="667"/>
                <a:ext cx="2" cy="23"/>
              </a:xfrm>
              <a:custGeom>
                <a:avLst/>
                <a:gdLst>
                  <a:gd name="T0" fmla="*/ 0 w 5"/>
                  <a:gd name="T1" fmla="*/ 0 h 57"/>
                  <a:gd name="T2" fmla="*/ 0 w 5"/>
                  <a:gd name="T3" fmla="*/ 0 h 57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5" h="57">
                    <a:moveTo>
                      <a:pt x="5" y="0"/>
                    </a:moveTo>
                    <a:lnTo>
                      <a:pt x="0" y="57"/>
                    </a:lnTo>
                  </a:path>
                </a:pathLst>
              </a:custGeom>
              <a:noFill/>
              <a:ln w="3175" cmpd="sng">
                <a:solidFill>
                  <a:srgbClr val="BEBEBE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080" name="未知">
                <a:extLst>
                  <a:ext uri="{FF2B5EF4-FFF2-40B4-BE49-F238E27FC236}">
                    <a16:creationId xmlns:a16="http://schemas.microsoft.com/office/drawing/2014/main" id="{3B94ADB0-FA23-2F82-3BBC-877A6B0344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4" y="687"/>
                <a:ext cx="2" cy="23"/>
              </a:xfrm>
              <a:custGeom>
                <a:avLst/>
                <a:gdLst>
                  <a:gd name="T0" fmla="*/ 0 w 5"/>
                  <a:gd name="T1" fmla="*/ 0 h 56"/>
                  <a:gd name="T2" fmla="*/ 0 w 5"/>
                  <a:gd name="T3" fmla="*/ 0 h 56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5" h="56">
                    <a:moveTo>
                      <a:pt x="5" y="0"/>
                    </a:moveTo>
                    <a:lnTo>
                      <a:pt x="0" y="56"/>
                    </a:lnTo>
                  </a:path>
                </a:pathLst>
              </a:custGeom>
              <a:noFill/>
              <a:ln w="3175" cmpd="sng">
                <a:solidFill>
                  <a:srgbClr val="6666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081" name="未知">
                <a:extLst>
                  <a:ext uri="{FF2B5EF4-FFF2-40B4-BE49-F238E27FC236}">
                    <a16:creationId xmlns:a16="http://schemas.microsoft.com/office/drawing/2014/main" id="{550D1F94-65C6-794E-F69F-A33C3F4F0A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3" y="687"/>
                <a:ext cx="3" cy="23"/>
              </a:xfrm>
              <a:custGeom>
                <a:avLst/>
                <a:gdLst>
                  <a:gd name="T0" fmla="*/ 1 w 6"/>
                  <a:gd name="T1" fmla="*/ 0 h 56"/>
                  <a:gd name="T2" fmla="*/ 0 w 6"/>
                  <a:gd name="T3" fmla="*/ 0 h 56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6" h="56">
                    <a:moveTo>
                      <a:pt x="6" y="0"/>
                    </a:moveTo>
                    <a:lnTo>
                      <a:pt x="0" y="56"/>
                    </a:lnTo>
                  </a:path>
                </a:pathLst>
              </a:custGeom>
              <a:noFill/>
              <a:ln w="3175" cmpd="sng">
                <a:solidFill>
                  <a:srgbClr val="BEBEBE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082" name="未知">
                <a:extLst>
                  <a:ext uri="{FF2B5EF4-FFF2-40B4-BE49-F238E27FC236}">
                    <a16:creationId xmlns:a16="http://schemas.microsoft.com/office/drawing/2014/main" id="{D1050B69-9C1B-55DF-5BC0-51F3ECD3A2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5" y="697"/>
                <a:ext cx="2" cy="23"/>
              </a:xfrm>
              <a:custGeom>
                <a:avLst/>
                <a:gdLst>
                  <a:gd name="T0" fmla="*/ 0 w 5"/>
                  <a:gd name="T1" fmla="*/ 0 h 57"/>
                  <a:gd name="T2" fmla="*/ 0 w 5"/>
                  <a:gd name="T3" fmla="*/ 0 h 57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5" h="57">
                    <a:moveTo>
                      <a:pt x="5" y="0"/>
                    </a:moveTo>
                    <a:lnTo>
                      <a:pt x="0" y="57"/>
                    </a:lnTo>
                  </a:path>
                </a:pathLst>
              </a:custGeom>
              <a:noFill/>
              <a:ln w="3175" cmpd="sng">
                <a:solidFill>
                  <a:srgbClr val="6666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083" name="未知">
                <a:extLst>
                  <a:ext uri="{FF2B5EF4-FFF2-40B4-BE49-F238E27FC236}">
                    <a16:creationId xmlns:a16="http://schemas.microsoft.com/office/drawing/2014/main" id="{DCDD54F8-A564-B6CD-D012-C29D59322B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4" y="697"/>
                <a:ext cx="2" cy="23"/>
              </a:xfrm>
              <a:custGeom>
                <a:avLst/>
                <a:gdLst>
                  <a:gd name="T0" fmla="*/ 0 w 5"/>
                  <a:gd name="T1" fmla="*/ 0 h 57"/>
                  <a:gd name="T2" fmla="*/ 0 w 5"/>
                  <a:gd name="T3" fmla="*/ 0 h 57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5" h="57">
                    <a:moveTo>
                      <a:pt x="5" y="0"/>
                    </a:moveTo>
                    <a:lnTo>
                      <a:pt x="0" y="57"/>
                    </a:lnTo>
                  </a:path>
                </a:pathLst>
              </a:custGeom>
              <a:noFill/>
              <a:ln w="3175" cmpd="sng">
                <a:solidFill>
                  <a:srgbClr val="BEBEBE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084" name="未知">
                <a:extLst>
                  <a:ext uri="{FF2B5EF4-FFF2-40B4-BE49-F238E27FC236}">
                    <a16:creationId xmlns:a16="http://schemas.microsoft.com/office/drawing/2014/main" id="{8ECEB5F0-FF19-D1A9-AF33-FC2CA40B2B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4" y="677"/>
                <a:ext cx="2" cy="23"/>
              </a:xfrm>
              <a:custGeom>
                <a:avLst/>
                <a:gdLst>
                  <a:gd name="T0" fmla="*/ 0 w 5"/>
                  <a:gd name="T1" fmla="*/ 0 h 57"/>
                  <a:gd name="T2" fmla="*/ 0 w 5"/>
                  <a:gd name="T3" fmla="*/ 0 h 57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5" h="57">
                    <a:moveTo>
                      <a:pt x="5" y="0"/>
                    </a:moveTo>
                    <a:lnTo>
                      <a:pt x="0" y="57"/>
                    </a:lnTo>
                  </a:path>
                </a:pathLst>
              </a:custGeom>
              <a:noFill/>
              <a:ln w="3175" cmpd="sng">
                <a:solidFill>
                  <a:srgbClr val="6666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085" name="未知">
                <a:extLst>
                  <a:ext uri="{FF2B5EF4-FFF2-40B4-BE49-F238E27FC236}">
                    <a16:creationId xmlns:a16="http://schemas.microsoft.com/office/drawing/2014/main" id="{954B5D7D-D9FB-D758-BCF2-74602044D2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3" y="677"/>
                <a:ext cx="2" cy="23"/>
              </a:xfrm>
              <a:custGeom>
                <a:avLst/>
                <a:gdLst>
                  <a:gd name="T0" fmla="*/ 0 w 5"/>
                  <a:gd name="T1" fmla="*/ 0 h 57"/>
                  <a:gd name="T2" fmla="*/ 0 w 5"/>
                  <a:gd name="T3" fmla="*/ 0 h 57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5" h="57">
                    <a:moveTo>
                      <a:pt x="5" y="0"/>
                    </a:moveTo>
                    <a:lnTo>
                      <a:pt x="0" y="57"/>
                    </a:lnTo>
                  </a:path>
                </a:pathLst>
              </a:custGeom>
              <a:noFill/>
              <a:ln w="3175" cmpd="sng">
                <a:solidFill>
                  <a:srgbClr val="BEBEBE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087" name="未知">
                <a:extLst>
                  <a:ext uri="{FF2B5EF4-FFF2-40B4-BE49-F238E27FC236}">
                    <a16:creationId xmlns:a16="http://schemas.microsoft.com/office/drawing/2014/main" id="{143EA111-DC59-A85A-28A1-74D2206DE0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5" y="658"/>
                <a:ext cx="2" cy="23"/>
              </a:xfrm>
              <a:custGeom>
                <a:avLst/>
                <a:gdLst>
                  <a:gd name="T0" fmla="*/ 0 w 5"/>
                  <a:gd name="T1" fmla="*/ 0 h 57"/>
                  <a:gd name="T2" fmla="*/ 0 w 5"/>
                  <a:gd name="T3" fmla="*/ 0 h 57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5" h="57">
                    <a:moveTo>
                      <a:pt x="5" y="0"/>
                    </a:moveTo>
                    <a:lnTo>
                      <a:pt x="0" y="57"/>
                    </a:lnTo>
                  </a:path>
                </a:pathLst>
              </a:custGeom>
              <a:noFill/>
              <a:ln w="3175" cmpd="sng">
                <a:solidFill>
                  <a:srgbClr val="6666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088" name="未知">
                <a:extLst>
                  <a:ext uri="{FF2B5EF4-FFF2-40B4-BE49-F238E27FC236}">
                    <a16:creationId xmlns:a16="http://schemas.microsoft.com/office/drawing/2014/main" id="{B9AF903E-DF61-F51F-B2D8-0E586CB8E8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4" y="658"/>
                <a:ext cx="2" cy="23"/>
              </a:xfrm>
              <a:custGeom>
                <a:avLst/>
                <a:gdLst>
                  <a:gd name="T0" fmla="*/ 0 w 5"/>
                  <a:gd name="T1" fmla="*/ 0 h 57"/>
                  <a:gd name="T2" fmla="*/ 0 w 5"/>
                  <a:gd name="T3" fmla="*/ 0 h 57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5" h="57">
                    <a:moveTo>
                      <a:pt x="5" y="0"/>
                    </a:moveTo>
                    <a:lnTo>
                      <a:pt x="0" y="57"/>
                    </a:lnTo>
                  </a:path>
                </a:pathLst>
              </a:custGeom>
              <a:noFill/>
              <a:ln w="3175" cmpd="sng">
                <a:solidFill>
                  <a:srgbClr val="BEBEBE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089" name="未知">
                <a:extLst>
                  <a:ext uri="{FF2B5EF4-FFF2-40B4-BE49-F238E27FC236}">
                    <a16:creationId xmlns:a16="http://schemas.microsoft.com/office/drawing/2014/main" id="{41406D50-9A9D-71DB-C25C-7B63CD45D3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5" y="695"/>
                <a:ext cx="251" cy="251"/>
              </a:xfrm>
              <a:custGeom>
                <a:avLst/>
                <a:gdLst>
                  <a:gd name="T0" fmla="*/ 0 w 627"/>
                  <a:gd name="T1" fmla="*/ 0 h 627"/>
                  <a:gd name="T2" fmla="*/ 0 w 627"/>
                  <a:gd name="T3" fmla="*/ 0 h 627"/>
                  <a:gd name="T4" fmla="*/ 0 w 627"/>
                  <a:gd name="T5" fmla="*/ 0 h 627"/>
                  <a:gd name="T6" fmla="*/ 0 w 627"/>
                  <a:gd name="T7" fmla="*/ 0 h 627"/>
                  <a:gd name="T8" fmla="*/ 0 w 627"/>
                  <a:gd name="T9" fmla="*/ 0 h 627"/>
                  <a:gd name="T10" fmla="*/ 0 w 627"/>
                  <a:gd name="T11" fmla="*/ 0 h 627"/>
                  <a:gd name="T12" fmla="*/ 0 w 627"/>
                  <a:gd name="T13" fmla="*/ 0 h 627"/>
                  <a:gd name="T14" fmla="*/ 0 w 627"/>
                  <a:gd name="T15" fmla="*/ 0 h 627"/>
                  <a:gd name="T16" fmla="*/ 0 w 627"/>
                  <a:gd name="T17" fmla="*/ 0 h 627"/>
                  <a:gd name="T18" fmla="*/ 0 w 627"/>
                  <a:gd name="T19" fmla="*/ 0 h 627"/>
                  <a:gd name="T20" fmla="*/ 0 w 627"/>
                  <a:gd name="T21" fmla="*/ 0 h 627"/>
                  <a:gd name="T22" fmla="*/ 0 w 627"/>
                  <a:gd name="T23" fmla="*/ 0 h 627"/>
                  <a:gd name="T24" fmla="*/ 0 w 627"/>
                  <a:gd name="T25" fmla="*/ 0 h 627"/>
                  <a:gd name="T26" fmla="*/ 0 w 627"/>
                  <a:gd name="T27" fmla="*/ 0 h 627"/>
                  <a:gd name="T28" fmla="*/ 0 w 627"/>
                  <a:gd name="T29" fmla="*/ 0 h 627"/>
                  <a:gd name="T30" fmla="*/ 0 w 627"/>
                  <a:gd name="T31" fmla="*/ 0 h 627"/>
                  <a:gd name="T32" fmla="*/ 0 w 627"/>
                  <a:gd name="T33" fmla="*/ 0 h 627"/>
                  <a:gd name="T34" fmla="*/ 0 w 627"/>
                  <a:gd name="T35" fmla="*/ 0 h 627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627" h="627">
                    <a:moveTo>
                      <a:pt x="540" y="546"/>
                    </a:moveTo>
                    <a:lnTo>
                      <a:pt x="591" y="512"/>
                    </a:lnTo>
                    <a:lnTo>
                      <a:pt x="593" y="490"/>
                    </a:lnTo>
                    <a:lnTo>
                      <a:pt x="627" y="627"/>
                    </a:lnTo>
                    <a:lnTo>
                      <a:pt x="593" y="490"/>
                    </a:lnTo>
                    <a:lnTo>
                      <a:pt x="593" y="486"/>
                    </a:lnTo>
                    <a:lnTo>
                      <a:pt x="180" y="68"/>
                    </a:lnTo>
                    <a:lnTo>
                      <a:pt x="132" y="32"/>
                    </a:lnTo>
                    <a:lnTo>
                      <a:pt x="129" y="32"/>
                    </a:lnTo>
                    <a:lnTo>
                      <a:pt x="126" y="32"/>
                    </a:lnTo>
                    <a:lnTo>
                      <a:pt x="80" y="72"/>
                    </a:lnTo>
                    <a:lnTo>
                      <a:pt x="78" y="82"/>
                    </a:lnTo>
                    <a:lnTo>
                      <a:pt x="0" y="0"/>
                    </a:lnTo>
                    <a:lnTo>
                      <a:pt x="78" y="82"/>
                    </a:lnTo>
                    <a:lnTo>
                      <a:pt x="79" y="85"/>
                    </a:lnTo>
                    <a:lnTo>
                      <a:pt x="499" y="534"/>
                    </a:lnTo>
                    <a:lnTo>
                      <a:pt x="537" y="546"/>
                    </a:lnTo>
                    <a:lnTo>
                      <a:pt x="540" y="546"/>
                    </a:lnTo>
                    <a:close/>
                  </a:path>
                </a:pathLst>
              </a:custGeom>
              <a:blipFill dpi="0" rotWithShape="0">
                <a:blip r:embed="rId11"/>
                <a:srcRect/>
                <a:stretch>
                  <a:fillRect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090" name="未知">
                <a:extLst>
                  <a:ext uri="{FF2B5EF4-FFF2-40B4-BE49-F238E27FC236}">
                    <a16:creationId xmlns:a16="http://schemas.microsoft.com/office/drawing/2014/main" id="{B3E1FB81-C431-762E-A44B-D90ED76695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0" y="676"/>
                <a:ext cx="225" cy="225"/>
              </a:xfrm>
              <a:custGeom>
                <a:avLst/>
                <a:gdLst>
                  <a:gd name="T0" fmla="*/ 0 w 563"/>
                  <a:gd name="T1" fmla="*/ 0 h 563"/>
                  <a:gd name="T2" fmla="*/ 0 w 563"/>
                  <a:gd name="T3" fmla="*/ 0 h 563"/>
                  <a:gd name="T4" fmla="*/ 0 w 563"/>
                  <a:gd name="T5" fmla="*/ 0 h 563"/>
                  <a:gd name="T6" fmla="*/ 0 w 563"/>
                  <a:gd name="T7" fmla="*/ 0 h 563"/>
                  <a:gd name="T8" fmla="*/ 0 w 563"/>
                  <a:gd name="T9" fmla="*/ 0 h 563"/>
                  <a:gd name="T10" fmla="*/ 0 w 563"/>
                  <a:gd name="T11" fmla="*/ 0 h 563"/>
                  <a:gd name="T12" fmla="*/ 0 w 563"/>
                  <a:gd name="T13" fmla="*/ 0 h 563"/>
                  <a:gd name="T14" fmla="*/ 0 w 563"/>
                  <a:gd name="T15" fmla="*/ 0 h 563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563" h="563">
                    <a:moveTo>
                      <a:pt x="481" y="528"/>
                    </a:moveTo>
                    <a:lnTo>
                      <a:pt x="68" y="116"/>
                    </a:lnTo>
                    <a:lnTo>
                      <a:pt x="0" y="0"/>
                    </a:lnTo>
                    <a:lnTo>
                      <a:pt x="68" y="116"/>
                    </a:lnTo>
                    <a:lnTo>
                      <a:pt x="481" y="529"/>
                    </a:lnTo>
                    <a:lnTo>
                      <a:pt x="563" y="563"/>
                    </a:lnTo>
                    <a:lnTo>
                      <a:pt x="481" y="529"/>
                    </a:lnTo>
                    <a:lnTo>
                      <a:pt x="481" y="528"/>
                    </a:lnTo>
                    <a:close/>
                  </a:path>
                </a:pathLst>
              </a:custGeom>
              <a:blipFill dpi="0" rotWithShape="0">
                <a:blip r:embed="rId12"/>
                <a:srcRect/>
                <a:stretch>
                  <a:fillRect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091" name="未知">
                <a:extLst>
                  <a:ext uri="{FF2B5EF4-FFF2-40B4-BE49-F238E27FC236}">
                    <a16:creationId xmlns:a16="http://schemas.microsoft.com/office/drawing/2014/main" id="{EB1E7F9B-60D6-68E3-AFFB-FC519728FC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9" y="681"/>
                <a:ext cx="101" cy="101"/>
              </a:xfrm>
              <a:custGeom>
                <a:avLst/>
                <a:gdLst>
                  <a:gd name="T0" fmla="*/ 0 w 253"/>
                  <a:gd name="T1" fmla="*/ 0 h 252"/>
                  <a:gd name="T2" fmla="*/ 0 w 253"/>
                  <a:gd name="T3" fmla="*/ 0 h 252"/>
                  <a:gd name="T4" fmla="*/ 0 w 253"/>
                  <a:gd name="T5" fmla="*/ 0 h 252"/>
                  <a:gd name="T6" fmla="*/ 0 w 253"/>
                  <a:gd name="T7" fmla="*/ 0 h 252"/>
                  <a:gd name="T8" fmla="*/ 0 w 253"/>
                  <a:gd name="T9" fmla="*/ 0 h 252"/>
                  <a:gd name="T10" fmla="*/ 0 w 253"/>
                  <a:gd name="T11" fmla="*/ 0 h 252"/>
                  <a:gd name="T12" fmla="*/ 0 w 253"/>
                  <a:gd name="T13" fmla="*/ 0 h 252"/>
                  <a:gd name="T14" fmla="*/ 0 w 253"/>
                  <a:gd name="T15" fmla="*/ 0 h 252"/>
                  <a:gd name="T16" fmla="*/ 0 w 253"/>
                  <a:gd name="T17" fmla="*/ 0 h 252"/>
                  <a:gd name="T18" fmla="*/ 0 w 253"/>
                  <a:gd name="T19" fmla="*/ 0 h 25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53" h="252">
                    <a:moveTo>
                      <a:pt x="143" y="124"/>
                    </a:moveTo>
                    <a:lnTo>
                      <a:pt x="234" y="97"/>
                    </a:lnTo>
                    <a:lnTo>
                      <a:pt x="253" y="252"/>
                    </a:lnTo>
                    <a:lnTo>
                      <a:pt x="234" y="97"/>
                    </a:lnTo>
                    <a:lnTo>
                      <a:pt x="158" y="21"/>
                    </a:lnTo>
                    <a:lnTo>
                      <a:pt x="21" y="151"/>
                    </a:lnTo>
                    <a:lnTo>
                      <a:pt x="0" y="0"/>
                    </a:lnTo>
                    <a:lnTo>
                      <a:pt x="21" y="151"/>
                    </a:lnTo>
                    <a:lnTo>
                      <a:pt x="47" y="170"/>
                    </a:lnTo>
                    <a:lnTo>
                      <a:pt x="143" y="124"/>
                    </a:lnTo>
                    <a:close/>
                  </a:path>
                </a:pathLst>
              </a:custGeom>
              <a:blipFill dpi="0" rotWithShape="0">
                <a:blip r:embed="rId13"/>
                <a:srcRect/>
                <a:stretch>
                  <a:fillRect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092" name="未知">
                <a:extLst>
                  <a:ext uri="{FF2B5EF4-FFF2-40B4-BE49-F238E27FC236}">
                    <a16:creationId xmlns:a16="http://schemas.microsoft.com/office/drawing/2014/main" id="{7ACA6337-59F8-4987-5918-FEEB42D5E0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4" y="658"/>
                <a:ext cx="70" cy="70"/>
              </a:xfrm>
              <a:custGeom>
                <a:avLst/>
                <a:gdLst>
                  <a:gd name="T0" fmla="*/ 0 w 175"/>
                  <a:gd name="T1" fmla="*/ 0 h 175"/>
                  <a:gd name="T2" fmla="*/ 0 w 175"/>
                  <a:gd name="T3" fmla="*/ 0 h 175"/>
                  <a:gd name="T4" fmla="*/ 0 w 175"/>
                  <a:gd name="T5" fmla="*/ 0 h 175"/>
                  <a:gd name="T6" fmla="*/ 0 w 175"/>
                  <a:gd name="T7" fmla="*/ 0 h 175"/>
                  <a:gd name="T8" fmla="*/ 0 w 175"/>
                  <a:gd name="T9" fmla="*/ 0 h 175"/>
                  <a:gd name="T10" fmla="*/ 0 w 175"/>
                  <a:gd name="T11" fmla="*/ 0 h 175"/>
                  <a:gd name="T12" fmla="*/ 0 w 175"/>
                  <a:gd name="T13" fmla="*/ 0 h 175"/>
                  <a:gd name="T14" fmla="*/ 0 w 175"/>
                  <a:gd name="T15" fmla="*/ 0 h 175"/>
                  <a:gd name="T16" fmla="*/ 0 w 175"/>
                  <a:gd name="T17" fmla="*/ 0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5" h="175">
                    <a:moveTo>
                      <a:pt x="109" y="142"/>
                    </a:moveTo>
                    <a:lnTo>
                      <a:pt x="175" y="175"/>
                    </a:lnTo>
                    <a:lnTo>
                      <a:pt x="109" y="142"/>
                    </a:lnTo>
                    <a:lnTo>
                      <a:pt x="47" y="55"/>
                    </a:lnTo>
                    <a:lnTo>
                      <a:pt x="21" y="80"/>
                    </a:lnTo>
                    <a:lnTo>
                      <a:pt x="0" y="0"/>
                    </a:lnTo>
                    <a:lnTo>
                      <a:pt x="21" y="80"/>
                    </a:lnTo>
                    <a:lnTo>
                      <a:pt x="97" y="156"/>
                    </a:lnTo>
                    <a:lnTo>
                      <a:pt x="109" y="142"/>
                    </a:lnTo>
                    <a:close/>
                  </a:path>
                </a:pathLst>
              </a:custGeom>
              <a:blipFill dpi="0" rotWithShape="0">
                <a:blip r:embed="rId14"/>
                <a:srcRect/>
                <a:stretch>
                  <a:fillRect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093" name="未知">
                <a:extLst>
                  <a:ext uri="{FF2B5EF4-FFF2-40B4-BE49-F238E27FC236}">
                    <a16:creationId xmlns:a16="http://schemas.microsoft.com/office/drawing/2014/main" id="{C7254481-F6ED-3A2B-57A4-81C5B579AD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7" y="680"/>
                <a:ext cx="90" cy="69"/>
              </a:xfrm>
              <a:custGeom>
                <a:avLst/>
                <a:gdLst>
                  <a:gd name="T0" fmla="*/ 0 w 225"/>
                  <a:gd name="T1" fmla="*/ 0 h 174"/>
                  <a:gd name="T2" fmla="*/ 0 w 225"/>
                  <a:gd name="T3" fmla="*/ 0 h 174"/>
                  <a:gd name="T4" fmla="*/ 0 w 225"/>
                  <a:gd name="T5" fmla="*/ 0 h 174"/>
                  <a:gd name="T6" fmla="*/ 0 w 225"/>
                  <a:gd name="T7" fmla="*/ 0 h 174"/>
                  <a:gd name="T8" fmla="*/ 0 w 225"/>
                  <a:gd name="T9" fmla="*/ 0 h 174"/>
                  <a:gd name="T10" fmla="*/ 0 w 225"/>
                  <a:gd name="T11" fmla="*/ 0 h 174"/>
                  <a:gd name="T12" fmla="*/ 0 w 225"/>
                  <a:gd name="T13" fmla="*/ 0 h 174"/>
                  <a:gd name="T14" fmla="*/ 0 w 225"/>
                  <a:gd name="T15" fmla="*/ 0 h 174"/>
                  <a:gd name="T16" fmla="*/ 0 w 225"/>
                  <a:gd name="T17" fmla="*/ 0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225" h="174">
                    <a:moveTo>
                      <a:pt x="225" y="87"/>
                    </a:moveTo>
                    <a:lnTo>
                      <a:pt x="174" y="142"/>
                    </a:lnTo>
                    <a:lnTo>
                      <a:pt x="169" y="141"/>
                    </a:lnTo>
                    <a:lnTo>
                      <a:pt x="165" y="140"/>
                    </a:lnTo>
                    <a:lnTo>
                      <a:pt x="122" y="128"/>
                    </a:lnTo>
                    <a:lnTo>
                      <a:pt x="26" y="174"/>
                    </a:lnTo>
                    <a:lnTo>
                      <a:pt x="0" y="155"/>
                    </a:lnTo>
                    <a:lnTo>
                      <a:pt x="163" y="0"/>
                    </a:lnTo>
                    <a:lnTo>
                      <a:pt x="225" y="87"/>
                    </a:lnTo>
                    <a:close/>
                  </a:path>
                </a:pathLst>
              </a:custGeom>
              <a:noFill/>
              <a:ln w="63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094" name="未知">
                <a:extLst>
                  <a:ext uri="{FF2B5EF4-FFF2-40B4-BE49-F238E27FC236}">
                    <a16:creationId xmlns:a16="http://schemas.microsoft.com/office/drawing/2014/main" id="{517060ED-EEA9-8D57-3860-041268B1D7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1" y="685"/>
                <a:ext cx="6" cy="6"/>
              </a:xfrm>
              <a:custGeom>
                <a:avLst/>
                <a:gdLst>
                  <a:gd name="T0" fmla="*/ 0 w 15"/>
                  <a:gd name="T1" fmla="*/ 0 h 17"/>
                  <a:gd name="T2" fmla="*/ 0 w 15"/>
                  <a:gd name="T3" fmla="*/ 0 h 17"/>
                  <a:gd name="T4" fmla="*/ 0 w 15"/>
                  <a:gd name="T5" fmla="*/ 0 h 17"/>
                  <a:gd name="T6" fmla="*/ 0 w 15"/>
                  <a:gd name="T7" fmla="*/ 0 h 17"/>
                  <a:gd name="T8" fmla="*/ 0 w 15"/>
                  <a:gd name="T9" fmla="*/ 0 h 17"/>
                  <a:gd name="T10" fmla="*/ 0 w 15"/>
                  <a:gd name="T11" fmla="*/ 0 h 1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5" h="17">
                    <a:moveTo>
                      <a:pt x="14" y="17"/>
                    </a:moveTo>
                    <a:lnTo>
                      <a:pt x="15" y="16"/>
                    </a:lnTo>
                    <a:lnTo>
                      <a:pt x="0" y="0"/>
                    </a:lnTo>
                    <a:lnTo>
                      <a:pt x="1" y="2"/>
                    </a:lnTo>
                    <a:lnTo>
                      <a:pt x="14" y="1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095" name="未知">
                <a:extLst>
                  <a:ext uri="{FF2B5EF4-FFF2-40B4-BE49-F238E27FC236}">
                    <a16:creationId xmlns:a16="http://schemas.microsoft.com/office/drawing/2014/main" id="{7A4459B6-D4E8-F889-30A6-CCC8134728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8" y="608"/>
                <a:ext cx="112" cy="112"/>
              </a:xfrm>
              <a:custGeom>
                <a:avLst/>
                <a:gdLst>
                  <a:gd name="T0" fmla="*/ 0 w 279"/>
                  <a:gd name="T1" fmla="*/ 0 h 279"/>
                  <a:gd name="T2" fmla="*/ 0 w 279"/>
                  <a:gd name="T3" fmla="*/ 0 h 279"/>
                  <a:gd name="T4" fmla="*/ 0 w 279"/>
                  <a:gd name="T5" fmla="*/ 0 h 279"/>
                  <a:gd name="T6" fmla="*/ 0 w 279"/>
                  <a:gd name="T7" fmla="*/ 0 h 279"/>
                  <a:gd name="T8" fmla="*/ 0 w 279"/>
                  <a:gd name="T9" fmla="*/ 0 h 279"/>
                  <a:gd name="T10" fmla="*/ 0 w 279"/>
                  <a:gd name="T11" fmla="*/ 0 h 279"/>
                  <a:gd name="T12" fmla="*/ 0 w 279"/>
                  <a:gd name="T13" fmla="*/ 0 h 279"/>
                  <a:gd name="T14" fmla="*/ 0 w 279"/>
                  <a:gd name="T15" fmla="*/ 0 h 279"/>
                  <a:gd name="T16" fmla="*/ 0 w 279"/>
                  <a:gd name="T17" fmla="*/ 0 h 279"/>
                  <a:gd name="T18" fmla="*/ 0 w 279"/>
                  <a:gd name="T19" fmla="*/ 0 h 279"/>
                  <a:gd name="T20" fmla="*/ 0 w 279"/>
                  <a:gd name="T21" fmla="*/ 0 h 279"/>
                  <a:gd name="T22" fmla="*/ 0 w 279"/>
                  <a:gd name="T23" fmla="*/ 0 h 279"/>
                  <a:gd name="T24" fmla="*/ 0 w 279"/>
                  <a:gd name="T25" fmla="*/ 0 h 279"/>
                  <a:gd name="T26" fmla="*/ 0 w 279"/>
                  <a:gd name="T27" fmla="*/ 0 h 279"/>
                  <a:gd name="T28" fmla="*/ 0 w 279"/>
                  <a:gd name="T29" fmla="*/ 0 h 279"/>
                  <a:gd name="T30" fmla="*/ 0 w 279"/>
                  <a:gd name="T31" fmla="*/ 0 h 279"/>
                  <a:gd name="T32" fmla="*/ 0 w 279"/>
                  <a:gd name="T33" fmla="*/ 0 h 279"/>
                  <a:gd name="T34" fmla="*/ 0 w 279"/>
                  <a:gd name="T35" fmla="*/ 0 h 279"/>
                  <a:gd name="T36" fmla="*/ 0 w 279"/>
                  <a:gd name="T37" fmla="*/ 0 h 279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0" t="0" r="r" b="b"/>
                <a:pathLst>
                  <a:path w="279" h="279">
                    <a:moveTo>
                      <a:pt x="73" y="206"/>
                    </a:moveTo>
                    <a:lnTo>
                      <a:pt x="115" y="160"/>
                    </a:lnTo>
                    <a:lnTo>
                      <a:pt x="165" y="115"/>
                    </a:lnTo>
                    <a:lnTo>
                      <a:pt x="181" y="108"/>
                    </a:lnTo>
                    <a:lnTo>
                      <a:pt x="230" y="157"/>
                    </a:lnTo>
                    <a:lnTo>
                      <a:pt x="261" y="125"/>
                    </a:lnTo>
                    <a:lnTo>
                      <a:pt x="279" y="279"/>
                    </a:lnTo>
                    <a:lnTo>
                      <a:pt x="261" y="125"/>
                    </a:lnTo>
                    <a:lnTo>
                      <a:pt x="164" y="29"/>
                    </a:lnTo>
                    <a:lnTo>
                      <a:pt x="156" y="35"/>
                    </a:lnTo>
                    <a:lnTo>
                      <a:pt x="147" y="43"/>
                    </a:lnTo>
                    <a:lnTo>
                      <a:pt x="103" y="87"/>
                    </a:lnTo>
                    <a:lnTo>
                      <a:pt x="63" y="141"/>
                    </a:lnTo>
                    <a:lnTo>
                      <a:pt x="50" y="176"/>
                    </a:lnTo>
                    <a:lnTo>
                      <a:pt x="0" y="0"/>
                    </a:lnTo>
                    <a:lnTo>
                      <a:pt x="50" y="176"/>
                    </a:lnTo>
                    <a:lnTo>
                      <a:pt x="50" y="177"/>
                    </a:lnTo>
                    <a:lnTo>
                      <a:pt x="72" y="207"/>
                    </a:lnTo>
                    <a:lnTo>
                      <a:pt x="73" y="206"/>
                    </a:lnTo>
                    <a:close/>
                  </a:path>
                </a:pathLst>
              </a:custGeom>
              <a:blipFill dpi="0" rotWithShape="0">
                <a:blip r:embed="rId15"/>
                <a:srcRect/>
                <a:stretch>
                  <a:fillRect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096" name="未知">
                <a:extLst>
                  <a:ext uri="{FF2B5EF4-FFF2-40B4-BE49-F238E27FC236}">
                    <a16:creationId xmlns:a16="http://schemas.microsoft.com/office/drawing/2014/main" id="{1B010ACA-EABA-88F3-6E41-4C3F7A3632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2" y="585"/>
                <a:ext cx="81" cy="81"/>
              </a:xfrm>
              <a:custGeom>
                <a:avLst/>
                <a:gdLst>
                  <a:gd name="T0" fmla="*/ 0 w 202"/>
                  <a:gd name="T1" fmla="*/ 0 h 202"/>
                  <a:gd name="T2" fmla="*/ 0 w 202"/>
                  <a:gd name="T3" fmla="*/ 0 h 202"/>
                  <a:gd name="T4" fmla="*/ 0 w 202"/>
                  <a:gd name="T5" fmla="*/ 0 h 202"/>
                  <a:gd name="T6" fmla="*/ 0 w 202"/>
                  <a:gd name="T7" fmla="*/ 0 h 202"/>
                  <a:gd name="T8" fmla="*/ 0 w 202"/>
                  <a:gd name="T9" fmla="*/ 0 h 202"/>
                  <a:gd name="T10" fmla="*/ 0 w 202"/>
                  <a:gd name="T11" fmla="*/ 0 h 202"/>
                  <a:gd name="T12" fmla="*/ 0 w 202"/>
                  <a:gd name="T13" fmla="*/ 0 h 202"/>
                  <a:gd name="T14" fmla="*/ 0 w 202"/>
                  <a:gd name="T15" fmla="*/ 0 h 202"/>
                  <a:gd name="T16" fmla="*/ 0 w 202"/>
                  <a:gd name="T17" fmla="*/ 0 h 202"/>
                  <a:gd name="T18" fmla="*/ 0 w 202"/>
                  <a:gd name="T19" fmla="*/ 0 h 202"/>
                  <a:gd name="T20" fmla="*/ 0 w 202"/>
                  <a:gd name="T21" fmla="*/ 0 h 202"/>
                  <a:gd name="T22" fmla="*/ 0 w 202"/>
                  <a:gd name="T23" fmla="*/ 0 h 202"/>
                  <a:gd name="T24" fmla="*/ 0 w 202"/>
                  <a:gd name="T25" fmla="*/ 0 h 202"/>
                  <a:gd name="T26" fmla="*/ 0 w 202"/>
                  <a:gd name="T27" fmla="*/ 0 h 202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202" h="202">
                    <a:moveTo>
                      <a:pt x="148" y="160"/>
                    </a:moveTo>
                    <a:lnTo>
                      <a:pt x="202" y="202"/>
                    </a:lnTo>
                    <a:lnTo>
                      <a:pt x="148" y="160"/>
                    </a:lnTo>
                    <a:lnTo>
                      <a:pt x="123" y="105"/>
                    </a:lnTo>
                    <a:lnTo>
                      <a:pt x="68" y="69"/>
                    </a:lnTo>
                    <a:lnTo>
                      <a:pt x="59" y="71"/>
                    </a:lnTo>
                    <a:lnTo>
                      <a:pt x="50" y="74"/>
                    </a:lnTo>
                    <a:lnTo>
                      <a:pt x="41" y="80"/>
                    </a:lnTo>
                    <a:lnTo>
                      <a:pt x="31" y="86"/>
                    </a:lnTo>
                    <a:lnTo>
                      <a:pt x="29" y="87"/>
                    </a:lnTo>
                    <a:lnTo>
                      <a:pt x="0" y="0"/>
                    </a:lnTo>
                    <a:lnTo>
                      <a:pt x="29" y="87"/>
                    </a:lnTo>
                    <a:lnTo>
                      <a:pt x="126" y="183"/>
                    </a:lnTo>
                    <a:lnTo>
                      <a:pt x="148" y="160"/>
                    </a:lnTo>
                    <a:close/>
                  </a:path>
                </a:pathLst>
              </a:custGeom>
              <a:blipFill dpi="0" rotWithShape="0">
                <a:blip r:embed="rId16"/>
                <a:srcRect/>
                <a:stretch>
                  <a:fillRect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097" name="未知">
                <a:extLst>
                  <a:ext uri="{FF2B5EF4-FFF2-40B4-BE49-F238E27FC236}">
                    <a16:creationId xmlns:a16="http://schemas.microsoft.com/office/drawing/2014/main" id="{14EEF685-487D-E0A5-4BFF-2FF04EC1D8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8" y="613"/>
                <a:ext cx="94" cy="78"/>
              </a:xfrm>
              <a:custGeom>
                <a:avLst/>
                <a:gdLst>
                  <a:gd name="T0" fmla="*/ 0 w 233"/>
                  <a:gd name="T1" fmla="*/ 0 h 197"/>
                  <a:gd name="T2" fmla="*/ 0 w 233"/>
                  <a:gd name="T3" fmla="*/ 0 h 197"/>
                  <a:gd name="T4" fmla="*/ 0 w 233"/>
                  <a:gd name="T5" fmla="*/ 0 h 197"/>
                  <a:gd name="T6" fmla="*/ 0 w 233"/>
                  <a:gd name="T7" fmla="*/ 0 h 197"/>
                  <a:gd name="T8" fmla="*/ 0 w 233"/>
                  <a:gd name="T9" fmla="*/ 0 h 197"/>
                  <a:gd name="T10" fmla="*/ 0 w 233"/>
                  <a:gd name="T11" fmla="*/ 0 h 197"/>
                  <a:gd name="T12" fmla="*/ 0 w 233"/>
                  <a:gd name="T13" fmla="*/ 0 h 197"/>
                  <a:gd name="T14" fmla="*/ 0 w 233"/>
                  <a:gd name="T15" fmla="*/ 0 h 197"/>
                  <a:gd name="T16" fmla="*/ 0 w 233"/>
                  <a:gd name="T17" fmla="*/ 0 h 197"/>
                  <a:gd name="T18" fmla="*/ 0 w 233"/>
                  <a:gd name="T19" fmla="*/ 0 h 197"/>
                  <a:gd name="T20" fmla="*/ 0 w 233"/>
                  <a:gd name="T21" fmla="*/ 0 h 197"/>
                  <a:gd name="T22" fmla="*/ 0 w 233"/>
                  <a:gd name="T23" fmla="*/ 0 h 197"/>
                  <a:gd name="T24" fmla="*/ 0 w 233"/>
                  <a:gd name="T25" fmla="*/ 0 h 197"/>
                  <a:gd name="T26" fmla="*/ 0 w 233"/>
                  <a:gd name="T27" fmla="*/ 0 h 197"/>
                  <a:gd name="T28" fmla="*/ 0 w 233"/>
                  <a:gd name="T29" fmla="*/ 0 h 197"/>
                  <a:gd name="T30" fmla="*/ 0 w 233"/>
                  <a:gd name="T31" fmla="*/ 0 h 197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233" h="197">
                    <a:moveTo>
                      <a:pt x="21" y="197"/>
                    </a:moveTo>
                    <a:lnTo>
                      <a:pt x="0" y="165"/>
                    </a:lnTo>
                    <a:lnTo>
                      <a:pt x="0" y="164"/>
                    </a:lnTo>
                    <a:lnTo>
                      <a:pt x="31" y="105"/>
                    </a:lnTo>
                    <a:lnTo>
                      <a:pt x="70" y="58"/>
                    </a:lnTo>
                    <a:lnTo>
                      <a:pt x="116" y="17"/>
                    </a:lnTo>
                    <a:lnTo>
                      <a:pt x="153" y="0"/>
                    </a:lnTo>
                    <a:lnTo>
                      <a:pt x="162" y="0"/>
                    </a:lnTo>
                    <a:lnTo>
                      <a:pt x="212" y="44"/>
                    </a:lnTo>
                    <a:lnTo>
                      <a:pt x="233" y="91"/>
                    </a:lnTo>
                    <a:lnTo>
                      <a:pt x="180" y="146"/>
                    </a:lnTo>
                    <a:lnTo>
                      <a:pt x="131" y="97"/>
                    </a:lnTo>
                    <a:lnTo>
                      <a:pt x="126" y="98"/>
                    </a:lnTo>
                    <a:lnTo>
                      <a:pt x="72" y="141"/>
                    </a:lnTo>
                    <a:lnTo>
                      <a:pt x="29" y="187"/>
                    </a:lnTo>
                    <a:lnTo>
                      <a:pt x="21" y="197"/>
                    </a:lnTo>
                    <a:close/>
                  </a:path>
                </a:pathLst>
              </a:custGeom>
              <a:noFill/>
              <a:ln w="63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098" name="未知">
                <a:extLst>
                  <a:ext uri="{FF2B5EF4-FFF2-40B4-BE49-F238E27FC236}">
                    <a16:creationId xmlns:a16="http://schemas.microsoft.com/office/drawing/2014/main" id="{32D5C240-D834-5A4A-6FAB-63719421C0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1" y="691"/>
                <a:ext cx="70" cy="69"/>
              </a:xfrm>
              <a:custGeom>
                <a:avLst/>
                <a:gdLst>
                  <a:gd name="T0" fmla="*/ 0 w 175"/>
                  <a:gd name="T1" fmla="*/ 0 h 174"/>
                  <a:gd name="T2" fmla="*/ 0 w 175"/>
                  <a:gd name="T3" fmla="*/ 0 h 174"/>
                  <a:gd name="T4" fmla="*/ 0 w 175"/>
                  <a:gd name="T5" fmla="*/ 0 h 174"/>
                  <a:gd name="T6" fmla="*/ 0 w 175"/>
                  <a:gd name="T7" fmla="*/ 0 h 174"/>
                  <a:gd name="T8" fmla="*/ 0 w 175"/>
                  <a:gd name="T9" fmla="*/ 0 h 174"/>
                  <a:gd name="T10" fmla="*/ 0 w 175"/>
                  <a:gd name="T11" fmla="*/ 0 h 174"/>
                  <a:gd name="T12" fmla="*/ 0 w 175"/>
                  <a:gd name="T13" fmla="*/ 0 h 174"/>
                  <a:gd name="T14" fmla="*/ 0 w 175"/>
                  <a:gd name="T15" fmla="*/ 0 h 174"/>
                  <a:gd name="T16" fmla="*/ 0 w 175"/>
                  <a:gd name="T17" fmla="*/ 0 h 174"/>
                  <a:gd name="T18" fmla="*/ 0 w 175"/>
                  <a:gd name="T19" fmla="*/ 0 h 174"/>
                  <a:gd name="T20" fmla="*/ 0 w 175"/>
                  <a:gd name="T21" fmla="*/ 0 h 174"/>
                  <a:gd name="T22" fmla="*/ 0 w 175"/>
                  <a:gd name="T23" fmla="*/ 0 h 174"/>
                  <a:gd name="T24" fmla="*/ 0 w 175"/>
                  <a:gd name="T25" fmla="*/ 0 h 174"/>
                  <a:gd name="T26" fmla="*/ 0 w 175"/>
                  <a:gd name="T27" fmla="*/ 0 h 174"/>
                  <a:gd name="T28" fmla="*/ 0 w 175"/>
                  <a:gd name="T29" fmla="*/ 0 h 174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175" h="174">
                    <a:moveTo>
                      <a:pt x="75" y="127"/>
                    </a:moveTo>
                    <a:lnTo>
                      <a:pt x="136" y="75"/>
                    </a:lnTo>
                    <a:lnTo>
                      <a:pt x="144" y="57"/>
                    </a:lnTo>
                    <a:lnTo>
                      <a:pt x="175" y="174"/>
                    </a:lnTo>
                    <a:lnTo>
                      <a:pt x="144" y="57"/>
                    </a:lnTo>
                    <a:lnTo>
                      <a:pt x="143" y="55"/>
                    </a:lnTo>
                    <a:lnTo>
                      <a:pt x="118" y="31"/>
                    </a:lnTo>
                    <a:lnTo>
                      <a:pt x="116" y="31"/>
                    </a:lnTo>
                    <a:lnTo>
                      <a:pt x="55" y="83"/>
                    </a:lnTo>
                    <a:lnTo>
                      <a:pt x="47" y="101"/>
                    </a:lnTo>
                    <a:lnTo>
                      <a:pt x="0" y="0"/>
                    </a:lnTo>
                    <a:lnTo>
                      <a:pt x="47" y="101"/>
                    </a:lnTo>
                    <a:lnTo>
                      <a:pt x="47" y="103"/>
                    </a:lnTo>
                    <a:lnTo>
                      <a:pt x="73" y="127"/>
                    </a:lnTo>
                    <a:lnTo>
                      <a:pt x="75" y="127"/>
                    </a:lnTo>
                    <a:close/>
                  </a:path>
                </a:pathLst>
              </a:custGeom>
              <a:blipFill dpi="0" rotWithShape="0">
                <a:blip r:embed="rId17"/>
                <a:srcRect/>
                <a:stretch>
                  <a:fillRect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099" name="未知">
                <a:extLst>
                  <a:ext uri="{FF2B5EF4-FFF2-40B4-BE49-F238E27FC236}">
                    <a16:creationId xmlns:a16="http://schemas.microsoft.com/office/drawing/2014/main" id="{C754825D-ABAB-C6EB-8F4C-E8778F8EEF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8" y="881"/>
                <a:ext cx="17" cy="17"/>
              </a:xfrm>
              <a:custGeom>
                <a:avLst/>
                <a:gdLst>
                  <a:gd name="T0" fmla="*/ 0 w 41"/>
                  <a:gd name="T1" fmla="*/ 0 h 42"/>
                  <a:gd name="T2" fmla="*/ 0 w 41"/>
                  <a:gd name="T3" fmla="*/ 0 h 42"/>
                  <a:gd name="T4" fmla="*/ 0 w 41"/>
                  <a:gd name="T5" fmla="*/ 0 h 42"/>
                  <a:gd name="T6" fmla="*/ 0 w 41"/>
                  <a:gd name="T7" fmla="*/ 0 h 42"/>
                  <a:gd name="T8" fmla="*/ 0 w 41"/>
                  <a:gd name="T9" fmla="*/ 0 h 42"/>
                  <a:gd name="T10" fmla="*/ 0 w 41"/>
                  <a:gd name="T11" fmla="*/ 0 h 42"/>
                  <a:gd name="T12" fmla="*/ 0 w 41"/>
                  <a:gd name="T13" fmla="*/ 0 h 42"/>
                  <a:gd name="T14" fmla="*/ 0 w 41"/>
                  <a:gd name="T15" fmla="*/ 0 h 42"/>
                  <a:gd name="T16" fmla="*/ 0 w 41"/>
                  <a:gd name="T17" fmla="*/ 0 h 42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41" h="42">
                    <a:moveTo>
                      <a:pt x="23" y="0"/>
                    </a:moveTo>
                    <a:lnTo>
                      <a:pt x="41" y="22"/>
                    </a:lnTo>
                    <a:lnTo>
                      <a:pt x="41" y="23"/>
                    </a:lnTo>
                    <a:lnTo>
                      <a:pt x="20" y="42"/>
                    </a:lnTo>
                    <a:lnTo>
                      <a:pt x="18" y="42"/>
                    </a:lnTo>
                    <a:lnTo>
                      <a:pt x="0" y="20"/>
                    </a:lnTo>
                    <a:lnTo>
                      <a:pt x="0" y="19"/>
                    </a:lnTo>
                    <a:lnTo>
                      <a:pt x="21" y="0"/>
                    </a:lnTo>
                    <a:lnTo>
                      <a:pt x="2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100" name="未知">
                <a:extLst>
                  <a:ext uri="{FF2B5EF4-FFF2-40B4-BE49-F238E27FC236}">
                    <a16:creationId xmlns:a16="http://schemas.microsoft.com/office/drawing/2014/main" id="{FF315892-08CF-B0E7-B59C-0BBDBEF366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8" y="881"/>
                <a:ext cx="17" cy="17"/>
              </a:xfrm>
              <a:custGeom>
                <a:avLst/>
                <a:gdLst>
                  <a:gd name="T0" fmla="*/ 0 w 41"/>
                  <a:gd name="T1" fmla="*/ 0 h 42"/>
                  <a:gd name="T2" fmla="*/ 0 w 41"/>
                  <a:gd name="T3" fmla="*/ 0 h 42"/>
                  <a:gd name="T4" fmla="*/ 0 w 41"/>
                  <a:gd name="T5" fmla="*/ 0 h 42"/>
                  <a:gd name="T6" fmla="*/ 0 w 41"/>
                  <a:gd name="T7" fmla="*/ 0 h 42"/>
                  <a:gd name="T8" fmla="*/ 0 w 41"/>
                  <a:gd name="T9" fmla="*/ 0 h 42"/>
                  <a:gd name="T10" fmla="*/ 0 w 41"/>
                  <a:gd name="T11" fmla="*/ 0 h 42"/>
                  <a:gd name="T12" fmla="*/ 0 w 41"/>
                  <a:gd name="T13" fmla="*/ 0 h 42"/>
                  <a:gd name="T14" fmla="*/ 0 w 41"/>
                  <a:gd name="T15" fmla="*/ 0 h 42"/>
                  <a:gd name="T16" fmla="*/ 0 w 41"/>
                  <a:gd name="T17" fmla="*/ 0 h 42"/>
                  <a:gd name="T18" fmla="*/ 0 w 41"/>
                  <a:gd name="T19" fmla="*/ 0 h 4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41" h="42">
                    <a:moveTo>
                      <a:pt x="35" y="36"/>
                    </a:moveTo>
                    <a:lnTo>
                      <a:pt x="20" y="42"/>
                    </a:lnTo>
                    <a:lnTo>
                      <a:pt x="18" y="42"/>
                    </a:lnTo>
                    <a:lnTo>
                      <a:pt x="0" y="20"/>
                    </a:lnTo>
                    <a:lnTo>
                      <a:pt x="0" y="19"/>
                    </a:lnTo>
                    <a:lnTo>
                      <a:pt x="21" y="0"/>
                    </a:lnTo>
                    <a:lnTo>
                      <a:pt x="23" y="0"/>
                    </a:lnTo>
                    <a:lnTo>
                      <a:pt x="41" y="22"/>
                    </a:lnTo>
                    <a:lnTo>
                      <a:pt x="41" y="23"/>
                    </a:lnTo>
                    <a:lnTo>
                      <a:pt x="35" y="36"/>
                    </a:lnTo>
                    <a:close/>
                  </a:path>
                </a:pathLst>
              </a:custGeom>
              <a:noFill/>
              <a:ln w="6350" cmpd="sng">
                <a:solidFill>
                  <a:srgbClr val="252525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101" name="未知">
                <a:extLst>
                  <a:ext uri="{FF2B5EF4-FFF2-40B4-BE49-F238E27FC236}">
                    <a16:creationId xmlns:a16="http://schemas.microsoft.com/office/drawing/2014/main" id="{68801187-6BE6-9501-1F0B-5583AA4F88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6" y="934"/>
                <a:ext cx="18" cy="19"/>
              </a:xfrm>
              <a:custGeom>
                <a:avLst/>
                <a:gdLst>
                  <a:gd name="T0" fmla="*/ 0 w 46"/>
                  <a:gd name="T1" fmla="*/ 0 h 47"/>
                  <a:gd name="T2" fmla="*/ 0 w 46"/>
                  <a:gd name="T3" fmla="*/ 0 h 47"/>
                  <a:gd name="T4" fmla="*/ 0 w 46"/>
                  <a:gd name="T5" fmla="*/ 0 h 47"/>
                  <a:gd name="T6" fmla="*/ 0 w 46"/>
                  <a:gd name="T7" fmla="*/ 0 h 47"/>
                  <a:gd name="T8" fmla="*/ 0 w 46"/>
                  <a:gd name="T9" fmla="*/ 0 h 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6" h="47">
                    <a:moveTo>
                      <a:pt x="46" y="39"/>
                    </a:moveTo>
                    <a:lnTo>
                      <a:pt x="38" y="47"/>
                    </a:lnTo>
                    <a:lnTo>
                      <a:pt x="0" y="8"/>
                    </a:lnTo>
                    <a:lnTo>
                      <a:pt x="8" y="0"/>
                    </a:lnTo>
                    <a:lnTo>
                      <a:pt x="46" y="39"/>
                    </a:lnTo>
                    <a:close/>
                  </a:path>
                </a:pathLst>
              </a:custGeom>
              <a:solidFill>
                <a:srgbClr val="E866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102" name="未知">
                <a:extLst>
                  <a:ext uri="{FF2B5EF4-FFF2-40B4-BE49-F238E27FC236}">
                    <a16:creationId xmlns:a16="http://schemas.microsoft.com/office/drawing/2014/main" id="{787625C0-DCE5-E8D6-1020-F46AAD7157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6" y="934"/>
                <a:ext cx="18" cy="19"/>
              </a:xfrm>
              <a:custGeom>
                <a:avLst/>
                <a:gdLst>
                  <a:gd name="T0" fmla="*/ 0 w 46"/>
                  <a:gd name="T1" fmla="*/ 0 h 47"/>
                  <a:gd name="T2" fmla="*/ 0 w 46"/>
                  <a:gd name="T3" fmla="*/ 0 h 47"/>
                  <a:gd name="T4" fmla="*/ 0 w 46"/>
                  <a:gd name="T5" fmla="*/ 0 h 47"/>
                  <a:gd name="T6" fmla="*/ 0 w 46"/>
                  <a:gd name="T7" fmla="*/ 0 h 47"/>
                  <a:gd name="T8" fmla="*/ 0 w 46"/>
                  <a:gd name="T9" fmla="*/ 0 h 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6" h="47">
                    <a:moveTo>
                      <a:pt x="0" y="8"/>
                    </a:moveTo>
                    <a:lnTo>
                      <a:pt x="38" y="47"/>
                    </a:lnTo>
                    <a:lnTo>
                      <a:pt x="46" y="39"/>
                    </a:lnTo>
                    <a:lnTo>
                      <a:pt x="8" y="0"/>
                    </a:lnTo>
                    <a:lnTo>
                      <a:pt x="0" y="8"/>
                    </a:lnTo>
                    <a:close/>
                  </a:path>
                </a:pathLst>
              </a:custGeom>
              <a:noFill/>
              <a:ln w="63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103" name="Rectangle 133">
                <a:extLst>
                  <a:ext uri="{FF2B5EF4-FFF2-40B4-BE49-F238E27FC236}">
                    <a16:creationId xmlns:a16="http://schemas.microsoft.com/office/drawing/2014/main" id="{FCC7BFEF-F09A-CB98-F750-C4E8F9BA73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1" y="925"/>
                <a:ext cx="21" cy="6"/>
              </a:xfrm>
              <a:prstGeom prst="rect">
                <a:avLst/>
              </a:prstGeom>
              <a:solidFill>
                <a:srgbClr val="E866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1pPr>
                <a:lvl2pPr marL="742950" indent="-28575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2pPr>
                <a:lvl3pPr marL="11430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3pPr>
                <a:lvl4pPr marL="16002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4pPr>
                <a:lvl5pPr marL="20574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1" i="0" u="sng" strike="noStrike" kern="1200" cap="none" spc="0" normalizeH="0" baseline="0" noProof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Arial" panose="020B0604020202020204" pitchFamily="34" charset="0"/>
                  <a:ea typeface="华文新魏" panose="02010800040101010101" pitchFamily="2" charset="-122"/>
                  <a:cs typeface="+mn-cs"/>
                </a:endParaRPr>
              </a:p>
            </p:txBody>
          </p:sp>
          <p:sp>
            <p:nvSpPr>
              <p:cNvPr id="1104" name="Rectangle 134">
                <a:extLst>
                  <a:ext uri="{FF2B5EF4-FFF2-40B4-BE49-F238E27FC236}">
                    <a16:creationId xmlns:a16="http://schemas.microsoft.com/office/drawing/2014/main" id="{974C6F76-2A87-60E5-8448-C4A60A8E2D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1" y="925"/>
                <a:ext cx="21" cy="6"/>
              </a:xfrm>
              <a:prstGeom prst="rect">
                <a:avLst/>
              </a:prstGeom>
              <a:noFill/>
              <a:ln w="635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1pPr>
                <a:lvl2pPr marL="742950" indent="-28575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2pPr>
                <a:lvl3pPr marL="11430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3pPr>
                <a:lvl4pPr marL="16002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4pPr>
                <a:lvl5pPr marL="20574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1" i="0" u="sng" strike="noStrike" kern="1200" cap="none" spc="0" normalizeH="0" baseline="0" noProof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Arial" panose="020B0604020202020204" pitchFamily="34" charset="0"/>
                  <a:ea typeface="华文新魏" panose="02010800040101010101" pitchFamily="2" charset="-122"/>
                  <a:cs typeface="+mn-cs"/>
                </a:endParaRPr>
              </a:p>
            </p:txBody>
          </p:sp>
          <p:sp>
            <p:nvSpPr>
              <p:cNvPr id="1105" name="未知">
                <a:extLst>
                  <a:ext uri="{FF2B5EF4-FFF2-40B4-BE49-F238E27FC236}">
                    <a16:creationId xmlns:a16="http://schemas.microsoft.com/office/drawing/2014/main" id="{34544C6E-3888-D572-DE32-FD6E7ED401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6" y="903"/>
                <a:ext cx="18" cy="19"/>
              </a:xfrm>
              <a:custGeom>
                <a:avLst/>
                <a:gdLst>
                  <a:gd name="T0" fmla="*/ 0 w 46"/>
                  <a:gd name="T1" fmla="*/ 0 h 47"/>
                  <a:gd name="T2" fmla="*/ 0 w 46"/>
                  <a:gd name="T3" fmla="*/ 0 h 47"/>
                  <a:gd name="T4" fmla="*/ 0 w 46"/>
                  <a:gd name="T5" fmla="*/ 0 h 47"/>
                  <a:gd name="T6" fmla="*/ 0 w 46"/>
                  <a:gd name="T7" fmla="*/ 0 h 47"/>
                  <a:gd name="T8" fmla="*/ 0 w 46"/>
                  <a:gd name="T9" fmla="*/ 0 h 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6" h="47">
                    <a:moveTo>
                      <a:pt x="46" y="8"/>
                    </a:moveTo>
                    <a:lnTo>
                      <a:pt x="8" y="47"/>
                    </a:lnTo>
                    <a:lnTo>
                      <a:pt x="0" y="39"/>
                    </a:lnTo>
                    <a:lnTo>
                      <a:pt x="38" y="0"/>
                    </a:lnTo>
                    <a:lnTo>
                      <a:pt x="46" y="8"/>
                    </a:lnTo>
                    <a:close/>
                  </a:path>
                </a:pathLst>
              </a:custGeom>
              <a:solidFill>
                <a:srgbClr val="E866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106" name="未知">
                <a:extLst>
                  <a:ext uri="{FF2B5EF4-FFF2-40B4-BE49-F238E27FC236}">
                    <a16:creationId xmlns:a16="http://schemas.microsoft.com/office/drawing/2014/main" id="{069EC9D4-E472-BCF8-A7EF-1DCB8DC163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6" y="903"/>
                <a:ext cx="18" cy="19"/>
              </a:xfrm>
              <a:custGeom>
                <a:avLst/>
                <a:gdLst>
                  <a:gd name="T0" fmla="*/ 0 w 46"/>
                  <a:gd name="T1" fmla="*/ 0 h 47"/>
                  <a:gd name="T2" fmla="*/ 0 w 46"/>
                  <a:gd name="T3" fmla="*/ 0 h 47"/>
                  <a:gd name="T4" fmla="*/ 0 w 46"/>
                  <a:gd name="T5" fmla="*/ 0 h 47"/>
                  <a:gd name="T6" fmla="*/ 0 w 46"/>
                  <a:gd name="T7" fmla="*/ 0 h 47"/>
                  <a:gd name="T8" fmla="*/ 0 w 46"/>
                  <a:gd name="T9" fmla="*/ 0 h 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6" h="47">
                    <a:moveTo>
                      <a:pt x="8" y="47"/>
                    </a:moveTo>
                    <a:lnTo>
                      <a:pt x="46" y="8"/>
                    </a:lnTo>
                    <a:lnTo>
                      <a:pt x="38" y="0"/>
                    </a:lnTo>
                    <a:lnTo>
                      <a:pt x="0" y="39"/>
                    </a:lnTo>
                    <a:lnTo>
                      <a:pt x="8" y="47"/>
                    </a:lnTo>
                    <a:close/>
                  </a:path>
                </a:pathLst>
              </a:custGeom>
              <a:noFill/>
              <a:ln w="63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107" name="Rectangle 137">
                <a:extLst>
                  <a:ext uri="{FF2B5EF4-FFF2-40B4-BE49-F238E27FC236}">
                    <a16:creationId xmlns:a16="http://schemas.microsoft.com/office/drawing/2014/main" id="{1D2B03C3-6FE8-61B5-27BF-9B5E2387D9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7" y="895"/>
                <a:ext cx="6" cy="22"/>
              </a:xfrm>
              <a:prstGeom prst="rect">
                <a:avLst/>
              </a:prstGeom>
              <a:solidFill>
                <a:srgbClr val="E866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1pPr>
                <a:lvl2pPr marL="742950" indent="-28575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2pPr>
                <a:lvl3pPr marL="11430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3pPr>
                <a:lvl4pPr marL="16002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4pPr>
                <a:lvl5pPr marL="20574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1" i="0" u="sng" strike="noStrike" kern="1200" cap="none" spc="0" normalizeH="0" baseline="0" noProof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Arial" panose="020B0604020202020204" pitchFamily="34" charset="0"/>
                  <a:ea typeface="华文新魏" panose="02010800040101010101" pitchFamily="2" charset="-122"/>
                  <a:cs typeface="+mn-cs"/>
                </a:endParaRPr>
              </a:p>
            </p:txBody>
          </p:sp>
          <p:sp>
            <p:nvSpPr>
              <p:cNvPr id="1108" name="Rectangle 138">
                <a:extLst>
                  <a:ext uri="{FF2B5EF4-FFF2-40B4-BE49-F238E27FC236}">
                    <a16:creationId xmlns:a16="http://schemas.microsoft.com/office/drawing/2014/main" id="{0527C619-8F18-B98B-7682-E401C3E200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7" y="895"/>
                <a:ext cx="6" cy="22"/>
              </a:xfrm>
              <a:prstGeom prst="rect">
                <a:avLst/>
              </a:prstGeom>
              <a:noFill/>
              <a:ln w="635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1pPr>
                <a:lvl2pPr marL="742950" indent="-28575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2pPr>
                <a:lvl3pPr marL="11430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3pPr>
                <a:lvl4pPr marL="16002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4pPr>
                <a:lvl5pPr marL="20574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1" i="0" u="sng" strike="noStrike" kern="1200" cap="none" spc="0" normalizeH="0" baseline="0" noProof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Arial" panose="020B0604020202020204" pitchFamily="34" charset="0"/>
                  <a:ea typeface="华文新魏" panose="02010800040101010101" pitchFamily="2" charset="-122"/>
                  <a:cs typeface="+mn-cs"/>
                </a:endParaRPr>
              </a:p>
            </p:txBody>
          </p:sp>
          <p:sp>
            <p:nvSpPr>
              <p:cNvPr id="1109" name="Rectangle 139">
                <a:extLst>
                  <a:ext uri="{FF2B5EF4-FFF2-40B4-BE49-F238E27FC236}">
                    <a16:creationId xmlns:a16="http://schemas.microsoft.com/office/drawing/2014/main" id="{9DB0E3F4-F27D-A61F-C199-23A04BF808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7" y="925"/>
                <a:ext cx="22" cy="6"/>
              </a:xfrm>
              <a:prstGeom prst="rect">
                <a:avLst/>
              </a:prstGeom>
              <a:solidFill>
                <a:srgbClr val="E866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1pPr>
                <a:lvl2pPr marL="742950" indent="-28575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2pPr>
                <a:lvl3pPr marL="11430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3pPr>
                <a:lvl4pPr marL="16002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4pPr>
                <a:lvl5pPr marL="20574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1" i="0" u="sng" strike="noStrike" kern="1200" cap="none" spc="0" normalizeH="0" baseline="0" noProof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Arial" panose="020B0604020202020204" pitchFamily="34" charset="0"/>
                  <a:ea typeface="华文新魏" panose="02010800040101010101" pitchFamily="2" charset="-122"/>
                  <a:cs typeface="+mn-cs"/>
                </a:endParaRPr>
              </a:p>
            </p:txBody>
          </p:sp>
          <p:sp>
            <p:nvSpPr>
              <p:cNvPr id="1110" name="Rectangle 140">
                <a:extLst>
                  <a:ext uri="{FF2B5EF4-FFF2-40B4-BE49-F238E27FC236}">
                    <a16:creationId xmlns:a16="http://schemas.microsoft.com/office/drawing/2014/main" id="{67184CA6-D083-B5EE-FD63-DACF7517C5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7" y="925"/>
                <a:ext cx="22" cy="6"/>
              </a:xfrm>
              <a:prstGeom prst="rect">
                <a:avLst/>
              </a:prstGeom>
              <a:noFill/>
              <a:ln w="635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1pPr>
                <a:lvl2pPr marL="742950" indent="-28575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2pPr>
                <a:lvl3pPr marL="11430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3pPr>
                <a:lvl4pPr marL="16002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4pPr>
                <a:lvl5pPr marL="20574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1" i="0" u="sng" strike="noStrike" kern="1200" cap="none" spc="0" normalizeH="0" baseline="0" noProof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Arial" panose="020B0604020202020204" pitchFamily="34" charset="0"/>
                  <a:ea typeface="华文新魏" panose="02010800040101010101" pitchFamily="2" charset="-122"/>
                  <a:cs typeface="+mn-cs"/>
                </a:endParaRPr>
              </a:p>
            </p:txBody>
          </p:sp>
          <p:sp>
            <p:nvSpPr>
              <p:cNvPr id="1111" name="未知">
                <a:extLst>
                  <a:ext uri="{FF2B5EF4-FFF2-40B4-BE49-F238E27FC236}">
                    <a16:creationId xmlns:a16="http://schemas.microsoft.com/office/drawing/2014/main" id="{D6524132-F380-C94D-FA45-34E496D6AB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5" y="934"/>
                <a:ext cx="19" cy="19"/>
              </a:xfrm>
              <a:custGeom>
                <a:avLst/>
                <a:gdLst>
                  <a:gd name="T0" fmla="*/ 0 w 47"/>
                  <a:gd name="T1" fmla="*/ 0 h 47"/>
                  <a:gd name="T2" fmla="*/ 0 w 47"/>
                  <a:gd name="T3" fmla="*/ 0 h 47"/>
                  <a:gd name="T4" fmla="*/ 0 w 47"/>
                  <a:gd name="T5" fmla="*/ 0 h 47"/>
                  <a:gd name="T6" fmla="*/ 0 w 47"/>
                  <a:gd name="T7" fmla="*/ 0 h 47"/>
                  <a:gd name="T8" fmla="*/ 0 w 47"/>
                  <a:gd name="T9" fmla="*/ 0 h 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7" h="47">
                    <a:moveTo>
                      <a:pt x="47" y="8"/>
                    </a:moveTo>
                    <a:lnTo>
                      <a:pt x="8" y="47"/>
                    </a:lnTo>
                    <a:lnTo>
                      <a:pt x="0" y="39"/>
                    </a:lnTo>
                    <a:lnTo>
                      <a:pt x="39" y="0"/>
                    </a:lnTo>
                    <a:lnTo>
                      <a:pt x="47" y="8"/>
                    </a:lnTo>
                    <a:close/>
                  </a:path>
                </a:pathLst>
              </a:custGeom>
              <a:solidFill>
                <a:srgbClr val="E866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112" name="未知">
                <a:extLst>
                  <a:ext uri="{FF2B5EF4-FFF2-40B4-BE49-F238E27FC236}">
                    <a16:creationId xmlns:a16="http://schemas.microsoft.com/office/drawing/2014/main" id="{FCBC92A4-D789-6DD3-BE5F-527F0E5001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5" y="934"/>
                <a:ext cx="19" cy="19"/>
              </a:xfrm>
              <a:custGeom>
                <a:avLst/>
                <a:gdLst>
                  <a:gd name="T0" fmla="*/ 0 w 47"/>
                  <a:gd name="T1" fmla="*/ 0 h 47"/>
                  <a:gd name="T2" fmla="*/ 0 w 47"/>
                  <a:gd name="T3" fmla="*/ 0 h 47"/>
                  <a:gd name="T4" fmla="*/ 0 w 47"/>
                  <a:gd name="T5" fmla="*/ 0 h 47"/>
                  <a:gd name="T6" fmla="*/ 0 w 47"/>
                  <a:gd name="T7" fmla="*/ 0 h 47"/>
                  <a:gd name="T8" fmla="*/ 0 w 47"/>
                  <a:gd name="T9" fmla="*/ 0 h 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7" h="47">
                    <a:moveTo>
                      <a:pt x="39" y="0"/>
                    </a:moveTo>
                    <a:lnTo>
                      <a:pt x="0" y="39"/>
                    </a:lnTo>
                    <a:lnTo>
                      <a:pt x="8" y="47"/>
                    </a:lnTo>
                    <a:lnTo>
                      <a:pt x="47" y="8"/>
                    </a:lnTo>
                    <a:lnTo>
                      <a:pt x="39" y="0"/>
                    </a:lnTo>
                    <a:close/>
                  </a:path>
                </a:pathLst>
              </a:custGeom>
              <a:noFill/>
              <a:ln w="63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113" name="Rectangle 143">
                <a:extLst>
                  <a:ext uri="{FF2B5EF4-FFF2-40B4-BE49-F238E27FC236}">
                    <a16:creationId xmlns:a16="http://schemas.microsoft.com/office/drawing/2014/main" id="{49089505-0AAC-C291-2CBA-5442C8D369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7" y="938"/>
                <a:ext cx="6" cy="23"/>
              </a:xfrm>
              <a:prstGeom prst="rect">
                <a:avLst/>
              </a:prstGeom>
              <a:solidFill>
                <a:srgbClr val="E866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1pPr>
                <a:lvl2pPr marL="742950" indent="-28575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2pPr>
                <a:lvl3pPr marL="11430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3pPr>
                <a:lvl4pPr marL="16002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4pPr>
                <a:lvl5pPr marL="20574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1" i="0" u="sng" strike="noStrike" kern="1200" cap="none" spc="0" normalizeH="0" baseline="0" noProof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Arial" panose="020B0604020202020204" pitchFamily="34" charset="0"/>
                  <a:ea typeface="华文新魏" panose="02010800040101010101" pitchFamily="2" charset="-122"/>
                  <a:cs typeface="+mn-cs"/>
                </a:endParaRPr>
              </a:p>
            </p:txBody>
          </p:sp>
          <p:sp>
            <p:nvSpPr>
              <p:cNvPr id="1114" name="Rectangle 144">
                <a:extLst>
                  <a:ext uri="{FF2B5EF4-FFF2-40B4-BE49-F238E27FC236}">
                    <a16:creationId xmlns:a16="http://schemas.microsoft.com/office/drawing/2014/main" id="{27E43603-E9A5-A31B-05C6-B6CB4B9456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7" y="938"/>
                <a:ext cx="6" cy="23"/>
              </a:xfrm>
              <a:prstGeom prst="rect">
                <a:avLst/>
              </a:prstGeom>
              <a:noFill/>
              <a:ln w="635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1pPr>
                <a:lvl2pPr marL="742950" indent="-28575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2pPr>
                <a:lvl3pPr marL="11430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3pPr>
                <a:lvl4pPr marL="16002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4pPr>
                <a:lvl5pPr marL="20574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1" i="0" u="sng" strike="noStrike" kern="1200" cap="none" spc="0" normalizeH="0" baseline="0" noProof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Arial" panose="020B0604020202020204" pitchFamily="34" charset="0"/>
                  <a:ea typeface="华文新魏" panose="02010800040101010101" pitchFamily="2" charset="-122"/>
                  <a:cs typeface="+mn-cs"/>
                </a:endParaRPr>
              </a:p>
            </p:txBody>
          </p:sp>
          <p:sp>
            <p:nvSpPr>
              <p:cNvPr id="1115" name="未知">
                <a:extLst>
                  <a:ext uri="{FF2B5EF4-FFF2-40B4-BE49-F238E27FC236}">
                    <a16:creationId xmlns:a16="http://schemas.microsoft.com/office/drawing/2014/main" id="{2A304C95-DCD3-8CC8-5F1D-9B6F1A6FED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5" y="903"/>
                <a:ext cx="19" cy="19"/>
              </a:xfrm>
              <a:custGeom>
                <a:avLst/>
                <a:gdLst>
                  <a:gd name="T0" fmla="*/ 0 w 46"/>
                  <a:gd name="T1" fmla="*/ 0 h 46"/>
                  <a:gd name="T2" fmla="*/ 0 w 46"/>
                  <a:gd name="T3" fmla="*/ 0 h 46"/>
                  <a:gd name="T4" fmla="*/ 0 w 46"/>
                  <a:gd name="T5" fmla="*/ 0 h 46"/>
                  <a:gd name="T6" fmla="*/ 0 w 46"/>
                  <a:gd name="T7" fmla="*/ 0 h 46"/>
                  <a:gd name="T8" fmla="*/ 0 w 46"/>
                  <a:gd name="T9" fmla="*/ 0 h 4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6" h="46">
                    <a:moveTo>
                      <a:pt x="46" y="38"/>
                    </a:moveTo>
                    <a:lnTo>
                      <a:pt x="38" y="46"/>
                    </a:lnTo>
                    <a:lnTo>
                      <a:pt x="0" y="8"/>
                    </a:lnTo>
                    <a:lnTo>
                      <a:pt x="8" y="0"/>
                    </a:lnTo>
                    <a:lnTo>
                      <a:pt x="46" y="38"/>
                    </a:lnTo>
                    <a:close/>
                  </a:path>
                </a:pathLst>
              </a:custGeom>
              <a:solidFill>
                <a:srgbClr val="E866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116" name="未知">
                <a:extLst>
                  <a:ext uri="{FF2B5EF4-FFF2-40B4-BE49-F238E27FC236}">
                    <a16:creationId xmlns:a16="http://schemas.microsoft.com/office/drawing/2014/main" id="{37C33B4A-6449-0832-EDFF-1EF84289F3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5" y="903"/>
                <a:ext cx="19" cy="19"/>
              </a:xfrm>
              <a:custGeom>
                <a:avLst/>
                <a:gdLst>
                  <a:gd name="T0" fmla="*/ 0 w 46"/>
                  <a:gd name="T1" fmla="*/ 0 h 46"/>
                  <a:gd name="T2" fmla="*/ 0 w 46"/>
                  <a:gd name="T3" fmla="*/ 0 h 46"/>
                  <a:gd name="T4" fmla="*/ 0 w 46"/>
                  <a:gd name="T5" fmla="*/ 0 h 46"/>
                  <a:gd name="T6" fmla="*/ 0 w 46"/>
                  <a:gd name="T7" fmla="*/ 0 h 46"/>
                  <a:gd name="T8" fmla="*/ 0 w 46"/>
                  <a:gd name="T9" fmla="*/ 0 h 4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6" h="46">
                    <a:moveTo>
                      <a:pt x="46" y="38"/>
                    </a:moveTo>
                    <a:lnTo>
                      <a:pt x="8" y="0"/>
                    </a:lnTo>
                    <a:lnTo>
                      <a:pt x="0" y="8"/>
                    </a:lnTo>
                    <a:lnTo>
                      <a:pt x="38" y="46"/>
                    </a:lnTo>
                    <a:lnTo>
                      <a:pt x="46" y="38"/>
                    </a:lnTo>
                    <a:close/>
                  </a:path>
                </a:pathLst>
              </a:custGeom>
              <a:noFill/>
              <a:ln w="63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117" name="未知">
                <a:extLst>
                  <a:ext uri="{FF2B5EF4-FFF2-40B4-BE49-F238E27FC236}">
                    <a16:creationId xmlns:a16="http://schemas.microsoft.com/office/drawing/2014/main" id="{A9BBA990-F86C-6968-B1DD-0490913EE7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9" y="957"/>
                <a:ext cx="42" cy="7"/>
              </a:xfrm>
              <a:custGeom>
                <a:avLst/>
                <a:gdLst>
                  <a:gd name="T0" fmla="*/ 0 w 105"/>
                  <a:gd name="T1" fmla="*/ 0 h 17"/>
                  <a:gd name="T2" fmla="*/ 0 w 105"/>
                  <a:gd name="T3" fmla="*/ 0 h 17"/>
                  <a:gd name="T4" fmla="*/ 0 w 105"/>
                  <a:gd name="T5" fmla="*/ 0 h 17"/>
                  <a:gd name="T6" fmla="*/ 0 w 105"/>
                  <a:gd name="T7" fmla="*/ 0 h 17"/>
                  <a:gd name="T8" fmla="*/ 0 w 105"/>
                  <a:gd name="T9" fmla="*/ 0 h 17"/>
                  <a:gd name="T10" fmla="*/ 0 w 105"/>
                  <a:gd name="T11" fmla="*/ 0 h 17"/>
                  <a:gd name="T12" fmla="*/ 0 w 105"/>
                  <a:gd name="T13" fmla="*/ 0 h 17"/>
                  <a:gd name="T14" fmla="*/ 0 w 105"/>
                  <a:gd name="T15" fmla="*/ 0 h 17"/>
                  <a:gd name="T16" fmla="*/ 0 w 105"/>
                  <a:gd name="T17" fmla="*/ 0 h 17"/>
                  <a:gd name="T18" fmla="*/ 0 w 105"/>
                  <a:gd name="T19" fmla="*/ 0 h 17"/>
                  <a:gd name="T20" fmla="*/ 0 w 105"/>
                  <a:gd name="T21" fmla="*/ 0 h 17"/>
                  <a:gd name="T22" fmla="*/ 0 w 105"/>
                  <a:gd name="T23" fmla="*/ 0 h 17"/>
                  <a:gd name="T24" fmla="*/ 0 w 105"/>
                  <a:gd name="T25" fmla="*/ 0 h 17"/>
                  <a:gd name="T26" fmla="*/ 0 w 105"/>
                  <a:gd name="T27" fmla="*/ 0 h 17"/>
                  <a:gd name="T28" fmla="*/ 0 w 105"/>
                  <a:gd name="T29" fmla="*/ 0 h 17"/>
                  <a:gd name="T30" fmla="*/ 0 w 105"/>
                  <a:gd name="T31" fmla="*/ 0 h 17"/>
                  <a:gd name="T32" fmla="*/ 0 w 105"/>
                  <a:gd name="T33" fmla="*/ 0 h 17"/>
                  <a:gd name="T34" fmla="*/ 0 w 105"/>
                  <a:gd name="T35" fmla="*/ 0 h 17"/>
                  <a:gd name="T36" fmla="*/ 0 w 105"/>
                  <a:gd name="T37" fmla="*/ 0 h 17"/>
                  <a:gd name="T38" fmla="*/ 0 w 105"/>
                  <a:gd name="T39" fmla="*/ 0 h 17"/>
                  <a:gd name="T40" fmla="*/ 0 w 105"/>
                  <a:gd name="T41" fmla="*/ 0 h 17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105" h="17">
                    <a:moveTo>
                      <a:pt x="53" y="17"/>
                    </a:moveTo>
                    <a:lnTo>
                      <a:pt x="35" y="15"/>
                    </a:lnTo>
                    <a:lnTo>
                      <a:pt x="32" y="14"/>
                    </a:lnTo>
                    <a:lnTo>
                      <a:pt x="28" y="13"/>
                    </a:lnTo>
                    <a:lnTo>
                      <a:pt x="25" y="12"/>
                    </a:lnTo>
                    <a:lnTo>
                      <a:pt x="22" y="11"/>
                    </a:lnTo>
                    <a:lnTo>
                      <a:pt x="6" y="4"/>
                    </a:lnTo>
                    <a:lnTo>
                      <a:pt x="3" y="2"/>
                    </a:lnTo>
                    <a:lnTo>
                      <a:pt x="1" y="0"/>
                    </a:lnTo>
                    <a:lnTo>
                      <a:pt x="0" y="0"/>
                    </a:lnTo>
                    <a:lnTo>
                      <a:pt x="105" y="0"/>
                    </a:lnTo>
                    <a:lnTo>
                      <a:pt x="99" y="4"/>
                    </a:lnTo>
                    <a:lnTo>
                      <a:pt x="96" y="5"/>
                    </a:lnTo>
                    <a:lnTo>
                      <a:pt x="83" y="11"/>
                    </a:lnTo>
                    <a:lnTo>
                      <a:pt x="80" y="12"/>
                    </a:lnTo>
                    <a:lnTo>
                      <a:pt x="77" y="13"/>
                    </a:lnTo>
                    <a:lnTo>
                      <a:pt x="67" y="16"/>
                    </a:lnTo>
                    <a:lnTo>
                      <a:pt x="63" y="16"/>
                    </a:lnTo>
                    <a:lnTo>
                      <a:pt x="60" y="16"/>
                    </a:lnTo>
                    <a:lnTo>
                      <a:pt x="56" y="17"/>
                    </a:lnTo>
                    <a:lnTo>
                      <a:pt x="53" y="17"/>
                    </a:lnTo>
                    <a:close/>
                  </a:path>
                </a:pathLst>
              </a:custGeom>
              <a:solidFill>
                <a:srgbClr val="E866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118" name="未知">
                <a:extLst>
                  <a:ext uri="{FF2B5EF4-FFF2-40B4-BE49-F238E27FC236}">
                    <a16:creationId xmlns:a16="http://schemas.microsoft.com/office/drawing/2014/main" id="{7F514DB2-DD1E-A7A1-0224-A61CBE4772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4" y="899"/>
                <a:ext cx="36" cy="58"/>
              </a:xfrm>
              <a:custGeom>
                <a:avLst/>
                <a:gdLst>
                  <a:gd name="T0" fmla="*/ 0 w 89"/>
                  <a:gd name="T1" fmla="*/ 0 h 144"/>
                  <a:gd name="T2" fmla="*/ 0 w 89"/>
                  <a:gd name="T3" fmla="*/ 0 h 144"/>
                  <a:gd name="T4" fmla="*/ 0 w 89"/>
                  <a:gd name="T5" fmla="*/ 0 h 144"/>
                  <a:gd name="T6" fmla="*/ 0 w 89"/>
                  <a:gd name="T7" fmla="*/ 0 h 144"/>
                  <a:gd name="T8" fmla="*/ 0 w 89"/>
                  <a:gd name="T9" fmla="*/ 0 h 144"/>
                  <a:gd name="T10" fmla="*/ 0 w 89"/>
                  <a:gd name="T11" fmla="*/ 0 h 144"/>
                  <a:gd name="T12" fmla="*/ 0 w 89"/>
                  <a:gd name="T13" fmla="*/ 0 h 144"/>
                  <a:gd name="T14" fmla="*/ 0 w 89"/>
                  <a:gd name="T15" fmla="*/ 0 h 144"/>
                  <a:gd name="T16" fmla="*/ 0 w 89"/>
                  <a:gd name="T17" fmla="*/ 0 h 144"/>
                  <a:gd name="T18" fmla="*/ 0 w 89"/>
                  <a:gd name="T19" fmla="*/ 0 h 144"/>
                  <a:gd name="T20" fmla="*/ 0 w 89"/>
                  <a:gd name="T21" fmla="*/ 0 h 144"/>
                  <a:gd name="T22" fmla="*/ 0 w 89"/>
                  <a:gd name="T23" fmla="*/ 0 h 144"/>
                  <a:gd name="T24" fmla="*/ 0 w 89"/>
                  <a:gd name="T25" fmla="*/ 0 h 144"/>
                  <a:gd name="T26" fmla="*/ 0 w 89"/>
                  <a:gd name="T27" fmla="*/ 0 h 144"/>
                  <a:gd name="T28" fmla="*/ 0 w 89"/>
                  <a:gd name="T29" fmla="*/ 0 h 144"/>
                  <a:gd name="T30" fmla="*/ 0 w 89"/>
                  <a:gd name="T31" fmla="*/ 0 h 144"/>
                  <a:gd name="T32" fmla="*/ 0 w 89"/>
                  <a:gd name="T33" fmla="*/ 0 h 144"/>
                  <a:gd name="T34" fmla="*/ 0 w 89"/>
                  <a:gd name="T35" fmla="*/ 0 h 144"/>
                  <a:gd name="T36" fmla="*/ 0 w 89"/>
                  <a:gd name="T37" fmla="*/ 0 h 144"/>
                  <a:gd name="T38" fmla="*/ 0 w 89"/>
                  <a:gd name="T39" fmla="*/ 0 h 144"/>
                  <a:gd name="T40" fmla="*/ 0 w 89"/>
                  <a:gd name="T41" fmla="*/ 0 h 144"/>
                  <a:gd name="T42" fmla="*/ 0 w 89"/>
                  <a:gd name="T43" fmla="*/ 0 h 144"/>
                  <a:gd name="T44" fmla="*/ 0 w 89"/>
                  <a:gd name="T45" fmla="*/ 0 h 144"/>
                  <a:gd name="T46" fmla="*/ 0 w 89"/>
                  <a:gd name="T47" fmla="*/ 0 h 144"/>
                  <a:gd name="T48" fmla="*/ 0 w 89"/>
                  <a:gd name="T49" fmla="*/ 0 h 144"/>
                  <a:gd name="T50" fmla="*/ 0 w 89"/>
                  <a:gd name="T51" fmla="*/ 0 h 144"/>
                  <a:gd name="T52" fmla="*/ 0 w 89"/>
                  <a:gd name="T53" fmla="*/ 0 h 144"/>
                  <a:gd name="T54" fmla="*/ 0 w 89"/>
                  <a:gd name="T55" fmla="*/ 0 h 144"/>
                  <a:gd name="T56" fmla="*/ 0 w 89"/>
                  <a:gd name="T57" fmla="*/ 0 h 144"/>
                  <a:gd name="T58" fmla="*/ 0 w 89"/>
                  <a:gd name="T59" fmla="*/ 0 h 144"/>
                  <a:gd name="T60" fmla="*/ 0 w 89"/>
                  <a:gd name="T61" fmla="*/ 0 h 144"/>
                  <a:gd name="T62" fmla="*/ 0 w 89"/>
                  <a:gd name="T63" fmla="*/ 0 h 144"/>
                  <a:gd name="T64" fmla="*/ 0 w 89"/>
                  <a:gd name="T65" fmla="*/ 0 h 144"/>
                  <a:gd name="T66" fmla="*/ 0 w 89"/>
                  <a:gd name="T67" fmla="*/ 0 h 144"/>
                  <a:gd name="T68" fmla="*/ 0 w 89"/>
                  <a:gd name="T69" fmla="*/ 0 h 144"/>
                  <a:gd name="T70" fmla="*/ 0 w 89"/>
                  <a:gd name="T71" fmla="*/ 0 h 144"/>
                  <a:gd name="T72" fmla="*/ 0 w 89"/>
                  <a:gd name="T73" fmla="*/ 0 h 144"/>
                  <a:gd name="T74" fmla="*/ 0 w 89"/>
                  <a:gd name="T75" fmla="*/ 0 h 144"/>
                  <a:gd name="T76" fmla="*/ 0 w 89"/>
                  <a:gd name="T77" fmla="*/ 0 h 144"/>
                  <a:gd name="T78" fmla="*/ 0 w 89"/>
                  <a:gd name="T79" fmla="*/ 0 h 144"/>
                  <a:gd name="T80" fmla="*/ 0 w 89"/>
                  <a:gd name="T81" fmla="*/ 0 h 144"/>
                  <a:gd name="T82" fmla="*/ 0 w 89"/>
                  <a:gd name="T83" fmla="*/ 0 h 144"/>
                  <a:gd name="T84" fmla="*/ 0 w 89"/>
                  <a:gd name="T85" fmla="*/ 0 h 144"/>
                  <a:gd name="T86" fmla="*/ 0 w 89"/>
                  <a:gd name="T87" fmla="*/ 0 h 144"/>
                  <a:gd name="T88" fmla="*/ 0 w 89"/>
                  <a:gd name="T89" fmla="*/ 0 h 144"/>
                  <a:gd name="T90" fmla="*/ 0 w 89"/>
                  <a:gd name="T91" fmla="*/ 0 h 144"/>
                  <a:gd name="T92" fmla="*/ 0 w 89"/>
                  <a:gd name="T93" fmla="*/ 0 h 144"/>
                  <a:gd name="T94" fmla="*/ 0 w 89"/>
                  <a:gd name="T95" fmla="*/ 0 h 144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0" t="0" r="r" b="b"/>
                <a:pathLst>
                  <a:path w="89" h="144">
                    <a:moveTo>
                      <a:pt x="36" y="144"/>
                    </a:moveTo>
                    <a:lnTo>
                      <a:pt x="36" y="143"/>
                    </a:lnTo>
                    <a:lnTo>
                      <a:pt x="35" y="143"/>
                    </a:lnTo>
                    <a:lnTo>
                      <a:pt x="34" y="142"/>
                    </a:lnTo>
                    <a:lnTo>
                      <a:pt x="33" y="141"/>
                    </a:lnTo>
                    <a:lnTo>
                      <a:pt x="32" y="140"/>
                    </a:lnTo>
                    <a:lnTo>
                      <a:pt x="31" y="139"/>
                    </a:lnTo>
                    <a:lnTo>
                      <a:pt x="30" y="138"/>
                    </a:lnTo>
                    <a:lnTo>
                      <a:pt x="28" y="137"/>
                    </a:lnTo>
                    <a:lnTo>
                      <a:pt x="27" y="136"/>
                    </a:lnTo>
                    <a:lnTo>
                      <a:pt x="26" y="135"/>
                    </a:lnTo>
                    <a:lnTo>
                      <a:pt x="24" y="133"/>
                    </a:lnTo>
                    <a:lnTo>
                      <a:pt x="23" y="132"/>
                    </a:lnTo>
                    <a:lnTo>
                      <a:pt x="22" y="130"/>
                    </a:lnTo>
                    <a:lnTo>
                      <a:pt x="21" y="129"/>
                    </a:lnTo>
                    <a:lnTo>
                      <a:pt x="20" y="128"/>
                    </a:lnTo>
                    <a:lnTo>
                      <a:pt x="19" y="126"/>
                    </a:lnTo>
                    <a:lnTo>
                      <a:pt x="17" y="125"/>
                    </a:lnTo>
                    <a:lnTo>
                      <a:pt x="17" y="124"/>
                    </a:lnTo>
                    <a:lnTo>
                      <a:pt x="16" y="123"/>
                    </a:lnTo>
                    <a:lnTo>
                      <a:pt x="14" y="121"/>
                    </a:lnTo>
                    <a:lnTo>
                      <a:pt x="13" y="118"/>
                    </a:lnTo>
                    <a:lnTo>
                      <a:pt x="12" y="116"/>
                    </a:lnTo>
                    <a:lnTo>
                      <a:pt x="11" y="114"/>
                    </a:lnTo>
                    <a:lnTo>
                      <a:pt x="9" y="112"/>
                    </a:lnTo>
                    <a:lnTo>
                      <a:pt x="8" y="109"/>
                    </a:lnTo>
                    <a:lnTo>
                      <a:pt x="7" y="107"/>
                    </a:lnTo>
                    <a:lnTo>
                      <a:pt x="6" y="105"/>
                    </a:lnTo>
                    <a:lnTo>
                      <a:pt x="6" y="104"/>
                    </a:lnTo>
                    <a:lnTo>
                      <a:pt x="5" y="102"/>
                    </a:lnTo>
                    <a:lnTo>
                      <a:pt x="4" y="99"/>
                    </a:lnTo>
                    <a:lnTo>
                      <a:pt x="3" y="97"/>
                    </a:lnTo>
                    <a:lnTo>
                      <a:pt x="3" y="94"/>
                    </a:lnTo>
                    <a:lnTo>
                      <a:pt x="2" y="92"/>
                    </a:lnTo>
                    <a:lnTo>
                      <a:pt x="2" y="91"/>
                    </a:lnTo>
                    <a:lnTo>
                      <a:pt x="2" y="89"/>
                    </a:lnTo>
                    <a:lnTo>
                      <a:pt x="1" y="86"/>
                    </a:lnTo>
                    <a:lnTo>
                      <a:pt x="1" y="83"/>
                    </a:lnTo>
                    <a:lnTo>
                      <a:pt x="0" y="80"/>
                    </a:lnTo>
                    <a:lnTo>
                      <a:pt x="0" y="79"/>
                    </a:lnTo>
                    <a:lnTo>
                      <a:pt x="0" y="78"/>
                    </a:lnTo>
                    <a:lnTo>
                      <a:pt x="0" y="75"/>
                    </a:lnTo>
                    <a:lnTo>
                      <a:pt x="0" y="72"/>
                    </a:lnTo>
                    <a:lnTo>
                      <a:pt x="0" y="69"/>
                    </a:lnTo>
                    <a:lnTo>
                      <a:pt x="0" y="66"/>
                    </a:lnTo>
                    <a:lnTo>
                      <a:pt x="0" y="65"/>
                    </a:lnTo>
                    <a:lnTo>
                      <a:pt x="0" y="63"/>
                    </a:lnTo>
                    <a:lnTo>
                      <a:pt x="1" y="61"/>
                    </a:lnTo>
                    <a:lnTo>
                      <a:pt x="1" y="58"/>
                    </a:lnTo>
                    <a:lnTo>
                      <a:pt x="2" y="55"/>
                    </a:lnTo>
                    <a:lnTo>
                      <a:pt x="2" y="52"/>
                    </a:lnTo>
                    <a:lnTo>
                      <a:pt x="3" y="50"/>
                    </a:lnTo>
                    <a:lnTo>
                      <a:pt x="3" y="47"/>
                    </a:lnTo>
                    <a:lnTo>
                      <a:pt x="4" y="45"/>
                    </a:lnTo>
                    <a:lnTo>
                      <a:pt x="4" y="44"/>
                    </a:lnTo>
                    <a:lnTo>
                      <a:pt x="5" y="42"/>
                    </a:lnTo>
                    <a:lnTo>
                      <a:pt x="6" y="39"/>
                    </a:lnTo>
                    <a:lnTo>
                      <a:pt x="7" y="37"/>
                    </a:lnTo>
                    <a:lnTo>
                      <a:pt x="8" y="35"/>
                    </a:lnTo>
                    <a:lnTo>
                      <a:pt x="9" y="32"/>
                    </a:lnTo>
                    <a:lnTo>
                      <a:pt x="11" y="30"/>
                    </a:lnTo>
                    <a:lnTo>
                      <a:pt x="12" y="28"/>
                    </a:lnTo>
                    <a:lnTo>
                      <a:pt x="13" y="26"/>
                    </a:lnTo>
                    <a:lnTo>
                      <a:pt x="13" y="25"/>
                    </a:lnTo>
                    <a:lnTo>
                      <a:pt x="14" y="23"/>
                    </a:lnTo>
                    <a:lnTo>
                      <a:pt x="16" y="21"/>
                    </a:lnTo>
                    <a:lnTo>
                      <a:pt x="17" y="20"/>
                    </a:lnTo>
                    <a:lnTo>
                      <a:pt x="17" y="19"/>
                    </a:lnTo>
                    <a:lnTo>
                      <a:pt x="19" y="17"/>
                    </a:lnTo>
                    <a:lnTo>
                      <a:pt x="20" y="16"/>
                    </a:lnTo>
                    <a:lnTo>
                      <a:pt x="21" y="15"/>
                    </a:lnTo>
                    <a:lnTo>
                      <a:pt x="22" y="14"/>
                    </a:lnTo>
                    <a:lnTo>
                      <a:pt x="23" y="12"/>
                    </a:lnTo>
                    <a:lnTo>
                      <a:pt x="24" y="11"/>
                    </a:lnTo>
                    <a:lnTo>
                      <a:pt x="26" y="9"/>
                    </a:lnTo>
                    <a:lnTo>
                      <a:pt x="27" y="8"/>
                    </a:lnTo>
                    <a:lnTo>
                      <a:pt x="28" y="7"/>
                    </a:lnTo>
                    <a:lnTo>
                      <a:pt x="30" y="6"/>
                    </a:lnTo>
                    <a:lnTo>
                      <a:pt x="31" y="5"/>
                    </a:lnTo>
                    <a:lnTo>
                      <a:pt x="31" y="4"/>
                    </a:lnTo>
                    <a:lnTo>
                      <a:pt x="32" y="4"/>
                    </a:lnTo>
                    <a:lnTo>
                      <a:pt x="33" y="3"/>
                    </a:lnTo>
                    <a:lnTo>
                      <a:pt x="34" y="2"/>
                    </a:lnTo>
                    <a:lnTo>
                      <a:pt x="35" y="1"/>
                    </a:lnTo>
                    <a:lnTo>
                      <a:pt x="36" y="1"/>
                    </a:lnTo>
                    <a:lnTo>
                      <a:pt x="36" y="0"/>
                    </a:lnTo>
                    <a:lnTo>
                      <a:pt x="89" y="0"/>
                    </a:lnTo>
                    <a:lnTo>
                      <a:pt x="86" y="0"/>
                    </a:lnTo>
                    <a:lnTo>
                      <a:pt x="83" y="0"/>
                    </a:lnTo>
                    <a:lnTo>
                      <a:pt x="64" y="4"/>
                    </a:lnTo>
                    <a:lnTo>
                      <a:pt x="64" y="5"/>
                    </a:lnTo>
                    <a:lnTo>
                      <a:pt x="61" y="6"/>
                    </a:lnTo>
                    <a:lnTo>
                      <a:pt x="59" y="7"/>
                    </a:lnTo>
                    <a:lnTo>
                      <a:pt x="39" y="20"/>
                    </a:lnTo>
                    <a:lnTo>
                      <a:pt x="38" y="21"/>
                    </a:lnTo>
                    <a:lnTo>
                      <a:pt x="36" y="23"/>
                    </a:lnTo>
                    <a:lnTo>
                      <a:pt x="34" y="25"/>
                    </a:lnTo>
                    <a:lnTo>
                      <a:pt x="33" y="26"/>
                    </a:lnTo>
                    <a:lnTo>
                      <a:pt x="32" y="28"/>
                    </a:lnTo>
                    <a:lnTo>
                      <a:pt x="30" y="30"/>
                    </a:lnTo>
                    <a:lnTo>
                      <a:pt x="29" y="32"/>
                    </a:lnTo>
                    <a:lnTo>
                      <a:pt x="27" y="35"/>
                    </a:lnTo>
                    <a:lnTo>
                      <a:pt x="18" y="58"/>
                    </a:lnTo>
                    <a:lnTo>
                      <a:pt x="18" y="61"/>
                    </a:lnTo>
                    <a:lnTo>
                      <a:pt x="17" y="63"/>
                    </a:lnTo>
                    <a:lnTo>
                      <a:pt x="17" y="65"/>
                    </a:lnTo>
                    <a:lnTo>
                      <a:pt x="17" y="66"/>
                    </a:lnTo>
                    <a:lnTo>
                      <a:pt x="17" y="69"/>
                    </a:lnTo>
                    <a:lnTo>
                      <a:pt x="17" y="72"/>
                    </a:lnTo>
                    <a:lnTo>
                      <a:pt x="17" y="75"/>
                    </a:lnTo>
                    <a:lnTo>
                      <a:pt x="17" y="78"/>
                    </a:lnTo>
                    <a:lnTo>
                      <a:pt x="17" y="79"/>
                    </a:lnTo>
                    <a:lnTo>
                      <a:pt x="17" y="80"/>
                    </a:lnTo>
                    <a:lnTo>
                      <a:pt x="22" y="99"/>
                    </a:lnTo>
                    <a:lnTo>
                      <a:pt x="29" y="112"/>
                    </a:lnTo>
                    <a:lnTo>
                      <a:pt x="30" y="114"/>
                    </a:lnTo>
                    <a:lnTo>
                      <a:pt x="32" y="116"/>
                    </a:lnTo>
                    <a:lnTo>
                      <a:pt x="33" y="118"/>
                    </a:lnTo>
                    <a:lnTo>
                      <a:pt x="34" y="118"/>
                    </a:lnTo>
                    <a:lnTo>
                      <a:pt x="54" y="135"/>
                    </a:lnTo>
                    <a:lnTo>
                      <a:pt x="56" y="136"/>
                    </a:lnTo>
                    <a:lnTo>
                      <a:pt x="59" y="137"/>
                    </a:lnTo>
                    <a:lnTo>
                      <a:pt x="61" y="138"/>
                    </a:lnTo>
                    <a:lnTo>
                      <a:pt x="64" y="139"/>
                    </a:lnTo>
                    <a:lnTo>
                      <a:pt x="66" y="140"/>
                    </a:lnTo>
                    <a:lnTo>
                      <a:pt x="69" y="141"/>
                    </a:lnTo>
                    <a:lnTo>
                      <a:pt x="72" y="142"/>
                    </a:lnTo>
                    <a:lnTo>
                      <a:pt x="74" y="142"/>
                    </a:lnTo>
                    <a:lnTo>
                      <a:pt x="77" y="143"/>
                    </a:lnTo>
                    <a:lnTo>
                      <a:pt x="80" y="143"/>
                    </a:lnTo>
                    <a:lnTo>
                      <a:pt x="83" y="143"/>
                    </a:lnTo>
                    <a:lnTo>
                      <a:pt x="86" y="144"/>
                    </a:lnTo>
                    <a:lnTo>
                      <a:pt x="89" y="144"/>
                    </a:lnTo>
                  </a:path>
                </a:pathLst>
              </a:custGeom>
              <a:solidFill>
                <a:srgbClr val="E866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119" name="未知">
                <a:extLst>
                  <a:ext uri="{FF2B5EF4-FFF2-40B4-BE49-F238E27FC236}">
                    <a16:creationId xmlns:a16="http://schemas.microsoft.com/office/drawing/2014/main" id="{A31E1C45-F22B-4C68-7218-DCE3418FCF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0" y="899"/>
                <a:ext cx="35" cy="58"/>
              </a:xfrm>
              <a:custGeom>
                <a:avLst/>
                <a:gdLst>
                  <a:gd name="T0" fmla="*/ 0 w 88"/>
                  <a:gd name="T1" fmla="*/ 0 h 144"/>
                  <a:gd name="T2" fmla="*/ 0 w 88"/>
                  <a:gd name="T3" fmla="*/ 0 h 144"/>
                  <a:gd name="T4" fmla="*/ 0 w 88"/>
                  <a:gd name="T5" fmla="*/ 0 h 144"/>
                  <a:gd name="T6" fmla="*/ 0 w 88"/>
                  <a:gd name="T7" fmla="*/ 0 h 144"/>
                  <a:gd name="T8" fmla="*/ 0 w 88"/>
                  <a:gd name="T9" fmla="*/ 0 h 144"/>
                  <a:gd name="T10" fmla="*/ 0 w 88"/>
                  <a:gd name="T11" fmla="*/ 0 h 144"/>
                  <a:gd name="T12" fmla="*/ 0 w 88"/>
                  <a:gd name="T13" fmla="*/ 0 h 144"/>
                  <a:gd name="T14" fmla="*/ 0 w 88"/>
                  <a:gd name="T15" fmla="*/ 0 h 144"/>
                  <a:gd name="T16" fmla="*/ 0 w 88"/>
                  <a:gd name="T17" fmla="*/ 0 h 144"/>
                  <a:gd name="T18" fmla="*/ 0 w 88"/>
                  <a:gd name="T19" fmla="*/ 0 h 144"/>
                  <a:gd name="T20" fmla="*/ 0 w 88"/>
                  <a:gd name="T21" fmla="*/ 0 h 144"/>
                  <a:gd name="T22" fmla="*/ 0 w 88"/>
                  <a:gd name="T23" fmla="*/ 0 h 144"/>
                  <a:gd name="T24" fmla="*/ 0 w 88"/>
                  <a:gd name="T25" fmla="*/ 0 h 144"/>
                  <a:gd name="T26" fmla="*/ 0 w 88"/>
                  <a:gd name="T27" fmla="*/ 0 h 144"/>
                  <a:gd name="T28" fmla="*/ 0 w 88"/>
                  <a:gd name="T29" fmla="*/ 0 h 144"/>
                  <a:gd name="T30" fmla="*/ 0 w 88"/>
                  <a:gd name="T31" fmla="*/ 0 h 144"/>
                  <a:gd name="T32" fmla="*/ 0 w 88"/>
                  <a:gd name="T33" fmla="*/ 0 h 144"/>
                  <a:gd name="T34" fmla="*/ 0 w 88"/>
                  <a:gd name="T35" fmla="*/ 0 h 144"/>
                  <a:gd name="T36" fmla="*/ 0 w 88"/>
                  <a:gd name="T37" fmla="*/ 0 h 144"/>
                  <a:gd name="T38" fmla="*/ 0 w 88"/>
                  <a:gd name="T39" fmla="*/ 0 h 144"/>
                  <a:gd name="T40" fmla="*/ 0 w 88"/>
                  <a:gd name="T41" fmla="*/ 0 h 144"/>
                  <a:gd name="T42" fmla="*/ 0 w 88"/>
                  <a:gd name="T43" fmla="*/ 0 h 144"/>
                  <a:gd name="T44" fmla="*/ 0 w 88"/>
                  <a:gd name="T45" fmla="*/ 0 h 144"/>
                  <a:gd name="T46" fmla="*/ 0 w 88"/>
                  <a:gd name="T47" fmla="*/ 0 h 144"/>
                  <a:gd name="T48" fmla="*/ 0 w 88"/>
                  <a:gd name="T49" fmla="*/ 0 h 144"/>
                  <a:gd name="T50" fmla="*/ 0 w 88"/>
                  <a:gd name="T51" fmla="*/ 0 h 144"/>
                  <a:gd name="T52" fmla="*/ 0 w 88"/>
                  <a:gd name="T53" fmla="*/ 0 h 144"/>
                  <a:gd name="T54" fmla="*/ 0 w 88"/>
                  <a:gd name="T55" fmla="*/ 0 h 144"/>
                  <a:gd name="T56" fmla="*/ 0 w 88"/>
                  <a:gd name="T57" fmla="*/ 0 h 144"/>
                  <a:gd name="T58" fmla="*/ 0 w 88"/>
                  <a:gd name="T59" fmla="*/ 0 h 144"/>
                  <a:gd name="T60" fmla="*/ 0 w 88"/>
                  <a:gd name="T61" fmla="*/ 0 h 144"/>
                  <a:gd name="T62" fmla="*/ 0 w 88"/>
                  <a:gd name="T63" fmla="*/ 0 h 144"/>
                  <a:gd name="T64" fmla="*/ 0 w 88"/>
                  <a:gd name="T65" fmla="*/ 0 h 144"/>
                  <a:gd name="T66" fmla="*/ 0 w 88"/>
                  <a:gd name="T67" fmla="*/ 0 h 144"/>
                  <a:gd name="T68" fmla="*/ 0 w 88"/>
                  <a:gd name="T69" fmla="*/ 0 h 144"/>
                  <a:gd name="T70" fmla="*/ 0 w 88"/>
                  <a:gd name="T71" fmla="*/ 0 h 144"/>
                  <a:gd name="T72" fmla="*/ 0 w 88"/>
                  <a:gd name="T73" fmla="*/ 0 h 144"/>
                  <a:gd name="T74" fmla="*/ 0 w 88"/>
                  <a:gd name="T75" fmla="*/ 0 h 144"/>
                  <a:gd name="T76" fmla="*/ 0 w 88"/>
                  <a:gd name="T77" fmla="*/ 0 h 144"/>
                  <a:gd name="T78" fmla="*/ 0 w 88"/>
                  <a:gd name="T79" fmla="*/ 0 h 144"/>
                  <a:gd name="T80" fmla="*/ 0 w 88"/>
                  <a:gd name="T81" fmla="*/ 0 h 144"/>
                  <a:gd name="T82" fmla="*/ 0 w 88"/>
                  <a:gd name="T83" fmla="*/ 0 h 144"/>
                  <a:gd name="T84" fmla="*/ 0 w 88"/>
                  <a:gd name="T85" fmla="*/ 0 h 144"/>
                  <a:gd name="T86" fmla="*/ 0 w 88"/>
                  <a:gd name="T87" fmla="*/ 0 h 144"/>
                  <a:gd name="T88" fmla="*/ 0 w 88"/>
                  <a:gd name="T89" fmla="*/ 0 h 144"/>
                  <a:gd name="T90" fmla="*/ 0 w 88"/>
                  <a:gd name="T91" fmla="*/ 0 h 144"/>
                  <a:gd name="T92" fmla="*/ 0 w 88"/>
                  <a:gd name="T93" fmla="*/ 0 h 144"/>
                  <a:gd name="T94" fmla="*/ 0 w 88"/>
                  <a:gd name="T95" fmla="*/ 0 h 144"/>
                  <a:gd name="T96" fmla="*/ 0 w 88"/>
                  <a:gd name="T97" fmla="*/ 0 h 144"/>
                  <a:gd name="T98" fmla="*/ 0 w 88"/>
                  <a:gd name="T99" fmla="*/ 0 h 144"/>
                  <a:gd name="T100" fmla="*/ 0 w 88"/>
                  <a:gd name="T101" fmla="*/ 0 h 144"/>
                  <a:gd name="T102" fmla="*/ 0 w 88"/>
                  <a:gd name="T103" fmla="*/ 0 h 144"/>
                  <a:gd name="T104" fmla="*/ 0 w 88"/>
                  <a:gd name="T105" fmla="*/ 0 h 144"/>
                  <a:gd name="T106" fmla="*/ 0 w 88"/>
                  <a:gd name="T107" fmla="*/ 0 h 144"/>
                  <a:gd name="T108" fmla="*/ 0 w 88"/>
                  <a:gd name="T109" fmla="*/ 0 h 144"/>
                  <a:gd name="T110" fmla="*/ 0 w 88"/>
                  <a:gd name="T111" fmla="*/ 0 h 144"/>
                  <a:gd name="T112" fmla="*/ 0 w 88"/>
                  <a:gd name="T113" fmla="*/ 0 h 144"/>
                  <a:gd name="T114" fmla="*/ 0 w 88"/>
                  <a:gd name="T115" fmla="*/ 0 h 144"/>
                  <a:gd name="T116" fmla="*/ 0 w 88"/>
                  <a:gd name="T117" fmla="*/ 0 h 144"/>
                  <a:gd name="T118" fmla="*/ 0 w 88"/>
                  <a:gd name="T119" fmla="*/ 0 h 14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88" h="144">
                    <a:moveTo>
                      <a:pt x="0" y="144"/>
                    </a:moveTo>
                    <a:lnTo>
                      <a:pt x="24" y="139"/>
                    </a:lnTo>
                    <a:lnTo>
                      <a:pt x="34" y="135"/>
                    </a:lnTo>
                    <a:lnTo>
                      <a:pt x="42" y="129"/>
                    </a:lnTo>
                    <a:lnTo>
                      <a:pt x="44" y="128"/>
                    </a:lnTo>
                    <a:lnTo>
                      <a:pt x="46" y="127"/>
                    </a:lnTo>
                    <a:lnTo>
                      <a:pt x="46" y="126"/>
                    </a:lnTo>
                    <a:lnTo>
                      <a:pt x="48" y="125"/>
                    </a:lnTo>
                    <a:lnTo>
                      <a:pt x="59" y="112"/>
                    </a:lnTo>
                    <a:lnTo>
                      <a:pt x="61" y="109"/>
                    </a:lnTo>
                    <a:lnTo>
                      <a:pt x="63" y="106"/>
                    </a:lnTo>
                    <a:lnTo>
                      <a:pt x="64" y="104"/>
                    </a:lnTo>
                    <a:lnTo>
                      <a:pt x="64" y="103"/>
                    </a:lnTo>
                    <a:lnTo>
                      <a:pt x="66" y="99"/>
                    </a:lnTo>
                    <a:lnTo>
                      <a:pt x="70" y="86"/>
                    </a:lnTo>
                    <a:lnTo>
                      <a:pt x="70" y="83"/>
                    </a:lnTo>
                    <a:lnTo>
                      <a:pt x="70" y="82"/>
                    </a:lnTo>
                    <a:lnTo>
                      <a:pt x="71" y="79"/>
                    </a:lnTo>
                    <a:lnTo>
                      <a:pt x="71" y="77"/>
                    </a:lnTo>
                    <a:lnTo>
                      <a:pt x="71" y="75"/>
                    </a:lnTo>
                    <a:lnTo>
                      <a:pt x="71" y="72"/>
                    </a:lnTo>
                    <a:lnTo>
                      <a:pt x="71" y="68"/>
                    </a:lnTo>
                    <a:lnTo>
                      <a:pt x="71" y="66"/>
                    </a:lnTo>
                    <a:lnTo>
                      <a:pt x="71" y="65"/>
                    </a:lnTo>
                    <a:lnTo>
                      <a:pt x="70" y="61"/>
                    </a:lnTo>
                    <a:lnTo>
                      <a:pt x="70" y="58"/>
                    </a:lnTo>
                    <a:lnTo>
                      <a:pt x="69" y="56"/>
                    </a:lnTo>
                    <a:lnTo>
                      <a:pt x="69" y="54"/>
                    </a:lnTo>
                    <a:lnTo>
                      <a:pt x="68" y="51"/>
                    </a:lnTo>
                    <a:lnTo>
                      <a:pt x="68" y="50"/>
                    </a:lnTo>
                    <a:lnTo>
                      <a:pt x="67" y="48"/>
                    </a:lnTo>
                    <a:lnTo>
                      <a:pt x="66" y="45"/>
                    </a:lnTo>
                    <a:lnTo>
                      <a:pt x="66" y="44"/>
                    </a:lnTo>
                    <a:lnTo>
                      <a:pt x="64" y="41"/>
                    </a:lnTo>
                    <a:lnTo>
                      <a:pt x="59" y="32"/>
                    </a:lnTo>
                    <a:lnTo>
                      <a:pt x="58" y="30"/>
                    </a:lnTo>
                    <a:lnTo>
                      <a:pt x="57" y="29"/>
                    </a:lnTo>
                    <a:lnTo>
                      <a:pt x="54" y="26"/>
                    </a:lnTo>
                    <a:lnTo>
                      <a:pt x="52" y="23"/>
                    </a:lnTo>
                    <a:lnTo>
                      <a:pt x="50" y="21"/>
                    </a:lnTo>
                    <a:lnTo>
                      <a:pt x="49" y="20"/>
                    </a:lnTo>
                    <a:lnTo>
                      <a:pt x="48" y="19"/>
                    </a:lnTo>
                    <a:lnTo>
                      <a:pt x="46" y="17"/>
                    </a:lnTo>
                    <a:lnTo>
                      <a:pt x="44" y="16"/>
                    </a:lnTo>
                    <a:lnTo>
                      <a:pt x="42" y="14"/>
                    </a:lnTo>
                    <a:lnTo>
                      <a:pt x="39" y="12"/>
                    </a:lnTo>
                    <a:lnTo>
                      <a:pt x="30" y="7"/>
                    </a:lnTo>
                    <a:lnTo>
                      <a:pt x="27" y="6"/>
                    </a:lnTo>
                    <a:lnTo>
                      <a:pt x="24" y="5"/>
                    </a:lnTo>
                    <a:lnTo>
                      <a:pt x="24" y="4"/>
                    </a:lnTo>
                    <a:lnTo>
                      <a:pt x="22" y="4"/>
                    </a:lnTo>
                    <a:lnTo>
                      <a:pt x="19" y="3"/>
                    </a:lnTo>
                    <a:lnTo>
                      <a:pt x="16" y="2"/>
                    </a:lnTo>
                    <a:lnTo>
                      <a:pt x="14" y="2"/>
                    </a:lnTo>
                    <a:lnTo>
                      <a:pt x="0" y="0"/>
                    </a:lnTo>
                    <a:lnTo>
                      <a:pt x="52" y="0"/>
                    </a:lnTo>
                    <a:lnTo>
                      <a:pt x="54" y="2"/>
                    </a:lnTo>
                    <a:lnTo>
                      <a:pt x="55" y="3"/>
                    </a:lnTo>
                    <a:lnTo>
                      <a:pt x="56" y="4"/>
                    </a:lnTo>
                    <a:lnTo>
                      <a:pt x="57" y="4"/>
                    </a:lnTo>
                    <a:lnTo>
                      <a:pt x="57" y="5"/>
                    </a:lnTo>
                    <a:lnTo>
                      <a:pt x="58" y="6"/>
                    </a:lnTo>
                    <a:lnTo>
                      <a:pt x="60" y="7"/>
                    </a:lnTo>
                    <a:lnTo>
                      <a:pt x="61" y="8"/>
                    </a:lnTo>
                    <a:lnTo>
                      <a:pt x="62" y="9"/>
                    </a:lnTo>
                    <a:lnTo>
                      <a:pt x="64" y="11"/>
                    </a:lnTo>
                    <a:lnTo>
                      <a:pt x="65" y="12"/>
                    </a:lnTo>
                    <a:lnTo>
                      <a:pt x="67" y="14"/>
                    </a:lnTo>
                    <a:lnTo>
                      <a:pt x="72" y="21"/>
                    </a:lnTo>
                    <a:lnTo>
                      <a:pt x="73" y="23"/>
                    </a:lnTo>
                    <a:lnTo>
                      <a:pt x="75" y="26"/>
                    </a:lnTo>
                    <a:lnTo>
                      <a:pt x="77" y="29"/>
                    </a:lnTo>
                    <a:lnTo>
                      <a:pt x="78" y="30"/>
                    </a:lnTo>
                    <a:lnTo>
                      <a:pt x="79" y="32"/>
                    </a:lnTo>
                    <a:lnTo>
                      <a:pt x="80" y="35"/>
                    </a:lnTo>
                    <a:lnTo>
                      <a:pt x="82" y="38"/>
                    </a:lnTo>
                    <a:lnTo>
                      <a:pt x="82" y="40"/>
                    </a:lnTo>
                    <a:lnTo>
                      <a:pt x="83" y="41"/>
                    </a:lnTo>
                    <a:lnTo>
                      <a:pt x="88" y="72"/>
                    </a:lnTo>
                    <a:lnTo>
                      <a:pt x="88" y="75"/>
                    </a:lnTo>
                    <a:lnTo>
                      <a:pt x="87" y="88"/>
                    </a:lnTo>
                    <a:lnTo>
                      <a:pt x="87" y="89"/>
                    </a:lnTo>
                    <a:lnTo>
                      <a:pt x="86" y="93"/>
                    </a:lnTo>
                    <a:lnTo>
                      <a:pt x="86" y="94"/>
                    </a:lnTo>
                    <a:lnTo>
                      <a:pt x="85" y="96"/>
                    </a:lnTo>
                    <a:lnTo>
                      <a:pt x="84" y="99"/>
                    </a:lnTo>
                    <a:lnTo>
                      <a:pt x="83" y="103"/>
                    </a:lnTo>
                    <a:lnTo>
                      <a:pt x="82" y="104"/>
                    </a:lnTo>
                    <a:lnTo>
                      <a:pt x="82" y="106"/>
                    </a:lnTo>
                    <a:lnTo>
                      <a:pt x="80" y="109"/>
                    </a:lnTo>
                    <a:lnTo>
                      <a:pt x="79" y="112"/>
                    </a:lnTo>
                    <a:lnTo>
                      <a:pt x="78" y="114"/>
                    </a:lnTo>
                    <a:lnTo>
                      <a:pt x="77" y="115"/>
                    </a:lnTo>
                    <a:lnTo>
                      <a:pt x="75" y="118"/>
                    </a:lnTo>
                    <a:lnTo>
                      <a:pt x="71" y="125"/>
                    </a:lnTo>
                    <a:lnTo>
                      <a:pt x="69" y="126"/>
                    </a:lnTo>
                    <a:lnTo>
                      <a:pt x="65" y="132"/>
                    </a:lnTo>
                    <a:lnTo>
                      <a:pt x="64" y="133"/>
                    </a:lnTo>
                    <a:lnTo>
                      <a:pt x="62" y="135"/>
                    </a:lnTo>
                    <a:lnTo>
                      <a:pt x="61" y="136"/>
                    </a:lnTo>
                    <a:lnTo>
                      <a:pt x="60" y="137"/>
                    </a:lnTo>
                    <a:lnTo>
                      <a:pt x="58" y="138"/>
                    </a:lnTo>
                    <a:lnTo>
                      <a:pt x="57" y="139"/>
                    </a:lnTo>
                    <a:lnTo>
                      <a:pt x="56" y="140"/>
                    </a:lnTo>
                    <a:lnTo>
                      <a:pt x="55" y="141"/>
                    </a:lnTo>
                    <a:lnTo>
                      <a:pt x="54" y="142"/>
                    </a:lnTo>
                    <a:lnTo>
                      <a:pt x="53" y="143"/>
                    </a:lnTo>
                    <a:lnTo>
                      <a:pt x="52" y="143"/>
                    </a:lnTo>
                    <a:lnTo>
                      <a:pt x="52" y="144"/>
                    </a:lnTo>
                  </a:path>
                </a:pathLst>
              </a:custGeom>
              <a:solidFill>
                <a:srgbClr val="E866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120" name="未知">
                <a:extLst>
                  <a:ext uri="{FF2B5EF4-FFF2-40B4-BE49-F238E27FC236}">
                    <a16:creationId xmlns:a16="http://schemas.microsoft.com/office/drawing/2014/main" id="{3B5E6709-E519-3C6D-DFBD-D00D4CC922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9" y="893"/>
                <a:ext cx="42" cy="6"/>
              </a:xfrm>
              <a:custGeom>
                <a:avLst/>
                <a:gdLst>
                  <a:gd name="T0" fmla="*/ 0 w 105"/>
                  <a:gd name="T1" fmla="*/ 0 h 17"/>
                  <a:gd name="T2" fmla="*/ 0 w 105"/>
                  <a:gd name="T3" fmla="*/ 0 h 17"/>
                  <a:gd name="T4" fmla="*/ 0 w 105"/>
                  <a:gd name="T5" fmla="*/ 0 h 17"/>
                  <a:gd name="T6" fmla="*/ 0 w 105"/>
                  <a:gd name="T7" fmla="*/ 0 h 17"/>
                  <a:gd name="T8" fmla="*/ 0 w 105"/>
                  <a:gd name="T9" fmla="*/ 0 h 17"/>
                  <a:gd name="T10" fmla="*/ 0 w 105"/>
                  <a:gd name="T11" fmla="*/ 0 h 17"/>
                  <a:gd name="T12" fmla="*/ 0 w 105"/>
                  <a:gd name="T13" fmla="*/ 0 h 17"/>
                  <a:gd name="T14" fmla="*/ 0 w 105"/>
                  <a:gd name="T15" fmla="*/ 0 h 17"/>
                  <a:gd name="T16" fmla="*/ 0 w 105"/>
                  <a:gd name="T17" fmla="*/ 0 h 17"/>
                  <a:gd name="T18" fmla="*/ 0 w 105"/>
                  <a:gd name="T19" fmla="*/ 0 h 17"/>
                  <a:gd name="T20" fmla="*/ 0 w 105"/>
                  <a:gd name="T21" fmla="*/ 0 h 17"/>
                  <a:gd name="T22" fmla="*/ 0 w 105"/>
                  <a:gd name="T23" fmla="*/ 0 h 17"/>
                  <a:gd name="T24" fmla="*/ 0 w 105"/>
                  <a:gd name="T25" fmla="*/ 0 h 17"/>
                  <a:gd name="T26" fmla="*/ 0 w 105"/>
                  <a:gd name="T27" fmla="*/ 0 h 17"/>
                  <a:gd name="T28" fmla="*/ 0 w 105"/>
                  <a:gd name="T29" fmla="*/ 0 h 17"/>
                  <a:gd name="T30" fmla="*/ 0 w 105"/>
                  <a:gd name="T31" fmla="*/ 0 h 17"/>
                  <a:gd name="T32" fmla="*/ 0 w 105"/>
                  <a:gd name="T33" fmla="*/ 0 h 17"/>
                  <a:gd name="T34" fmla="*/ 0 w 105"/>
                  <a:gd name="T35" fmla="*/ 0 h 17"/>
                  <a:gd name="T36" fmla="*/ 0 w 105"/>
                  <a:gd name="T37" fmla="*/ 0 h 17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0" t="0" r="r" b="b"/>
                <a:pathLst>
                  <a:path w="105" h="17">
                    <a:moveTo>
                      <a:pt x="0" y="17"/>
                    </a:moveTo>
                    <a:lnTo>
                      <a:pt x="28" y="4"/>
                    </a:lnTo>
                    <a:lnTo>
                      <a:pt x="32" y="3"/>
                    </a:lnTo>
                    <a:lnTo>
                      <a:pt x="35" y="2"/>
                    </a:lnTo>
                    <a:lnTo>
                      <a:pt x="39" y="1"/>
                    </a:lnTo>
                    <a:lnTo>
                      <a:pt x="42" y="1"/>
                    </a:lnTo>
                    <a:lnTo>
                      <a:pt x="45" y="1"/>
                    </a:lnTo>
                    <a:lnTo>
                      <a:pt x="49" y="0"/>
                    </a:lnTo>
                    <a:lnTo>
                      <a:pt x="53" y="0"/>
                    </a:lnTo>
                    <a:lnTo>
                      <a:pt x="56" y="0"/>
                    </a:lnTo>
                    <a:lnTo>
                      <a:pt x="60" y="1"/>
                    </a:lnTo>
                    <a:lnTo>
                      <a:pt x="63" y="1"/>
                    </a:lnTo>
                    <a:lnTo>
                      <a:pt x="67" y="1"/>
                    </a:lnTo>
                    <a:lnTo>
                      <a:pt x="70" y="2"/>
                    </a:lnTo>
                    <a:lnTo>
                      <a:pt x="73" y="3"/>
                    </a:lnTo>
                    <a:lnTo>
                      <a:pt x="77" y="4"/>
                    </a:lnTo>
                    <a:lnTo>
                      <a:pt x="80" y="5"/>
                    </a:lnTo>
                    <a:lnTo>
                      <a:pt x="105" y="17"/>
                    </a:lnTo>
                  </a:path>
                </a:pathLst>
              </a:custGeom>
              <a:solidFill>
                <a:srgbClr val="E866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121" name="未知">
                <a:extLst>
                  <a:ext uri="{FF2B5EF4-FFF2-40B4-BE49-F238E27FC236}">
                    <a16:creationId xmlns:a16="http://schemas.microsoft.com/office/drawing/2014/main" id="{69B54428-AFA4-B269-B3A7-09392E1F35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1" y="899"/>
                <a:ext cx="57" cy="58"/>
              </a:xfrm>
              <a:custGeom>
                <a:avLst/>
                <a:gdLst>
                  <a:gd name="T0" fmla="*/ 0 w 143"/>
                  <a:gd name="T1" fmla="*/ 0 h 144"/>
                  <a:gd name="T2" fmla="*/ 0 w 143"/>
                  <a:gd name="T3" fmla="*/ 0 h 144"/>
                  <a:gd name="T4" fmla="*/ 0 w 143"/>
                  <a:gd name="T5" fmla="*/ 0 h 144"/>
                  <a:gd name="T6" fmla="*/ 0 w 143"/>
                  <a:gd name="T7" fmla="*/ 0 h 144"/>
                  <a:gd name="T8" fmla="*/ 0 w 143"/>
                  <a:gd name="T9" fmla="*/ 0 h 144"/>
                  <a:gd name="T10" fmla="*/ 0 w 143"/>
                  <a:gd name="T11" fmla="*/ 0 h 144"/>
                  <a:gd name="T12" fmla="*/ 0 w 143"/>
                  <a:gd name="T13" fmla="*/ 0 h 144"/>
                  <a:gd name="T14" fmla="*/ 0 w 143"/>
                  <a:gd name="T15" fmla="*/ 0 h 144"/>
                  <a:gd name="T16" fmla="*/ 0 w 143"/>
                  <a:gd name="T17" fmla="*/ 0 h 144"/>
                  <a:gd name="T18" fmla="*/ 0 w 143"/>
                  <a:gd name="T19" fmla="*/ 0 h 144"/>
                  <a:gd name="T20" fmla="*/ 0 w 143"/>
                  <a:gd name="T21" fmla="*/ 0 h 144"/>
                  <a:gd name="T22" fmla="*/ 0 w 143"/>
                  <a:gd name="T23" fmla="*/ 0 h 144"/>
                  <a:gd name="T24" fmla="*/ 0 w 143"/>
                  <a:gd name="T25" fmla="*/ 0 h 144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143" h="144">
                    <a:moveTo>
                      <a:pt x="122" y="123"/>
                    </a:moveTo>
                    <a:lnTo>
                      <a:pt x="72" y="144"/>
                    </a:lnTo>
                    <a:lnTo>
                      <a:pt x="69" y="144"/>
                    </a:lnTo>
                    <a:lnTo>
                      <a:pt x="15" y="116"/>
                    </a:lnTo>
                    <a:lnTo>
                      <a:pt x="0" y="72"/>
                    </a:lnTo>
                    <a:lnTo>
                      <a:pt x="0" y="69"/>
                    </a:lnTo>
                    <a:lnTo>
                      <a:pt x="27" y="16"/>
                    </a:lnTo>
                    <a:lnTo>
                      <a:pt x="72" y="0"/>
                    </a:lnTo>
                    <a:lnTo>
                      <a:pt x="74" y="0"/>
                    </a:lnTo>
                    <a:lnTo>
                      <a:pt x="130" y="30"/>
                    </a:lnTo>
                    <a:lnTo>
                      <a:pt x="143" y="72"/>
                    </a:lnTo>
                    <a:lnTo>
                      <a:pt x="143" y="77"/>
                    </a:lnTo>
                    <a:lnTo>
                      <a:pt x="122" y="123"/>
                    </a:lnTo>
                    <a:close/>
                  </a:path>
                </a:pathLst>
              </a:custGeom>
              <a:noFill/>
              <a:ln w="63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122" name="未知">
                <a:extLst>
                  <a:ext uri="{FF2B5EF4-FFF2-40B4-BE49-F238E27FC236}">
                    <a16:creationId xmlns:a16="http://schemas.microsoft.com/office/drawing/2014/main" id="{7CEDC179-5FC7-8FEE-0F53-E29A223456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4" y="893"/>
                <a:ext cx="71" cy="71"/>
              </a:xfrm>
              <a:custGeom>
                <a:avLst/>
                <a:gdLst>
                  <a:gd name="T0" fmla="*/ 0 w 177"/>
                  <a:gd name="T1" fmla="*/ 0 h 178"/>
                  <a:gd name="T2" fmla="*/ 0 w 177"/>
                  <a:gd name="T3" fmla="*/ 0 h 178"/>
                  <a:gd name="T4" fmla="*/ 0 w 177"/>
                  <a:gd name="T5" fmla="*/ 0 h 178"/>
                  <a:gd name="T6" fmla="*/ 0 w 177"/>
                  <a:gd name="T7" fmla="*/ 0 h 178"/>
                  <a:gd name="T8" fmla="*/ 0 w 177"/>
                  <a:gd name="T9" fmla="*/ 0 h 178"/>
                  <a:gd name="T10" fmla="*/ 0 w 177"/>
                  <a:gd name="T11" fmla="*/ 0 h 178"/>
                  <a:gd name="T12" fmla="*/ 0 w 177"/>
                  <a:gd name="T13" fmla="*/ 0 h 178"/>
                  <a:gd name="T14" fmla="*/ 0 w 177"/>
                  <a:gd name="T15" fmla="*/ 0 h 178"/>
                  <a:gd name="T16" fmla="*/ 0 w 177"/>
                  <a:gd name="T17" fmla="*/ 0 h 178"/>
                  <a:gd name="T18" fmla="*/ 0 w 177"/>
                  <a:gd name="T19" fmla="*/ 0 h 178"/>
                  <a:gd name="T20" fmla="*/ 0 w 177"/>
                  <a:gd name="T21" fmla="*/ 0 h 178"/>
                  <a:gd name="T22" fmla="*/ 0 w 177"/>
                  <a:gd name="T23" fmla="*/ 0 h 178"/>
                  <a:gd name="T24" fmla="*/ 0 w 177"/>
                  <a:gd name="T25" fmla="*/ 0 h 178"/>
                  <a:gd name="T26" fmla="*/ 0 w 177"/>
                  <a:gd name="T27" fmla="*/ 0 h 178"/>
                  <a:gd name="T28" fmla="*/ 0 w 177"/>
                  <a:gd name="T29" fmla="*/ 0 h 178"/>
                  <a:gd name="T30" fmla="*/ 0 w 177"/>
                  <a:gd name="T31" fmla="*/ 0 h 178"/>
                  <a:gd name="T32" fmla="*/ 0 w 177"/>
                  <a:gd name="T33" fmla="*/ 0 h 178"/>
                  <a:gd name="T34" fmla="*/ 0 w 177"/>
                  <a:gd name="T35" fmla="*/ 0 h 178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177" h="178">
                    <a:moveTo>
                      <a:pt x="151" y="26"/>
                    </a:moveTo>
                    <a:lnTo>
                      <a:pt x="96" y="1"/>
                    </a:lnTo>
                    <a:lnTo>
                      <a:pt x="89" y="0"/>
                    </a:lnTo>
                    <a:lnTo>
                      <a:pt x="85" y="0"/>
                    </a:lnTo>
                    <a:lnTo>
                      <a:pt x="28" y="24"/>
                    </a:lnTo>
                    <a:lnTo>
                      <a:pt x="0" y="82"/>
                    </a:lnTo>
                    <a:lnTo>
                      <a:pt x="0" y="89"/>
                    </a:lnTo>
                    <a:lnTo>
                      <a:pt x="0" y="96"/>
                    </a:lnTo>
                    <a:lnTo>
                      <a:pt x="26" y="152"/>
                    </a:lnTo>
                    <a:lnTo>
                      <a:pt x="81" y="177"/>
                    </a:lnTo>
                    <a:lnTo>
                      <a:pt x="89" y="178"/>
                    </a:lnTo>
                    <a:lnTo>
                      <a:pt x="92" y="178"/>
                    </a:lnTo>
                    <a:lnTo>
                      <a:pt x="149" y="154"/>
                    </a:lnTo>
                    <a:lnTo>
                      <a:pt x="177" y="99"/>
                    </a:lnTo>
                    <a:lnTo>
                      <a:pt x="177" y="89"/>
                    </a:lnTo>
                    <a:lnTo>
                      <a:pt x="177" y="85"/>
                    </a:lnTo>
                    <a:lnTo>
                      <a:pt x="154" y="29"/>
                    </a:lnTo>
                    <a:lnTo>
                      <a:pt x="151" y="26"/>
                    </a:lnTo>
                    <a:close/>
                  </a:path>
                </a:pathLst>
              </a:custGeom>
              <a:noFill/>
              <a:ln w="63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123" name="未知">
                <a:extLst>
                  <a:ext uri="{FF2B5EF4-FFF2-40B4-BE49-F238E27FC236}">
                    <a16:creationId xmlns:a16="http://schemas.microsoft.com/office/drawing/2014/main" id="{BEDC4824-5494-6E55-8F5E-8DE885E7F9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0" y="937"/>
                <a:ext cx="20" cy="4"/>
              </a:xfrm>
              <a:custGeom>
                <a:avLst/>
                <a:gdLst>
                  <a:gd name="T0" fmla="*/ 0 w 49"/>
                  <a:gd name="T1" fmla="*/ 0 h 11"/>
                  <a:gd name="T2" fmla="*/ 0 w 49"/>
                  <a:gd name="T3" fmla="*/ 0 h 11"/>
                  <a:gd name="T4" fmla="*/ 0 w 49"/>
                  <a:gd name="T5" fmla="*/ 0 h 11"/>
                  <a:gd name="T6" fmla="*/ 0 w 49"/>
                  <a:gd name="T7" fmla="*/ 0 h 11"/>
                  <a:gd name="T8" fmla="*/ 0 w 49"/>
                  <a:gd name="T9" fmla="*/ 0 h 11"/>
                  <a:gd name="T10" fmla="*/ 0 w 49"/>
                  <a:gd name="T11" fmla="*/ 0 h 11"/>
                  <a:gd name="T12" fmla="*/ 0 w 49"/>
                  <a:gd name="T13" fmla="*/ 0 h 11"/>
                  <a:gd name="T14" fmla="*/ 0 w 49"/>
                  <a:gd name="T15" fmla="*/ 0 h 11"/>
                  <a:gd name="T16" fmla="*/ 0 w 49"/>
                  <a:gd name="T17" fmla="*/ 0 h 11"/>
                  <a:gd name="T18" fmla="*/ 0 w 49"/>
                  <a:gd name="T19" fmla="*/ 0 h 11"/>
                  <a:gd name="T20" fmla="*/ 0 w 49"/>
                  <a:gd name="T21" fmla="*/ 0 h 11"/>
                  <a:gd name="T22" fmla="*/ 0 w 49"/>
                  <a:gd name="T23" fmla="*/ 0 h 11"/>
                  <a:gd name="T24" fmla="*/ 0 w 49"/>
                  <a:gd name="T25" fmla="*/ 0 h 11"/>
                  <a:gd name="T26" fmla="*/ 0 w 49"/>
                  <a:gd name="T27" fmla="*/ 0 h 11"/>
                  <a:gd name="T28" fmla="*/ 0 w 49"/>
                  <a:gd name="T29" fmla="*/ 0 h 11"/>
                  <a:gd name="T30" fmla="*/ 0 w 49"/>
                  <a:gd name="T31" fmla="*/ 0 h 11"/>
                  <a:gd name="T32" fmla="*/ 0 w 49"/>
                  <a:gd name="T33" fmla="*/ 0 h 11"/>
                  <a:gd name="T34" fmla="*/ 0 w 49"/>
                  <a:gd name="T35" fmla="*/ 0 h 11"/>
                  <a:gd name="T36" fmla="*/ 0 w 49"/>
                  <a:gd name="T37" fmla="*/ 0 h 11"/>
                  <a:gd name="T38" fmla="*/ 0 w 49"/>
                  <a:gd name="T39" fmla="*/ 0 h 11"/>
                  <a:gd name="T40" fmla="*/ 0 w 49"/>
                  <a:gd name="T41" fmla="*/ 0 h 11"/>
                  <a:gd name="T42" fmla="*/ 0 w 49"/>
                  <a:gd name="T43" fmla="*/ 0 h 11"/>
                  <a:gd name="T44" fmla="*/ 0 w 49"/>
                  <a:gd name="T45" fmla="*/ 0 h 11"/>
                  <a:gd name="T46" fmla="*/ 0 w 49"/>
                  <a:gd name="T47" fmla="*/ 0 h 11"/>
                  <a:gd name="T48" fmla="*/ 0 w 49"/>
                  <a:gd name="T49" fmla="*/ 0 h 11"/>
                  <a:gd name="T50" fmla="*/ 0 w 49"/>
                  <a:gd name="T51" fmla="*/ 0 h 11"/>
                  <a:gd name="T52" fmla="*/ 0 w 49"/>
                  <a:gd name="T53" fmla="*/ 0 h 11"/>
                  <a:gd name="T54" fmla="*/ 0 w 49"/>
                  <a:gd name="T55" fmla="*/ 0 h 11"/>
                  <a:gd name="T56" fmla="*/ 0 w 49"/>
                  <a:gd name="T57" fmla="*/ 0 h 11"/>
                  <a:gd name="T58" fmla="*/ 0 w 49"/>
                  <a:gd name="T59" fmla="*/ 0 h 11"/>
                  <a:gd name="T60" fmla="*/ 0 w 49"/>
                  <a:gd name="T61" fmla="*/ 0 h 11"/>
                  <a:gd name="T62" fmla="*/ 0 w 49"/>
                  <a:gd name="T63" fmla="*/ 0 h 11"/>
                  <a:gd name="T64" fmla="*/ 0 w 49"/>
                  <a:gd name="T65" fmla="*/ 0 h 11"/>
                  <a:gd name="T66" fmla="*/ 0 w 49"/>
                  <a:gd name="T67" fmla="*/ 0 h 11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0" t="0" r="r" b="b"/>
                <a:pathLst>
                  <a:path w="49" h="11">
                    <a:moveTo>
                      <a:pt x="25" y="11"/>
                    </a:moveTo>
                    <a:lnTo>
                      <a:pt x="19" y="11"/>
                    </a:lnTo>
                    <a:lnTo>
                      <a:pt x="18" y="10"/>
                    </a:lnTo>
                    <a:lnTo>
                      <a:pt x="12" y="9"/>
                    </a:lnTo>
                    <a:lnTo>
                      <a:pt x="11" y="8"/>
                    </a:lnTo>
                    <a:lnTo>
                      <a:pt x="10" y="7"/>
                    </a:lnTo>
                    <a:lnTo>
                      <a:pt x="8" y="7"/>
                    </a:lnTo>
                    <a:lnTo>
                      <a:pt x="7" y="6"/>
                    </a:lnTo>
                    <a:lnTo>
                      <a:pt x="6" y="5"/>
                    </a:lnTo>
                    <a:lnTo>
                      <a:pt x="4" y="4"/>
                    </a:lnTo>
                    <a:lnTo>
                      <a:pt x="3" y="3"/>
                    </a:lnTo>
                    <a:lnTo>
                      <a:pt x="2" y="2"/>
                    </a:lnTo>
                    <a:lnTo>
                      <a:pt x="1" y="1"/>
                    </a:lnTo>
                    <a:lnTo>
                      <a:pt x="0" y="0"/>
                    </a:lnTo>
                    <a:lnTo>
                      <a:pt x="49" y="0"/>
                    </a:lnTo>
                    <a:lnTo>
                      <a:pt x="48" y="1"/>
                    </a:lnTo>
                    <a:lnTo>
                      <a:pt x="47" y="2"/>
                    </a:lnTo>
                    <a:lnTo>
                      <a:pt x="46" y="3"/>
                    </a:lnTo>
                    <a:lnTo>
                      <a:pt x="45" y="4"/>
                    </a:lnTo>
                    <a:lnTo>
                      <a:pt x="44" y="5"/>
                    </a:lnTo>
                    <a:lnTo>
                      <a:pt x="43" y="5"/>
                    </a:lnTo>
                    <a:lnTo>
                      <a:pt x="42" y="6"/>
                    </a:lnTo>
                    <a:lnTo>
                      <a:pt x="41" y="7"/>
                    </a:lnTo>
                    <a:lnTo>
                      <a:pt x="40" y="7"/>
                    </a:lnTo>
                    <a:lnTo>
                      <a:pt x="38" y="8"/>
                    </a:lnTo>
                    <a:lnTo>
                      <a:pt x="37" y="9"/>
                    </a:lnTo>
                    <a:lnTo>
                      <a:pt x="36" y="9"/>
                    </a:lnTo>
                    <a:lnTo>
                      <a:pt x="30" y="11"/>
                    </a:lnTo>
                    <a:lnTo>
                      <a:pt x="28" y="11"/>
                    </a:lnTo>
                    <a:lnTo>
                      <a:pt x="27" y="11"/>
                    </a:lnTo>
                    <a:lnTo>
                      <a:pt x="26" y="11"/>
                    </a:lnTo>
                    <a:lnTo>
                      <a:pt x="25" y="11"/>
                    </a:lnTo>
                    <a:close/>
                  </a:path>
                </a:pathLst>
              </a:custGeom>
              <a:solidFill>
                <a:srgbClr val="E866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124" name="未知">
                <a:extLst>
                  <a:ext uri="{FF2B5EF4-FFF2-40B4-BE49-F238E27FC236}">
                    <a16:creationId xmlns:a16="http://schemas.microsoft.com/office/drawing/2014/main" id="{EC15A60D-1822-DF2F-6777-F6E640D859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6" y="919"/>
                <a:ext cx="14" cy="18"/>
              </a:xfrm>
              <a:custGeom>
                <a:avLst/>
                <a:gdLst>
                  <a:gd name="T0" fmla="*/ 0 w 34"/>
                  <a:gd name="T1" fmla="*/ 0 h 44"/>
                  <a:gd name="T2" fmla="*/ 0 w 34"/>
                  <a:gd name="T3" fmla="*/ 0 h 44"/>
                  <a:gd name="T4" fmla="*/ 0 w 34"/>
                  <a:gd name="T5" fmla="*/ 0 h 44"/>
                  <a:gd name="T6" fmla="*/ 0 w 34"/>
                  <a:gd name="T7" fmla="*/ 0 h 44"/>
                  <a:gd name="T8" fmla="*/ 0 w 34"/>
                  <a:gd name="T9" fmla="*/ 0 h 44"/>
                  <a:gd name="T10" fmla="*/ 0 w 34"/>
                  <a:gd name="T11" fmla="*/ 0 h 44"/>
                  <a:gd name="T12" fmla="*/ 0 w 34"/>
                  <a:gd name="T13" fmla="*/ 0 h 44"/>
                  <a:gd name="T14" fmla="*/ 0 w 34"/>
                  <a:gd name="T15" fmla="*/ 0 h 44"/>
                  <a:gd name="T16" fmla="*/ 0 w 34"/>
                  <a:gd name="T17" fmla="*/ 0 h 44"/>
                  <a:gd name="T18" fmla="*/ 0 w 34"/>
                  <a:gd name="T19" fmla="*/ 0 h 44"/>
                  <a:gd name="T20" fmla="*/ 0 w 34"/>
                  <a:gd name="T21" fmla="*/ 0 h 44"/>
                  <a:gd name="T22" fmla="*/ 0 w 34"/>
                  <a:gd name="T23" fmla="*/ 0 h 44"/>
                  <a:gd name="T24" fmla="*/ 0 w 34"/>
                  <a:gd name="T25" fmla="*/ 0 h 44"/>
                  <a:gd name="T26" fmla="*/ 0 w 34"/>
                  <a:gd name="T27" fmla="*/ 0 h 44"/>
                  <a:gd name="T28" fmla="*/ 0 w 34"/>
                  <a:gd name="T29" fmla="*/ 0 h 44"/>
                  <a:gd name="T30" fmla="*/ 0 w 34"/>
                  <a:gd name="T31" fmla="*/ 0 h 44"/>
                  <a:gd name="T32" fmla="*/ 0 w 34"/>
                  <a:gd name="T33" fmla="*/ 0 h 44"/>
                  <a:gd name="T34" fmla="*/ 0 w 34"/>
                  <a:gd name="T35" fmla="*/ 0 h 44"/>
                  <a:gd name="T36" fmla="*/ 0 w 34"/>
                  <a:gd name="T37" fmla="*/ 0 h 44"/>
                  <a:gd name="T38" fmla="*/ 0 w 34"/>
                  <a:gd name="T39" fmla="*/ 0 h 44"/>
                  <a:gd name="T40" fmla="*/ 0 w 34"/>
                  <a:gd name="T41" fmla="*/ 0 h 44"/>
                  <a:gd name="T42" fmla="*/ 0 w 34"/>
                  <a:gd name="T43" fmla="*/ 0 h 44"/>
                  <a:gd name="T44" fmla="*/ 0 w 34"/>
                  <a:gd name="T45" fmla="*/ 0 h 44"/>
                  <a:gd name="T46" fmla="*/ 0 w 34"/>
                  <a:gd name="T47" fmla="*/ 0 h 44"/>
                  <a:gd name="T48" fmla="*/ 0 w 34"/>
                  <a:gd name="T49" fmla="*/ 0 h 44"/>
                  <a:gd name="T50" fmla="*/ 0 w 34"/>
                  <a:gd name="T51" fmla="*/ 0 h 44"/>
                  <a:gd name="T52" fmla="*/ 0 w 34"/>
                  <a:gd name="T53" fmla="*/ 0 h 44"/>
                  <a:gd name="T54" fmla="*/ 0 w 34"/>
                  <a:gd name="T55" fmla="*/ 0 h 44"/>
                  <a:gd name="T56" fmla="*/ 0 w 34"/>
                  <a:gd name="T57" fmla="*/ 0 h 44"/>
                  <a:gd name="T58" fmla="*/ 0 w 34"/>
                  <a:gd name="T59" fmla="*/ 0 h 44"/>
                  <a:gd name="T60" fmla="*/ 0 w 34"/>
                  <a:gd name="T61" fmla="*/ 0 h 44"/>
                  <a:gd name="T62" fmla="*/ 0 w 34"/>
                  <a:gd name="T63" fmla="*/ 0 h 44"/>
                  <a:gd name="T64" fmla="*/ 0 w 34"/>
                  <a:gd name="T65" fmla="*/ 0 h 44"/>
                  <a:gd name="T66" fmla="*/ 0 w 34"/>
                  <a:gd name="T67" fmla="*/ 0 h 44"/>
                  <a:gd name="T68" fmla="*/ 0 w 34"/>
                  <a:gd name="T69" fmla="*/ 0 h 44"/>
                  <a:gd name="T70" fmla="*/ 0 w 34"/>
                  <a:gd name="T71" fmla="*/ 0 h 44"/>
                  <a:gd name="T72" fmla="*/ 0 w 34"/>
                  <a:gd name="T73" fmla="*/ 0 h 44"/>
                  <a:gd name="T74" fmla="*/ 0 w 34"/>
                  <a:gd name="T75" fmla="*/ 0 h 44"/>
                  <a:gd name="T76" fmla="*/ 0 w 34"/>
                  <a:gd name="T77" fmla="*/ 0 h 44"/>
                  <a:gd name="T78" fmla="*/ 0 w 34"/>
                  <a:gd name="T79" fmla="*/ 0 h 44"/>
                  <a:gd name="T80" fmla="*/ 0 w 34"/>
                  <a:gd name="T81" fmla="*/ 0 h 44"/>
                  <a:gd name="T82" fmla="*/ 0 w 34"/>
                  <a:gd name="T83" fmla="*/ 0 h 44"/>
                  <a:gd name="T84" fmla="*/ 0 w 34"/>
                  <a:gd name="T85" fmla="*/ 0 h 44"/>
                  <a:gd name="T86" fmla="*/ 0 w 34"/>
                  <a:gd name="T87" fmla="*/ 0 h 44"/>
                  <a:gd name="T88" fmla="*/ 0 w 34"/>
                  <a:gd name="T89" fmla="*/ 0 h 44"/>
                  <a:gd name="T90" fmla="*/ 0 w 34"/>
                  <a:gd name="T91" fmla="*/ 0 h 44"/>
                  <a:gd name="T92" fmla="*/ 0 w 34"/>
                  <a:gd name="T93" fmla="*/ 0 h 44"/>
                  <a:gd name="T94" fmla="*/ 0 w 34"/>
                  <a:gd name="T95" fmla="*/ 0 h 44"/>
                  <a:gd name="T96" fmla="*/ 0 w 34"/>
                  <a:gd name="T97" fmla="*/ 0 h 44"/>
                  <a:gd name="T98" fmla="*/ 0 w 34"/>
                  <a:gd name="T99" fmla="*/ 0 h 44"/>
                  <a:gd name="T100" fmla="*/ 0 w 34"/>
                  <a:gd name="T101" fmla="*/ 0 h 44"/>
                  <a:gd name="T102" fmla="*/ 0 w 34"/>
                  <a:gd name="T103" fmla="*/ 0 h 44"/>
                  <a:gd name="T104" fmla="*/ 0 w 34"/>
                  <a:gd name="T105" fmla="*/ 0 h 44"/>
                  <a:gd name="T106" fmla="*/ 0 w 34"/>
                  <a:gd name="T107" fmla="*/ 0 h 44"/>
                  <a:gd name="T108" fmla="*/ 0 w 34"/>
                  <a:gd name="T109" fmla="*/ 0 h 44"/>
                  <a:gd name="T110" fmla="*/ 0 w 34"/>
                  <a:gd name="T111" fmla="*/ 0 h 44"/>
                  <a:gd name="T112" fmla="*/ 0 w 34"/>
                  <a:gd name="T113" fmla="*/ 0 h 44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</a:gdLst>
                <a:ahLst/>
                <a:cxnLst>
                  <a:cxn ang="T114">
                    <a:pos x="T0" y="T1"/>
                  </a:cxn>
                  <a:cxn ang="T115">
                    <a:pos x="T2" y="T3"/>
                  </a:cxn>
                  <a:cxn ang="T116">
                    <a:pos x="T4" y="T5"/>
                  </a:cxn>
                  <a:cxn ang="T117">
                    <a:pos x="T6" y="T7"/>
                  </a:cxn>
                  <a:cxn ang="T118">
                    <a:pos x="T8" y="T9"/>
                  </a:cxn>
                  <a:cxn ang="T119">
                    <a:pos x="T10" y="T11"/>
                  </a:cxn>
                  <a:cxn ang="T120">
                    <a:pos x="T12" y="T13"/>
                  </a:cxn>
                  <a:cxn ang="T121">
                    <a:pos x="T14" y="T15"/>
                  </a:cxn>
                  <a:cxn ang="T122">
                    <a:pos x="T16" y="T17"/>
                  </a:cxn>
                  <a:cxn ang="T123">
                    <a:pos x="T18" y="T19"/>
                  </a:cxn>
                  <a:cxn ang="T124">
                    <a:pos x="T20" y="T21"/>
                  </a:cxn>
                  <a:cxn ang="T125">
                    <a:pos x="T22" y="T23"/>
                  </a:cxn>
                  <a:cxn ang="T126">
                    <a:pos x="T24" y="T25"/>
                  </a:cxn>
                  <a:cxn ang="T127">
                    <a:pos x="T26" y="T27"/>
                  </a:cxn>
                  <a:cxn ang="T128">
                    <a:pos x="T28" y="T29"/>
                  </a:cxn>
                  <a:cxn ang="T129">
                    <a:pos x="T30" y="T31"/>
                  </a:cxn>
                  <a:cxn ang="T130">
                    <a:pos x="T32" y="T33"/>
                  </a:cxn>
                  <a:cxn ang="T131">
                    <a:pos x="T34" y="T35"/>
                  </a:cxn>
                  <a:cxn ang="T132">
                    <a:pos x="T36" y="T37"/>
                  </a:cxn>
                  <a:cxn ang="T133">
                    <a:pos x="T38" y="T39"/>
                  </a:cxn>
                  <a:cxn ang="T134">
                    <a:pos x="T40" y="T41"/>
                  </a:cxn>
                  <a:cxn ang="T135">
                    <a:pos x="T42" y="T43"/>
                  </a:cxn>
                  <a:cxn ang="T136">
                    <a:pos x="T44" y="T45"/>
                  </a:cxn>
                  <a:cxn ang="T137">
                    <a:pos x="T46" y="T47"/>
                  </a:cxn>
                  <a:cxn ang="T138">
                    <a:pos x="T48" y="T49"/>
                  </a:cxn>
                  <a:cxn ang="T139">
                    <a:pos x="T50" y="T51"/>
                  </a:cxn>
                  <a:cxn ang="T140">
                    <a:pos x="T52" y="T53"/>
                  </a:cxn>
                  <a:cxn ang="T141">
                    <a:pos x="T54" y="T55"/>
                  </a:cxn>
                  <a:cxn ang="T142">
                    <a:pos x="T56" y="T57"/>
                  </a:cxn>
                  <a:cxn ang="T143">
                    <a:pos x="T58" y="T59"/>
                  </a:cxn>
                  <a:cxn ang="T144">
                    <a:pos x="T60" y="T61"/>
                  </a:cxn>
                  <a:cxn ang="T145">
                    <a:pos x="T62" y="T63"/>
                  </a:cxn>
                  <a:cxn ang="T146">
                    <a:pos x="T64" y="T65"/>
                  </a:cxn>
                  <a:cxn ang="T147">
                    <a:pos x="T66" y="T67"/>
                  </a:cxn>
                  <a:cxn ang="T148">
                    <a:pos x="T68" y="T69"/>
                  </a:cxn>
                  <a:cxn ang="T149">
                    <a:pos x="T70" y="T71"/>
                  </a:cxn>
                  <a:cxn ang="T150">
                    <a:pos x="T72" y="T73"/>
                  </a:cxn>
                  <a:cxn ang="T151">
                    <a:pos x="T74" y="T75"/>
                  </a:cxn>
                  <a:cxn ang="T152">
                    <a:pos x="T76" y="T77"/>
                  </a:cxn>
                  <a:cxn ang="T153">
                    <a:pos x="T78" y="T79"/>
                  </a:cxn>
                  <a:cxn ang="T154">
                    <a:pos x="T80" y="T81"/>
                  </a:cxn>
                  <a:cxn ang="T155">
                    <a:pos x="T82" y="T83"/>
                  </a:cxn>
                  <a:cxn ang="T156">
                    <a:pos x="T84" y="T85"/>
                  </a:cxn>
                  <a:cxn ang="T157">
                    <a:pos x="T86" y="T87"/>
                  </a:cxn>
                  <a:cxn ang="T158">
                    <a:pos x="T88" y="T89"/>
                  </a:cxn>
                  <a:cxn ang="T159">
                    <a:pos x="T90" y="T91"/>
                  </a:cxn>
                  <a:cxn ang="T160">
                    <a:pos x="T92" y="T93"/>
                  </a:cxn>
                  <a:cxn ang="T161">
                    <a:pos x="T94" y="T95"/>
                  </a:cxn>
                  <a:cxn ang="T162">
                    <a:pos x="T96" y="T97"/>
                  </a:cxn>
                  <a:cxn ang="T163">
                    <a:pos x="T98" y="T99"/>
                  </a:cxn>
                  <a:cxn ang="T164">
                    <a:pos x="T100" y="T101"/>
                  </a:cxn>
                  <a:cxn ang="T165">
                    <a:pos x="T102" y="T103"/>
                  </a:cxn>
                  <a:cxn ang="T166">
                    <a:pos x="T104" y="T105"/>
                  </a:cxn>
                  <a:cxn ang="T167">
                    <a:pos x="T106" y="T107"/>
                  </a:cxn>
                  <a:cxn ang="T168">
                    <a:pos x="T108" y="T109"/>
                  </a:cxn>
                  <a:cxn ang="T169">
                    <a:pos x="T110" y="T111"/>
                  </a:cxn>
                  <a:cxn ang="T170">
                    <a:pos x="T112" y="T113"/>
                  </a:cxn>
                </a:cxnLst>
                <a:rect l="0" t="0" r="r" b="b"/>
                <a:pathLst>
                  <a:path w="34" h="44">
                    <a:moveTo>
                      <a:pt x="9" y="44"/>
                    </a:moveTo>
                    <a:lnTo>
                      <a:pt x="8" y="43"/>
                    </a:lnTo>
                    <a:lnTo>
                      <a:pt x="8" y="42"/>
                    </a:lnTo>
                    <a:lnTo>
                      <a:pt x="7" y="42"/>
                    </a:lnTo>
                    <a:lnTo>
                      <a:pt x="7" y="41"/>
                    </a:lnTo>
                    <a:lnTo>
                      <a:pt x="6" y="41"/>
                    </a:lnTo>
                    <a:lnTo>
                      <a:pt x="6" y="40"/>
                    </a:lnTo>
                    <a:lnTo>
                      <a:pt x="5" y="39"/>
                    </a:lnTo>
                    <a:lnTo>
                      <a:pt x="5" y="38"/>
                    </a:lnTo>
                    <a:lnTo>
                      <a:pt x="4" y="37"/>
                    </a:lnTo>
                    <a:lnTo>
                      <a:pt x="4" y="36"/>
                    </a:lnTo>
                    <a:lnTo>
                      <a:pt x="3" y="35"/>
                    </a:lnTo>
                    <a:lnTo>
                      <a:pt x="3" y="34"/>
                    </a:lnTo>
                    <a:lnTo>
                      <a:pt x="3" y="33"/>
                    </a:lnTo>
                    <a:lnTo>
                      <a:pt x="2" y="33"/>
                    </a:lnTo>
                    <a:lnTo>
                      <a:pt x="2" y="32"/>
                    </a:lnTo>
                    <a:lnTo>
                      <a:pt x="2" y="31"/>
                    </a:lnTo>
                    <a:lnTo>
                      <a:pt x="2" y="30"/>
                    </a:lnTo>
                    <a:lnTo>
                      <a:pt x="1" y="29"/>
                    </a:lnTo>
                    <a:lnTo>
                      <a:pt x="1" y="28"/>
                    </a:lnTo>
                    <a:lnTo>
                      <a:pt x="1" y="27"/>
                    </a:lnTo>
                    <a:lnTo>
                      <a:pt x="1" y="26"/>
                    </a:lnTo>
                    <a:lnTo>
                      <a:pt x="1" y="25"/>
                    </a:lnTo>
                    <a:lnTo>
                      <a:pt x="1" y="24"/>
                    </a:lnTo>
                    <a:lnTo>
                      <a:pt x="1" y="23"/>
                    </a:lnTo>
                    <a:lnTo>
                      <a:pt x="0" y="22"/>
                    </a:lnTo>
                    <a:lnTo>
                      <a:pt x="1" y="21"/>
                    </a:lnTo>
                    <a:lnTo>
                      <a:pt x="1" y="20"/>
                    </a:lnTo>
                    <a:lnTo>
                      <a:pt x="1" y="19"/>
                    </a:lnTo>
                    <a:lnTo>
                      <a:pt x="1" y="18"/>
                    </a:lnTo>
                    <a:lnTo>
                      <a:pt x="1" y="17"/>
                    </a:lnTo>
                    <a:lnTo>
                      <a:pt x="1" y="16"/>
                    </a:lnTo>
                    <a:lnTo>
                      <a:pt x="1" y="15"/>
                    </a:lnTo>
                    <a:lnTo>
                      <a:pt x="1" y="14"/>
                    </a:lnTo>
                    <a:lnTo>
                      <a:pt x="2" y="14"/>
                    </a:lnTo>
                    <a:lnTo>
                      <a:pt x="2" y="13"/>
                    </a:lnTo>
                    <a:lnTo>
                      <a:pt x="2" y="12"/>
                    </a:lnTo>
                    <a:lnTo>
                      <a:pt x="2" y="11"/>
                    </a:lnTo>
                    <a:lnTo>
                      <a:pt x="3" y="11"/>
                    </a:lnTo>
                    <a:lnTo>
                      <a:pt x="3" y="10"/>
                    </a:lnTo>
                    <a:lnTo>
                      <a:pt x="3" y="9"/>
                    </a:lnTo>
                    <a:lnTo>
                      <a:pt x="3" y="8"/>
                    </a:lnTo>
                    <a:lnTo>
                      <a:pt x="4" y="8"/>
                    </a:lnTo>
                    <a:lnTo>
                      <a:pt x="4" y="7"/>
                    </a:lnTo>
                    <a:lnTo>
                      <a:pt x="5" y="6"/>
                    </a:lnTo>
                    <a:lnTo>
                      <a:pt x="5" y="5"/>
                    </a:lnTo>
                    <a:lnTo>
                      <a:pt x="6" y="4"/>
                    </a:lnTo>
                    <a:lnTo>
                      <a:pt x="6" y="3"/>
                    </a:lnTo>
                    <a:lnTo>
                      <a:pt x="7" y="3"/>
                    </a:lnTo>
                    <a:lnTo>
                      <a:pt x="7" y="2"/>
                    </a:lnTo>
                    <a:lnTo>
                      <a:pt x="8" y="2"/>
                    </a:lnTo>
                    <a:lnTo>
                      <a:pt x="8" y="1"/>
                    </a:lnTo>
                    <a:lnTo>
                      <a:pt x="9" y="0"/>
                    </a:lnTo>
                    <a:lnTo>
                      <a:pt x="34" y="0"/>
                    </a:lnTo>
                    <a:lnTo>
                      <a:pt x="33" y="0"/>
                    </a:lnTo>
                    <a:lnTo>
                      <a:pt x="32" y="0"/>
                    </a:lnTo>
                    <a:lnTo>
                      <a:pt x="24" y="3"/>
                    </a:lnTo>
                    <a:lnTo>
                      <a:pt x="23" y="3"/>
                    </a:lnTo>
                    <a:lnTo>
                      <a:pt x="14" y="12"/>
                    </a:lnTo>
                    <a:lnTo>
                      <a:pt x="14" y="13"/>
                    </a:lnTo>
                    <a:lnTo>
                      <a:pt x="13" y="14"/>
                    </a:lnTo>
                    <a:lnTo>
                      <a:pt x="13" y="15"/>
                    </a:lnTo>
                    <a:lnTo>
                      <a:pt x="13" y="16"/>
                    </a:lnTo>
                    <a:lnTo>
                      <a:pt x="12" y="17"/>
                    </a:lnTo>
                    <a:lnTo>
                      <a:pt x="12" y="18"/>
                    </a:lnTo>
                    <a:lnTo>
                      <a:pt x="12" y="19"/>
                    </a:lnTo>
                    <a:lnTo>
                      <a:pt x="12" y="20"/>
                    </a:lnTo>
                    <a:lnTo>
                      <a:pt x="12" y="21"/>
                    </a:lnTo>
                    <a:lnTo>
                      <a:pt x="12" y="22"/>
                    </a:lnTo>
                    <a:lnTo>
                      <a:pt x="12" y="23"/>
                    </a:lnTo>
                    <a:lnTo>
                      <a:pt x="12" y="27"/>
                    </a:lnTo>
                    <a:lnTo>
                      <a:pt x="13" y="28"/>
                    </a:lnTo>
                    <a:lnTo>
                      <a:pt x="13" y="29"/>
                    </a:lnTo>
                    <a:lnTo>
                      <a:pt x="13" y="30"/>
                    </a:lnTo>
                    <a:lnTo>
                      <a:pt x="18" y="37"/>
                    </a:lnTo>
                    <a:lnTo>
                      <a:pt x="19" y="38"/>
                    </a:lnTo>
                    <a:lnTo>
                      <a:pt x="20" y="39"/>
                    </a:lnTo>
                    <a:lnTo>
                      <a:pt x="21" y="40"/>
                    </a:lnTo>
                    <a:lnTo>
                      <a:pt x="22" y="40"/>
                    </a:lnTo>
                    <a:lnTo>
                      <a:pt x="23" y="41"/>
                    </a:lnTo>
                    <a:lnTo>
                      <a:pt x="24" y="41"/>
                    </a:lnTo>
                    <a:lnTo>
                      <a:pt x="30" y="43"/>
                    </a:lnTo>
                    <a:lnTo>
                      <a:pt x="31" y="44"/>
                    </a:lnTo>
                    <a:lnTo>
                      <a:pt x="32" y="44"/>
                    </a:lnTo>
                    <a:lnTo>
                      <a:pt x="33" y="44"/>
                    </a:lnTo>
                    <a:lnTo>
                      <a:pt x="34" y="44"/>
                    </a:lnTo>
                  </a:path>
                </a:pathLst>
              </a:custGeom>
              <a:solidFill>
                <a:srgbClr val="E866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125" name="未知">
                <a:extLst>
                  <a:ext uri="{FF2B5EF4-FFF2-40B4-BE49-F238E27FC236}">
                    <a16:creationId xmlns:a16="http://schemas.microsoft.com/office/drawing/2014/main" id="{0DFBBE70-F95F-9DB2-32C2-3CC637AA09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0" y="919"/>
                <a:ext cx="13" cy="18"/>
              </a:xfrm>
              <a:custGeom>
                <a:avLst/>
                <a:gdLst>
                  <a:gd name="T0" fmla="*/ 0 w 33"/>
                  <a:gd name="T1" fmla="*/ 0 h 44"/>
                  <a:gd name="T2" fmla="*/ 0 w 33"/>
                  <a:gd name="T3" fmla="*/ 0 h 44"/>
                  <a:gd name="T4" fmla="*/ 0 w 33"/>
                  <a:gd name="T5" fmla="*/ 0 h 44"/>
                  <a:gd name="T6" fmla="*/ 0 w 33"/>
                  <a:gd name="T7" fmla="*/ 0 h 44"/>
                  <a:gd name="T8" fmla="*/ 0 w 33"/>
                  <a:gd name="T9" fmla="*/ 0 h 44"/>
                  <a:gd name="T10" fmla="*/ 0 w 33"/>
                  <a:gd name="T11" fmla="*/ 0 h 44"/>
                  <a:gd name="T12" fmla="*/ 0 w 33"/>
                  <a:gd name="T13" fmla="*/ 0 h 44"/>
                  <a:gd name="T14" fmla="*/ 0 w 33"/>
                  <a:gd name="T15" fmla="*/ 0 h 44"/>
                  <a:gd name="T16" fmla="*/ 0 w 33"/>
                  <a:gd name="T17" fmla="*/ 0 h 44"/>
                  <a:gd name="T18" fmla="*/ 0 w 33"/>
                  <a:gd name="T19" fmla="*/ 0 h 44"/>
                  <a:gd name="T20" fmla="*/ 0 w 33"/>
                  <a:gd name="T21" fmla="*/ 0 h 44"/>
                  <a:gd name="T22" fmla="*/ 0 w 33"/>
                  <a:gd name="T23" fmla="*/ 0 h 44"/>
                  <a:gd name="T24" fmla="*/ 0 w 33"/>
                  <a:gd name="T25" fmla="*/ 0 h 44"/>
                  <a:gd name="T26" fmla="*/ 0 w 33"/>
                  <a:gd name="T27" fmla="*/ 0 h 44"/>
                  <a:gd name="T28" fmla="*/ 0 w 33"/>
                  <a:gd name="T29" fmla="*/ 0 h 44"/>
                  <a:gd name="T30" fmla="*/ 0 w 33"/>
                  <a:gd name="T31" fmla="*/ 0 h 44"/>
                  <a:gd name="T32" fmla="*/ 0 w 33"/>
                  <a:gd name="T33" fmla="*/ 0 h 44"/>
                  <a:gd name="T34" fmla="*/ 0 w 33"/>
                  <a:gd name="T35" fmla="*/ 0 h 44"/>
                  <a:gd name="T36" fmla="*/ 0 w 33"/>
                  <a:gd name="T37" fmla="*/ 0 h 44"/>
                  <a:gd name="T38" fmla="*/ 0 w 33"/>
                  <a:gd name="T39" fmla="*/ 0 h 44"/>
                  <a:gd name="T40" fmla="*/ 0 w 33"/>
                  <a:gd name="T41" fmla="*/ 0 h 44"/>
                  <a:gd name="T42" fmla="*/ 0 w 33"/>
                  <a:gd name="T43" fmla="*/ 0 h 44"/>
                  <a:gd name="T44" fmla="*/ 0 w 33"/>
                  <a:gd name="T45" fmla="*/ 0 h 44"/>
                  <a:gd name="T46" fmla="*/ 0 w 33"/>
                  <a:gd name="T47" fmla="*/ 0 h 44"/>
                  <a:gd name="T48" fmla="*/ 0 w 33"/>
                  <a:gd name="T49" fmla="*/ 0 h 44"/>
                  <a:gd name="T50" fmla="*/ 0 w 33"/>
                  <a:gd name="T51" fmla="*/ 0 h 44"/>
                  <a:gd name="T52" fmla="*/ 0 w 33"/>
                  <a:gd name="T53" fmla="*/ 0 h 44"/>
                  <a:gd name="T54" fmla="*/ 0 w 33"/>
                  <a:gd name="T55" fmla="*/ 0 h 44"/>
                  <a:gd name="T56" fmla="*/ 0 w 33"/>
                  <a:gd name="T57" fmla="*/ 0 h 44"/>
                  <a:gd name="T58" fmla="*/ 0 w 33"/>
                  <a:gd name="T59" fmla="*/ 0 h 44"/>
                  <a:gd name="T60" fmla="*/ 0 w 33"/>
                  <a:gd name="T61" fmla="*/ 0 h 44"/>
                  <a:gd name="T62" fmla="*/ 0 w 33"/>
                  <a:gd name="T63" fmla="*/ 0 h 44"/>
                  <a:gd name="T64" fmla="*/ 0 w 33"/>
                  <a:gd name="T65" fmla="*/ 0 h 44"/>
                  <a:gd name="T66" fmla="*/ 0 w 33"/>
                  <a:gd name="T67" fmla="*/ 0 h 44"/>
                  <a:gd name="T68" fmla="*/ 0 w 33"/>
                  <a:gd name="T69" fmla="*/ 0 h 44"/>
                  <a:gd name="T70" fmla="*/ 0 w 33"/>
                  <a:gd name="T71" fmla="*/ 0 h 44"/>
                  <a:gd name="T72" fmla="*/ 0 w 33"/>
                  <a:gd name="T73" fmla="*/ 0 h 44"/>
                  <a:gd name="T74" fmla="*/ 0 w 33"/>
                  <a:gd name="T75" fmla="*/ 0 h 44"/>
                  <a:gd name="T76" fmla="*/ 0 w 33"/>
                  <a:gd name="T77" fmla="*/ 0 h 44"/>
                  <a:gd name="T78" fmla="*/ 0 w 33"/>
                  <a:gd name="T79" fmla="*/ 0 h 44"/>
                  <a:gd name="T80" fmla="*/ 0 w 33"/>
                  <a:gd name="T81" fmla="*/ 0 h 44"/>
                  <a:gd name="T82" fmla="*/ 0 w 33"/>
                  <a:gd name="T83" fmla="*/ 0 h 44"/>
                  <a:gd name="T84" fmla="*/ 0 w 33"/>
                  <a:gd name="T85" fmla="*/ 0 h 44"/>
                  <a:gd name="T86" fmla="*/ 0 w 33"/>
                  <a:gd name="T87" fmla="*/ 0 h 44"/>
                  <a:gd name="T88" fmla="*/ 0 w 33"/>
                  <a:gd name="T89" fmla="*/ 0 h 44"/>
                  <a:gd name="T90" fmla="*/ 0 w 33"/>
                  <a:gd name="T91" fmla="*/ 0 h 44"/>
                  <a:gd name="T92" fmla="*/ 0 w 33"/>
                  <a:gd name="T93" fmla="*/ 0 h 44"/>
                  <a:gd name="T94" fmla="*/ 0 w 33"/>
                  <a:gd name="T95" fmla="*/ 0 h 44"/>
                  <a:gd name="T96" fmla="*/ 0 w 33"/>
                  <a:gd name="T97" fmla="*/ 0 h 44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0" t="0" r="r" b="b"/>
                <a:pathLst>
                  <a:path w="33" h="44">
                    <a:moveTo>
                      <a:pt x="0" y="44"/>
                    </a:moveTo>
                    <a:lnTo>
                      <a:pt x="3" y="43"/>
                    </a:lnTo>
                    <a:lnTo>
                      <a:pt x="4" y="43"/>
                    </a:lnTo>
                    <a:lnTo>
                      <a:pt x="5" y="43"/>
                    </a:lnTo>
                    <a:lnTo>
                      <a:pt x="6" y="43"/>
                    </a:lnTo>
                    <a:lnTo>
                      <a:pt x="7" y="42"/>
                    </a:lnTo>
                    <a:lnTo>
                      <a:pt x="8" y="42"/>
                    </a:lnTo>
                    <a:lnTo>
                      <a:pt x="9" y="42"/>
                    </a:lnTo>
                    <a:lnTo>
                      <a:pt x="9" y="41"/>
                    </a:lnTo>
                    <a:lnTo>
                      <a:pt x="16" y="36"/>
                    </a:lnTo>
                    <a:lnTo>
                      <a:pt x="17" y="35"/>
                    </a:lnTo>
                    <a:lnTo>
                      <a:pt x="18" y="33"/>
                    </a:lnTo>
                    <a:lnTo>
                      <a:pt x="19" y="32"/>
                    </a:lnTo>
                    <a:lnTo>
                      <a:pt x="19" y="31"/>
                    </a:lnTo>
                    <a:lnTo>
                      <a:pt x="20" y="30"/>
                    </a:lnTo>
                    <a:lnTo>
                      <a:pt x="20" y="29"/>
                    </a:lnTo>
                    <a:lnTo>
                      <a:pt x="21" y="27"/>
                    </a:lnTo>
                    <a:lnTo>
                      <a:pt x="21" y="26"/>
                    </a:lnTo>
                    <a:lnTo>
                      <a:pt x="21" y="25"/>
                    </a:lnTo>
                    <a:lnTo>
                      <a:pt x="21" y="24"/>
                    </a:lnTo>
                    <a:lnTo>
                      <a:pt x="21" y="23"/>
                    </a:lnTo>
                    <a:lnTo>
                      <a:pt x="21" y="22"/>
                    </a:lnTo>
                    <a:lnTo>
                      <a:pt x="21" y="21"/>
                    </a:lnTo>
                    <a:lnTo>
                      <a:pt x="21" y="20"/>
                    </a:lnTo>
                    <a:lnTo>
                      <a:pt x="21" y="19"/>
                    </a:lnTo>
                    <a:lnTo>
                      <a:pt x="21" y="18"/>
                    </a:lnTo>
                    <a:lnTo>
                      <a:pt x="21" y="17"/>
                    </a:lnTo>
                    <a:lnTo>
                      <a:pt x="20" y="15"/>
                    </a:lnTo>
                    <a:lnTo>
                      <a:pt x="20" y="14"/>
                    </a:lnTo>
                    <a:lnTo>
                      <a:pt x="19" y="13"/>
                    </a:lnTo>
                    <a:lnTo>
                      <a:pt x="17" y="9"/>
                    </a:lnTo>
                    <a:lnTo>
                      <a:pt x="16" y="8"/>
                    </a:lnTo>
                    <a:lnTo>
                      <a:pt x="15" y="7"/>
                    </a:lnTo>
                    <a:lnTo>
                      <a:pt x="13" y="5"/>
                    </a:lnTo>
                    <a:lnTo>
                      <a:pt x="12" y="4"/>
                    </a:lnTo>
                    <a:lnTo>
                      <a:pt x="11" y="4"/>
                    </a:lnTo>
                    <a:lnTo>
                      <a:pt x="11" y="3"/>
                    </a:lnTo>
                    <a:lnTo>
                      <a:pt x="3" y="0"/>
                    </a:lnTo>
                    <a:lnTo>
                      <a:pt x="2" y="0"/>
                    </a:lnTo>
                    <a:lnTo>
                      <a:pt x="1" y="0"/>
                    </a:lnTo>
                    <a:lnTo>
                      <a:pt x="0" y="0"/>
                    </a:lnTo>
                    <a:lnTo>
                      <a:pt x="24" y="0"/>
                    </a:lnTo>
                    <a:lnTo>
                      <a:pt x="25" y="0"/>
                    </a:lnTo>
                    <a:lnTo>
                      <a:pt x="25" y="1"/>
                    </a:lnTo>
                    <a:lnTo>
                      <a:pt x="26" y="1"/>
                    </a:lnTo>
                    <a:lnTo>
                      <a:pt x="26" y="2"/>
                    </a:lnTo>
                    <a:lnTo>
                      <a:pt x="26" y="3"/>
                    </a:lnTo>
                    <a:lnTo>
                      <a:pt x="27" y="3"/>
                    </a:lnTo>
                    <a:lnTo>
                      <a:pt x="27" y="4"/>
                    </a:lnTo>
                    <a:lnTo>
                      <a:pt x="28" y="4"/>
                    </a:lnTo>
                    <a:lnTo>
                      <a:pt x="28" y="5"/>
                    </a:lnTo>
                    <a:lnTo>
                      <a:pt x="28" y="6"/>
                    </a:lnTo>
                    <a:lnTo>
                      <a:pt x="29" y="7"/>
                    </a:lnTo>
                    <a:lnTo>
                      <a:pt x="29" y="8"/>
                    </a:lnTo>
                    <a:lnTo>
                      <a:pt x="33" y="20"/>
                    </a:lnTo>
                    <a:lnTo>
                      <a:pt x="33" y="21"/>
                    </a:lnTo>
                    <a:lnTo>
                      <a:pt x="33" y="22"/>
                    </a:lnTo>
                    <a:lnTo>
                      <a:pt x="33" y="23"/>
                    </a:lnTo>
                    <a:lnTo>
                      <a:pt x="32" y="27"/>
                    </a:lnTo>
                    <a:lnTo>
                      <a:pt x="32" y="28"/>
                    </a:lnTo>
                    <a:lnTo>
                      <a:pt x="32" y="30"/>
                    </a:lnTo>
                    <a:lnTo>
                      <a:pt x="29" y="38"/>
                    </a:lnTo>
                    <a:lnTo>
                      <a:pt x="28" y="38"/>
                    </a:lnTo>
                    <a:lnTo>
                      <a:pt x="28" y="39"/>
                    </a:lnTo>
                    <a:lnTo>
                      <a:pt x="28" y="40"/>
                    </a:lnTo>
                    <a:lnTo>
                      <a:pt x="27" y="40"/>
                    </a:lnTo>
                    <a:lnTo>
                      <a:pt x="27" y="41"/>
                    </a:lnTo>
                    <a:lnTo>
                      <a:pt x="26" y="41"/>
                    </a:lnTo>
                    <a:lnTo>
                      <a:pt x="26" y="42"/>
                    </a:lnTo>
                    <a:lnTo>
                      <a:pt x="25" y="43"/>
                    </a:lnTo>
                    <a:lnTo>
                      <a:pt x="25" y="44"/>
                    </a:lnTo>
                  </a:path>
                </a:pathLst>
              </a:custGeom>
              <a:solidFill>
                <a:srgbClr val="E866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126" name="未知">
                <a:extLst>
                  <a:ext uri="{FF2B5EF4-FFF2-40B4-BE49-F238E27FC236}">
                    <a16:creationId xmlns:a16="http://schemas.microsoft.com/office/drawing/2014/main" id="{50019380-D6B2-FB0F-2F12-14709DDF7F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0" y="915"/>
                <a:ext cx="20" cy="4"/>
              </a:xfrm>
              <a:custGeom>
                <a:avLst/>
                <a:gdLst>
                  <a:gd name="T0" fmla="*/ 0 w 49"/>
                  <a:gd name="T1" fmla="*/ 0 h 11"/>
                  <a:gd name="T2" fmla="*/ 0 w 49"/>
                  <a:gd name="T3" fmla="*/ 0 h 11"/>
                  <a:gd name="T4" fmla="*/ 0 w 49"/>
                  <a:gd name="T5" fmla="*/ 0 h 11"/>
                  <a:gd name="T6" fmla="*/ 0 w 49"/>
                  <a:gd name="T7" fmla="*/ 0 h 11"/>
                  <a:gd name="T8" fmla="*/ 0 w 49"/>
                  <a:gd name="T9" fmla="*/ 0 h 11"/>
                  <a:gd name="T10" fmla="*/ 0 w 49"/>
                  <a:gd name="T11" fmla="*/ 0 h 11"/>
                  <a:gd name="T12" fmla="*/ 0 w 49"/>
                  <a:gd name="T13" fmla="*/ 0 h 11"/>
                  <a:gd name="T14" fmla="*/ 0 w 49"/>
                  <a:gd name="T15" fmla="*/ 0 h 11"/>
                  <a:gd name="T16" fmla="*/ 0 w 49"/>
                  <a:gd name="T17" fmla="*/ 0 h 11"/>
                  <a:gd name="T18" fmla="*/ 0 w 49"/>
                  <a:gd name="T19" fmla="*/ 0 h 11"/>
                  <a:gd name="T20" fmla="*/ 0 w 49"/>
                  <a:gd name="T21" fmla="*/ 0 h 11"/>
                  <a:gd name="T22" fmla="*/ 0 w 49"/>
                  <a:gd name="T23" fmla="*/ 0 h 11"/>
                  <a:gd name="T24" fmla="*/ 0 w 49"/>
                  <a:gd name="T25" fmla="*/ 0 h 11"/>
                  <a:gd name="T26" fmla="*/ 0 w 49"/>
                  <a:gd name="T27" fmla="*/ 0 h 11"/>
                  <a:gd name="T28" fmla="*/ 0 w 49"/>
                  <a:gd name="T29" fmla="*/ 0 h 11"/>
                  <a:gd name="T30" fmla="*/ 0 w 49"/>
                  <a:gd name="T31" fmla="*/ 0 h 11"/>
                  <a:gd name="T32" fmla="*/ 0 w 49"/>
                  <a:gd name="T33" fmla="*/ 0 h 11"/>
                  <a:gd name="T34" fmla="*/ 0 w 49"/>
                  <a:gd name="T35" fmla="*/ 0 h 11"/>
                  <a:gd name="T36" fmla="*/ 0 w 49"/>
                  <a:gd name="T37" fmla="*/ 0 h 11"/>
                  <a:gd name="T38" fmla="*/ 0 w 49"/>
                  <a:gd name="T39" fmla="*/ 0 h 11"/>
                  <a:gd name="T40" fmla="*/ 0 w 49"/>
                  <a:gd name="T41" fmla="*/ 0 h 11"/>
                  <a:gd name="T42" fmla="*/ 0 w 49"/>
                  <a:gd name="T43" fmla="*/ 0 h 11"/>
                  <a:gd name="T44" fmla="*/ 0 w 49"/>
                  <a:gd name="T45" fmla="*/ 0 h 11"/>
                  <a:gd name="T46" fmla="*/ 0 w 49"/>
                  <a:gd name="T47" fmla="*/ 0 h 11"/>
                  <a:gd name="T48" fmla="*/ 0 w 49"/>
                  <a:gd name="T49" fmla="*/ 0 h 11"/>
                  <a:gd name="T50" fmla="*/ 0 w 49"/>
                  <a:gd name="T51" fmla="*/ 0 h 11"/>
                  <a:gd name="T52" fmla="*/ 0 w 49"/>
                  <a:gd name="T53" fmla="*/ 0 h 11"/>
                  <a:gd name="T54" fmla="*/ 0 w 49"/>
                  <a:gd name="T55" fmla="*/ 0 h 11"/>
                  <a:gd name="T56" fmla="*/ 0 w 49"/>
                  <a:gd name="T57" fmla="*/ 0 h 11"/>
                  <a:gd name="T58" fmla="*/ 0 w 49"/>
                  <a:gd name="T59" fmla="*/ 0 h 11"/>
                  <a:gd name="T60" fmla="*/ 0 w 49"/>
                  <a:gd name="T61" fmla="*/ 0 h 11"/>
                  <a:gd name="T62" fmla="*/ 0 w 49"/>
                  <a:gd name="T63" fmla="*/ 0 h 11"/>
                  <a:gd name="T64" fmla="*/ 0 w 49"/>
                  <a:gd name="T65" fmla="*/ 0 h 11"/>
                  <a:gd name="T66" fmla="*/ 0 w 49"/>
                  <a:gd name="T67" fmla="*/ 0 h 11"/>
                  <a:gd name="T68" fmla="*/ 0 w 49"/>
                  <a:gd name="T69" fmla="*/ 0 h 11"/>
                  <a:gd name="T70" fmla="*/ 0 w 49"/>
                  <a:gd name="T71" fmla="*/ 0 h 11"/>
                  <a:gd name="T72" fmla="*/ 0 w 49"/>
                  <a:gd name="T73" fmla="*/ 0 h 11"/>
                  <a:gd name="T74" fmla="*/ 0 w 49"/>
                  <a:gd name="T75" fmla="*/ 0 h 11"/>
                  <a:gd name="T76" fmla="*/ 0 w 49"/>
                  <a:gd name="T77" fmla="*/ 0 h 11"/>
                  <a:gd name="T78" fmla="*/ 0 w 49"/>
                  <a:gd name="T79" fmla="*/ 0 h 11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</a:gdLst>
                <a:ahLst/>
                <a:cxnLst>
                  <a:cxn ang="T80">
                    <a:pos x="T0" y="T1"/>
                  </a:cxn>
                  <a:cxn ang="T81">
                    <a:pos x="T2" y="T3"/>
                  </a:cxn>
                  <a:cxn ang="T82">
                    <a:pos x="T4" y="T5"/>
                  </a:cxn>
                  <a:cxn ang="T83">
                    <a:pos x="T6" y="T7"/>
                  </a:cxn>
                  <a:cxn ang="T84">
                    <a:pos x="T8" y="T9"/>
                  </a:cxn>
                  <a:cxn ang="T85">
                    <a:pos x="T10" y="T11"/>
                  </a:cxn>
                  <a:cxn ang="T86">
                    <a:pos x="T12" y="T13"/>
                  </a:cxn>
                  <a:cxn ang="T87">
                    <a:pos x="T14" y="T15"/>
                  </a:cxn>
                  <a:cxn ang="T88">
                    <a:pos x="T16" y="T17"/>
                  </a:cxn>
                  <a:cxn ang="T89">
                    <a:pos x="T18" y="T19"/>
                  </a:cxn>
                  <a:cxn ang="T90">
                    <a:pos x="T20" y="T21"/>
                  </a:cxn>
                  <a:cxn ang="T91">
                    <a:pos x="T22" y="T23"/>
                  </a:cxn>
                  <a:cxn ang="T92">
                    <a:pos x="T24" y="T25"/>
                  </a:cxn>
                  <a:cxn ang="T93">
                    <a:pos x="T26" y="T27"/>
                  </a:cxn>
                  <a:cxn ang="T94">
                    <a:pos x="T28" y="T29"/>
                  </a:cxn>
                  <a:cxn ang="T95">
                    <a:pos x="T30" y="T31"/>
                  </a:cxn>
                  <a:cxn ang="T96">
                    <a:pos x="T32" y="T33"/>
                  </a:cxn>
                  <a:cxn ang="T97">
                    <a:pos x="T34" y="T35"/>
                  </a:cxn>
                  <a:cxn ang="T98">
                    <a:pos x="T36" y="T37"/>
                  </a:cxn>
                  <a:cxn ang="T99">
                    <a:pos x="T38" y="T39"/>
                  </a:cxn>
                  <a:cxn ang="T100">
                    <a:pos x="T40" y="T41"/>
                  </a:cxn>
                  <a:cxn ang="T101">
                    <a:pos x="T42" y="T43"/>
                  </a:cxn>
                  <a:cxn ang="T102">
                    <a:pos x="T44" y="T45"/>
                  </a:cxn>
                  <a:cxn ang="T103">
                    <a:pos x="T46" y="T47"/>
                  </a:cxn>
                  <a:cxn ang="T104">
                    <a:pos x="T48" y="T49"/>
                  </a:cxn>
                  <a:cxn ang="T105">
                    <a:pos x="T50" y="T51"/>
                  </a:cxn>
                  <a:cxn ang="T106">
                    <a:pos x="T52" y="T53"/>
                  </a:cxn>
                  <a:cxn ang="T107">
                    <a:pos x="T54" y="T55"/>
                  </a:cxn>
                  <a:cxn ang="T108">
                    <a:pos x="T56" y="T57"/>
                  </a:cxn>
                  <a:cxn ang="T109">
                    <a:pos x="T58" y="T59"/>
                  </a:cxn>
                  <a:cxn ang="T110">
                    <a:pos x="T60" y="T61"/>
                  </a:cxn>
                  <a:cxn ang="T111">
                    <a:pos x="T62" y="T63"/>
                  </a:cxn>
                  <a:cxn ang="T112">
                    <a:pos x="T64" y="T65"/>
                  </a:cxn>
                  <a:cxn ang="T113">
                    <a:pos x="T66" y="T67"/>
                  </a:cxn>
                  <a:cxn ang="T114">
                    <a:pos x="T68" y="T69"/>
                  </a:cxn>
                  <a:cxn ang="T115">
                    <a:pos x="T70" y="T71"/>
                  </a:cxn>
                  <a:cxn ang="T116">
                    <a:pos x="T72" y="T73"/>
                  </a:cxn>
                  <a:cxn ang="T117">
                    <a:pos x="T74" y="T75"/>
                  </a:cxn>
                  <a:cxn ang="T118">
                    <a:pos x="T76" y="T77"/>
                  </a:cxn>
                  <a:cxn ang="T119">
                    <a:pos x="T78" y="T79"/>
                  </a:cxn>
                </a:cxnLst>
                <a:rect l="0" t="0" r="r" b="b"/>
                <a:pathLst>
                  <a:path w="49" h="11">
                    <a:moveTo>
                      <a:pt x="0" y="11"/>
                    </a:moveTo>
                    <a:lnTo>
                      <a:pt x="0" y="10"/>
                    </a:lnTo>
                    <a:lnTo>
                      <a:pt x="1" y="10"/>
                    </a:lnTo>
                    <a:lnTo>
                      <a:pt x="2" y="9"/>
                    </a:lnTo>
                    <a:lnTo>
                      <a:pt x="3" y="8"/>
                    </a:lnTo>
                    <a:lnTo>
                      <a:pt x="4" y="7"/>
                    </a:lnTo>
                    <a:lnTo>
                      <a:pt x="5" y="6"/>
                    </a:lnTo>
                    <a:lnTo>
                      <a:pt x="6" y="5"/>
                    </a:lnTo>
                    <a:lnTo>
                      <a:pt x="7" y="5"/>
                    </a:lnTo>
                    <a:lnTo>
                      <a:pt x="8" y="4"/>
                    </a:lnTo>
                    <a:lnTo>
                      <a:pt x="10" y="3"/>
                    </a:lnTo>
                    <a:lnTo>
                      <a:pt x="11" y="3"/>
                    </a:lnTo>
                    <a:lnTo>
                      <a:pt x="12" y="2"/>
                    </a:lnTo>
                    <a:lnTo>
                      <a:pt x="13" y="2"/>
                    </a:lnTo>
                    <a:lnTo>
                      <a:pt x="14" y="1"/>
                    </a:lnTo>
                    <a:lnTo>
                      <a:pt x="16" y="1"/>
                    </a:lnTo>
                    <a:lnTo>
                      <a:pt x="17" y="1"/>
                    </a:lnTo>
                    <a:lnTo>
                      <a:pt x="18" y="0"/>
                    </a:lnTo>
                    <a:lnTo>
                      <a:pt x="19" y="0"/>
                    </a:lnTo>
                    <a:lnTo>
                      <a:pt x="21" y="0"/>
                    </a:lnTo>
                    <a:lnTo>
                      <a:pt x="23" y="0"/>
                    </a:lnTo>
                    <a:lnTo>
                      <a:pt x="25" y="0"/>
                    </a:lnTo>
                    <a:lnTo>
                      <a:pt x="26" y="0"/>
                    </a:lnTo>
                    <a:lnTo>
                      <a:pt x="27" y="0"/>
                    </a:lnTo>
                    <a:lnTo>
                      <a:pt x="28" y="0"/>
                    </a:lnTo>
                    <a:lnTo>
                      <a:pt x="30" y="0"/>
                    </a:lnTo>
                    <a:lnTo>
                      <a:pt x="34" y="1"/>
                    </a:lnTo>
                    <a:lnTo>
                      <a:pt x="35" y="1"/>
                    </a:lnTo>
                    <a:lnTo>
                      <a:pt x="36" y="2"/>
                    </a:lnTo>
                    <a:lnTo>
                      <a:pt x="37" y="2"/>
                    </a:lnTo>
                    <a:lnTo>
                      <a:pt x="38" y="3"/>
                    </a:lnTo>
                    <a:lnTo>
                      <a:pt x="40" y="3"/>
                    </a:lnTo>
                    <a:lnTo>
                      <a:pt x="41" y="4"/>
                    </a:lnTo>
                    <a:lnTo>
                      <a:pt x="42" y="5"/>
                    </a:lnTo>
                    <a:lnTo>
                      <a:pt x="43" y="5"/>
                    </a:lnTo>
                    <a:lnTo>
                      <a:pt x="46" y="8"/>
                    </a:lnTo>
                    <a:lnTo>
                      <a:pt x="47" y="9"/>
                    </a:lnTo>
                    <a:lnTo>
                      <a:pt x="48" y="10"/>
                    </a:lnTo>
                    <a:lnTo>
                      <a:pt x="49" y="10"/>
                    </a:lnTo>
                    <a:lnTo>
                      <a:pt x="49" y="11"/>
                    </a:lnTo>
                  </a:path>
                </a:pathLst>
              </a:custGeom>
              <a:solidFill>
                <a:srgbClr val="E866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127" name="未知">
                <a:extLst>
                  <a:ext uri="{FF2B5EF4-FFF2-40B4-BE49-F238E27FC236}">
                    <a16:creationId xmlns:a16="http://schemas.microsoft.com/office/drawing/2014/main" id="{3BA3ED65-3A35-D258-1C01-AC2A35DBB3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1" y="919"/>
                <a:ext cx="17" cy="18"/>
              </a:xfrm>
              <a:custGeom>
                <a:avLst/>
                <a:gdLst>
                  <a:gd name="T0" fmla="*/ 0 w 43"/>
                  <a:gd name="T1" fmla="*/ 0 h 44"/>
                  <a:gd name="T2" fmla="*/ 0 w 43"/>
                  <a:gd name="T3" fmla="*/ 0 h 44"/>
                  <a:gd name="T4" fmla="*/ 0 w 43"/>
                  <a:gd name="T5" fmla="*/ 0 h 44"/>
                  <a:gd name="T6" fmla="*/ 0 w 43"/>
                  <a:gd name="T7" fmla="*/ 0 h 44"/>
                  <a:gd name="T8" fmla="*/ 0 w 43"/>
                  <a:gd name="T9" fmla="*/ 0 h 44"/>
                  <a:gd name="T10" fmla="*/ 0 w 43"/>
                  <a:gd name="T11" fmla="*/ 0 h 44"/>
                  <a:gd name="T12" fmla="*/ 0 w 43"/>
                  <a:gd name="T13" fmla="*/ 0 h 44"/>
                  <a:gd name="T14" fmla="*/ 0 w 43"/>
                  <a:gd name="T15" fmla="*/ 0 h 44"/>
                  <a:gd name="T16" fmla="*/ 0 w 43"/>
                  <a:gd name="T17" fmla="*/ 0 h 44"/>
                  <a:gd name="T18" fmla="*/ 0 w 43"/>
                  <a:gd name="T19" fmla="*/ 0 h 44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43" h="44">
                    <a:moveTo>
                      <a:pt x="37" y="37"/>
                    </a:moveTo>
                    <a:lnTo>
                      <a:pt x="22" y="44"/>
                    </a:lnTo>
                    <a:lnTo>
                      <a:pt x="21" y="44"/>
                    </a:lnTo>
                    <a:lnTo>
                      <a:pt x="0" y="22"/>
                    </a:lnTo>
                    <a:lnTo>
                      <a:pt x="0" y="21"/>
                    </a:lnTo>
                    <a:lnTo>
                      <a:pt x="22" y="0"/>
                    </a:lnTo>
                    <a:lnTo>
                      <a:pt x="43" y="22"/>
                    </a:lnTo>
                    <a:lnTo>
                      <a:pt x="43" y="24"/>
                    </a:lnTo>
                    <a:lnTo>
                      <a:pt x="37" y="37"/>
                    </a:lnTo>
                    <a:close/>
                  </a:path>
                </a:pathLst>
              </a:custGeom>
              <a:noFill/>
              <a:ln w="63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128" name="未知">
                <a:extLst>
                  <a:ext uri="{FF2B5EF4-FFF2-40B4-BE49-F238E27FC236}">
                    <a16:creationId xmlns:a16="http://schemas.microsoft.com/office/drawing/2014/main" id="{59D6462A-782A-1CF0-7EB5-CB5971928E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6" y="915"/>
                <a:ext cx="27" cy="26"/>
              </a:xfrm>
              <a:custGeom>
                <a:avLst/>
                <a:gdLst>
                  <a:gd name="T0" fmla="*/ 0 w 67"/>
                  <a:gd name="T1" fmla="*/ 0 h 66"/>
                  <a:gd name="T2" fmla="*/ 0 w 67"/>
                  <a:gd name="T3" fmla="*/ 0 h 66"/>
                  <a:gd name="T4" fmla="*/ 0 w 67"/>
                  <a:gd name="T5" fmla="*/ 0 h 66"/>
                  <a:gd name="T6" fmla="*/ 0 w 67"/>
                  <a:gd name="T7" fmla="*/ 0 h 66"/>
                  <a:gd name="T8" fmla="*/ 0 w 67"/>
                  <a:gd name="T9" fmla="*/ 0 h 66"/>
                  <a:gd name="T10" fmla="*/ 0 w 67"/>
                  <a:gd name="T11" fmla="*/ 0 h 66"/>
                  <a:gd name="T12" fmla="*/ 0 w 67"/>
                  <a:gd name="T13" fmla="*/ 0 h 66"/>
                  <a:gd name="T14" fmla="*/ 0 w 67"/>
                  <a:gd name="T15" fmla="*/ 0 h 66"/>
                  <a:gd name="T16" fmla="*/ 0 w 67"/>
                  <a:gd name="T17" fmla="*/ 0 h 66"/>
                  <a:gd name="T18" fmla="*/ 0 w 67"/>
                  <a:gd name="T19" fmla="*/ 0 h 6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67" h="66">
                    <a:moveTo>
                      <a:pt x="57" y="10"/>
                    </a:moveTo>
                    <a:lnTo>
                      <a:pt x="34" y="0"/>
                    </a:lnTo>
                    <a:lnTo>
                      <a:pt x="32" y="0"/>
                    </a:lnTo>
                    <a:lnTo>
                      <a:pt x="0" y="33"/>
                    </a:lnTo>
                    <a:lnTo>
                      <a:pt x="1" y="35"/>
                    </a:lnTo>
                    <a:lnTo>
                      <a:pt x="34" y="66"/>
                    </a:lnTo>
                    <a:lnTo>
                      <a:pt x="35" y="66"/>
                    </a:lnTo>
                    <a:lnTo>
                      <a:pt x="67" y="33"/>
                    </a:lnTo>
                    <a:lnTo>
                      <a:pt x="67" y="32"/>
                    </a:lnTo>
                    <a:lnTo>
                      <a:pt x="57" y="10"/>
                    </a:lnTo>
                    <a:close/>
                  </a:path>
                </a:pathLst>
              </a:custGeom>
              <a:noFill/>
              <a:ln w="63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129" name="未知">
                <a:extLst>
                  <a:ext uri="{FF2B5EF4-FFF2-40B4-BE49-F238E27FC236}">
                    <a16:creationId xmlns:a16="http://schemas.microsoft.com/office/drawing/2014/main" id="{8AC04411-FD16-7F90-DF5A-523F353550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5" y="854"/>
                <a:ext cx="43" cy="45"/>
              </a:xfrm>
              <a:custGeom>
                <a:avLst/>
                <a:gdLst>
                  <a:gd name="T0" fmla="*/ 0 w 108"/>
                  <a:gd name="T1" fmla="*/ 0 h 112"/>
                  <a:gd name="T2" fmla="*/ 0 w 108"/>
                  <a:gd name="T3" fmla="*/ 0 h 112"/>
                  <a:gd name="T4" fmla="*/ 0 w 108"/>
                  <a:gd name="T5" fmla="*/ 0 h 112"/>
                  <a:gd name="T6" fmla="*/ 0 w 108"/>
                  <a:gd name="T7" fmla="*/ 0 h 112"/>
                  <a:gd name="T8" fmla="*/ 0 w 108"/>
                  <a:gd name="T9" fmla="*/ 0 h 112"/>
                  <a:gd name="T10" fmla="*/ 0 w 108"/>
                  <a:gd name="T11" fmla="*/ 0 h 112"/>
                  <a:gd name="T12" fmla="*/ 0 w 108"/>
                  <a:gd name="T13" fmla="*/ 0 h 112"/>
                  <a:gd name="T14" fmla="*/ 0 w 108"/>
                  <a:gd name="T15" fmla="*/ 0 h 112"/>
                  <a:gd name="T16" fmla="*/ 0 w 108"/>
                  <a:gd name="T17" fmla="*/ 0 h 112"/>
                  <a:gd name="T18" fmla="*/ 0 w 108"/>
                  <a:gd name="T19" fmla="*/ 0 h 112"/>
                  <a:gd name="T20" fmla="*/ 0 w 108"/>
                  <a:gd name="T21" fmla="*/ 0 h 112"/>
                  <a:gd name="T22" fmla="*/ 0 w 108"/>
                  <a:gd name="T23" fmla="*/ 0 h 112"/>
                  <a:gd name="T24" fmla="*/ 0 w 108"/>
                  <a:gd name="T25" fmla="*/ 0 h 112"/>
                  <a:gd name="T26" fmla="*/ 0 w 108"/>
                  <a:gd name="T27" fmla="*/ 0 h 112"/>
                  <a:gd name="T28" fmla="*/ 0 w 108"/>
                  <a:gd name="T29" fmla="*/ 0 h 112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108" h="112">
                    <a:moveTo>
                      <a:pt x="24" y="86"/>
                    </a:moveTo>
                    <a:lnTo>
                      <a:pt x="65" y="41"/>
                    </a:lnTo>
                    <a:lnTo>
                      <a:pt x="66" y="37"/>
                    </a:lnTo>
                    <a:lnTo>
                      <a:pt x="108" y="112"/>
                    </a:lnTo>
                    <a:lnTo>
                      <a:pt x="66" y="37"/>
                    </a:lnTo>
                    <a:lnTo>
                      <a:pt x="66" y="36"/>
                    </a:lnTo>
                    <a:lnTo>
                      <a:pt x="65" y="35"/>
                    </a:lnTo>
                    <a:lnTo>
                      <a:pt x="64" y="35"/>
                    </a:lnTo>
                    <a:lnTo>
                      <a:pt x="18" y="74"/>
                    </a:lnTo>
                    <a:lnTo>
                      <a:pt x="0" y="0"/>
                    </a:lnTo>
                    <a:lnTo>
                      <a:pt x="18" y="74"/>
                    </a:lnTo>
                    <a:lnTo>
                      <a:pt x="23" y="86"/>
                    </a:lnTo>
                    <a:lnTo>
                      <a:pt x="24" y="86"/>
                    </a:lnTo>
                    <a:close/>
                  </a:path>
                </a:pathLst>
              </a:custGeom>
              <a:blipFill dpi="0" rotWithShape="0">
                <a:blip r:embed="rId7"/>
                <a:srcRect/>
                <a:stretch>
                  <a:fillRect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130" name="未知">
                <a:extLst>
                  <a:ext uri="{FF2B5EF4-FFF2-40B4-BE49-F238E27FC236}">
                    <a16:creationId xmlns:a16="http://schemas.microsoft.com/office/drawing/2014/main" id="{008AB903-B3DE-9D1D-334E-C8B551BAEC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2" y="867"/>
                <a:ext cx="27" cy="38"/>
              </a:xfrm>
              <a:custGeom>
                <a:avLst/>
                <a:gdLst>
                  <a:gd name="T0" fmla="*/ 0 w 66"/>
                  <a:gd name="T1" fmla="*/ 0 h 94"/>
                  <a:gd name="T2" fmla="*/ 0 w 66"/>
                  <a:gd name="T3" fmla="*/ 0 h 94"/>
                  <a:gd name="T4" fmla="*/ 0 w 66"/>
                  <a:gd name="T5" fmla="*/ 0 h 94"/>
                  <a:gd name="T6" fmla="*/ 0 w 66"/>
                  <a:gd name="T7" fmla="*/ 0 h 94"/>
                  <a:gd name="T8" fmla="*/ 0 w 66"/>
                  <a:gd name="T9" fmla="*/ 0 h 94"/>
                  <a:gd name="T10" fmla="*/ 0 w 66"/>
                  <a:gd name="T11" fmla="*/ 0 h 94"/>
                  <a:gd name="T12" fmla="*/ 0 w 66"/>
                  <a:gd name="T13" fmla="*/ 0 h 94"/>
                  <a:gd name="T14" fmla="*/ 0 w 66"/>
                  <a:gd name="T15" fmla="*/ 0 h 94"/>
                  <a:gd name="T16" fmla="*/ 0 w 66"/>
                  <a:gd name="T17" fmla="*/ 0 h 94"/>
                  <a:gd name="T18" fmla="*/ 0 w 66"/>
                  <a:gd name="T19" fmla="*/ 0 h 94"/>
                  <a:gd name="T20" fmla="*/ 0 w 66"/>
                  <a:gd name="T21" fmla="*/ 0 h 94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66" h="94">
                    <a:moveTo>
                      <a:pt x="46" y="58"/>
                    </a:moveTo>
                    <a:lnTo>
                      <a:pt x="55" y="54"/>
                    </a:lnTo>
                    <a:lnTo>
                      <a:pt x="66" y="94"/>
                    </a:lnTo>
                    <a:lnTo>
                      <a:pt x="55" y="54"/>
                    </a:lnTo>
                    <a:lnTo>
                      <a:pt x="50" y="42"/>
                    </a:lnTo>
                    <a:lnTo>
                      <a:pt x="43" y="56"/>
                    </a:lnTo>
                    <a:lnTo>
                      <a:pt x="0" y="0"/>
                    </a:lnTo>
                    <a:lnTo>
                      <a:pt x="43" y="56"/>
                    </a:lnTo>
                    <a:lnTo>
                      <a:pt x="43" y="57"/>
                    </a:lnTo>
                    <a:lnTo>
                      <a:pt x="45" y="59"/>
                    </a:lnTo>
                    <a:lnTo>
                      <a:pt x="46" y="58"/>
                    </a:lnTo>
                    <a:close/>
                  </a:path>
                </a:pathLst>
              </a:custGeom>
              <a:blipFill dpi="0" rotWithShape="0">
                <a:blip r:embed="rId8"/>
                <a:srcRect/>
                <a:stretch>
                  <a:fillRect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131" name="未知">
                <a:extLst>
                  <a:ext uri="{FF2B5EF4-FFF2-40B4-BE49-F238E27FC236}">
                    <a16:creationId xmlns:a16="http://schemas.microsoft.com/office/drawing/2014/main" id="{C1AF7F2B-1034-742E-8616-986F5AED56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0" y="868"/>
                <a:ext cx="22" cy="23"/>
              </a:xfrm>
              <a:custGeom>
                <a:avLst/>
                <a:gdLst>
                  <a:gd name="T0" fmla="*/ 0 w 55"/>
                  <a:gd name="T1" fmla="*/ 0 h 56"/>
                  <a:gd name="T2" fmla="*/ 0 w 55"/>
                  <a:gd name="T3" fmla="*/ 0 h 56"/>
                  <a:gd name="T4" fmla="*/ 0 w 55"/>
                  <a:gd name="T5" fmla="*/ 0 h 56"/>
                  <a:gd name="T6" fmla="*/ 0 w 55"/>
                  <a:gd name="T7" fmla="*/ 0 h 56"/>
                  <a:gd name="T8" fmla="*/ 0 w 55"/>
                  <a:gd name="T9" fmla="*/ 0 h 56"/>
                  <a:gd name="T10" fmla="*/ 0 w 55"/>
                  <a:gd name="T11" fmla="*/ 0 h 56"/>
                  <a:gd name="T12" fmla="*/ 0 w 55"/>
                  <a:gd name="T13" fmla="*/ 0 h 56"/>
                  <a:gd name="T14" fmla="*/ 0 w 55"/>
                  <a:gd name="T15" fmla="*/ 0 h 56"/>
                  <a:gd name="T16" fmla="*/ 0 w 55"/>
                  <a:gd name="T17" fmla="*/ 0 h 56"/>
                  <a:gd name="T18" fmla="*/ 0 w 55"/>
                  <a:gd name="T19" fmla="*/ 0 h 56"/>
                  <a:gd name="T20" fmla="*/ 0 w 55"/>
                  <a:gd name="T21" fmla="*/ 0 h 56"/>
                  <a:gd name="T22" fmla="*/ 0 w 55"/>
                  <a:gd name="T23" fmla="*/ 0 h 56"/>
                  <a:gd name="T24" fmla="*/ 0 w 55"/>
                  <a:gd name="T25" fmla="*/ 0 h 5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55" h="56">
                    <a:moveTo>
                      <a:pt x="30" y="37"/>
                    </a:moveTo>
                    <a:lnTo>
                      <a:pt x="2" y="56"/>
                    </a:lnTo>
                    <a:lnTo>
                      <a:pt x="0" y="53"/>
                    </a:lnTo>
                    <a:lnTo>
                      <a:pt x="0" y="52"/>
                    </a:lnTo>
                    <a:lnTo>
                      <a:pt x="41" y="7"/>
                    </a:lnTo>
                    <a:lnTo>
                      <a:pt x="54" y="0"/>
                    </a:lnTo>
                    <a:lnTo>
                      <a:pt x="55" y="1"/>
                    </a:lnTo>
                    <a:lnTo>
                      <a:pt x="55" y="2"/>
                    </a:lnTo>
                    <a:lnTo>
                      <a:pt x="55" y="3"/>
                    </a:lnTo>
                    <a:lnTo>
                      <a:pt x="30" y="37"/>
                    </a:lnTo>
                    <a:close/>
                  </a:path>
                </a:pathLst>
              </a:custGeom>
              <a:noFill/>
              <a:ln w="63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132" name="未知">
                <a:extLst>
                  <a:ext uri="{FF2B5EF4-FFF2-40B4-BE49-F238E27FC236}">
                    <a16:creationId xmlns:a16="http://schemas.microsoft.com/office/drawing/2014/main" id="{F5DEC66D-DF55-751D-A605-775CD98113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0" y="848"/>
                <a:ext cx="110" cy="110"/>
              </a:xfrm>
              <a:custGeom>
                <a:avLst/>
                <a:gdLst>
                  <a:gd name="T0" fmla="*/ 0 w 276"/>
                  <a:gd name="T1" fmla="*/ 0 h 275"/>
                  <a:gd name="T2" fmla="*/ 0 w 276"/>
                  <a:gd name="T3" fmla="*/ 0 h 275"/>
                  <a:gd name="T4" fmla="*/ 0 w 276"/>
                  <a:gd name="T5" fmla="*/ 0 h 275"/>
                  <a:gd name="T6" fmla="*/ 0 w 276"/>
                  <a:gd name="T7" fmla="*/ 0 h 275"/>
                  <a:gd name="T8" fmla="*/ 0 w 276"/>
                  <a:gd name="T9" fmla="*/ 0 h 275"/>
                  <a:gd name="T10" fmla="*/ 0 w 276"/>
                  <a:gd name="T11" fmla="*/ 0 h 275"/>
                  <a:gd name="T12" fmla="*/ 0 w 276"/>
                  <a:gd name="T13" fmla="*/ 0 h 275"/>
                  <a:gd name="T14" fmla="*/ 0 w 276"/>
                  <a:gd name="T15" fmla="*/ 0 h 275"/>
                  <a:gd name="T16" fmla="*/ 0 w 276"/>
                  <a:gd name="T17" fmla="*/ 0 h 275"/>
                  <a:gd name="T18" fmla="*/ 0 w 276"/>
                  <a:gd name="T19" fmla="*/ 0 h 275"/>
                  <a:gd name="T20" fmla="*/ 0 w 276"/>
                  <a:gd name="T21" fmla="*/ 0 h 275"/>
                  <a:gd name="T22" fmla="*/ 0 w 276"/>
                  <a:gd name="T23" fmla="*/ 0 h 275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276" h="275">
                    <a:moveTo>
                      <a:pt x="244" y="242"/>
                    </a:moveTo>
                    <a:lnTo>
                      <a:pt x="257" y="231"/>
                    </a:lnTo>
                    <a:lnTo>
                      <a:pt x="276" y="275"/>
                    </a:lnTo>
                    <a:lnTo>
                      <a:pt x="257" y="231"/>
                    </a:lnTo>
                    <a:lnTo>
                      <a:pt x="44" y="19"/>
                    </a:lnTo>
                    <a:lnTo>
                      <a:pt x="34" y="33"/>
                    </a:lnTo>
                    <a:lnTo>
                      <a:pt x="0" y="0"/>
                    </a:lnTo>
                    <a:lnTo>
                      <a:pt x="34" y="33"/>
                    </a:lnTo>
                    <a:lnTo>
                      <a:pt x="34" y="35"/>
                    </a:lnTo>
                    <a:lnTo>
                      <a:pt x="222" y="233"/>
                    </a:lnTo>
                    <a:lnTo>
                      <a:pt x="242" y="242"/>
                    </a:lnTo>
                    <a:lnTo>
                      <a:pt x="244" y="242"/>
                    </a:lnTo>
                    <a:close/>
                  </a:path>
                </a:pathLst>
              </a:custGeom>
              <a:blipFill dpi="0" rotWithShape="0">
                <a:blip r:embed="rId9"/>
                <a:srcRect/>
                <a:stretch>
                  <a:fillRect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133" name="未知">
                <a:extLst>
                  <a:ext uri="{FF2B5EF4-FFF2-40B4-BE49-F238E27FC236}">
                    <a16:creationId xmlns:a16="http://schemas.microsoft.com/office/drawing/2014/main" id="{E9603A30-D5DE-8122-B6D3-E54EEB8066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0" y="843"/>
                <a:ext cx="104" cy="105"/>
              </a:xfrm>
              <a:custGeom>
                <a:avLst/>
                <a:gdLst>
                  <a:gd name="T0" fmla="*/ 0 w 262"/>
                  <a:gd name="T1" fmla="*/ 0 h 262"/>
                  <a:gd name="T2" fmla="*/ 0 w 262"/>
                  <a:gd name="T3" fmla="*/ 0 h 262"/>
                  <a:gd name="T4" fmla="*/ 0 w 262"/>
                  <a:gd name="T5" fmla="*/ 0 h 262"/>
                  <a:gd name="T6" fmla="*/ 0 w 262"/>
                  <a:gd name="T7" fmla="*/ 0 h 262"/>
                  <a:gd name="T8" fmla="*/ 0 w 262"/>
                  <a:gd name="T9" fmla="*/ 0 h 262"/>
                  <a:gd name="T10" fmla="*/ 0 w 262"/>
                  <a:gd name="T11" fmla="*/ 0 h 262"/>
                  <a:gd name="T12" fmla="*/ 0 w 262"/>
                  <a:gd name="T13" fmla="*/ 0 h 262"/>
                  <a:gd name="T14" fmla="*/ 0 w 262"/>
                  <a:gd name="T15" fmla="*/ 0 h 262"/>
                  <a:gd name="T16" fmla="*/ 0 w 262"/>
                  <a:gd name="T17" fmla="*/ 0 h 262"/>
                  <a:gd name="T18" fmla="*/ 0 w 262"/>
                  <a:gd name="T19" fmla="*/ 0 h 262"/>
                  <a:gd name="T20" fmla="*/ 0 w 262"/>
                  <a:gd name="T21" fmla="*/ 0 h 262"/>
                  <a:gd name="T22" fmla="*/ 0 w 262"/>
                  <a:gd name="T23" fmla="*/ 0 h 262"/>
                  <a:gd name="T24" fmla="*/ 0 w 262"/>
                  <a:gd name="T25" fmla="*/ 0 h 262"/>
                  <a:gd name="T26" fmla="*/ 0 w 262"/>
                  <a:gd name="T27" fmla="*/ 0 h 262"/>
                  <a:gd name="T28" fmla="*/ 0 w 262"/>
                  <a:gd name="T29" fmla="*/ 0 h 262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262" h="262">
                    <a:moveTo>
                      <a:pt x="232" y="241"/>
                    </a:moveTo>
                    <a:lnTo>
                      <a:pt x="232" y="239"/>
                    </a:lnTo>
                    <a:lnTo>
                      <a:pt x="232" y="238"/>
                    </a:lnTo>
                    <a:lnTo>
                      <a:pt x="262" y="262"/>
                    </a:lnTo>
                    <a:lnTo>
                      <a:pt x="232" y="238"/>
                    </a:lnTo>
                    <a:lnTo>
                      <a:pt x="232" y="236"/>
                    </a:lnTo>
                    <a:lnTo>
                      <a:pt x="43" y="39"/>
                    </a:lnTo>
                    <a:lnTo>
                      <a:pt x="24" y="29"/>
                    </a:lnTo>
                    <a:lnTo>
                      <a:pt x="22" y="29"/>
                    </a:lnTo>
                    <a:lnTo>
                      <a:pt x="20" y="30"/>
                    </a:lnTo>
                    <a:lnTo>
                      <a:pt x="19" y="30"/>
                    </a:lnTo>
                    <a:lnTo>
                      <a:pt x="0" y="0"/>
                    </a:lnTo>
                    <a:lnTo>
                      <a:pt x="19" y="30"/>
                    </a:lnTo>
                    <a:lnTo>
                      <a:pt x="232" y="242"/>
                    </a:lnTo>
                    <a:lnTo>
                      <a:pt x="232" y="241"/>
                    </a:lnTo>
                    <a:close/>
                  </a:path>
                </a:pathLst>
              </a:custGeom>
              <a:blipFill dpi="0" rotWithShape="0">
                <a:blip r:embed="rId10"/>
                <a:srcRect/>
                <a:stretch>
                  <a:fillRect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134" name="未知">
                <a:extLst>
                  <a:ext uri="{FF2B5EF4-FFF2-40B4-BE49-F238E27FC236}">
                    <a16:creationId xmlns:a16="http://schemas.microsoft.com/office/drawing/2014/main" id="{F859AD8F-9AFD-1476-FB27-4D131C0781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3" y="855"/>
                <a:ext cx="89" cy="90"/>
              </a:xfrm>
              <a:custGeom>
                <a:avLst/>
                <a:gdLst>
                  <a:gd name="T0" fmla="*/ 0 w 223"/>
                  <a:gd name="T1" fmla="*/ 0 h 224"/>
                  <a:gd name="T2" fmla="*/ 0 w 223"/>
                  <a:gd name="T3" fmla="*/ 0 h 224"/>
                  <a:gd name="T4" fmla="*/ 0 w 223"/>
                  <a:gd name="T5" fmla="*/ 0 h 224"/>
                  <a:gd name="T6" fmla="*/ 0 w 223"/>
                  <a:gd name="T7" fmla="*/ 0 h 224"/>
                  <a:gd name="T8" fmla="*/ 0 w 223"/>
                  <a:gd name="T9" fmla="*/ 0 h 224"/>
                  <a:gd name="T10" fmla="*/ 0 w 223"/>
                  <a:gd name="T11" fmla="*/ 0 h 224"/>
                  <a:gd name="T12" fmla="*/ 0 w 223"/>
                  <a:gd name="T13" fmla="*/ 0 h 224"/>
                  <a:gd name="T14" fmla="*/ 0 w 223"/>
                  <a:gd name="T15" fmla="*/ 0 h 224"/>
                  <a:gd name="T16" fmla="*/ 0 w 223"/>
                  <a:gd name="T17" fmla="*/ 0 h 224"/>
                  <a:gd name="T18" fmla="*/ 0 w 223"/>
                  <a:gd name="T19" fmla="*/ 0 h 224"/>
                  <a:gd name="T20" fmla="*/ 0 w 223"/>
                  <a:gd name="T21" fmla="*/ 0 h 224"/>
                  <a:gd name="T22" fmla="*/ 0 w 223"/>
                  <a:gd name="T23" fmla="*/ 0 h 224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223" h="224">
                    <a:moveTo>
                      <a:pt x="219" y="220"/>
                    </a:moveTo>
                    <a:lnTo>
                      <a:pt x="223" y="209"/>
                    </a:lnTo>
                    <a:lnTo>
                      <a:pt x="223" y="207"/>
                    </a:lnTo>
                    <a:lnTo>
                      <a:pt x="34" y="10"/>
                    </a:lnTo>
                    <a:lnTo>
                      <a:pt x="15" y="0"/>
                    </a:lnTo>
                    <a:lnTo>
                      <a:pt x="13" y="0"/>
                    </a:lnTo>
                    <a:lnTo>
                      <a:pt x="0" y="15"/>
                    </a:lnTo>
                    <a:lnTo>
                      <a:pt x="0" y="17"/>
                    </a:lnTo>
                    <a:lnTo>
                      <a:pt x="188" y="215"/>
                    </a:lnTo>
                    <a:lnTo>
                      <a:pt x="208" y="224"/>
                    </a:lnTo>
                    <a:lnTo>
                      <a:pt x="210" y="224"/>
                    </a:lnTo>
                    <a:lnTo>
                      <a:pt x="219" y="220"/>
                    </a:lnTo>
                    <a:close/>
                  </a:path>
                </a:pathLst>
              </a:custGeom>
              <a:noFill/>
              <a:ln w="63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135" name="未知">
                <a:extLst>
                  <a:ext uri="{FF2B5EF4-FFF2-40B4-BE49-F238E27FC236}">
                    <a16:creationId xmlns:a16="http://schemas.microsoft.com/office/drawing/2014/main" id="{D8FBC681-A941-9BAC-6503-82B285E769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4" y="887"/>
                <a:ext cx="2" cy="22"/>
              </a:xfrm>
              <a:custGeom>
                <a:avLst/>
                <a:gdLst>
                  <a:gd name="T0" fmla="*/ 0 w 5"/>
                  <a:gd name="T1" fmla="*/ 0 h 57"/>
                  <a:gd name="T2" fmla="*/ 0 w 5"/>
                  <a:gd name="T3" fmla="*/ 0 h 57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5" h="57">
                    <a:moveTo>
                      <a:pt x="5" y="0"/>
                    </a:moveTo>
                    <a:lnTo>
                      <a:pt x="0" y="57"/>
                    </a:lnTo>
                  </a:path>
                </a:pathLst>
              </a:custGeom>
              <a:noFill/>
              <a:ln w="3175" cmpd="sng">
                <a:solidFill>
                  <a:srgbClr val="6666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136" name="未知">
                <a:extLst>
                  <a:ext uri="{FF2B5EF4-FFF2-40B4-BE49-F238E27FC236}">
                    <a16:creationId xmlns:a16="http://schemas.microsoft.com/office/drawing/2014/main" id="{326A68CF-FA8C-9948-E2D8-4074A4F481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3" y="887"/>
                <a:ext cx="2" cy="22"/>
              </a:xfrm>
              <a:custGeom>
                <a:avLst/>
                <a:gdLst>
                  <a:gd name="T0" fmla="*/ 0 w 5"/>
                  <a:gd name="T1" fmla="*/ 0 h 57"/>
                  <a:gd name="T2" fmla="*/ 0 w 5"/>
                  <a:gd name="T3" fmla="*/ 0 h 57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5" h="57">
                    <a:moveTo>
                      <a:pt x="5" y="0"/>
                    </a:moveTo>
                    <a:lnTo>
                      <a:pt x="0" y="57"/>
                    </a:lnTo>
                  </a:path>
                </a:pathLst>
              </a:custGeom>
              <a:noFill/>
              <a:ln w="3175" cmpd="sng">
                <a:solidFill>
                  <a:srgbClr val="BEBEBE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137" name="未知">
                <a:extLst>
                  <a:ext uri="{FF2B5EF4-FFF2-40B4-BE49-F238E27FC236}">
                    <a16:creationId xmlns:a16="http://schemas.microsoft.com/office/drawing/2014/main" id="{7CDC7997-F048-3CE9-6F28-8DBA063D07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5" y="907"/>
                <a:ext cx="2" cy="23"/>
              </a:xfrm>
              <a:custGeom>
                <a:avLst/>
                <a:gdLst>
                  <a:gd name="T0" fmla="*/ 0 w 5"/>
                  <a:gd name="T1" fmla="*/ 0 h 57"/>
                  <a:gd name="T2" fmla="*/ 0 w 5"/>
                  <a:gd name="T3" fmla="*/ 0 h 57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5" h="57">
                    <a:moveTo>
                      <a:pt x="5" y="0"/>
                    </a:moveTo>
                    <a:lnTo>
                      <a:pt x="0" y="57"/>
                    </a:lnTo>
                  </a:path>
                </a:pathLst>
              </a:custGeom>
              <a:noFill/>
              <a:ln w="3175" cmpd="sng">
                <a:solidFill>
                  <a:srgbClr val="6666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138" name="未知">
                <a:extLst>
                  <a:ext uri="{FF2B5EF4-FFF2-40B4-BE49-F238E27FC236}">
                    <a16:creationId xmlns:a16="http://schemas.microsoft.com/office/drawing/2014/main" id="{B1832339-A7F3-BB6C-0862-32CBEC2CE9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4" y="907"/>
                <a:ext cx="2" cy="23"/>
              </a:xfrm>
              <a:custGeom>
                <a:avLst/>
                <a:gdLst>
                  <a:gd name="T0" fmla="*/ 0 w 5"/>
                  <a:gd name="T1" fmla="*/ 0 h 57"/>
                  <a:gd name="T2" fmla="*/ 0 w 5"/>
                  <a:gd name="T3" fmla="*/ 0 h 57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5" h="57">
                    <a:moveTo>
                      <a:pt x="5" y="0"/>
                    </a:moveTo>
                    <a:lnTo>
                      <a:pt x="0" y="57"/>
                    </a:lnTo>
                  </a:path>
                </a:pathLst>
              </a:custGeom>
              <a:noFill/>
              <a:ln w="3175" cmpd="sng">
                <a:solidFill>
                  <a:srgbClr val="BEBEBE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139" name="未知">
                <a:extLst>
                  <a:ext uri="{FF2B5EF4-FFF2-40B4-BE49-F238E27FC236}">
                    <a16:creationId xmlns:a16="http://schemas.microsoft.com/office/drawing/2014/main" id="{7CF44319-9FD7-B821-4CCD-6148A51798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5" y="917"/>
                <a:ext cx="2" cy="23"/>
              </a:xfrm>
              <a:custGeom>
                <a:avLst/>
                <a:gdLst>
                  <a:gd name="T0" fmla="*/ 0 w 6"/>
                  <a:gd name="T1" fmla="*/ 0 h 56"/>
                  <a:gd name="T2" fmla="*/ 0 w 6"/>
                  <a:gd name="T3" fmla="*/ 0 h 56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6" h="56">
                    <a:moveTo>
                      <a:pt x="6" y="0"/>
                    </a:moveTo>
                    <a:lnTo>
                      <a:pt x="0" y="56"/>
                    </a:lnTo>
                  </a:path>
                </a:pathLst>
              </a:custGeom>
              <a:noFill/>
              <a:ln w="3175" cmpd="sng">
                <a:solidFill>
                  <a:srgbClr val="6666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140" name="未知">
                <a:extLst>
                  <a:ext uri="{FF2B5EF4-FFF2-40B4-BE49-F238E27FC236}">
                    <a16:creationId xmlns:a16="http://schemas.microsoft.com/office/drawing/2014/main" id="{0FEBB911-29A2-2A4D-6C05-D9C0CC9247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4" y="917"/>
                <a:ext cx="2" cy="23"/>
              </a:xfrm>
              <a:custGeom>
                <a:avLst/>
                <a:gdLst>
                  <a:gd name="T0" fmla="*/ 0 w 6"/>
                  <a:gd name="T1" fmla="*/ 0 h 56"/>
                  <a:gd name="T2" fmla="*/ 0 w 6"/>
                  <a:gd name="T3" fmla="*/ 0 h 56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6" h="56">
                    <a:moveTo>
                      <a:pt x="6" y="0"/>
                    </a:moveTo>
                    <a:lnTo>
                      <a:pt x="0" y="56"/>
                    </a:lnTo>
                  </a:path>
                </a:pathLst>
              </a:custGeom>
              <a:noFill/>
              <a:ln w="3175" cmpd="sng">
                <a:solidFill>
                  <a:srgbClr val="BEBEBE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141" name="未知">
                <a:extLst>
                  <a:ext uri="{FF2B5EF4-FFF2-40B4-BE49-F238E27FC236}">
                    <a16:creationId xmlns:a16="http://schemas.microsoft.com/office/drawing/2014/main" id="{1285882D-E213-4694-8959-B97DCCDF7D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5" y="897"/>
                <a:ext cx="2" cy="23"/>
              </a:xfrm>
              <a:custGeom>
                <a:avLst/>
                <a:gdLst>
                  <a:gd name="T0" fmla="*/ 0 w 5"/>
                  <a:gd name="T1" fmla="*/ 0 h 57"/>
                  <a:gd name="T2" fmla="*/ 0 w 5"/>
                  <a:gd name="T3" fmla="*/ 0 h 57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5" h="57">
                    <a:moveTo>
                      <a:pt x="5" y="0"/>
                    </a:moveTo>
                    <a:lnTo>
                      <a:pt x="0" y="57"/>
                    </a:lnTo>
                  </a:path>
                </a:pathLst>
              </a:custGeom>
              <a:noFill/>
              <a:ln w="3175" cmpd="sng">
                <a:solidFill>
                  <a:srgbClr val="6666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142" name="未知">
                <a:extLst>
                  <a:ext uri="{FF2B5EF4-FFF2-40B4-BE49-F238E27FC236}">
                    <a16:creationId xmlns:a16="http://schemas.microsoft.com/office/drawing/2014/main" id="{0D824E46-91FE-A075-08D6-B1CC3BAE9A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4" y="897"/>
                <a:ext cx="2" cy="23"/>
              </a:xfrm>
              <a:custGeom>
                <a:avLst/>
                <a:gdLst>
                  <a:gd name="T0" fmla="*/ 0 w 5"/>
                  <a:gd name="T1" fmla="*/ 0 h 57"/>
                  <a:gd name="T2" fmla="*/ 0 w 5"/>
                  <a:gd name="T3" fmla="*/ 0 h 57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5" h="57">
                    <a:moveTo>
                      <a:pt x="5" y="0"/>
                    </a:moveTo>
                    <a:lnTo>
                      <a:pt x="0" y="57"/>
                    </a:lnTo>
                  </a:path>
                </a:pathLst>
              </a:custGeom>
              <a:noFill/>
              <a:ln w="3175" cmpd="sng">
                <a:solidFill>
                  <a:srgbClr val="BEBEBE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143" name="未知">
                <a:extLst>
                  <a:ext uri="{FF2B5EF4-FFF2-40B4-BE49-F238E27FC236}">
                    <a16:creationId xmlns:a16="http://schemas.microsoft.com/office/drawing/2014/main" id="{047AC934-9C83-1479-14AF-C0CB0C41BC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5" y="877"/>
                <a:ext cx="2" cy="23"/>
              </a:xfrm>
              <a:custGeom>
                <a:avLst/>
                <a:gdLst>
                  <a:gd name="T0" fmla="*/ 0 w 5"/>
                  <a:gd name="T1" fmla="*/ 0 h 57"/>
                  <a:gd name="T2" fmla="*/ 0 w 5"/>
                  <a:gd name="T3" fmla="*/ 0 h 57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5" h="57">
                    <a:moveTo>
                      <a:pt x="5" y="0"/>
                    </a:moveTo>
                    <a:lnTo>
                      <a:pt x="0" y="57"/>
                    </a:lnTo>
                  </a:path>
                </a:pathLst>
              </a:custGeom>
              <a:noFill/>
              <a:ln w="3175" cmpd="sng">
                <a:solidFill>
                  <a:srgbClr val="6666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144" name="未知">
                <a:extLst>
                  <a:ext uri="{FF2B5EF4-FFF2-40B4-BE49-F238E27FC236}">
                    <a16:creationId xmlns:a16="http://schemas.microsoft.com/office/drawing/2014/main" id="{73DB4F52-108D-529F-A0A7-D678B21F02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4" y="877"/>
                <a:ext cx="2" cy="23"/>
              </a:xfrm>
              <a:custGeom>
                <a:avLst/>
                <a:gdLst>
                  <a:gd name="T0" fmla="*/ 0 w 6"/>
                  <a:gd name="T1" fmla="*/ 0 h 57"/>
                  <a:gd name="T2" fmla="*/ 0 w 6"/>
                  <a:gd name="T3" fmla="*/ 0 h 57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6" h="57">
                    <a:moveTo>
                      <a:pt x="6" y="0"/>
                    </a:moveTo>
                    <a:lnTo>
                      <a:pt x="0" y="57"/>
                    </a:lnTo>
                  </a:path>
                </a:pathLst>
              </a:custGeom>
              <a:noFill/>
              <a:ln w="3175" cmpd="sng">
                <a:solidFill>
                  <a:srgbClr val="BEBEBE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145" name="未知">
                <a:extLst>
                  <a:ext uri="{FF2B5EF4-FFF2-40B4-BE49-F238E27FC236}">
                    <a16:creationId xmlns:a16="http://schemas.microsoft.com/office/drawing/2014/main" id="{00CC773D-7647-9607-843E-74C8BFA733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5" y="915"/>
                <a:ext cx="251" cy="250"/>
              </a:xfrm>
              <a:custGeom>
                <a:avLst/>
                <a:gdLst>
                  <a:gd name="T0" fmla="*/ 0 w 627"/>
                  <a:gd name="T1" fmla="*/ 0 h 626"/>
                  <a:gd name="T2" fmla="*/ 0 w 627"/>
                  <a:gd name="T3" fmla="*/ 0 h 626"/>
                  <a:gd name="T4" fmla="*/ 0 w 627"/>
                  <a:gd name="T5" fmla="*/ 0 h 626"/>
                  <a:gd name="T6" fmla="*/ 0 w 627"/>
                  <a:gd name="T7" fmla="*/ 0 h 626"/>
                  <a:gd name="T8" fmla="*/ 0 w 627"/>
                  <a:gd name="T9" fmla="*/ 0 h 626"/>
                  <a:gd name="T10" fmla="*/ 0 w 627"/>
                  <a:gd name="T11" fmla="*/ 0 h 626"/>
                  <a:gd name="T12" fmla="*/ 0 w 627"/>
                  <a:gd name="T13" fmla="*/ 0 h 626"/>
                  <a:gd name="T14" fmla="*/ 0 w 627"/>
                  <a:gd name="T15" fmla="*/ 0 h 626"/>
                  <a:gd name="T16" fmla="*/ 0 w 627"/>
                  <a:gd name="T17" fmla="*/ 0 h 626"/>
                  <a:gd name="T18" fmla="*/ 0 w 627"/>
                  <a:gd name="T19" fmla="*/ 0 h 626"/>
                  <a:gd name="T20" fmla="*/ 0 w 627"/>
                  <a:gd name="T21" fmla="*/ 0 h 626"/>
                  <a:gd name="T22" fmla="*/ 0 w 627"/>
                  <a:gd name="T23" fmla="*/ 0 h 626"/>
                  <a:gd name="T24" fmla="*/ 0 w 627"/>
                  <a:gd name="T25" fmla="*/ 0 h 626"/>
                  <a:gd name="T26" fmla="*/ 0 w 627"/>
                  <a:gd name="T27" fmla="*/ 0 h 626"/>
                  <a:gd name="T28" fmla="*/ 0 w 627"/>
                  <a:gd name="T29" fmla="*/ 0 h 626"/>
                  <a:gd name="T30" fmla="*/ 0 w 627"/>
                  <a:gd name="T31" fmla="*/ 0 h 626"/>
                  <a:gd name="T32" fmla="*/ 0 w 627"/>
                  <a:gd name="T33" fmla="*/ 0 h 62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627" h="626">
                    <a:moveTo>
                      <a:pt x="541" y="546"/>
                    </a:moveTo>
                    <a:lnTo>
                      <a:pt x="592" y="511"/>
                    </a:lnTo>
                    <a:lnTo>
                      <a:pt x="594" y="489"/>
                    </a:lnTo>
                    <a:lnTo>
                      <a:pt x="627" y="626"/>
                    </a:lnTo>
                    <a:lnTo>
                      <a:pt x="594" y="489"/>
                    </a:lnTo>
                    <a:lnTo>
                      <a:pt x="594" y="486"/>
                    </a:lnTo>
                    <a:lnTo>
                      <a:pt x="180" y="66"/>
                    </a:lnTo>
                    <a:lnTo>
                      <a:pt x="130" y="31"/>
                    </a:lnTo>
                    <a:lnTo>
                      <a:pt x="127" y="31"/>
                    </a:lnTo>
                    <a:lnTo>
                      <a:pt x="81" y="71"/>
                    </a:lnTo>
                    <a:lnTo>
                      <a:pt x="79" y="82"/>
                    </a:lnTo>
                    <a:lnTo>
                      <a:pt x="0" y="0"/>
                    </a:lnTo>
                    <a:lnTo>
                      <a:pt x="79" y="82"/>
                    </a:lnTo>
                    <a:lnTo>
                      <a:pt x="79" y="84"/>
                    </a:lnTo>
                    <a:lnTo>
                      <a:pt x="499" y="533"/>
                    </a:lnTo>
                    <a:lnTo>
                      <a:pt x="537" y="546"/>
                    </a:lnTo>
                    <a:lnTo>
                      <a:pt x="541" y="546"/>
                    </a:lnTo>
                    <a:close/>
                  </a:path>
                </a:pathLst>
              </a:custGeom>
              <a:blipFill dpi="0" rotWithShape="0">
                <a:blip r:embed="rId11"/>
                <a:srcRect/>
                <a:stretch>
                  <a:fillRect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146" name="未知">
                <a:extLst>
                  <a:ext uri="{FF2B5EF4-FFF2-40B4-BE49-F238E27FC236}">
                    <a16:creationId xmlns:a16="http://schemas.microsoft.com/office/drawing/2014/main" id="{327B0C8C-9EA7-733C-0709-42D1DC8596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0" y="895"/>
                <a:ext cx="225" cy="226"/>
              </a:xfrm>
              <a:custGeom>
                <a:avLst/>
                <a:gdLst>
                  <a:gd name="T0" fmla="*/ 0 w 562"/>
                  <a:gd name="T1" fmla="*/ 0 h 563"/>
                  <a:gd name="T2" fmla="*/ 0 w 562"/>
                  <a:gd name="T3" fmla="*/ 0 h 563"/>
                  <a:gd name="T4" fmla="*/ 0 w 562"/>
                  <a:gd name="T5" fmla="*/ 0 h 563"/>
                  <a:gd name="T6" fmla="*/ 0 w 562"/>
                  <a:gd name="T7" fmla="*/ 0 h 563"/>
                  <a:gd name="T8" fmla="*/ 0 w 562"/>
                  <a:gd name="T9" fmla="*/ 0 h 563"/>
                  <a:gd name="T10" fmla="*/ 0 w 562"/>
                  <a:gd name="T11" fmla="*/ 0 h 563"/>
                  <a:gd name="T12" fmla="*/ 0 w 562"/>
                  <a:gd name="T13" fmla="*/ 0 h 563"/>
                  <a:gd name="T14" fmla="*/ 0 w 562"/>
                  <a:gd name="T15" fmla="*/ 0 h 563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562" h="563">
                    <a:moveTo>
                      <a:pt x="480" y="528"/>
                    </a:moveTo>
                    <a:lnTo>
                      <a:pt x="67" y="115"/>
                    </a:lnTo>
                    <a:lnTo>
                      <a:pt x="0" y="0"/>
                    </a:lnTo>
                    <a:lnTo>
                      <a:pt x="67" y="115"/>
                    </a:lnTo>
                    <a:lnTo>
                      <a:pt x="481" y="529"/>
                    </a:lnTo>
                    <a:lnTo>
                      <a:pt x="562" y="563"/>
                    </a:lnTo>
                    <a:lnTo>
                      <a:pt x="481" y="529"/>
                    </a:lnTo>
                    <a:lnTo>
                      <a:pt x="480" y="528"/>
                    </a:lnTo>
                    <a:close/>
                  </a:path>
                </a:pathLst>
              </a:custGeom>
              <a:blipFill dpi="0" rotWithShape="0">
                <a:blip r:embed="rId12"/>
                <a:srcRect/>
                <a:stretch>
                  <a:fillRect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147" name="未知">
                <a:extLst>
                  <a:ext uri="{FF2B5EF4-FFF2-40B4-BE49-F238E27FC236}">
                    <a16:creationId xmlns:a16="http://schemas.microsoft.com/office/drawing/2014/main" id="{4C83357A-4DFA-AD65-CB59-2A75FCA046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9" y="901"/>
                <a:ext cx="101" cy="101"/>
              </a:xfrm>
              <a:custGeom>
                <a:avLst/>
                <a:gdLst>
                  <a:gd name="T0" fmla="*/ 0 w 253"/>
                  <a:gd name="T1" fmla="*/ 0 h 253"/>
                  <a:gd name="T2" fmla="*/ 0 w 253"/>
                  <a:gd name="T3" fmla="*/ 0 h 253"/>
                  <a:gd name="T4" fmla="*/ 0 w 253"/>
                  <a:gd name="T5" fmla="*/ 0 h 253"/>
                  <a:gd name="T6" fmla="*/ 0 w 253"/>
                  <a:gd name="T7" fmla="*/ 0 h 253"/>
                  <a:gd name="T8" fmla="*/ 0 w 253"/>
                  <a:gd name="T9" fmla="*/ 0 h 253"/>
                  <a:gd name="T10" fmla="*/ 0 w 253"/>
                  <a:gd name="T11" fmla="*/ 0 h 253"/>
                  <a:gd name="T12" fmla="*/ 0 w 253"/>
                  <a:gd name="T13" fmla="*/ 0 h 253"/>
                  <a:gd name="T14" fmla="*/ 0 w 253"/>
                  <a:gd name="T15" fmla="*/ 0 h 253"/>
                  <a:gd name="T16" fmla="*/ 0 w 253"/>
                  <a:gd name="T17" fmla="*/ 0 h 253"/>
                  <a:gd name="T18" fmla="*/ 0 w 253"/>
                  <a:gd name="T19" fmla="*/ 0 h 25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53" h="253">
                    <a:moveTo>
                      <a:pt x="143" y="124"/>
                    </a:moveTo>
                    <a:lnTo>
                      <a:pt x="233" y="97"/>
                    </a:lnTo>
                    <a:lnTo>
                      <a:pt x="253" y="253"/>
                    </a:lnTo>
                    <a:lnTo>
                      <a:pt x="233" y="97"/>
                    </a:lnTo>
                    <a:lnTo>
                      <a:pt x="158" y="21"/>
                    </a:lnTo>
                    <a:lnTo>
                      <a:pt x="20" y="152"/>
                    </a:lnTo>
                    <a:lnTo>
                      <a:pt x="0" y="0"/>
                    </a:lnTo>
                    <a:lnTo>
                      <a:pt x="20" y="152"/>
                    </a:lnTo>
                    <a:lnTo>
                      <a:pt x="47" y="170"/>
                    </a:lnTo>
                    <a:lnTo>
                      <a:pt x="143" y="124"/>
                    </a:lnTo>
                    <a:close/>
                  </a:path>
                </a:pathLst>
              </a:custGeom>
              <a:blipFill dpi="0" rotWithShape="0">
                <a:blip r:embed="rId13"/>
                <a:srcRect/>
                <a:stretch>
                  <a:fillRect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148" name="未知">
                <a:extLst>
                  <a:ext uri="{FF2B5EF4-FFF2-40B4-BE49-F238E27FC236}">
                    <a16:creationId xmlns:a16="http://schemas.microsoft.com/office/drawing/2014/main" id="{153CE01B-B53C-DCE3-B09D-FBAAE2E136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4" y="877"/>
                <a:ext cx="70" cy="70"/>
              </a:xfrm>
              <a:custGeom>
                <a:avLst/>
                <a:gdLst>
                  <a:gd name="T0" fmla="*/ 0 w 175"/>
                  <a:gd name="T1" fmla="*/ 0 h 175"/>
                  <a:gd name="T2" fmla="*/ 0 w 175"/>
                  <a:gd name="T3" fmla="*/ 0 h 175"/>
                  <a:gd name="T4" fmla="*/ 0 w 175"/>
                  <a:gd name="T5" fmla="*/ 0 h 175"/>
                  <a:gd name="T6" fmla="*/ 0 w 175"/>
                  <a:gd name="T7" fmla="*/ 0 h 175"/>
                  <a:gd name="T8" fmla="*/ 0 w 175"/>
                  <a:gd name="T9" fmla="*/ 0 h 175"/>
                  <a:gd name="T10" fmla="*/ 0 w 175"/>
                  <a:gd name="T11" fmla="*/ 0 h 175"/>
                  <a:gd name="T12" fmla="*/ 0 w 175"/>
                  <a:gd name="T13" fmla="*/ 0 h 175"/>
                  <a:gd name="T14" fmla="*/ 0 w 175"/>
                  <a:gd name="T15" fmla="*/ 0 h 175"/>
                  <a:gd name="T16" fmla="*/ 0 w 175"/>
                  <a:gd name="T17" fmla="*/ 0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5" h="175">
                    <a:moveTo>
                      <a:pt x="110" y="143"/>
                    </a:moveTo>
                    <a:lnTo>
                      <a:pt x="175" y="175"/>
                    </a:lnTo>
                    <a:lnTo>
                      <a:pt x="110" y="143"/>
                    </a:lnTo>
                    <a:lnTo>
                      <a:pt x="48" y="55"/>
                    </a:lnTo>
                    <a:lnTo>
                      <a:pt x="22" y="80"/>
                    </a:lnTo>
                    <a:lnTo>
                      <a:pt x="0" y="0"/>
                    </a:lnTo>
                    <a:lnTo>
                      <a:pt x="22" y="80"/>
                    </a:lnTo>
                    <a:lnTo>
                      <a:pt x="97" y="156"/>
                    </a:lnTo>
                    <a:lnTo>
                      <a:pt x="110" y="143"/>
                    </a:lnTo>
                    <a:close/>
                  </a:path>
                </a:pathLst>
              </a:custGeom>
              <a:blipFill dpi="0" rotWithShape="0">
                <a:blip r:embed="rId14"/>
                <a:srcRect/>
                <a:stretch>
                  <a:fillRect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149" name="未知">
                <a:extLst>
                  <a:ext uri="{FF2B5EF4-FFF2-40B4-BE49-F238E27FC236}">
                    <a16:creationId xmlns:a16="http://schemas.microsoft.com/office/drawing/2014/main" id="{93F1EEBE-3BD6-E71A-9A68-33C7FEF6E2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7" y="899"/>
                <a:ext cx="91" cy="70"/>
              </a:xfrm>
              <a:custGeom>
                <a:avLst/>
                <a:gdLst>
                  <a:gd name="T0" fmla="*/ 0 w 226"/>
                  <a:gd name="T1" fmla="*/ 0 h 174"/>
                  <a:gd name="T2" fmla="*/ 0 w 226"/>
                  <a:gd name="T3" fmla="*/ 0 h 174"/>
                  <a:gd name="T4" fmla="*/ 0 w 226"/>
                  <a:gd name="T5" fmla="*/ 0 h 174"/>
                  <a:gd name="T6" fmla="*/ 0 w 226"/>
                  <a:gd name="T7" fmla="*/ 0 h 174"/>
                  <a:gd name="T8" fmla="*/ 0 w 226"/>
                  <a:gd name="T9" fmla="*/ 0 h 174"/>
                  <a:gd name="T10" fmla="*/ 0 w 226"/>
                  <a:gd name="T11" fmla="*/ 0 h 174"/>
                  <a:gd name="T12" fmla="*/ 0 w 226"/>
                  <a:gd name="T13" fmla="*/ 0 h 174"/>
                  <a:gd name="T14" fmla="*/ 0 w 226"/>
                  <a:gd name="T15" fmla="*/ 0 h 174"/>
                  <a:gd name="T16" fmla="*/ 0 w 226"/>
                  <a:gd name="T17" fmla="*/ 0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226" h="174">
                    <a:moveTo>
                      <a:pt x="226" y="88"/>
                    </a:moveTo>
                    <a:lnTo>
                      <a:pt x="175" y="142"/>
                    </a:lnTo>
                    <a:lnTo>
                      <a:pt x="170" y="141"/>
                    </a:lnTo>
                    <a:lnTo>
                      <a:pt x="166" y="140"/>
                    </a:lnTo>
                    <a:lnTo>
                      <a:pt x="123" y="128"/>
                    </a:lnTo>
                    <a:lnTo>
                      <a:pt x="27" y="174"/>
                    </a:lnTo>
                    <a:lnTo>
                      <a:pt x="0" y="156"/>
                    </a:lnTo>
                    <a:lnTo>
                      <a:pt x="164" y="0"/>
                    </a:lnTo>
                    <a:lnTo>
                      <a:pt x="226" y="88"/>
                    </a:lnTo>
                    <a:close/>
                  </a:path>
                </a:pathLst>
              </a:custGeom>
              <a:noFill/>
              <a:ln w="63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150" name="未知">
                <a:extLst>
                  <a:ext uri="{FF2B5EF4-FFF2-40B4-BE49-F238E27FC236}">
                    <a16:creationId xmlns:a16="http://schemas.microsoft.com/office/drawing/2014/main" id="{653A40EF-3534-3F63-B5E3-9B89E42F78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1" y="905"/>
                <a:ext cx="7" cy="6"/>
              </a:xfrm>
              <a:custGeom>
                <a:avLst/>
                <a:gdLst>
                  <a:gd name="T0" fmla="*/ 0 w 16"/>
                  <a:gd name="T1" fmla="*/ 0 h 17"/>
                  <a:gd name="T2" fmla="*/ 0 w 16"/>
                  <a:gd name="T3" fmla="*/ 0 h 17"/>
                  <a:gd name="T4" fmla="*/ 0 w 16"/>
                  <a:gd name="T5" fmla="*/ 0 h 17"/>
                  <a:gd name="T6" fmla="*/ 0 w 16"/>
                  <a:gd name="T7" fmla="*/ 0 h 17"/>
                  <a:gd name="T8" fmla="*/ 0 w 16"/>
                  <a:gd name="T9" fmla="*/ 0 h 17"/>
                  <a:gd name="T10" fmla="*/ 0 w 16"/>
                  <a:gd name="T11" fmla="*/ 0 h 1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6" h="17">
                    <a:moveTo>
                      <a:pt x="15" y="16"/>
                    </a:moveTo>
                    <a:lnTo>
                      <a:pt x="16" y="15"/>
                    </a:lnTo>
                    <a:lnTo>
                      <a:pt x="0" y="0"/>
                    </a:lnTo>
                    <a:lnTo>
                      <a:pt x="2" y="1"/>
                    </a:lnTo>
                    <a:lnTo>
                      <a:pt x="14" y="17"/>
                    </a:lnTo>
                    <a:lnTo>
                      <a:pt x="15" y="1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151" name="未知">
                <a:extLst>
                  <a:ext uri="{FF2B5EF4-FFF2-40B4-BE49-F238E27FC236}">
                    <a16:creationId xmlns:a16="http://schemas.microsoft.com/office/drawing/2014/main" id="{0489CC7B-E5ED-305D-455E-5EFE5916D9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" y="828"/>
                <a:ext cx="111" cy="111"/>
              </a:xfrm>
              <a:custGeom>
                <a:avLst/>
                <a:gdLst>
                  <a:gd name="T0" fmla="*/ 0 w 279"/>
                  <a:gd name="T1" fmla="*/ 0 h 279"/>
                  <a:gd name="T2" fmla="*/ 0 w 279"/>
                  <a:gd name="T3" fmla="*/ 0 h 279"/>
                  <a:gd name="T4" fmla="*/ 0 w 279"/>
                  <a:gd name="T5" fmla="*/ 0 h 279"/>
                  <a:gd name="T6" fmla="*/ 0 w 279"/>
                  <a:gd name="T7" fmla="*/ 0 h 279"/>
                  <a:gd name="T8" fmla="*/ 0 w 279"/>
                  <a:gd name="T9" fmla="*/ 0 h 279"/>
                  <a:gd name="T10" fmla="*/ 0 w 279"/>
                  <a:gd name="T11" fmla="*/ 0 h 279"/>
                  <a:gd name="T12" fmla="*/ 0 w 279"/>
                  <a:gd name="T13" fmla="*/ 0 h 279"/>
                  <a:gd name="T14" fmla="*/ 0 w 279"/>
                  <a:gd name="T15" fmla="*/ 0 h 279"/>
                  <a:gd name="T16" fmla="*/ 0 w 279"/>
                  <a:gd name="T17" fmla="*/ 0 h 279"/>
                  <a:gd name="T18" fmla="*/ 0 w 279"/>
                  <a:gd name="T19" fmla="*/ 0 h 279"/>
                  <a:gd name="T20" fmla="*/ 0 w 279"/>
                  <a:gd name="T21" fmla="*/ 0 h 279"/>
                  <a:gd name="T22" fmla="*/ 0 w 279"/>
                  <a:gd name="T23" fmla="*/ 0 h 279"/>
                  <a:gd name="T24" fmla="*/ 0 w 279"/>
                  <a:gd name="T25" fmla="*/ 0 h 279"/>
                  <a:gd name="T26" fmla="*/ 0 w 279"/>
                  <a:gd name="T27" fmla="*/ 0 h 279"/>
                  <a:gd name="T28" fmla="*/ 0 w 279"/>
                  <a:gd name="T29" fmla="*/ 0 h 279"/>
                  <a:gd name="T30" fmla="*/ 0 w 279"/>
                  <a:gd name="T31" fmla="*/ 0 h 279"/>
                  <a:gd name="T32" fmla="*/ 0 w 279"/>
                  <a:gd name="T33" fmla="*/ 0 h 279"/>
                  <a:gd name="T34" fmla="*/ 0 w 279"/>
                  <a:gd name="T35" fmla="*/ 0 h 279"/>
                  <a:gd name="T36" fmla="*/ 0 w 279"/>
                  <a:gd name="T37" fmla="*/ 0 h 279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0" t="0" r="r" b="b"/>
                <a:pathLst>
                  <a:path w="279" h="279">
                    <a:moveTo>
                      <a:pt x="72" y="206"/>
                    </a:moveTo>
                    <a:lnTo>
                      <a:pt x="114" y="160"/>
                    </a:lnTo>
                    <a:lnTo>
                      <a:pt x="164" y="116"/>
                    </a:lnTo>
                    <a:lnTo>
                      <a:pt x="181" y="108"/>
                    </a:lnTo>
                    <a:lnTo>
                      <a:pt x="230" y="157"/>
                    </a:lnTo>
                    <a:lnTo>
                      <a:pt x="260" y="126"/>
                    </a:lnTo>
                    <a:lnTo>
                      <a:pt x="279" y="279"/>
                    </a:lnTo>
                    <a:lnTo>
                      <a:pt x="260" y="126"/>
                    </a:lnTo>
                    <a:lnTo>
                      <a:pt x="164" y="30"/>
                    </a:lnTo>
                    <a:lnTo>
                      <a:pt x="156" y="35"/>
                    </a:lnTo>
                    <a:lnTo>
                      <a:pt x="147" y="43"/>
                    </a:lnTo>
                    <a:lnTo>
                      <a:pt x="102" y="88"/>
                    </a:lnTo>
                    <a:lnTo>
                      <a:pt x="63" y="141"/>
                    </a:lnTo>
                    <a:lnTo>
                      <a:pt x="49" y="177"/>
                    </a:lnTo>
                    <a:lnTo>
                      <a:pt x="0" y="0"/>
                    </a:lnTo>
                    <a:lnTo>
                      <a:pt x="49" y="177"/>
                    </a:lnTo>
                    <a:lnTo>
                      <a:pt x="49" y="178"/>
                    </a:lnTo>
                    <a:lnTo>
                      <a:pt x="72" y="207"/>
                    </a:lnTo>
                    <a:lnTo>
                      <a:pt x="72" y="206"/>
                    </a:lnTo>
                    <a:close/>
                  </a:path>
                </a:pathLst>
              </a:custGeom>
              <a:blipFill dpi="0" rotWithShape="0">
                <a:blip r:embed="rId15"/>
                <a:srcRect/>
                <a:stretch>
                  <a:fillRect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152" name="未知">
                <a:extLst>
                  <a:ext uri="{FF2B5EF4-FFF2-40B4-BE49-F238E27FC236}">
                    <a16:creationId xmlns:a16="http://schemas.microsoft.com/office/drawing/2014/main" id="{E3BDE74B-47DB-DF84-D537-F920DB7898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3" y="805"/>
                <a:ext cx="80" cy="80"/>
              </a:xfrm>
              <a:custGeom>
                <a:avLst/>
                <a:gdLst>
                  <a:gd name="T0" fmla="*/ 0 w 201"/>
                  <a:gd name="T1" fmla="*/ 0 h 201"/>
                  <a:gd name="T2" fmla="*/ 0 w 201"/>
                  <a:gd name="T3" fmla="*/ 0 h 201"/>
                  <a:gd name="T4" fmla="*/ 0 w 201"/>
                  <a:gd name="T5" fmla="*/ 0 h 201"/>
                  <a:gd name="T6" fmla="*/ 0 w 201"/>
                  <a:gd name="T7" fmla="*/ 0 h 201"/>
                  <a:gd name="T8" fmla="*/ 0 w 201"/>
                  <a:gd name="T9" fmla="*/ 0 h 201"/>
                  <a:gd name="T10" fmla="*/ 0 w 201"/>
                  <a:gd name="T11" fmla="*/ 0 h 201"/>
                  <a:gd name="T12" fmla="*/ 0 w 201"/>
                  <a:gd name="T13" fmla="*/ 0 h 201"/>
                  <a:gd name="T14" fmla="*/ 0 w 201"/>
                  <a:gd name="T15" fmla="*/ 0 h 201"/>
                  <a:gd name="T16" fmla="*/ 0 w 201"/>
                  <a:gd name="T17" fmla="*/ 0 h 201"/>
                  <a:gd name="T18" fmla="*/ 0 w 201"/>
                  <a:gd name="T19" fmla="*/ 0 h 201"/>
                  <a:gd name="T20" fmla="*/ 0 w 201"/>
                  <a:gd name="T21" fmla="*/ 0 h 201"/>
                  <a:gd name="T22" fmla="*/ 0 w 201"/>
                  <a:gd name="T23" fmla="*/ 0 h 201"/>
                  <a:gd name="T24" fmla="*/ 0 w 201"/>
                  <a:gd name="T25" fmla="*/ 0 h 201"/>
                  <a:gd name="T26" fmla="*/ 0 w 201"/>
                  <a:gd name="T27" fmla="*/ 0 h 201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201" h="201">
                    <a:moveTo>
                      <a:pt x="148" y="159"/>
                    </a:moveTo>
                    <a:lnTo>
                      <a:pt x="201" y="201"/>
                    </a:lnTo>
                    <a:lnTo>
                      <a:pt x="148" y="159"/>
                    </a:lnTo>
                    <a:lnTo>
                      <a:pt x="122" y="104"/>
                    </a:lnTo>
                    <a:lnTo>
                      <a:pt x="68" y="68"/>
                    </a:lnTo>
                    <a:lnTo>
                      <a:pt x="59" y="70"/>
                    </a:lnTo>
                    <a:lnTo>
                      <a:pt x="50" y="74"/>
                    </a:lnTo>
                    <a:lnTo>
                      <a:pt x="40" y="79"/>
                    </a:lnTo>
                    <a:lnTo>
                      <a:pt x="31" y="85"/>
                    </a:lnTo>
                    <a:lnTo>
                      <a:pt x="29" y="87"/>
                    </a:lnTo>
                    <a:lnTo>
                      <a:pt x="0" y="0"/>
                    </a:lnTo>
                    <a:lnTo>
                      <a:pt x="29" y="87"/>
                    </a:lnTo>
                    <a:lnTo>
                      <a:pt x="125" y="183"/>
                    </a:lnTo>
                    <a:lnTo>
                      <a:pt x="148" y="159"/>
                    </a:lnTo>
                    <a:close/>
                  </a:path>
                </a:pathLst>
              </a:custGeom>
              <a:blipFill dpi="0" rotWithShape="0">
                <a:blip r:embed="rId16"/>
                <a:srcRect/>
                <a:stretch>
                  <a:fillRect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153" name="未知">
                <a:extLst>
                  <a:ext uri="{FF2B5EF4-FFF2-40B4-BE49-F238E27FC236}">
                    <a16:creationId xmlns:a16="http://schemas.microsoft.com/office/drawing/2014/main" id="{A37CAE31-6F27-ECDA-EFDF-FAE1A82FD2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8" y="832"/>
                <a:ext cx="94" cy="79"/>
              </a:xfrm>
              <a:custGeom>
                <a:avLst/>
                <a:gdLst>
                  <a:gd name="T0" fmla="*/ 0 w 234"/>
                  <a:gd name="T1" fmla="*/ 0 h 198"/>
                  <a:gd name="T2" fmla="*/ 0 w 234"/>
                  <a:gd name="T3" fmla="*/ 0 h 198"/>
                  <a:gd name="T4" fmla="*/ 0 w 234"/>
                  <a:gd name="T5" fmla="*/ 0 h 198"/>
                  <a:gd name="T6" fmla="*/ 0 w 234"/>
                  <a:gd name="T7" fmla="*/ 0 h 198"/>
                  <a:gd name="T8" fmla="*/ 0 w 234"/>
                  <a:gd name="T9" fmla="*/ 0 h 198"/>
                  <a:gd name="T10" fmla="*/ 0 w 234"/>
                  <a:gd name="T11" fmla="*/ 0 h 198"/>
                  <a:gd name="T12" fmla="*/ 0 w 234"/>
                  <a:gd name="T13" fmla="*/ 0 h 198"/>
                  <a:gd name="T14" fmla="*/ 0 w 234"/>
                  <a:gd name="T15" fmla="*/ 0 h 198"/>
                  <a:gd name="T16" fmla="*/ 0 w 234"/>
                  <a:gd name="T17" fmla="*/ 0 h 198"/>
                  <a:gd name="T18" fmla="*/ 0 w 234"/>
                  <a:gd name="T19" fmla="*/ 0 h 198"/>
                  <a:gd name="T20" fmla="*/ 0 w 234"/>
                  <a:gd name="T21" fmla="*/ 0 h 198"/>
                  <a:gd name="T22" fmla="*/ 0 w 234"/>
                  <a:gd name="T23" fmla="*/ 0 h 198"/>
                  <a:gd name="T24" fmla="*/ 0 w 234"/>
                  <a:gd name="T25" fmla="*/ 0 h 198"/>
                  <a:gd name="T26" fmla="*/ 0 w 234"/>
                  <a:gd name="T27" fmla="*/ 0 h 198"/>
                  <a:gd name="T28" fmla="*/ 0 w 234"/>
                  <a:gd name="T29" fmla="*/ 0 h 198"/>
                  <a:gd name="T30" fmla="*/ 0 w 234"/>
                  <a:gd name="T31" fmla="*/ 0 h 198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234" h="198">
                    <a:moveTo>
                      <a:pt x="21" y="198"/>
                    </a:moveTo>
                    <a:lnTo>
                      <a:pt x="0" y="166"/>
                    </a:lnTo>
                    <a:lnTo>
                      <a:pt x="0" y="164"/>
                    </a:lnTo>
                    <a:lnTo>
                      <a:pt x="31" y="105"/>
                    </a:lnTo>
                    <a:lnTo>
                      <a:pt x="70" y="58"/>
                    </a:lnTo>
                    <a:lnTo>
                      <a:pt x="117" y="17"/>
                    </a:lnTo>
                    <a:lnTo>
                      <a:pt x="154" y="0"/>
                    </a:lnTo>
                    <a:lnTo>
                      <a:pt x="162" y="0"/>
                    </a:lnTo>
                    <a:lnTo>
                      <a:pt x="213" y="44"/>
                    </a:lnTo>
                    <a:lnTo>
                      <a:pt x="234" y="91"/>
                    </a:lnTo>
                    <a:lnTo>
                      <a:pt x="181" y="146"/>
                    </a:lnTo>
                    <a:lnTo>
                      <a:pt x="132" y="97"/>
                    </a:lnTo>
                    <a:lnTo>
                      <a:pt x="127" y="99"/>
                    </a:lnTo>
                    <a:lnTo>
                      <a:pt x="72" y="142"/>
                    </a:lnTo>
                    <a:lnTo>
                      <a:pt x="30" y="188"/>
                    </a:lnTo>
                    <a:lnTo>
                      <a:pt x="21" y="198"/>
                    </a:lnTo>
                    <a:close/>
                  </a:path>
                </a:pathLst>
              </a:custGeom>
              <a:noFill/>
              <a:ln w="63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154" name="未知">
                <a:extLst>
                  <a:ext uri="{FF2B5EF4-FFF2-40B4-BE49-F238E27FC236}">
                    <a16:creationId xmlns:a16="http://schemas.microsoft.com/office/drawing/2014/main" id="{28E02354-DBE5-33C4-43AE-11B94096B4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" y="910"/>
                <a:ext cx="70" cy="70"/>
              </a:xfrm>
              <a:custGeom>
                <a:avLst/>
                <a:gdLst>
                  <a:gd name="T0" fmla="*/ 0 w 174"/>
                  <a:gd name="T1" fmla="*/ 0 h 174"/>
                  <a:gd name="T2" fmla="*/ 0 w 174"/>
                  <a:gd name="T3" fmla="*/ 0 h 174"/>
                  <a:gd name="T4" fmla="*/ 0 w 174"/>
                  <a:gd name="T5" fmla="*/ 0 h 174"/>
                  <a:gd name="T6" fmla="*/ 0 w 174"/>
                  <a:gd name="T7" fmla="*/ 0 h 174"/>
                  <a:gd name="T8" fmla="*/ 0 w 174"/>
                  <a:gd name="T9" fmla="*/ 0 h 174"/>
                  <a:gd name="T10" fmla="*/ 0 w 174"/>
                  <a:gd name="T11" fmla="*/ 0 h 174"/>
                  <a:gd name="T12" fmla="*/ 0 w 174"/>
                  <a:gd name="T13" fmla="*/ 0 h 174"/>
                  <a:gd name="T14" fmla="*/ 0 w 174"/>
                  <a:gd name="T15" fmla="*/ 0 h 174"/>
                  <a:gd name="T16" fmla="*/ 0 w 174"/>
                  <a:gd name="T17" fmla="*/ 0 h 174"/>
                  <a:gd name="T18" fmla="*/ 0 w 174"/>
                  <a:gd name="T19" fmla="*/ 0 h 174"/>
                  <a:gd name="T20" fmla="*/ 0 w 174"/>
                  <a:gd name="T21" fmla="*/ 0 h 174"/>
                  <a:gd name="T22" fmla="*/ 0 w 174"/>
                  <a:gd name="T23" fmla="*/ 0 h 174"/>
                  <a:gd name="T24" fmla="*/ 0 w 174"/>
                  <a:gd name="T25" fmla="*/ 0 h 174"/>
                  <a:gd name="T26" fmla="*/ 0 w 174"/>
                  <a:gd name="T27" fmla="*/ 0 h 174"/>
                  <a:gd name="T28" fmla="*/ 0 w 174"/>
                  <a:gd name="T29" fmla="*/ 0 h 174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174" h="174">
                    <a:moveTo>
                      <a:pt x="75" y="128"/>
                    </a:moveTo>
                    <a:lnTo>
                      <a:pt x="136" y="76"/>
                    </a:lnTo>
                    <a:lnTo>
                      <a:pt x="143" y="57"/>
                    </a:lnTo>
                    <a:lnTo>
                      <a:pt x="174" y="174"/>
                    </a:lnTo>
                    <a:lnTo>
                      <a:pt x="143" y="57"/>
                    </a:lnTo>
                    <a:lnTo>
                      <a:pt x="143" y="55"/>
                    </a:lnTo>
                    <a:lnTo>
                      <a:pt x="117" y="31"/>
                    </a:lnTo>
                    <a:lnTo>
                      <a:pt x="115" y="31"/>
                    </a:lnTo>
                    <a:lnTo>
                      <a:pt x="54" y="83"/>
                    </a:lnTo>
                    <a:lnTo>
                      <a:pt x="47" y="102"/>
                    </a:lnTo>
                    <a:lnTo>
                      <a:pt x="0" y="0"/>
                    </a:lnTo>
                    <a:lnTo>
                      <a:pt x="47" y="102"/>
                    </a:lnTo>
                    <a:lnTo>
                      <a:pt x="47" y="104"/>
                    </a:lnTo>
                    <a:lnTo>
                      <a:pt x="73" y="128"/>
                    </a:lnTo>
                    <a:lnTo>
                      <a:pt x="75" y="128"/>
                    </a:lnTo>
                    <a:close/>
                  </a:path>
                </a:pathLst>
              </a:custGeom>
              <a:blipFill dpi="0" rotWithShape="0">
                <a:blip r:embed="rId17"/>
                <a:srcRect/>
                <a:stretch>
                  <a:fillRect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155" name="未知">
                <a:extLst>
                  <a:ext uri="{FF2B5EF4-FFF2-40B4-BE49-F238E27FC236}">
                    <a16:creationId xmlns:a16="http://schemas.microsoft.com/office/drawing/2014/main" id="{84A82825-7426-8E79-3E6C-C09E0BC666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8" y="1101"/>
                <a:ext cx="17" cy="17"/>
              </a:xfrm>
              <a:custGeom>
                <a:avLst/>
                <a:gdLst>
                  <a:gd name="T0" fmla="*/ 0 w 42"/>
                  <a:gd name="T1" fmla="*/ 0 h 41"/>
                  <a:gd name="T2" fmla="*/ 0 w 42"/>
                  <a:gd name="T3" fmla="*/ 0 h 41"/>
                  <a:gd name="T4" fmla="*/ 0 w 42"/>
                  <a:gd name="T5" fmla="*/ 0 h 41"/>
                  <a:gd name="T6" fmla="*/ 0 w 42"/>
                  <a:gd name="T7" fmla="*/ 0 h 41"/>
                  <a:gd name="T8" fmla="*/ 0 w 42"/>
                  <a:gd name="T9" fmla="*/ 0 h 41"/>
                  <a:gd name="T10" fmla="*/ 0 w 42"/>
                  <a:gd name="T11" fmla="*/ 0 h 41"/>
                  <a:gd name="T12" fmla="*/ 0 w 42"/>
                  <a:gd name="T13" fmla="*/ 0 h 41"/>
                  <a:gd name="T14" fmla="*/ 0 w 42"/>
                  <a:gd name="T15" fmla="*/ 0 h 41"/>
                  <a:gd name="T16" fmla="*/ 0 w 42"/>
                  <a:gd name="T17" fmla="*/ 0 h 41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42" h="41">
                    <a:moveTo>
                      <a:pt x="23" y="0"/>
                    </a:moveTo>
                    <a:lnTo>
                      <a:pt x="42" y="21"/>
                    </a:lnTo>
                    <a:lnTo>
                      <a:pt x="42" y="23"/>
                    </a:lnTo>
                    <a:lnTo>
                      <a:pt x="20" y="41"/>
                    </a:lnTo>
                    <a:lnTo>
                      <a:pt x="19" y="41"/>
                    </a:lnTo>
                    <a:lnTo>
                      <a:pt x="0" y="20"/>
                    </a:lnTo>
                    <a:lnTo>
                      <a:pt x="0" y="18"/>
                    </a:lnTo>
                    <a:lnTo>
                      <a:pt x="22" y="0"/>
                    </a:lnTo>
                    <a:lnTo>
                      <a:pt x="2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156" name="未知">
                <a:extLst>
                  <a:ext uri="{FF2B5EF4-FFF2-40B4-BE49-F238E27FC236}">
                    <a16:creationId xmlns:a16="http://schemas.microsoft.com/office/drawing/2014/main" id="{919EABA8-FB42-8B9A-B98D-AF7920F83B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8" y="1101"/>
                <a:ext cx="17" cy="17"/>
              </a:xfrm>
              <a:custGeom>
                <a:avLst/>
                <a:gdLst>
                  <a:gd name="T0" fmla="*/ 0 w 42"/>
                  <a:gd name="T1" fmla="*/ 0 h 41"/>
                  <a:gd name="T2" fmla="*/ 0 w 42"/>
                  <a:gd name="T3" fmla="*/ 0 h 41"/>
                  <a:gd name="T4" fmla="*/ 0 w 42"/>
                  <a:gd name="T5" fmla="*/ 0 h 41"/>
                  <a:gd name="T6" fmla="*/ 0 w 42"/>
                  <a:gd name="T7" fmla="*/ 0 h 41"/>
                  <a:gd name="T8" fmla="*/ 0 w 42"/>
                  <a:gd name="T9" fmla="*/ 0 h 41"/>
                  <a:gd name="T10" fmla="*/ 0 w 42"/>
                  <a:gd name="T11" fmla="*/ 0 h 41"/>
                  <a:gd name="T12" fmla="*/ 0 w 42"/>
                  <a:gd name="T13" fmla="*/ 0 h 41"/>
                  <a:gd name="T14" fmla="*/ 0 w 42"/>
                  <a:gd name="T15" fmla="*/ 0 h 41"/>
                  <a:gd name="T16" fmla="*/ 0 w 42"/>
                  <a:gd name="T17" fmla="*/ 0 h 41"/>
                  <a:gd name="T18" fmla="*/ 0 w 42"/>
                  <a:gd name="T19" fmla="*/ 0 h 4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42" h="41">
                    <a:moveTo>
                      <a:pt x="35" y="35"/>
                    </a:moveTo>
                    <a:lnTo>
                      <a:pt x="20" y="41"/>
                    </a:lnTo>
                    <a:lnTo>
                      <a:pt x="19" y="41"/>
                    </a:lnTo>
                    <a:lnTo>
                      <a:pt x="0" y="20"/>
                    </a:lnTo>
                    <a:lnTo>
                      <a:pt x="0" y="18"/>
                    </a:lnTo>
                    <a:lnTo>
                      <a:pt x="22" y="0"/>
                    </a:lnTo>
                    <a:lnTo>
                      <a:pt x="23" y="0"/>
                    </a:lnTo>
                    <a:lnTo>
                      <a:pt x="42" y="21"/>
                    </a:lnTo>
                    <a:lnTo>
                      <a:pt x="42" y="23"/>
                    </a:lnTo>
                    <a:lnTo>
                      <a:pt x="35" y="35"/>
                    </a:lnTo>
                    <a:close/>
                  </a:path>
                </a:pathLst>
              </a:custGeom>
              <a:noFill/>
              <a:ln w="6350" cmpd="sng">
                <a:solidFill>
                  <a:srgbClr val="252525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157" name="未知">
                <a:extLst>
                  <a:ext uri="{FF2B5EF4-FFF2-40B4-BE49-F238E27FC236}">
                    <a16:creationId xmlns:a16="http://schemas.microsoft.com/office/drawing/2014/main" id="{457133A6-D814-9AB9-97CA-DBC2982ADF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6" y="1154"/>
                <a:ext cx="19" cy="19"/>
              </a:xfrm>
              <a:custGeom>
                <a:avLst/>
                <a:gdLst>
                  <a:gd name="T0" fmla="*/ 0 w 47"/>
                  <a:gd name="T1" fmla="*/ 0 h 47"/>
                  <a:gd name="T2" fmla="*/ 0 w 47"/>
                  <a:gd name="T3" fmla="*/ 0 h 47"/>
                  <a:gd name="T4" fmla="*/ 0 w 47"/>
                  <a:gd name="T5" fmla="*/ 0 h 47"/>
                  <a:gd name="T6" fmla="*/ 0 w 47"/>
                  <a:gd name="T7" fmla="*/ 0 h 47"/>
                  <a:gd name="T8" fmla="*/ 0 w 47"/>
                  <a:gd name="T9" fmla="*/ 0 h 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7" h="47">
                    <a:moveTo>
                      <a:pt x="47" y="39"/>
                    </a:moveTo>
                    <a:lnTo>
                      <a:pt x="39" y="47"/>
                    </a:lnTo>
                    <a:lnTo>
                      <a:pt x="0" y="8"/>
                    </a:lnTo>
                    <a:lnTo>
                      <a:pt x="8" y="0"/>
                    </a:lnTo>
                    <a:lnTo>
                      <a:pt x="47" y="39"/>
                    </a:lnTo>
                    <a:close/>
                  </a:path>
                </a:pathLst>
              </a:custGeom>
              <a:solidFill>
                <a:srgbClr val="E866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158" name="未知">
                <a:extLst>
                  <a:ext uri="{FF2B5EF4-FFF2-40B4-BE49-F238E27FC236}">
                    <a16:creationId xmlns:a16="http://schemas.microsoft.com/office/drawing/2014/main" id="{E584C702-0569-1E19-0766-DB84C26F91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6" y="1154"/>
                <a:ext cx="19" cy="19"/>
              </a:xfrm>
              <a:custGeom>
                <a:avLst/>
                <a:gdLst>
                  <a:gd name="T0" fmla="*/ 0 w 47"/>
                  <a:gd name="T1" fmla="*/ 0 h 47"/>
                  <a:gd name="T2" fmla="*/ 0 w 47"/>
                  <a:gd name="T3" fmla="*/ 0 h 47"/>
                  <a:gd name="T4" fmla="*/ 0 w 47"/>
                  <a:gd name="T5" fmla="*/ 0 h 47"/>
                  <a:gd name="T6" fmla="*/ 0 w 47"/>
                  <a:gd name="T7" fmla="*/ 0 h 47"/>
                  <a:gd name="T8" fmla="*/ 0 w 47"/>
                  <a:gd name="T9" fmla="*/ 0 h 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7" h="47">
                    <a:moveTo>
                      <a:pt x="0" y="8"/>
                    </a:moveTo>
                    <a:lnTo>
                      <a:pt x="39" y="47"/>
                    </a:lnTo>
                    <a:lnTo>
                      <a:pt x="47" y="39"/>
                    </a:lnTo>
                    <a:lnTo>
                      <a:pt x="8" y="0"/>
                    </a:lnTo>
                    <a:lnTo>
                      <a:pt x="0" y="8"/>
                    </a:lnTo>
                    <a:close/>
                  </a:path>
                </a:pathLst>
              </a:custGeom>
              <a:noFill/>
              <a:ln w="63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159" name="Rectangle 189">
                <a:extLst>
                  <a:ext uri="{FF2B5EF4-FFF2-40B4-BE49-F238E27FC236}">
                    <a16:creationId xmlns:a16="http://schemas.microsoft.com/office/drawing/2014/main" id="{B0E83FF6-A1DC-D00E-67BE-270C7DEC5A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1" y="1145"/>
                <a:ext cx="22" cy="6"/>
              </a:xfrm>
              <a:prstGeom prst="rect">
                <a:avLst/>
              </a:prstGeom>
              <a:solidFill>
                <a:srgbClr val="E866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1pPr>
                <a:lvl2pPr marL="742950" indent="-28575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2pPr>
                <a:lvl3pPr marL="11430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3pPr>
                <a:lvl4pPr marL="16002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4pPr>
                <a:lvl5pPr marL="20574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1" i="0" u="sng" strike="noStrike" kern="1200" cap="none" spc="0" normalizeH="0" baseline="0" noProof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Arial" panose="020B0604020202020204" pitchFamily="34" charset="0"/>
                  <a:ea typeface="华文新魏" panose="02010800040101010101" pitchFamily="2" charset="-122"/>
                  <a:cs typeface="+mn-cs"/>
                </a:endParaRPr>
              </a:p>
            </p:txBody>
          </p:sp>
          <p:sp>
            <p:nvSpPr>
              <p:cNvPr id="1160" name="Rectangle 190">
                <a:extLst>
                  <a:ext uri="{FF2B5EF4-FFF2-40B4-BE49-F238E27FC236}">
                    <a16:creationId xmlns:a16="http://schemas.microsoft.com/office/drawing/2014/main" id="{B7D9253C-DB1D-D5BA-EF42-4836EDF075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1" y="1145"/>
                <a:ext cx="22" cy="6"/>
              </a:xfrm>
              <a:prstGeom prst="rect">
                <a:avLst/>
              </a:prstGeom>
              <a:noFill/>
              <a:ln w="635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1pPr>
                <a:lvl2pPr marL="742950" indent="-28575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2pPr>
                <a:lvl3pPr marL="11430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3pPr>
                <a:lvl4pPr marL="16002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4pPr>
                <a:lvl5pPr marL="20574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1" i="0" u="sng" strike="noStrike" kern="1200" cap="none" spc="0" normalizeH="0" baseline="0" noProof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Arial" panose="020B0604020202020204" pitchFamily="34" charset="0"/>
                  <a:ea typeface="华文新魏" panose="02010800040101010101" pitchFamily="2" charset="-122"/>
                  <a:cs typeface="+mn-cs"/>
                </a:endParaRPr>
              </a:p>
            </p:txBody>
          </p:sp>
          <p:sp>
            <p:nvSpPr>
              <p:cNvPr id="1161" name="未知">
                <a:extLst>
                  <a:ext uri="{FF2B5EF4-FFF2-40B4-BE49-F238E27FC236}">
                    <a16:creationId xmlns:a16="http://schemas.microsoft.com/office/drawing/2014/main" id="{7C41CC65-442E-7B10-CE83-D247AC47C2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6" y="1123"/>
                <a:ext cx="19" cy="19"/>
              </a:xfrm>
              <a:custGeom>
                <a:avLst/>
                <a:gdLst>
                  <a:gd name="T0" fmla="*/ 0 w 47"/>
                  <a:gd name="T1" fmla="*/ 0 h 46"/>
                  <a:gd name="T2" fmla="*/ 0 w 47"/>
                  <a:gd name="T3" fmla="*/ 0 h 46"/>
                  <a:gd name="T4" fmla="*/ 0 w 47"/>
                  <a:gd name="T5" fmla="*/ 0 h 46"/>
                  <a:gd name="T6" fmla="*/ 0 w 47"/>
                  <a:gd name="T7" fmla="*/ 0 h 46"/>
                  <a:gd name="T8" fmla="*/ 0 w 47"/>
                  <a:gd name="T9" fmla="*/ 0 h 4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7" h="46">
                    <a:moveTo>
                      <a:pt x="47" y="8"/>
                    </a:moveTo>
                    <a:lnTo>
                      <a:pt x="8" y="46"/>
                    </a:lnTo>
                    <a:lnTo>
                      <a:pt x="0" y="38"/>
                    </a:lnTo>
                    <a:lnTo>
                      <a:pt x="39" y="0"/>
                    </a:lnTo>
                    <a:lnTo>
                      <a:pt x="47" y="8"/>
                    </a:lnTo>
                    <a:close/>
                  </a:path>
                </a:pathLst>
              </a:custGeom>
              <a:solidFill>
                <a:srgbClr val="E866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162" name="未知">
                <a:extLst>
                  <a:ext uri="{FF2B5EF4-FFF2-40B4-BE49-F238E27FC236}">
                    <a16:creationId xmlns:a16="http://schemas.microsoft.com/office/drawing/2014/main" id="{872F36DF-06AE-7908-F964-00DCE98B4A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6" y="1123"/>
                <a:ext cx="19" cy="19"/>
              </a:xfrm>
              <a:custGeom>
                <a:avLst/>
                <a:gdLst>
                  <a:gd name="T0" fmla="*/ 0 w 47"/>
                  <a:gd name="T1" fmla="*/ 0 h 46"/>
                  <a:gd name="T2" fmla="*/ 0 w 47"/>
                  <a:gd name="T3" fmla="*/ 0 h 46"/>
                  <a:gd name="T4" fmla="*/ 0 w 47"/>
                  <a:gd name="T5" fmla="*/ 0 h 46"/>
                  <a:gd name="T6" fmla="*/ 0 w 47"/>
                  <a:gd name="T7" fmla="*/ 0 h 46"/>
                  <a:gd name="T8" fmla="*/ 0 w 47"/>
                  <a:gd name="T9" fmla="*/ 0 h 4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7" h="46">
                    <a:moveTo>
                      <a:pt x="8" y="46"/>
                    </a:moveTo>
                    <a:lnTo>
                      <a:pt x="47" y="8"/>
                    </a:lnTo>
                    <a:lnTo>
                      <a:pt x="39" y="0"/>
                    </a:lnTo>
                    <a:lnTo>
                      <a:pt x="0" y="38"/>
                    </a:lnTo>
                    <a:lnTo>
                      <a:pt x="8" y="46"/>
                    </a:lnTo>
                    <a:close/>
                  </a:path>
                </a:pathLst>
              </a:custGeom>
              <a:noFill/>
              <a:ln w="63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163" name="Rectangle 193">
                <a:extLst>
                  <a:ext uri="{FF2B5EF4-FFF2-40B4-BE49-F238E27FC236}">
                    <a16:creationId xmlns:a16="http://schemas.microsoft.com/office/drawing/2014/main" id="{6E77C938-40C8-B875-082E-3AADE70DDA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7" y="1115"/>
                <a:ext cx="6" cy="22"/>
              </a:xfrm>
              <a:prstGeom prst="rect">
                <a:avLst/>
              </a:prstGeom>
              <a:solidFill>
                <a:srgbClr val="E866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1pPr>
                <a:lvl2pPr marL="742950" indent="-28575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2pPr>
                <a:lvl3pPr marL="11430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3pPr>
                <a:lvl4pPr marL="16002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4pPr>
                <a:lvl5pPr marL="20574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1" i="0" u="sng" strike="noStrike" kern="1200" cap="none" spc="0" normalizeH="0" baseline="0" noProof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Arial" panose="020B0604020202020204" pitchFamily="34" charset="0"/>
                  <a:ea typeface="华文新魏" panose="02010800040101010101" pitchFamily="2" charset="-122"/>
                  <a:cs typeface="+mn-cs"/>
                </a:endParaRPr>
              </a:p>
            </p:txBody>
          </p:sp>
          <p:sp>
            <p:nvSpPr>
              <p:cNvPr id="1164" name="Rectangle 194">
                <a:extLst>
                  <a:ext uri="{FF2B5EF4-FFF2-40B4-BE49-F238E27FC236}">
                    <a16:creationId xmlns:a16="http://schemas.microsoft.com/office/drawing/2014/main" id="{338DD355-9841-1624-73ED-503C4B3816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7" y="1115"/>
                <a:ext cx="6" cy="22"/>
              </a:xfrm>
              <a:prstGeom prst="rect">
                <a:avLst/>
              </a:prstGeom>
              <a:noFill/>
              <a:ln w="635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1pPr>
                <a:lvl2pPr marL="742950" indent="-28575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2pPr>
                <a:lvl3pPr marL="11430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3pPr>
                <a:lvl4pPr marL="16002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4pPr>
                <a:lvl5pPr marL="20574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1" i="0" u="sng" strike="noStrike" kern="1200" cap="none" spc="0" normalizeH="0" baseline="0" noProof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Arial" panose="020B0604020202020204" pitchFamily="34" charset="0"/>
                  <a:ea typeface="华文新魏" panose="02010800040101010101" pitchFamily="2" charset="-122"/>
                  <a:cs typeface="+mn-cs"/>
                </a:endParaRPr>
              </a:p>
            </p:txBody>
          </p:sp>
          <p:sp>
            <p:nvSpPr>
              <p:cNvPr id="1165" name="未知">
                <a:extLst>
                  <a:ext uri="{FF2B5EF4-FFF2-40B4-BE49-F238E27FC236}">
                    <a16:creationId xmlns:a16="http://schemas.microsoft.com/office/drawing/2014/main" id="{5217B324-F296-154C-3124-9C1CC4C9E8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7" y="1146"/>
                <a:ext cx="22" cy="4"/>
              </a:xfrm>
              <a:custGeom>
                <a:avLst/>
                <a:gdLst>
                  <a:gd name="T0" fmla="*/ 0 w 55"/>
                  <a:gd name="T1" fmla="*/ 0 h 11"/>
                  <a:gd name="T2" fmla="*/ 0 w 55"/>
                  <a:gd name="T3" fmla="*/ 0 h 11"/>
                  <a:gd name="T4" fmla="*/ 0 w 55"/>
                  <a:gd name="T5" fmla="*/ 0 h 11"/>
                  <a:gd name="T6" fmla="*/ 0 w 55"/>
                  <a:gd name="T7" fmla="*/ 0 h 11"/>
                  <a:gd name="T8" fmla="*/ 0 w 55"/>
                  <a:gd name="T9" fmla="*/ 0 h 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55" h="11">
                    <a:moveTo>
                      <a:pt x="55" y="11"/>
                    </a:moveTo>
                    <a:lnTo>
                      <a:pt x="0" y="11"/>
                    </a:lnTo>
                    <a:lnTo>
                      <a:pt x="0" y="0"/>
                    </a:lnTo>
                    <a:lnTo>
                      <a:pt x="55" y="0"/>
                    </a:lnTo>
                    <a:lnTo>
                      <a:pt x="55" y="11"/>
                    </a:lnTo>
                    <a:close/>
                  </a:path>
                </a:pathLst>
              </a:custGeom>
              <a:solidFill>
                <a:srgbClr val="E866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166" name="未知">
                <a:extLst>
                  <a:ext uri="{FF2B5EF4-FFF2-40B4-BE49-F238E27FC236}">
                    <a16:creationId xmlns:a16="http://schemas.microsoft.com/office/drawing/2014/main" id="{C74AEB2E-52A1-0895-8662-B8F7D0FA6A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7" y="1146"/>
                <a:ext cx="22" cy="4"/>
              </a:xfrm>
              <a:custGeom>
                <a:avLst/>
                <a:gdLst>
                  <a:gd name="T0" fmla="*/ 0 w 55"/>
                  <a:gd name="T1" fmla="*/ 0 h 11"/>
                  <a:gd name="T2" fmla="*/ 0 w 55"/>
                  <a:gd name="T3" fmla="*/ 0 h 11"/>
                  <a:gd name="T4" fmla="*/ 0 w 55"/>
                  <a:gd name="T5" fmla="*/ 0 h 11"/>
                  <a:gd name="T6" fmla="*/ 0 w 55"/>
                  <a:gd name="T7" fmla="*/ 0 h 11"/>
                  <a:gd name="T8" fmla="*/ 0 w 55"/>
                  <a:gd name="T9" fmla="*/ 0 h 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55" h="11">
                    <a:moveTo>
                      <a:pt x="55" y="0"/>
                    </a:moveTo>
                    <a:lnTo>
                      <a:pt x="0" y="0"/>
                    </a:lnTo>
                    <a:lnTo>
                      <a:pt x="0" y="11"/>
                    </a:lnTo>
                    <a:lnTo>
                      <a:pt x="55" y="11"/>
                    </a:lnTo>
                    <a:lnTo>
                      <a:pt x="55" y="0"/>
                    </a:lnTo>
                    <a:close/>
                  </a:path>
                </a:pathLst>
              </a:custGeom>
              <a:noFill/>
              <a:ln w="63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167" name="未知">
                <a:extLst>
                  <a:ext uri="{FF2B5EF4-FFF2-40B4-BE49-F238E27FC236}">
                    <a16:creationId xmlns:a16="http://schemas.microsoft.com/office/drawing/2014/main" id="{F7AFCF9B-1CD0-7389-B27F-CD64740B83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5" y="1154"/>
                <a:ext cx="19" cy="19"/>
              </a:xfrm>
              <a:custGeom>
                <a:avLst/>
                <a:gdLst>
                  <a:gd name="T0" fmla="*/ 0 w 47"/>
                  <a:gd name="T1" fmla="*/ 0 h 47"/>
                  <a:gd name="T2" fmla="*/ 0 w 47"/>
                  <a:gd name="T3" fmla="*/ 0 h 47"/>
                  <a:gd name="T4" fmla="*/ 0 w 47"/>
                  <a:gd name="T5" fmla="*/ 0 h 47"/>
                  <a:gd name="T6" fmla="*/ 0 w 47"/>
                  <a:gd name="T7" fmla="*/ 0 h 47"/>
                  <a:gd name="T8" fmla="*/ 0 w 47"/>
                  <a:gd name="T9" fmla="*/ 0 h 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7" h="47">
                    <a:moveTo>
                      <a:pt x="47" y="8"/>
                    </a:moveTo>
                    <a:lnTo>
                      <a:pt x="8" y="47"/>
                    </a:lnTo>
                    <a:lnTo>
                      <a:pt x="0" y="39"/>
                    </a:lnTo>
                    <a:lnTo>
                      <a:pt x="39" y="0"/>
                    </a:lnTo>
                    <a:lnTo>
                      <a:pt x="47" y="8"/>
                    </a:lnTo>
                    <a:close/>
                  </a:path>
                </a:pathLst>
              </a:custGeom>
              <a:solidFill>
                <a:srgbClr val="E866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168" name="未知">
                <a:extLst>
                  <a:ext uri="{FF2B5EF4-FFF2-40B4-BE49-F238E27FC236}">
                    <a16:creationId xmlns:a16="http://schemas.microsoft.com/office/drawing/2014/main" id="{95202E5F-4875-63F3-0CFE-71B270C94B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5" y="1154"/>
                <a:ext cx="19" cy="19"/>
              </a:xfrm>
              <a:custGeom>
                <a:avLst/>
                <a:gdLst>
                  <a:gd name="T0" fmla="*/ 0 w 47"/>
                  <a:gd name="T1" fmla="*/ 0 h 47"/>
                  <a:gd name="T2" fmla="*/ 0 w 47"/>
                  <a:gd name="T3" fmla="*/ 0 h 47"/>
                  <a:gd name="T4" fmla="*/ 0 w 47"/>
                  <a:gd name="T5" fmla="*/ 0 h 47"/>
                  <a:gd name="T6" fmla="*/ 0 w 47"/>
                  <a:gd name="T7" fmla="*/ 0 h 47"/>
                  <a:gd name="T8" fmla="*/ 0 w 47"/>
                  <a:gd name="T9" fmla="*/ 0 h 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7" h="47">
                    <a:moveTo>
                      <a:pt x="39" y="0"/>
                    </a:moveTo>
                    <a:lnTo>
                      <a:pt x="0" y="39"/>
                    </a:lnTo>
                    <a:lnTo>
                      <a:pt x="8" y="47"/>
                    </a:lnTo>
                    <a:lnTo>
                      <a:pt x="47" y="8"/>
                    </a:lnTo>
                    <a:lnTo>
                      <a:pt x="39" y="0"/>
                    </a:lnTo>
                    <a:close/>
                  </a:path>
                </a:pathLst>
              </a:custGeom>
              <a:noFill/>
              <a:ln w="63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169" name="未知">
                <a:extLst>
                  <a:ext uri="{FF2B5EF4-FFF2-40B4-BE49-F238E27FC236}">
                    <a16:creationId xmlns:a16="http://schemas.microsoft.com/office/drawing/2014/main" id="{8DCD6B95-86C7-A746-37FE-A66C616FE7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8" y="1158"/>
                <a:ext cx="4" cy="23"/>
              </a:xfrm>
              <a:custGeom>
                <a:avLst/>
                <a:gdLst>
                  <a:gd name="T0" fmla="*/ 0 w 12"/>
                  <a:gd name="T1" fmla="*/ 0 h 57"/>
                  <a:gd name="T2" fmla="*/ 0 w 12"/>
                  <a:gd name="T3" fmla="*/ 0 h 57"/>
                  <a:gd name="T4" fmla="*/ 0 w 12"/>
                  <a:gd name="T5" fmla="*/ 0 h 57"/>
                  <a:gd name="T6" fmla="*/ 0 w 12"/>
                  <a:gd name="T7" fmla="*/ 0 h 57"/>
                  <a:gd name="T8" fmla="*/ 0 w 12"/>
                  <a:gd name="T9" fmla="*/ 0 h 5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2" h="57">
                    <a:moveTo>
                      <a:pt x="12" y="57"/>
                    </a:moveTo>
                    <a:lnTo>
                      <a:pt x="0" y="57"/>
                    </a:lnTo>
                    <a:lnTo>
                      <a:pt x="0" y="0"/>
                    </a:lnTo>
                    <a:lnTo>
                      <a:pt x="12" y="0"/>
                    </a:lnTo>
                    <a:lnTo>
                      <a:pt x="12" y="57"/>
                    </a:lnTo>
                    <a:close/>
                  </a:path>
                </a:pathLst>
              </a:custGeom>
              <a:solidFill>
                <a:srgbClr val="E866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170" name="未知">
                <a:extLst>
                  <a:ext uri="{FF2B5EF4-FFF2-40B4-BE49-F238E27FC236}">
                    <a16:creationId xmlns:a16="http://schemas.microsoft.com/office/drawing/2014/main" id="{1723B142-EB0C-6099-15AE-125D8450C9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8" y="1158"/>
                <a:ext cx="4" cy="23"/>
              </a:xfrm>
              <a:custGeom>
                <a:avLst/>
                <a:gdLst>
                  <a:gd name="T0" fmla="*/ 0 w 12"/>
                  <a:gd name="T1" fmla="*/ 0 h 57"/>
                  <a:gd name="T2" fmla="*/ 0 w 12"/>
                  <a:gd name="T3" fmla="*/ 0 h 57"/>
                  <a:gd name="T4" fmla="*/ 0 w 12"/>
                  <a:gd name="T5" fmla="*/ 0 h 57"/>
                  <a:gd name="T6" fmla="*/ 0 w 12"/>
                  <a:gd name="T7" fmla="*/ 0 h 57"/>
                  <a:gd name="T8" fmla="*/ 0 w 12"/>
                  <a:gd name="T9" fmla="*/ 0 h 5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2" h="57">
                    <a:moveTo>
                      <a:pt x="0" y="0"/>
                    </a:moveTo>
                    <a:lnTo>
                      <a:pt x="0" y="57"/>
                    </a:lnTo>
                    <a:lnTo>
                      <a:pt x="12" y="57"/>
                    </a:lnTo>
                    <a:lnTo>
                      <a:pt x="12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63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171" name="未知">
                <a:extLst>
                  <a:ext uri="{FF2B5EF4-FFF2-40B4-BE49-F238E27FC236}">
                    <a16:creationId xmlns:a16="http://schemas.microsoft.com/office/drawing/2014/main" id="{922D8863-ECBC-7788-B7F6-16333D99DB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5" y="1123"/>
                <a:ext cx="19" cy="19"/>
              </a:xfrm>
              <a:custGeom>
                <a:avLst/>
                <a:gdLst>
                  <a:gd name="T0" fmla="*/ 0 w 47"/>
                  <a:gd name="T1" fmla="*/ 0 h 46"/>
                  <a:gd name="T2" fmla="*/ 0 w 47"/>
                  <a:gd name="T3" fmla="*/ 0 h 46"/>
                  <a:gd name="T4" fmla="*/ 0 w 47"/>
                  <a:gd name="T5" fmla="*/ 0 h 46"/>
                  <a:gd name="T6" fmla="*/ 0 w 47"/>
                  <a:gd name="T7" fmla="*/ 0 h 46"/>
                  <a:gd name="T8" fmla="*/ 0 w 47"/>
                  <a:gd name="T9" fmla="*/ 0 h 4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7" h="46">
                    <a:moveTo>
                      <a:pt x="47" y="38"/>
                    </a:moveTo>
                    <a:lnTo>
                      <a:pt x="39" y="46"/>
                    </a:lnTo>
                    <a:lnTo>
                      <a:pt x="0" y="8"/>
                    </a:lnTo>
                    <a:lnTo>
                      <a:pt x="8" y="0"/>
                    </a:lnTo>
                    <a:lnTo>
                      <a:pt x="47" y="38"/>
                    </a:lnTo>
                    <a:close/>
                  </a:path>
                </a:pathLst>
              </a:custGeom>
              <a:solidFill>
                <a:srgbClr val="E866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172" name="未知">
                <a:extLst>
                  <a:ext uri="{FF2B5EF4-FFF2-40B4-BE49-F238E27FC236}">
                    <a16:creationId xmlns:a16="http://schemas.microsoft.com/office/drawing/2014/main" id="{67442999-31F7-0791-F035-102CF8076D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5" y="1123"/>
                <a:ext cx="19" cy="19"/>
              </a:xfrm>
              <a:custGeom>
                <a:avLst/>
                <a:gdLst>
                  <a:gd name="T0" fmla="*/ 0 w 47"/>
                  <a:gd name="T1" fmla="*/ 0 h 46"/>
                  <a:gd name="T2" fmla="*/ 0 w 47"/>
                  <a:gd name="T3" fmla="*/ 0 h 46"/>
                  <a:gd name="T4" fmla="*/ 0 w 47"/>
                  <a:gd name="T5" fmla="*/ 0 h 46"/>
                  <a:gd name="T6" fmla="*/ 0 w 47"/>
                  <a:gd name="T7" fmla="*/ 0 h 46"/>
                  <a:gd name="T8" fmla="*/ 0 w 47"/>
                  <a:gd name="T9" fmla="*/ 0 h 4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7" h="46">
                    <a:moveTo>
                      <a:pt x="47" y="38"/>
                    </a:moveTo>
                    <a:lnTo>
                      <a:pt x="8" y="0"/>
                    </a:lnTo>
                    <a:lnTo>
                      <a:pt x="0" y="8"/>
                    </a:lnTo>
                    <a:lnTo>
                      <a:pt x="39" y="46"/>
                    </a:lnTo>
                    <a:lnTo>
                      <a:pt x="47" y="38"/>
                    </a:lnTo>
                    <a:close/>
                  </a:path>
                </a:pathLst>
              </a:custGeom>
              <a:noFill/>
              <a:ln w="63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173" name="未知">
                <a:extLst>
                  <a:ext uri="{FF2B5EF4-FFF2-40B4-BE49-F238E27FC236}">
                    <a16:creationId xmlns:a16="http://schemas.microsoft.com/office/drawing/2014/main" id="{9F426AD9-066A-4791-B7EA-347058EBAA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9" y="1177"/>
                <a:ext cx="42" cy="6"/>
              </a:xfrm>
              <a:custGeom>
                <a:avLst/>
                <a:gdLst>
                  <a:gd name="T0" fmla="*/ 0 w 104"/>
                  <a:gd name="T1" fmla="*/ 0 h 17"/>
                  <a:gd name="T2" fmla="*/ 0 w 104"/>
                  <a:gd name="T3" fmla="*/ 0 h 17"/>
                  <a:gd name="T4" fmla="*/ 0 w 104"/>
                  <a:gd name="T5" fmla="*/ 0 h 17"/>
                  <a:gd name="T6" fmla="*/ 0 w 104"/>
                  <a:gd name="T7" fmla="*/ 0 h 17"/>
                  <a:gd name="T8" fmla="*/ 0 w 104"/>
                  <a:gd name="T9" fmla="*/ 0 h 17"/>
                  <a:gd name="T10" fmla="*/ 0 w 104"/>
                  <a:gd name="T11" fmla="*/ 0 h 17"/>
                  <a:gd name="T12" fmla="*/ 0 w 104"/>
                  <a:gd name="T13" fmla="*/ 0 h 17"/>
                  <a:gd name="T14" fmla="*/ 0 w 104"/>
                  <a:gd name="T15" fmla="*/ 0 h 17"/>
                  <a:gd name="T16" fmla="*/ 0 w 104"/>
                  <a:gd name="T17" fmla="*/ 0 h 17"/>
                  <a:gd name="T18" fmla="*/ 0 w 104"/>
                  <a:gd name="T19" fmla="*/ 0 h 17"/>
                  <a:gd name="T20" fmla="*/ 0 w 104"/>
                  <a:gd name="T21" fmla="*/ 0 h 17"/>
                  <a:gd name="T22" fmla="*/ 0 w 104"/>
                  <a:gd name="T23" fmla="*/ 0 h 17"/>
                  <a:gd name="T24" fmla="*/ 0 w 104"/>
                  <a:gd name="T25" fmla="*/ 0 h 17"/>
                  <a:gd name="T26" fmla="*/ 0 w 104"/>
                  <a:gd name="T27" fmla="*/ 0 h 17"/>
                  <a:gd name="T28" fmla="*/ 0 w 104"/>
                  <a:gd name="T29" fmla="*/ 0 h 17"/>
                  <a:gd name="T30" fmla="*/ 0 w 104"/>
                  <a:gd name="T31" fmla="*/ 0 h 17"/>
                  <a:gd name="T32" fmla="*/ 0 w 104"/>
                  <a:gd name="T33" fmla="*/ 0 h 17"/>
                  <a:gd name="T34" fmla="*/ 0 w 104"/>
                  <a:gd name="T35" fmla="*/ 0 h 17"/>
                  <a:gd name="T36" fmla="*/ 0 w 104"/>
                  <a:gd name="T37" fmla="*/ 0 h 17"/>
                  <a:gd name="T38" fmla="*/ 0 w 104"/>
                  <a:gd name="T39" fmla="*/ 0 h 17"/>
                  <a:gd name="T40" fmla="*/ 0 w 104"/>
                  <a:gd name="T41" fmla="*/ 0 h 17"/>
                  <a:gd name="T42" fmla="*/ 0 w 104"/>
                  <a:gd name="T43" fmla="*/ 0 h 17"/>
                  <a:gd name="T44" fmla="*/ 0 w 104"/>
                  <a:gd name="T45" fmla="*/ 0 h 17"/>
                  <a:gd name="T46" fmla="*/ 0 w 104"/>
                  <a:gd name="T47" fmla="*/ 0 h 17"/>
                  <a:gd name="T48" fmla="*/ 0 w 104"/>
                  <a:gd name="T49" fmla="*/ 0 h 17"/>
                  <a:gd name="T50" fmla="*/ 0 w 104"/>
                  <a:gd name="T51" fmla="*/ 0 h 17"/>
                  <a:gd name="T52" fmla="*/ 0 w 104"/>
                  <a:gd name="T53" fmla="*/ 0 h 17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</a:gdLst>
                <a:ahLst/>
                <a:cxnLst>
                  <a:cxn ang="T54">
                    <a:pos x="T0" y="T1"/>
                  </a:cxn>
                  <a:cxn ang="T55">
                    <a:pos x="T2" y="T3"/>
                  </a:cxn>
                  <a:cxn ang="T56">
                    <a:pos x="T4" y="T5"/>
                  </a:cxn>
                  <a:cxn ang="T57">
                    <a:pos x="T6" y="T7"/>
                  </a:cxn>
                  <a:cxn ang="T58">
                    <a:pos x="T8" y="T9"/>
                  </a:cxn>
                  <a:cxn ang="T59">
                    <a:pos x="T10" y="T11"/>
                  </a:cxn>
                  <a:cxn ang="T60">
                    <a:pos x="T12" y="T13"/>
                  </a:cxn>
                  <a:cxn ang="T61">
                    <a:pos x="T14" y="T15"/>
                  </a:cxn>
                  <a:cxn ang="T62">
                    <a:pos x="T16" y="T17"/>
                  </a:cxn>
                  <a:cxn ang="T63">
                    <a:pos x="T18" y="T19"/>
                  </a:cxn>
                  <a:cxn ang="T64">
                    <a:pos x="T20" y="T21"/>
                  </a:cxn>
                  <a:cxn ang="T65">
                    <a:pos x="T22" y="T23"/>
                  </a:cxn>
                  <a:cxn ang="T66">
                    <a:pos x="T24" y="T25"/>
                  </a:cxn>
                  <a:cxn ang="T67">
                    <a:pos x="T26" y="T27"/>
                  </a:cxn>
                  <a:cxn ang="T68">
                    <a:pos x="T28" y="T29"/>
                  </a:cxn>
                  <a:cxn ang="T69">
                    <a:pos x="T30" y="T31"/>
                  </a:cxn>
                  <a:cxn ang="T70">
                    <a:pos x="T32" y="T33"/>
                  </a:cxn>
                  <a:cxn ang="T71">
                    <a:pos x="T34" y="T35"/>
                  </a:cxn>
                  <a:cxn ang="T72">
                    <a:pos x="T36" y="T37"/>
                  </a:cxn>
                  <a:cxn ang="T73">
                    <a:pos x="T38" y="T39"/>
                  </a:cxn>
                  <a:cxn ang="T74">
                    <a:pos x="T40" y="T41"/>
                  </a:cxn>
                  <a:cxn ang="T75">
                    <a:pos x="T42" y="T43"/>
                  </a:cxn>
                  <a:cxn ang="T76">
                    <a:pos x="T44" y="T45"/>
                  </a:cxn>
                  <a:cxn ang="T77">
                    <a:pos x="T46" y="T47"/>
                  </a:cxn>
                  <a:cxn ang="T78">
                    <a:pos x="T48" y="T49"/>
                  </a:cxn>
                  <a:cxn ang="T79">
                    <a:pos x="T50" y="T51"/>
                  </a:cxn>
                  <a:cxn ang="T80">
                    <a:pos x="T52" y="T53"/>
                  </a:cxn>
                </a:cxnLst>
                <a:rect l="0" t="0" r="r" b="b"/>
                <a:pathLst>
                  <a:path w="104" h="17">
                    <a:moveTo>
                      <a:pt x="52" y="17"/>
                    </a:moveTo>
                    <a:lnTo>
                      <a:pt x="49" y="17"/>
                    </a:lnTo>
                    <a:lnTo>
                      <a:pt x="45" y="17"/>
                    </a:lnTo>
                    <a:lnTo>
                      <a:pt x="42" y="16"/>
                    </a:lnTo>
                    <a:lnTo>
                      <a:pt x="38" y="16"/>
                    </a:lnTo>
                    <a:lnTo>
                      <a:pt x="28" y="14"/>
                    </a:lnTo>
                    <a:lnTo>
                      <a:pt x="25" y="13"/>
                    </a:lnTo>
                    <a:lnTo>
                      <a:pt x="21" y="12"/>
                    </a:lnTo>
                    <a:lnTo>
                      <a:pt x="18" y="10"/>
                    </a:lnTo>
                    <a:lnTo>
                      <a:pt x="15" y="9"/>
                    </a:lnTo>
                    <a:lnTo>
                      <a:pt x="12" y="7"/>
                    </a:lnTo>
                    <a:lnTo>
                      <a:pt x="9" y="6"/>
                    </a:lnTo>
                    <a:lnTo>
                      <a:pt x="6" y="4"/>
                    </a:lnTo>
                    <a:lnTo>
                      <a:pt x="3" y="2"/>
                    </a:lnTo>
                    <a:lnTo>
                      <a:pt x="0" y="0"/>
                    </a:lnTo>
                    <a:lnTo>
                      <a:pt x="104" y="0"/>
                    </a:lnTo>
                    <a:lnTo>
                      <a:pt x="98" y="4"/>
                    </a:lnTo>
                    <a:lnTo>
                      <a:pt x="89" y="9"/>
                    </a:lnTo>
                    <a:lnTo>
                      <a:pt x="86" y="10"/>
                    </a:lnTo>
                    <a:lnTo>
                      <a:pt x="83" y="12"/>
                    </a:lnTo>
                    <a:lnTo>
                      <a:pt x="80" y="13"/>
                    </a:lnTo>
                    <a:lnTo>
                      <a:pt x="66" y="16"/>
                    </a:lnTo>
                    <a:lnTo>
                      <a:pt x="63" y="16"/>
                    </a:lnTo>
                    <a:lnTo>
                      <a:pt x="59" y="17"/>
                    </a:lnTo>
                    <a:lnTo>
                      <a:pt x="56" y="17"/>
                    </a:lnTo>
                    <a:lnTo>
                      <a:pt x="52" y="17"/>
                    </a:lnTo>
                    <a:close/>
                  </a:path>
                </a:pathLst>
              </a:custGeom>
              <a:solidFill>
                <a:srgbClr val="E866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174" name="未知">
                <a:extLst>
                  <a:ext uri="{FF2B5EF4-FFF2-40B4-BE49-F238E27FC236}">
                    <a16:creationId xmlns:a16="http://schemas.microsoft.com/office/drawing/2014/main" id="{DBB90018-1BEB-3E67-8973-F8A872D8D3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4" y="1119"/>
                <a:ext cx="36" cy="58"/>
              </a:xfrm>
              <a:custGeom>
                <a:avLst/>
                <a:gdLst>
                  <a:gd name="T0" fmla="*/ 0 w 89"/>
                  <a:gd name="T1" fmla="*/ 0 h 143"/>
                  <a:gd name="T2" fmla="*/ 0 w 89"/>
                  <a:gd name="T3" fmla="*/ 0 h 143"/>
                  <a:gd name="T4" fmla="*/ 0 w 89"/>
                  <a:gd name="T5" fmla="*/ 0 h 143"/>
                  <a:gd name="T6" fmla="*/ 0 w 89"/>
                  <a:gd name="T7" fmla="*/ 0 h 143"/>
                  <a:gd name="T8" fmla="*/ 0 w 89"/>
                  <a:gd name="T9" fmla="*/ 0 h 143"/>
                  <a:gd name="T10" fmla="*/ 0 w 89"/>
                  <a:gd name="T11" fmla="*/ 0 h 143"/>
                  <a:gd name="T12" fmla="*/ 0 w 89"/>
                  <a:gd name="T13" fmla="*/ 0 h 143"/>
                  <a:gd name="T14" fmla="*/ 0 w 89"/>
                  <a:gd name="T15" fmla="*/ 0 h 143"/>
                  <a:gd name="T16" fmla="*/ 0 w 89"/>
                  <a:gd name="T17" fmla="*/ 0 h 143"/>
                  <a:gd name="T18" fmla="*/ 0 w 89"/>
                  <a:gd name="T19" fmla="*/ 0 h 143"/>
                  <a:gd name="T20" fmla="*/ 0 w 89"/>
                  <a:gd name="T21" fmla="*/ 0 h 143"/>
                  <a:gd name="T22" fmla="*/ 0 w 89"/>
                  <a:gd name="T23" fmla="*/ 0 h 143"/>
                  <a:gd name="T24" fmla="*/ 0 w 89"/>
                  <a:gd name="T25" fmla="*/ 0 h 143"/>
                  <a:gd name="T26" fmla="*/ 0 w 89"/>
                  <a:gd name="T27" fmla="*/ 0 h 143"/>
                  <a:gd name="T28" fmla="*/ 0 w 89"/>
                  <a:gd name="T29" fmla="*/ 0 h 143"/>
                  <a:gd name="T30" fmla="*/ 0 w 89"/>
                  <a:gd name="T31" fmla="*/ 0 h 143"/>
                  <a:gd name="T32" fmla="*/ 0 w 89"/>
                  <a:gd name="T33" fmla="*/ 0 h 143"/>
                  <a:gd name="T34" fmla="*/ 0 w 89"/>
                  <a:gd name="T35" fmla="*/ 0 h 143"/>
                  <a:gd name="T36" fmla="*/ 0 w 89"/>
                  <a:gd name="T37" fmla="*/ 0 h 143"/>
                  <a:gd name="T38" fmla="*/ 0 w 89"/>
                  <a:gd name="T39" fmla="*/ 0 h 143"/>
                  <a:gd name="T40" fmla="*/ 0 w 89"/>
                  <a:gd name="T41" fmla="*/ 0 h 143"/>
                  <a:gd name="T42" fmla="*/ 0 w 89"/>
                  <a:gd name="T43" fmla="*/ 0 h 143"/>
                  <a:gd name="T44" fmla="*/ 0 w 89"/>
                  <a:gd name="T45" fmla="*/ 0 h 143"/>
                  <a:gd name="T46" fmla="*/ 0 w 89"/>
                  <a:gd name="T47" fmla="*/ 0 h 143"/>
                  <a:gd name="T48" fmla="*/ 0 w 89"/>
                  <a:gd name="T49" fmla="*/ 0 h 143"/>
                  <a:gd name="T50" fmla="*/ 0 w 89"/>
                  <a:gd name="T51" fmla="*/ 0 h 143"/>
                  <a:gd name="T52" fmla="*/ 0 w 89"/>
                  <a:gd name="T53" fmla="*/ 0 h 143"/>
                  <a:gd name="T54" fmla="*/ 0 w 89"/>
                  <a:gd name="T55" fmla="*/ 0 h 143"/>
                  <a:gd name="T56" fmla="*/ 0 w 89"/>
                  <a:gd name="T57" fmla="*/ 0 h 143"/>
                  <a:gd name="T58" fmla="*/ 0 w 89"/>
                  <a:gd name="T59" fmla="*/ 0 h 143"/>
                  <a:gd name="T60" fmla="*/ 0 w 89"/>
                  <a:gd name="T61" fmla="*/ 0 h 143"/>
                  <a:gd name="T62" fmla="*/ 0 w 89"/>
                  <a:gd name="T63" fmla="*/ 0 h 143"/>
                  <a:gd name="T64" fmla="*/ 0 w 89"/>
                  <a:gd name="T65" fmla="*/ 0 h 143"/>
                  <a:gd name="T66" fmla="*/ 0 w 89"/>
                  <a:gd name="T67" fmla="*/ 0 h 143"/>
                  <a:gd name="T68" fmla="*/ 0 w 89"/>
                  <a:gd name="T69" fmla="*/ 0 h 143"/>
                  <a:gd name="T70" fmla="*/ 0 w 89"/>
                  <a:gd name="T71" fmla="*/ 0 h 143"/>
                  <a:gd name="T72" fmla="*/ 0 w 89"/>
                  <a:gd name="T73" fmla="*/ 0 h 143"/>
                  <a:gd name="T74" fmla="*/ 0 w 89"/>
                  <a:gd name="T75" fmla="*/ 0 h 143"/>
                  <a:gd name="T76" fmla="*/ 0 w 89"/>
                  <a:gd name="T77" fmla="*/ 0 h 143"/>
                  <a:gd name="T78" fmla="*/ 0 w 89"/>
                  <a:gd name="T79" fmla="*/ 0 h 143"/>
                  <a:gd name="T80" fmla="*/ 0 w 89"/>
                  <a:gd name="T81" fmla="*/ 0 h 143"/>
                  <a:gd name="T82" fmla="*/ 0 w 89"/>
                  <a:gd name="T83" fmla="*/ 0 h 143"/>
                  <a:gd name="T84" fmla="*/ 0 w 89"/>
                  <a:gd name="T85" fmla="*/ 0 h 143"/>
                  <a:gd name="T86" fmla="*/ 0 w 89"/>
                  <a:gd name="T87" fmla="*/ 0 h 143"/>
                  <a:gd name="T88" fmla="*/ 0 w 89"/>
                  <a:gd name="T89" fmla="*/ 0 h 143"/>
                  <a:gd name="T90" fmla="*/ 0 w 89"/>
                  <a:gd name="T91" fmla="*/ 0 h 143"/>
                  <a:gd name="T92" fmla="*/ 0 w 89"/>
                  <a:gd name="T93" fmla="*/ 0 h 143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</a:gdLst>
                <a:ahLst/>
                <a:cxnLst>
                  <a:cxn ang="T94">
                    <a:pos x="T0" y="T1"/>
                  </a:cxn>
                  <a:cxn ang="T95">
                    <a:pos x="T2" y="T3"/>
                  </a:cxn>
                  <a:cxn ang="T96">
                    <a:pos x="T4" y="T5"/>
                  </a:cxn>
                  <a:cxn ang="T97">
                    <a:pos x="T6" y="T7"/>
                  </a:cxn>
                  <a:cxn ang="T98">
                    <a:pos x="T8" y="T9"/>
                  </a:cxn>
                  <a:cxn ang="T99">
                    <a:pos x="T10" y="T11"/>
                  </a:cxn>
                  <a:cxn ang="T100">
                    <a:pos x="T12" y="T13"/>
                  </a:cxn>
                  <a:cxn ang="T101">
                    <a:pos x="T14" y="T15"/>
                  </a:cxn>
                  <a:cxn ang="T102">
                    <a:pos x="T16" y="T17"/>
                  </a:cxn>
                  <a:cxn ang="T103">
                    <a:pos x="T18" y="T19"/>
                  </a:cxn>
                  <a:cxn ang="T104">
                    <a:pos x="T20" y="T21"/>
                  </a:cxn>
                  <a:cxn ang="T105">
                    <a:pos x="T22" y="T23"/>
                  </a:cxn>
                  <a:cxn ang="T106">
                    <a:pos x="T24" y="T25"/>
                  </a:cxn>
                  <a:cxn ang="T107">
                    <a:pos x="T26" y="T27"/>
                  </a:cxn>
                  <a:cxn ang="T108">
                    <a:pos x="T28" y="T29"/>
                  </a:cxn>
                  <a:cxn ang="T109">
                    <a:pos x="T30" y="T31"/>
                  </a:cxn>
                  <a:cxn ang="T110">
                    <a:pos x="T32" y="T33"/>
                  </a:cxn>
                  <a:cxn ang="T111">
                    <a:pos x="T34" y="T35"/>
                  </a:cxn>
                  <a:cxn ang="T112">
                    <a:pos x="T36" y="T37"/>
                  </a:cxn>
                  <a:cxn ang="T113">
                    <a:pos x="T38" y="T39"/>
                  </a:cxn>
                  <a:cxn ang="T114">
                    <a:pos x="T40" y="T41"/>
                  </a:cxn>
                  <a:cxn ang="T115">
                    <a:pos x="T42" y="T43"/>
                  </a:cxn>
                  <a:cxn ang="T116">
                    <a:pos x="T44" y="T45"/>
                  </a:cxn>
                  <a:cxn ang="T117">
                    <a:pos x="T46" y="T47"/>
                  </a:cxn>
                  <a:cxn ang="T118">
                    <a:pos x="T48" y="T49"/>
                  </a:cxn>
                  <a:cxn ang="T119">
                    <a:pos x="T50" y="T51"/>
                  </a:cxn>
                  <a:cxn ang="T120">
                    <a:pos x="T52" y="T53"/>
                  </a:cxn>
                  <a:cxn ang="T121">
                    <a:pos x="T54" y="T55"/>
                  </a:cxn>
                  <a:cxn ang="T122">
                    <a:pos x="T56" y="T57"/>
                  </a:cxn>
                  <a:cxn ang="T123">
                    <a:pos x="T58" y="T59"/>
                  </a:cxn>
                  <a:cxn ang="T124">
                    <a:pos x="T60" y="T61"/>
                  </a:cxn>
                  <a:cxn ang="T125">
                    <a:pos x="T62" y="T63"/>
                  </a:cxn>
                  <a:cxn ang="T126">
                    <a:pos x="T64" y="T65"/>
                  </a:cxn>
                  <a:cxn ang="T127">
                    <a:pos x="T66" y="T67"/>
                  </a:cxn>
                  <a:cxn ang="T128">
                    <a:pos x="T68" y="T69"/>
                  </a:cxn>
                  <a:cxn ang="T129">
                    <a:pos x="T70" y="T71"/>
                  </a:cxn>
                  <a:cxn ang="T130">
                    <a:pos x="T72" y="T73"/>
                  </a:cxn>
                  <a:cxn ang="T131">
                    <a:pos x="T74" y="T75"/>
                  </a:cxn>
                  <a:cxn ang="T132">
                    <a:pos x="T76" y="T77"/>
                  </a:cxn>
                  <a:cxn ang="T133">
                    <a:pos x="T78" y="T79"/>
                  </a:cxn>
                  <a:cxn ang="T134">
                    <a:pos x="T80" y="T81"/>
                  </a:cxn>
                  <a:cxn ang="T135">
                    <a:pos x="T82" y="T83"/>
                  </a:cxn>
                  <a:cxn ang="T136">
                    <a:pos x="T84" y="T85"/>
                  </a:cxn>
                  <a:cxn ang="T137">
                    <a:pos x="T86" y="T87"/>
                  </a:cxn>
                  <a:cxn ang="T138">
                    <a:pos x="T88" y="T89"/>
                  </a:cxn>
                  <a:cxn ang="T139">
                    <a:pos x="T90" y="T91"/>
                  </a:cxn>
                  <a:cxn ang="T140">
                    <a:pos x="T92" y="T93"/>
                  </a:cxn>
                </a:cxnLst>
                <a:rect l="0" t="0" r="r" b="b"/>
                <a:pathLst>
                  <a:path w="89" h="143">
                    <a:moveTo>
                      <a:pt x="37" y="143"/>
                    </a:moveTo>
                    <a:lnTo>
                      <a:pt x="37" y="143"/>
                    </a:lnTo>
                    <a:lnTo>
                      <a:pt x="36" y="143"/>
                    </a:lnTo>
                    <a:lnTo>
                      <a:pt x="36" y="142"/>
                    </a:lnTo>
                    <a:lnTo>
                      <a:pt x="35" y="142"/>
                    </a:lnTo>
                    <a:lnTo>
                      <a:pt x="34" y="141"/>
                    </a:lnTo>
                    <a:lnTo>
                      <a:pt x="33" y="140"/>
                    </a:lnTo>
                    <a:lnTo>
                      <a:pt x="32" y="140"/>
                    </a:lnTo>
                    <a:lnTo>
                      <a:pt x="32" y="139"/>
                    </a:lnTo>
                    <a:lnTo>
                      <a:pt x="31" y="139"/>
                    </a:lnTo>
                    <a:lnTo>
                      <a:pt x="30" y="138"/>
                    </a:lnTo>
                    <a:lnTo>
                      <a:pt x="29" y="137"/>
                    </a:lnTo>
                    <a:lnTo>
                      <a:pt x="28" y="135"/>
                    </a:lnTo>
                    <a:lnTo>
                      <a:pt x="26" y="134"/>
                    </a:lnTo>
                    <a:lnTo>
                      <a:pt x="25" y="133"/>
                    </a:lnTo>
                    <a:lnTo>
                      <a:pt x="24" y="131"/>
                    </a:lnTo>
                    <a:lnTo>
                      <a:pt x="22" y="129"/>
                    </a:lnTo>
                    <a:lnTo>
                      <a:pt x="21" y="129"/>
                    </a:lnTo>
                    <a:lnTo>
                      <a:pt x="21" y="128"/>
                    </a:lnTo>
                    <a:lnTo>
                      <a:pt x="19" y="126"/>
                    </a:lnTo>
                    <a:lnTo>
                      <a:pt x="18" y="124"/>
                    </a:lnTo>
                    <a:lnTo>
                      <a:pt x="17" y="123"/>
                    </a:lnTo>
                    <a:lnTo>
                      <a:pt x="16" y="122"/>
                    </a:lnTo>
                    <a:lnTo>
                      <a:pt x="15" y="120"/>
                    </a:lnTo>
                    <a:lnTo>
                      <a:pt x="14" y="118"/>
                    </a:lnTo>
                    <a:lnTo>
                      <a:pt x="13" y="117"/>
                    </a:lnTo>
                    <a:lnTo>
                      <a:pt x="12" y="116"/>
                    </a:lnTo>
                    <a:lnTo>
                      <a:pt x="11" y="113"/>
                    </a:lnTo>
                    <a:lnTo>
                      <a:pt x="10" y="111"/>
                    </a:lnTo>
                    <a:lnTo>
                      <a:pt x="9" y="109"/>
                    </a:lnTo>
                    <a:lnTo>
                      <a:pt x="8" y="106"/>
                    </a:lnTo>
                    <a:lnTo>
                      <a:pt x="7" y="105"/>
                    </a:lnTo>
                    <a:lnTo>
                      <a:pt x="7" y="104"/>
                    </a:lnTo>
                    <a:lnTo>
                      <a:pt x="6" y="101"/>
                    </a:lnTo>
                    <a:lnTo>
                      <a:pt x="5" y="99"/>
                    </a:lnTo>
                    <a:lnTo>
                      <a:pt x="5" y="98"/>
                    </a:lnTo>
                    <a:lnTo>
                      <a:pt x="4" y="96"/>
                    </a:lnTo>
                    <a:lnTo>
                      <a:pt x="3" y="94"/>
                    </a:lnTo>
                    <a:lnTo>
                      <a:pt x="3" y="92"/>
                    </a:lnTo>
                    <a:lnTo>
                      <a:pt x="3" y="91"/>
                    </a:lnTo>
                    <a:lnTo>
                      <a:pt x="2" y="88"/>
                    </a:lnTo>
                    <a:lnTo>
                      <a:pt x="2" y="85"/>
                    </a:lnTo>
                    <a:lnTo>
                      <a:pt x="1" y="83"/>
                    </a:lnTo>
                    <a:lnTo>
                      <a:pt x="1" y="80"/>
                    </a:lnTo>
                    <a:lnTo>
                      <a:pt x="1" y="78"/>
                    </a:lnTo>
                    <a:lnTo>
                      <a:pt x="1" y="77"/>
                    </a:lnTo>
                    <a:lnTo>
                      <a:pt x="1" y="74"/>
                    </a:lnTo>
                    <a:lnTo>
                      <a:pt x="0" y="71"/>
                    </a:lnTo>
                    <a:lnTo>
                      <a:pt x="1" y="68"/>
                    </a:lnTo>
                    <a:lnTo>
                      <a:pt x="1" y="66"/>
                    </a:lnTo>
                    <a:lnTo>
                      <a:pt x="1" y="65"/>
                    </a:lnTo>
                    <a:lnTo>
                      <a:pt x="1" y="63"/>
                    </a:lnTo>
                    <a:lnTo>
                      <a:pt x="1" y="60"/>
                    </a:lnTo>
                    <a:lnTo>
                      <a:pt x="2" y="58"/>
                    </a:lnTo>
                    <a:lnTo>
                      <a:pt x="2" y="57"/>
                    </a:lnTo>
                    <a:lnTo>
                      <a:pt x="2" y="55"/>
                    </a:lnTo>
                    <a:lnTo>
                      <a:pt x="3" y="52"/>
                    </a:lnTo>
                    <a:lnTo>
                      <a:pt x="3" y="51"/>
                    </a:lnTo>
                    <a:lnTo>
                      <a:pt x="3" y="49"/>
                    </a:lnTo>
                    <a:lnTo>
                      <a:pt x="4" y="47"/>
                    </a:lnTo>
                    <a:lnTo>
                      <a:pt x="5" y="44"/>
                    </a:lnTo>
                    <a:lnTo>
                      <a:pt x="6" y="41"/>
                    </a:lnTo>
                    <a:lnTo>
                      <a:pt x="7" y="39"/>
                    </a:lnTo>
                    <a:lnTo>
                      <a:pt x="10" y="32"/>
                    </a:lnTo>
                    <a:lnTo>
                      <a:pt x="11" y="29"/>
                    </a:lnTo>
                    <a:lnTo>
                      <a:pt x="12" y="27"/>
                    </a:lnTo>
                    <a:lnTo>
                      <a:pt x="13" y="26"/>
                    </a:lnTo>
                    <a:lnTo>
                      <a:pt x="14" y="25"/>
                    </a:lnTo>
                    <a:lnTo>
                      <a:pt x="15" y="23"/>
                    </a:lnTo>
                    <a:lnTo>
                      <a:pt x="16" y="21"/>
                    </a:lnTo>
                    <a:lnTo>
                      <a:pt x="17" y="20"/>
                    </a:lnTo>
                    <a:lnTo>
                      <a:pt x="18" y="19"/>
                    </a:lnTo>
                    <a:lnTo>
                      <a:pt x="19" y="17"/>
                    </a:lnTo>
                    <a:lnTo>
                      <a:pt x="21" y="15"/>
                    </a:lnTo>
                    <a:lnTo>
                      <a:pt x="21" y="14"/>
                    </a:lnTo>
                    <a:lnTo>
                      <a:pt x="22" y="13"/>
                    </a:lnTo>
                    <a:lnTo>
                      <a:pt x="24" y="12"/>
                    </a:lnTo>
                    <a:lnTo>
                      <a:pt x="25" y="10"/>
                    </a:lnTo>
                    <a:lnTo>
                      <a:pt x="26" y="9"/>
                    </a:lnTo>
                    <a:lnTo>
                      <a:pt x="28" y="7"/>
                    </a:lnTo>
                    <a:lnTo>
                      <a:pt x="29" y="6"/>
                    </a:lnTo>
                    <a:lnTo>
                      <a:pt x="32" y="3"/>
                    </a:lnTo>
                    <a:lnTo>
                      <a:pt x="33" y="2"/>
                    </a:lnTo>
                    <a:lnTo>
                      <a:pt x="34" y="2"/>
                    </a:lnTo>
                    <a:lnTo>
                      <a:pt x="35" y="1"/>
                    </a:lnTo>
                    <a:lnTo>
                      <a:pt x="36" y="1"/>
                    </a:lnTo>
                    <a:lnTo>
                      <a:pt x="36" y="0"/>
                    </a:lnTo>
                    <a:lnTo>
                      <a:pt x="37" y="0"/>
                    </a:lnTo>
                    <a:lnTo>
                      <a:pt x="89" y="0"/>
                    </a:lnTo>
                    <a:lnTo>
                      <a:pt x="86" y="0"/>
                    </a:lnTo>
                    <a:lnTo>
                      <a:pt x="83" y="0"/>
                    </a:lnTo>
                    <a:lnTo>
                      <a:pt x="81" y="0"/>
                    </a:lnTo>
                    <a:lnTo>
                      <a:pt x="78" y="1"/>
                    </a:lnTo>
                    <a:lnTo>
                      <a:pt x="75" y="1"/>
                    </a:lnTo>
                    <a:lnTo>
                      <a:pt x="72" y="2"/>
                    </a:lnTo>
                    <a:lnTo>
                      <a:pt x="70" y="2"/>
                    </a:lnTo>
                    <a:lnTo>
                      <a:pt x="67" y="3"/>
                    </a:lnTo>
                    <a:lnTo>
                      <a:pt x="65" y="4"/>
                    </a:lnTo>
                    <a:lnTo>
                      <a:pt x="64" y="4"/>
                    </a:lnTo>
                    <a:lnTo>
                      <a:pt x="40" y="20"/>
                    </a:lnTo>
                    <a:lnTo>
                      <a:pt x="38" y="21"/>
                    </a:lnTo>
                    <a:lnTo>
                      <a:pt x="36" y="23"/>
                    </a:lnTo>
                    <a:lnTo>
                      <a:pt x="35" y="25"/>
                    </a:lnTo>
                    <a:lnTo>
                      <a:pt x="34" y="26"/>
                    </a:lnTo>
                    <a:lnTo>
                      <a:pt x="33" y="27"/>
                    </a:lnTo>
                    <a:lnTo>
                      <a:pt x="17" y="71"/>
                    </a:lnTo>
                    <a:lnTo>
                      <a:pt x="19" y="85"/>
                    </a:lnTo>
                    <a:lnTo>
                      <a:pt x="23" y="98"/>
                    </a:lnTo>
                    <a:lnTo>
                      <a:pt x="23" y="99"/>
                    </a:lnTo>
                    <a:lnTo>
                      <a:pt x="24" y="101"/>
                    </a:lnTo>
                    <a:lnTo>
                      <a:pt x="25" y="104"/>
                    </a:lnTo>
                    <a:lnTo>
                      <a:pt x="26" y="105"/>
                    </a:lnTo>
                    <a:lnTo>
                      <a:pt x="27" y="106"/>
                    </a:lnTo>
                    <a:lnTo>
                      <a:pt x="28" y="109"/>
                    </a:lnTo>
                    <a:lnTo>
                      <a:pt x="29" y="111"/>
                    </a:lnTo>
                    <a:lnTo>
                      <a:pt x="31" y="113"/>
                    </a:lnTo>
                    <a:lnTo>
                      <a:pt x="33" y="116"/>
                    </a:lnTo>
                    <a:lnTo>
                      <a:pt x="34" y="117"/>
                    </a:lnTo>
                    <a:lnTo>
                      <a:pt x="35" y="118"/>
                    </a:lnTo>
                    <a:lnTo>
                      <a:pt x="36" y="120"/>
                    </a:lnTo>
                    <a:lnTo>
                      <a:pt x="38" y="122"/>
                    </a:lnTo>
                    <a:lnTo>
                      <a:pt x="40" y="123"/>
                    </a:lnTo>
                    <a:lnTo>
                      <a:pt x="41" y="124"/>
                    </a:lnTo>
                    <a:lnTo>
                      <a:pt x="43" y="126"/>
                    </a:lnTo>
                    <a:lnTo>
                      <a:pt x="45" y="128"/>
                    </a:lnTo>
                    <a:lnTo>
                      <a:pt x="46" y="129"/>
                    </a:lnTo>
                    <a:lnTo>
                      <a:pt x="47" y="129"/>
                    </a:lnTo>
                    <a:lnTo>
                      <a:pt x="49" y="131"/>
                    </a:lnTo>
                    <a:lnTo>
                      <a:pt x="52" y="133"/>
                    </a:lnTo>
                    <a:lnTo>
                      <a:pt x="54" y="134"/>
                    </a:lnTo>
                    <a:lnTo>
                      <a:pt x="57" y="135"/>
                    </a:lnTo>
                    <a:lnTo>
                      <a:pt x="59" y="136"/>
                    </a:lnTo>
                    <a:lnTo>
                      <a:pt x="62" y="138"/>
                    </a:lnTo>
                    <a:lnTo>
                      <a:pt x="64" y="139"/>
                    </a:lnTo>
                    <a:lnTo>
                      <a:pt x="65" y="139"/>
                    </a:lnTo>
                    <a:lnTo>
                      <a:pt x="67" y="140"/>
                    </a:lnTo>
                    <a:lnTo>
                      <a:pt x="86" y="143"/>
                    </a:lnTo>
                    <a:lnTo>
                      <a:pt x="89" y="143"/>
                    </a:lnTo>
                  </a:path>
                </a:pathLst>
              </a:custGeom>
              <a:solidFill>
                <a:srgbClr val="E866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175" name="未知">
                <a:extLst>
                  <a:ext uri="{FF2B5EF4-FFF2-40B4-BE49-F238E27FC236}">
                    <a16:creationId xmlns:a16="http://schemas.microsoft.com/office/drawing/2014/main" id="{64701D8C-C8FC-E099-9D1D-9529447B3B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0" y="1119"/>
                <a:ext cx="36" cy="58"/>
              </a:xfrm>
              <a:custGeom>
                <a:avLst/>
                <a:gdLst>
                  <a:gd name="T0" fmla="*/ 0 w 89"/>
                  <a:gd name="T1" fmla="*/ 0 h 143"/>
                  <a:gd name="T2" fmla="*/ 0 w 89"/>
                  <a:gd name="T3" fmla="*/ 0 h 143"/>
                  <a:gd name="T4" fmla="*/ 0 w 89"/>
                  <a:gd name="T5" fmla="*/ 0 h 143"/>
                  <a:gd name="T6" fmla="*/ 0 w 89"/>
                  <a:gd name="T7" fmla="*/ 0 h 143"/>
                  <a:gd name="T8" fmla="*/ 0 w 89"/>
                  <a:gd name="T9" fmla="*/ 0 h 143"/>
                  <a:gd name="T10" fmla="*/ 0 w 89"/>
                  <a:gd name="T11" fmla="*/ 0 h 143"/>
                  <a:gd name="T12" fmla="*/ 0 w 89"/>
                  <a:gd name="T13" fmla="*/ 0 h 143"/>
                  <a:gd name="T14" fmla="*/ 0 w 89"/>
                  <a:gd name="T15" fmla="*/ 0 h 143"/>
                  <a:gd name="T16" fmla="*/ 0 w 89"/>
                  <a:gd name="T17" fmla="*/ 0 h 143"/>
                  <a:gd name="T18" fmla="*/ 0 w 89"/>
                  <a:gd name="T19" fmla="*/ 0 h 143"/>
                  <a:gd name="T20" fmla="*/ 0 w 89"/>
                  <a:gd name="T21" fmla="*/ 0 h 143"/>
                  <a:gd name="T22" fmla="*/ 0 w 89"/>
                  <a:gd name="T23" fmla="*/ 0 h 143"/>
                  <a:gd name="T24" fmla="*/ 0 w 89"/>
                  <a:gd name="T25" fmla="*/ 0 h 143"/>
                  <a:gd name="T26" fmla="*/ 0 w 89"/>
                  <a:gd name="T27" fmla="*/ 0 h 143"/>
                  <a:gd name="T28" fmla="*/ 0 w 89"/>
                  <a:gd name="T29" fmla="*/ 0 h 143"/>
                  <a:gd name="T30" fmla="*/ 0 w 89"/>
                  <a:gd name="T31" fmla="*/ 0 h 143"/>
                  <a:gd name="T32" fmla="*/ 0 w 89"/>
                  <a:gd name="T33" fmla="*/ 0 h 143"/>
                  <a:gd name="T34" fmla="*/ 0 w 89"/>
                  <a:gd name="T35" fmla="*/ 0 h 143"/>
                  <a:gd name="T36" fmla="*/ 0 w 89"/>
                  <a:gd name="T37" fmla="*/ 0 h 143"/>
                  <a:gd name="T38" fmla="*/ 0 w 89"/>
                  <a:gd name="T39" fmla="*/ 0 h 143"/>
                  <a:gd name="T40" fmla="*/ 0 w 89"/>
                  <a:gd name="T41" fmla="*/ 0 h 143"/>
                  <a:gd name="T42" fmla="*/ 0 w 89"/>
                  <a:gd name="T43" fmla="*/ 0 h 143"/>
                  <a:gd name="T44" fmla="*/ 0 w 89"/>
                  <a:gd name="T45" fmla="*/ 0 h 143"/>
                  <a:gd name="T46" fmla="*/ 0 w 89"/>
                  <a:gd name="T47" fmla="*/ 0 h 143"/>
                  <a:gd name="T48" fmla="*/ 0 w 89"/>
                  <a:gd name="T49" fmla="*/ 0 h 143"/>
                  <a:gd name="T50" fmla="*/ 0 w 89"/>
                  <a:gd name="T51" fmla="*/ 0 h 143"/>
                  <a:gd name="T52" fmla="*/ 0 w 89"/>
                  <a:gd name="T53" fmla="*/ 0 h 143"/>
                  <a:gd name="T54" fmla="*/ 0 w 89"/>
                  <a:gd name="T55" fmla="*/ 0 h 143"/>
                  <a:gd name="T56" fmla="*/ 0 w 89"/>
                  <a:gd name="T57" fmla="*/ 0 h 143"/>
                  <a:gd name="T58" fmla="*/ 0 w 89"/>
                  <a:gd name="T59" fmla="*/ 0 h 143"/>
                  <a:gd name="T60" fmla="*/ 0 w 89"/>
                  <a:gd name="T61" fmla="*/ 0 h 143"/>
                  <a:gd name="T62" fmla="*/ 0 w 89"/>
                  <a:gd name="T63" fmla="*/ 0 h 143"/>
                  <a:gd name="T64" fmla="*/ 0 w 89"/>
                  <a:gd name="T65" fmla="*/ 0 h 143"/>
                  <a:gd name="T66" fmla="*/ 0 w 89"/>
                  <a:gd name="T67" fmla="*/ 0 h 143"/>
                  <a:gd name="T68" fmla="*/ 0 w 89"/>
                  <a:gd name="T69" fmla="*/ 0 h 143"/>
                  <a:gd name="T70" fmla="*/ 0 w 89"/>
                  <a:gd name="T71" fmla="*/ 0 h 143"/>
                  <a:gd name="T72" fmla="*/ 0 w 89"/>
                  <a:gd name="T73" fmla="*/ 0 h 143"/>
                  <a:gd name="T74" fmla="*/ 0 w 89"/>
                  <a:gd name="T75" fmla="*/ 0 h 143"/>
                  <a:gd name="T76" fmla="*/ 0 w 89"/>
                  <a:gd name="T77" fmla="*/ 0 h 143"/>
                  <a:gd name="T78" fmla="*/ 0 w 89"/>
                  <a:gd name="T79" fmla="*/ 0 h 143"/>
                  <a:gd name="T80" fmla="*/ 0 w 89"/>
                  <a:gd name="T81" fmla="*/ 0 h 143"/>
                  <a:gd name="T82" fmla="*/ 0 w 89"/>
                  <a:gd name="T83" fmla="*/ 0 h 143"/>
                  <a:gd name="T84" fmla="*/ 0 w 89"/>
                  <a:gd name="T85" fmla="*/ 0 h 143"/>
                  <a:gd name="T86" fmla="*/ 0 w 89"/>
                  <a:gd name="T87" fmla="*/ 0 h 143"/>
                  <a:gd name="T88" fmla="*/ 0 w 89"/>
                  <a:gd name="T89" fmla="*/ 0 h 143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</a:gdLst>
                <a:ahLst/>
                <a:cxnLst>
                  <a:cxn ang="T90">
                    <a:pos x="T0" y="T1"/>
                  </a:cxn>
                  <a:cxn ang="T91">
                    <a:pos x="T2" y="T3"/>
                  </a:cxn>
                  <a:cxn ang="T92">
                    <a:pos x="T4" y="T5"/>
                  </a:cxn>
                  <a:cxn ang="T93">
                    <a:pos x="T6" y="T7"/>
                  </a:cxn>
                  <a:cxn ang="T94">
                    <a:pos x="T8" y="T9"/>
                  </a:cxn>
                  <a:cxn ang="T95">
                    <a:pos x="T10" y="T11"/>
                  </a:cxn>
                  <a:cxn ang="T96">
                    <a:pos x="T12" y="T13"/>
                  </a:cxn>
                  <a:cxn ang="T97">
                    <a:pos x="T14" y="T15"/>
                  </a:cxn>
                  <a:cxn ang="T98">
                    <a:pos x="T16" y="T17"/>
                  </a:cxn>
                  <a:cxn ang="T99">
                    <a:pos x="T18" y="T19"/>
                  </a:cxn>
                  <a:cxn ang="T100">
                    <a:pos x="T20" y="T21"/>
                  </a:cxn>
                  <a:cxn ang="T101">
                    <a:pos x="T22" y="T23"/>
                  </a:cxn>
                  <a:cxn ang="T102">
                    <a:pos x="T24" y="T25"/>
                  </a:cxn>
                  <a:cxn ang="T103">
                    <a:pos x="T26" y="T27"/>
                  </a:cxn>
                  <a:cxn ang="T104">
                    <a:pos x="T28" y="T29"/>
                  </a:cxn>
                  <a:cxn ang="T105">
                    <a:pos x="T30" y="T31"/>
                  </a:cxn>
                  <a:cxn ang="T106">
                    <a:pos x="T32" y="T33"/>
                  </a:cxn>
                  <a:cxn ang="T107">
                    <a:pos x="T34" y="T35"/>
                  </a:cxn>
                  <a:cxn ang="T108">
                    <a:pos x="T36" y="T37"/>
                  </a:cxn>
                  <a:cxn ang="T109">
                    <a:pos x="T38" y="T39"/>
                  </a:cxn>
                  <a:cxn ang="T110">
                    <a:pos x="T40" y="T41"/>
                  </a:cxn>
                  <a:cxn ang="T111">
                    <a:pos x="T42" y="T43"/>
                  </a:cxn>
                  <a:cxn ang="T112">
                    <a:pos x="T44" y="T45"/>
                  </a:cxn>
                  <a:cxn ang="T113">
                    <a:pos x="T46" y="T47"/>
                  </a:cxn>
                  <a:cxn ang="T114">
                    <a:pos x="T48" y="T49"/>
                  </a:cxn>
                  <a:cxn ang="T115">
                    <a:pos x="T50" y="T51"/>
                  </a:cxn>
                  <a:cxn ang="T116">
                    <a:pos x="T52" y="T53"/>
                  </a:cxn>
                  <a:cxn ang="T117">
                    <a:pos x="T54" y="T55"/>
                  </a:cxn>
                  <a:cxn ang="T118">
                    <a:pos x="T56" y="T57"/>
                  </a:cxn>
                  <a:cxn ang="T119">
                    <a:pos x="T58" y="T59"/>
                  </a:cxn>
                  <a:cxn ang="T120">
                    <a:pos x="T60" y="T61"/>
                  </a:cxn>
                  <a:cxn ang="T121">
                    <a:pos x="T62" y="T63"/>
                  </a:cxn>
                  <a:cxn ang="T122">
                    <a:pos x="T64" y="T65"/>
                  </a:cxn>
                  <a:cxn ang="T123">
                    <a:pos x="T66" y="T67"/>
                  </a:cxn>
                  <a:cxn ang="T124">
                    <a:pos x="T68" y="T69"/>
                  </a:cxn>
                  <a:cxn ang="T125">
                    <a:pos x="T70" y="T71"/>
                  </a:cxn>
                  <a:cxn ang="T126">
                    <a:pos x="T72" y="T73"/>
                  </a:cxn>
                  <a:cxn ang="T127">
                    <a:pos x="T74" y="T75"/>
                  </a:cxn>
                  <a:cxn ang="T128">
                    <a:pos x="T76" y="T77"/>
                  </a:cxn>
                  <a:cxn ang="T129">
                    <a:pos x="T78" y="T79"/>
                  </a:cxn>
                  <a:cxn ang="T130">
                    <a:pos x="T80" y="T81"/>
                  </a:cxn>
                  <a:cxn ang="T131">
                    <a:pos x="T82" y="T83"/>
                  </a:cxn>
                  <a:cxn ang="T132">
                    <a:pos x="T84" y="T85"/>
                  </a:cxn>
                  <a:cxn ang="T133">
                    <a:pos x="T86" y="T87"/>
                  </a:cxn>
                  <a:cxn ang="T134">
                    <a:pos x="T88" y="T89"/>
                  </a:cxn>
                </a:cxnLst>
                <a:rect l="0" t="0" r="r" b="b"/>
                <a:pathLst>
                  <a:path w="89" h="143">
                    <a:moveTo>
                      <a:pt x="0" y="143"/>
                    </a:moveTo>
                    <a:lnTo>
                      <a:pt x="24" y="139"/>
                    </a:lnTo>
                    <a:lnTo>
                      <a:pt x="25" y="139"/>
                    </a:lnTo>
                    <a:lnTo>
                      <a:pt x="39" y="132"/>
                    </a:lnTo>
                    <a:lnTo>
                      <a:pt x="40" y="131"/>
                    </a:lnTo>
                    <a:lnTo>
                      <a:pt x="42" y="129"/>
                    </a:lnTo>
                    <a:lnTo>
                      <a:pt x="43" y="129"/>
                    </a:lnTo>
                    <a:lnTo>
                      <a:pt x="44" y="128"/>
                    </a:lnTo>
                    <a:lnTo>
                      <a:pt x="46" y="126"/>
                    </a:lnTo>
                    <a:lnTo>
                      <a:pt x="47" y="126"/>
                    </a:lnTo>
                    <a:lnTo>
                      <a:pt x="49" y="124"/>
                    </a:lnTo>
                    <a:lnTo>
                      <a:pt x="49" y="123"/>
                    </a:lnTo>
                    <a:lnTo>
                      <a:pt x="51" y="122"/>
                    </a:lnTo>
                    <a:lnTo>
                      <a:pt x="52" y="121"/>
                    </a:lnTo>
                    <a:lnTo>
                      <a:pt x="55" y="118"/>
                    </a:lnTo>
                    <a:lnTo>
                      <a:pt x="57" y="115"/>
                    </a:lnTo>
                    <a:lnTo>
                      <a:pt x="58" y="113"/>
                    </a:lnTo>
                    <a:lnTo>
                      <a:pt x="59" y="112"/>
                    </a:lnTo>
                    <a:lnTo>
                      <a:pt x="61" y="108"/>
                    </a:lnTo>
                    <a:lnTo>
                      <a:pt x="63" y="105"/>
                    </a:lnTo>
                    <a:lnTo>
                      <a:pt x="64" y="103"/>
                    </a:lnTo>
                    <a:lnTo>
                      <a:pt x="65" y="102"/>
                    </a:lnTo>
                    <a:lnTo>
                      <a:pt x="66" y="99"/>
                    </a:lnTo>
                    <a:lnTo>
                      <a:pt x="67" y="98"/>
                    </a:lnTo>
                    <a:lnTo>
                      <a:pt x="68" y="96"/>
                    </a:lnTo>
                    <a:lnTo>
                      <a:pt x="68" y="93"/>
                    </a:lnTo>
                    <a:lnTo>
                      <a:pt x="72" y="71"/>
                    </a:lnTo>
                    <a:lnTo>
                      <a:pt x="70" y="57"/>
                    </a:lnTo>
                    <a:lnTo>
                      <a:pt x="70" y="55"/>
                    </a:lnTo>
                    <a:lnTo>
                      <a:pt x="70" y="54"/>
                    </a:lnTo>
                    <a:lnTo>
                      <a:pt x="69" y="51"/>
                    </a:lnTo>
                    <a:lnTo>
                      <a:pt x="68" y="50"/>
                    </a:lnTo>
                    <a:lnTo>
                      <a:pt x="68" y="47"/>
                    </a:lnTo>
                    <a:lnTo>
                      <a:pt x="67" y="44"/>
                    </a:lnTo>
                    <a:lnTo>
                      <a:pt x="66" y="44"/>
                    </a:lnTo>
                    <a:lnTo>
                      <a:pt x="65" y="41"/>
                    </a:lnTo>
                    <a:lnTo>
                      <a:pt x="64" y="39"/>
                    </a:lnTo>
                    <a:lnTo>
                      <a:pt x="63" y="37"/>
                    </a:lnTo>
                    <a:lnTo>
                      <a:pt x="61" y="34"/>
                    </a:lnTo>
                    <a:lnTo>
                      <a:pt x="59" y="31"/>
                    </a:lnTo>
                    <a:lnTo>
                      <a:pt x="58" y="30"/>
                    </a:lnTo>
                    <a:lnTo>
                      <a:pt x="57" y="28"/>
                    </a:lnTo>
                    <a:lnTo>
                      <a:pt x="55" y="25"/>
                    </a:lnTo>
                    <a:lnTo>
                      <a:pt x="52" y="22"/>
                    </a:lnTo>
                    <a:lnTo>
                      <a:pt x="51" y="21"/>
                    </a:lnTo>
                    <a:lnTo>
                      <a:pt x="49" y="19"/>
                    </a:lnTo>
                    <a:lnTo>
                      <a:pt x="47" y="17"/>
                    </a:lnTo>
                    <a:lnTo>
                      <a:pt x="46" y="17"/>
                    </a:lnTo>
                    <a:lnTo>
                      <a:pt x="44" y="15"/>
                    </a:lnTo>
                    <a:lnTo>
                      <a:pt x="30" y="6"/>
                    </a:lnTo>
                    <a:lnTo>
                      <a:pt x="28" y="5"/>
                    </a:lnTo>
                    <a:lnTo>
                      <a:pt x="25" y="4"/>
                    </a:lnTo>
                    <a:lnTo>
                      <a:pt x="24" y="4"/>
                    </a:lnTo>
                    <a:lnTo>
                      <a:pt x="22" y="3"/>
                    </a:lnTo>
                    <a:lnTo>
                      <a:pt x="20" y="2"/>
                    </a:lnTo>
                    <a:lnTo>
                      <a:pt x="17" y="2"/>
                    </a:lnTo>
                    <a:lnTo>
                      <a:pt x="14" y="1"/>
                    </a:lnTo>
                    <a:lnTo>
                      <a:pt x="0" y="0"/>
                    </a:lnTo>
                    <a:lnTo>
                      <a:pt x="52" y="0"/>
                    </a:lnTo>
                    <a:lnTo>
                      <a:pt x="53" y="0"/>
                    </a:lnTo>
                    <a:lnTo>
                      <a:pt x="54" y="1"/>
                    </a:lnTo>
                    <a:lnTo>
                      <a:pt x="55" y="2"/>
                    </a:lnTo>
                    <a:lnTo>
                      <a:pt x="56" y="2"/>
                    </a:lnTo>
                    <a:lnTo>
                      <a:pt x="57" y="3"/>
                    </a:lnTo>
                    <a:lnTo>
                      <a:pt x="58" y="4"/>
                    </a:lnTo>
                    <a:lnTo>
                      <a:pt x="63" y="9"/>
                    </a:lnTo>
                    <a:lnTo>
                      <a:pt x="64" y="10"/>
                    </a:lnTo>
                    <a:lnTo>
                      <a:pt x="65" y="11"/>
                    </a:lnTo>
                    <a:lnTo>
                      <a:pt x="66" y="12"/>
                    </a:lnTo>
                    <a:lnTo>
                      <a:pt x="67" y="13"/>
                    </a:lnTo>
                    <a:lnTo>
                      <a:pt x="71" y="19"/>
                    </a:lnTo>
                    <a:lnTo>
                      <a:pt x="72" y="19"/>
                    </a:lnTo>
                    <a:lnTo>
                      <a:pt x="81" y="34"/>
                    </a:lnTo>
                    <a:lnTo>
                      <a:pt x="82" y="37"/>
                    </a:lnTo>
                    <a:lnTo>
                      <a:pt x="83" y="39"/>
                    </a:lnTo>
                    <a:lnTo>
                      <a:pt x="83" y="41"/>
                    </a:lnTo>
                    <a:lnTo>
                      <a:pt x="84" y="44"/>
                    </a:lnTo>
                    <a:lnTo>
                      <a:pt x="87" y="55"/>
                    </a:lnTo>
                    <a:lnTo>
                      <a:pt x="88" y="57"/>
                    </a:lnTo>
                    <a:lnTo>
                      <a:pt x="88" y="60"/>
                    </a:lnTo>
                    <a:lnTo>
                      <a:pt x="88" y="61"/>
                    </a:lnTo>
                    <a:lnTo>
                      <a:pt x="89" y="64"/>
                    </a:lnTo>
                    <a:lnTo>
                      <a:pt x="89" y="66"/>
                    </a:lnTo>
                    <a:lnTo>
                      <a:pt x="89" y="68"/>
                    </a:lnTo>
                    <a:lnTo>
                      <a:pt x="89" y="71"/>
                    </a:lnTo>
                    <a:lnTo>
                      <a:pt x="89" y="75"/>
                    </a:lnTo>
                    <a:lnTo>
                      <a:pt x="89" y="77"/>
                    </a:lnTo>
                    <a:lnTo>
                      <a:pt x="89" y="78"/>
                    </a:lnTo>
                    <a:lnTo>
                      <a:pt x="88" y="82"/>
                    </a:lnTo>
                    <a:lnTo>
                      <a:pt x="88" y="85"/>
                    </a:lnTo>
                    <a:lnTo>
                      <a:pt x="87" y="88"/>
                    </a:lnTo>
                    <a:lnTo>
                      <a:pt x="87" y="89"/>
                    </a:lnTo>
                    <a:lnTo>
                      <a:pt x="86" y="92"/>
                    </a:lnTo>
                    <a:lnTo>
                      <a:pt x="86" y="93"/>
                    </a:lnTo>
                    <a:lnTo>
                      <a:pt x="85" y="96"/>
                    </a:lnTo>
                    <a:lnTo>
                      <a:pt x="85" y="98"/>
                    </a:lnTo>
                    <a:lnTo>
                      <a:pt x="84" y="99"/>
                    </a:lnTo>
                    <a:lnTo>
                      <a:pt x="83" y="102"/>
                    </a:lnTo>
                    <a:lnTo>
                      <a:pt x="83" y="103"/>
                    </a:lnTo>
                    <a:lnTo>
                      <a:pt x="82" y="105"/>
                    </a:lnTo>
                    <a:lnTo>
                      <a:pt x="81" y="108"/>
                    </a:lnTo>
                    <a:lnTo>
                      <a:pt x="79" y="112"/>
                    </a:lnTo>
                    <a:lnTo>
                      <a:pt x="78" y="113"/>
                    </a:lnTo>
                    <a:lnTo>
                      <a:pt x="78" y="115"/>
                    </a:lnTo>
                    <a:lnTo>
                      <a:pt x="76" y="118"/>
                    </a:lnTo>
                    <a:lnTo>
                      <a:pt x="74" y="121"/>
                    </a:lnTo>
                    <a:lnTo>
                      <a:pt x="73" y="122"/>
                    </a:lnTo>
                    <a:lnTo>
                      <a:pt x="72" y="123"/>
                    </a:lnTo>
                    <a:lnTo>
                      <a:pt x="71" y="124"/>
                    </a:lnTo>
                    <a:lnTo>
                      <a:pt x="70" y="126"/>
                    </a:lnTo>
                    <a:lnTo>
                      <a:pt x="69" y="128"/>
                    </a:lnTo>
                    <a:lnTo>
                      <a:pt x="68" y="129"/>
                    </a:lnTo>
                    <a:lnTo>
                      <a:pt x="67" y="129"/>
                    </a:lnTo>
                    <a:lnTo>
                      <a:pt x="66" y="131"/>
                    </a:lnTo>
                    <a:lnTo>
                      <a:pt x="65" y="132"/>
                    </a:lnTo>
                    <a:lnTo>
                      <a:pt x="64" y="133"/>
                    </a:lnTo>
                    <a:lnTo>
                      <a:pt x="63" y="134"/>
                    </a:lnTo>
                    <a:lnTo>
                      <a:pt x="62" y="135"/>
                    </a:lnTo>
                    <a:lnTo>
                      <a:pt x="60" y="136"/>
                    </a:lnTo>
                    <a:lnTo>
                      <a:pt x="59" y="138"/>
                    </a:lnTo>
                    <a:lnTo>
                      <a:pt x="58" y="139"/>
                    </a:lnTo>
                    <a:lnTo>
                      <a:pt x="57" y="140"/>
                    </a:lnTo>
                    <a:lnTo>
                      <a:pt x="56" y="140"/>
                    </a:lnTo>
                    <a:lnTo>
                      <a:pt x="55" y="141"/>
                    </a:lnTo>
                    <a:lnTo>
                      <a:pt x="54" y="142"/>
                    </a:lnTo>
                    <a:lnTo>
                      <a:pt x="53" y="143"/>
                    </a:lnTo>
                    <a:lnTo>
                      <a:pt x="52" y="143"/>
                    </a:lnTo>
                  </a:path>
                </a:pathLst>
              </a:custGeom>
              <a:solidFill>
                <a:srgbClr val="E866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176" name="未知">
                <a:extLst>
                  <a:ext uri="{FF2B5EF4-FFF2-40B4-BE49-F238E27FC236}">
                    <a16:creationId xmlns:a16="http://schemas.microsoft.com/office/drawing/2014/main" id="{84FE258A-4197-03FE-95FA-76D47E71F7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9" y="1113"/>
                <a:ext cx="42" cy="6"/>
              </a:xfrm>
              <a:custGeom>
                <a:avLst/>
                <a:gdLst>
                  <a:gd name="T0" fmla="*/ 0 w 104"/>
                  <a:gd name="T1" fmla="*/ 0 h 17"/>
                  <a:gd name="T2" fmla="*/ 0 w 104"/>
                  <a:gd name="T3" fmla="*/ 0 h 17"/>
                  <a:gd name="T4" fmla="*/ 0 w 104"/>
                  <a:gd name="T5" fmla="*/ 0 h 17"/>
                  <a:gd name="T6" fmla="*/ 0 w 104"/>
                  <a:gd name="T7" fmla="*/ 0 h 17"/>
                  <a:gd name="T8" fmla="*/ 0 w 104"/>
                  <a:gd name="T9" fmla="*/ 0 h 17"/>
                  <a:gd name="T10" fmla="*/ 0 w 104"/>
                  <a:gd name="T11" fmla="*/ 0 h 17"/>
                  <a:gd name="T12" fmla="*/ 0 w 104"/>
                  <a:gd name="T13" fmla="*/ 0 h 17"/>
                  <a:gd name="T14" fmla="*/ 0 w 104"/>
                  <a:gd name="T15" fmla="*/ 0 h 17"/>
                  <a:gd name="T16" fmla="*/ 0 w 104"/>
                  <a:gd name="T17" fmla="*/ 0 h 17"/>
                  <a:gd name="T18" fmla="*/ 0 w 104"/>
                  <a:gd name="T19" fmla="*/ 0 h 17"/>
                  <a:gd name="T20" fmla="*/ 0 w 104"/>
                  <a:gd name="T21" fmla="*/ 0 h 17"/>
                  <a:gd name="T22" fmla="*/ 0 w 104"/>
                  <a:gd name="T23" fmla="*/ 0 h 17"/>
                  <a:gd name="T24" fmla="*/ 0 w 104"/>
                  <a:gd name="T25" fmla="*/ 0 h 17"/>
                  <a:gd name="T26" fmla="*/ 0 w 104"/>
                  <a:gd name="T27" fmla="*/ 0 h 17"/>
                  <a:gd name="T28" fmla="*/ 0 w 104"/>
                  <a:gd name="T29" fmla="*/ 0 h 17"/>
                  <a:gd name="T30" fmla="*/ 0 w 104"/>
                  <a:gd name="T31" fmla="*/ 0 h 17"/>
                  <a:gd name="T32" fmla="*/ 0 w 104"/>
                  <a:gd name="T33" fmla="*/ 0 h 17"/>
                  <a:gd name="T34" fmla="*/ 0 w 104"/>
                  <a:gd name="T35" fmla="*/ 0 h 17"/>
                  <a:gd name="T36" fmla="*/ 0 w 104"/>
                  <a:gd name="T37" fmla="*/ 0 h 17"/>
                  <a:gd name="T38" fmla="*/ 0 w 104"/>
                  <a:gd name="T39" fmla="*/ 0 h 17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0" t="0" r="r" b="b"/>
                <a:pathLst>
                  <a:path w="104" h="17">
                    <a:moveTo>
                      <a:pt x="0" y="17"/>
                    </a:moveTo>
                    <a:lnTo>
                      <a:pt x="0" y="17"/>
                    </a:lnTo>
                    <a:lnTo>
                      <a:pt x="3" y="15"/>
                    </a:lnTo>
                    <a:lnTo>
                      <a:pt x="6" y="13"/>
                    </a:lnTo>
                    <a:lnTo>
                      <a:pt x="9" y="11"/>
                    </a:lnTo>
                    <a:lnTo>
                      <a:pt x="12" y="9"/>
                    </a:lnTo>
                    <a:lnTo>
                      <a:pt x="15" y="8"/>
                    </a:lnTo>
                    <a:lnTo>
                      <a:pt x="49" y="0"/>
                    </a:lnTo>
                    <a:lnTo>
                      <a:pt x="52" y="0"/>
                    </a:lnTo>
                    <a:lnTo>
                      <a:pt x="56" y="0"/>
                    </a:lnTo>
                    <a:lnTo>
                      <a:pt x="59" y="0"/>
                    </a:lnTo>
                    <a:lnTo>
                      <a:pt x="76" y="3"/>
                    </a:lnTo>
                    <a:lnTo>
                      <a:pt x="80" y="4"/>
                    </a:lnTo>
                    <a:lnTo>
                      <a:pt x="83" y="5"/>
                    </a:lnTo>
                    <a:lnTo>
                      <a:pt x="92" y="9"/>
                    </a:lnTo>
                    <a:lnTo>
                      <a:pt x="95" y="11"/>
                    </a:lnTo>
                    <a:lnTo>
                      <a:pt x="98" y="13"/>
                    </a:lnTo>
                    <a:lnTo>
                      <a:pt x="101" y="15"/>
                    </a:lnTo>
                    <a:lnTo>
                      <a:pt x="104" y="17"/>
                    </a:lnTo>
                  </a:path>
                </a:pathLst>
              </a:custGeom>
              <a:solidFill>
                <a:srgbClr val="E866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177" name="未知">
                <a:extLst>
                  <a:ext uri="{FF2B5EF4-FFF2-40B4-BE49-F238E27FC236}">
                    <a16:creationId xmlns:a16="http://schemas.microsoft.com/office/drawing/2014/main" id="{650992C7-77BE-D3B9-7519-0C713BD667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1" y="1119"/>
                <a:ext cx="58" cy="58"/>
              </a:xfrm>
              <a:custGeom>
                <a:avLst/>
                <a:gdLst>
                  <a:gd name="T0" fmla="*/ 0 w 144"/>
                  <a:gd name="T1" fmla="*/ 0 h 143"/>
                  <a:gd name="T2" fmla="*/ 0 w 144"/>
                  <a:gd name="T3" fmla="*/ 0 h 143"/>
                  <a:gd name="T4" fmla="*/ 0 w 144"/>
                  <a:gd name="T5" fmla="*/ 0 h 143"/>
                  <a:gd name="T6" fmla="*/ 0 w 144"/>
                  <a:gd name="T7" fmla="*/ 0 h 143"/>
                  <a:gd name="T8" fmla="*/ 0 w 144"/>
                  <a:gd name="T9" fmla="*/ 0 h 143"/>
                  <a:gd name="T10" fmla="*/ 0 w 144"/>
                  <a:gd name="T11" fmla="*/ 0 h 143"/>
                  <a:gd name="T12" fmla="*/ 0 w 144"/>
                  <a:gd name="T13" fmla="*/ 0 h 143"/>
                  <a:gd name="T14" fmla="*/ 0 w 144"/>
                  <a:gd name="T15" fmla="*/ 0 h 143"/>
                  <a:gd name="T16" fmla="*/ 0 w 144"/>
                  <a:gd name="T17" fmla="*/ 0 h 143"/>
                  <a:gd name="T18" fmla="*/ 0 w 144"/>
                  <a:gd name="T19" fmla="*/ 0 h 143"/>
                  <a:gd name="T20" fmla="*/ 0 w 144"/>
                  <a:gd name="T21" fmla="*/ 0 h 143"/>
                  <a:gd name="T22" fmla="*/ 0 w 144"/>
                  <a:gd name="T23" fmla="*/ 0 h 143"/>
                  <a:gd name="T24" fmla="*/ 0 w 144"/>
                  <a:gd name="T25" fmla="*/ 0 h 143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144" h="143">
                    <a:moveTo>
                      <a:pt x="123" y="122"/>
                    </a:moveTo>
                    <a:lnTo>
                      <a:pt x="72" y="143"/>
                    </a:lnTo>
                    <a:lnTo>
                      <a:pt x="69" y="143"/>
                    </a:lnTo>
                    <a:lnTo>
                      <a:pt x="16" y="116"/>
                    </a:lnTo>
                    <a:lnTo>
                      <a:pt x="0" y="71"/>
                    </a:lnTo>
                    <a:lnTo>
                      <a:pt x="0" y="68"/>
                    </a:lnTo>
                    <a:lnTo>
                      <a:pt x="28" y="15"/>
                    </a:lnTo>
                    <a:lnTo>
                      <a:pt x="72" y="0"/>
                    </a:lnTo>
                    <a:lnTo>
                      <a:pt x="75" y="0"/>
                    </a:lnTo>
                    <a:lnTo>
                      <a:pt x="130" y="30"/>
                    </a:lnTo>
                    <a:lnTo>
                      <a:pt x="144" y="71"/>
                    </a:lnTo>
                    <a:lnTo>
                      <a:pt x="144" y="77"/>
                    </a:lnTo>
                    <a:lnTo>
                      <a:pt x="123" y="122"/>
                    </a:lnTo>
                    <a:close/>
                  </a:path>
                </a:pathLst>
              </a:custGeom>
              <a:noFill/>
              <a:ln w="63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178" name="未知">
                <a:extLst>
                  <a:ext uri="{FF2B5EF4-FFF2-40B4-BE49-F238E27FC236}">
                    <a16:creationId xmlns:a16="http://schemas.microsoft.com/office/drawing/2014/main" id="{EEBE82B9-D669-8D54-EB52-9A4B975FB7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4" y="1113"/>
                <a:ext cx="72" cy="70"/>
              </a:xfrm>
              <a:custGeom>
                <a:avLst/>
                <a:gdLst>
                  <a:gd name="T0" fmla="*/ 0 w 178"/>
                  <a:gd name="T1" fmla="*/ 0 h 177"/>
                  <a:gd name="T2" fmla="*/ 0 w 178"/>
                  <a:gd name="T3" fmla="*/ 0 h 177"/>
                  <a:gd name="T4" fmla="*/ 0 w 178"/>
                  <a:gd name="T5" fmla="*/ 0 h 177"/>
                  <a:gd name="T6" fmla="*/ 0 w 178"/>
                  <a:gd name="T7" fmla="*/ 0 h 177"/>
                  <a:gd name="T8" fmla="*/ 0 w 178"/>
                  <a:gd name="T9" fmla="*/ 0 h 177"/>
                  <a:gd name="T10" fmla="*/ 0 w 178"/>
                  <a:gd name="T11" fmla="*/ 0 h 177"/>
                  <a:gd name="T12" fmla="*/ 0 w 178"/>
                  <a:gd name="T13" fmla="*/ 0 h 177"/>
                  <a:gd name="T14" fmla="*/ 0 w 178"/>
                  <a:gd name="T15" fmla="*/ 0 h 177"/>
                  <a:gd name="T16" fmla="*/ 0 w 178"/>
                  <a:gd name="T17" fmla="*/ 0 h 177"/>
                  <a:gd name="T18" fmla="*/ 0 w 178"/>
                  <a:gd name="T19" fmla="*/ 0 h 177"/>
                  <a:gd name="T20" fmla="*/ 0 w 178"/>
                  <a:gd name="T21" fmla="*/ 0 h 177"/>
                  <a:gd name="T22" fmla="*/ 0 w 178"/>
                  <a:gd name="T23" fmla="*/ 0 h 177"/>
                  <a:gd name="T24" fmla="*/ 0 w 178"/>
                  <a:gd name="T25" fmla="*/ 0 h 177"/>
                  <a:gd name="T26" fmla="*/ 0 w 178"/>
                  <a:gd name="T27" fmla="*/ 0 h 177"/>
                  <a:gd name="T28" fmla="*/ 0 w 178"/>
                  <a:gd name="T29" fmla="*/ 0 h 177"/>
                  <a:gd name="T30" fmla="*/ 0 w 178"/>
                  <a:gd name="T31" fmla="*/ 0 h 177"/>
                  <a:gd name="T32" fmla="*/ 0 w 178"/>
                  <a:gd name="T33" fmla="*/ 0 h 177"/>
                  <a:gd name="T34" fmla="*/ 0 w 178"/>
                  <a:gd name="T35" fmla="*/ 0 h 177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178" h="177">
                    <a:moveTo>
                      <a:pt x="152" y="26"/>
                    </a:moveTo>
                    <a:lnTo>
                      <a:pt x="96" y="0"/>
                    </a:lnTo>
                    <a:lnTo>
                      <a:pt x="89" y="0"/>
                    </a:lnTo>
                    <a:lnTo>
                      <a:pt x="86" y="0"/>
                    </a:lnTo>
                    <a:lnTo>
                      <a:pt x="29" y="23"/>
                    </a:lnTo>
                    <a:lnTo>
                      <a:pt x="1" y="82"/>
                    </a:lnTo>
                    <a:lnTo>
                      <a:pt x="0" y="88"/>
                    </a:lnTo>
                    <a:lnTo>
                      <a:pt x="1" y="95"/>
                    </a:lnTo>
                    <a:lnTo>
                      <a:pt x="26" y="151"/>
                    </a:lnTo>
                    <a:lnTo>
                      <a:pt x="82" y="177"/>
                    </a:lnTo>
                    <a:lnTo>
                      <a:pt x="89" y="177"/>
                    </a:lnTo>
                    <a:lnTo>
                      <a:pt x="93" y="177"/>
                    </a:lnTo>
                    <a:lnTo>
                      <a:pt x="149" y="154"/>
                    </a:lnTo>
                    <a:lnTo>
                      <a:pt x="177" y="99"/>
                    </a:lnTo>
                    <a:lnTo>
                      <a:pt x="178" y="88"/>
                    </a:lnTo>
                    <a:lnTo>
                      <a:pt x="178" y="85"/>
                    </a:lnTo>
                    <a:lnTo>
                      <a:pt x="154" y="28"/>
                    </a:lnTo>
                    <a:lnTo>
                      <a:pt x="152" y="26"/>
                    </a:lnTo>
                    <a:close/>
                  </a:path>
                </a:pathLst>
              </a:custGeom>
              <a:noFill/>
              <a:ln w="63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179" name="未知">
                <a:extLst>
                  <a:ext uri="{FF2B5EF4-FFF2-40B4-BE49-F238E27FC236}">
                    <a16:creationId xmlns:a16="http://schemas.microsoft.com/office/drawing/2014/main" id="{26A3FE22-1D3A-7B44-A980-606164E4C2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0" y="1157"/>
                <a:ext cx="20" cy="4"/>
              </a:xfrm>
              <a:custGeom>
                <a:avLst/>
                <a:gdLst>
                  <a:gd name="T0" fmla="*/ 0 w 50"/>
                  <a:gd name="T1" fmla="*/ 0 h 11"/>
                  <a:gd name="T2" fmla="*/ 0 w 50"/>
                  <a:gd name="T3" fmla="*/ 0 h 11"/>
                  <a:gd name="T4" fmla="*/ 0 w 50"/>
                  <a:gd name="T5" fmla="*/ 0 h 11"/>
                  <a:gd name="T6" fmla="*/ 0 w 50"/>
                  <a:gd name="T7" fmla="*/ 0 h 11"/>
                  <a:gd name="T8" fmla="*/ 0 w 50"/>
                  <a:gd name="T9" fmla="*/ 0 h 11"/>
                  <a:gd name="T10" fmla="*/ 0 w 50"/>
                  <a:gd name="T11" fmla="*/ 0 h 11"/>
                  <a:gd name="T12" fmla="*/ 0 w 50"/>
                  <a:gd name="T13" fmla="*/ 0 h 11"/>
                  <a:gd name="T14" fmla="*/ 0 w 50"/>
                  <a:gd name="T15" fmla="*/ 0 h 11"/>
                  <a:gd name="T16" fmla="*/ 0 w 50"/>
                  <a:gd name="T17" fmla="*/ 0 h 11"/>
                  <a:gd name="T18" fmla="*/ 0 w 50"/>
                  <a:gd name="T19" fmla="*/ 0 h 11"/>
                  <a:gd name="T20" fmla="*/ 0 w 50"/>
                  <a:gd name="T21" fmla="*/ 0 h 11"/>
                  <a:gd name="T22" fmla="*/ 0 w 50"/>
                  <a:gd name="T23" fmla="*/ 0 h 11"/>
                  <a:gd name="T24" fmla="*/ 0 w 50"/>
                  <a:gd name="T25" fmla="*/ 0 h 11"/>
                  <a:gd name="T26" fmla="*/ 0 w 50"/>
                  <a:gd name="T27" fmla="*/ 0 h 11"/>
                  <a:gd name="T28" fmla="*/ 0 w 50"/>
                  <a:gd name="T29" fmla="*/ 0 h 11"/>
                  <a:gd name="T30" fmla="*/ 0 w 50"/>
                  <a:gd name="T31" fmla="*/ 0 h 11"/>
                  <a:gd name="T32" fmla="*/ 0 w 50"/>
                  <a:gd name="T33" fmla="*/ 0 h 11"/>
                  <a:gd name="T34" fmla="*/ 0 w 50"/>
                  <a:gd name="T35" fmla="*/ 0 h 11"/>
                  <a:gd name="T36" fmla="*/ 0 w 50"/>
                  <a:gd name="T37" fmla="*/ 0 h 11"/>
                  <a:gd name="T38" fmla="*/ 0 w 50"/>
                  <a:gd name="T39" fmla="*/ 0 h 11"/>
                  <a:gd name="T40" fmla="*/ 0 w 50"/>
                  <a:gd name="T41" fmla="*/ 0 h 11"/>
                  <a:gd name="T42" fmla="*/ 0 w 50"/>
                  <a:gd name="T43" fmla="*/ 0 h 11"/>
                  <a:gd name="T44" fmla="*/ 0 w 50"/>
                  <a:gd name="T45" fmla="*/ 0 h 11"/>
                  <a:gd name="T46" fmla="*/ 0 w 50"/>
                  <a:gd name="T47" fmla="*/ 0 h 11"/>
                  <a:gd name="T48" fmla="*/ 0 w 50"/>
                  <a:gd name="T49" fmla="*/ 0 h 11"/>
                  <a:gd name="T50" fmla="*/ 0 w 50"/>
                  <a:gd name="T51" fmla="*/ 0 h 11"/>
                  <a:gd name="T52" fmla="*/ 0 w 50"/>
                  <a:gd name="T53" fmla="*/ 0 h 11"/>
                  <a:gd name="T54" fmla="*/ 0 w 50"/>
                  <a:gd name="T55" fmla="*/ 0 h 11"/>
                  <a:gd name="T56" fmla="*/ 0 w 50"/>
                  <a:gd name="T57" fmla="*/ 0 h 11"/>
                  <a:gd name="T58" fmla="*/ 0 w 50"/>
                  <a:gd name="T59" fmla="*/ 0 h 11"/>
                  <a:gd name="T60" fmla="*/ 0 w 50"/>
                  <a:gd name="T61" fmla="*/ 0 h 11"/>
                  <a:gd name="T62" fmla="*/ 0 w 50"/>
                  <a:gd name="T63" fmla="*/ 0 h 11"/>
                  <a:gd name="T64" fmla="*/ 0 w 50"/>
                  <a:gd name="T65" fmla="*/ 0 h 11"/>
                  <a:gd name="T66" fmla="*/ 0 w 50"/>
                  <a:gd name="T67" fmla="*/ 0 h 11"/>
                  <a:gd name="T68" fmla="*/ 0 w 50"/>
                  <a:gd name="T69" fmla="*/ 0 h 11"/>
                  <a:gd name="T70" fmla="*/ 0 w 50"/>
                  <a:gd name="T71" fmla="*/ 0 h 11"/>
                  <a:gd name="T72" fmla="*/ 0 w 50"/>
                  <a:gd name="T73" fmla="*/ 0 h 11"/>
                  <a:gd name="T74" fmla="*/ 0 w 50"/>
                  <a:gd name="T75" fmla="*/ 0 h 11"/>
                  <a:gd name="T76" fmla="*/ 0 w 50"/>
                  <a:gd name="T77" fmla="*/ 0 h 11"/>
                  <a:gd name="T78" fmla="*/ 0 w 50"/>
                  <a:gd name="T79" fmla="*/ 0 h 11"/>
                  <a:gd name="T80" fmla="*/ 0 w 50"/>
                  <a:gd name="T81" fmla="*/ 0 h 11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0" t="0" r="r" b="b"/>
                <a:pathLst>
                  <a:path w="50" h="11">
                    <a:moveTo>
                      <a:pt x="25" y="11"/>
                    </a:moveTo>
                    <a:lnTo>
                      <a:pt x="24" y="11"/>
                    </a:lnTo>
                    <a:lnTo>
                      <a:pt x="22" y="11"/>
                    </a:lnTo>
                    <a:lnTo>
                      <a:pt x="21" y="11"/>
                    </a:lnTo>
                    <a:lnTo>
                      <a:pt x="20" y="11"/>
                    </a:lnTo>
                    <a:lnTo>
                      <a:pt x="19" y="11"/>
                    </a:lnTo>
                    <a:lnTo>
                      <a:pt x="17" y="11"/>
                    </a:lnTo>
                    <a:lnTo>
                      <a:pt x="16" y="10"/>
                    </a:lnTo>
                    <a:lnTo>
                      <a:pt x="15" y="10"/>
                    </a:lnTo>
                    <a:lnTo>
                      <a:pt x="14" y="9"/>
                    </a:lnTo>
                    <a:lnTo>
                      <a:pt x="12" y="9"/>
                    </a:lnTo>
                    <a:lnTo>
                      <a:pt x="11" y="8"/>
                    </a:lnTo>
                    <a:lnTo>
                      <a:pt x="10" y="8"/>
                    </a:lnTo>
                    <a:lnTo>
                      <a:pt x="9" y="7"/>
                    </a:lnTo>
                    <a:lnTo>
                      <a:pt x="8" y="7"/>
                    </a:lnTo>
                    <a:lnTo>
                      <a:pt x="7" y="6"/>
                    </a:lnTo>
                    <a:lnTo>
                      <a:pt x="6" y="5"/>
                    </a:lnTo>
                    <a:lnTo>
                      <a:pt x="5" y="4"/>
                    </a:lnTo>
                    <a:lnTo>
                      <a:pt x="4" y="4"/>
                    </a:lnTo>
                    <a:lnTo>
                      <a:pt x="3" y="3"/>
                    </a:lnTo>
                    <a:lnTo>
                      <a:pt x="2" y="2"/>
                    </a:lnTo>
                    <a:lnTo>
                      <a:pt x="1" y="1"/>
                    </a:lnTo>
                    <a:lnTo>
                      <a:pt x="0" y="0"/>
                    </a:lnTo>
                    <a:lnTo>
                      <a:pt x="50" y="0"/>
                    </a:lnTo>
                    <a:lnTo>
                      <a:pt x="49" y="1"/>
                    </a:lnTo>
                    <a:lnTo>
                      <a:pt x="49" y="2"/>
                    </a:lnTo>
                    <a:lnTo>
                      <a:pt x="48" y="3"/>
                    </a:lnTo>
                    <a:lnTo>
                      <a:pt x="47" y="4"/>
                    </a:lnTo>
                    <a:lnTo>
                      <a:pt x="46" y="4"/>
                    </a:lnTo>
                    <a:lnTo>
                      <a:pt x="42" y="7"/>
                    </a:lnTo>
                    <a:lnTo>
                      <a:pt x="41" y="7"/>
                    </a:lnTo>
                    <a:lnTo>
                      <a:pt x="40" y="8"/>
                    </a:lnTo>
                    <a:lnTo>
                      <a:pt x="39" y="8"/>
                    </a:lnTo>
                    <a:lnTo>
                      <a:pt x="38" y="9"/>
                    </a:lnTo>
                    <a:lnTo>
                      <a:pt x="37" y="9"/>
                    </a:lnTo>
                    <a:lnTo>
                      <a:pt x="35" y="10"/>
                    </a:lnTo>
                    <a:lnTo>
                      <a:pt x="34" y="10"/>
                    </a:lnTo>
                    <a:lnTo>
                      <a:pt x="33" y="11"/>
                    </a:lnTo>
                    <a:lnTo>
                      <a:pt x="32" y="11"/>
                    </a:lnTo>
                    <a:lnTo>
                      <a:pt x="26" y="11"/>
                    </a:lnTo>
                    <a:lnTo>
                      <a:pt x="25" y="11"/>
                    </a:lnTo>
                    <a:close/>
                  </a:path>
                </a:pathLst>
              </a:custGeom>
              <a:solidFill>
                <a:srgbClr val="E866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180" name="未知">
                <a:extLst>
                  <a:ext uri="{FF2B5EF4-FFF2-40B4-BE49-F238E27FC236}">
                    <a16:creationId xmlns:a16="http://schemas.microsoft.com/office/drawing/2014/main" id="{81B14653-2B07-091D-BA26-25D025DCF4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7" y="1139"/>
                <a:ext cx="13" cy="18"/>
              </a:xfrm>
              <a:custGeom>
                <a:avLst/>
                <a:gdLst>
                  <a:gd name="T0" fmla="*/ 0 w 33"/>
                  <a:gd name="T1" fmla="*/ 0 h 43"/>
                  <a:gd name="T2" fmla="*/ 0 w 33"/>
                  <a:gd name="T3" fmla="*/ 0 h 43"/>
                  <a:gd name="T4" fmla="*/ 0 w 33"/>
                  <a:gd name="T5" fmla="*/ 0 h 43"/>
                  <a:gd name="T6" fmla="*/ 0 w 33"/>
                  <a:gd name="T7" fmla="*/ 0 h 43"/>
                  <a:gd name="T8" fmla="*/ 0 w 33"/>
                  <a:gd name="T9" fmla="*/ 0 h 43"/>
                  <a:gd name="T10" fmla="*/ 0 w 33"/>
                  <a:gd name="T11" fmla="*/ 0 h 43"/>
                  <a:gd name="T12" fmla="*/ 0 w 33"/>
                  <a:gd name="T13" fmla="*/ 0 h 43"/>
                  <a:gd name="T14" fmla="*/ 0 w 33"/>
                  <a:gd name="T15" fmla="*/ 0 h 43"/>
                  <a:gd name="T16" fmla="*/ 0 w 33"/>
                  <a:gd name="T17" fmla="*/ 0 h 43"/>
                  <a:gd name="T18" fmla="*/ 0 w 33"/>
                  <a:gd name="T19" fmla="*/ 0 h 43"/>
                  <a:gd name="T20" fmla="*/ 0 w 33"/>
                  <a:gd name="T21" fmla="*/ 0 h 43"/>
                  <a:gd name="T22" fmla="*/ 0 w 33"/>
                  <a:gd name="T23" fmla="*/ 0 h 43"/>
                  <a:gd name="T24" fmla="*/ 0 w 33"/>
                  <a:gd name="T25" fmla="*/ 0 h 43"/>
                  <a:gd name="T26" fmla="*/ 0 w 33"/>
                  <a:gd name="T27" fmla="*/ 0 h 43"/>
                  <a:gd name="T28" fmla="*/ 0 w 33"/>
                  <a:gd name="T29" fmla="*/ 0 h 43"/>
                  <a:gd name="T30" fmla="*/ 0 w 33"/>
                  <a:gd name="T31" fmla="*/ 0 h 43"/>
                  <a:gd name="T32" fmla="*/ 0 w 33"/>
                  <a:gd name="T33" fmla="*/ 0 h 43"/>
                  <a:gd name="T34" fmla="*/ 0 w 33"/>
                  <a:gd name="T35" fmla="*/ 0 h 43"/>
                  <a:gd name="T36" fmla="*/ 0 w 33"/>
                  <a:gd name="T37" fmla="*/ 0 h 43"/>
                  <a:gd name="T38" fmla="*/ 0 w 33"/>
                  <a:gd name="T39" fmla="*/ 0 h 43"/>
                  <a:gd name="T40" fmla="*/ 0 w 33"/>
                  <a:gd name="T41" fmla="*/ 0 h 43"/>
                  <a:gd name="T42" fmla="*/ 0 w 33"/>
                  <a:gd name="T43" fmla="*/ 0 h 43"/>
                  <a:gd name="T44" fmla="*/ 0 w 33"/>
                  <a:gd name="T45" fmla="*/ 0 h 43"/>
                  <a:gd name="T46" fmla="*/ 0 w 33"/>
                  <a:gd name="T47" fmla="*/ 0 h 43"/>
                  <a:gd name="T48" fmla="*/ 0 w 33"/>
                  <a:gd name="T49" fmla="*/ 0 h 43"/>
                  <a:gd name="T50" fmla="*/ 0 w 33"/>
                  <a:gd name="T51" fmla="*/ 0 h 43"/>
                  <a:gd name="T52" fmla="*/ 0 w 33"/>
                  <a:gd name="T53" fmla="*/ 0 h 43"/>
                  <a:gd name="T54" fmla="*/ 0 w 33"/>
                  <a:gd name="T55" fmla="*/ 0 h 43"/>
                  <a:gd name="T56" fmla="*/ 0 w 33"/>
                  <a:gd name="T57" fmla="*/ 0 h 43"/>
                  <a:gd name="T58" fmla="*/ 0 w 33"/>
                  <a:gd name="T59" fmla="*/ 0 h 43"/>
                  <a:gd name="T60" fmla="*/ 0 w 33"/>
                  <a:gd name="T61" fmla="*/ 0 h 43"/>
                  <a:gd name="T62" fmla="*/ 0 w 33"/>
                  <a:gd name="T63" fmla="*/ 0 h 43"/>
                  <a:gd name="T64" fmla="*/ 0 w 33"/>
                  <a:gd name="T65" fmla="*/ 0 h 43"/>
                  <a:gd name="T66" fmla="*/ 0 w 33"/>
                  <a:gd name="T67" fmla="*/ 0 h 43"/>
                  <a:gd name="T68" fmla="*/ 0 w 33"/>
                  <a:gd name="T69" fmla="*/ 0 h 43"/>
                  <a:gd name="T70" fmla="*/ 0 w 33"/>
                  <a:gd name="T71" fmla="*/ 0 h 43"/>
                  <a:gd name="T72" fmla="*/ 0 w 33"/>
                  <a:gd name="T73" fmla="*/ 0 h 43"/>
                  <a:gd name="T74" fmla="*/ 0 w 33"/>
                  <a:gd name="T75" fmla="*/ 0 h 43"/>
                  <a:gd name="T76" fmla="*/ 0 w 33"/>
                  <a:gd name="T77" fmla="*/ 0 h 43"/>
                  <a:gd name="T78" fmla="*/ 0 w 33"/>
                  <a:gd name="T79" fmla="*/ 0 h 43"/>
                  <a:gd name="T80" fmla="*/ 0 w 33"/>
                  <a:gd name="T81" fmla="*/ 0 h 43"/>
                  <a:gd name="T82" fmla="*/ 0 w 33"/>
                  <a:gd name="T83" fmla="*/ 0 h 43"/>
                  <a:gd name="T84" fmla="*/ 0 w 33"/>
                  <a:gd name="T85" fmla="*/ 0 h 43"/>
                  <a:gd name="T86" fmla="*/ 0 w 33"/>
                  <a:gd name="T87" fmla="*/ 0 h 43"/>
                  <a:gd name="T88" fmla="*/ 0 w 33"/>
                  <a:gd name="T89" fmla="*/ 0 h 43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</a:gdLst>
                <a:ahLst/>
                <a:cxnLst>
                  <a:cxn ang="T90">
                    <a:pos x="T0" y="T1"/>
                  </a:cxn>
                  <a:cxn ang="T91">
                    <a:pos x="T2" y="T3"/>
                  </a:cxn>
                  <a:cxn ang="T92">
                    <a:pos x="T4" y="T5"/>
                  </a:cxn>
                  <a:cxn ang="T93">
                    <a:pos x="T6" y="T7"/>
                  </a:cxn>
                  <a:cxn ang="T94">
                    <a:pos x="T8" y="T9"/>
                  </a:cxn>
                  <a:cxn ang="T95">
                    <a:pos x="T10" y="T11"/>
                  </a:cxn>
                  <a:cxn ang="T96">
                    <a:pos x="T12" y="T13"/>
                  </a:cxn>
                  <a:cxn ang="T97">
                    <a:pos x="T14" y="T15"/>
                  </a:cxn>
                  <a:cxn ang="T98">
                    <a:pos x="T16" y="T17"/>
                  </a:cxn>
                  <a:cxn ang="T99">
                    <a:pos x="T18" y="T19"/>
                  </a:cxn>
                  <a:cxn ang="T100">
                    <a:pos x="T20" y="T21"/>
                  </a:cxn>
                  <a:cxn ang="T101">
                    <a:pos x="T22" y="T23"/>
                  </a:cxn>
                  <a:cxn ang="T102">
                    <a:pos x="T24" y="T25"/>
                  </a:cxn>
                  <a:cxn ang="T103">
                    <a:pos x="T26" y="T27"/>
                  </a:cxn>
                  <a:cxn ang="T104">
                    <a:pos x="T28" y="T29"/>
                  </a:cxn>
                  <a:cxn ang="T105">
                    <a:pos x="T30" y="T31"/>
                  </a:cxn>
                  <a:cxn ang="T106">
                    <a:pos x="T32" y="T33"/>
                  </a:cxn>
                  <a:cxn ang="T107">
                    <a:pos x="T34" y="T35"/>
                  </a:cxn>
                  <a:cxn ang="T108">
                    <a:pos x="T36" y="T37"/>
                  </a:cxn>
                  <a:cxn ang="T109">
                    <a:pos x="T38" y="T39"/>
                  </a:cxn>
                  <a:cxn ang="T110">
                    <a:pos x="T40" y="T41"/>
                  </a:cxn>
                  <a:cxn ang="T111">
                    <a:pos x="T42" y="T43"/>
                  </a:cxn>
                  <a:cxn ang="T112">
                    <a:pos x="T44" y="T45"/>
                  </a:cxn>
                  <a:cxn ang="T113">
                    <a:pos x="T46" y="T47"/>
                  </a:cxn>
                  <a:cxn ang="T114">
                    <a:pos x="T48" y="T49"/>
                  </a:cxn>
                  <a:cxn ang="T115">
                    <a:pos x="T50" y="T51"/>
                  </a:cxn>
                  <a:cxn ang="T116">
                    <a:pos x="T52" y="T53"/>
                  </a:cxn>
                  <a:cxn ang="T117">
                    <a:pos x="T54" y="T55"/>
                  </a:cxn>
                  <a:cxn ang="T118">
                    <a:pos x="T56" y="T57"/>
                  </a:cxn>
                  <a:cxn ang="T119">
                    <a:pos x="T58" y="T59"/>
                  </a:cxn>
                  <a:cxn ang="T120">
                    <a:pos x="T60" y="T61"/>
                  </a:cxn>
                  <a:cxn ang="T121">
                    <a:pos x="T62" y="T63"/>
                  </a:cxn>
                  <a:cxn ang="T122">
                    <a:pos x="T64" y="T65"/>
                  </a:cxn>
                  <a:cxn ang="T123">
                    <a:pos x="T66" y="T67"/>
                  </a:cxn>
                  <a:cxn ang="T124">
                    <a:pos x="T68" y="T69"/>
                  </a:cxn>
                  <a:cxn ang="T125">
                    <a:pos x="T70" y="T71"/>
                  </a:cxn>
                  <a:cxn ang="T126">
                    <a:pos x="T72" y="T73"/>
                  </a:cxn>
                  <a:cxn ang="T127">
                    <a:pos x="T74" y="T75"/>
                  </a:cxn>
                  <a:cxn ang="T128">
                    <a:pos x="T76" y="T77"/>
                  </a:cxn>
                  <a:cxn ang="T129">
                    <a:pos x="T78" y="T79"/>
                  </a:cxn>
                  <a:cxn ang="T130">
                    <a:pos x="T80" y="T81"/>
                  </a:cxn>
                  <a:cxn ang="T131">
                    <a:pos x="T82" y="T83"/>
                  </a:cxn>
                  <a:cxn ang="T132">
                    <a:pos x="T84" y="T85"/>
                  </a:cxn>
                  <a:cxn ang="T133">
                    <a:pos x="T86" y="T87"/>
                  </a:cxn>
                  <a:cxn ang="T134">
                    <a:pos x="T88" y="T89"/>
                  </a:cxn>
                </a:cxnLst>
                <a:rect l="0" t="0" r="r" b="b"/>
                <a:pathLst>
                  <a:path w="33" h="43">
                    <a:moveTo>
                      <a:pt x="8" y="43"/>
                    </a:moveTo>
                    <a:lnTo>
                      <a:pt x="8" y="43"/>
                    </a:lnTo>
                    <a:lnTo>
                      <a:pt x="8" y="42"/>
                    </a:lnTo>
                    <a:lnTo>
                      <a:pt x="7" y="42"/>
                    </a:lnTo>
                    <a:lnTo>
                      <a:pt x="7" y="41"/>
                    </a:lnTo>
                    <a:lnTo>
                      <a:pt x="6" y="41"/>
                    </a:lnTo>
                    <a:lnTo>
                      <a:pt x="6" y="40"/>
                    </a:lnTo>
                    <a:lnTo>
                      <a:pt x="5" y="38"/>
                    </a:lnTo>
                    <a:lnTo>
                      <a:pt x="4" y="37"/>
                    </a:lnTo>
                    <a:lnTo>
                      <a:pt x="4" y="36"/>
                    </a:lnTo>
                    <a:lnTo>
                      <a:pt x="3" y="35"/>
                    </a:lnTo>
                    <a:lnTo>
                      <a:pt x="3" y="34"/>
                    </a:lnTo>
                    <a:lnTo>
                      <a:pt x="2" y="34"/>
                    </a:lnTo>
                    <a:lnTo>
                      <a:pt x="2" y="33"/>
                    </a:lnTo>
                    <a:lnTo>
                      <a:pt x="2" y="32"/>
                    </a:lnTo>
                    <a:lnTo>
                      <a:pt x="2" y="31"/>
                    </a:lnTo>
                    <a:lnTo>
                      <a:pt x="1" y="30"/>
                    </a:lnTo>
                    <a:lnTo>
                      <a:pt x="1" y="29"/>
                    </a:lnTo>
                    <a:lnTo>
                      <a:pt x="1" y="28"/>
                    </a:lnTo>
                    <a:lnTo>
                      <a:pt x="1" y="27"/>
                    </a:lnTo>
                    <a:lnTo>
                      <a:pt x="0" y="26"/>
                    </a:lnTo>
                    <a:lnTo>
                      <a:pt x="0" y="25"/>
                    </a:lnTo>
                    <a:lnTo>
                      <a:pt x="0" y="24"/>
                    </a:lnTo>
                    <a:lnTo>
                      <a:pt x="0" y="23"/>
                    </a:lnTo>
                    <a:lnTo>
                      <a:pt x="0" y="22"/>
                    </a:lnTo>
                    <a:lnTo>
                      <a:pt x="0" y="21"/>
                    </a:lnTo>
                    <a:lnTo>
                      <a:pt x="0" y="20"/>
                    </a:lnTo>
                    <a:lnTo>
                      <a:pt x="0" y="19"/>
                    </a:lnTo>
                    <a:lnTo>
                      <a:pt x="0" y="18"/>
                    </a:lnTo>
                    <a:lnTo>
                      <a:pt x="0" y="17"/>
                    </a:lnTo>
                    <a:lnTo>
                      <a:pt x="0" y="16"/>
                    </a:lnTo>
                    <a:lnTo>
                      <a:pt x="1" y="15"/>
                    </a:lnTo>
                    <a:lnTo>
                      <a:pt x="1" y="14"/>
                    </a:lnTo>
                    <a:lnTo>
                      <a:pt x="1" y="13"/>
                    </a:lnTo>
                    <a:lnTo>
                      <a:pt x="1" y="12"/>
                    </a:lnTo>
                    <a:lnTo>
                      <a:pt x="2" y="12"/>
                    </a:lnTo>
                    <a:lnTo>
                      <a:pt x="2" y="11"/>
                    </a:lnTo>
                    <a:lnTo>
                      <a:pt x="2" y="10"/>
                    </a:lnTo>
                    <a:lnTo>
                      <a:pt x="2" y="9"/>
                    </a:lnTo>
                    <a:lnTo>
                      <a:pt x="3" y="9"/>
                    </a:lnTo>
                    <a:lnTo>
                      <a:pt x="3" y="8"/>
                    </a:lnTo>
                    <a:lnTo>
                      <a:pt x="3" y="7"/>
                    </a:lnTo>
                    <a:lnTo>
                      <a:pt x="4" y="7"/>
                    </a:lnTo>
                    <a:lnTo>
                      <a:pt x="4" y="6"/>
                    </a:lnTo>
                    <a:lnTo>
                      <a:pt x="4" y="5"/>
                    </a:lnTo>
                    <a:lnTo>
                      <a:pt x="5" y="4"/>
                    </a:lnTo>
                    <a:lnTo>
                      <a:pt x="5" y="3"/>
                    </a:lnTo>
                    <a:lnTo>
                      <a:pt x="6" y="3"/>
                    </a:lnTo>
                    <a:lnTo>
                      <a:pt x="6" y="2"/>
                    </a:lnTo>
                    <a:lnTo>
                      <a:pt x="7" y="2"/>
                    </a:lnTo>
                    <a:lnTo>
                      <a:pt x="7" y="1"/>
                    </a:lnTo>
                    <a:lnTo>
                      <a:pt x="8" y="0"/>
                    </a:lnTo>
                    <a:lnTo>
                      <a:pt x="33" y="0"/>
                    </a:lnTo>
                    <a:lnTo>
                      <a:pt x="32" y="0"/>
                    </a:lnTo>
                    <a:lnTo>
                      <a:pt x="31" y="0"/>
                    </a:lnTo>
                    <a:lnTo>
                      <a:pt x="17" y="7"/>
                    </a:lnTo>
                    <a:lnTo>
                      <a:pt x="13" y="14"/>
                    </a:lnTo>
                    <a:lnTo>
                      <a:pt x="12" y="15"/>
                    </a:lnTo>
                    <a:lnTo>
                      <a:pt x="12" y="16"/>
                    </a:lnTo>
                    <a:lnTo>
                      <a:pt x="12" y="17"/>
                    </a:lnTo>
                    <a:lnTo>
                      <a:pt x="11" y="21"/>
                    </a:lnTo>
                    <a:lnTo>
                      <a:pt x="12" y="26"/>
                    </a:lnTo>
                    <a:lnTo>
                      <a:pt x="12" y="27"/>
                    </a:lnTo>
                    <a:lnTo>
                      <a:pt x="12" y="28"/>
                    </a:lnTo>
                    <a:lnTo>
                      <a:pt x="13" y="29"/>
                    </a:lnTo>
                    <a:lnTo>
                      <a:pt x="13" y="30"/>
                    </a:lnTo>
                    <a:lnTo>
                      <a:pt x="15" y="34"/>
                    </a:lnTo>
                    <a:lnTo>
                      <a:pt x="16" y="34"/>
                    </a:lnTo>
                    <a:lnTo>
                      <a:pt x="32" y="43"/>
                    </a:lnTo>
                    <a:lnTo>
                      <a:pt x="33" y="43"/>
                    </a:lnTo>
                  </a:path>
                </a:pathLst>
              </a:custGeom>
              <a:solidFill>
                <a:srgbClr val="E866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181" name="未知">
                <a:extLst>
                  <a:ext uri="{FF2B5EF4-FFF2-40B4-BE49-F238E27FC236}">
                    <a16:creationId xmlns:a16="http://schemas.microsoft.com/office/drawing/2014/main" id="{5B9300CF-5C2D-FB1F-D6B2-D8AA992FE6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0" y="1139"/>
                <a:ext cx="13" cy="18"/>
              </a:xfrm>
              <a:custGeom>
                <a:avLst/>
                <a:gdLst>
                  <a:gd name="T0" fmla="*/ 0 w 33"/>
                  <a:gd name="T1" fmla="*/ 0 h 43"/>
                  <a:gd name="T2" fmla="*/ 0 w 33"/>
                  <a:gd name="T3" fmla="*/ 0 h 43"/>
                  <a:gd name="T4" fmla="*/ 0 w 33"/>
                  <a:gd name="T5" fmla="*/ 0 h 43"/>
                  <a:gd name="T6" fmla="*/ 0 w 33"/>
                  <a:gd name="T7" fmla="*/ 0 h 43"/>
                  <a:gd name="T8" fmla="*/ 0 w 33"/>
                  <a:gd name="T9" fmla="*/ 0 h 43"/>
                  <a:gd name="T10" fmla="*/ 0 w 33"/>
                  <a:gd name="T11" fmla="*/ 0 h 43"/>
                  <a:gd name="T12" fmla="*/ 0 w 33"/>
                  <a:gd name="T13" fmla="*/ 0 h 43"/>
                  <a:gd name="T14" fmla="*/ 0 w 33"/>
                  <a:gd name="T15" fmla="*/ 0 h 43"/>
                  <a:gd name="T16" fmla="*/ 0 w 33"/>
                  <a:gd name="T17" fmla="*/ 0 h 43"/>
                  <a:gd name="T18" fmla="*/ 0 w 33"/>
                  <a:gd name="T19" fmla="*/ 0 h 43"/>
                  <a:gd name="T20" fmla="*/ 0 w 33"/>
                  <a:gd name="T21" fmla="*/ 0 h 43"/>
                  <a:gd name="T22" fmla="*/ 0 w 33"/>
                  <a:gd name="T23" fmla="*/ 0 h 43"/>
                  <a:gd name="T24" fmla="*/ 0 w 33"/>
                  <a:gd name="T25" fmla="*/ 0 h 43"/>
                  <a:gd name="T26" fmla="*/ 0 w 33"/>
                  <a:gd name="T27" fmla="*/ 0 h 43"/>
                  <a:gd name="T28" fmla="*/ 0 w 33"/>
                  <a:gd name="T29" fmla="*/ 0 h 43"/>
                  <a:gd name="T30" fmla="*/ 0 w 33"/>
                  <a:gd name="T31" fmla="*/ 0 h 43"/>
                  <a:gd name="T32" fmla="*/ 0 w 33"/>
                  <a:gd name="T33" fmla="*/ 0 h 43"/>
                  <a:gd name="T34" fmla="*/ 0 w 33"/>
                  <a:gd name="T35" fmla="*/ 0 h 43"/>
                  <a:gd name="T36" fmla="*/ 0 w 33"/>
                  <a:gd name="T37" fmla="*/ 0 h 43"/>
                  <a:gd name="T38" fmla="*/ 0 w 33"/>
                  <a:gd name="T39" fmla="*/ 0 h 43"/>
                  <a:gd name="T40" fmla="*/ 0 w 33"/>
                  <a:gd name="T41" fmla="*/ 0 h 43"/>
                  <a:gd name="T42" fmla="*/ 0 w 33"/>
                  <a:gd name="T43" fmla="*/ 0 h 43"/>
                  <a:gd name="T44" fmla="*/ 0 w 33"/>
                  <a:gd name="T45" fmla="*/ 0 h 43"/>
                  <a:gd name="T46" fmla="*/ 0 w 33"/>
                  <a:gd name="T47" fmla="*/ 0 h 43"/>
                  <a:gd name="T48" fmla="*/ 0 w 33"/>
                  <a:gd name="T49" fmla="*/ 0 h 43"/>
                  <a:gd name="T50" fmla="*/ 0 w 33"/>
                  <a:gd name="T51" fmla="*/ 0 h 43"/>
                  <a:gd name="T52" fmla="*/ 0 w 33"/>
                  <a:gd name="T53" fmla="*/ 0 h 43"/>
                  <a:gd name="T54" fmla="*/ 0 w 33"/>
                  <a:gd name="T55" fmla="*/ 0 h 43"/>
                  <a:gd name="T56" fmla="*/ 0 w 33"/>
                  <a:gd name="T57" fmla="*/ 0 h 43"/>
                  <a:gd name="T58" fmla="*/ 0 w 33"/>
                  <a:gd name="T59" fmla="*/ 0 h 43"/>
                  <a:gd name="T60" fmla="*/ 0 w 33"/>
                  <a:gd name="T61" fmla="*/ 0 h 43"/>
                  <a:gd name="T62" fmla="*/ 0 w 33"/>
                  <a:gd name="T63" fmla="*/ 0 h 43"/>
                  <a:gd name="T64" fmla="*/ 0 w 33"/>
                  <a:gd name="T65" fmla="*/ 0 h 43"/>
                  <a:gd name="T66" fmla="*/ 0 w 33"/>
                  <a:gd name="T67" fmla="*/ 0 h 43"/>
                  <a:gd name="T68" fmla="*/ 0 w 33"/>
                  <a:gd name="T69" fmla="*/ 0 h 43"/>
                  <a:gd name="T70" fmla="*/ 0 w 33"/>
                  <a:gd name="T71" fmla="*/ 0 h 43"/>
                  <a:gd name="T72" fmla="*/ 0 w 33"/>
                  <a:gd name="T73" fmla="*/ 0 h 43"/>
                  <a:gd name="T74" fmla="*/ 0 w 33"/>
                  <a:gd name="T75" fmla="*/ 0 h 43"/>
                  <a:gd name="T76" fmla="*/ 0 w 33"/>
                  <a:gd name="T77" fmla="*/ 0 h 43"/>
                  <a:gd name="T78" fmla="*/ 0 w 33"/>
                  <a:gd name="T79" fmla="*/ 0 h 43"/>
                  <a:gd name="T80" fmla="*/ 0 w 33"/>
                  <a:gd name="T81" fmla="*/ 0 h 43"/>
                  <a:gd name="T82" fmla="*/ 0 w 33"/>
                  <a:gd name="T83" fmla="*/ 0 h 43"/>
                  <a:gd name="T84" fmla="*/ 0 w 33"/>
                  <a:gd name="T85" fmla="*/ 0 h 43"/>
                  <a:gd name="T86" fmla="*/ 0 w 33"/>
                  <a:gd name="T87" fmla="*/ 0 h 43"/>
                  <a:gd name="T88" fmla="*/ 0 w 33"/>
                  <a:gd name="T89" fmla="*/ 0 h 43"/>
                  <a:gd name="T90" fmla="*/ 0 w 33"/>
                  <a:gd name="T91" fmla="*/ 0 h 43"/>
                  <a:gd name="T92" fmla="*/ 0 w 33"/>
                  <a:gd name="T93" fmla="*/ 0 h 43"/>
                  <a:gd name="T94" fmla="*/ 0 w 33"/>
                  <a:gd name="T95" fmla="*/ 0 h 43"/>
                  <a:gd name="T96" fmla="*/ 0 w 33"/>
                  <a:gd name="T97" fmla="*/ 0 h 43"/>
                  <a:gd name="T98" fmla="*/ 0 w 33"/>
                  <a:gd name="T99" fmla="*/ 0 h 43"/>
                  <a:gd name="T100" fmla="*/ 0 w 33"/>
                  <a:gd name="T101" fmla="*/ 0 h 43"/>
                  <a:gd name="T102" fmla="*/ 0 w 33"/>
                  <a:gd name="T103" fmla="*/ 0 h 43"/>
                  <a:gd name="T104" fmla="*/ 0 w 33"/>
                  <a:gd name="T105" fmla="*/ 0 h 43"/>
                  <a:gd name="T106" fmla="*/ 0 w 33"/>
                  <a:gd name="T107" fmla="*/ 0 h 43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</a:gdLst>
                <a:ahLst/>
                <a:cxnLst>
                  <a:cxn ang="T108">
                    <a:pos x="T0" y="T1"/>
                  </a:cxn>
                  <a:cxn ang="T109">
                    <a:pos x="T2" y="T3"/>
                  </a:cxn>
                  <a:cxn ang="T110">
                    <a:pos x="T4" y="T5"/>
                  </a:cxn>
                  <a:cxn ang="T111">
                    <a:pos x="T6" y="T7"/>
                  </a:cxn>
                  <a:cxn ang="T112">
                    <a:pos x="T8" y="T9"/>
                  </a:cxn>
                  <a:cxn ang="T113">
                    <a:pos x="T10" y="T11"/>
                  </a:cxn>
                  <a:cxn ang="T114">
                    <a:pos x="T12" y="T13"/>
                  </a:cxn>
                  <a:cxn ang="T115">
                    <a:pos x="T14" y="T15"/>
                  </a:cxn>
                  <a:cxn ang="T116">
                    <a:pos x="T16" y="T17"/>
                  </a:cxn>
                  <a:cxn ang="T117">
                    <a:pos x="T18" y="T19"/>
                  </a:cxn>
                  <a:cxn ang="T118">
                    <a:pos x="T20" y="T21"/>
                  </a:cxn>
                  <a:cxn ang="T119">
                    <a:pos x="T22" y="T23"/>
                  </a:cxn>
                  <a:cxn ang="T120">
                    <a:pos x="T24" y="T25"/>
                  </a:cxn>
                  <a:cxn ang="T121">
                    <a:pos x="T26" y="T27"/>
                  </a:cxn>
                  <a:cxn ang="T122">
                    <a:pos x="T28" y="T29"/>
                  </a:cxn>
                  <a:cxn ang="T123">
                    <a:pos x="T30" y="T31"/>
                  </a:cxn>
                  <a:cxn ang="T124">
                    <a:pos x="T32" y="T33"/>
                  </a:cxn>
                  <a:cxn ang="T125">
                    <a:pos x="T34" y="T35"/>
                  </a:cxn>
                  <a:cxn ang="T126">
                    <a:pos x="T36" y="T37"/>
                  </a:cxn>
                  <a:cxn ang="T127">
                    <a:pos x="T38" y="T39"/>
                  </a:cxn>
                  <a:cxn ang="T128">
                    <a:pos x="T40" y="T41"/>
                  </a:cxn>
                  <a:cxn ang="T129">
                    <a:pos x="T42" y="T43"/>
                  </a:cxn>
                  <a:cxn ang="T130">
                    <a:pos x="T44" y="T45"/>
                  </a:cxn>
                  <a:cxn ang="T131">
                    <a:pos x="T46" y="T47"/>
                  </a:cxn>
                  <a:cxn ang="T132">
                    <a:pos x="T48" y="T49"/>
                  </a:cxn>
                  <a:cxn ang="T133">
                    <a:pos x="T50" y="T51"/>
                  </a:cxn>
                  <a:cxn ang="T134">
                    <a:pos x="T52" y="T53"/>
                  </a:cxn>
                  <a:cxn ang="T135">
                    <a:pos x="T54" y="T55"/>
                  </a:cxn>
                  <a:cxn ang="T136">
                    <a:pos x="T56" y="T57"/>
                  </a:cxn>
                  <a:cxn ang="T137">
                    <a:pos x="T58" y="T59"/>
                  </a:cxn>
                  <a:cxn ang="T138">
                    <a:pos x="T60" y="T61"/>
                  </a:cxn>
                  <a:cxn ang="T139">
                    <a:pos x="T62" y="T63"/>
                  </a:cxn>
                  <a:cxn ang="T140">
                    <a:pos x="T64" y="T65"/>
                  </a:cxn>
                  <a:cxn ang="T141">
                    <a:pos x="T66" y="T67"/>
                  </a:cxn>
                  <a:cxn ang="T142">
                    <a:pos x="T68" y="T69"/>
                  </a:cxn>
                  <a:cxn ang="T143">
                    <a:pos x="T70" y="T71"/>
                  </a:cxn>
                  <a:cxn ang="T144">
                    <a:pos x="T72" y="T73"/>
                  </a:cxn>
                  <a:cxn ang="T145">
                    <a:pos x="T74" y="T75"/>
                  </a:cxn>
                  <a:cxn ang="T146">
                    <a:pos x="T76" y="T77"/>
                  </a:cxn>
                  <a:cxn ang="T147">
                    <a:pos x="T78" y="T79"/>
                  </a:cxn>
                  <a:cxn ang="T148">
                    <a:pos x="T80" y="T81"/>
                  </a:cxn>
                  <a:cxn ang="T149">
                    <a:pos x="T82" y="T83"/>
                  </a:cxn>
                  <a:cxn ang="T150">
                    <a:pos x="T84" y="T85"/>
                  </a:cxn>
                  <a:cxn ang="T151">
                    <a:pos x="T86" y="T87"/>
                  </a:cxn>
                  <a:cxn ang="T152">
                    <a:pos x="T88" y="T89"/>
                  </a:cxn>
                  <a:cxn ang="T153">
                    <a:pos x="T90" y="T91"/>
                  </a:cxn>
                  <a:cxn ang="T154">
                    <a:pos x="T92" y="T93"/>
                  </a:cxn>
                  <a:cxn ang="T155">
                    <a:pos x="T94" y="T95"/>
                  </a:cxn>
                  <a:cxn ang="T156">
                    <a:pos x="T96" y="T97"/>
                  </a:cxn>
                  <a:cxn ang="T157">
                    <a:pos x="T98" y="T99"/>
                  </a:cxn>
                  <a:cxn ang="T158">
                    <a:pos x="T100" y="T101"/>
                  </a:cxn>
                  <a:cxn ang="T159">
                    <a:pos x="T102" y="T103"/>
                  </a:cxn>
                  <a:cxn ang="T160">
                    <a:pos x="T104" y="T105"/>
                  </a:cxn>
                  <a:cxn ang="T161">
                    <a:pos x="T106" y="T107"/>
                  </a:cxn>
                </a:cxnLst>
                <a:rect l="0" t="0" r="r" b="b"/>
                <a:pathLst>
                  <a:path w="33" h="43">
                    <a:moveTo>
                      <a:pt x="0" y="43"/>
                    </a:moveTo>
                    <a:lnTo>
                      <a:pt x="7" y="42"/>
                    </a:lnTo>
                    <a:lnTo>
                      <a:pt x="8" y="41"/>
                    </a:lnTo>
                    <a:lnTo>
                      <a:pt x="9" y="41"/>
                    </a:lnTo>
                    <a:lnTo>
                      <a:pt x="10" y="41"/>
                    </a:lnTo>
                    <a:lnTo>
                      <a:pt x="11" y="40"/>
                    </a:lnTo>
                    <a:lnTo>
                      <a:pt x="12" y="40"/>
                    </a:lnTo>
                    <a:lnTo>
                      <a:pt x="12" y="39"/>
                    </a:lnTo>
                    <a:lnTo>
                      <a:pt x="17" y="35"/>
                    </a:lnTo>
                    <a:lnTo>
                      <a:pt x="18" y="34"/>
                    </a:lnTo>
                    <a:lnTo>
                      <a:pt x="19" y="33"/>
                    </a:lnTo>
                    <a:lnTo>
                      <a:pt x="19" y="32"/>
                    </a:lnTo>
                    <a:lnTo>
                      <a:pt x="20" y="31"/>
                    </a:lnTo>
                    <a:lnTo>
                      <a:pt x="20" y="30"/>
                    </a:lnTo>
                    <a:lnTo>
                      <a:pt x="20" y="29"/>
                    </a:lnTo>
                    <a:lnTo>
                      <a:pt x="21" y="28"/>
                    </a:lnTo>
                    <a:lnTo>
                      <a:pt x="21" y="27"/>
                    </a:lnTo>
                    <a:lnTo>
                      <a:pt x="21" y="26"/>
                    </a:lnTo>
                    <a:lnTo>
                      <a:pt x="21" y="25"/>
                    </a:lnTo>
                    <a:lnTo>
                      <a:pt x="22" y="25"/>
                    </a:lnTo>
                    <a:lnTo>
                      <a:pt x="22" y="24"/>
                    </a:lnTo>
                    <a:lnTo>
                      <a:pt x="22" y="23"/>
                    </a:lnTo>
                    <a:lnTo>
                      <a:pt x="22" y="21"/>
                    </a:lnTo>
                    <a:lnTo>
                      <a:pt x="22" y="20"/>
                    </a:lnTo>
                    <a:lnTo>
                      <a:pt x="22" y="19"/>
                    </a:lnTo>
                    <a:lnTo>
                      <a:pt x="22" y="18"/>
                    </a:lnTo>
                    <a:lnTo>
                      <a:pt x="21" y="17"/>
                    </a:lnTo>
                    <a:lnTo>
                      <a:pt x="21" y="16"/>
                    </a:lnTo>
                    <a:lnTo>
                      <a:pt x="21" y="15"/>
                    </a:lnTo>
                    <a:lnTo>
                      <a:pt x="20" y="14"/>
                    </a:lnTo>
                    <a:lnTo>
                      <a:pt x="20" y="13"/>
                    </a:lnTo>
                    <a:lnTo>
                      <a:pt x="20" y="12"/>
                    </a:lnTo>
                    <a:lnTo>
                      <a:pt x="19" y="11"/>
                    </a:lnTo>
                    <a:lnTo>
                      <a:pt x="19" y="10"/>
                    </a:lnTo>
                    <a:lnTo>
                      <a:pt x="18" y="9"/>
                    </a:lnTo>
                    <a:lnTo>
                      <a:pt x="12" y="3"/>
                    </a:lnTo>
                    <a:lnTo>
                      <a:pt x="11" y="3"/>
                    </a:lnTo>
                    <a:lnTo>
                      <a:pt x="11" y="2"/>
                    </a:lnTo>
                    <a:lnTo>
                      <a:pt x="10" y="2"/>
                    </a:lnTo>
                    <a:lnTo>
                      <a:pt x="9" y="2"/>
                    </a:lnTo>
                    <a:lnTo>
                      <a:pt x="0" y="0"/>
                    </a:lnTo>
                    <a:lnTo>
                      <a:pt x="25" y="0"/>
                    </a:lnTo>
                    <a:lnTo>
                      <a:pt x="26" y="0"/>
                    </a:lnTo>
                    <a:lnTo>
                      <a:pt x="26" y="1"/>
                    </a:lnTo>
                    <a:lnTo>
                      <a:pt x="27" y="2"/>
                    </a:lnTo>
                    <a:lnTo>
                      <a:pt x="28" y="3"/>
                    </a:lnTo>
                    <a:lnTo>
                      <a:pt x="28" y="4"/>
                    </a:lnTo>
                    <a:lnTo>
                      <a:pt x="29" y="5"/>
                    </a:lnTo>
                    <a:lnTo>
                      <a:pt x="29" y="6"/>
                    </a:lnTo>
                    <a:lnTo>
                      <a:pt x="30" y="6"/>
                    </a:lnTo>
                    <a:lnTo>
                      <a:pt x="30" y="7"/>
                    </a:lnTo>
                    <a:lnTo>
                      <a:pt x="30" y="8"/>
                    </a:lnTo>
                    <a:lnTo>
                      <a:pt x="31" y="9"/>
                    </a:lnTo>
                    <a:lnTo>
                      <a:pt x="31" y="10"/>
                    </a:lnTo>
                    <a:lnTo>
                      <a:pt x="32" y="11"/>
                    </a:lnTo>
                    <a:lnTo>
                      <a:pt x="32" y="12"/>
                    </a:lnTo>
                    <a:lnTo>
                      <a:pt x="32" y="13"/>
                    </a:lnTo>
                    <a:lnTo>
                      <a:pt x="32" y="14"/>
                    </a:lnTo>
                    <a:lnTo>
                      <a:pt x="33" y="15"/>
                    </a:lnTo>
                    <a:lnTo>
                      <a:pt x="33" y="21"/>
                    </a:lnTo>
                    <a:lnTo>
                      <a:pt x="33" y="23"/>
                    </a:lnTo>
                    <a:lnTo>
                      <a:pt x="33" y="24"/>
                    </a:lnTo>
                    <a:lnTo>
                      <a:pt x="33" y="25"/>
                    </a:lnTo>
                    <a:lnTo>
                      <a:pt x="31" y="33"/>
                    </a:lnTo>
                    <a:lnTo>
                      <a:pt x="31" y="34"/>
                    </a:lnTo>
                    <a:lnTo>
                      <a:pt x="30" y="35"/>
                    </a:lnTo>
                    <a:lnTo>
                      <a:pt x="30" y="36"/>
                    </a:lnTo>
                    <a:lnTo>
                      <a:pt x="29" y="37"/>
                    </a:lnTo>
                    <a:lnTo>
                      <a:pt x="29" y="38"/>
                    </a:lnTo>
                    <a:lnTo>
                      <a:pt x="28" y="38"/>
                    </a:lnTo>
                    <a:lnTo>
                      <a:pt x="28" y="39"/>
                    </a:lnTo>
                    <a:lnTo>
                      <a:pt x="28" y="40"/>
                    </a:lnTo>
                    <a:lnTo>
                      <a:pt x="27" y="40"/>
                    </a:lnTo>
                    <a:lnTo>
                      <a:pt x="27" y="41"/>
                    </a:lnTo>
                    <a:lnTo>
                      <a:pt x="26" y="41"/>
                    </a:lnTo>
                    <a:lnTo>
                      <a:pt x="26" y="42"/>
                    </a:lnTo>
                    <a:lnTo>
                      <a:pt x="25" y="43"/>
                    </a:lnTo>
                  </a:path>
                </a:pathLst>
              </a:custGeom>
              <a:solidFill>
                <a:srgbClr val="E866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182" name="未知">
                <a:extLst>
                  <a:ext uri="{FF2B5EF4-FFF2-40B4-BE49-F238E27FC236}">
                    <a16:creationId xmlns:a16="http://schemas.microsoft.com/office/drawing/2014/main" id="{A6BADEE3-733D-2967-4616-DCD89BBDCD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0" y="1135"/>
                <a:ext cx="20" cy="4"/>
              </a:xfrm>
              <a:custGeom>
                <a:avLst/>
                <a:gdLst>
                  <a:gd name="T0" fmla="*/ 0 w 50"/>
                  <a:gd name="T1" fmla="*/ 0 h 12"/>
                  <a:gd name="T2" fmla="*/ 0 w 50"/>
                  <a:gd name="T3" fmla="*/ 0 h 12"/>
                  <a:gd name="T4" fmla="*/ 0 w 50"/>
                  <a:gd name="T5" fmla="*/ 0 h 12"/>
                  <a:gd name="T6" fmla="*/ 0 w 50"/>
                  <a:gd name="T7" fmla="*/ 0 h 12"/>
                  <a:gd name="T8" fmla="*/ 0 w 50"/>
                  <a:gd name="T9" fmla="*/ 0 h 12"/>
                  <a:gd name="T10" fmla="*/ 0 w 50"/>
                  <a:gd name="T11" fmla="*/ 0 h 12"/>
                  <a:gd name="T12" fmla="*/ 0 w 50"/>
                  <a:gd name="T13" fmla="*/ 0 h 12"/>
                  <a:gd name="T14" fmla="*/ 0 w 50"/>
                  <a:gd name="T15" fmla="*/ 0 h 12"/>
                  <a:gd name="T16" fmla="*/ 0 w 50"/>
                  <a:gd name="T17" fmla="*/ 0 h 12"/>
                  <a:gd name="T18" fmla="*/ 0 w 50"/>
                  <a:gd name="T19" fmla="*/ 0 h 12"/>
                  <a:gd name="T20" fmla="*/ 0 w 50"/>
                  <a:gd name="T21" fmla="*/ 0 h 12"/>
                  <a:gd name="T22" fmla="*/ 0 w 50"/>
                  <a:gd name="T23" fmla="*/ 0 h 12"/>
                  <a:gd name="T24" fmla="*/ 0 w 50"/>
                  <a:gd name="T25" fmla="*/ 0 h 12"/>
                  <a:gd name="T26" fmla="*/ 0 w 50"/>
                  <a:gd name="T27" fmla="*/ 0 h 12"/>
                  <a:gd name="T28" fmla="*/ 0 w 50"/>
                  <a:gd name="T29" fmla="*/ 0 h 12"/>
                  <a:gd name="T30" fmla="*/ 0 w 50"/>
                  <a:gd name="T31" fmla="*/ 0 h 12"/>
                  <a:gd name="T32" fmla="*/ 0 w 50"/>
                  <a:gd name="T33" fmla="*/ 0 h 12"/>
                  <a:gd name="T34" fmla="*/ 0 w 50"/>
                  <a:gd name="T35" fmla="*/ 0 h 12"/>
                  <a:gd name="T36" fmla="*/ 0 w 50"/>
                  <a:gd name="T37" fmla="*/ 0 h 12"/>
                  <a:gd name="T38" fmla="*/ 0 w 50"/>
                  <a:gd name="T39" fmla="*/ 0 h 12"/>
                  <a:gd name="T40" fmla="*/ 0 w 50"/>
                  <a:gd name="T41" fmla="*/ 0 h 12"/>
                  <a:gd name="T42" fmla="*/ 0 w 50"/>
                  <a:gd name="T43" fmla="*/ 0 h 12"/>
                  <a:gd name="T44" fmla="*/ 0 w 50"/>
                  <a:gd name="T45" fmla="*/ 0 h 12"/>
                  <a:gd name="T46" fmla="*/ 0 w 50"/>
                  <a:gd name="T47" fmla="*/ 0 h 12"/>
                  <a:gd name="T48" fmla="*/ 0 w 50"/>
                  <a:gd name="T49" fmla="*/ 0 h 12"/>
                  <a:gd name="T50" fmla="*/ 0 w 50"/>
                  <a:gd name="T51" fmla="*/ 0 h 12"/>
                  <a:gd name="T52" fmla="*/ 0 w 50"/>
                  <a:gd name="T53" fmla="*/ 0 h 12"/>
                  <a:gd name="T54" fmla="*/ 0 w 50"/>
                  <a:gd name="T55" fmla="*/ 0 h 12"/>
                  <a:gd name="T56" fmla="*/ 0 w 50"/>
                  <a:gd name="T57" fmla="*/ 0 h 12"/>
                  <a:gd name="T58" fmla="*/ 0 w 50"/>
                  <a:gd name="T59" fmla="*/ 0 h 12"/>
                  <a:gd name="T60" fmla="*/ 0 w 50"/>
                  <a:gd name="T61" fmla="*/ 0 h 12"/>
                  <a:gd name="T62" fmla="*/ 0 w 50"/>
                  <a:gd name="T63" fmla="*/ 0 h 12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</a:gdLst>
                <a:ahLst/>
                <a:cxnLst>
                  <a:cxn ang="T64">
                    <a:pos x="T0" y="T1"/>
                  </a:cxn>
                  <a:cxn ang="T65">
                    <a:pos x="T2" y="T3"/>
                  </a:cxn>
                  <a:cxn ang="T66">
                    <a:pos x="T4" y="T5"/>
                  </a:cxn>
                  <a:cxn ang="T67">
                    <a:pos x="T6" y="T7"/>
                  </a:cxn>
                  <a:cxn ang="T68">
                    <a:pos x="T8" y="T9"/>
                  </a:cxn>
                  <a:cxn ang="T69">
                    <a:pos x="T10" y="T11"/>
                  </a:cxn>
                  <a:cxn ang="T70">
                    <a:pos x="T12" y="T13"/>
                  </a:cxn>
                  <a:cxn ang="T71">
                    <a:pos x="T14" y="T15"/>
                  </a:cxn>
                  <a:cxn ang="T72">
                    <a:pos x="T16" y="T17"/>
                  </a:cxn>
                  <a:cxn ang="T73">
                    <a:pos x="T18" y="T19"/>
                  </a:cxn>
                  <a:cxn ang="T74">
                    <a:pos x="T20" y="T21"/>
                  </a:cxn>
                  <a:cxn ang="T75">
                    <a:pos x="T22" y="T23"/>
                  </a:cxn>
                  <a:cxn ang="T76">
                    <a:pos x="T24" y="T25"/>
                  </a:cxn>
                  <a:cxn ang="T77">
                    <a:pos x="T26" y="T27"/>
                  </a:cxn>
                  <a:cxn ang="T78">
                    <a:pos x="T28" y="T29"/>
                  </a:cxn>
                  <a:cxn ang="T79">
                    <a:pos x="T30" y="T31"/>
                  </a:cxn>
                  <a:cxn ang="T80">
                    <a:pos x="T32" y="T33"/>
                  </a:cxn>
                  <a:cxn ang="T81">
                    <a:pos x="T34" y="T35"/>
                  </a:cxn>
                  <a:cxn ang="T82">
                    <a:pos x="T36" y="T37"/>
                  </a:cxn>
                  <a:cxn ang="T83">
                    <a:pos x="T38" y="T39"/>
                  </a:cxn>
                  <a:cxn ang="T84">
                    <a:pos x="T40" y="T41"/>
                  </a:cxn>
                  <a:cxn ang="T85">
                    <a:pos x="T42" y="T43"/>
                  </a:cxn>
                  <a:cxn ang="T86">
                    <a:pos x="T44" y="T45"/>
                  </a:cxn>
                  <a:cxn ang="T87">
                    <a:pos x="T46" y="T47"/>
                  </a:cxn>
                  <a:cxn ang="T88">
                    <a:pos x="T48" y="T49"/>
                  </a:cxn>
                  <a:cxn ang="T89">
                    <a:pos x="T50" y="T51"/>
                  </a:cxn>
                  <a:cxn ang="T90">
                    <a:pos x="T52" y="T53"/>
                  </a:cxn>
                  <a:cxn ang="T91">
                    <a:pos x="T54" y="T55"/>
                  </a:cxn>
                  <a:cxn ang="T92">
                    <a:pos x="T56" y="T57"/>
                  </a:cxn>
                  <a:cxn ang="T93">
                    <a:pos x="T58" y="T59"/>
                  </a:cxn>
                  <a:cxn ang="T94">
                    <a:pos x="T60" y="T61"/>
                  </a:cxn>
                  <a:cxn ang="T95">
                    <a:pos x="T62" y="T63"/>
                  </a:cxn>
                </a:cxnLst>
                <a:rect l="0" t="0" r="r" b="b"/>
                <a:pathLst>
                  <a:path w="50" h="12">
                    <a:moveTo>
                      <a:pt x="0" y="12"/>
                    </a:moveTo>
                    <a:lnTo>
                      <a:pt x="1" y="11"/>
                    </a:lnTo>
                    <a:lnTo>
                      <a:pt x="2" y="10"/>
                    </a:lnTo>
                    <a:lnTo>
                      <a:pt x="3" y="9"/>
                    </a:lnTo>
                    <a:lnTo>
                      <a:pt x="4" y="8"/>
                    </a:lnTo>
                    <a:lnTo>
                      <a:pt x="5" y="7"/>
                    </a:lnTo>
                    <a:lnTo>
                      <a:pt x="6" y="7"/>
                    </a:lnTo>
                    <a:lnTo>
                      <a:pt x="7" y="6"/>
                    </a:lnTo>
                    <a:lnTo>
                      <a:pt x="8" y="5"/>
                    </a:lnTo>
                    <a:lnTo>
                      <a:pt x="14" y="2"/>
                    </a:lnTo>
                    <a:lnTo>
                      <a:pt x="15" y="2"/>
                    </a:lnTo>
                    <a:lnTo>
                      <a:pt x="16" y="2"/>
                    </a:lnTo>
                    <a:lnTo>
                      <a:pt x="17" y="1"/>
                    </a:lnTo>
                    <a:lnTo>
                      <a:pt x="19" y="1"/>
                    </a:lnTo>
                    <a:lnTo>
                      <a:pt x="24" y="0"/>
                    </a:lnTo>
                    <a:lnTo>
                      <a:pt x="25" y="0"/>
                    </a:lnTo>
                    <a:lnTo>
                      <a:pt x="26" y="0"/>
                    </a:lnTo>
                    <a:lnTo>
                      <a:pt x="28" y="0"/>
                    </a:lnTo>
                    <a:lnTo>
                      <a:pt x="29" y="1"/>
                    </a:lnTo>
                    <a:lnTo>
                      <a:pt x="30" y="1"/>
                    </a:lnTo>
                    <a:lnTo>
                      <a:pt x="35" y="2"/>
                    </a:lnTo>
                    <a:lnTo>
                      <a:pt x="37" y="2"/>
                    </a:lnTo>
                    <a:lnTo>
                      <a:pt x="38" y="3"/>
                    </a:lnTo>
                    <a:lnTo>
                      <a:pt x="42" y="5"/>
                    </a:lnTo>
                    <a:lnTo>
                      <a:pt x="43" y="6"/>
                    </a:lnTo>
                    <a:lnTo>
                      <a:pt x="45" y="7"/>
                    </a:lnTo>
                    <a:lnTo>
                      <a:pt x="46" y="7"/>
                    </a:lnTo>
                    <a:lnTo>
                      <a:pt x="47" y="8"/>
                    </a:lnTo>
                    <a:lnTo>
                      <a:pt x="48" y="9"/>
                    </a:lnTo>
                    <a:lnTo>
                      <a:pt x="49" y="10"/>
                    </a:lnTo>
                    <a:lnTo>
                      <a:pt x="49" y="11"/>
                    </a:lnTo>
                    <a:lnTo>
                      <a:pt x="50" y="12"/>
                    </a:lnTo>
                  </a:path>
                </a:pathLst>
              </a:custGeom>
              <a:solidFill>
                <a:srgbClr val="E866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183" name="未知">
                <a:extLst>
                  <a:ext uri="{FF2B5EF4-FFF2-40B4-BE49-F238E27FC236}">
                    <a16:creationId xmlns:a16="http://schemas.microsoft.com/office/drawing/2014/main" id="{201A38C9-C5E1-9B91-39E8-DDBAAE50D2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1" y="1139"/>
                <a:ext cx="18" cy="18"/>
              </a:xfrm>
              <a:custGeom>
                <a:avLst/>
                <a:gdLst>
                  <a:gd name="T0" fmla="*/ 0 w 44"/>
                  <a:gd name="T1" fmla="*/ 0 h 43"/>
                  <a:gd name="T2" fmla="*/ 0 w 44"/>
                  <a:gd name="T3" fmla="*/ 0 h 43"/>
                  <a:gd name="T4" fmla="*/ 0 w 44"/>
                  <a:gd name="T5" fmla="*/ 0 h 43"/>
                  <a:gd name="T6" fmla="*/ 0 w 44"/>
                  <a:gd name="T7" fmla="*/ 0 h 43"/>
                  <a:gd name="T8" fmla="*/ 0 w 44"/>
                  <a:gd name="T9" fmla="*/ 0 h 43"/>
                  <a:gd name="T10" fmla="*/ 0 w 44"/>
                  <a:gd name="T11" fmla="*/ 0 h 43"/>
                  <a:gd name="T12" fmla="*/ 0 w 44"/>
                  <a:gd name="T13" fmla="*/ 0 h 43"/>
                  <a:gd name="T14" fmla="*/ 0 w 44"/>
                  <a:gd name="T15" fmla="*/ 0 h 43"/>
                  <a:gd name="T16" fmla="*/ 0 w 44"/>
                  <a:gd name="T17" fmla="*/ 0 h 43"/>
                  <a:gd name="T18" fmla="*/ 0 w 44"/>
                  <a:gd name="T19" fmla="*/ 0 h 4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44" h="43">
                    <a:moveTo>
                      <a:pt x="37" y="37"/>
                    </a:moveTo>
                    <a:lnTo>
                      <a:pt x="22" y="43"/>
                    </a:lnTo>
                    <a:lnTo>
                      <a:pt x="21" y="43"/>
                    </a:lnTo>
                    <a:lnTo>
                      <a:pt x="0" y="21"/>
                    </a:lnTo>
                    <a:lnTo>
                      <a:pt x="0" y="20"/>
                    </a:lnTo>
                    <a:lnTo>
                      <a:pt x="22" y="0"/>
                    </a:lnTo>
                    <a:lnTo>
                      <a:pt x="23" y="0"/>
                    </a:lnTo>
                    <a:lnTo>
                      <a:pt x="44" y="21"/>
                    </a:lnTo>
                    <a:lnTo>
                      <a:pt x="44" y="23"/>
                    </a:lnTo>
                    <a:lnTo>
                      <a:pt x="37" y="37"/>
                    </a:lnTo>
                    <a:close/>
                  </a:path>
                </a:pathLst>
              </a:custGeom>
              <a:noFill/>
              <a:ln w="63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184" name="未知">
                <a:extLst>
                  <a:ext uri="{FF2B5EF4-FFF2-40B4-BE49-F238E27FC236}">
                    <a16:creationId xmlns:a16="http://schemas.microsoft.com/office/drawing/2014/main" id="{F062FE8D-CDFB-A118-CED2-CFCF6C5A45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7" y="1135"/>
                <a:ext cx="26" cy="26"/>
              </a:xfrm>
              <a:custGeom>
                <a:avLst/>
                <a:gdLst>
                  <a:gd name="T0" fmla="*/ 0 w 66"/>
                  <a:gd name="T1" fmla="*/ 0 h 66"/>
                  <a:gd name="T2" fmla="*/ 0 w 66"/>
                  <a:gd name="T3" fmla="*/ 0 h 66"/>
                  <a:gd name="T4" fmla="*/ 0 w 66"/>
                  <a:gd name="T5" fmla="*/ 0 h 66"/>
                  <a:gd name="T6" fmla="*/ 0 w 66"/>
                  <a:gd name="T7" fmla="*/ 0 h 66"/>
                  <a:gd name="T8" fmla="*/ 0 w 66"/>
                  <a:gd name="T9" fmla="*/ 0 h 66"/>
                  <a:gd name="T10" fmla="*/ 0 w 66"/>
                  <a:gd name="T11" fmla="*/ 0 h 66"/>
                  <a:gd name="T12" fmla="*/ 0 w 66"/>
                  <a:gd name="T13" fmla="*/ 0 h 66"/>
                  <a:gd name="T14" fmla="*/ 0 w 66"/>
                  <a:gd name="T15" fmla="*/ 0 h 66"/>
                  <a:gd name="T16" fmla="*/ 0 w 66"/>
                  <a:gd name="T17" fmla="*/ 0 h 66"/>
                  <a:gd name="T18" fmla="*/ 0 w 66"/>
                  <a:gd name="T19" fmla="*/ 0 h 6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66" h="66">
                    <a:moveTo>
                      <a:pt x="57" y="10"/>
                    </a:moveTo>
                    <a:lnTo>
                      <a:pt x="33" y="0"/>
                    </a:lnTo>
                    <a:lnTo>
                      <a:pt x="32" y="0"/>
                    </a:lnTo>
                    <a:lnTo>
                      <a:pt x="0" y="33"/>
                    </a:lnTo>
                    <a:lnTo>
                      <a:pt x="0" y="36"/>
                    </a:lnTo>
                    <a:lnTo>
                      <a:pt x="33" y="66"/>
                    </a:lnTo>
                    <a:lnTo>
                      <a:pt x="34" y="66"/>
                    </a:lnTo>
                    <a:lnTo>
                      <a:pt x="66" y="33"/>
                    </a:lnTo>
                    <a:lnTo>
                      <a:pt x="66" y="32"/>
                    </a:lnTo>
                    <a:lnTo>
                      <a:pt x="57" y="10"/>
                    </a:lnTo>
                    <a:close/>
                  </a:path>
                </a:pathLst>
              </a:custGeom>
              <a:noFill/>
              <a:ln w="63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185" name="未知">
                <a:extLst>
                  <a:ext uri="{FF2B5EF4-FFF2-40B4-BE49-F238E27FC236}">
                    <a16:creationId xmlns:a16="http://schemas.microsoft.com/office/drawing/2014/main" id="{AA6B1E30-8D40-C1D1-7F6C-1885AA6427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5" y="1074"/>
                <a:ext cx="44" cy="45"/>
              </a:xfrm>
              <a:custGeom>
                <a:avLst/>
                <a:gdLst>
                  <a:gd name="T0" fmla="*/ 0 w 109"/>
                  <a:gd name="T1" fmla="*/ 0 h 111"/>
                  <a:gd name="T2" fmla="*/ 0 w 109"/>
                  <a:gd name="T3" fmla="*/ 0 h 111"/>
                  <a:gd name="T4" fmla="*/ 0 w 109"/>
                  <a:gd name="T5" fmla="*/ 0 h 111"/>
                  <a:gd name="T6" fmla="*/ 0 w 109"/>
                  <a:gd name="T7" fmla="*/ 0 h 111"/>
                  <a:gd name="T8" fmla="*/ 0 w 109"/>
                  <a:gd name="T9" fmla="*/ 0 h 111"/>
                  <a:gd name="T10" fmla="*/ 0 w 109"/>
                  <a:gd name="T11" fmla="*/ 0 h 111"/>
                  <a:gd name="T12" fmla="*/ 0 w 109"/>
                  <a:gd name="T13" fmla="*/ 0 h 111"/>
                  <a:gd name="T14" fmla="*/ 0 w 109"/>
                  <a:gd name="T15" fmla="*/ 0 h 111"/>
                  <a:gd name="T16" fmla="*/ 0 w 109"/>
                  <a:gd name="T17" fmla="*/ 0 h 111"/>
                  <a:gd name="T18" fmla="*/ 0 w 109"/>
                  <a:gd name="T19" fmla="*/ 0 h 111"/>
                  <a:gd name="T20" fmla="*/ 0 w 109"/>
                  <a:gd name="T21" fmla="*/ 0 h 111"/>
                  <a:gd name="T22" fmla="*/ 0 w 109"/>
                  <a:gd name="T23" fmla="*/ 0 h 111"/>
                  <a:gd name="T24" fmla="*/ 0 w 109"/>
                  <a:gd name="T25" fmla="*/ 0 h 111"/>
                  <a:gd name="T26" fmla="*/ 0 w 109"/>
                  <a:gd name="T27" fmla="*/ 0 h 111"/>
                  <a:gd name="T28" fmla="*/ 0 w 109"/>
                  <a:gd name="T29" fmla="*/ 0 h 111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109" h="111">
                    <a:moveTo>
                      <a:pt x="24" y="85"/>
                    </a:moveTo>
                    <a:lnTo>
                      <a:pt x="66" y="40"/>
                    </a:lnTo>
                    <a:lnTo>
                      <a:pt x="67" y="36"/>
                    </a:lnTo>
                    <a:lnTo>
                      <a:pt x="109" y="111"/>
                    </a:lnTo>
                    <a:lnTo>
                      <a:pt x="67" y="36"/>
                    </a:lnTo>
                    <a:lnTo>
                      <a:pt x="67" y="35"/>
                    </a:lnTo>
                    <a:lnTo>
                      <a:pt x="66" y="35"/>
                    </a:lnTo>
                    <a:lnTo>
                      <a:pt x="65" y="35"/>
                    </a:lnTo>
                    <a:lnTo>
                      <a:pt x="64" y="35"/>
                    </a:lnTo>
                    <a:lnTo>
                      <a:pt x="18" y="74"/>
                    </a:lnTo>
                    <a:lnTo>
                      <a:pt x="0" y="0"/>
                    </a:lnTo>
                    <a:lnTo>
                      <a:pt x="18" y="74"/>
                    </a:lnTo>
                    <a:lnTo>
                      <a:pt x="24" y="86"/>
                    </a:lnTo>
                    <a:lnTo>
                      <a:pt x="24" y="85"/>
                    </a:lnTo>
                    <a:close/>
                  </a:path>
                </a:pathLst>
              </a:custGeom>
              <a:blipFill dpi="0" rotWithShape="0">
                <a:blip r:embed="rId7"/>
                <a:srcRect/>
                <a:stretch>
                  <a:fillRect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186" name="未知">
                <a:extLst>
                  <a:ext uri="{FF2B5EF4-FFF2-40B4-BE49-F238E27FC236}">
                    <a16:creationId xmlns:a16="http://schemas.microsoft.com/office/drawing/2014/main" id="{C6026244-49E8-2CBB-F515-2DFA59D277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2" y="1087"/>
                <a:ext cx="27" cy="37"/>
              </a:xfrm>
              <a:custGeom>
                <a:avLst/>
                <a:gdLst>
                  <a:gd name="T0" fmla="*/ 0 w 67"/>
                  <a:gd name="T1" fmla="*/ 0 h 93"/>
                  <a:gd name="T2" fmla="*/ 0 w 67"/>
                  <a:gd name="T3" fmla="*/ 0 h 93"/>
                  <a:gd name="T4" fmla="*/ 0 w 67"/>
                  <a:gd name="T5" fmla="*/ 0 h 93"/>
                  <a:gd name="T6" fmla="*/ 0 w 67"/>
                  <a:gd name="T7" fmla="*/ 0 h 93"/>
                  <a:gd name="T8" fmla="*/ 0 w 67"/>
                  <a:gd name="T9" fmla="*/ 0 h 93"/>
                  <a:gd name="T10" fmla="*/ 0 w 67"/>
                  <a:gd name="T11" fmla="*/ 0 h 93"/>
                  <a:gd name="T12" fmla="*/ 0 w 67"/>
                  <a:gd name="T13" fmla="*/ 0 h 93"/>
                  <a:gd name="T14" fmla="*/ 0 w 67"/>
                  <a:gd name="T15" fmla="*/ 0 h 93"/>
                  <a:gd name="T16" fmla="*/ 0 w 67"/>
                  <a:gd name="T17" fmla="*/ 0 h 93"/>
                  <a:gd name="T18" fmla="*/ 0 w 67"/>
                  <a:gd name="T19" fmla="*/ 0 h 93"/>
                  <a:gd name="T20" fmla="*/ 0 w 67"/>
                  <a:gd name="T21" fmla="*/ 0 h 9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67" h="93">
                    <a:moveTo>
                      <a:pt x="47" y="58"/>
                    </a:moveTo>
                    <a:lnTo>
                      <a:pt x="56" y="54"/>
                    </a:lnTo>
                    <a:lnTo>
                      <a:pt x="67" y="93"/>
                    </a:lnTo>
                    <a:lnTo>
                      <a:pt x="56" y="54"/>
                    </a:lnTo>
                    <a:lnTo>
                      <a:pt x="50" y="42"/>
                    </a:lnTo>
                    <a:lnTo>
                      <a:pt x="43" y="55"/>
                    </a:lnTo>
                    <a:lnTo>
                      <a:pt x="0" y="0"/>
                    </a:lnTo>
                    <a:lnTo>
                      <a:pt x="43" y="55"/>
                    </a:lnTo>
                    <a:lnTo>
                      <a:pt x="43" y="56"/>
                    </a:lnTo>
                    <a:lnTo>
                      <a:pt x="46" y="58"/>
                    </a:lnTo>
                    <a:lnTo>
                      <a:pt x="47" y="58"/>
                    </a:lnTo>
                    <a:close/>
                  </a:path>
                </a:pathLst>
              </a:custGeom>
              <a:blipFill dpi="0" rotWithShape="0">
                <a:blip r:embed="rId8"/>
                <a:srcRect/>
                <a:stretch>
                  <a:fillRect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187" name="未知">
                <a:extLst>
                  <a:ext uri="{FF2B5EF4-FFF2-40B4-BE49-F238E27FC236}">
                    <a16:creationId xmlns:a16="http://schemas.microsoft.com/office/drawing/2014/main" id="{06B9E5BA-0122-961C-AF01-2A91C8A4ED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0" y="1088"/>
                <a:ext cx="22" cy="22"/>
              </a:xfrm>
              <a:custGeom>
                <a:avLst/>
                <a:gdLst>
                  <a:gd name="T0" fmla="*/ 0 w 56"/>
                  <a:gd name="T1" fmla="*/ 0 h 55"/>
                  <a:gd name="T2" fmla="*/ 0 w 56"/>
                  <a:gd name="T3" fmla="*/ 0 h 55"/>
                  <a:gd name="T4" fmla="*/ 0 w 56"/>
                  <a:gd name="T5" fmla="*/ 0 h 55"/>
                  <a:gd name="T6" fmla="*/ 0 w 56"/>
                  <a:gd name="T7" fmla="*/ 0 h 55"/>
                  <a:gd name="T8" fmla="*/ 0 w 56"/>
                  <a:gd name="T9" fmla="*/ 0 h 55"/>
                  <a:gd name="T10" fmla="*/ 0 w 56"/>
                  <a:gd name="T11" fmla="*/ 0 h 55"/>
                  <a:gd name="T12" fmla="*/ 0 w 56"/>
                  <a:gd name="T13" fmla="*/ 0 h 55"/>
                  <a:gd name="T14" fmla="*/ 0 w 56"/>
                  <a:gd name="T15" fmla="*/ 0 h 55"/>
                  <a:gd name="T16" fmla="*/ 0 w 56"/>
                  <a:gd name="T17" fmla="*/ 0 h 55"/>
                  <a:gd name="T18" fmla="*/ 0 w 56"/>
                  <a:gd name="T19" fmla="*/ 0 h 55"/>
                  <a:gd name="T20" fmla="*/ 0 w 56"/>
                  <a:gd name="T21" fmla="*/ 0 h 55"/>
                  <a:gd name="T22" fmla="*/ 0 w 56"/>
                  <a:gd name="T23" fmla="*/ 0 h 55"/>
                  <a:gd name="T24" fmla="*/ 0 w 56"/>
                  <a:gd name="T25" fmla="*/ 0 h 55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56" h="55">
                    <a:moveTo>
                      <a:pt x="30" y="36"/>
                    </a:moveTo>
                    <a:lnTo>
                      <a:pt x="3" y="55"/>
                    </a:lnTo>
                    <a:lnTo>
                      <a:pt x="2" y="55"/>
                    </a:lnTo>
                    <a:lnTo>
                      <a:pt x="0" y="52"/>
                    </a:lnTo>
                    <a:lnTo>
                      <a:pt x="1" y="51"/>
                    </a:lnTo>
                    <a:lnTo>
                      <a:pt x="41" y="7"/>
                    </a:lnTo>
                    <a:lnTo>
                      <a:pt x="54" y="0"/>
                    </a:lnTo>
                    <a:lnTo>
                      <a:pt x="55" y="0"/>
                    </a:lnTo>
                    <a:lnTo>
                      <a:pt x="56" y="0"/>
                    </a:lnTo>
                    <a:lnTo>
                      <a:pt x="56" y="1"/>
                    </a:lnTo>
                    <a:lnTo>
                      <a:pt x="56" y="2"/>
                    </a:lnTo>
                    <a:lnTo>
                      <a:pt x="30" y="36"/>
                    </a:lnTo>
                    <a:close/>
                  </a:path>
                </a:pathLst>
              </a:custGeom>
              <a:noFill/>
              <a:ln w="63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188" name="未知">
                <a:extLst>
                  <a:ext uri="{FF2B5EF4-FFF2-40B4-BE49-F238E27FC236}">
                    <a16:creationId xmlns:a16="http://schemas.microsoft.com/office/drawing/2014/main" id="{0696321B-433F-96FD-EDA0-CCCD96ED56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0" y="1067"/>
                <a:ext cx="110" cy="111"/>
              </a:xfrm>
              <a:custGeom>
                <a:avLst/>
                <a:gdLst>
                  <a:gd name="T0" fmla="*/ 0 w 276"/>
                  <a:gd name="T1" fmla="*/ 0 h 276"/>
                  <a:gd name="T2" fmla="*/ 0 w 276"/>
                  <a:gd name="T3" fmla="*/ 0 h 276"/>
                  <a:gd name="T4" fmla="*/ 0 w 276"/>
                  <a:gd name="T5" fmla="*/ 0 h 276"/>
                  <a:gd name="T6" fmla="*/ 0 w 276"/>
                  <a:gd name="T7" fmla="*/ 0 h 276"/>
                  <a:gd name="T8" fmla="*/ 0 w 276"/>
                  <a:gd name="T9" fmla="*/ 0 h 276"/>
                  <a:gd name="T10" fmla="*/ 0 w 276"/>
                  <a:gd name="T11" fmla="*/ 0 h 276"/>
                  <a:gd name="T12" fmla="*/ 0 w 276"/>
                  <a:gd name="T13" fmla="*/ 0 h 276"/>
                  <a:gd name="T14" fmla="*/ 0 w 276"/>
                  <a:gd name="T15" fmla="*/ 0 h 276"/>
                  <a:gd name="T16" fmla="*/ 0 w 276"/>
                  <a:gd name="T17" fmla="*/ 0 h 276"/>
                  <a:gd name="T18" fmla="*/ 0 w 276"/>
                  <a:gd name="T19" fmla="*/ 0 h 276"/>
                  <a:gd name="T20" fmla="*/ 0 w 276"/>
                  <a:gd name="T21" fmla="*/ 0 h 276"/>
                  <a:gd name="T22" fmla="*/ 0 w 276"/>
                  <a:gd name="T23" fmla="*/ 0 h 27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276" h="276">
                    <a:moveTo>
                      <a:pt x="243" y="242"/>
                    </a:moveTo>
                    <a:lnTo>
                      <a:pt x="256" y="232"/>
                    </a:lnTo>
                    <a:lnTo>
                      <a:pt x="276" y="276"/>
                    </a:lnTo>
                    <a:lnTo>
                      <a:pt x="256" y="232"/>
                    </a:lnTo>
                    <a:lnTo>
                      <a:pt x="44" y="19"/>
                    </a:lnTo>
                    <a:lnTo>
                      <a:pt x="33" y="34"/>
                    </a:lnTo>
                    <a:lnTo>
                      <a:pt x="0" y="0"/>
                    </a:lnTo>
                    <a:lnTo>
                      <a:pt x="33" y="34"/>
                    </a:lnTo>
                    <a:lnTo>
                      <a:pt x="33" y="35"/>
                    </a:lnTo>
                    <a:lnTo>
                      <a:pt x="222" y="233"/>
                    </a:lnTo>
                    <a:lnTo>
                      <a:pt x="242" y="242"/>
                    </a:lnTo>
                    <a:lnTo>
                      <a:pt x="243" y="242"/>
                    </a:lnTo>
                    <a:close/>
                  </a:path>
                </a:pathLst>
              </a:custGeom>
              <a:blipFill dpi="0" rotWithShape="0">
                <a:blip r:embed="rId9"/>
                <a:srcRect/>
                <a:stretch>
                  <a:fillRect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189" name="未知">
                <a:extLst>
                  <a:ext uri="{FF2B5EF4-FFF2-40B4-BE49-F238E27FC236}">
                    <a16:creationId xmlns:a16="http://schemas.microsoft.com/office/drawing/2014/main" id="{6B2F0CB9-CC0A-07D6-0F18-250C80A254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0" y="1063"/>
                <a:ext cx="104" cy="105"/>
              </a:xfrm>
              <a:custGeom>
                <a:avLst/>
                <a:gdLst>
                  <a:gd name="T0" fmla="*/ 0 w 262"/>
                  <a:gd name="T1" fmla="*/ 0 h 262"/>
                  <a:gd name="T2" fmla="*/ 0 w 262"/>
                  <a:gd name="T3" fmla="*/ 0 h 262"/>
                  <a:gd name="T4" fmla="*/ 0 w 262"/>
                  <a:gd name="T5" fmla="*/ 0 h 262"/>
                  <a:gd name="T6" fmla="*/ 0 w 262"/>
                  <a:gd name="T7" fmla="*/ 0 h 262"/>
                  <a:gd name="T8" fmla="*/ 0 w 262"/>
                  <a:gd name="T9" fmla="*/ 0 h 262"/>
                  <a:gd name="T10" fmla="*/ 0 w 262"/>
                  <a:gd name="T11" fmla="*/ 0 h 262"/>
                  <a:gd name="T12" fmla="*/ 0 w 262"/>
                  <a:gd name="T13" fmla="*/ 0 h 262"/>
                  <a:gd name="T14" fmla="*/ 0 w 262"/>
                  <a:gd name="T15" fmla="*/ 0 h 262"/>
                  <a:gd name="T16" fmla="*/ 0 w 262"/>
                  <a:gd name="T17" fmla="*/ 0 h 262"/>
                  <a:gd name="T18" fmla="*/ 0 w 262"/>
                  <a:gd name="T19" fmla="*/ 0 h 262"/>
                  <a:gd name="T20" fmla="*/ 0 w 262"/>
                  <a:gd name="T21" fmla="*/ 0 h 262"/>
                  <a:gd name="T22" fmla="*/ 0 w 262"/>
                  <a:gd name="T23" fmla="*/ 0 h 262"/>
                  <a:gd name="T24" fmla="*/ 0 w 262"/>
                  <a:gd name="T25" fmla="*/ 0 h 262"/>
                  <a:gd name="T26" fmla="*/ 0 w 262"/>
                  <a:gd name="T27" fmla="*/ 0 h 262"/>
                  <a:gd name="T28" fmla="*/ 0 w 262"/>
                  <a:gd name="T29" fmla="*/ 0 h 262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262" h="262">
                    <a:moveTo>
                      <a:pt x="233" y="241"/>
                    </a:moveTo>
                    <a:lnTo>
                      <a:pt x="233" y="240"/>
                    </a:lnTo>
                    <a:lnTo>
                      <a:pt x="233" y="238"/>
                    </a:lnTo>
                    <a:lnTo>
                      <a:pt x="262" y="262"/>
                    </a:lnTo>
                    <a:lnTo>
                      <a:pt x="233" y="238"/>
                    </a:lnTo>
                    <a:lnTo>
                      <a:pt x="233" y="237"/>
                    </a:lnTo>
                    <a:lnTo>
                      <a:pt x="44" y="39"/>
                    </a:lnTo>
                    <a:lnTo>
                      <a:pt x="24" y="30"/>
                    </a:lnTo>
                    <a:lnTo>
                      <a:pt x="23" y="30"/>
                    </a:lnTo>
                    <a:lnTo>
                      <a:pt x="21" y="30"/>
                    </a:lnTo>
                    <a:lnTo>
                      <a:pt x="20" y="30"/>
                    </a:lnTo>
                    <a:lnTo>
                      <a:pt x="0" y="0"/>
                    </a:lnTo>
                    <a:lnTo>
                      <a:pt x="20" y="30"/>
                    </a:lnTo>
                    <a:lnTo>
                      <a:pt x="232" y="243"/>
                    </a:lnTo>
                    <a:lnTo>
                      <a:pt x="233" y="241"/>
                    </a:lnTo>
                    <a:close/>
                  </a:path>
                </a:pathLst>
              </a:custGeom>
              <a:blipFill dpi="0" rotWithShape="0">
                <a:blip r:embed="rId10"/>
                <a:srcRect/>
                <a:stretch>
                  <a:fillRect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190" name="未知">
                <a:extLst>
                  <a:ext uri="{FF2B5EF4-FFF2-40B4-BE49-F238E27FC236}">
                    <a16:creationId xmlns:a16="http://schemas.microsoft.com/office/drawing/2014/main" id="{E4C4AA39-B8BC-EF7F-4524-0F7A6F29BF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3" y="1075"/>
                <a:ext cx="90" cy="89"/>
              </a:xfrm>
              <a:custGeom>
                <a:avLst/>
                <a:gdLst>
                  <a:gd name="T0" fmla="*/ 0 w 224"/>
                  <a:gd name="T1" fmla="*/ 0 h 223"/>
                  <a:gd name="T2" fmla="*/ 0 w 224"/>
                  <a:gd name="T3" fmla="*/ 0 h 223"/>
                  <a:gd name="T4" fmla="*/ 0 w 224"/>
                  <a:gd name="T5" fmla="*/ 0 h 223"/>
                  <a:gd name="T6" fmla="*/ 0 w 224"/>
                  <a:gd name="T7" fmla="*/ 0 h 223"/>
                  <a:gd name="T8" fmla="*/ 0 w 224"/>
                  <a:gd name="T9" fmla="*/ 0 h 223"/>
                  <a:gd name="T10" fmla="*/ 0 w 224"/>
                  <a:gd name="T11" fmla="*/ 0 h 223"/>
                  <a:gd name="T12" fmla="*/ 0 w 224"/>
                  <a:gd name="T13" fmla="*/ 0 h 223"/>
                  <a:gd name="T14" fmla="*/ 0 w 224"/>
                  <a:gd name="T15" fmla="*/ 0 h 223"/>
                  <a:gd name="T16" fmla="*/ 0 w 224"/>
                  <a:gd name="T17" fmla="*/ 0 h 223"/>
                  <a:gd name="T18" fmla="*/ 0 w 224"/>
                  <a:gd name="T19" fmla="*/ 0 h 223"/>
                  <a:gd name="T20" fmla="*/ 0 w 224"/>
                  <a:gd name="T21" fmla="*/ 0 h 223"/>
                  <a:gd name="T22" fmla="*/ 0 w 224"/>
                  <a:gd name="T23" fmla="*/ 0 h 223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224" h="223">
                    <a:moveTo>
                      <a:pt x="220" y="219"/>
                    </a:moveTo>
                    <a:lnTo>
                      <a:pt x="224" y="208"/>
                    </a:lnTo>
                    <a:lnTo>
                      <a:pt x="224" y="207"/>
                    </a:lnTo>
                    <a:lnTo>
                      <a:pt x="35" y="9"/>
                    </a:lnTo>
                    <a:lnTo>
                      <a:pt x="15" y="0"/>
                    </a:lnTo>
                    <a:lnTo>
                      <a:pt x="14" y="0"/>
                    </a:lnTo>
                    <a:lnTo>
                      <a:pt x="0" y="15"/>
                    </a:lnTo>
                    <a:lnTo>
                      <a:pt x="0" y="16"/>
                    </a:lnTo>
                    <a:lnTo>
                      <a:pt x="189" y="214"/>
                    </a:lnTo>
                    <a:lnTo>
                      <a:pt x="209" y="223"/>
                    </a:lnTo>
                    <a:lnTo>
                      <a:pt x="210" y="223"/>
                    </a:lnTo>
                    <a:lnTo>
                      <a:pt x="220" y="219"/>
                    </a:lnTo>
                    <a:close/>
                  </a:path>
                </a:pathLst>
              </a:custGeom>
              <a:noFill/>
              <a:ln w="63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191" name="未知">
                <a:extLst>
                  <a:ext uri="{FF2B5EF4-FFF2-40B4-BE49-F238E27FC236}">
                    <a16:creationId xmlns:a16="http://schemas.microsoft.com/office/drawing/2014/main" id="{EF6E2FBA-1C53-9B9B-EFBA-9082F71A28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5" y="1107"/>
                <a:ext cx="2" cy="22"/>
              </a:xfrm>
              <a:custGeom>
                <a:avLst/>
                <a:gdLst>
                  <a:gd name="T0" fmla="*/ 0 w 5"/>
                  <a:gd name="T1" fmla="*/ 0 h 57"/>
                  <a:gd name="T2" fmla="*/ 0 w 5"/>
                  <a:gd name="T3" fmla="*/ 0 h 57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5" h="57">
                    <a:moveTo>
                      <a:pt x="5" y="0"/>
                    </a:moveTo>
                    <a:lnTo>
                      <a:pt x="0" y="57"/>
                    </a:lnTo>
                  </a:path>
                </a:pathLst>
              </a:custGeom>
              <a:noFill/>
              <a:ln w="3175" cmpd="sng">
                <a:solidFill>
                  <a:srgbClr val="6666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192" name="未知">
                <a:extLst>
                  <a:ext uri="{FF2B5EF4-FFF2-40B4-BE49-F238E27FC236}">
                    <a16:creationId xmlns:a16="http://schemas.microsoft.com/office/drawing/2014/main" id="{9EAE0AD6-8C32-08AC-CE5E-554AA7A0B1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4" y="1107"/>
                <a:ext cx="2" cy="22"/>
              </a:xfrm>
              <a:custGeom>
                <a:avLst/>
                <a:gdLst>
                  <a:gd name="T0" fmla="*/ 0 w 5"/>
                  <a:gd name="T1" fmla="*/ 0 h 57"/>
                  <a:gd name="T2" fmla="*/ 0 w 5"/>
                  <a:gd name="T3" fmla="*/ 0 h 57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5" h="57">
                    <a:moveTo>
                      <a:pt x="5" y="0"/>
                    </a:moveTo>
                    <a:lnTo>
                      <a:pt x="0" y="57"/>
                    </a:lnTo>
                  </a:path>
                </a:pathLst>
              </a:custGeom>
              <a:noFill/>
              <a:ln w="3175" cmpd="sng">
                <a:solidFill>
                  <a:srgbClr val="BEBEBE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193" name="未知">
                <a:extLst>
                  <a:ext uri="{FF2B5EF4-FFF2-40B4-BE49-F238E27FC236}">
                    <a16:creationId xmlns:a16="http://schemas.microsoft.com/office/drawing/2014/main" id="{4493C6CF-4394-F6D2-BA46-A8790E9659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5" y="1127"/>
                <a:ext cx="2" cy="22"/>
              </a:xfrm>
              <a:custGeom>
                <a:avLst/>
                <a:gdLst>
                  <a:gd name="T0" fmla="*/ 0 w 5"/>
                  <a:gd name="T1" fmla="*/ 0 h 57"/>
                  <a:gd name="T2" fmla="*/ 0 w 5"/>
                  <a:gd name="T3" fmla="*/ 0 h 57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5" h="57">
                    <a:moveTo>
                      <a:pt x="5" y="0"/>
                    </a:moveTo>
                    <a:lnTo>
                      <a:pt x="0" y="57"/>
                    </a:lnTo>
                  </a:path>
                </a:pathLst>
              </a:custGeom>
              <a:noFill/>
              <a:ln w="3175" cmpd="sng">
                <a:solidFill>
                  <a:srgbClr val="6666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194" name="未知">
                <a:extLst>
                  <a:ext uri="{FF2B5EF4-FFF2-40B4-BE49-F238E27FC236}">
                    <a16:creationId xmlns:a16="http://schemas.microsoft.com/office/drawing/2014/main" id="{C6B020F8-60EE-0024-CE22-6C105AB13C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4" y="1127"/>
                <a:ext cx="2" cy="22"/>
              </a:xfrm>
              <a:custGeom>
                <a:avLst/>
                <a:gdLst>
                  <a:gd name="T0" fmla="*/ 0 w 6"/>
                  <a:gd name="T1" fmla="*/ 0 h 57"/>
                  <a:gd name="T2" fmla="*/ 0 w 6"/>
                  <a:gd name="T3" fmla="*/ 0 h 57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6" h="57">
                    <a:moveTo>
                      <a:pt x="6" y="0"/>
                    </a:moveTo>
                    <a:lnTo>
                      <a:pt x="0" y="57"/>
                    </a:lnTo>
                  </a:path>
                </a:pathLst>
              </a:custGeom>
              <a:noFill/>
              <a:ln w="3175" cmpd="sng">
                <a:solidFill>
                  <a:srgbClr val="BEBEBE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195" name="未知">
                <a:extLst>
                  <a:ext uri="{FF2B5EF4-FFF2-40B4-BE49-F238E27FC236}">
                    <a16:creationId xmlns:a16="http://schemas.microsoft.com/office/drawing/2014/main" id="{FE87317D-9985-F0AC-05E7-63C4909CAF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5" y="1137"/>
                <a:ext cx="2" cy="23"/>
              </a:xfrm>
              <a:custGeom>
                <a:avLst/>
                <a:gdLst>
                  <a:gd name="T0" fmla="*/ 0 w 5"/>
                  <a:gd name="T1" fmla="*/ 0 h 57"/>
                  <a:gd name="T2" fmla="*/ 0 w 5"/>
                  <a:gd name="T3" fmla="*/ 0 h 57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5" h="57">
                    <a:moveTo>
                      <a:pt x="5" y="0"/>
                    </a:moveTo>
                    <a:lnTo>
                      <a:pt x="0" y="57"/>
                    </a:lnTo>
                  </a:path>
                </a:pathLst>
              </a:custGeom>
              <a:noFill/>
              <a:ln w="3175" cmpd="sng">
                <a:solidFill>
                  <a:srgbClr val="6666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196" name="未知">
                <a:extLst>
                  <a:ext uri="{FF2B5EF4-FFF2-40B4-BE49-F238E27FC236}">
                    <a16:creationId xmlns:a16="http://schemas.microsoft.com/office/drawing/2014/main" id="{719C427B-9724-97E4-8863-004E09501C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4" y="1137"/>
                <a:ext cx="2" cy="23"/>
              </a:xfrm>
              <a:custGeom>
                <a:avLst/>
                <a:gdLst>
                  <a:gd name="T0" fmla="*/ 0 w 5"/>
                  <a:gd name="T1" fmla="*/ 0 h 57"/>
                  <a:gd name="T2" fmla="*/ 0 w 5"/>
                  <a:gd name="T3" fmla="*/ 0 h 57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5" h="57">
                    <a:moveTo>
                      <a:pt x="5" y="0"/>
                    </a:moveTo>
                    <a:lnTo>
                      <a:pt x="0" y="57"/>
                    </a:lnTo>
                  </a:path>
                </a:pathLst>
              </a:custGeom>
              <a:noFill/>
              <a:ln w="3175" cmpd="sng">
                <a:solidFill>
                  <a:srgbClr val="BEBEBE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197" name="未知">
                <a:extLst>
                  <a:ext uri="{FF2B5EF4-FFF2-40B4-BE49-F238E27FC236}">
                    <a16:creationId xmlns:a16="http://schemas.microsoft.com/office/drawing/2014/main" id="{B8FC474A-0DFF-26C1-F3F9-3C6D79EC3A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" y="1117"/>
                <a:ext cx="2" cy="22"/>
              </a:xfrm>
              <a:custGeom>
                <a:avLst/>
                <a:gdLst>
                  <a:gd name="T0" fmla="*/ 0 w 5"/>
                  <a:gd name="T1" fmla="*/ 0 h 57"/>
                  <a:gd name="T2" fmla="*/ 0 w 5"/>
                  <a:gd name="T3" fmla="*/ 0 h 57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5" h="57">
                    <a:moveTo>
                      <a:pt x="5" y="0"/>
                    </a:moveTo>
                    <a:lnTo>
                      <a:pt x="0" y="57"/>
                    </a:lnTo>
                  </a:path>
                </a:pathLst>
              </a:custGeom>
              <a:noFill/>
              <a:ln w="3175" cmpd="sng">
                <a:solidFill>
                  <a:srgbClr val="6666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198" name="未知">
                <a:extLst>
                  <a:ext uri="{FF2B5EF4-FFF2-40B4-BE49-F238E27FC236}">
                    <a16:creationId xmlns:a16="http://schemas.microsoft.com/office/drawing/2014/main" id="{A0B023A4-C733-1B66-B46E-36B4A5BF1F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4" y="1117"/>
                <a:ext cx="2" cy="22"/>
              </a:xfrm>
              <a:custGeom>
                <a:avLst/>
                <a:gdLst>
                  <a:gd name="T0" fmla="*/ 0 w 6"/>
                  <a:gd name="T1" fmla="*/ 0 h 57"/>
                  <a:gd name="T2" fmla="*/ 0 w 6"/>
                  <a:gd name="T3" fmla="*/ 0 h 57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6" h="57">
                    <a:moveTo>
                      <a:pt x="6" y="0"/>
                    </a:moveTo>
                    <a:lnTo>
                      <a:pt x="0" y="57"/>
                    </a:lnTo>
                  </a:path>
                </a:pathLst>
              </a:custGeom>
              <a:noFill/>
              <a:ln w="3175" cmpd="sng">
                <a:solidFill>
                  <a:srgbClr val="BEBEBE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199" name="未知">
                <a:extLst>
                  <a:ext uri="{FF2B5EF4-FFF2-40B4-BE49-F238E27FC236}">
                    <a16:creationId xmlns:a16="http://schemas.microsoft.com/office/drawing/2014/main" id="{935E8C2C-BCD4-5421-757E-658388438A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6" y="1097"/>
                <a:ext cx="2" cy="23"/>
              </a:xfrm>
              <a:custGeom>
                <a:avLst/>
                <a:gdLst>
                  <a:gd name="T0" fmla="*/ 0 w 5"/>
                  <a:gd name="T1" fmla="*/ 0 h 57"/>
                  <a:gd name="T2" fmla="*/ 0 w 5"/>
                  <a:gd name="T3" fmla="*/ 0 h 57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5" h="57">
                    <a:moveTo>
                      <a:pt x="5" y="0"/>
                    </a:moveTo>
                    <a:lnTo>
                      <a:pt x="0" y="57"/>
                    </a:lnTo>
                  </a:path>
                </a:pathLst>
              </a:custGeom>
              <a:noFill/>
              <a:ln w="3175" cmpd="sng">
                <a:solidFill>
                  <a:srgbClr val="6666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200" name="未知">
                <a:extLst>
                  <a:ext uri="{FF2B5EF4-FFF2-40B4-BE49-F238E27FC236}">
                    <a16:creationId xmlns:a16="http://schemas.microsoft.com/office/drawing/2014/main" id="{0904E5B0-2240-4218-7505-776D0FEFA7D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4" y="1097"/>
                <a:ext cx="2" cy="23"/>
              </a:xfrm>
              <a:custGeom>
                <a:avLst/>
                <a:gdLst>
                  <a:gd name="T0" fmla="*/ 0 w 5"/>
                  <a:gd name="T1" fmla="*/ 0 h 57"/>
                  <a:gd name="T2" fmla="*/ 0 w 5"/>
                  <a:gd name="T3" fmla="*/ 0 h 57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5" h="57">
                    <a:moveTo>
                      <a:pt x="5" y="0"/>
                    </a:moveTo>
                    <a:lnTo>
                      <a:pt x="0" y="57"/>
                    </a:lnTo>
                  </a:path>
                </a:pathLst>
              </a:custGeom>
              <a:noFill/>
              <a:ln w="3175" cmpd="sng">
                <a:solidFill>
                  <a:srgbClr val="BEBEBE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201" name="未知">
                <a:extLst>
                  <a:ext uri="{FF2B5EF4-FFF2-40B4-BE49-F238E27FC236}">
                    <a16:creationId xmlns:a16="http://schemas.microsoft.com/office/drawing/2014/main" id="{7A82E2D9-CFAC-EF94-2111-C15717CAE8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6" y="1135"/>
                <a:ext cx="250" cy="250"/>
              </a:xfrm>
              <a:custGeom>
                <a:avLst/>
                <a:gdLst>
                  <a:gd name="T0" fmla="*/ 0 w 627"/>
                  <a:gd name="T1" fmla="*/ 0 h 627"/>
                  <a:gd name="T2" fmla="*/ 0 w 627"/>
                  <a:gd name="T3" fmla="*/ 0 h 627"/>
                  <a:gd name="T4" fmla="*/ 0 w 627"/>
                  <a:gd name="T5" fmla="*/ 0 h 627"/>
                  <a:gd name="T6" fmla="*/ 0 w 627"/>
                  <a:gd name="T7" fmla="*/ 0 h 627"/>
                  <a:gd name="T8" fmla="*/ 0 w 627"/>
                  <a:gd name="T9" fmla="*/ 0 h 627"/>
                  <a:gd name="T10" fmla="*/ 0 w 627"/>
                  <a:gd name="T11" fmla="*/ 0 h 627"/>
                  <a:gd name="T12" fmla="*/ 0 w 627"/>
                  <a:gd name="T13" fmla="*/ 0 h 627"/>
                  <a:gd name="T14" fmla="*/ 0 w 627"/>
                  <a:gd name="T15" fmla="*/ 0 h 627"/>
                  <a:gd name="T16" fmla="*/ 0 w 627"/>
                  <a:gd name="T17" fmla="*/ 0 h 627"/>
                  <a:gd name="T18" fmla="*/ 0 w 627"/>
                  <a:gd name="T19" fmla="*/ 0 h 627"/>
                  <a:gd name="T20" fmla="*/ 0 w 627"/>
                  <a:gd name="T21" fmla="*/ 0 h 627"/>
                  <a:gd name="T22" fmla="*/ 0 w 627"/>
                  <a:gd name="T23" fmla="*/ 0 h 627"/>
                  <a:gd name="T24" fmla="*/ 0 w 627"/>
                  <a:gd name="T25" fmla="*/ 0 h 627"/>
                  <a:gd name="T26" fmla="*/ 0 w 627"/>
                  <a:gd name="T27" fmla="*/ 0 h 627"/>
                  <a:gd name="T28" fmla="*/ 0 w 627"/>
                  <a:gd name="T29" fmla="*/ 0 h 627"/>
                  <a:gd name="T30" fmla="*/ 0 w 627"/>
                  <a:gd name="T31" fmla="*/ 0 h 627"/>
                  <a:gd name="T32" fmla="*/ 0 w 627"/>
                  <a:gd name="T33" fmla="*/ 0 h 627"/>
                  <a:gd name="T34" fmla="*/ 0 w 627"/>
                  <a:gd name="T35" fmla="*/ 0 h 627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627" h="627">
                    <a:moveTo>
                      <a:pt x="540" y="546"/>
                    </a:moveTo>
                    <a:lnTo>
                      <a:pt x="591" y="511"/>
                    </a:lnTo>
                    <a:lnTo>
                      <a:pt x="594" y="490"/>
                    </a:lnTo>
                    <a:lnTo>
                      <a:pt x="627" y="627"/>
                    </a:lnTo>
                    <a:lnTo>
                      <a:pt x="594" y="490"/>
                    </a:lnTo>
                    <a:lnTo>
                      <a:pt x="593" y="486"/>
                    </a:lnTo>
                    <a:lnTo>
                      <a:pt x="180" y="68"/>
                    </a:lnTo>
                    <a:lnTo>
                      <a:pt x="132" y="32"/>
                    </a:lnTo>
                    <a:lnTo>
                      <a:pt x="129" y="31"/>
                    </a:lnTo>
                    <a:lnTo>
                      <a:pt x="127" y="31"/>
                    </a:lnTo>
                    <a:lnTo>
                      <a:pt x="80" y="72"/>
                    </a:lnTo>
                    <a:lnTo>
                      <a:pt x="79" y="82"/>
                    </a:lnTo>
                    <a:lnTo>
                      <a:pt x="0" y="0"/>
                    </a:lnTo>
                    <a:lnTo>
                      <a:pt x="79" y="82"/>
                    </a:lnTo>
                    <a:lnTo>
                      <a:pt x="79" y="85"/>
                    </a:lnTo>
                    <a:lnTo>
                      <a:pt x="499" y="534"/>
                    </a:lnTo>
                    <a:lnTo>
                      <a:pt x="537" y="546"/>
                    </a:lnTo>
                    <a:lnTo>
                      <a:pt x="540" y="546"/>
                    </a:lnTo>
                    <a:close/>
                  </a:path>
                </a:pathLst>
              </a:custGeom>
              <a:blipFill dpi="0" rotWithShape="0">
                <a:blip r:embed="rId11"/>
                <a:srcRect/>
                <a:stretch>
                  <a:fillRect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202" name="未知">
                <a:extLst>
                  <a:ext uri="{FF2B5EF4-FFF2-40B4-BE49-F238E27FC236}">
                    <a16:creationId xmlns:a16="http://schemas.microsoft.com/office/drawing/2014/main" id="{B8F313AA-1BF6-E702-CE0F-19F737FE3A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0" y="1115"/>
                <a:ext cx="226" cy="226"/>
              </a:xfrm>
              <a:custGeom>
                <a:avLst/>
                <a:gdLst>
                  <a:gd name="T0" fmla="*/ 0 w 563"/>
                  <a:gd name="T1" fmla="*/ 0 h 563"/>
                  <a:gd name="T2" fmla="*/ 0 w 563"/>
                  <a:gd name="T3" fmla="*/ 0 h 563"/>
                  <a:gd name="T4" fmla="*/ 0 w 563"/>
                  <a:gd name="T5" fmla="*/ 0 h 563"/>
                  <a:gd name="T6" fmla="*/ 0 w 563"/>
                  <a:gd name="T7" fmla="*/ 0 h 563"/>
                  <a:gd name="T8" fmla="*/ 0 w 563"/>
                  <a:gd name="T9" fmla="*/ 0 h 563"/>
                  <a:gd name="T10" fmla="*/ 0 w 563"/>
                  <a:gd name="T11" fmla="*/ 0 h 563"/>
                  <a:gd name="T12" fmla="*/ 0 w 563"/>
                  <a:gd name="T13" fmla="*/ 0 h 563"/>
                  <a:gd name="T14" fmla="*/ 0 w 563"/>
                  <a:gd name="T15" fmla="*/ 0 h 563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563" h="563">
                    <a:moveTo>
                      <a:pt x="481" y="528"/>
                    </a:moveTo>
                    <a:lnTo>
                      <a:pt x="68" y="116"/>
                    </a:lnTo>
                    <a:lnTo>
                      <a:pt x="0" y="0"/>
                    </a:lnTo>
                    <a:lnTo>
                      <a:pt x="68" y="116"/>
                    </a:lnTo>
                    <a:lnTo>
                      <a:pt x="481" y="529"/>
                    </a:lnTo>
                    <a:lnTo>
                      <a:pt x="563" y="563"/>
                    </a:lnTo>
                    <a:lnTo>
                      <a:pt x="481" y="529"/>
                    </a:lnTo>
                    <a:lnTo>
                      <a:pt x="481" y="528"/>
                    </a:lnTo>
                    <a:close/>
                  </a:path>
                </a:pathLst>
              </a:custGeom>
              <a:blipFill dpi="0" rotWithShape="0">
                <a:blip r:embed="rId12"/>
                <a:srcRect/>
                <a:stretch>
                  <a:fillRect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203" name="未知">
                <a:extLst>
                  <a:ext uri="{FF2B5EF4-FFF2-40B4-BE49-F238E27FC236}">
                    <a16:creationId xmlns:a16="http://schemas.microsoft.com/office/drawing/2014/main" id="{9D7DEBCA-B6EA-7C78-6E3B-DA30AA638E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9" y="1121"/>
                <a:ext cx="101" cy="101"/>
              </a:xfrm>
              <a:custGeom>
                <a:avLst/>
                <a:gdLst>
                  <a:gd name="T0" fmla="*/ 0 w 253"/>
                  <a:gd name="T1" fmla="*/ 0 h 253"/>
                  <a:gd name="T2" fmla="*/ 0 w 253"/>
                  <a:gd name="T3" fmla="*/ 0 h 253"/>
                  <a:gd name="T4" fmla="*/ 0 w 253"/>
                  <a:gd name="T5" fmla="*/ 0 h 253"/>
                  <a:gd name="T6" fmla="*/ 0 w 253"/>
                  <a:gd name="T7" fmla="*/ 0 h 253"/>
                  <a:gd name="T8" fmla="*/ 0 w 253"/>
                  <a:gd name="T9" fmla="*/ 0 h 253"/>
                  <a:gd name="T10" fmla="*/ 0 w 253"/>
                  <a:gd name="T11" fmla="*/ 0 h 253"/>
                  <a:gd name="T12" fmla="*/ 0 w 253"/>
                  <a:gd name="T13" fmla="*/ 0 h 253"/>
                  <a:gd name="T14" fmla="*/ 0 w 253"/>
                  <a:gd name="T15" fmla="*/ 0 h 253"/>
                  <a:gd name="T16" fmla="*/ 0 w 253"/>
                  <a:gd name="T17" fmla="*/ 0 h 253"/>
                  <a:gd name="T18" fmla="*/ 0 w 253"/>
                  <a:gd name="T19" fmla="*/ 0 h 25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53" h="253">
                    <a:moveTo>
                      <a:pt x="144" y="125"/>
                    </a:moveTo>
                    <a:lnTo>
                      <a:pt x="234" y="97"/>
                    </a:lnTo>
                    <a:lnTo>
                      <a:pt x="253" y="253"/>
                    </a:lnTo>
                    <a:lnTo>
                      <a:pt x="234" y="97"/>
                    </a:lnTo>
                    <a:lnTo>
                      <a:pt x="158" y="22"/>
                    </a:lnTo>
                    <a:lnTo>
                      <a:pt x="21" y="152"/>
                    </a:lnTo>
                    <a:lnTo>
                      <a:pt x="0" y="0"/>
                    </a:lnTo>
                    <a:lnTo>
                      <a:pt x="21" y="152"/>
                    </a:lnTo>
                    <a:lnTo>
                      <a:pt x="47" y="171"/>
                    </a:lnTo>
                    <a:lnTo>
                      <a:pt x="144" y="125"/>
                    </a:lnTo>
                    <a:close/>
                  </a:path>
                </a:pathLst>
              </a:custGeom>
              <a:blipFill dpi="0" rotWithShape="0">
                <a:blip r:embed="rId13"/>
                <a:srcRect/>
                <a:stretch>
                  <a:fillRect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204" name="未知">
                <a:extLst>
                  <a:ext uri="{FF2B5EF4-FFF2-40B4-BE49-F238E27FC236}">
                    <a16:creationId xmlns:a16="http://schemas.microsoft.com/office/drawing/2014/main" id="{AAF86F26-5295-EA92-FA2F-31DB827DDB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4" y="1097"/>
                <a:ext cx="70" cy="70"/>
              </a:xfrm>
              <a:custGeom>
                <a:avLst/>
                <a:gdLst>
                  <a:gd name="T0" fmla="*/ 0 w 175"/>
                  <a:gd name="T1" fmla="*/ 0 h 174"/>
                  <a:gd name="T2" fmla="*/ 0 w 175"/>
                  <a:gd name="T3" fmla="*/ 0 h 174"/>
                  <a:gd name="T4" fmla="*/ 0 w 175"/>
                  <a:gd name="T5" fmla="*/ 0 h 174"/>
                  <a:gd name="T6" fmla="*/ 0 w 175"/>
                  <a:gd name="T7" fmla="*/ 0 h 174"/>
                  <a:gd name="T8" fmla="*/ 0 w 175"/>
                  <a:gd name="T9" fmla="*/ 0 h 174"/>
                  <a:gd name="T10" fmla="*/ 0 w 175"/>
                  <a:gd name="T11" fmla="*/ 0 h 174"/>
                  <a:gd name="T12" fmla="*/ 0 w 175"/>
                  <a:gd name="T13" fmla="*/ 0 h 174"/>
                  <a:gd name="T14" fmla="*/ 0 w 175"/>
                  <a:gd name="T15" fmla="*/ 0 h 174"/>
                  <a:gd name="T16" fmla="*/ 0 w 175"/>
                  <a:gd name="T17" fmla="*/ 0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5" h="174">
                    <a:moveTo>
                      <a:pt x="110" y="142"/>
                    </a:moveTo>
                    <a:lnTo>
                      <a:pt x="175" y="174"/>
                    </a:lnTo>
                    <a:lnTo>
                      <a:pt x="110" y="142"/>
                    </a:lnTo>
                    <a:lnTo>
                      <a:pt x="47" y="55"/>
                    </a:lnTo>
                    <a:lnTo>
                      <a:pt x="21" y="80"/>
                    </a:lnTo>
                    <a:lnTo>
                      <a:pt x="0" y="0"/>
                    </a:lnTo>
                    <a:lnTo>
                      <a:pt x="21" y="80"/>
                    </a:lnTo>
                    <a:lnTo>
                      <a:pt x="97" y="155"/>
                    </a:lnTo>
                    <a:lnTo>
                      <a:pt x="110" y="142"/>
                    </a:lnTo>
                    <a:close/>
                  </a:path>
                </a:pathLst>
              </a:custGeom>
              <a:blipFill dpi="0" rotWithShape="0">
                <a:blip r:embed="rId14"/>
                <a:srcRect/>
                <a:stretch>
                  <a:fillRect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205" name="未知">
                <a:extLst>
                  <a:ext uri="{FF2B5EF4-FFF2-40B4-BE49-F238E27FC236}">
                    <a16:creationId xmlns:a16="http://schemas.microsoft.com/office/drawing/2014/main" id="{6515DC1F-0D00-E1C2-B4F1-82A0C80B99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" y="1119"/>
                <a:ext cx="90" cy="70"/>
              </a:xfrm>
              <a:custGeom>
                <a:avLst/>
                <a:gdLst>
                  <a:gd name="T0" fmla="*/ 0 w 226"/>
                  <a:gd name="T1" fmla="*/ 0 h 174"/>
                  <a:gd name="T2" fmla="*/ 0 w 226"/>
                  <a:gd name="T3" fmla="*/ 0 h 174"/>
                  <a:gd name="T4" fmla="*/ 0 w 226"/>
                  <a:gd name="T5" fmla="*/ 0 h 174"/>
                  <a:gd name="T6" fmla="*/ 0 w 226"/>
                  <a:gd name="T7" fmla="*/ 0 h 174"/>
                  <a:gd name="T8" fmla="*/ 0 w 226"/>
                  <a:gd name="T9" fmla="*/ 0 h 174"/>
                  <a:gd name="T10" fmla="*/ 0 w 226"/>
                  <a:gd name="T11" fmla="*/ 0 h 174"/>
                  <a:gd name="T12" fmla="*/ 0 w 226"/>
                  <a:gd name="T13" fmla="*/ 0 h 174"/>
                  <a:gd name="T14" fmla="*/ 0 w 226"/>
                  <a:gd name="T15" fmla="*/ 0 h 174"/>
                  <a:gd name="T16" fmla="*/ 0 w 226"/>
                  <a:gd name="T17" fmla="*/ 0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226" h="174">
                    <a:moveTo>
                      <a:pt x="226" y="87"/>
                    </a:moveTo>
                    <a:lnTo>
                      <a:pt x="174" y="141"/>
                    </a:lnTo>
                    <a:lnTo>
                      <a:pt x="170" y="141"/>
                    </a:lnTo>
                    <a:lnTo>
                      <a:pt x="165" y="140"/>
                    </a:lnTo>
                    <a:lnTo>
                      <a:pt x="123" y="128"/>
                    </a:lnTo>
                    <a:lnTo>
                      <a:pt x="26" y="174"/>
                    </a:lnTo>
                    <a:lnTo>
                      <a:pt x="0" y="155"/>
                    </a:lnTo>
                    <a:lnTo>
                      <a:pt x="163" y="0"/>
                    </a:lnTo>
                    <a:lnTo>
                      <a:pt x="226" y="87"/>
                    </a:lnTo>
                    <a:close/>
                  </a:path>
                </a:pathLst>
              </a:custGeom>
              <a:noFill/>
              <a:ln w="63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206" name="未知">
                <a:extLst>
                  <a:ext uri="{FF2B5EF4-FFF2-40B4-BE49-F238E27FC236}">
                    <a16:creationId xmlns:a16="http://schemas.microsoft.com/office/drawing/2014/main" id="{71E49140-FB62-F153-797D-C0FE44FA8E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2" y="1124"/>
                <a:ext cx="6" cy="7"/>
              </a:xfrm>
              <a:custGeom>
                <a:avLst/>
                <a:gdLst>
                  <a:gd name="T0" fmla="*/ 0 w 15"/>
                  <a:gd name="T1" fmla="*/ 0 h 17"/>
                  <a:gd name="T2" fmla="*/ 0 w 15"/>
                  <a:gd name="T3" fmla="*/ 0 h 17"/>
                  <a:gd name="T4" fmla="*/ 0 w 15"/>
                  <a:gd name="T5" fmla="*/ 0 h 17"/>
                  <a:gd name="T6" fmla="*/ 0 w 15"/>
                  <a:gd name="T7" fmla="*/ 0 h 17"/>
                  <a:gd name="T8" fmla="*/ 0 w 15"/>
                  <a:gd name="T9" fmla="*/ 0 h 17"/>
                  <a:gd name="T10" fmla="*/ 0 w 15"/>
                  <a:gd name="T11" fmla="*/ 0 h 1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5" h="17">
                    <a:moveTo>
                      <a:pt x="14" y="16"/>
                    </a:moveTo>
                    <a:lnTo>
                      <a:pt x="15" y="15"/>
                    </a:lnTo>
                    <a:lnTo>
                      <a:pt x="0" y="0"/>
                    </a:lnTo>
                    <a:lnTo>
                      <a:pt x="1" y="2"/>
                    </a:lnTo>
                    <a:lnTo>
                      <a:pt x="14" y="17"/>
                    </a:lnTo>
                    <a:lnTo>
                      <a:pt x="14" y="1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207" name="未知">
                <a:extLst>
                  <a:ext uri="{FF2B5EF4-FFF2-40B4-BE49-F238E27FC236}">
                    <a16:creationId xmlns:a16="http://schemas.microsoft.com/office/drawing/2014/main" id="{2A54CAF6-2573-8250-9EE7-8C582377FB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9" y="1048"/>
                <a:ext cx="111" cy="111"/>
              </a:xfrm>
              <a:custGeom>
                <a:avLst/>
                <a:gdLst>
                  <a:gd name="T0" fmla="*/ 0 w 279"/>
                  <a:gd name="T1" fmla="*/ 0 h 279"/>
                  <a:gd name="T2" fmla="*/ 0 w 279"/>
                  <a:gd name="T3" fmla="*/ 0 h 279"/>
                  <a:gd name="T4" fmla="*/ 0 w 279"/>
                  <a:gd name="T5" fmla="*/ 0 h 279"/>
                  <a:gd name="T6" fmla="*/ 0 w 279"/>
                  <a:gd name="T7" fmla="*/ 0 h 279"/>
                  <a:gd name="T8" fmla="*/ 0 w 279"/>
                  <a:gd name="T9" fmla="*/ 0 h 279"/>
                  <a:gd name="T10" fmla="*/ 0 w 279"/>
                  <a:gd name="T11" fmla="*/ 0 h 279"/>
                  <a:gd name="T12" fmla="*/ 0 w 279"/>
                  <a:gd name="T13" fmla="*/ 0 h 279"/>
                  <a:gd name="T14" fmla="*/ 0 w 279"/>
                  <a:gd name="T15" fmla="*/ 0 h 279"/>
                  <a:gd name="T16" fmla="*/ 0 w 279"/>
                  <a:gd name="T17" fmla="*/ 0 h 279"/>
                  <a:gd name="T18" fmla="*/ 0 w 279"/>
                  <a:gd name="T19" fmla="*/ 0 h 279"/>
                  <a:gd name="T20" fmla="*/ 0 w 279"/>
                  <a:gd name="T21" fmla="*/ 0 h 279"/>
                  <a:gd name="T22" fmla="*/ 0 w 279"/>
                  <a:gd name="T23" fmla="*/ 0 h 279"/>
                  <a:gd name="T24" fmla="*/ 0 w 279"/>
                  <a:gd name="T25" fmla="*/ 0 h 279"/>
                  <a:gd name="T26" fmla="*/ 0 w 279"/>
                  <a:gd name="T27" fmla="*/ 0 h 279"/>
                  <a:gd name="T28" fmla="*/ 0 w 279"/>
                  <a:gd name="T29" fmla="*/ 0 h 279"/>
                  <a:gd name="T30" fmla="*/ 0 w 279"/>
                  <a:gd name="T31" fmla="*/ 0 h 279"/>
                  <a:gd name="T32" fmla="*/ 0 w 279"/>
                  <a:gd name="T33" fmla="*/ 0 h 279"/>
                  <a:gd name="T34" fmla="*/ 0 w 279"/>
                  <a:gd name="T35" fmla="*/ 0 h 279"/>
                  <a:gd name="T36" fmla="*/ 0 w 279"/>
                  <a:gd name="T37" fmla="*/ 0 h 279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0" t="0" r="r" b="b"/>
                <a:pathLst>
                  <a:path w="279" h="279">
                    <a:moveTo>
                      <a:pt x="73" y="205"/>
                    </a:moveTo>
                    <a:lnTo>
                      <a:pt x="115" y="159"/>
                    </a:lnTo>
                    <a:lnTo>
                      <a:pt x="165" y="115"/>
                    </a:lnTo>
                    <a:lnTo>
                      <a:pt x="181" y="108"/>
                    </a:lnTo>
                    <a:lnTo>
                      <a:pt x="230" y="157"/>
                    </a:lnTo>
                    <a:lnTo>
                      <a:pt x="261" y="125"/>
                    </a:lnTo>
                    <a:lnTo>
                      <a:pt x="279" y="279"/>
                    </a:lnTo>
                    <a:lnTo>
                      <a:pt x="261" y="125"/>
                    </a:lnTo>
                    <a:lnTo>
                      <a:pt x="165" y="29"/>
                    </a:lnTo>
                    <a:lnTo>
                      <a:pt x="157" y="35"/>
                    </a:lnTo>
                    <a:lnTo>
                      <a:pt x="147" y="43"/>
                    </a:lnTo>
                    <a:lnTo>
                      <a:pt x="103" y="87"/>
                    </a:lnTo>
                    <a:lnTo>
                      <a:pt x="64" y="141"/>
                    </a:lnTo>
                    <a:lnTo>
                      <a:pt x="50" y="176"/>
                    </a:lnTo>
                    <a:lnTo>
                      <a:pt x="0" y="0"/>
                    </a:lnTo>
                    <a:lnTo>
                      <a:pt x="50" y="176"/>
                    </a:lnTo>
                    <a:lnTo>
                      <a:pt x="50" y="177"/>
                    </a:lnTo>
                    <a:lnTo>
                      <a:pt x="72" y="206"/>
                    </a:lnTo>
                    <a:lnTo>
                      <a:pt x="73" y="205"/>
                    </a:lnTo>
                    <a:close/>
                  </a:path>
                </a:pathLst>
              </a:custGeom>
              <a:blipFill dpi="0" rotWithShape="0">
                <a:blip r:embed="rId15"/>
                <a:srcRect/>
                <a:stretch>
                  <a:fillRect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208" name="未知">
                <a:extLst>
                  <a:ext uri="{FF2B5EF4-FFF2-40B4-BE49-F238E27FC236}">
                    <a16:creationId xmlns:a16="http://schemas.microsoft.com/office/drawing/2014/main" id="{33C66271-B769-373C-D049-CDCDB85D8C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" y="1025"/>
                <a:ext cx="81" cy="80"/>
              </a:xfrm>
              <a:custGeom>
                <a:avLst/>
                <a:gdLst>
                  <a:gd name="T0" fmla="*/ 0 w 202"/>
                  <a:gd name="T1" fmla="*/ 0 h 202"/>
                  <a:gd name="T2" fmla="*/ 0 w 202"/>
                  <a:gd name="T3" fmla="*/ 0 h 202"/>
                  <a:gd name="T4" fmla="*/ 0 w 202"/>
                  <a:gd name="T5" fmla="*/ 0 h 202"/>
                  <a:gd name="T6" fmla="*/ 0 w 202"/>
                  <a:gd name="T7" fmla="*/ 0 h 202"/>
                  <a:gd name="T8" fmla="*/ 0 w 202"/>
                  <a:gd name="T9" fmla="*/ 0 h 202"/>
                  <a:gd name="T10" fmla="*/ 0 w 202"/>
                  <a:gd name="T11" fmla="*/ 0 h 202"/>
                  <a:gd name="T12" fmla="*/ 0 w 202"/>
                  <a:gd name="T13" fmla="*/ 0 h 202"/>
                  <a:gd name="T14" fmla="*/ 0 w 202"/>
                  <a:gd name="T15" fmla="*/ 0 h 202"/>
                  <a:gd name="T16" fmla="*/ 0 w 202"/>
                  <a:gd name="T17" fmla="*/ 0 h 202"/>
                  <a:gd name="T18" fmla="*/ 0 w 202"/>
                  <a:gd name="T19" fmla="*/ 0 h 202"/>
                  <a:gd name="T20" fmla="*/ 0 w 202"/>
                  <a:gd name="T21" fmla="*/ 0 h 202"/>
                  <a:gd name="T22" fmla="*/ 0 w 202"/>
                  <a:gd name="T23" fmla="*/ 0 h 202"/>
                  <a:gd name="T24" fmla="*/ 0 w 202"/>
                  <a:gd name="T25" fmla="*/ 0 h 202"/>
                  <a:gd name="T26" fmla="*/ 0 w 202"/>
                  <a:gd name="T27" fmla="*/ 0 h 202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202" h="202">
                    <a:moveTo>
                      <a:pt x="148" y="160"/>
                    </a:moveTo>
                    <a:lnTo>
                      <a:pt x="202" y="202"/>
                    </a:lnTo>
                    <a:lnTo>
                      <a:pt x="148" y="160"/>
                    </a:lnTo>
                    <a:lnTo>
                      <a:pt x="123" y="105"/>
                    </a:lnTo>
                    <a:lnTo>
                      <a:pt x="68" y="69"/>
                    </a:lnTo>
                    <a:lnTo>
                      <a:pt x="59" y="71"/>
                    </a:lnTo>
                    <a:lnTo>
                      <a:pt x="50" y="74"/>
                    </a:lnTo>
                    <a:lnTo>
                      <a:pt x="41" y="80"/>
                    </a:lnTo>
                    <a:lnTo>
                      <a:pt x="31" y="86"/>
                    </a:lnTo>
                    <a:lnTo>
                      <a:pt x="30" y="87"/>
                    </a:lnTo>
                    <a:lnTo>
                      <a:pt x="0" y="0"/>
                    </a:lnTo>
                    <a:lnTo>
                      <a:pt x="30" y="87"/>
                    </a:lnTo>
                    <a:lnTo>
                      <a:pt x="126" y="183"/>
                    </a:lnTo>
                    <a:lnTo>
                      <a:pt x="148" y="160"/>
                    </a:lnTo>
                    <a:close/>
                  </a:path>
                </a:pathLst>
              </a:custGeom>
              <a:blipFill dpi="0" rotWithShape="0">
                <a:blip r:embed="rId16"/>
                <a:srcRect/>
                <a:stretch>
                  <a:fillRect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209" name="未知">
                <a:extLst>
                  <a:ext uri="{FF2B5EF4-FFF2-40B4-BE49-F238E27FC236}">
                    <a16:creationId xmlns:a16="http://schemas.microsoft.com/office/drawing/2014/main" id="{2E686930-BE37-6A74-0320-B27E6533C0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9" y="1052"/>
                <a:ext cx="93" cy="79"/>
              </a:xfrm>
              <a:custGeom>
                <a:avLst/>
                <a:gdLst>
                  <a:gd name="T0" fmla="*/ 0 w 233"/>
                  <a:gd name="T1" fmla="*/ 0 h 197"/>
                  <a:gd name="T2" fmla="*/ 0 w 233"/>
                  <a:gd name="T3" fmla="*/ 0 h 197"/>
                  <a:gd name="T4" fmla="*/ 0 w 233"/>
                  <a:gd name="T5" fmla="*/ 0 h 197"/>
                  <a:gd name="T6" fmla="*/ 0 w 233"/>
                  <a:gd name="T7" fmla="*/ 0 h 197"/>
                  <a:gd name="T8" fmla="*/ 0 w 233"/>
                  <a:gd name="T9" fmla="*/ 0 h 197"/>
                  <a:gd name="T10" fmla="*/ 0 w 233"/>
                  <a:gd name="T11" fmla="*/ 0 h 197"/>
                  <a:gd name="T12" fmla="*/ 0 w 233"/>
                  <a:gd name="T13" fmla="*/ 0 h 197"/>
                  <a:gd name="T14" fmla="*/ 0 w 233"/>
                  <a:gd name="T15" fmla="*/ 0 h 197"/>
                  <a:gd name="T16" fmla="*/ 0 w 233"/>
                  <a:gd name="T17" fmla="*/ 0 h 197"/>
                  <a:gd name="T18" fmla="*/ 0 w 233"/>
                  <a:gd name="T19" fmla="*/ 0 h 197"/>
                  <a:gd name="T20" fmla="*/ 0 w 233"/>
                  <a:gd name="T21" fmla="*/ 0 h 197"/>
                  <a:gd name="T22" fmla="*/ 0 w 233"/>
                  <a:gd name="T23" fmla="*/ 0 h 197"/>
                  <a:gd name="T24" fmla="*/ 0 w 233"/>
                  <a:gd name="T25" fmla="*/ 0 h 197"/>
                  <a:gd name="T26" fmla="*/ 0 w 233"/>
                  <a:gd name="T27" fmla="*/ 0 h 197"/>
                  <a:gd name="T28" fmla="*/ 0 w 233"/>
                  <a:gd name="T29" fmla="*/ 0 h 197"/>
                  <a:gd name="T30" fmla="*/ 0 w 233"/>
                  <a:gd name="T31" fmla="*/ 0 h 197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233" h="197">
                    <a:moveTo>
                      <a:pt x="21" y="197"/>
                    </a:moveTo>
                    <a:lnTo>
                      <a:pt x="0" y="165"/>
                    </a:lnTo>
                    <a:lnTo>
                      <a:pt x="0" y="164"/>
                    </a:lnTo>
                    <a:lnTo>
                      <a:pt x="31" y="104"/>
                    </a:lnTo>
                    <a:lnTo>
                      <a:pt x="70" y="58"/>
                    </a:lnTo>
                    <a:lnTo>
                      <a:pt x="116" y="17"/>
                    </a:lnTo>
                    <a:lnTo>
                      <a:pt x="153" y="0"/>
                    </a:lnTo>
                    <a:lnTo>
                      <a:pt x="162" y="0"/>
                    </a:lnTo>
                    <a:lnTo>
                      <a:pt x="213" y="43"/>
                    </a:lnTo>
                    <a:lnTo>
                      <a:pt x="233" y="91"/>
                    </a:lnTo>
                    <a:lnTo>
                      <a:pt x="180" y="146"/>
                    </a:lnTo>
                    <a:lnTo>
                      <a:pt x="131" y="97"/>
                    </a:lnTo>
                    <a:lnTo>
                      <a:pt x="126" y="98"/>
                    </a:lnTo>
                    <a:lnTo>
                      <a:pt x="72" y="141"/>
                    </a:lnTo>
                    <a:lnTo>
                      <a:pt x="29" y="187"/>
                    </a:lnTo>
                    <a:lnTo>
                      <a:pt x="21" y="197"/>
                    </a:lnTo>
                    <a:close/>
                  </a:path>
                </a:pathLst>
              </a:custGeom>
              <a:noFill/>
              <a:ln w="63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210" name="未知">
                <a:extLst>
                  <a:ext uri="{FF2B5EF4-FFF2-40B4-BE49-F238E27FC236}">
                    <a16:creationId xmlns:a16="http://schemas.microsoft.com/office/drawing/2014/main" id="{A5C94207-E65E-D1D4-D5E7-E2BD527ED3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1" y="1130"/>
                <a:ext cx="70" cy="70"/>
              </a:xfrm>
              <a:custGeom>
                <a:avLst/>
                <a:gdLst>
                  <a:gd name="T0" fmla="*/ 0 w 175"/>
                  <a:gd name="T1" fmla="*/ 0 h 174"/>
                  <a:gd name="T2" fmla="*/ 0 w 175"/>
                  <a:gd name="T3" fmla="*/ 0 h 174"/>
                  <a:gd name="T4" fmla="*/ 0 w 175"/>
                  <a:gd name="T5" fmla="*/ 0 h 174"/>
                  <a:gd name="T6" fmla="*/ 0 w 175"/>
                  <a:gd name="T7" fmla="*/ 0 h 174"/>
                  <a:gd name="T8" fmla="*/ 0 w 175"/>
                  <a:gd name="T9" fmla="*/ 0 h 174"/>
                  <a:gd name="T10" fmla="*/ 0 w 175"/>
                  <a:gd name="T11" fmla="*/ 0 h 174"/>
                  <a:gd name="T12" fmla="*/ 0 w 175"/>
                  <a:gd name="T13" fmla="*/ 0 h 174"/>
                  <a:gd name="T14" fmla="*/ 0 w 175"/>
                  <a:gd name="T15" fmla="*/ 0 h 174"/>
                  <a:gd name="T16" fmla="*/ 0 w 175"/>
                  <a:gd name="T17" fmla="*/ 0 h 174"/>
                  <a:gd name="T18" fmla="*/ 0 w 175"/>
                  <a:gd name="T19" fmla="*/ 0 h 174"/>
                  <a:gd name="T20" fmla="*/ 0 w 175"/>
                  <a:gd name="T21" fmla="*/ 0 h 174"/>
                  <a:gd name="T22" fmla="*/ 0 w 175"/>
                  <a:gd name="T23" fmla="*/ 0 h 174"/>
                  <a:gd name="T24" fmla="*/ 0 w 175"/>
                  <a:gd name="T25" fmla="*/ 0 h 174"/>
                  <a:gd name="T26" fmla="*/ 0 w 175"/>
                  <a:gd name="T27" fmla="*/ 0 h 174"/>
                  <a:gd name="T28" fmla="*/ 0 w 175"/>
                  <a:gd name="T29" fmla="*/ 0 h 174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175" h="174">
                    <a:moveTo>
                      <a:pt x="75" y="127"/>
                    </a:moveTo>
                    <a:lnTo>
                      <a:pt x="136" y="75"/>
                    </a:lnTo>
                    <a:lnTo>
                      <a:pt x="144" y="57"/>
                    </a:lnTo>
                    <a:lnTo>
                      <a:pt x="175" y="174"/>
                    </a:lnTo>
                    <a:lnTo>
                      <a:pt x="144" y="57"/>
                    </a:lnTo>
                    <a:lnTo>
                      <a:pt x="144" y="55"/>
                    </a:lnTo>
                    <a:lnTo>
                      <a:pt x="118" y="31"/>
                    </a:lnTo>
                    <a:lnTo>
                      <a:pt x="116" y="31"/>
                    </a:lnTo>
                    <a:lnTo>
                      <a:pt x="55" y="83"/>
                    </a:lnTo>
                    <a:lnTo>
                      <a:pt x="47" y="101"/>
                    </a:lnTo>
                    <a:lnTo>
                      <a:pt x="0" y="0"/>
                    </a:lnTo>
                    <a:lnTo>
                      <a:pt x="47" y="101"/>
                    </a:lnTo>
                    <a:lnTo>
                      <a:pt x="47" y="103"/>
                    </a:lnTo>
                    <a:lnTo>
                      <a:pt x="73" y="127"/>
                    </a:lnTo>
                    <a:lnTo>
                      <a:pt x="75" y="127"/>
                    </a:lnTo>
                    <a:close/>
                  </a:path>
                </a:pathLst>
              </a:custGeom>
              <a:blipFill dpi="0" rotWithShape="0">
                <a:blip r:embed="rId17"/>
                <a:srcRect/>
                <a:stretch>
                  <a:fillRect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211" name="未知">
                <a:extLst>
                  <a:ext uri="{FF2B5EF4-FFF2-40B4-BE49-F238E27FC236}">
                    <a16:creationId xmlns:a16="http://schemas.microsoft.com/office/drawing/2014/main" id="{B74D6B08-2AF2-7E7A-4B8E-61DEB1731F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9" y="1321"/>
                <a:ext cx="16" cy="17"/>
              </a:xfrm>
              <a:custGeom>
                <a:avLst/>
                <a:gdLst>
                  <a:gd name="T0" fmla="*/ 0 w 41"/>
                  <a:gd name="T1" fmla="*/ 0 h 42"/>
                  <a:gd name="T2" fmla="*/ 0 w 41"/>
                  <a:gd name="T3" fmla="*/ 0 h 42"/>
                  <a:gd name="T4" fmla="*/ 0 w 41"/>
                  <a:gd name="T5" fmla="*/ 0 h 42"/>
                  <a:gd name="T6" fmla="*/ 0 w 41"/>
                  <a:gd name="T7" fmla="*/ 0 h 42"/>
                  <a:gd name="T8" fmla="*/ 0 w 41"/>
                  <a:gd name="T9" fmla="*/ 0 h 42"/>
                  <a:gd name="T10" fmla="*/ 0 w 41"/>
                  <a:gd name="T11" fmla="*/ 0 h 42"/>
                  <a:gd name="T12" fmla="*/ 0 w 41"/>
                  <a:gd name="T13" fmla="*/ 0 h 42"/>
                  <a:gd name="T14" fmla="*/ 0 w 41"/>
                  <a:gd name="T15" fmla="*/ 0 h 42"/>
                  <a:gd name="T16" fmla="*/ 0 w 41"/>
                  <a:gd name="T17" fmla="*/ 0 h 42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41" h="42">
                    <a:moveTo>
                      <a:pt x="23" y="0"/>
                    </a:moveTo>
                    <a:lnTo>
                      <a:pt x="41" y="21"/>
                    </a:lnTo>
                    <a:lnTo>
                      <a:pt x="41" y="23"/>
                    </a:lnTo>
                    <a:lnTo>
                      <a:pt x="20" y="42"/>
                    </a:lnTo>
                    <a:lnTo>
                      <a:pt x="18" y="41"/>
                    </a:lnTo>
                    <a:lnTo>
                      <a:pt x="0" y="20"/>
                    </a:lnTo>
                    <a:lnTo>
                      <a:pt x="0" y="19"/>
                    </a:lnTo>
                    <a:lnTo>
                      <a:pt x="21" y="0"/>
                    </a:lnTo>
                    <a:lnTo>
                      <a:pt x="2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212" name="未知">
                <a:extLst>
                  <a:ext uri="{FF2B5EF4-FFF2-40B4-BE49-F238E27FC236}">
                    <a16:creationId xmlns:a16="http://schemas.microsoft.com/office/drawing/2014/main" id="{57B0F253-B8C0-1BD0-59B1-52911BD20B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9" y="1321"/>
                <a:ext cx="16" cy="17"/>
              </a:xfrm>
              <a:custGeom>
                <a:avLst/>
                <a:gdLst>
                  <a:gd name="T0" fmla="*/ 0 w 41"/>
                  <a:gd name="T1" fmla="*/ 0 h 42"/>
                  <a:gd name="T2" fmla="*/ 0 w 41"/>
                  <a:gd name="T3" fmla="*/ 0 h 42"/>
                  <a:gd name="T4" fmla="*/ 0 w 41"/>
                  <a:gd name="T5" fmla="*/ 0 h 42"/>
                  <a:gd name="T6" fmla="*/ 0 w 41"/>
                  <a:gd name="T7" fmla="*/ 0 h 42"/>
                  <a:gd name="T8" fmla="*/ 0 w 41"/>
                  <a:gd name="T9" fmla="*/ 0 h 42"/>
                  <a:gd name="T10" fmla="*/ 0 w 41"/>
                  <a:gd name="T11" fmla="*/ 0 h 42"/>
                  <a:gd name="T12" fmla="*/ 0 w 41"/>
                  <a:gd name="T13" fmla="*/ 0 h 42"/>
                  <a:gd name="T14" fmla="*/ 0 w 41"/>
                  <a:gd name="T15" fmla="*/ 0 h 42"/>
                  <a:gd name="T16" fmla="*/ 0 w 41"/>
                  <a:gd name="T17" fmla="*/ 0 h 42"/>
                  <a:gd name="T18" fmla="*/ 0 w 41"/>
                  <a:gd name="T19" fmla="*/ 0 h 4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41" h="42">
                    <a:moveTo>
                      <a:pt x="35" y="36"/>
                    </a:moveTo>
                    <a:lnTo>
                      <a:pt x="20" y="42"/>
                    </a:lnTo>
                    <a:lnTo>
                      <a:pt x="18" y="41"/>
                    </a:lnTo>
                    <a:lnTo>
                      <a:pt x="0" y="20"/>
                    </a:lnTo>
                    <a:lnTo>
                      <a:pt x="0" y="19"/>
                    </a:lnTo>
                    <a:lnTo>
                      <a:pt x="21" y="0"/>
                    </a:lnTo>
                    <a:lnTo>
                      <a:pt x="23" y="0"/>
                    </a:lnTo>
                    <a:lnTo>
                      <a:pt x="41" y="21"/>
                    </a:lnTo>
                    <a:lnTo>
                      <a:pt x="41" y="23"/>
                    </a:lnTo>
                    <a:lnTo>
                      <a:pt x="35" y="36"/>
                    </a:lnTo>
                    <a:close/>
                  </a:path>
                </a:pathLst>
              </a:custGeom>
              <a:noFill/>
              <a:ln w="6350" cmpd="sng">
                <a:solidFill>
                  <a:srgbClr val="252525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213" name="未知">
                <a:extLst>
                  <a:ext uri="{FF2B5EF4-FFF2-40B4-BE49-F238E27FC236}">
                    <a16:creationId xmlns:a16="http://schemas.microsoft.com/office/drawing/2014/main" id="{8F08F1C3-4912-E96B-A830-5DD5D2CA37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" y="1298"/>
                <a:ext cx="21" cy="21"/>
              </a:xfrm>
              <a:custGeom>
                <a:avLst/>
                <a:gdLst>
                  <a:gd name="T0" fmla="*/ 0 w 51"/>
                  <a:gd name="T1" fmla="*/ 0 h 51"/>
                  <a:gd name="T2" fmla="*/ 0 w 51"/>
                  <a:gd name="T3" fmla="*/ 0 h 51"/>
                  <a:gd name="T4" fmla="*/ 0 w 51"/>
                  <a:gd name="T5" fmla="*/ 0 h 51"/>
                  <a:gd name="T6" fmla="*/ 0 w 51"/>
                  <a:gd name="T7" fmla="*/ 0 h 51"/>
                  <a:gd name="T8" fmla="*/ 0 w 51"/>
                  <a:gd name="T9" fmla="*/ 0 h 51"/>
                  <a:gd name="T10" fmla="*/ 0 w 51"/>
                  <a:gd name="T11" fmla="*/ 0 h 51"/>
                  <a:gd name="T12" fmla="*/ 0 w 51"/>
                  <a:gd name="T13" fmla="*/ 0 h 51"/>
                  <a:gd name="T14" fmla="*/ 0 w 51"/>
                  <a:gd name="T15" fmla="*/ 0 h 51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51" h="51">
                    <a:moveTo>
                      <a:pt x="51" y="1"/>
                    </a:moveTo>
                    <a:lnTo>
                      <a:pt x="48" y="0"/>
                    </a:lnTo>
                    <a:lnTo>
                      <a:pt x="42" y="0"/>
                    </a:lnTo>
                    <a:lnTo>
                      <a:pt x="35" y="0"/>
                    </a:lnTo>
                    <a:lnTo>
                      <a:pt x="0" y="41"/>
                    </a:lnTo>
                    <a:lnTo>
                      <a:pt x="1" y="48"/>
                    </a:lnTo>
                    <a:lnTo>
                      <a:pt x="1" y="51"/>
                    </a:lnTo>
                    <a:lnTo>
                      <a:pt x="51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214" name="未知">
                <a:extLst>
                  <a:ext uri="{FF2B5EF4-FFF2-40B4-BE49-F238E27FC236}">
                    <a16:creationId xmlns:a16="http://schemas.microsoft.com/office/drawing/2014/main" id="{CAAD71AE-D0C5-C7AA-E189-E88879A1AC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1283"/>
                <a:ext cx="101" cy="101"/>
              </a:xfrm>
              <a:custGeom>
                <a:avLst/>
                <a:gdLst>
                  <a:gd name="T0" fmla="*/ 0 w 253"/>
                  <a:gd name="T1" fmla="*/ 0 h 254"/>
                  <a:gd name="T2" fmla="*/ 0 w 253"/>
                  <a:gd name="T3" fmla="*/ 0 h 254"/>
                  <a:gd name="T4" fmla="*/ 0 w 253"/>
                  <a:gd name="T5" fmla="*/ 0 h 254"/>
                  <a:gd name="T6" fmla="*/ 0 w 253"/>
                  <a:gd name="T7" fmla="*/ 0 h 254"/>
                  <a:gd name="T8" fmla="*/ 0 w 253"/>
                  <a:gd name="T9" fmla="*/ 0 h 254"/>
                  <a:gd name="T10" fmla="*/ 0 w 253"/>
                  <a:gd name="T11" fmla="*/ 0 h 254"/>
                  <a:gd name="T12" fmla="*/ 0 w 253"/>
                  <a:gd name="T13" fmla="*/ 0 h 254"/>
                  <a:gd name="T14" fmla="*/ 0 w 253"/>
                  <a:gd name="T15" fmla="*/ 0 h 254"/>
                  <a:gd name="T16" fmla="*/ 0 w 253"/>
                  <a:gd name="T17" fmla="*/ 0 h 254"/>
                  <a:gd name="T18" fmla="*/ 0 w 253"/>
                  <a:gd name="T19" fmla="*/ 0 h 254"/>
                  <a:gd name="T20" fmla="*/ 0 w 253"/>
                  <a:gd name="T21" fmla="*/ 0 h 254"/>
                  <a:gd name="T22" fmla="*/ 0 w 253"/>
                  <a:gd name="T23" fmla="*/ 0 h 254"/>
                  <a:gd name="T24" fmla="*/ 0 w 253"/>
                  <a:gd name="T25" fmla="*/ 0 h 254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253" h="254">
                    <a:moveTo>
                      <a:pt x="227" y="150"/>
                    </a:moveTo>
                    <a:lnTo>
                      <a:pt x="253" y="254"/>
                    </a:lnTo>
                    <a:lnTo>
                      <a:pt x="227" y="150"/>
                    </a:lnTo>
                    <a:lnTo>
                      <a:pt x="186" y="97"/>
                    </a:lnTo>
                    <a:lnTo>
                      <a:pt x="139" y="59"/>
                    </a:lnTo>
                    <a:lnTo>
                      <a:pt x="89" y="40"/>
                    </a:lnTo>
                    <a:lnTo>
                      <a:pt x="39" y="90"/>
                    </a:lnTo>
                    <a:lnTo>
                      <a:pt x="0" y="0"/>
                    </a:lnTo>
                    <a:lnTo>
                      <a:pt x="39" y="90"/>
                    </a:lnTo>
                    <a:lnTo>
                      <a:pt x="64" y="147"/>
                    </a:lnTo>
                    <a:lnTo>
                      <a:pt x="104" y="194"/>
                    </a:lnTo>
                    <a:lnTo>
                      <a:pt x="150" y="228"/>
                    </a:lnTo>
                    <a:lnTo>
                      <a:pt x="227" y="150"/>
                    </a:lnTo>
                    <a:close/>
                  </a:path>
                </a:pathLst>
              </a:custGeom>
              <a:blipFill dpi="0" rotWithShape="0">
                <a:blip r:embed="rId18"/>
                <a:srcRect/>
                <a:stretch>
                  <a:fillRect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215" name="未知">
                <a:extLst>
                  <a:ext uri="{FF2B5EF4-FFF2-40B4-BE49-F238E27FC236}">
                    <a16:creationId xmlns:a16="http://schemas.microsoft.com/office/drawing/2014/main" id="{11510695-D5AA-A622-C4E6-62D8B5FF92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" y="1332"/>
                <a:ext cx="74" cy="75"/>
              </a:xfrm>
              <a:custGeom>
                <a:avLst/>
                <a:gdLst>
                  <a:gd name="T0" fmla="*/ 0 w 185"/>
                  <a:gd name="T1" fmla="*/ 0 h 186"/>
                  <a:gd name="T2" fmla="*/ 0 w 185"/>
                  <a:gd name="T3" fmla="*/ 0 h 186"/>
                  <a:gd name="T4" fmla="*/ 0 w 185"/>
                  <a:gd name="T5" fmla="*/ 0 h 186"/>
                  <a:gd name="T6" fmla="*/ 0 w 185"/>
                  <a:gd name="T7" fmla="*/ 0 h 186"/>
                  <a:gd name="T8" fmla="*/ 0 w 185"/>
                  <a:gd name="T9" fmla="*/ 0 h 186"/>
                  <a:gd name="T10" fmla="*/ 0 w 185"/>
                  <a:gd name="T11" fmla="*/ 0 h 186"/>
                  <a:gd name="T12" fmla="*/ 0 w 185"/>
                  <a:gd name="T13" fmla="*/ 0 h 186"/>
                  <a:gd name="T14" fmla="*/ 0 w 185"/>
                  <a:gd name="T15" fmla="*/ 0 h 186"/>
                  <a:gd name="T16" fmla="*/ 0 w 185"/>
                  <a:gd name="T17" fmla="*/ 0 h 186"/>
                  <a:gd name="T18" fmla="*/ 0 w 185"/>
                  <a:gd name="T19" fmla="*/ 0 h 186"/>
                  <a:gd name="T20" fmla="*/ 0 w 185"/>
                  <a:gd name="T21" fmla="*/ 0 h 18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85" h="186">
                    <a:moveTo>
                      <a:pt x="85" y="121"/>
                    </a:moveTo>
                    <a:lnTo>
                      <a:pt x="121" y="80"/>
                    </a:lnTo>
                    <a:lnTo>
                      <a:pt x="185" y="186"/>
                    </a:lnTo>
                    <a:lnTo>
                      <a:pt x="121" y="80"/>
                    </a:lnTo>
                    <a:lnTo>
                      <a:pt x="120" y="73"/>
                    </a:lnTo>
                    <a:lnTo>
                      <a:pt x="103" y="26"/>
                    </a:lnTo>
                    <a:lnTo>
                      <a:pt x="26" y="104"/>
                    </a:lnTo>
                    <a:lnTo>
                      <a:pt x="0" y="0"/>
                    </a:lnTo>
                    <a:lnTo>
                      <a:pt x="26" y="104"/>
                    </a:lnTo>
                    <a:lnTo>
                      <a:pt x="79" y="121"/>
                    </a:lnTo>
                    <a:lnTo>
                      <a:pt x="85" y="121"/>
                    </a:lnTo>
                    <a:close/>
                  </a:path>
                </a:pathLst>
              </a:custGeom>
              <a:blipFill dpi="0" rotWithShape="0">
                <a:blip r:embed="rId19"/>
                <a:srcRect/>
                <a:stretch>
                  <a:fillRect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216" name="未知">
                <a:extLst>
                  <a:ext uri="{FF2B5EF4-FFF2-40B4-BE49-F238E27FC236}">
                    <a16:creationId xmlns:a16="http://schemas.microsoft.com/office/drawing/2014/main" id="{4838062E-30F5-17F9-0C38-1A2B5C7FD1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" y="1298"/>
                <a:ext cx="83" cy="83"/>
              </a:xfrm>
              <a:custGeom>
                <a:avLst/>
                <a:gdLst>
                  <a:gd name="T0" fmla="*/ 0 w 207"/>
                  <a:gd name="T1" fmla="*/ 0 h 206"/>
                  <a:gd name="T2" fmla="*/ 0 w 207"/>
                  <a:gd name="T3" fmla="*/ 0 h 206"/>
                  <a:gd name="T4" fmla="*/ 0 w 207"/>
                  <a:gd name="T5" fmla="*/ 0 h 206"/>
                  <a:gd name="T6" fmla="*/ 0 w 207"/>
                  <a:gd name="T7" fmla="*/ 0 h 206"/>
                  <a:gd name="T8" fmla="*/ 0 w 207"/>
                  <a:gd name="T9" fmla="*/ 0 h 206"/>
                  <a:gd name="T10" fmla="*/ 0 w 207"/>
                  <a:gd name="T11" fmla="*/ 0 h 206"/>
                  <a:gd name="T12" fmla="*/ 0 w 207"/>
                  <a:gd name="T13" fmla="*/ 0 h 206"/>
                  <a:gd name="T14" fmla="*/ 0 w 207"/>
                  <a:gd name="T15" fmla="*/ 0 h 206"/>
                  <a:gd name="T16" fmla="*/ 0 w 207"/>
                  <a:gd name="T17" fmla="*/ 0 h 206"/>
                  <a:gd name="T18" fmla="*/ 0 w 207"/>
                  <a:gd name="T19" fmla="*/ 0 h 206"/>
                  <a:gd name="T20" fmla="*/ 0 w 207"/>
                  <a:gd name="T21" fmla="*/ 0 h 206"/>
                  <a:gd name="T22" fmla="*/ 0 w 207"/>
                  <a:gd name="T23" fmla="*/ 0 h 206"/>
                  <a:gd name="T24" fmla="*/ 0 w 207"/>
                  <a:gd name="T25" fmla="*/ 0 h 206"/>
                  <a:gd name="T26" fmla="*/ 0 w 207"/>
                  <a:gd name="T27" fmla="*/ 0 h 206"/>
                  <a:gd name="T28" fmla="*/ 0 w 207"/>
                  <a:gd name="T29" fmla="*/ 0 h 206"/>
                  <a:gd name="T30" fmla="*/ 0 w 207"/>
                  <a:gd name="T31" fmla="*/ 0 h 20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207" h="206">
                    <a:moveTo>
                      <a:pt x="196" y="196"/>
                    </a:moveTo>
                    <a:lnTo>
                      <a:pt x="165" y="206"/>
                    </a:lnTo>
                    <a:lnTo>
                      <a:pt x="159" y="206"/>
                    </a:lnTo>
                    <a:lnTo>
                      <a:pt x="98" y="180"/>
                    </a:lnTo>
                    <a:lnTo>
                      <a:pt x="51" y="140"/>
                    </a:lnTo>
                    <a:lnTo>
                      <a:pt x="12" y="84"/>
                    </a:lnTo>
                    <a:lnTo>
                      <a:pt x="0" y="41"/>
                    </a:lnTo>
                    <a:lnTo>
                      <a:pt x="0" y="35"/>
                    </a:lnTo>
                    <a:lnTo>
                      <a:pt x="42" y="0"/>
                    </a:lnTo>
                    <a:lnTo>
                      <a:pt x="48" y="0"/>
                    </a:lnTo>
                    <a:lnTo>
                      <a:pt x="109" y="25"/>
                    </a:lnTo>
                    <a:lnTo>
                      <a:pt x="156" y="66"/>
                    </a:lnTo>
                    <a:lnTo>
                      <a:pt x="194" y="122"/>
                    </a:lnTo>
                    <a:lnTo>
                      <a:pt x="207" y="165"/>
                    </a:lnTo>
                    <a:lnTo>
                      <a:pt x="206" y="171"/>
                    </a:lnTo>
                    <a:lnTo>
                      <a:pt x="196" y="196"/>
                    </a:lnTo>
                    <a:close/>
                  </a:path>
                </a:pathLst>
              </a:custGeom>
              <a:noFill/>
              <a:ln w="1270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217" name="未知">
                <a:extLst>
                  <a:ext uri="{FF2B5EF4-FFF2-40B4-BE49-F238E27FC236}">
                    <a16:creationId xmlns:a16="http://schemas.microsoft.com/office/drawing/2014/main" id="{732563BD-CF58-40F7-ACF3-73DA79D773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" y="1367"/>
                <a:ext cx="24" cy="23"/>
              </a:xfrm>
              <a:custGeom>
                <a:avLst/>
                <a:gdLst>
                  <a:gd name="T0" fmla="*/ 0 w 59"/>
                  <a:gd name="T1" fmla="*/ 0 h 59"/>
                  <a:gd name="T2" fmla="*/ 0 w 59"/>
                  <a:gd name="T3" fmla="*/ 0 h 59"/>
                  <a:gd name="T4" fmla="*/ 0 w 59"/>
                  <a:gd name="T5" fmla="*/ 0 h 59"/>
                  <a:gd name="T6" fmla="*/ 0 w 59"/>
                  <a:gd name="T7" fmla="*/ 0 h 59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59" h="59">
                    <a:moveTo>
                      <a:pt x="59" y="39"/>
                    </a:moveTo>
                    <a:lnTo>
                      <a:pt x="0" y="59"/>
                    </a:lnTo>
                    <a:lnTo>
                      <a:pt x="20" y="0"/>
                    </a:lnTo>
                    <a:lnTo>
                      <a:pt x="59" y="3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218" name="未知">
                <a:extLst>
                  <a:ext uri="{FF2B5EF4-FFF2-40B4-BE49-F238E27FC236}">
                    <a16:creationId xmlns:a16="http://schemas.microsoft.com/office/drawing/2014/main" id="{E08AAF7C-1A03-8825-15C7-234368F91A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" y="1353"/>
                <a:ext cx="26" cy="27"/>
              </a:xfrm>
              <a:custGeom>
                <a:avLst/>
                <a:gdLst>
                  <a:gd name="T0" fmla="*/ 0 w 65"/>
                  <a:gd name="T1" fmla="*/ 0 h 68"/>
                  <a:gd name="T2" fmla="*/ 0 w 65"/>
                  <a:gd name="T3" fmla="*/ 0 h 68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65" h="68">
                    <a:moveTo>
                      <a:pt x="0" y="68"/>
                    </a:moveTo>
                    <a:lnTo>
                      <a:pt x="65" y="0"/>
                    </a:lnTo>
                  </a:path>
                </a:pathLst>
              </a:custGeom>
              <a:noFill/>
              <a:ln w="1270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219" name="未知">
                <a:extLst>
                  <a:ext uri="{FF2B5EF4-FFF2-40B4-BE49-F238E27FC236}">
                    <a16:creationId xmlns:a16="http://schemas.microsoft.com/office/drawing/2014/main" id="{784A4C50-1F7B-0B5E-BDE8-22CAC521B8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1" y="154"/>
                <a:ext cx="1" cy="70"/>
              </a:xfrm>
              <a:custGeom>
                <a:avLst/>
                <a:gdLst>
                  <a:gd name="T0" fmla="*/ 1 w 2"/>
                  <a:gd name="T1" fmla="*/ 0 h 176"/>
                  <a:gd name="T2" fmla="*/ 0 w 2"/>
                  <a:gd name="T3" fmla="*/ 0 h 176"/>
                  <a:gd name="T4" fmla="*/ 0 w 2"/>
                  <a:gd name="T5" fmla="*/ 0 h 176"/>
                  <a:gd name="T6" fmla="*/ 0 w 2"/>
                  <a:gd name="T7" fmla="*/ 0 h 176"/>
                  <a:gd name="T8" fmla="*/ 0 w 2"/>
                  <a:gd name="T9" fmla="*/ 0 h 176"/>
                  <a:gd name="T10" fmla="*/ 0 w 2"/>
                  <a:gd name="T11" fmla="*/ 0 h 176"/>
                  <a:gd name="T12" fmla="*/ 0 w 2"/>
                  <a:gd name="T13" fmla="*/ 0 h 176"/>
                  <a:gd name="T14" fmla="*/ 0 w 2"/>
                  <a:gd name="T15" fmla="*/ 0 h 176"/>
                  <a:gd name="T16" fmla="*/ 0 w 2"/>
                  <a:gd name="T17" fmla="*/ 0 h 176"/>
                  <a:gd name="T18" fmla="*/ 0 w 2"/>
                  <a:gd name="T19" fmla="*/ 0 h 176"/>
                  <a:gd name="T20" fmla="*/ 0 w 2"/>
                  <a:gd name="T21" fmla="*/ 0 h 176"/>
                  <a:gd name="T22" fmla="*/ 0 w 2"/>
                  <a:gd name="T23" fmla="*/ 0 h 176"/>
                  <a:gd name="T24" fmla="*/ 0 w 2"/>
                  <a:gd name="T25" fmla="*/ 0 h 176"/>
                  <a:gd name="T26" fmla="*/ 0 w 2"/>
                  <a:gd name="T27" fmla="*/ 0 h 176"/>
                  <a:gd name="T28" fmla="*/ 0 w 2"/>
                  <a:gd name="T29" fmla="*/ 0 h 176"/>
                  <a:gd name="T30" fmla="*/ 0 w 2"/>
                  <a:gd name="T31" fmla="*/ 0 h 176"/>
                  <a:gd name="T32" fmla="*/ 0 w 2"/>
                  <a:gd name="T33" fmla="*/ 0 h 176"/>
                  <a:gd name="T34" fmla="*/ 0 w 2"/>
                  <a:gd name="T35" fmla="*/ 0 h 176"/>
                  <a:gd name="T36" fmla="*/ 0 w 2"/>
                  <a:gd name="T37" fmla="*/ 0 h 176"/>
                  <a:gd name="T38" fmla="*/ 0 w 2"/>
                  <a:gd name="T39" fmla="*/ 0 h 176"/>
                  <a:gd name="T40" fmla="*/ 0 w 2"/>
                  <a:gd name="T41" fmla="*/ 0 h 176"/>
                  <a:gd name="T42" fmla="*/ 0 w 2"/>
                  <a:gd name="T43" fmla="*/ 0 h 176"/>
                  <a:gd name="T44" fmla="*/ 1 w 2"/>
                  <a:gd name="T45" fmla="*/ 0 h 176"/>
                  <a:gd name="T46" fmla="*/ 1 w 2"/>
                  <a:gd name="T47" fmla="*/ 0 h 176"/>
                  <a:gd name="T48" fmla="*/ 1 w 2"/>
                  <a:gd name="T49" fmla="*/ 0 h 17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0" t="0" r="r" b="b"/>
                <a:pathLst>
                  <a:path w="2" h="176">
                    <a:moveTo>
                      <a:pt x="2" y="0"/>
                    </a:moveTo>
                    <a:lnTo>
                      <a:pt x="0" y="0"/>
                    </a:lnTo>
                    <a:lnTo>
                      <a:pt x="0" y="1"/>
                    </a:lnTo>
                    <a:lnTo>
                      <a:pt x="0" y="2"/>
                    </a:lnTo>
                    <a:lnTo>
                      <a:pt x="0" y="5"/>
                    </a:lnTo>
                    <a:lnTo>
                      <a:pt x="0" y="8"/>
                    </a:lnTo>
                    <a:lnTo>
                      <a:pt x="0" y="12"/>
                    </a:lnTo>
                    <a:lnTo>
                      <a:pt x="0" y="18"/>
                    </a:lnTo>
                    <a:lnTo>
                      <a:pt x="0" y="23"/>
                    </a:lnTo>
                    <a:lnTo>
                      <a:pt x="0" y="30"/>
                    </a:lnTo>
                    <a:lnTo>
                      <a:pt x="0" y="38"/>
                    </a:lnTo>
                    <a:lnTo>
                      <a:pt x="0" y="46"/>
                    </a:lnTo>
                    <a:lnTo>
                      <a:pt x="0" y="54"/>
                    </a:lnTo>
                    <a:lnTo>
                      <a:pt x="0" y="64"/>
                    </a:lnTo>
                    <a:lnTo>
                      <a:pt x="0" y="73"/>
                    </a:lnTo>
                    <a:lnTo>
                      <a:pt x="0" y="84"/>
                    </a:lnTo>
                    <a:lnTo>
                      <a:pt x="0" y="95"/>
                    </a:lnTo>
                    <a:lnTo>
                      <a:pt x="0" y="106"/>
                    </a:lnTo>
                    <a:lnTo>
                      <a:pt x="0" y="118"/>
                    </a:lnTo>
                    <a:lnTo>
                      <a:pt x="0" y="130"/>
                    </a:lnTo>
                    <a:lnTo>
                      <a:pt x="0" y="142"/>
                    </a:lnTo>
                    <a:lnTo>
                      <a:pt x="0" y="155"/>
                    </a:lnTo>
                    <a:lnTo>
                      <a:pt x="1" y="167"/>
                    </a:lnTo>
                    <a:lnTo>
                      <a:pt x="2" y="176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220" name="未知">
                <a:extLst>
                  <a:ext uri="{FF2B5EF4-FFF2-40B4-BE49-F238E27FC236}">
                    <a16:creationId xmlns:a16="http://schemas.microsoft.com/office/drawing/2014/main" id="{3E093C5E-9E7A-1802-C9E8-31F420A61F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20" y="154"/>
                <a:ext cx="0" cy="92"/>
              </a:xfrm>
              <a:custGeom>
                <a:avLst/>
                <a:gdLst>
                  <a:gd name="T0" fmla="*/ 0 h 230"/>
                  <a:gd name="T1" fmla="*/ 0 h 230"/>
                  <a:gd name="T2" fmla="*/ 0 60000 65536"/>
                  <a:gd name="T3" fmla="*/ 0 60000 65536"/>
                </a:gdLst>
                <a:ahLst/>
                <a:cxnLst>
                  <a:cxn ang="T2">
                    <a:pos x="0" y="T0"/>
                  </a:cxn>
                  <a:cxn ang="T3">
                    <a:pos x="0" y="T1"/>
                  </a:cxn>
                </a:cxnLst>
                <a:rect l="0" t="0" r="r" b="b"/>
                <a:pathLst>
                  <a:path h="230">
                    <a:moveTo>
                      <a:pt x="0" y="0"/>
                    </a:moveTo>
                    <a:lnTo>
                      <a:pt x="0" y="230"/>
                    </a:lnTo>
                  </a:path>
                </a:pathLst>
              </a:custGeom>
              <a:noFill/>
              <a:ln w="25158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221" name="未知">
                <a:extLst>
                  <a:ext uri="{FF2B5EF4-FFF2-40B4-BE49-F238E27FC236}">
                    <a16:creationId xmlns:a16="http://schemas.microsoft.com/office/drawing/2014/main" id="{77EDB803-BEF8-C2C0-E2D2-D41B5D19B1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36" y="154"/>
                <a:ext cx="0" cy="109"/>
              </a:xfrm>
              <a:custGeom>
                <a:avLst/>
                <a:gdLst>
                  <a:gd name="T0" fmla="*/ 0 h 274"/>
                  <a:gd name="T1" fmla="*/ 0 h 274"/>
                  <a:gd name="T2" fmla="*/ 0 60000 65536"/>
                  <a:gd name="T3" fmla="*/ 0 60000 65536"/>
                </a:gdLst>
                <a:ahLst/>
                <a:cxnLst>
                  <a:cxn ang="T2">
                    <a:pos x="0" y="T0"/>
                  </a:cxn>
                  <a:cxn ang="T3">
                    <a:pos x="0" y="T1"/>
                  </a:cxn>
                </a:cxnLst>
                <a:rect l="0" t="0" r="r" b="b"/>
                <a:pathLst>
                  <a:path h="274">
                    <a:moveTo>
                      <a:pt x="0" y="0"/>
                    </a:moveTo>
                    <a:lnTo>
                      <a:pt x="0" y="274"/>
                    </a:lnTo>
                  </a:path>
                </a:pathLst>
              </a:custGeom>
              <a:noFill/>
              <a:ln w="25158" cmpd="sng">
                <a:solidFill>
                  <a:srgbClr val="333333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222" name="未知">
                <a:extLst>
                  <a:ext uri="{FF2B5EF4-FFF2-40B4-BE49-F238E27FC236}">
                    <a16:creationId xmlns:a16="http://schemas.microsoft.com/office/drawing/2014/main" id="{CE36C5ED-F6FE-0CCF-F165-AF60202A70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52" y="154"/>
                <a:ext cx="0" cy="118"/>
              </a:xfrm>
              <a:custGeom>
                <a:avLst/>
                <a:gdLst>
                  <a:gd name="T0" fmla="*/ 0 h 296"/>
                  <a:gd name="T1" fmla="*/ 0 h 296"/>
                  <a:gd name="T2" fmla="*/ 0 60000 65536"/>
                  <a:gd name="T3" fmla="*/ 0 60000 65536"/>
                </a:gdLst>
                <a:ahLst/>
                <a:cxnLst>
                  <a:cxn ang="T2">
                    <a:pos x="0" y="T0"/>
                  </a:cxn>
                  <a:cxn ang="T3">
                    <a:pos x="0" y="T1"/>
                  </a:cxn>
                </a:cxnLst>
                <a:rect l="0" t="0" r="r" b="b"/>
                <a:pathLst>
                  <a:path h="296">
                    <a:moveTo>
                      <a:pt x="0" y="0"/>
                    </a:moveTo>
                    <a:lnTo>
                      <a:pt x="0" y="296"/>
                    </a:lnTo>
                  </a:path>
                </a:pathLst>
              </a:custGeom>
              <a:noFill/>
              <a:ln w="25158" cmpd="sng">
                <a:solidFill>
                  <a:srgbClr val="6666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223" name="未知">
                <a:extLst>
                  <a:ext uri="{FF2B5EF4-FFF2-40B4-BE49-F238E27FC236}">
                    <a16:creationId xmlns:a16="http://schemas.microsoft.com/office/drawing/2014/main" id="{BF0F5D68-D4AE-6ADB-D131-55FBBB5975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8" y="154"/>
                <a:ext cx="0" cy="123"/>
              </a:xfrm>
              <a:custGeom>
                <a:avLst/>
                <a:gdLst>
                  <a:gd name="T0" fmla="*/ 0 h 307"/>
                  <a:gd name="T1" fmla="*/ 0 h 307"/>
                  <a:gd name="T2" fmla="*/ 0 60000 65536"/>
                  <a:gd name="T3" fmla="*/ 0 60000 65536"/>
                </a:gdLst>
                <a:ahLst/>
                <a:cxnLst>
                  <a:cxn ang="T2">
                    <a:pos x="0" y="T0"/>
                  </a:cxn>
                  <a:cxn ang="T3">
                    <a:pos x="0" y="T1"/>
                  </a:cxn>
                </a:cxnLst>
                <a:rect l="0" t="0" r="r" b="b"/>
                <a:pathLst>
                  <a:path h="307">
                    <a:moveTo>
                      <a:pt x="0" y="0"/>
                    </a:moveTo>
                    <a:lnTo>
                      <a:pt x="0" y="307"/>
                    </a:lnTo>
                  </a:path>
                </a:pathLst>
              </a:custGeom>
              <a:noFill/>
              <a:ln w="25158" cmpd="sng">
                <a:solidFill>
                  <a:srgbClr val="99999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224" name="未知">
                <a:extLst>
                  <a:ext uri="{FF2B5EF4-FFF2-40B4-BE49-F238E27FC236}">
                    <a16:creationId xmlns:a16="http://schemas.microsoft.com/office/drawing/2014/main" id="{3072FDB7-B1CD-B127-004A-CB3FFF4651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3" y="154"/>
                <a:ext cx="0" cy="123"/>
              </a:xfrm>
              <a:custGeom>
                <a:avLst/>
                <a:gdLst>
                  <a:gd name="T0" fmla="*/ 0 h 309"/>
                  <a:gd name="T1" fmla="*/ 0 h 309"/>
                  <a:gd name="T2" fmla="*/ 0 60000 65536"/>
                  <a:gd name="T3" fmla="*/ 0 60000 65536"/>
                </a:gdLst>
                <a:ahLst/>
                <a:cxnLst>
                  <a:cxn ang="T2">
                    <a:pos x="0" y="T0"/>
                  </a:cxn>
                  <a:cxn ang="T3">
                    <a:pos x="0" y="T1"/>
                  </a:cxn>
                </a:cxnLst>
                <a:rect l="0" t="0" r="r" b="b"/>
                <a:pathLst>
                  <a:path h="309">
                    <a:moveTo>
                      <a:pt x="0" y="0"/>
                    </a:moveTo>
                    <a:lnTo>
                      <a:pt x="0" y="309"/>
                    </a:lnTo>
                  </a:path>
                </a:pathLst>
              </a:custGeom>
              <a:noFill/>
              <a:ln w="25158" cmpd="sng">
                <a:solidFill>
                  <a:srgbClr val="CCCCCC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225" name="未知">
                <a:extLst>
                  <a:ext uri="{FF2B5EF4-FFF2-40B4-BE49-F238E27FC236}">
                    <a16:creationId xmlns:a16="http://schemas.microsoft.com/office/drawing/2014/main" id="{E200F39E-D26B-AFF2-233A-2BB6819C32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99" y="154"/>
                <a:ext cx="0" cy="120"/>
              </a:xfrm>
              <a:custGeom>
                <a:avLst/>
                <a:gdLst>
                  <a:gd name="T0" fmla="*/ 0 h 301"/>
                  <a:gd name="T1" fmla="*/ 0 h 301"/>
                  <a:gd name="T2" fmla="*/ 0 60000 65536"/>
                  <a:gd name="T3" fmla="*/ 0 60000 65536"/>
                </a:gdLst>
                <a:ahLst/>
                <a:cxnLst>
                  <a:cxn ang="T2">
                    <a:pos x="0" y="T0"/>
                  </a:cxn>
                  <a:cxn ang="T3">
                    <a:pos x="0" y="T1"/>
                  </a:cxn>
                </a:cxnLst>
                <a:rect l="0" t="0" r="r" b="b"/>
                <a:pathLst>
                  <a:path h="301">
                    <a:moveTo>
                      <a:pt x="0" y="0"/>
                    </a:moveTo>
                    <a:lnTo>
                      <a:pt x="0" y="301"/>
                    </a:lnTo>
                  </a:path>
                </a:pathLst>
              </a:custGeom>
              <a:noFill/>
              <a:ln w="25158" cmpd="sng">
                <a:solidFill>
                  <a:srgbClr val="FFFF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226" name="未知">
                <a:extLst>
                  <a:ext uri="{FF2B5EF4-FFF2-40B4-BE49-F238E27FC236}">
                    <a16:creationId xmlns:a16="http://schemas.microsoft.com/office/drawing/2014/main" id="{99DFD9F3-866A-1B86-698C-1D2DCD748A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14" y="154"/>
                <a:ext cx="0" cy="114"/>
              </a:xfrm>
              <a:custGeom>
                <a:avLst/>
                <a:gdLst>
                  <a:gd name="T0" fmla="*/ 0 h 285"/>
                  <a:gd name="T1" fmla="*/ 0 h 285"/>
                  <a:gd name="T2" fmla="*/ 0 60000 65536"/>
                  <a:gd name="T3" fmla="*/ 0 60000 65536"/>
                </a:gdLst>
                <a:ahLst/>
                <a:cxnLst>
                  <a:cxn ang="T2">
                    <a:pos x="0" y="T0"/>
                  </a:cxn>
                  <a:cxn ang="T3">
                    <a:pos x="0" y="T1"/>
                  </a:cxn>
                </a:cxnLst>
                <a:rect l="0" t="0" r="r" b="b"/>
                <a:pathLst>
                  <a:path h="285">
                    <a:moveTo>
                      <a:pt x="0" y="0"/>
                    </a:moveTo>
                    <a:lnTo>
                      <a:pt x="0" y="285"/>
                    </a:lnTo>
                  </a:path>
                </a:pathLst>
              </a:custGeom>
              <a:noFill/>
              <a:ln w="21564" cmpd="sng">
                <a:solidFill>
                  <a:srgbClr val="FFFF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227" name="未知">
                <a:extLst>
                  <a:ext uri="{FF2B5EF4-FFF2-40B4-BE49-F238E27FC236}">
                    <a16:creationId xmlns:a16="http://schemas.microsoft.com/office/drawing/2014/main" id="{B6998DA7-7508-2F65-F020-6D42EA963C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28" y="154"/>
                <a:ext cx="0" cy="103"/>
              </a:xfrm>
              <a:custGeom>
                <a:avLst/>
                <a:gdLst>
                  <a:gd name="T0" fmla="*/ 0 h 258"/>
                  <a:gd name="T1" fmla="*/ 0 h 258"/>
                  <a:gd name="T2" fmla="*/ 0 60000 65536"/>
                  <a:gd name="T3" fmla="*/ 0 60000 65536"/>
                </a:gdLst>
                <a:ahLst/>
                <a:cxnLst>
                  <a:cxn ang="T2">
                    <a:pos x="0" y="T0"/>
                  </a:cxn>
                  <a:cxn ang="T3">
                    <a:pos x="0" y="T1"/>
                  </a:cxn>
                </a:cxnLst>
                <a:rect l="0" t="0" r="r" b="b"/>
                <a:pathLst>
                  <a:path h="258">
                    <a:moveTo>
                      <a:pt x="0" y="0"/>
                    </a:moveTo>
                    <a:lnTo>
                      <a:pt x="0" y="258"/>
                    </a:lnTo>
                  </a:path>
                </a:pathLst>
              </a:custGeom>
              <a:noFill/>
              <a:ln w="21564" cmpd="sng">
                <a:solidFill>
                  <a:srgbClr val="7E7E7E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228" name="未知">
                <a:extLst>
                  <a:ext uri="{FF2B5EF4-FFF2-40B4-BE49-F238E27FC236}">
                    <a16:creationId xmlns:a16="http://schemas.microsoft.com/office/drawing/2014/main" id="{C0DB6F33-2ABA-DACE-8D7C-0267765AE1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41" y="154"/>
                <a:ext cx="0" cy="82"/>
              </a:xfrm>
              <a:custGeom>
                <a:avLst/>
                <a:gdLst>
                  <a:gd name="T0" fmla="*/ 0 h 205"/>
                  <a:gd name="T1" fmla="*/ 0 h 205"/>
                  <a:gd name="T2" fmla="*/ 0 60000 65536"/>
                  <a:gd name="T3" fmla="*/ 0 60000 65536"/>
                </a:gdLst>
                <a:ahLst/>
                <a:cxnLst>
                  <a:cxn ang="T2">
                    <a:pos x="0" y="T0"/>
                  </a:cxn>
                  <a:cxn ang="T3">
                    <a:pos x="0" y="T1"/>
                  </a:cxn>
                </a:cxnLst>
                <a:rect l="0" t="0" r="r" b="b"/>
                <a:pathLst>
                  <a:path h="205">
                    <a:moveTo>
                      <a:pt x="0" y="0"/>
                    </a:moveTo>
                    <a:lnTo>
                      <a:pt x="0" y="205"/>
                    </a:lnTo>
                  </a:path>
                </a:pathLst>
              </a:custGeom>
              <a:noFill/>
              <a:ln w="21564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229" name="未知">
                <a:extLst>
                  <a:ext uri="{FF2B5EF4-FFF2-40B4-BE49-F238E27FC236}">
                    <a16:creationId xmlns:a16="http://schemas.microsoft.com/office/drawing/2014/main" id="{56F06C4A-4081-3DD5-DECE-2285901446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1" y="154"/>
                <a:ext cx="134" cy="123"/>
              </a:xfrm>
              <a:custGeom>
                <a:avLst/>
                <a:gdLst>
                  <a:gd name="T0" fmla="*/ 0 w 334"/>
                  <a:gd name="T1" fmla="*/ 0 h 309"/>
                  <a:gd name="T2" fmla="*/ 0 w 334"/>
                  <a:gd name="T3" fmla="*/ 0 h 309"/>
                  <a:gd name="T4" fmla="*/ 0 w 334"/>
                  <a:gd name="T5" fmla="*/ 0 h 309"/>
                  <a:gd name="T6" fmla="*/ 0 w 334"/>
                  <a:gd name="T7" fmla="*/ 0 h 309"/>
                  <a:gd name="T8" fmla="*/ 0 w 334"/>
                  <a:gd name="T9" fmla="*/ 0 h 309"/>
                  <a:gd name="T10" fmla="*/ 0 w 334"/>
                  <a:gd name="T11" fmla="*/ 0 h 309"/>
                  <a:gd name="T12" fmla="*/ 0 w 334"/>
                  <a:gd name="T13" fmla="*/ 0 h 309"/>
                  <a:gd name="T14" fmla="*/ 0 w 334"/>
                  <a:gd name="T15" fmla="*/ 0 h 309"/>
                  <a:gd name="T16" fmla="*/ 0 w 334"/>
                  <a:gd name="T17" fmla="*/ 0 h 309"/>
                  <a:gd name="T18" fmla="*/ 0 w 334"/>
                  <a:gd name="T19" fmla="*/ 0 h 309"/>
                  <a:gd name="T20" fmla="*/ 0 w 334"/>
                  <a:gd name="T21" fmla="*/ 0 h 309"/>
                  <a:gd name="T22" fmla="*/ 0 w 334"/>
                  <a:gd name="T23" fmla="*/ 0 h 309"/>
                  <a:gd name="T24" fmla="*/ 0 w 334"/>
                  <a:gd name="T25" fmla="*/ 0 h 309"/>
                  <a:gd name="T26" fmla="*/ 0 w 334"/>
                  <a:gd name="T27" fmla="*/ 0 h 309"/>
                  <a:gd name="T28" fmla="*/ 0 w 334"/>
                  <a:gd name="T29" fmla="*/ 0 h 309"/>
                  <a:gd name="T30" fmla="*/ 0 w 334"/>
                  <a:gd name="T31" fmla="*/ 0 h 309"/>
                  <a:gd name="T32" fmla="*/ 0 w 334"/>
                  <a:gd name="T33" fmla="*/ 0 h 309"/>
                  <a:gd name="T34" fmla="*/ 0 w 334"/>
                  <a:gd name="T35" fmla="*/ 0 h 309"/>
                  <a:gd name="T36" fmla="*/ 0 w 334"/>
                  <a:gd name="T37" fmla="*/ 0 h 309"/>
                  <a:gd name="T38" fmla="*/ 0 w 334"/>
                  <a:gd name="T39" fmla="*/ 0 h 309"/>
                  <a:gd name="T40" fmla="*/ 0 w 334"/>
                  <a:gd name="T41" fmla="*/ 0 h 309"/>
                  <a:gd name="T42" fmla="*/ 0 w 334"/>
                  <a:gd name="T43" fmla="*/ 0 h 309"/>
                  <a:gd name="T44" fmla="*/ 0 w 334"/>
                  <a:gd name="T45" fmla="*/ 0 h 309"/>
                  <a:gd name="T46" fmla="*/ 0 w 334"/>
                  <a:gd name="T47" fmla="*/ 0 h 309"/>
                  <a:gd name="T48" fmla="*/ 0 w 334"/>
                  <a:gd name="T49" fmla="*/ 0 h 309"/>
                  <a:gd name="T50" fmla="*/ 0 w 334"/>
                  <a:gd name="T51" fmla="*/ 0 h 309"/>
                  <a:gd name="T52" fmla="*/ 0 w 334"/>
                  <a:gd name="T53" fmla="*/ 0 h 309"/>
                  <a:gd name="T54" fmla="*/ 0 w 334"/>
                  <a:gd name="T55" fmla="*/ 0 h 309"/>
                  <a:gd name="T56" fmla="*/ 0 w 334"/>
                  <a:gd name="T57" fmla="*/ 0 h 309"/>
                  <a:gd name="T58" fmla="*/ 0 w 334"/>
                  <a:gd name="T59" fmla="*/ 0 h 309"/>
                  <a:gd name="T60" fmla="*/ 0 w 334"/>
                  <a:gd name="T61" fmla="*/ 0 h 309"/>
                  <a:gd name="T62" fmla="*/ 0 w 334"/>
                  <a:gd name="T63" fmla="*/ 0 h 309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</a:gdLst>
                <a:ahLst/>
                <a:cxnLst>
                  <a:cxn ang="T64">
                    <a:pos x="T0" y="T1"/>
                  </a:cxn>
                  <a:cxn ang="T65">
                    <a:pos x="T2" y="T3"/>
                  </a:cxn>
                  <a:cxn ang="T66">
                    <a:pos x="T4" y="T5"/>
                  </a:cxn>
                  <a:cxn ang="T67">
                    <a:pos x="T6" y="T7"/>
                  </a:cxn>
                  <a:cxn ang="T68">
                    <a:pos x="T8" y="T9"/>
                  </a:cxn>
                  <a:cxn ang="T69">
                    <a:pos x="T10" y="T11"/>
                  </a:cxn>
                  <a:cxn ang="T70">
                    <a:pos x="T12" y="T13"/>
                  </a:cxn>
                  <a:cxn ang="T71">
                    <a:pos x="T14" y="T15"/>
                  </a:cxn>
                  <a:cxn ang="T72">
                    <a:pos x="T16" y="T17"/>
                  </a:cxn>
                  <a:cxn ang="T73">
                    <a:pos x="T18" y="T19"/>
                  </a:cxn>
                  <a:cxn ang="T74">
                    <a:pos x="T20" y="T21"/>
                  </a:cxn>
                  <a:cxn ang="T75">
                    <a:pos x="T22" y="T23"/>
                  </a:cxn>
                  <a:cxn ang="T76">
                    <a:pos x="T24" y="T25"/>
                  </a:cxn>
                  <a:cxn ang="T77">
                    <a:pos x="T26" y="T27"/>
                  </a:cxn>
                  <a:cxn ang="T78">
                    <a:pos x="T28" y="T29"/>
                  </a:cxn>
                  <a:cxn ang="T79">
                    <a:pos x="T30" y="T31"/>
                  </a:cxn>
                  <a:cxn ang="T80">
                    <a:pos x="T32" y="T33"/>
                  </a:cxn>
                  <a:cxn ang="T81">
                    <a:pos x="T34" y="T35"/>
                  </a:cxn>
                  <a:cxn ang="T82">
                    <a:pos x="T36" y="T37"/>
                  </a:cxn>
                  <a:cxn ang="T83">
                    <a:pos x="T38" y="T39"/>
                  </a:cxn>
                  <a:cxn ang="T84">
                    <a:pos x="T40" y="T41"/>
                  </a:cxn>
                  <a:cxn ang="T85">
                    <a:pos x="T42" y="T43"/>
                  </a:cxn>
                  <a:cxn ang="T86">
                    <a:pos x="T44" y="T45"/>
                  </a:cxn>
                  <a:cxn ang="T87">
                    <a:pos x="T46" y="T47"/>
                  </a:cxn>
                  <a:cxn ang="T88">
                    <a:pos x="T48" y="T49"/>
                  </a:cxn>
                  <a:cxn ang="T89">
                    <a:pos x="T50" y="T51"/>
                  </a:cxn>
                  <a:cxn ang="T90">
                    <a:pos x="T52" y="T53"/>
                  </a:cxn>
                  <a:cxn ang="T91">
                    <a:pos x="T54" y="T55"/>
                  </a:cxn>
                  <a:cxn ang="T92">
                    <a:pos x="T56" y="T57"/>
                  </a:cxn>
                  <a:cxn ang="T93">
                    <a:pos x="T58" y="T59"/>
                  </a:cxn>
                  <a:cxn ang="T94">
                    <a:pos x="T60" y="T61"/>
                  </a:cxn>
                  <a:cxn ang="T95">
                    <a:pos x="T62" y="T63"/>
                  </a:cxn>
                </a:cxnLst>
                <a:rect l="0" t="0" r="r" b="b"/>
                <a:pathLst>
                  <a:path w="334" h="309">
                    <a:moveTo>
                      <a:pt x="167" y="309"/>
                    </a:moveTo>
                    <a:lnTo>
                      <a:pt x="102" y="297"/>
                    </a:lnTo>
                    <a:lnTo>
                      <a:pt x="49" y="264"/>
                    </a:lnTo>
                    <a:lnTo>
                      <a:pt x="13" y="215"/>
                    </a:lnTo>
                    <a:lnTo>
                      <a:pt x="0" y="155"/>
                    </a:lnTo>
                    <a:lnTo>
                      <a:pt x="0" y="142"/>
                    </a:lnTo>
                    <a:lnTo>
                      <a:pt x="0" y="130"/>
                    </a:lnTo>
                    <a:lnTo>
                      <a:pt x="0" y="118"/>
                    </a:lnTo>
                    <a:lnTo>
                      <a:pt x="0" y="106"/>
                    </a:lnTo>
                    <a:lnTo>
                      <a:pt x="0" y="95"/>
                    </a:lnTo>
                    <a:lnTo>
                      <a:pt x="0" y="84"/>
                    </a:lnTo>
                    <a:lnTo>
                      <a:pt x="0" y="73"/>
                    </a:lnTo>
                    <a:lnTo>
                      <a:pt x="0" y="64"/>
                    </a:lnTo>
                    <a:lnTo>
                      <a:pt x="0" y="54"/>
                    </a:lnTo>
                    <a:lnTo>
                      <a:pt x="0" y="46"/>
                    </a:lnTo>
                    <a:lnTo>
                      <a:pt x="0" y="38"/>
                    </a:lnTo>
                    <a:lnTo>
                      <a:pt x="0" y="30"/>
                    </a:lnTo>
                    <a:lnTo>
                      <a:pt x="0" y="23"/>
                    </a:lnTo>
                    <a:lnTo>
                      <a:pt x="0" y="18"/>
                    </a:lnTo>
                    <a:lnTo>
                      <a:pt x="0" y="12"/>
                    </a:lnTo>
                    <a:lnTo>
                      <a:pt x="0" y="8"/>
                    </a:lnTo>
                    <a:lnTo>
                      <a:pt x="0" y="5"/>
                    </a:lnTo>
                    <a:lnTo>
                      <a:pt x="0" y="2"/>
                    </a:lnTo>
                    <a:lnTo>
                      <a:pt x="0" y="1"/>
                    </a:lnTo>
                    <a:lnTo>
                      <a:pt x="0" y="0"/>
                    </a:lnTo>
                    <a:lnTo>
                      <a:pt x="35" y="0"/>
                    </a:lnTo>
                    <a:lnTo>
                      <a:pt x="66" y="0"/>
                    </a:lnTo>
                    <a:lnTo>
                      <a:pt x="94" y="0"/>
                    </a:lnTo>
                    <a:lnTo>
                      <a:pt x="119" y="0"/>
                    </a:lnTo>
                    <a:lnTo>
                      <a:pt x="141" y="0"/>
                    </a:lnTo>
                    <a:lnTo>
                      <a:pt x="161" y="0"/>
                    </a:lnTo>
                    <a:lnTo>
                      <a:pt x="179" y="0"/>
                    </a:lnTo>
                    <a:lnTo>
                      <a:pt x="195" y="0"/>
                    </a:lnTo>
                    <a:lnTo>
                      <a:pt x="210" y="0"/>
                    </a:lnTo>
                    <a:lnTo>
                      <a:pt x="223" y="0"/>
                    </a:lnTo>
                    <a:lnTo>
                      <a:pt x="235" y="0"/>
                    </a:lnTo>
                    <a:lnTo>
                      <a:pt x="246" y="0"/>
                    </a:lnTo>
                    <a:lnTo>
                      <a:pt x="257" y="0"/>
                    </a:lnTo>
                    <a:lnTo>
                      <a:pt x="267" y="0"/>
                    </a:lnTo>
                    <a:lnTo>
                      <a:pt x="277" y="0"/>
                    </a:lnTo>
                    <a:lnTo>
                      <a:pt x="287" y="0"/>
                    </a:lnTo>
                    <a:lnTo>
                      <a:pt x="297" y="0"/>
                    </a:lnTo>
                    <a:lnTo>
                      <a:pt x="309" y="0"/>
                    </a:lnTo>
                    <a:lnTo>
                      <a:pt x="321" y="0"/>
                    </a:lnTo>
                    <a:lnTo>
                      <a:pt x="334" y="0"/>
                    </a:lnTo>
                    <a:lnTo>
                      <a:pt x="334" y="10"/>
                    </a:lnTo>
                    <a:lnTo>
                      <a:pt x="334" y="19"/>
                    </a:lnTo>
                    <a:lnTo>
                      <a:pt x="334" y="27"/>
                    </a:lnTo>
                    <a:lnTo>
                      <a:pt x="334" y="35"/>
                    </a:lnTo>
                    <a:lnTo>
                      <a:pt x="334" y="42"/>
                    </a:lnTo>
                    <a:lnTo>
                      <a:pt x="334" y="48"/>
                    </a:lnTo>
                    <a:lnTo>
                      <a:pt x="334" y="54"/>
                    </a:lnTo>
                    <a:lnTo>
                      <a:pt x="334" y="60"/>
                    </a:lnTo>
                    <a:lnTo>
                      <a:pt x="334" y="66"/>
                    </a:lnTo>
                    <a:lnTo>
                      <a:pt x="334" y="71"/>
                    </a:lnTo>
                    <a:lnTo>
                      <a:pt x="334" y="77"/>
                    </a:lnTo>
                    <a:lnTo>
                      <a:pt x="334" y="83"/>
                    </a:lnTo>
                    <a:lnTo>
                      <a:pt x="334" y="122"/>
                    </a:lnTo>
                    <a:lnTo>
                      <a:pt x="334" y="132"/>
                    </a:lnTo>
                    <a:lnTo>
                      <a:pt x="334" y="143"/>
                    </a:lnTo>
                    <a:lnTo>
                      <a:pt x="334" y="155"/>
                    </a:lnTo>
                    <a:lnTo>
                      <a:pt x="321" y="215"/>
                    </a:lnTo>
                    <a:lnTo>
                      <a:pt x="285" y="264"/>
                    </a:lnTo>
                    <a:lnTo>
                      <a:pt x="232" y="297"/>
                    </a:lnTo>
                    <a:lnTo>
                      <a:pt x="167" y="309"/>
                    </a:lnTo>
                    <a:close/>
                  </a:path>
                </a:pathLst>
              </a:custGeom>
              <a:noFill/>
              <a:ln w="63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230" name="未知">
                <a:extLst>
                  <a:ext uri="{FF2B5EF4-FFF2-40B4-BE49-F238E27FC236}">
                    <a16:creationId xmlns:a16="http://schemas.microsoft.com/office/drawing/2014/main" id="{5A0184CC-0061-12B4-3E95-4F75ADB61A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75" y="51"/>
                <a:ext cx="174" cy="174"/>
              </a:xfrm>
              <a:custGeom>
                <a:avLst/>
                <a:gdLst>
                  <a:gd name="T0" fmla="*/ 0 w 434"/>
                  <a:gd name="T1" fmla="*/ 0 h 434"/>
                  <a:gd name="T2" fmla="*/ 0 w 434"/>
                  <a:gd name="T3" fmla="*/ 0 h 434"/>
                  <a:gd name="T4" fmla="*/ 0 w 434"/>
                  <a:gd name="T5" fmla="*/ 0 h 434"/>
                  <a:gd name="T6" fmla="*/ 0 w 434"/>
                  <a:gd name="T7" fmla="*/ 0 h 434"/>
                  <a:gd name="T8" fmla="*/ 0 w 434"/>
                  <a:gd name="T9" fmla="*/ 0 h 434"/>
                  <a:gd name="T10" fmla="*/ 0 w 434"/>
                  <a:gd name="T11" fmla="*/ 0 h 434"/>
                  <a:gd name="T12" fmla="*/ 0 w 434"/>
                  <a:gd name="T13" fmla="*/ 0 h 434"/>
                  <a:gd name="T14" fmla="*/ 0 w 434"/>
                  <a:gd name="T15" fmla="*/ 0 h 434"/>
                  <a:gd name="T16" fmla="*/ 0 w 434"/>
                  <a:gd name="T17" fmla="*/ 0 h 434"/>
                  <a:gd name="T18" fmla="*/ 0 w 434"/>
                  <a:gd name="T19" fmla="*/ 0 h 434"/>
                  <a:gd name="T20" fmla="*/ 0 w 434"/>
                  <a:gd name="T21" fmla="*/ 0 h 434"/>
                  <a:gd name="T22" fmla="*/ 0 w 434"/>
                  <a:gd name="T23" fmla="*/ 0 h 434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434" h="434">
                    <a:moveTo>
                      <a:pt x="392" y="220"/>
                    </a:moveTo>
                    <a:lnTo>
                      <a:pt x="434" y="434"/>
                    </a:lnTo>
                    <a:lnTo>
                      <a:pt x="392" y="220"/>
                    </a:lnTo>
                    <a:lnTo>
                      <a:pt x="94" y="220"/>
                    </a:lnTo>
                    <a:lnTo>
                      <a:pt x="91" y="220"/>
                    </a:lnTo>
                    <a:lnTo>
                      <a:pt x="59" y="255"/>
                    </a:lnTo>
                    <a:lnTo>
                      <a:pt x="0" y="0"/>
                    </a:lnTo>
                    <a:lnTo>
                      <a:pt x="59" y="255"/>
                    </a:lnTo>
                    <a:lnTo>
                      <a:pt x="59" y="258"/>
                    </a:lnTo>
                    <a:lnTo>
                      <a:pt x="94" y="290"/>
                    </a:lnTo>
                    <a:lnTo>
                      <a:pt x="322" y="290"/>
                    </a:lnTo>
                    <a:lnTo>
                      <a:pt x="392" y="220"/>
                    </a:lnTo>
                    <a:close/>
                  </a:path>
                </a:pathLst>
              </a:custGeom>
              <a:blipFill dpi="0" rotWithShape="0">
                <a:blip r:embed="rId20"/>
                <a:srcRect/>
                <a:stretch>
                  <a:fillRect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231" name="未知">
                <a:extLst>
                  <a:ext uri="{FF2B5EF4-FFF2-40B4-BE49-F238E27FC236}">
                    <a16:creationId xmlns:a16="http://schemas.microsoft.com/office/drawing/2014/main" id="{F5888126-24DF-2E86-F8EF-805385CD59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7" y="123"/>
                <a:ext cx="132" cy="132"/>
              </a:xfrm>
              <a:custGeom>
                <a:avLst/>
                <a:gdLst>
                  <a:gd name="T0" fmla="*/ 0 w 331"/>
                  <a:gd name="T1" fmla="*/ 0 h 331"/>
                  <a:gd name="T2" fmla="*/ 0 w 331"/>
                  <a:gd name="T3" fmla="*/ 0 h 331"/>
                  <a:gd name="T4" fmla="*/ 0 w 331"/>
                  <a:gd name="T5" fmla="*/ 0 h 331"/>
                  <a:gd name="T6" fmla="*/ 0 w 331"/>
                  <a:gd name="T7" fmla="*/ 0 h 331"/>
                  <a:gd name="T8" fmla="*/ 0 w 331"/>
                  <a:gd name="T9" fmla="*/ 0 h 331"/>
                  <a:gd name="T10" fmla="*/ 0 w 331"/>
                  <a:gd name="T11" fmla="*/ 0 h 331"/>
                  <a:gd name="T12" fmla="*/ 0 w 331"/>
                  <a:gd name="T13" fmla="*/ 0 h 331"/>
                  <a:gd name="T14" fmla="*/ 0 w 331"/>
                  <a:gd name="T15" fmla="*/ 0 h 331"/>
                  <a:gd name="T16" fmla="*/ 0 w 331"/>
                  <a:gd name="T17" fmla="*/ 0 h 331"/>
                  <a:gd name="T18" fmla="*/ 0 w 331"/>
                  <a:gd name="T19" fmla="*/ 0 h 331"/>
                  <a:gd name="T20" fmla="*/ 0 w 331"/>
                  <a:gd name="T21" fmla="*/ 0 h 331"/>
                  <a:gd name="T22" fmla="*/ 0 w 331"/>
                  <a:gd name="T23" fmla="*/ 0 h 331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331" h="331">
                    <a:moveTo>
                      <a:pt x="240" y="111"/>
                    </a:moveTo>
                    <a:lnTo>
                      <a:pt x="272" y="76"/>
                    </a:lnTo>
                    <a:lnTo>
                      <a:pt x="331" y="331"/>
                    </a:lnTo>
                    <a:lnTo>
                      <a:pt x="272" y="76"/>
                    </a:lnTo>
                    <a:lnTo>
                      <a:pt x="272" y="73"/>
                    </a:lnTo>
                    <a:lnTo>
                      <a:pt x="237" y="41"/>
                    </a:lnTo>
                    <a:lnTo>
                      <a:pt x="213" y="41"/>
                    </a:lnTo>
                    <a:lnTo>
                      <a:pt x="143" y="111"/>
                    </a:lnTo>
                    <a:lnTo>
                      <a:pt x="0" y="0"/>
                    </a:lnTo>
                    <a:lnTo>
                      <a:pt x="143" y="111"/>
                    </a:lnTo>
                    <a:lnTo>
                      <a:pt x="237" y="111"/>
                    </a:lnTo>
                    <a:lnTo>
                      <a:pt x="240" y="111"/>
                    </a:lnTo>
                    <a:close/>
                  </a:path>
                </a:pathLst>
              </a:custGeom>
              <a:blipFill dpi="0" rotWithShape="0">
                <a:blip r:embed="rId21"/>
                <a:srcRect/>
                <a:stretch>
                  <a:fillRect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232" name="未知">
                <a:extLst>
                  <a:ext uri="{FF2B5EF4-FFF2-40B4-BE49-F238E27FC236}">
                    <a16:creationId xmlns:a16="http://schemas.microsoft.com/office/drawing/2014/main" id="{1816D7CC-370C-F81C-B71F-0BA838606D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99" y="139"/>
                <a:ext cx="157" cy="28"/>
              </a:xfrm>
              <a:custGeom>
                <a:avLst/>
                <a:gdLst>
                  <a:gd name="T0" fmla="*/ 0 w 392"/>
                  <a:gd name="T1" fmla="*/ 0 h 70"/>
                  <a:gd name="T2" fmla="*/ 0 w 392"/>
                  <a:gd name="T3" fmla="*/ 0 h 70"/>
                  <a:gd name="T4" fmla="*/ 0 w 392"/>
                  <a:gd name="T5" fmla="*/ 0 h 70"/>
                  <a:gd name="T6" fmla="*/ 0 w 392"/>
                  <a:gd name="T7" fmla="*/ 0 h 70"/>
                  <a:gd name="T8" fmla="*/ 0 w 392"/>
                  <a:gd name="T9" fmla="*/ 0 h 70"/>
                  <a:gd name="T10" fmla="*/ 0 w 392"/>
                  <a:gd name="T11" fmla="*/ 0 h 70"/>
                  <a:gd name="T12" fmla="*/ 0 w 392"/>
                  <a:gd name="T13" fmla="*/ 0 h 70"/>
                  <a:gd name="T14" fmla="*/ 0 w 392"/>
                  <a:gd name="T15" fmla="*/ 0 h 70"/>
                  <a:gd name="T16" fmla="*/ 0 w 392"/>
                  <a:gd name="T17" fmla="*/ 0 h 70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392" h="70">
                    <a:moveTo>
                      <a:pt x="35" y="70"/>
                    </a:moveTo>
                    <a:lnTo>
                      <a:pt x="0" y="35"/>
                    </a:lnTo>
                    <a:lnTo>
                      <a:pt x="0" y="32"/>
                    </a:lnTo>
                    <a:lnTo>
                      <a:pt x="35" y="0"/>
                    </a:lnTo>
                    <a:lnTo>
                      <a:pt x="357" y="0"/>
                    </a:lnTo>
                    <a:lnTo>
                      <a:pt x="392" y="35"/>
                    </a:lnTo>
                    <a:lnTo>
                      <a:pt x="392" y="38"/>
                    </a:lnTo>
                    <a:lnTo>
                      <a:pt x="357" y="70"/>
                    </a:lnTo>
                    <a:lnTo>
                      <a:pt x="35" y="70"/>
                    </a:lnTo>
                    <a:close/>
                  </a:path>
                </a:pathLst>
              </a:custGeom>
              <a:noFill/>
              <a:ln w="63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233" name="未知">
                <a:extLst>
                  <a:ext uri="{FF2B5EF4-FFF2-40B4-BE49-F238E27FC236}">
                    <a16:creationId xmlns:a16="http://schemas.microsoft.com/office/drawing/2014/main" id="{0C1B18F6-154F-82EE-00BD-921F6AA73B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26" y="79"/>
                <a:ext cx="194" cy="30"/>
              </a:xfrm>
              <a:custGeom>
                <a:avLst/>
                <a:gdLst>
                  <a:gd name="T0" fmla="*/ 0 w 485"/>
                  <a:gd name="T1" fmla="*/ 0 h 74"/>
                  <a:gd name="T2" fmla="*/ 0 w 485"/>
                  <a:gd name="T3" fmla="*/ 0 h 74"/>
                  <a:gd name="T4" fmla="*/ 0 w 485"/>
                  <a:gd name="T5" fmla="*/ 0 h 74"/>
                  <a:gd name="T6" fmla="*/ 0 w 485"/>
                  <a:gd name="T7" fmla="*/ 0 h 74"/>
                  <a:gd name="T8" fmla="*/ 0 w 485"/>
                  <a:gd name="T9" fmla="*/ 0 h 74"/>
                  <a:gd name="T10" fmla="*/ 0 w 485"/>
                  <a:gd name="T11" fmla="*/ 0 h 74"/>
                  <a:gd name="T12" fmla="*/ 0 w 485"/>
                  <a:gd name="T13" fmla="*/ 0 h 74"/>
                  <a:gd name="T14" fmla="*/ 0 w 485"/>
                  <a:gd name="T15" fmla="*/ 0 h 74"/>
                  <a:gd name="T16" fmla="*/ 0 w 485"/>
                  <a:gd name="T17" fmla="*/ 0 h 74"/>
                  <a:gd name="T18" fmla="*/ 0 w 485"/>
                  <a:gd name="T19" fmla="*/ 0 h 74"/>
                  <a:gd name="T20" fmla="*/ 0 w 485"/>
                  <a:gd name="T21" fmla="*/ 0 h 74"/>
                  <a:gd name="T22" fmla="*/ 0 w 485"/>
                  <a:gd name="T23" fmla="*/ 0 h 74"/>
                  <a:gd name="T24" fmla="*/ 0 w 485"/>
                  <a:gd name="T25" fmla="*/ 0 h 74"/>
                  <a:gd name="T26" fmla="*/ 0 w 485"/>
                  <a:gd name="T27" fmla="*/ 0 h 74"/>
                  <a:gd name="T28" fmla="*/ 0 w 485"/>
                  <a:gd name="T29" fmla="*/ 0 h 74"/>
                  <a:gd name="T30" fmla="*/ 0 w 485"/>
                  <a:gd name="T31" fmla="*/ 0 h 74"/>
                  <a:gd name="T32" fmla="*/ 0 w 485"/>
                  <a:gd name="T33" fmla="*/ 0 h 74"/>
                  <a:gd name="T34" fmla="*/ 0 w 485"/>
                  <a:gd name="T35" fmla="*/ 0 h 74"/>
                  <a:gd name="T36" fmla="*/ 0 w 485"/>
                  <a:gd name="T37" fmla="*/ 0 h 74"/>
                  <a:gd name="T38" fmla="*/ 0 w 485"/>
                  <a:gd name="T39" fmla="*/ 0 h 74"/>
                  <a:gd name="T40" fmla="*/ 0 w 485"/>
                  <a:gd name="T41" fmla="*/ 0 h 74"/>
                  <a:gd name="T42" fmla="*/ 0 w 485"/>
                  <a:gd name="T43" fmla="*/ 0 h 74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0" t="0" r="r" b="b"/>
                <a:pathLst>
                  <a:path w="485" h="74">
                    <a:moveTo>
                      <a:pt x="424" y="1"/>
                    </a:moveTo>
                    <a:lnTo>
                      <a:pt x="484" y="11"/>
                    </a:lnTo>
                    <a:lnTo>
                      <a:pt x="485" y="13"/>
                    </a:lnTo>
                    <a:lnTo>
                      <a:pt x="484" y="15"/>
                    </a:lnTo>
                    <a:lnTo>
                      <a:pt x="429" y="39"/>
                    </a:lnTo>
                    <a:lnTo>
                      <a:pt x="361" y="52"/>
                    </a:lnTo>
                    <a:lnTo>
                      <a:pt x="290" y="61"/>
                    </a:lnTo>
                    <a:lnTo>
                      <a:pt x="212" y="67"/>
                    </a:lnTo>
                    <a:lnTo>
                      <a:pt x="148" y="71"/>
                    </a:lnTo>
                    <a:lnTo>
                      <a:pt x="87" y="74"/>
                    </a:lnTo>
                    <a:lnTo>
                      <a:pt x="53" y="74"/>
                    </a:lnTo>
                    <a:lnTo>
                      <a:pt x="38" y="74"/>
                    </a:lnTo>
                    <a:lnTo>
                      <a:pt x="0" y="69"/>
                    </a:lnTo>
                    <a:lnTo>
                      <a:pt x="1" y="66"/>
                    </a:lnTo>
                    <a:lnTo>
                      <a:pt x="66" y="47"/>
                    </a:lnTo>
                    <a:lnTo>
                      <a:pt x="143" y="33"/>
                    </a:lnTo>
                    <a:lnTo>
                      <a:pt x="207" y="22"/>
                    </a:lnTo>
                    <a:lnTo>
                      <a:pt x="267" y="13"/>
                    </a:lnTo>
                    <a:lnTo>
                      <a:pt x="329" y="5"/>
                    </a:lnTo>
                    <a:lnTo>
                      <a:pt x="392" y="1"/>
                    </a:lnTo>
                    <a:lnTo>
                      <a:pt x="414" y="0"/>
                    </a:lnTo>
                    <a:lnTo>
                      <a:pt x="424" y="1"/>
                    </a:lnTo>
                    <a:close/>
                  </a:path>
                </a:pathLst>
              </a:custGeom>
              <a:solidFill>
                <a:srgbClr val="F1B16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</p:grpSp>
      </p:grpSp>
      <p:grpSp>
        <p:nvGrpSpPr>
          <p:cNvPr id="1234" name="Group 264">
            <a:extLst>
              <a:ext uri="{FF2B5EF4-FFF2-40B4-BE49-F238E27FC236}">
                <a16:creationId xmlns:a16="http://schemas.microsoft.com/office/drawing/2014/main" id="{A2BAC51B-6855-D4C1-7A0A-49B8F611910D}"/>
              </a:ext>
            </a:extLst>
          </p:cNvPr>
          <p:cNvGrpSpPr>
            <a:grpSpLocks/>
          </p:cNvGrpSpPr>
          <p:nvPr/>
        </p:nvGrpSpPr>
        <p:grpSpPr bwMode="auto">
          <a:xfrm>
            <a:off x="8429247" y="1481519"/>
            <a:ext cx="3228975" cy="3524249"/>
            <a:chOff x="0" y="0"/>
            <a:chExt cx="2034" cy="2220"/>
          </a:xfrm>
        </p:grpSpPr>
        <p:sp>
          <p:nvSpPr>
            <p:cNvPr id="1235" name="Text Box 265">
              <a:extLst>
                <a:ext uri="{FF2B5EF4-FFF2-40B4-BE49-F238E27FC236}">
                  <a16:creationId xmlns:a16="http://schemas.microsoft.com/office/drawing/2014/main" id="{2AD30BA6-81D2-8A0F-BF71-97190287035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31" y="218"/>
              <a:ext cx="271" cy="2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1pPr>
              <a:lvl2pPr marL="742950" indent="-28575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2pPr>
              <a:lvl3pPr marL="11430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3pPr>
              <a:lvl4pPr marL="16002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4pPr>
              <a:lvl5pPr marL="20574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64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ED7D31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Verdana" panose="020B0604030504040204" pitchFamily="34" charset="0"/>
                  <a:ea typeface="宋体" panose="02010600030101010101" pitchFamily="2" charset="-122"/>
                  <a:cs typeface="+mn-cs"/>
                </a:rPr>
                <a:t>G</a:t>
              </a:r>
              <a:r>
                <a:rPr kumimoji="0" lang="en-US" altLang="zh-CN" sz="1800" b="0" i="0" u="none" strike="noStrike" kern="1200" cap="none" spc="0" normalizeH="0" baseline="-2500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Verdana" panose="020B0604030504040204" pitchFamily="34" charset="0"/>
                  <a:ea typeface="宋体" panose="02010600030101010101" pitchFamily="2" charset="-122"/>
                  <a:cs typeface="+mn-cs"/>
                </a:rPr>
                <a:t>0</a:t>
              </a:r>
              <a:endParaRPr kumimoji="0" lang="zh-CN" altLang="zh-CN" sz="1800" b="0" i="0" u="none" strike="noStrike" kern="1200" cap="none" spc="0" normalizeH="0" baseline="-2500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Verdana" panose="020B060403050404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236" name="Text Box 266">
              <a:extLst>
                <a:ext uri="{FF2B5EF4-FFF2-40B4-BE49-F238E27FC236}">
                  <a16:creationId xmlns:a16="http://schemas.microsoft.com/office/drawing/2014/main" id="{27416A39-834A-D821-3154-D9EDC24EDCD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64" y="653"/>
              <a:ext cx="182" cy="2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1pPr>
              <a:lvl2pPr marL="742950" indent="-28575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2pPr>
              <a:lvl3pPr marL="11430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3pPr>
              <a:lvl4pPr marL="16002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4pPr>
              <a:lvl5pPr marL="20574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64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ED7D31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Verdana" panose="020B0604030504040204" pitchFamily="34" charset="0"/>
                  <a:ea typeface="宋体" panose="02010600030101010101" pitchFamily="2" charset="-122"/>
                  <a:cs typeface="+mn-cs"/>
                </a:rPr>
                <a:t>G</a:t>
              </a:r>
              <a:r>
                <a:rPr kumimoji="0" lang="en-US" altLang="zh-CN" sz="1800" b="0" i="0" u="none" strike="noStrike" kern="1200" cap="none" spc="0" normalizeH="0" baseline="-2500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Verdana" panose="020B0604030504040204" pitchFamily="34" charset="0"/>
                  <a:ea typeface="宋体" panose="02010600030101010101" pitchFamily="2" charset="-122"/>
                  <a:cs typeface="+mn-cs"/>
                </a:rPr>
                <a:t>1</a:t>
              </a:r>
              <a:endParaRPr kumimoji="0" lang="zh-CN" altLang="zh-CN" sz="1800" b="0" i="0" u="none" strike="noStrike" kern="1200" cap="none" spc="0" normalizeH="0" baseline="-2500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Verdana" panose="020B060403050404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237" name="Text Box 267">
              <a:extLst>
                <a:ext uri="{FF2B5EF4-FFF2-40B4-BE49-F238E27FC236}">
                  <a16:creationId xmlns:a16="http://schemas.microsoft.com/office/drawing/2014/main" id="{2B41D28C-DA68-BC96-E6CD-6B81DBF978B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54" y="931"/>
              <a:ext cx="265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1pPr>
              <a:lvl2pPr marL="742950" indent="-28575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2pPr>
              <a:lvl3pPr marL="11430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3pPr>
              <a:lvl4pPr marL="16002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4pPr>
              <a:lvl5pPr marL="20574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64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ED7D31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>
                  <a:ln>
                    <a:noFill/>
                  </a:ln>
                  <a:solidFill>
                    <a:srgbClr val="ED7D31"/>
                  </a:solidFill>
                  <a:effectLst/>
                  <a:uLnTx/>
                  <a:uFillTx/>
                  <a:latin typeface="Verdana" panose="020B0604030504040204" pitchFamily="34" charset="0"/>
                  <a:ea typeface="宋体" panose="02010600030101010101" pitchFamily="2" charset="-122"/>
                  <a:cs typeface="+mn-cs"/>
                </a:rPr>
                <a:t>P</a:t>
              </a:r>
              <a:r>
                <a:rPr kumimoji="0" lang="en-US" altLang="zh-CN" sz="1800" b="0" i="0" u="none" strike="noStrike" kern="1200" cap="none" spc="0" normalizeH="0" baseline="-25000" noProof="0">
                  <a:ln>
                    <a:noFill/>
                  </a:ln>
                  <a:solidFill>
                    <a:srgbClr val="ED7D31"/>
                  </a:solidFill>
                  <a:effectLst/>
                  <a:uLnTx/>
                  <a:uFillTx/>
                  <a:latin typeface="Verdana" panose="020B0604030504040204" pitchFamily="34" charset="0"/>
                  <a:ea typeface="宋体" panose="02010600030101010101" pitchFamily="2" charset="-122"/>
                  <a:cs typeface="+mn-cs"/>
                </a:rPr>
                <a:t>1</a:t>
              </a:r>
              <a:endParaRPr kumimoji="0" lang="zh-CN" altLang="zh-CN" sz="1800" b="0" i="0" u="none" strike="noStrike" kern="1200" cap="none" spc="0" normalizeH="0" baseline="-25000" noProof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Verdana" panose="020B060403050404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238" name="Text Box 268">
              <a:extLst>
                <a:ext uri="{FF2B5EF4-FFF2-40B4-BE49-F238E27FC236}">
                  <a16:creationId xmlns:a16="http://schemas.microsoft.com/office/drawing/2014/main" id="{5790AFF7-AAE1-610E-3D6F-85A94ADE85F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5" y="1085"/>
              <a:ext cx="247" cy="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1pPr>
              <a:lvl2pPr marL="742950" indent="-28575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2pPr>
              <a:lvl3pPr marL="11430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3pPr>
              <a:lvl4pPr marL="16002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4pPr>
              <a:lvl5pPr marL="20574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64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ED7D31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Verdana" panose="020B0604030504040204" pitchFamily="34" charset="0"/>
                  <a:ea typeface="宋体" panose="02010600030101010101" pitchFamily="2" charset="-122"/>
                  <a:cs typeface="+mn-cs"/>
                </a:rPr>
                <a:t>G</a:t>
              </a:r>
              <a:r>
                <a:rPr kumimoji="0" lang="en-US" altLang="zh-CN" sz="1800" b="0" i="0" u="none" strike="noStrike" kern="1200" cap="none" spc="0" normalizeH="0" baseline="-2500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Verdana" panose="020B0604030504040204" pitchFamily="34" charset="0"/>
                  <a:ea typeface="宋体" panose="02010600030101010101" pitchFamily="2" charset="-122"/>
                  <a:cs typeface="+mn-cs"/>
                </a:rPr>
                <a:t>2</a:t>
              </a:r>
              <a:endParaRPr kumimoji="0" lang="zh-CN" altLang="zh-CN" sz="1800" b="0" i="0" u="none" strike="noStrike" kern="1200" cap="none" spc="0" normalizeH="0" baseline="-2500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Verdana" panose="020B060403050404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239" name="Text Box 269">
              <a:extLst>
                <a:ext uri="{FF2B5EF4-FFF2-40B4-BE49-F238E27FC236}">
                  <a16:creationId xmlns:a16="http://schemas.microsoft.com/office/drawing/2014/main" id="{64879019-8435-EE59-59D2-889C0585326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28" y="1329"/>
              <a:ext cx="233" cy="1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1pPr>
              <a:lvl2pPr marL="742950" indent="-28575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2pPr>
              <a:lvl3pPr marL="11430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3pPr>
              <a:lvl4pPr marL="16002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4pPr>
              <a:lvl5pPr marL="20574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64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ED7D31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>
                  <a:ln>
                    <a:noFill/>
                  </a:ln>
                  <a:solidFill>
                    <a:srgbClr val="ED7D31"/>
                  </a:solidFill>
                  <a:effectLst/>
                  <a:uLnTx/>
                  <a:uFillTx/>
                  <a:latin typeface="Verdana" panose="020B0604030504040204" pitchFamily="34" charset="0"/>
                  <a:ea typeface="宋体" panose="02010600030101010101" pitchFamily="2" charset="-122"/>
                  <a:cs typeface="+mn-cs"/>
                </a:rPr>
                <a:t>P</a:t>
              </a:r>
              <a:r>
                <a:rPr kumimoji="0" lang="en-US" altLang="zh-CN" sz="1800" b="0" i="0" u="none" strike="noStrike" kern="1200" cap="none" spc="0" normalizeH="0" baseline="-25000" noProof="0">
                  <a:ln>
                    <a:noFill/>
                  </a:ln>
                  <a:solidFill>
                    <a:srgbClr val="ED7D31"/>
                  </a:solidFill>
                  <a:effectLst/>
                  <a:uLnTx/>
                  <a:uFillTx/>
                  <a:latin typeface="Verdana" panose="020B0604030504040204" pitchFamily="34" charset="0"/>
                  <a:ea typeface="宋体" panose="02010600030101010101" pitchFamily="2" charset="-122"/>
                  <a:cs typeface="+mn-cs"/>
                </a:rPr>
                <a:t>2</a:t>
              </a:r>
              <a:endParaRPr kumimoji="0" lang="zh-CN" altLang="zh-CN" sz="1800" b="0" i="0" u="none" strike="noStrike" kern="1200" cap="none" spc="0" normalizeH="0" baseline="-25000" noProof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Verdana" panose="020B060403050404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240" name="Text Box 270">
              <a:extLst>
                <a:ext uri="{FF2B5EF4-FFF2-40B4-BE49-F238E27FC236}">
                  <a16:creationId xmlns:a16="http://schemas.microsoft.com/office/drawing/2014/main" id="{497ED461-545C-0C17-3ED7-4DC8C2A87EE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0" y="1563"/>
              <a:ext cx="246" cy="1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1pPr>
              <a:lvl2pPr marL="742950" indent="-28575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2pPr>
              <a:lvl3pPr marL="11430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3pPr>
              <a:lvl4pPr marL="16002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4pPr>
              <a:lvl5pPr marL="20574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64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ED7D31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Verdana" panose="020B0604030504040204" pitchFamily="34" charset="0"/>
                  <a:ea typeface="宋体" panose="02010600030101010101" pitchFamily="2" charset="-122"/>
                  <a:cs typeface="+mn-cs"/>
                </a:rPr>
                <a:t>G</a:t>
              </a:r>
              <a:r>
                <a:rPr kumimoji="0" lang="en-US" altLang="zh-CN" sz="1800" b="0" i="0" u="none" strike="noStrike" kern="1200" cap="none" spc="0" normalizeH="0" baseline="-2500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Verdana" panose="020B0604030504040204" pitchFamily="34" charset="0"/>
                  <a:ea typeface="宋体" panose="02010600030101010101" pitchFamily="2" charset="-122"/>
                  <a:cs typeface="+mn-cs"/>
                </a:rPr>
                <a:t>3</a:t>
              </a:r>
              <a:endParaRPr kumimoji="0" lang="zh-CN" altLang="zh-CN" sz="1800" b="0" i="0" u="none" strike="noStrike" kern="1200" cap="none" spc="0" normalizeH="0" baseline="-2500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Verdana" panose="020B060403050404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241" name="Text Box 271">
              <a:extLst>
                <a:ext uri="{FF2B5EF4-FFF2-40B4-BE49-F238E27FC236}">
                  <a16:creationId xmlns:a16="http://schemas.microsoft.com/office/drawing/2014/main" id="{CDB53D58-5936-68E2-F23C-FEAD6670CC6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91" y="1709"/>
              <a:ext cx="201" cy="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1pPr>
              <a:lvl2pPr marL="742950" indent="-28575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2pPr>
              <a:lvl3pPr marL="11430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3pPr>
              <a:lvl4pPr marL="16002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4pPr>
              <a:lvl5pPr marL="20574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64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ED7D31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>
                  <a:ln>
                    <a:noFill/>
                  </a:ln>
                  <a:solidFill>
                    <a:srgbClr val="ED7D31"/>
                  </a:solidFill>
                  <a:effectLst/>
                  <a:uLnTx/>
                  <a:uFillTx/>
                  <a:latin typeface="Verdana" panose="020B0604030504040204" pitchFamily="34" charset="0"/>
                  <a:ea typeface="宋体" panose="02010600030101010101" pitchFamily="2" charset="-122"/>
                  <a:cs typeface="+mn-cs"/>
                </a:rPr>
                <a:t>P</a:t>
              </a:r>
              <a:r>
                <a:rPr kumimoji="0" lang="en-US" altLang="zh-CN" sz="1800" b="0" i="0" u="none" strike="noStrike" kern="1200" cap="none" spc="0" normalizeH="0" baseline="-25000" noProof="0">
                  <a:ln>
                    <a:noFill/>
                  </a:ln>
                  <a:solidFill>
                    <a:srgbClr val="ED7D31"/>
                  </a:solidFill>
                  <a:effectLst/>
                  <a:uLnTx/>
                  <a:uFillTx/>
                  <a:latin typeface="Verdana" panose="020B0604030504040204" pitchFamily="34" charset="0"/>
                  <a:ea typeface="宋体" panose="02010600030101010101" pitchFamily="2" charset="-122"/>
                  <a:cs typeface="+mn-cs"/>
                </a:rPr>
                <a:t>3</a:t>
              </a:r>
              <a:endParaRPr kumimoji="0" lang="zh-CN" altLang="zh-CN" sz="1800" b="0" i="0" u="none" strike="noStrike" kern="1200" cap="none" spc="0" normalizeH="0" baseline="-25000" noProof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Verdana" panose="020B060403050404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242" name="Text Box 272">
              <a:extLst>
                <a:ext uri="{FF2B5EF4-FFF2-40B4-BE49-F238E27FC236}">
                  <a16:creationId xmlns:a16="http://schemas.microsoft.com/office/drawing/2014/main" id="{B5E61BE3-0781-3227-680B-0FB4172B7BA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" y="2036"/>
              <a:ext cx="289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1pPr>
              <a:lvl2pPr marL="742950" indent="-28575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2pPr>
              <a:lvl3pPr marL="11430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3pPr>
              <a:lvl4pPr marL="16002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4pPr>
              <a:lvl5pPr marL="20574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64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ED7D31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0" lang="zh-CN" altLang="zh-CN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Verdana" panose="020B0604030504040204" pitchFamily="34" charset="0"/>
                  <a:ea typeface="宋体" panose="02010600030101010101" pitchFamily="2" charset="-122"/>
                  <a:cs typeface="+mn-cs"/>
                </a:rPr>
                <a:t>G</a:t>
              </a:r>
              <a:r>
                <a:rPr kumimoji="0" lang="zh-CN" altLang="zh-CN" sz="1800" b="0" i="0" u="none" strike="noStrike" kern="1200" cap="none" spc="0" normalizeH="0" baseline="5000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Verdana" panose="020B0604030504040204" pitchFamily="34" charset="0"/>
                  <a:ea typeface="宋体" panose="02010600030101010101" pitchFamily="2" charset="-122"/>
                  <a:cs typeface="+mn-cs"/>
                </a:rPr>
                <a:t>*</a:t>
              </a:r>
            </a:p>
          </p:txBody>
        </p:sp>
        <p:sp>
          <p:nvSpPr>
            <p:cNvPr id="1243" name="未知">
              <a:extLst>
                <a:ext uri="{FF2B5EF4-FFF2-40B4-BE49-F238E27FC236}">
                  <a16:creationId xmlns:a16="http://schemas.microsoft.com/office/drawing/2014/main" id="{D12349E7-2B08-3697-C5F2-232A72A75ED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6" y="166"/>
              <a:ext cx="1745" cy="1745"/>
            </a:xfrm>
            <a:custGeom>
              <a:avLst/>
              <a:gdLst>
                <a:gd name="T0" fmla="*/ 0 w 4363"/>
                <a:gd name="T1" fmla="*/ 0 h 4363"/>
                <a:gd name="T2" fmla="*/ 0 w 4363"/>
                <a:gd name="T3" fmla="*/ 0 h 4363"/>
                <a:gd name="T4" fmla="*/ 0 w 4363"/>
                <a:gd name="T5" fmla="*/ 0 h 4363"/>
                <a:gd name="T6" fmla="*/ 0 w 4363"/>
                <a:gd name="T7" fmla="*/ 0 h 4363"/>
                <a:gd name="T8" fmla="*/ 0 w 4363"/>
                <a:gd name="T9" fmla="*/ 0 h 4363"/>
                <a:gd name="T10" fmla="*/ 0 w 4363"/>
                <a:gd name="T11" fmla="*/ 0 h 4363"/>
                <a:gd name="T12" fmla="*/ 0 w 4363"/>
                <a:gd name="T13" fmla="*/ 0 h 4363"/>
                <a:gd name="T14" fmla="*/ 0 w 4363"/>
                <a:gd name="T15" fmla="*/ 0 h 4363"/>
                <a:gd name="T16" fmla="*/ 0 w 4363"/>
                <a:gd name="T17" fmla="*/ 0 h 4363"/>
                <a:gd name="T18" fmla="*/ 0 w 4363"/>
                <a:gd name="T19" fmla="*/ 0 h 4363"/>
                <a:gd name="T20" fmla="*/ 0 w 4363"/>
                <a:gd name="T21" fmla="*/ 0 h 4363"/>
                <a:gd name="T22" fmla="*/ 0 w 4363"/>
                <a:gd name="T23" fmla="*/ 0 h 4363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4363" h="4363">
                  <a:moveTo>
                    <a:pt x="4340" y="179"/>
                  </a:moveTo>
                  <a:lnTo>
                    <a:pt x="4363" y="4363"/>
                  </a:lnTo>
                  <a:lnTo>
                    <a:pt x="4340" y="179"/>
                  </a:lnTo>
                  <a:lnTo>
                    <a:pt x="4300" y="129"/>
                  </a:lnTo>
                  <a:lnTo>
                    <a:pt x="4252" y="91"/>
                  </a:lnTo>
                  <a:lnTo>
                    <a:pt x="4193" y="69"/>
                  </a:lnTo>
                  <a:lnTo>
                    <a:pt x="4186" y="69"/>
                  </a:lnTo>
                  <a:lnTo>
                    <a:pt x="34" y="4206"/>
                  </a:lnTo>
                  <a:lnTo>
                    <a:pt x="0" y="0"/>
                  </a:lnTo>
                  <a:lnTo>
                    <a:pt x="34" y="4206"/>
                  </a:lnTo>
                  <a:lnTo>
                    <a:pt x="174" y="4346"/>
                  </a:lnTo>
                  <a:lnTo>
                    <a:pt x="4340" y="179"/>
                  </a:lnTo>
                  <a:close/>
                </a:path>
              </a:pathLst>
            </a:custGeom>
            <a:blipFill dpi="0" rotWithShape="0">
              <a:blip r:embed="rId22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244" name="未知">
              <a:extLst>
                <a:ext uri="{FF2B5EF4-FFF2-40B4-BE49-F238E27FC236}">
                  <a16:creationId xmlns:a16="http://schemas.microsoft.com/office/drawing/2014/main" id="{9F023374-5CB1-D813-BF9C-3609F4667FD2}"/>
                </a:ext>
              </a:extLst>
            </p:cNvPr>
            <p:cNvSpPr>
              <a:spLocks/>
            </p:cNvSpPr>
            <p:nvPr/>
          </p:nvSpPr>
          <p:spPr bwMode="auto">
            <a:xfrm>
              <a:off x="298" y="229"/>
              <a:ext cx="1710" cy="1709"/>
            </a:xfrm>
            <a:custGeom>
              <a:avLst/>
              <a:gdLst>
                <a:gd name="T0" fmla="*/ 0 w 4274"/>
                <a:gd name="T1" fmla="*/ 0 h 4274"/>
                <a:gd name="T2" fmla="*/ 0 w 4274"/>
                <a:gd name="T3" fmla="*/ 0 h 4274"/>
                <a:gd name="T4" fmla="*/ 0 w 4274"/>
                <a:gd name="T5" fmla="*/ 0 h 4274"/>
                <a:gd name="T6" fmla="*/ 0 w 4274"/>
                <a:gd name="T7" fmla="*/ 0 h 4274"/>
                <a:gd name="T8" fmla="*/ 0 w 4274"/>
                <a:gd name="T9" fmla="*/ 0 h 4274"/>
                <a:gd name="T10" fmla="*/ 0 w 4274"/>
                <a:gd name="T11" fmla="*/ 0 h 4274"/>
                <a:gd name="T12" fmla="*/ 0 w 4274"/>
                <a:gd name="T13" fmla="*/ 0 h 4274"/>
                <a:gd name="T14" fmla="*/ 0 w 4274"/>
                <a:gd name="T15" fmla="*/ 0 h 4274"/>
                <a:gd name="T16" fmla="*/ 0 w 4274"/>
                <a:gd name="T17" fmla="*/ 0 h 4274"/>
                <a:gd name="T18" fmla="*/ 0 w 4274"/>
                <a:gd name="T19" fmla="*/ 0 h 4274"/>
                <a:gd name="T20" fmla="*/ 0 w 4274"/>
                <a:gd name="T21" fmla="*/ 0 h 4274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4274" h="4274">
                  <a:moveTo>
                    <a:pt x="4192" y="110"/>
                  </a:moveTo>
                  <a:lnTo>
                    <a:pt x="4203" y="79"/>
                  </a:lnTo>
                  <a:lnTo>
                    <a:pt x="4274" y="4274"/>
                  </a:lnTo>
                  <a:lnTo>
                    <a:pt x="4203" y="79"/>
                  </a:lnTo>
                  <a:lnTo>
                    <a:pt x="4202" y="73"/>
                  </a:lnTo>
                  <a:lnTo>
                    <a:pt x="4184" y="23"/>
                  </a:lnTo>
                  <a:lnTo>
                    <a:pt x="18" y="4190"/>
                  </a:lnTo>
                  <a:lnTo>
                    <a:pt x="0" y="0"/>
                  </a:lnTo>
                  <a:lnTo>
                    <a:pt x="18" y="4190"/>
                  </a:lnTo>
                  <a:lnTo>
                    <a:pt x="65" y="4237"/>
                  </a:lnTo>
                  <a:lnTo>
                    <a:pt x="4192" y="110"/>
                  </a:lnTo>
                  <a:close/>
                </a:path>
              </a:pathLst>
            </a:custGeom>
            <a:blipFill dpi="0" rotWithShape="0">
              <a:blip r:embed="rId23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245" name="未知">
              <a:extLst>
                <a:ext uri="{FF2B5EF4-FFF2-40B4-BE49-F238E27FC236}">
                  <a16:creationId xmlns:a16="http://schemas.microsoft.com/office/drawing/2014/main" id="{6E9A47F9-2E92-8807-8C3B-B5AE86DCEB2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" y="178"/>
              <a:ext cx="1730" cy="1729"/>
            </a:xfrm>
            <a:custGeom>
              <a:avLst/>
              <a:gdLst>
                <a:gd name="T0" fmla="*/ 0 w 4325"/>
                <a:gd name="T1" fmla="*/ 0 h 4324"/>
                <a:gd name="T2" fmla="*/ 0 w 4325"/>
                <a:gd name="T3" fmla="*/ 0 h 4324"/>
                <a:gd name="T4" fmla="*/ 0 w 4325"/>
                <a:gd name="T5" fmla="*/ 0 h 4324"/>
                <a:gd name="T6" fmla="*/ 0 w 4325"/>
                <a:gd name="T7" fmla="*/ 0 h 4324"/>
                <a:gd name="T8" fmla="*/ 0 w 4325"/>
                <a:gd name="T9" fmla="*/ 0 h 4324"/>
                <a:gd name="T10" fmla="*/ 0 w 4325"/>
                <a:gd name="T11" fmla="*/ 0 h 4324"/>
                <a:gd name="T12" fmla="*/ 0 w 4325"/>
                <a:gd name="T13" fmla="*/ 0 h 4324"/>
                <a:gd name="T14" fmla="*/ 0 w 4325"/>
                <a:gd name="T15" fmla="*/ 0 h 4324"/>
                <a:gd name="T16" fmla="*/ 0 w 4325"/>
                <a:gd name="T17" fmla="*/ 0 h 4324"/>
                <a:gd name="T18" fmla="*/ 0 w 4325"/>
                <a:gd name="T19" fmla="*/ 0 h 4324"/>
                <a:gd name="T20" fmla="*/ 0 w 4325"/>
                <a:gd name="T21" fmla="*/ 0 h 4324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4325" h="4324">
                  <a:moveTo>
                    <a:pt x="4266" y="60"/>
                  </a:moveTo>
                  <a:lnTo>
                    <a:pt x="4218" y="22"/>
                  </a:lnTo>
                  <a:lnTo>
                    <a:pt x="4159" y="0"/>
                  </a:lnTo>
                  <a:lnTo>
                    <a:pt x="4152" y="0"/>
                  </a:lnTo>
                  <a:lnTo>
                    <a:pt x="0" y="4137"/>
                  </a:lnTo>
                  <a:lnTo>
                    <a:pt x="187" y="4324"/>
                  </a:lnTo>
                  <a:lnTo>
                    <a:pt x="4314" y="197"/>
                  </a:lnTo>
                  <a:lnTo>
                    <a:pt x="4325" y="166"/>
                  </a:lnTo>
                  <a:lnTo>
                    <a:pt x="4324" y="160"/>
                  </a:lnTo>
                  <a:lnTo>
                    <a:pt x="4299" y="99"/>
                  </a:lnTo>
                  <a:lnTo>
                    <a:pt x="4266" y="60"/>
                  </a:lnTo>
                  <a:close/>
                </a:path>
              </a:pathLst>
            </a:custGeom>
            <a:noFill/>
            <a:ln w="635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246" name="未知">
              <a:extLst>
                <a:ext uri="{FF2B5EF4-FFF2-40B4-BE49-F238E27FC236}">
                  <a16:creationId xmlns:a16="http://schemas.microsoft.com/office/drawing/2014/main" id="{50E8459C-4E1F-4316-F896-F466659BF8F5}"/>
                </a:ext>
              </a:extLst>
            </p:cNvPr>
            <p:cNvSpPr>
              <a:spLocks/>
            </p:cNvSpPr>
            <p:nvPr/>
          </p:nvSpPr>
          <p:spPr bwMode="auto">
            <a:xfrm>
              <a:off x="363" y="1483"/>
              <a:ext cx="14" cy="241"/>
            </a:xfrm>
            <a:custGeom>
              <a:avLst/>
              <a:gdLst>
                <a:gd name="T0" fmla="*/ 0 w 35"/>
                <a:gd name="T1" fmla="*/ 0 h 603"/>
                <a:gd name="T2" fmla="*/ 0 w 35"/>
                <a:gd name="T3" fmla="*/ 0 h 603"/>
                <a:gd name="T4" fmla="*/ 0 w 35"/>
                <a:gd name="T5" fmla="*/ 0 h 603"/>
                <a:gd name="T6" fmla="*/ 0 w 35"/>
                <a:gd name="T7" fmla="*/ 0 h 603"/>
                <a:gd name="T8" fmla="*/ 0 w 35"/>
                <a:gd name="T9" fmla="*/ 0 h 60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" h="603">
                  <a:moveTo>
                    <a:pt x="35" y="568"/>
                  </a:moveTo>
                  <a:lnTo>
                    <a:pt x="35" y="0"/>
                  </a:lnTo>
                  <a:lnTo>
                    <a:pt x="0" y="0"/>
                  </a:lnTo>
                  <a:lnTo>
                    <a:pt x="0" y="603"/>
                  </a:lnTo>
                  <a:lnTo>
                    <a:pt x="35" y="56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247" name="未知">
              <a:extLst>
                <a:ext uri="{FF2B5EF4-FFF2-40B4-BE49-F238E27FC236}">
                  <a16:creationId xmlns:a16="http://schemas.microsoft.com/office/drawing/2014/main" id="{628AF00D-115B-5B48-2012-97C01422C0DE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" y="1483"/>
              <a:ext cx="17" cy="227"/>
            </a:xfrm>
            <a:custGeom>
              <a:avLst/>
              <a:gdLst>
                <a:gd name="T0" fmla="*/ 0 w 41"/>
                <a:gd name="T1" fmla="*/ 0 h 568"/>
                <a:gd name="T2" fmla="*/ 0 w 41"/>
                <a:gd name="T3" fmla="*/ 0 h 568"/>
                <a:gd name="T4" fmla="*/ 0 w 41"/>
                <a:gd name="T5" fmla="*/ 0 h 568"/>
                <a:gd name="T6" fmla="*/ 0 w 41"/>
                <a:gd name="T7" fmla="*/ 0 h 568"/>
                <a:gd name="T8" fmla="*/ 0 w 41"/>
                <a:gd name="T9" fmla="*/ 0 h 5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1" h="568">
                  <a:moveTo>
                    <a:pt x="41" y="528"/>
                  </a:moveTo>
                  <a:lnTo>
                    <a:pt x="41" y="0"/>
                  </a:lnTo>
                  <a:lnTo>
                    <a:pt x="0" y="0"/>
                  </a:lnTo>
                  <a:lnTo>
                    <a:pt x="0" y="568"/>
                  </a:lnTo>
                  <a:lnTo>
                    <a:pt x="41" y="528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248" name="未知">
              <a:extLst>
                <a:ext uri="{FF2B5EF4-FFF2-40B4-BE49-F238E27FC236}">
                  <a16:creationId xmlns:a16="http://schemas.microsoft.com/office/drawing/2014/main" id="{929E5B06-DF50-FBB9-A622-60D85EB96EA3}"/>
                </a:ext>
              </a:extLst>
            </p:cNvPr>
            <p:cNvSpPr>
              <a:spLocks/>
            </p:cNvSpPr>
            <p:nvPr/>
          </p:nvSpPr>
          <p:spPr bwMode="auto">
            <a:xfrm>
              <a:off x="394" y="1483"/>
              <a:ext cx="16" cy="211"/>
            </a:xfrm>
            <a:custGeom>
              <a:avLst/>
              <a:gdLst>
                <a:gd name="T0" fmla="*/ 0 w 40"/>
                <a:gd name="T1" fmla="*/ 0 h 529"/>
                <a:gd name="T2" fmla="*/ 0 w 40"/>
                <a:gd name="T3" fmla="*/ 0 h 529"/>
                <a:gd name="T4" fmla="*/ 0 w 40"/>
                <a:gd name="T5" fmla="*/ 0 h 529"/>
                <a:gd name="T6" fmla="*/ 0 w 40"/>
                <a:gd name="T7" fmla="*/ 0 h 529"/>
                <a:gd name="T8" fmla="*/ 0 w 40"/>
                <a:gd name="T9" fmla="*/ 0 h 5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" h="529">
                  <a:moveTo>
                    <a:pt x="40" y="489"/>
                  </a:moveTo>
                  <a:lnTo>
                    <a:pt x="40" y="0"/>
                  </a:lnTo>
                  <a:lnTo>
                    <a:pt x="0" y="1"/>
                  </a:lnTo>
                  <a:lnTo>
                    <a:pt x="0" y="529"/>
                  </a:lnTo>
                  <a:lnTo>
                    <a:pt x="40" y="48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249" name="未知">
              <a:extLst>
                <a:ext uri="{FF2B5EF4-FFF2-40B4-BE49-F238E27FC236}">
                  <a16:creationId xmlns:a16="http://schemas.microsoft.com/office/drawing/2014/main" id="{DD58CC8C-ABC4-80D5-5E87-79B7C6842181}"/>
                </a:ext>
              </a:extLst>
            </p:cNvPr>
            <p:cNvSpPr>
              <a:spLocks/>
            </p:cNvSpPr>
            <p:nvPr/>
          </p:nvSpPr>
          <p:spPr bwMode="auto">
            <a:xfrm>
              <a:off x="415" y="1483"/>
              <a:ext cx="0" cy="190"/>
            </a:xfrm>
            <a:custGeom>
              <a:avLst/>
              <a:gdLst>
                <a:gd name="T0" fmla="*/ 0 h 477"/>
                <a:gd name="T1" fmla="*/ 0 h 477"/>
                <a:gd name="T2" fmla="*/ 0 60000 65536"/>
                <a:gd name="T3" fmla="*/ 0 60000 65536"/>
              </a:gdLst>
              <a:ahLst/>
              <a:cxnLst>
                <a:cxn ang="T2">
                  <a:pos x="0" y="T0"/>
                </a:cxn>
                <a:cxn ang="T3">
                  <a:pos x="0" y="T1"/>
                </a:cxn>
              </a:cxnLst>
              <a:rect l="0" t="0" r="r" b="b"/>
              <a:pathLst>
                <a:path h="477">
                  <a:moveTo>
                    <a:pt x="0" y="0"/>
                  </a:moveTo>
                  <a:lnTo>
                    <a:pt x="0" y="477"/>
                  </a:lnTo>
                </a:path>
              </a:pathLst>
            </a:custGeom>
            <a:noFill/>
            <a:ln w="16471" cmpd="sng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250" name="未知">
              <a:extLst>
                <a:ext uri="{FF2B5EF4-FFF2-40B4-BE49-F238E27FC236}">
                  <a16:creationId xmlns:a16="http://schemas.microsoft.com/office/drawing/2014/main" id="{DA2D0BE0-2C21-1479-A2D4-F498B9D9D0FA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" y="1483"/>
              <a:ext cx="0" cy="180"/>
            </a:xfrm>
            <a:custGeom>
              <a:avLst/>
              <a:gdLst>
                <a:gd name="T0" fmla="*/ 0 h 451"/>
                <a:gd name="T1" fmla="*/ 0 h 451"/>
                <a:gd name="T2" fmla="*/ 0 60000 65536"/>
                <a:gd name="T3" fmla="*/ 0 60000 65536"/>
              </a:gdLst>
              <a:ahLst/>
              <a:cxnLst>
                <a:cxn ang="T2">
                  <a:pos x="0" y="T0"/>
                </a:cxn>
                <a:cxn ang="T3">
                  <a:pos x="0" y="T1"/>
                </a:cxn>
              </a:cxnLst>
              <a:rect l="0" t="0" r="r" b="b"/>
              <a:pathLst>
                <a:path h="451">
                  <a:moveTo>
                    <a:pt x="0" y="0"/>
                  </a:moveTo>
                  <a:lnTo>
                    <a:pt x="0" y="451"/>
                  </a:lnTo>
                </a:path>
              </a:pathLst>
            </a:custGeom>
            <a:noFill/>
            <a:ln w="16471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251" name="未知">
              <a:extLst>
                <a:ext uri="{FF2B5EF4-FFF2-40B4-BE49-F238E27FC236}">
                  <a16:creationId xmlns:a16="http://schemas.microsoft.com/office/drawing/2014/main" id="{7DE505FA-13B4-4903-244E-00A9B8771D95}"/>
                </a:ext>
              </a:extLst>
            </p:cNvPr>
            <p:cNvSpPr>
              <a:spLocks/>
            </p:cNvSpPr>
            <p:nvPr/>
          </p:nvSpPr>
          <p:spPr bwMode="auto">
            <a:xfrm>
              <a:off x="363" y="1483"/>
              <a:ext cx="65" cy="241"/>
            </a:xfrm>
            <a:custGeom>
              <a:avLst/>
              <a:gdLst>
                <a:gd name="T0" fmla="*/ 0 w 161"/>
                <a:gd name="T1" fmla="*/ 0 h 604"/>
                <a:gd name="T2" fmla="*/ 0 w 161"/>
                <a:gd name="T3" fmla="*/ 0 h 604"/>
                <a:gd name="T4" fmla="*/ 0 w 161"/>
                <a:gd name="T5" fmla="*/ 0 h 604"/>
                <a:gd name="T6" fmla="*/ 0 w 161"/>
                <a:gd name="T7" fmla="*/ 0 h 604"/>
                <a:gd name="T8" fmla="*/ 0 w 161"/>
                <a:gd name="T9" fmla="*/ 0 h 60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61" h="604">
                  <a:moveTo>
                    <a:pt x="161" y="0"/>
                  </a:moveTo>
                  <a:lnTo>
                    <a:pt x="161" y="445"/>
                  </a:lnTo>
                  <a:lnTo>
                    <a:pt x="0" y="604"/>
                  </a:lnTo>
                  <a:lnTo>
                    <a:pt x="0" y="1"/>
                  </a:lnTo>
                  <a:lnTo>
                    <a:pt x="161" y="0"/>
                  </a:lnTo>
                  <a:close/>
                </a:path>
              </a:pathLst>
            </a:custGeom>
            <a:noFill/>
            <a:ln w="635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252" name="未知">
              <a:extLst>
                <a:ext uri="{FF2B5EF4-FFF2-40B4-BE49-F238E27FC236}">
                  <a16:creationId xmlns:a16="http://schemas.microsoft.com/office/drawing/2014/main" id="{6D2663BE-F26D-F45C-07A0-6BD6ED904459}"/>
                </a:ext>
              </a:extLst>
            </p:cNvPr>
            <p:cNvSpPr>
              <a:spLocks/>
            </p:cNvSpPr>
            <p:nvPr/>
          </p:nvSpPr>
          <p:spPr bwMode="auto">
            <a:xfrm>
              <a:off x="338" y="1638"/>
              <a:ext cx="109" cy="109"/>
            </a:xfrm>
            <a:custGeom>
              <a:avLst/>
              <a:gdLst>
                <a:gd name="T0" fmla="*/ 0 w 272"/>
                <a:gd name="T1" fmla="*/ 0 h 272"/>
                <a:gd name="T2" fmla="*/ 0 w 272"/>
                <a:gd name="T3" fmla="*/ 0 h 272"/>
                <a:gd name="T4" fmla="*/ 0 w 272"/>
                <a:gd name="T5" fmla="*/ 0 h 272"/>
                <a:gd name="T6" fmla="*/ 0 w 272"/>
                <a:gd name="T7" fmla="*/ 0 h 272"/>
                <a:gd name="T8" fmla="*/ 0 w 272"/>
                <a:gd name="T9" fmla="*/ 0 h 272"/>
                <a:gd name="T10" fmla="*/ 0 w 272"/>
                <a:gd name="T11" fmla="*/ 0 h 272"/>
                <a:gd name="T12" fmla="*/ 0 w 272"/>
                <a:gd name="T13" fmla="*/ 0 h 272"/>
                <a:gd name="T14" fmla="*/ 0 w 272"/>
                <a:gd name="T15" fmla="*/ 0 h 272"/>
                <a:gd name="T16" fmla="*/ 0 w 272"/>
                <a:gd name="T17" fmla="*/ 0 h 272"/>
                <a:gd name="T18" fmla="*/ 0 w 272"/>
                <a:gd name="T19" fmla="*/ 0 h 272"/>
                <a:gd name="T20" fmla="*/ 0 w 272"/>
                <a:gd name="T21" fmla="*/ 0 h 272"/>
                <a:gd name="T22" fmla="*/ 0 w 272"/>
                <a:gd name="T23" fmla="*/ 0 h 272"/>
                <a:gd name="T24" fmla="*/ 0 w 272"/>
                <a:gd name="T25" fmla="*/ 0 h 272"/>
                <a:gd name="T26" fmla="*/ 0 w 272"/>
                <a:gd name="T27" fmla="*/ 0 h 272"/>
                <a:gd name="T28" fmla="*/ 0 w 272"/>
                <a:gd name="T29" fmla="*/ 0 h 272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272" h="272">
                  <a:moveTo>
                    <a:pt x="54" y="248"/>
                  </a:moveTo>
                  <a:lnTo>
                    <a:pt x="247" y="59"/>
                  </a:lnTo>
                  <a:lnTo>
                    <a:pt x="248" y="53"/>
                  </a:lnTo>
                  <a:lnTo>
                    <a:pt x="272" y="272"/>
                  </a:lnTo>
                  <a:lnTo>
                    <a:pt x="248" y="53"/>
                  </a:lnTo>
                  <a:lnTo>
                    <a:pt x="248" y="51"/>
                  </a:lnTo>
                  <a:lnTo>
                    <a:pt x="234" y="39"/>
                  </a:lnTo>
                  <a:lnTo>
                    <a:pt x="232" y="39"/>
                  </a:lnTo>
                  <a:lnTo>
                    <a:pt x="50" y="210"/>
                  </a:lnTo>
                  <a:lnTo>
                    <a:pt x="39" y="234"/>
                  </a:lnTo>
                  <a:lnTo>
                    <a:pt x="0" y="0"/>
                  </a:lnTo>
                  <a:lnTo>
                    <a:pt x="39" y="234"/>
                  </a:lnTo>
                  <a:lnTo>
                    <a:pt x="39" y="236"/>
                  </a:lnTo>
                  <a:lnTo>
                    <a:pt x="53" y="248"/>
                  </a:lnTo>
                  <a:lnTo>
                    <a:pt x="54" y="248"/>
                  </a:lnTo>
                  <a:close/>
                </a:path>
              </a:pathLst>
            </a:custGeom>
            <a:blipFill dpi="0" rotWithShape="0">
              <a:blip r:embed="rId24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253" name="未知">
              <a:extLst>
                <a:ext uri="{FF2B5EF4-FFF2-40B4-BE49-F238E27FC236}">
                  <a16:creationId xmlns:a16="http://schemas.microsoft.com/office/drawing/2014/main" id="{401ABD8C-E709-16BE-A624-1A24AF96046A}"/>
                </a:ext>
              </a:extLst>
            </p:cNvPr>
            <p:cNvSpPr>
              <a:spLocks/>
            </p:cNvSpPr>
            <p:nvPr/>
          </p:nvSpPr>
          <p:spPr bwMode="auto">
            <a:xfrm>
              <a:off x="352" y="1652"/>
              <a:ext cx="101" cy="101"/>
            </a:xfrm>
            <a:custGeom>
              <a:avLst/>
              <a:gdLst>
                <a:gd name="T0" fmla="*/ 0 w 252"/>
                <a:gd name="T1" fmla="*/ 0 h 252"/>
                <a:gd name="T2" fmla="*/ 0 w 252"/>
                <a:gd name="T3" fmla="*/ 0 h 252"/>
                <a:gd name="T4" fmla="*/ 0 w 252"/>
                <a:gd name="T5" fmla="*/ 0 h 252"/>
                <a:gd name="T6" fmla="*/ 0 w 252"/>
                <a:gd name="T7" fmla="*/ 0 h 252"/>
                <a:gd name="T8" fmla="*/ 0 w 252"/>
                <a:gd name="T9" fmla="*/ 0 h 252"/>
                <a:gd name="T10" fmla="*/ 0 w 252"/>
                <a:gd name="T11" fmla="*/ 0 h 252"/>
                <a:gd name="T12" fmla="*/ 0 w 252"/>
                <a:gd name="T13" fmla="*/ 0 h 252"/>
                <a:gd name="T14" fmla="*/ 0 w 252"/>
                <a:gd name="T15" fmla="*/ 0 h 252"/>
                <a:gd name="T16" fmla="*/ 0 w 252"/>
                <a:gd name="T17" fmla="*/ 0 h 25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52" h="252">
                  <a:moveTo>
                    <a:pt x="25" y="212"/>
                  </a:moveTo>
                  <a:lnTo>
                    <a:pt x="202" y="41"/>
                  </a:lnTo>
                  <a:lnTo>
                    <a:pt x="212" y="24"/>
                  </a:lnTo>
                  <a:lnTo>
                    <a:pt x="252" y="252"/>
                  </a:lnTo>
                  <a:lnTo>
                    <a:pt x="212" y="24"/>
                  </a:lnTo>
                  <a:lnTo>
                    <a:pt x="24" y="212"/>
                  </a:lnTo>
                  <a:lnTo>
                    <a:pt x="0" y="0"/>
                  </a:lnTo>
                  <a:lnTo>
                    <a:pt x="24" y="212"/>
                  </a:lnTo>
                  <a:lnTo>
                    <a:pt x="25" y="212"/>
                  </a:lnTo>
                  <a:close/>
                </a:path>
              </a:pathLst>
            </a:custGeom>
            <a:blipFill dpi="0" rotWithShape="0">
              <a:blip r:embed="rId25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254" name="未知">
              <a:extLst>
                <a:ext uri="{FF2B5EF4-FFF2-40B4-BE49-F238E27FC236}">
                  <a16:creationId xmlns:a16="http://schemas.microsoft.com/office/drawing/2014/main" id="{471A0FFC-3B89-AF34-854A-A740166A7836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" y="1653"/>
              <a:ext cx="83" cy="84"/>
            </a:xfrm>
            <a:custGeom>
              <a:avLst/>
              <a:gdLst>
                <a:gd name="T0" fmla="*/ 0 w 209"/>
                <a:gd name="T1" fmla="*/ 0 h 209"/>
                <a:gd name="T2" fmla="*/ 0 w 209"/>
                <a:gd name="T3" fmla="*/ 0 h 209"/>
                <a:gd name="T4" fmla="*/ 0 w 209"/>
                <a:gd name="T5" fmla="*/ 0 h 209"/>
                <a:gd name="T6" fmla="*/ 0 w 209"/>
                <a:gd name="T7" fmla="*/ 0 h 209"/>
                <a:gd name="T8" fmla="*/ 0 w 209"/>
                <a:gd name="T9" fmla="*/ 0 h 209"/>
                <a:gd name="T10" fmla="*/ 0 w 209"/>
                <a:gd name="T11" fmla="*/ 0 h 209"/>
                <a:gd name="T12" fmla="*/ 0 w 209"/>
                <a:gd name="T13" fmla="*/ 0 h 209"/>
                <a:gd name="T14" fmla="*/ 0 w 209"/>
                <a:gd name="T15" fmla="*/ 0 h 209"/>
                <a:gd name="T16" fmla="*/ 0 w 209"/>
                <a:gd name="T17" fmla="*/ 0 h 209"/>
                <a:gd name="T18" fmla="*/ 0 w 209"/>
                <a:gd name="T19" fmla="*/ 0 h 209"/>
                <a:gd name="T20" fmla="*/ 0 w 209"/>
                <a:gd name="T21" fmla="*/ 0 h 20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209" h="209">
                  <a:moveTo>
                    <a:pt x="198" y="37"/>
                  </a:moveTo>
                  <a:lnTo>
                    <a:pt x="209" y="14"/>
                  </a:lnTo>
                  <a:lnTo>
                    <a:pt x="209" y="12"/>
                  </a:lnTo>
                  <a:lnTo>
                    <a:pt x="195" y="0"/>
                  </a:lnTo>
                  <a:lnTo>
                    <a:pt x="193" y="0"/>
                  </a:lnTo>
                  <a:lnTo>
                    <a:pt x="11" y="171"/>
                  </a:lnTo>
                  <a:lnTo>
                    <a:pt x="0" y="195"/>
                  </a:lnTo>
                  <a:lnTo>
                    <a:pt x="0" y="197"/>
                  </a:lnTo>
                  <a:lnTo>
                    <a:pt x="14" y="209"/>
                  </a:lnTo>
                  <a:lnTo>
                    <a:pt x="15" y="209"/>
                  </a:lnTo>
                  <a:lnTo>
                    <a:pt x="198" y="37"/>
                  </a:lnTo>
                  <a:close/>
                </a:path>
              </a:pathLst>
            </a:custGeom>
            <a:noFill/>
            <a:ln w="635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255" name="未知">
              <a:extLst>
                <a:ext uri="{FF2B5EF4-FFF2-40B4-BE49-F238E27FC236}">
                  <a16:creationId xmlns:a16="http://schemas.microsoft.com/office/drawing/2014/main" id="{D4F218A3-2E6B-FCF4-31AB-EC971261B609}"/>
                </a:ext>
              </a:extLst>
            </p:cNvPr>
            <p:cNvSpPr>
              <a:spLocks/>
            </p:cNvSpPr>
            <p:nvPr/>
          </p:nvSpPr>
          <p:spPr bwMode="auto">
            <a:xfrm>
              <a:off x="1488" y="709"/>
              <a:ext cx="19" cy="19"/>
            </a:xfrm>
            <a:custGeom>
              <a:avLst/>
              <a:gdLst>
                <a:gd name="T0" fmla="*/ 0 w 47"/>
                <a:gd name="T1" fmla="*/ 0 h 47"/>
                <a:gd name="T2" fmla="*/ 0 w 47"/>
                <a:gd name="T3" fmla="*/ 0 h 47"/>
                <a:gd name="T4" fmla="*/ 0 w 47"/>
                <a:gd name="T5" fmla="*/ 0 h 47"/>
                <a:gd name="T6" fmla="*/ 0 w 47"/>
                <a:gd name="T7" fmla="*/ 0 h 47"/>
                <a:gd name="T8" fmla="*/ 0 w 47"/>
                <a:gd name="T9" fmla="*/ 0 h 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7" h="47">
                  <a:moveTo>
                    <a:pt x="47" y="39"/>
                  </a:moveTo>
                  <a:lnTo>
                    <a:pt x="39" y="47"/>
                  </a:lnTo>
                  <a:lnTo>
                    <a:pt x="0" y="8"/>
                  </a:lnTo>
                  <a:lnTo>
                    <a:pt x="8" y="0"/>
                  </a:lnTo>
                  <a:lnTo>
                    <a:pt x="47" y="39"/>
                  </a:lnTo>
                  <a:close/>
                </a:path>
              </a:pathLst>
            </a:custGeom>
            <a:solidFill>
              <a:srgbClr val="E86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256" name="未知">
              <a:extLst>
                <a:ext uri="{FF2B5EF4-FFF2-40B4-BE49-F238E27FC236}">
                  <a16:creationId xmlns:a16="http://schemas.microsoft.com/office/drawing/2014/main" id="{EAE72908-D6E3-210C-45E4-DA9A8CEFC5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88" y="709"/>
              <a:ext cx="19" cy="19"/>
            </a:xfrm>
            <a:custGeom>
              <a:avLst/>
              <a:gdLst>
                <a:gd name="T0" fmla="*/ 0 w 47"/>
                <a:gd name="T1" fmla="*/ 0 h 47"/>
                <a:gd name="T2" fmla="*/ 0 w 47"/>
                <a:gd name="T3" fmla="*/ 0 h 47"/>
                <a:gd name="T4" fmla="*/ 0 w 47"/>
                <a:gd name="T5" fmla="*/ 0 h 47"/>
                <a:gd name="T6" fmla="*/ 0 w 47"/>
                <a:gd name="T7" fmla="*/ 0 h 47"/>
                <a:gd name="T8" fmla="*/ 0 w 47"/>
                <a:gd name="T9" fmla="*/ 0 h 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7" h="47">
                  <a:moveTo>
                    <a:pt x="0" y="8"/>
                  </a:moveTo>
                  <a:lnTo>
                    <a:pt x="39" y="47"/>
                  </a:lnTo>
                  <a:lnTo>
                    <a:pt x="47" y="39"/>
                  </a:lnTo>
                  <a:lnTo>
                    <a:pt x="8" y="0"/>
                  </a:lnTo>
                  <a:lnTo>
                    <a:pt x="0" y="8"/>
                  </a:lnTo>
                  <a:close/>
                </a:path>
              </a:pathLst>
            </a:custGeom>
            <a:noFill/>
            <a:ln w="635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257" name="Rectangle 287">
              <a:extLst>
                <a:ext uri="{FF2B5EF4-FFF2-40B4-BE49-F238E27FC236}">
                  <a16:creationId xmlns:a16="http://schemas.microsoft.com/office/drawing/2014/main" id="{91B1C49C-3A52-0C97-3D43-8A8FDA2974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93" y="700"/>
              <a:ext cx="22" cy="6"/>
            </a:xfrm>
            <a:prstGeom prst="rect">
              <a:avLst/>
            </a:prstGeom>
            <a:solidFill>
              <a:srgbClr val="E86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1pPr>
              <a:lvl2pPr marL="742950" indent="-28575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2pPr>
              <a:lvl3pPr marL="11430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3pPr>
              <a:lvl4pPr marL="16002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4pPr>
              <a:lvl5pPr marL="20574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sng" strike="noStrike" kern="1200" cap="none" spc="0" normalizeH="0" baseline="0" noProof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Arial" panose="020B0604020202020204" pitchFamily="34" charset="0"/>
                <a:ea typeface="华文新魏" panose="02010800040101010101" pitchFamily="2" charset="-122"/>
                <a:cs typeface="+mn-cs"/>
              </a:endParaRPr>
            </a:p>
          </p:txBody>
        </p:sp>
        <p:sp>
          <p:nvSpPr>
            <p:cNvPr id="1258" name="Rectangle 288">
              <a:extLst>
                <a:ext uri="{FF2B5EF4-FFF2-40B4-BE49-F238E27FC236}">
                  <a16:creationId xmlns:a16="http://schemas.microsoft.com/office/drawing/2014/main" id="{52B8806A-F19E-E948-C78E-CB7C827B0E48}"/>
                </a:ext>
              </a:extLst>
            </p:cNvPr>
            <p:cNvSpPr>
              <a:spLocks/>
            </p:cNvSpPr>
            <p:nvPr/>
          </p:nvSpPr>
          <p:spPr bwMode="auto">
            <a:xfrm>
              <a:off x="1493" y="700"/>
              <a:ext cx="22" cy="6"/>
            </a:xfrm>
            <a:prstGeom prst="rect">
              <a:avLst/>
            </a:prstGeom>
            <a:noFill/>
            <a:ln w="63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1pPr>
              <a:lvl2pPr marL="742950" indent="-28575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2pPr>
              <a:lvl3pPr marL="11430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3pPr>
              <a:lvl4pPr marL="16002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4pPr>
              <a:lvl5pPr marL="20574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sng" strike="noStrike" kern="1200" cap="none" spc="0" normalizeH="0" baseline="0" noProof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Arial" panose="020B0604020202020204" pitchFamily="34" charset="0"/>
                <a:ea typeface="华文新魏" panose="02010800040101010101" pitchFamily="2" charset="-122"/>
                <a:cs typeface="+mn-cs"/>
              </a:endParaRPr>
            </a:p>
          </p:txBody>
        </p:sp>
        <p:sp>
          <p:nvSpPr>
            <p:cNvPr id="1259" name="未知">
              <a:extLst>
                <a:ext uri="{FF2B5EF4-FFF2-40B4-BE49-F238E27FC236}">
                  <a16:creationId xmlns:a16="http://schemas.microsoft.com/office/drawing/2014/main" id="{517659D2-9DAA-149B-D882-56DE5BB35A4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88" y="679"/>
              <a:ext cx="19" cy="18"/>
            </a:xfrm>
            <a:custGeom>
              <a:avLst/>
              <a:gdLst>
                <a:gd name="T0" fmla="*/ 0 w 47"/>
                <a:gd name="T1" fmla="*/ 0 h 47"/>
                <a:gd name="T2" fmla="*/ 0 w 47"/>
                <a:gd name="T3" fmla="*/ 0 h 47"/>
                <a:gd name="T4" fmla="*/ 0 w 47"/>
                <a:gd name="T5" fmla="*/ 0 h 47"/>
                <a:gd name="T6" fmla="*/ 0 w 47"/>
                <a:gd name="T7" fmla="*/ 0 h 47"/>
                <a:gd name="T8" fmla="*/ 0 w 47"/>
                <a:gd name="T9" fmla="*/ 0 h 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7" h="47">
                  <a:moveTo>
                    <a:pt x="47" y="8"/>
                  </a:moveTo>
                  <a:lnTo>
                    <a:pt x="8" y="47"/>
                  </a:lnTo>
                  <a:lnTo>
                    <a:pt x="0" y="39"/>
                  </a:lnTo>
                  <a:lnTo>
                    <a:pt x="39" y="0"/>
                  </a:lnTo>
                  <a:lnTo>
                    <a:pt x="47" y="8"/>
                  </a:lnTo>
                  <a:close/>
                </a:path>
              </a:pathLst>
            </a:custGeom>
            <a:solidFill>
              <a:srgbClr val="E86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260" name="未知">
              <a:extLst>
                <a:ext uri="{FF2B5EF4-FFF2-40B4-BE49-F238E27FC236}">
                  <a16:creationId xmlns:a16="http://schemas.microsoft.com/office/drawing/2014/main" id="{F1752852-299D-9B8C-0E62-CD4CC5295B3D}"/>
                </a:ext>
              </a:extLst>
            </p:cNvPr>
            <p:cNvSpPr>
              <a:spLocks/>
            </p:cNvSpPr>
            <p:nvPr/>
          </p:nvSpPr>
          <p:spPr bwMode="auto">
            <a:xfrm>
              <a:off x="1488" y="679"/>
              <a:ext cx="19" cy="18"/>
            </a:xfrm>
            <a:custGeom>
              <a:avLst/>
              <a:gdLst>
                <a:gd name="T0" fmla="*/ 0 w 47"/>
                <a:gd name="T1" fmla="*/ 0 h 47"/>
                <a:gd name="T2" fmla="*/ 0 w 47"/>
                <a:gd name="T3" fmla="*/ 0 h 47"/>
                <a:gd name="T4" fmla="*/ 0 w 47"/>
                <a:gd name="T5" fmla="*/ 0 h 47"/>
                <a:gd name="T6" fmla="*/ 0 w 47"/>
                <a:gd name="T7" fmla="*/ 0 h 47"/>
                <a:gd name="T8" fmla="*/ 0 w 47"/>
                <a:gd name="T9" fmla="*/ 0 h 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7" h="47">
                  <a:moveTo>
                    <a:pt x="8" y="47"/>
                  </a:moveTo>
                  <a:lnTo>
                    <a:pt x="47" y="8"/>
                  </a:lnTo>
                  <a:lnTo>
                    <a:pt x="39" y="0"/>
                  </a:lnTo>
                  <a:lnTo>
                    <a:pt x="0" y="39"/>
                  </a:lnTo>
                  <a:lnTo>
                    <a:pt x="8" y="47"/>
                  </a:lnTo>
                  <a:close/>
                </a:path>
              </a:pathLst>
            </a:custGeom>
            <a:noFill/>
            <a:ln w="635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261" name="Rectangle 291">
              <a:extLst>
                <a:ext uri="{FF2B5EF4-FFF2-40B4-BE49-F238E27FC236}">
                  <a16:creationId xmlns:a16="http://schemas.microsoft.com/office/drawing/2014/main" id="{C5AEE109-4D96-1EEC-4147-A3168D9D05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9" y="671"/>
              <a:ext cx="6" cy="22"/>
            </a:xfrm>
            <a:prstGeom prst="rect">
              <a:avLst/>
            </a:prstGeom>
            <a:solidFill>
              <a:srgbClr val="E86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1pPr>
              <a:lvl2pPr marL="742950" indent="-28575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2pPr>
              <a:lvl3pPr marL="11430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3pPr>
              <a:lvl4pPr marL="16002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4pPr>
              <a:lvl5pPr marL="20574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sng" strike="noStrike" kern="1200" cap="none" spc="0" normalizeH="0" baseline="0" noProof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Arial" panose="020B0604020202020204" pitchFamily="34" charset="0"/>
                <a:ea typeface="华文新魏" panose="02010800040101010101" pitchFamily="2" charset="-122"/>
                <a:cs typeface="+mn-cs"/>
              </a:endParaRPr>
            </a:p>
          </p:txBody>
        </p:sp>
        <p:sp>
          <p:nvSpPr>
            <p:cNvPr id="1262" name="Rectangle 292">
              <a:extLst>
                <a:ext uri="{FF2B5EF4-FFF2-40B4-BE49-F238E27FC236}">
                  <a16:creationId xmlns:a16="http://schemas.microsoft.com/office/drawing/2014/main" id="{D519EE4C-A15E-B690-DA7A-7C14187BF7A0}"/>
                </a:ext>
              </a:extLst>
            </p:cNvPr>
            <p:cNvSpPr>
              <a:spLocks/>
            </p:cNvSpPr>
            <p:nvPr/>
          </p:nvSpPr>
          <p:spPr bwMode="auto">
            <a:xfrm>
              <a:off x="1479" y="671"/>
              <a:ext cx="6" cy="22"/>
            </a:xfrm>
            <a:prstGeom prst="rect">
              <a:avLst/>
            </a:prstGeom>
            <a:noFill/>
            <a:ln w="63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1pPr>
              <a:lvl2pPr marL="742950" indent="-28575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2pPr>
              <a:lvl3pPr marL="11430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3pPr>
              <a:lvl4pPr marL="16002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4pPr>
              <a:lvl5pPr marL="20574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sng" strike="noStrike" kern="1200" cap="none" spc="0" normalizeH="0" baseline="0" noProof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Arial" panose="020B0604020202020204" pitchFamily="34" charset="0"/>
                <a:ea typeface="华文新魏" panose="02010800040101010101" pitchFamily="2" charset="-122"/>
                <a:cs typeface="+mn-cs"/>
              </a:endParaRPr>
            </a:p>
          </p:txBody>
        </p:sp>
        <p:sp>
          <p:nvSpPr>
            <p:cNvPr id="1263" name="Rectangle 293">
              <a:extLst>
                <a:ext uri="{FF2B5EF4-FFF2-40B4-BE49-F238E27FC236}">
                  <a16:creationId xmlns:a16="http://schemas.microsoft.com/office/drawing/2014/main" id="{2E26CFB8-F5F1-455D-9B6A-1268EDC5CC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50" y="700"/>
              <a:ext cx="21" cy="6"/>
            </a:xfrm>
            <a:prstGeom prst="rect">
              <a:avLst/>
            </a:prstGeom>
            <a:solidFill>
              <a:srgbClr val="E86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1pPr>
              <a:lvl2pPr marL="742950" indent="-28575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2pPr>
              <a:lvl3pPr marL="11430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3pPr>
              <a:lvl4pPr marL="16002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4pPr>
              <a:lvl5pPr marL="20574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sng" strike="noStrike" kern="1200" cap="none" spc="0" normalizeH="0" baseline="0" noProof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Arial" panose="020B0604020202020204" pitchFamily="34" charset="0"/>
                <a:ea typeface="华文新魏" panose="02010800040101010101" pitchFamily="2" charset="-122"/>
                <a:cs typeface="+mn-cs"/>
              </a:endParaRPr>
            </a:p>
          </p:txBody>
        </p:sp>
        <p:sp>
          <p:nvSpPr>
            <p:cNvPr id="1264" name="Rectangle 294">
              <a:extLst>
                <a:ext uri="{FF2B5EF4-FFF2-40B4-BE49-F238E27FC236}">
                  <a16:creationId xmlns:a16="http://schemas.microsoft.com/office/drawing/2014/main" id="{54B96A6F-AE47-7E70-5C8B-A0B51065EC1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50" y="700"/>
              <a:ext cx="21" cy="6"/>
            </a:xfrm>
            <a:prstGeom prst="rect">
              <a:avLst/>
            </a:prstGeom>
            <a:noFill/>
            <a:ln w="63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1pPr>
              <a:lvl2pPr marL="742950" indent="-28575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2pPr>
              <a:lvl3pPr marL="11430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3pPr>
              <a:lvl4pPr marL="16002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4pPr>
              <a:lvl5pPr marL="20574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sng" strike="noStrike" kern="1200" cap="none" spc="0" normalizeH="0" baseline="0" noProof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Arial" panose="020B0604020202020204" pitchFamily="34" charset="0"/>
                <a:ea typeface="华文新魏" panose="02010800040101010101" pitchFamily="2" charset="-122"/>
                <a:cs typeface="+mn-cs"/>
              </a:endParaRPr>
            </a:p>
          </p:txBody>
        </p:sp>
        <p:sp>
          <p:nvSpPr>
            <p:cNvPr id="1265" name="未知">
              <a:extLst>
                <a:ext uri="{FF2B5EF4-FFF2-40B4-BE49-F238E27FC236}">
                  <a16:creationId xmlns:a16="http://schemas.microsoft.com/office/drawing/2014/main" id="{D0DFF863-3907-BBE1-3E2E-730F861ACC8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58" y="709"/>
              <a:ext cx="18" cy="19"/>
            </a:xfrm>
            <a:custGeom>
              <a:avLst/>
              <a:gdLst>
                <a:gd name="T0" fmla="*/ 0 w 46"/>
                <a:gd name="T1" fmla="*/ 0 h 47"/>
                <a:gd name="T2" fmla="*/ 0 w 46"/>
                <a:gd name="T3" fmla="*/ 0 h 47"/>
                <a:gd name="T4" fmla="*/ 0 w 46"/>
                <a:gd name="T5" fmla="*/ 0 h 47"/>
                <a:gd name="T6" fmla="*/ 0 w 46"/>
                <a:gd name="T7" fmla="*/ 0 h 47"/>
                <a:gd name="T8" fmla="*/ 0 w 46"/>
                <a:gd name="T9" fmla="*/ 0 h 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6" h="47">
                  <a:moveTo>
                    <a:pt x="46" y="8"/>
                  </a:moveTo>
                  <a:lnTo>
                    <a:pt x="8" y="47"/>
                  </a:lnTo>
                  <a:lnTo>
                    <a:pt x="0" y="39"/>
                  </a:lnTo>
                  <a:lnTo>
                    <a:pt x="38" y="0"/>
                  </a:lnTo>
                  <a:lnTo>
                    <a:pt x="46" y="8"/>
                  </a:lnTo>
                  <a:close/>
                </a:path>
              </a:pathLst>
            </a:custGeom>
            <a:solidFill>
              <a:srgbClr val="E86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266" name="未知">
              <a:extLst>
                <a:ext uri="{FF2B5EF4-FFF2-40B4-BE49-F238E27FC236}">
                  <a16:creationId xmlns:a16="http://schemas.microsoft.com/office/drawing/2014/main" id="{4F5E1898-D8D4-7795-160B-D3F3BC3D4DA5}"/>
                </a:ext>
              </a:extLst>
            </p:cNvPr>
            <p:cNvSpPr>
              <a:spLocks/>
            </p:cNvSpPr>
            <p:nvPr/>
          </p:nvSpPr>
          <p:spPr bwMode="auto">
            <a:xfrm>
              <a:off x="1458" y="709"/>
              <a:ext cx="18" cy="19"/>
            </a:xfrm>
            <a:custGeom>
              <a:avLst/>
              <a:gdLst>
                <a:gd name="T0" fmla="*/ 0 w 46"/>
                <a:gd name="T1" fmla="*/ 0 h 47"/>
                <a:gd name="T2" fmla="*/ 0 w 46"/>
                <a:gd name="T3" fmla="*/ 0 h 47"/>
                <a:gd name="T4" fmla="*/ 0 w 46"/>
                <a:gd name="T5" fmla="*/ 0 h 47"/>
                <a:gd name="T6" fmla="*/ 0 w 46"/>
                <a:gd name="T7" fmla="*/ 0 h 47"/>
                <a:gd name="T8" fmla="*/ 0 w 46"/>
                <a:gd name="T9" fmla="*/ 0 h 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6" h="47">
                  <a:moveTo>
                    <a:pt x="38" y="0"/>
                  </a:moveTo>
                  <a:lnTo>
                    <a:pt x="0" y="39"/>
                  </a:lnTo>
                  <a:lnTo>
                    <a:pt x="8" y="47"/>
                  </a:lnTo>
                  <a:lnTo>
                    <a:pt x="46" y="8"/>
                  </a:lnTo>
                  <a:lnTo>
                    <a:pt x="38" y="0"/>
                  </a:lnTo>
                  <a:close/>
                </a:path>
              </a:pathLst>
            </a:custGeom>
            <a:noFill/>
            <a:ln w="635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267" name="Rectangle 297">
              <a:extLst>
                <a:ext uri="{FF2B5EF4-FFF2-40B4-BE49-F238E27FC236}">
                  <a16:creationId xmlns:a16="http://schemas.microsoft.com/office/drawing/2014/main" id="{CA4C1875-FB7C-6DAE-8400-879EDDCEB4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9" y="713"/>
              <a:ext cx="6" cy="23"/>
            </a:xfrm>
            <a:prstGeom prst="rect">
              <a:avLst/>
            </a:prstGeom>
            <a:solidFill>
              <a:srgbClr val="E86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1pPr>
              <a:lvl2pPr marL="742950" indent="-28575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2pPr>
              <a:lvl3pPr marL="11430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3pPr>
              <a:lvl4pPr marL="16002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4pPr>
              <a:lvl5pPr marL="20574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sng" strike="noStrike" kern="1200" cap="none" spc="0" normalizeH="0" baseline="0" noProof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Arial" panose="020B0604020202020204" pitchFamily="34" charset="0"/>
                <a:ea typeface="华文新魏" panose="02010800040101010101" pitchFamily="2" charset="-122"/>
                <a:cs typeface="+mn-cs"/>
              </a:endParaRPr>
            </a:p>
          </p:txBody>
        </p:sp>
        <p:sp>
          <p:nvSpPr>
            <p:cNvPr id="1268" name="Rectangle 298">
              <a:extLst>
                <a:ext uri="{FF2B5EF4-FFF2-40B4-BE49-F238E27FC236}">
                  <a16:creationId xmlns:a16="http://schemas.microsoft.com/office/drawing/2014/main" id="{F1BD0D1A-CFBB-2B9E-BAA2-C03AC6CC8276}"/>
                </a:ext>
              </a:extLst>
            </p:cNvPr>
            <p:cNvSpPr>
              <a:spLocks/>
            </p:cNvSpPr>
            <p:nvPr/>
          </p:nvSpPr>
          <p:spPr bwMode="auto">
            <a:xfrm>
              <a:off x="1479" y="713"/>
              <a:ext cx="6" cy="23"/>
            </a:xfrm>
            <a:prstGeom prst="rect">
              <a:avLst/>
            </a:prstGeom>
            <a:noFill/>
            <a:ln w="63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1pPr>
              <a:lvl2pPr marL="742950" indent="-28575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2pPr>
              <a:lvl3pPr marL="11430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3pPr>
              <a:lvl4pPr marL="16002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4pPr>
              <a:lvl5pPr marL="20574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sng" strike="noStrike" kern="1200" cap="none" spc="0" normalizeH="0" baseline="0" noProof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Arial" panose="020B0604020202020204" pitchFamily="34" charset="0"/>
                <a:ea typeface="华文新魏" panose="02010800040101010101" pitchFamily="2" charset="-122"/>
                <a:cs typeface="+mn-cs"/>
              </a:endParaRPr>
            </a:p>
          </p:txBody>
        </p:sp>
        <p:sp>
          <p:nvSpPr>
            <p:cNvPr id="1269" name="未知">
              <a:extLst>
                <a:ext uri="{FF2B5EF4-FFF2-40B4-BE49-F238E27FC236}">
                  <a16:creationId xmlns:a16="http://schemas.microsoft.com/office/drawing/2014/main" id="{7F4D1D0F-EA37-D94F-6FF9-283E926D97C1}"/>
                </a:ext>
              </a:extLst>
            </p:cNvPr>
            <p:cNvSpPr>
              <a:spLocks/>
            </p:cNvSpPr>
            <p:nvPr/>
          </p:nvSpPr>
          <p:spPr bwMode="auto">
            <a:xfrm>
              <a:off x="1458" y="679"/>
              <a:ext cx="18" cy="18"/>
            </a:xfrm>
            <a:custGeom>
              <a:avLst/>
              <a:gdLst>
                <a:gd name="T0" fmla="*/ 0 w 46"/>
                <a:gd name="T1" fmla="*/ 0 h 46"/>
                <a:gd name="T2" fmla="*/ 0 w 46"/>
                <a:gd name="T3" fmla="*/ 0 h 46"/>
                <a:gd name="T4" fmla="*/ 0 w 46"/>
                <a:gd name="T5" fmla="*/ 0 h 46"/>
                <a:gd name="T6" fmla="*/ 0 w 46"/>
                <a:gd name="T7" fmla="*/ 0 h 46"/>
                <a:gd name="T8" fmla="*/ 0 w 46"/>
                <a:gd name="T9" fmla="*/ 0 h 4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6" h="46">
                  <a:moveTo>
                    <a:pt x="46" y="38"/>
                  </a:moveTo>
                  <a:lnTo>
                    <a:pt x="38" y="46"/>
                  </a:lnTo>
                  <a:lnTo>
                    <a:pt x="0" y="8"/>
                  </a:lnTo>
                  <a:lnTo>
                    <a:pt x="8" y="0"/>
                  </a:lnTo>
                  <a:lnTo>
                    <a:pt x="46" y="38"/>
                  </a:lnTo>
                  <a:close/>
                </a:path>
              </a:pathLst>
            </a:custGeom>
            <a:solidFill>
              <a:srgbClr val="E86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270" name="未知">
              <a:extLst>
                <a:ext uri="{FF2B5EF4-FFF2-40B4-BE49-F238E27FC236}">
                  <a16:creationId xmlns:a16="http://schemas.microsoft.com/office/drawing/2014/main" id="{0C796005-8B35-C06E-48D0-A536281220E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58" y="679"/>
              <a:ext cx="18" cy="18"/>
            </a:xfrm>
            <a:custGeom>
              <a:avLst/>
              <a:gdLst>
                <a:gd name="T0" fmla="*/ 0 w 46"/>
                <a:gd name="T1" fmla="*/ 0 h 46"/>
                <a:gd name="T2" fmla="*/ 0 w 46"/>
                <a:gd name="T3" fmla="*/ 0 h 46"/>
                <a:gd name="T4" fmla="*/ 0 w 46"/>
                <a:gd name="T5" fmla="*/ 0 h 46"/>
                <a:gd name="T6" fmla="*/ 0 w 46"/>
                <a:gd name="T7" fmla="*/ 0 h 46"/>
                <a:gd name="T8" fmla="*/ 0 w 46"/>
                <a:gd name="T9" fmla="*/ 0 h 4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6" h="46">
                  <a:moveTo>
                    <a:pt x="46" y="38"/>
                  </a:moveTo>
                  <a:lnTo>
                    <a:pt x="8" y="0"/>
                  </a:lnTo>
                  <a:lnTo>
                    <a:pt x="0" y="8"/>
                  </a:lnTo>
                  <a:lnTo>
                    <a:pt x="38" y="46"/>
                  </a:lnTo>
                  <a:lnTo>
                    <a:pt x="46" y="38"/>
                  </a:lnTo>
                  <a:close/>
                </a:path>
              </a:pathLst>
            </a:custGeom>
            <a:noFill/>
            <a:ln w="635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271" name="未知">
              <a:extLst>
                <a:ext uri="{FF2B5EF4-FFF2-40B4-BE49-F238E27FC236}">
                  <a16:creationId xmlns:a16="http://schemas.microsoft.com/office/drawing/2014/main" id="{1AD5C528-87F5-03F0-4938-DB78F852A5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461" y="732"/>
              <a:ext cx="42" cy="7"/>
            </a:xfrm>
            <a:custGeom>
              <a:avLst/>
              <a:gdLst>
                <a:gd name="T0" fmla="*/ 0 w 105"/>
                <a:gd name="T1" fmla="*/ 0 h 17"/>
                <a:gd name="T2" fmla="*/ 0 w 105"/>
                <a:gd name="T3" fmla="*/ 0 h 17"/>
                <a:gd name="T4" fmla="*/ 0 w 105"/>
                <a:gd name="T5" fmla="*/ 0 h 17"/>
                <a:gd name="T6" fmla="*/ 0 w 105"/>
                <a:gd name="T7" fmla="*/ 0 h 17"/>
                <a:gd name="T8" fmla="*/ 0 w 105"/>
                <a:gd name="T9" fmla="*/ 0 h 17"/>
                <a:gd name="T10" fmla="*/ 0 w 105"/>
                <a:gd name="T11" fmla="*/ 0 h 17"/>
                <a:gd name="T12" fmla="*/ 0 w 105"/>
                <a:gd name="T13" fmla="*/ 0 h 17"/>
                <a:gd name="T14" fmla="*/ 0 w 105"/>
                <a:gd name="T15" fmla="*/ 0 h 17"/>
                <a:gd name="T16" fmla="*/ 0 w 105"/>
                <a:gd name="T17" fmla="*/ 0 h 17"/>
                <a:gd name="T18" fmla="*/ 0 w 105"/>
                <a:gd name="T19" fmla="*/ 0 h 17"/>
                <a:gd name="T20" fmla="*/ 0 w 105"/>
                <a:gd name="T21" fmla="*/ 0 h 17"/>
                <a:gd name="T22" fmla="*/ 0 w 105"/>
                <a:gd name="T23" fmla="*/ 0 h 17"/>
                <a:gd name="T24" fmla="*/ 0 w 105"/>
                <a:gd name="T25" fmla="*/ 0 h 17"/>
                <a:gd name="T26" fmla="*/ 0 w 105"/>
                <a:gd name="T27" fmla="*/ 0 h 17"/>
                <a:gd name="T28" fmla="*/ 0 w 105"/>
                <a:gd name="T29" fmla="*/ 0 h 17"/>
                <a:gd name="T30" fmla="*/ 0 w 105"/>
                <a:gd name="T31" fmla="*/ 0 h 17"/>
                <a:gd name="T32" fmla="*/ 0 w 105"/>
                <a:gd name="T33" fmla="*/ 0 h 17"/>
                <a:gd name="T34" fmla="*/ 0 w 105"/>
                <a:gd name="T35" fmla="*/ 0 h 17"/>
                <a:gd name="T36" fmla="*/ 0 w 105"/>
                <a:gd name="T37" fmla="*/ 0 h 17"/>
                <a:gd name="T38" fmla="*/ 0 w 105"/>
                <a:gd name="T39" fmla="*/ 0 h 17"/>
                <a:gd name="T40" fmla="*/ 0 w 105"/>
                <a:gd name="T41" fmla="*/ 0 h 17"/>
                <a:gd name="T42" fmla="*/ 0 w 105"/>
                <a:gd name="T43" fmla="*/ 0 h 17"/>
                <a:gd name="T44" fmla="*/ 0 w 105"/>
                <a:gd name="T45" fmla="*/ 0 h 17"/>
                <a:gd name="T46" fmla="*/ 0 w 105"/>
                <a:gd name="T47" fmla="*/ 0 h 17"/>
                <a:gd name="T48" fmla="*/ 0 w 105"/>
                <a:gd name="T49" fmla="*/ 0 h 17"/>
                <a:gd name="T50" fmla="*/ 0 w 105"/>
                <a:gd name="T51" fmla="*/ 0 h 17"/>
                <a:gd name="T52" fmla="*/ 0 w 105"/>
                <a:gd name="T53" fmla="*/ 0 h 17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0" t="0" r="r" b="b"/>
              <a:pathLst>
                <a:path w="105" h="17">
                  <a:moveTo>
                    <a:pt x="52" y="17"/>
                  </a:moveTo>
                  <a:lnTo>
                    <a:pt x="38" y="15"/>
                  </a:lnTo>
                  <a:lnTo>
                    <a:pt x="35" y="15"/>
                  </a:lnTo>
                  <a:lnTo>
                    <a:pt x="32" y="14"/>
                  </a:lnTo>
                  <a:lnTo>
                    <a:pt x="28" y="13"/>
                  </a:lnTo>
                  <a:lnTo>
                    <a:pt x="15" y="8"/>
                  </a:lnTo>
                  <a:lnTo>
                    <a:pt x="12" y="7"/>
                  </a:lnTo>
                  <a:lnTo>
                    <a:pt x="9" y="5"/>
                  </a:lnTo>
                  <a:lnTo>
                    <a:pt x="6" y="4"/>
                  </a:lnTo>
                  <a:lnTo>
                    <a:pt x="3" y="2"/>
                  </a:lnTo>
                  <a:lnTo>
                    <a:pt x="0" y="0"/>
                  </a:lnTo>
                  <a:lnTo>
                    <a:pt x="105" y="0"/>
                  </a:lnTo>
                  <a:lnTo>
                    <a:pt x="104" y="0"/>
                  </a:lnTo>
                  <a:lnTo>
                    <a:pt x="102" y="2"/>
                  </a:lnTo>
                  <a:lnTo>
                    <a:pt x="99" y="4"/>
                  </a:lnTo>
                  <a:lnTo>
                    <a:pt x="96" y="5"/>
                  </a:lnTo>
                  <a:lnTo>
                    <a:pt x="93" y="7"/>
                  </a:lnTo>
                  <a:lnTo>
                    <a:pt x="90" y="8"/>
                  </a:lnTo>
                  <a:lnTo>
                    <a:pt x="86" y="10"/>
                  </a:lnTo>
                  <a:lnTo>
                    <a:pt x="83" y="11"/>
                  </a:lnTo>
                  <a:lnTo>
                    <a:pt x="80" y="12"/>
                  </a:lnTo>
                  <a:lnTo>
                    <a:pt x="77" y="13"/>
                  </a:lnTo>
                  <a:lnTo>
                    <a:pt x="63" y="16"/>
                  </a:lnTo>
                  <a:lnTo>
                    <a:pt x="59" y="16"/>
                  </a:lnTo>
                  <a:lnTo>
                    <a:pt x="56" y="16"/>
                  </a:lnTo>
                  <a:lnTo>
                    <a:pt x="52" y="17"/>
                  </a:lnTo>
                  <a:close/>
                </a:path>
              </a:pathLst>
            </a:custGeom>
            <a:solidFill>
              <a:srgbClr val="E86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272" name="未知">
              <a:extLst>
                <a:ext uri="{FF2B5EF4-FFF2-40B4-BE49-F238E27FC236}">
                  <a16:creationId xmlns:a16="http://schemas.microsoft.com/office/drawing/2014/main" id="{90647FA1-8606-CAEF-40FF-B5B2BA43FF9A}"/>
                </a:ext>
              </a:extLst>
            </p:cNvPr>
            <p:cNvSpPr>
              <a:spLocks/>
            </p:cNvSpPr>
            <p:nvPr/>
          </p:nvSpPr>
          <p:spPr bwMode="auto">
            <a:xfrm>
              <a:off x="1447" y="675"/>
              <a:ext cx="35" cy="57"/>
            </a:xfrm>
            <a:custGeom>
              <a:avLst/>
              <a:gdLst>
                <a:gd name="T0" fmla="*/ 0 w 88"/>
                <a:gd name="T1" fmla="*/ 0 h 144"/>
                <a:gd name="T2" fmla="*/ 0 w 88"/>
                <a:gd name="T3" fmla="*/ 0 h 144"/>
                <a:gd name="T4" fmla="*/ 0 w 88"/>
                <a:gd name="T5" fmla="*/ 0 h 144"/>
                <a:gd name="T6" fmla="*/ 0 w 88"/>
                <a:gd name="T7" fmla="*/ 0 h 144"/>
                <a:gd name="T8" fmla="*/ 0 w 88"/>
                <a:gd name="T9" fmla="*/ 0 h 144"/>
                <a:gd name="T10" fmla="*/ 0 w 88"/>
                <a:gd name="T11" fmla="*/ 0 h 144"/>
                <a:gd name="T12" fmla="*/ 0 w 88"/>
                <a:gd name="T13" fmla="*/ 0 h 144"/>
                <a:gd name="T14" fmla="*/ 0 w 88"/>
                <a:gd name="T15" fmla="*/ 0 h 144"/>
                <a:gd name="T16" fmla="*/ 0 w 88"/>
                <a:gd name="T17" fmla="*/ 0 h 144"/>
                <a:gd name="T18" fmla="*/ 0 w 88"/>
                <a:gd name="T19" fmla="*/ 0 h 144"/>
                <a:gd name="T20" fmla="*/ 0 w 88"/>
                <a:gd name="T21" fmla="*/ 0 h 144"/>
                <a:gd name="T22" fmla="*/ 0 w 88"/>
                <a:gd name="T23" fmla="*/ 0 h 144"/>
                <a:gd name="T24" fmla="*/ 0 w 88"/>
                <a:gd name="T25" fmla="*/ 0 h 144"/>
                <a:gd name="T26" fmla="*/ 0 w 88"/>
                <a:gd name="T27" fmla="*/ 0 h 144"/>
                <a:gd name="T28" fmla="*/ 0 w 88"/>
                <a:gd name="T29" fmla="*/ 0 h 144"/>
                <a:gd name="T30" fmla="*/ 0 w 88"/>
                <a:gd name="T31" fmla="*/ 0 h 144"/>
                <a:gd name="T32" fmla="*/ 0 w 88"/>
                <a:gd name="T33" fmla="*/ 0 h 144"/>
                <a:gd name="T34" fmla="*/ 0 w 88"/>
                <a:gd name="T35" fmla="*/ 0 h 144"/>
                <a:gd name="T36" fmla="*/ 0 w 88"/>
                <a:gd name="T37" fmla="*/ 0 h 144"/>
                <a:gd name="T38" fmla="*/ 0 w 88"/>
                <a:gd name="T39" fmla="*/ 0 h 144"/>
                <a:gd name="T40" fmla="*/ 0 w 88"/>
                <a:gd name="T41" fmla="*/ 0 h 144"/>
                <a:gd name="T42" fmla="*/ 0 w 88"/>
                <a:gd name="T43" fmla="*/ 0 h 144"/>
                <a:gd name="T44" fmla="*/ 0 w 88"/>
                <a:gd name="T45" fmla="*/ 0 h 144"/>
                <a:gd name="T46" fmla="*/ 0 w 88"/>
                <a:gd name="T47" fmla="*/ 0 h 144"/>
                <a:gd name="T48" fmla="*/ 0 w 88"/>
                <a:gd name="T49" fmla="*/ 0 h 144"/>
                <a:gd name="T50" fmla="*/ 0 w 88"/>
                <a:gd name="T51" fmla="*/ 0 h 144"/>
                <a:gd name="T52" fmla="*/ 0 w 88"/>
                <a:gd name="T53" fmla="*/ 0 h 144"/>
                <a:gd name="T54" fmla="*/ 0 w 88"/>
                <a:gd name="T55" fmla="*/ 0 h 144"/>
                <a:gd name="T56" fmla="*/ 0 w 88"/>
                <a:gd name="T57" fmla="*/ 0 h 144"/>
                <a:gd name="T58" fmla="*/ 0 w 88"/>
                <a:gd name="T59" fmla="*/ 0 h 144"/>
                <a:gd name="T60" fmla="*/ 0 w 88"/>
                <a:gd name="T61" fmla="*/ 0 h 144"/>
                <a:gd name="T62" fmla="*/ 0 w 88"/>
                <a:gd name="T63" fmla="*/ 0 h 144"/>
                <a:gd name="T64" fmla="*/ 0 w 88"/>
                <a:gd name="T65" fmla="*/ 0 h 144"/>
                <a:gd name="T66" fmla="*/ 0 w 88"/>
                <a:gd name="T67" fmla="*/ 0 h 144"/>
                <a:gd name="T68" fmla="*/ 0 w 88"/>
                <a:gd name="T69" fmla="*/ 0 h 144"/>
                <a:gd name="T70" fmla="*/ 0 w 88"/>
                <a:gd name="T71" fmla="*/ 0 h 144"/>
                <a:gd name="T72" fmla="*/ 0 w 88"/>
                <a:gd name="T73" fmla="*/ 0 h 144"/>
                <a:gd name="T74" fmla="*/ 0 w 88"/>
                <a:gd name="T75" fmla="*/ 0 h 144"/>
                <a:gd name="T76" fmla="*/ 0 w 88"/>
                <a:gd name="T77" fmla="*/ 0 h 144"/>
                <a:gd name="T78" fmla="*/ 0 w 88"/>
                <a:gd name="T79" fmla="*/ 0 h 144"/>
                <a:gd name="T80" fmla="*/ 0 w 88"/>
                <a:gd name="T81" fmla="*/ 0 h 144"/>
                <a:gd name="T82" fmla="*/ 0 w 88"/>
                <a:gd name="T83" fmla="*/ 0 h 144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88" h="144">
                  <a:moveTo>
                    <a:pt x="36" y="144"/>
                  </a:moveTo>
                  <a:lnTo>
                    <a:pt x="36" y="143"/>
                  </a:lnTo>
                  <a:lnTo>
                    <a:pt x="35" y="143"/>
                  </a:lnTo>
                  <a:lnTo>
                    <a:pt x="34" y="142"/>
                  </a:lnTo>
                  <a:lnTo>
                    <a:pt x="33" y="141"/>
                  </a:lnTo>
                  <a:lnTo>
                    <a:pt x="32" y="140"/>
                  </a:lnTo>
                  <a:lnTo>
                    <a:pt x="31" y="139"/>
                  </a:lnTo>
                  <a:lnTo>
                    <a:pt x="29" y="138"/>
                  </a:lnTo>
                  <a:lnTo>
                    <a:pt x="28" y="137"/>
                  </a:lnTo>
                  <a:lnTo>
                    <a:pt x="27" y="136"/>
                  </a:lnTo>
                  <a:lnTo>
                    <a:pt x="26" y="135"/>
                  </a:lnTo>
                  <a:lnTo>
                    <a:pt x="24" y="133"/>
                  </a:lnTo>
                  <a:lnTo>
                    <a:pt x="23" y="131"/>
                  </a:lnTo>
                  <a:lnTo>
                    <a:pt x="21" y="130"/>
                  </a:lnTo>
                  <a:lnTo>
                    <a:pt x="21" y="129"/>
                  </a:lnTo>
                  <a:lnTo>
                    <a:pt x="20" y="128"/>
                  </a:lnTo>
                  <a:lnTo>
                    <a:pt x="19" y="126"/>
                  </a:lnTo>
                  <a:lnTo>
                    <a:pt x="17" y="124"/>
                  </a:lnTo>
                  <a:lnTo>
                    <a:pt x="16" y="124"/>
                  </a:lnTo>
                  <a:lnTo>
                    <a:pt x="16" y="123"/>
                  </a:lnTo>
                  <a:lnTo>
                    <a:pt x="14" y="120"/>
                  </a:lnTo>
                  <a:lnTo>
                    <a:pt x="13" y="118"/>
                  </a:lnTo>
                  <a:lnTo>
                    <a:pt x="12" y="118"/>
                  </a:lnTo>
                  <a:lnTo>
                    <a:pt x="12" y="116"/>
                  </a:lnTo>
                  <a:lnTo>
                    <a:pt x="10" y="114"/>
                  </a:lnTo>
                  <a:lnTo>
                    <a:pt x="9" y="112"/>
                  </a:lnTo>
                  <a:lnTo>
                    <a:pt x="8" y="109"/>
                  </a:lnTo>
                  <a:lnTo>
                    <a:pt x="7" y="107"/>
                  </a:lnTo>
                  <a:lnTo>
                    <a:pt x="6" y="105"/>
                  </a:lnTo>
                  <a:lnTo>
                    <a:pt x="6" y="104"/>
                  </a:lnTo>
                  <a:lnTo>
                    <a:pt x="5" y="102"/>
                  </a:lnTo>
                  <a:lnTo>
                    <a:pt x="4" y="99"/>
                  </a:lnTo>
                  <a:lnTo>
                    <a:pt x="3" y="97"/>
                  </a:lnTo>
                  <a:lnTo>
                    <a:pt x="3" y="94"/>
                  </a:lnTo>
                  <a:lnTo>
                    <a:pt x="2" y="92"/>
                  </a:lnTo>
                  <a:lnTo>
                    <a:pt x="2" y="91"/>
                  </a:lnTo>
                  <a:lnTo>
                    <a:pt x="1" y="89"/>
                  </a:lnTo>
                  <a:lnTo>
                    <a:pt x="1" y="86"/>
                  </a:lnTo>
                  <a:lnTo>
                    <a:pt x="1" y="85"/>
                  </a:lnTo>
                  <a:lnTo>
                    <a:pt x="1" y="83"/>
                  </a:lnTo>
                  <a:lnTo>
                    <a:pt x="0" y="80"/>
                  </a:lnTo>
                  <a:lnTo>
                    <a:pt x="0" y="79"/>
                  </a:lnTo>
                  <a:lnTo>
                    <a:pt x="0" y="78"/>
                  </a:lnTo>
                  <a:lnTo>
                    <a:pt x="0" y="75"/>
                  </a:lnTo>
                  <a:lnTo>
                    <a:pt x="0" y="72"/>
                  </a:lnTo>
                  <a:lnTo>
                    <a:pt x="0" y="69"/>
                  </a:lnTo>
                  <a:lnTo>
                    <a:pt x="0" y="66"/>
                  </a:lnTo>
                  <a:lnTo>
                    <a:pt x="0" y="65"/>
                  </a:lnTo>
                  <a:lnTo>
                    <a:pt x="0" y="63"/>
                  </a:lnTo>
                  <a:lnTo>
                    <a:pt x="1" y="60"/>
                  </a:lnTo>
                  <a:lnTo>
                    <a:pt x="1" y="58"/>
                  </a:lnTo>
                  <a:lnTo>
                    <a:pt x="1" y="55"/>
                  </a:lnTo>
                  <a:lnTo>
                    <a:pt x="2" y="52"/>
                  </a:lnTo>
                  <a:lnTo>
                    <a:pt x="3" y="50"/>
                  </a:lnTo>
                  <a:lnTo>
                    <a:pt x="3" y="47"/>
                  </a:lnTo>
                  <a:lnTo>
                    <a:pt x="4" y="45"/>
                  </a:lnTo>
                  <a:lnTo>
                    <a:pt x="4" y="44"/>
                  </a:lnTo>
                  <a:lnTo>
                    <a:pt x="5" y="42"/>
                  </a:lnTo>
                  <a:lnTo>
                    <a:pt x="6" y="39"/>
                  </a:lnTo>
                  <a:lnTo>
                    <a:pt x="6" y="38"/>
                  </a:lnTo>
                  <a:lnTo>
                    <a:pt x="7" y="37"/>
                  </a:lnTo>
                  <a:lnTo>
                    <a:pt x="8" y="34"/>
                  </a:lnTo>
                  <a:lnTo>
                    <a:pt x="9" y="32"/>
                  </a:lnTo>
                  <a:lnTo>
                    <a:pt x="10" y="30"/>
                  </a:lnTo>
                  <a:lnTo>
                    <a:pt x="12" y="28"/>
                  </a:lnTo>
                  <a:lnTo>
                    <a:pt x="12" y="26"/>
                  </a:lnTo>
                  <a:lnTo>
                    <a:pt x="13" y="25"/>
                  </a:lnTo>
                  <a:lnTo>
                    <a:pt x="14" y="23"/>
                  </a:lnTo>
                  <a:lnTo>
                    <a:pt x="16" y="21"/>
                  </a:lnTo>
                  <a:lnTo>
                    <a:pt x="16" y="20"/>
                  </a:lnTo>
                  <a:lnTo>
                    <a:pt x="17" y="19"/>
                  </a:lnTo>
                  <a:lnTo>
                    <a:pt x="19" y="17"/>
                  </a:lnTo>
                  <a:lnTo>
                    <a:pt x="20" y="15"/>
                  </a:lnTo>
                  <a:lnTo>
                    <a:pt x="21" y="14"/>
                  </a:lnTo>
                  <a:lnTo>
                    <a:pt x="23" y="12"/>
                  </a:lnTo>
                  <a:lnTo>
                    <a:pt x="24" y="11"/>
                  </a:lnTo>
                  <a:lnTo>
                    <a:pt x="26" y="9"/>
                  </a:lnTo>
                  <a:lnTo>
                    <a:pt x="27" y="8"/>
                  </a:lnTo>
                  <a:lnTo>
                    <a:pt x="28" y="7"/>
                  </a:lnTo>
                  <a:lnTo>
                    <a:pt x="29" y="6"/>
                  </a:lnTo>
                  <a:lnTo>
                    <a:pt x="31" y="5"/>
                  </a:lnTo>
                  <a:lnTo>
                    <a:pt x="31" y="4"/>
                  </a:lnTo>
                  <a:lnTo>
                    <a:pt x="32" y="4"/>
                  </a:lnTo>
                  <a:lnTo>
                    <a:pt x="33" y="3"/>
                  </a:lnTo>
                  <a:lnTo>
                    <a:pt x="34" y="2"/>
                  </a:lnTo>
                  <a:lnTo>
                    <a:pt x="35" y="1"/>
                  </a:lnTo>
                  <a:lnTo>
                    <a:pt x="36" y="0"/>
                  </a:lnTo>
                  <a:lnTo>
                    <a:pt x="88" y="0"/>
                  </a:lnTo>
                  <a:lnTo>
                    <a:pt x="86" y="0"/>
                  </a:lnTo>
                  <a:lnTo>
                    <a:pt x="83" y="0"/>
                  </a:lnTo>
                  <a:lnTo>
                    <a:pt x="64" y="4"/>
                  </a:lnTo>
                  <a:lnTo>
                    <a:pt x="64" y="5"/>
                  </a:lnTo>
                  <a:lnTo>
                    <a:pt x="54" y="9"/>
                  </a:lnTo>
                  <a:lnTo>
                    <a:pt x="51" y="11"/>
                  </a:lnTo>
                  <a:lnTo>
                    <a:pt x="49" y="12"/>
                  </a:lnTo>
                  <a:lnTo>
                    <a:pt x="46" y="14"/>
                  </a:lnTo>
                  <a:lnTo>
                    <a:pt x="45" y="14"/>
                  </a:lnTo>
                  <a:lnTo>
                    <a:pt x="44" y="15"/>
                  </a:lnTo>
                  <a:lnTo>
                    <a:pt x="22" y="45"/>
                  </a:lnTo>
                  <a:lnTo>
                    <a:pt x="21" y="47"/>
                  </a:lnTo>
                  <a:lnTo>
                    <a:pt x="20" y="50"/>
                  </a:lnTo>
                  <a:lnTo>
                    <a:pt x="20" y="52"/>
                  </a:lnTo>
                  <a:lnTo>
                    <a:pt x="19" y="52"/>
                  </a:lnTo>
                  <a:lnTo>
                    <a:pt x="17" y="72"/>
                  </a:lnTo>
                  <a:lnTo>
                    <a:pt x="17" y="75"/>
                  </a:lnTo>
                  <a:lnTo>
                    <a:pt x="25" y="105"/>
                  </a:lnTo>
                  <a:lnTo>
                    <a:pt x="26" y="107"/>
                  </a:lnTo>
                  <a:lnTo>
                    <a:pt x="27" y="109"/>
                  </a:lnTo>
                  <a:lnTo>
                    <a:pt x="29" y="112"/>
                  </a:lnTo>
                  <a:lnTo>
                    <a:pt x="39" y="124"/>
                  </a:lnTo>
                  <a:lnTo>
                    <a:pt x="40" y="124"/>
                  </a:lnTo>
                  <a:lnTo>
                    <a:pt x="58" y="137"/>
                  </a:lnTo>
                  <a:lnTo>
                    <a:pt x="61" y="138"/>
                  </a:lnTo>
                  <a:lnTo>
                    <a:pt x="64" y="139"/>
                  </a:lnTo>
                  <a:lnTo>
                    <a:pt x="66" y="140"/>
                  </a:lnTo>
                  <a:lnTo>
                    <a:pt x="86" y="143"/>
                  </a:lnTo>
                  <a:lnTo>
                    <a:pt x="88" y="144"/>
                  </a:lnTo>
                </a:path>
              </a:pathLst>
            </a:custGeom>
            <a:solidFill>
              <a:srgbClr val="E86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273" name="未知">
              <a:extLst>
                <a:ext uri="{FF2B5EF4-FFF2-40B4-BE49-F238E27FC236}">
                  <a16:creationId xmlns:a16="http://schemas.microsoft.com/office/drawing/2014/main" id="{3A986555-A20C-943A-5862-7029052662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482" y="675"/>
              <a:ext cx="36" cy="57"/>
            </a:xfrm>
            <a:custGeom>
              <a:avLst/>
              <a:gdLst>
                <a:gd name="T0" fmla="*/ 0 w 89"/>
                <a:gd name="T1" fmla="*/ 0 h 144"/>
                <a:gd name="T2" fmla="*/ 0 w 89"/>
                <a:gd name="T3" fmla="*/ 0 h 144"/>
                <a:gd name="T4" fmla="*/ 0 w 89"/>
                <a:gd name="T5" fmla="*/ 0 h 144"/>
                <a:gd name="T6" fmla="*/ 0 w 89"/>
                <a:gd name="T7" fmla="*/ 0 h 144"/>
                <a:gd name="T8" fmla="*/ 0 w 89"/>
                <a:gd name="T9" fmla="*/ 0 h 144"/>
                <a:gd name="T10" fmla="*/ 0 w 89"/>
                <a:gd name="T11" fmla="*/ 0 h 144"/>
                <a:gd name="T12" fmla="*/ 0 w 89"/>
                <a:gd name="T13" fmla="*/ 0 h 144"/>
                <a:gd name="T14" fmla="*/ 0 w 89"/>
                <a:gd name="T15" fmla="*/ 0 h 144"/>
                <a:gd name="T16" fmla="*/ 0 w 89"/>
                <a:gd name="T17" fmla="*/ 0 h 144"/>
                <a:gd name="T18" fmla="*/ 0 w 89"/>
                <a:gd name="T19" fmla="*/ 0 h 144"/>
                <a:gd name="T20" fmla="*/ 0 w 89"/>
                <a:gd name="T21" fmla="*/ 0 h 144"/>
                <a:gd name="T22" fmla="*/ 0 w 89"/>
                <a:gd name="T23" fmla="*/ 0 h 144"/>
                <a:gd name="T24" fmla="*/ 0 w 89"/>
                <a:gd name="T25" fmla="*/ 0 h 144"/>
                <a:gd name="T26" fmla="*/ 0 w 89"/>
                <a:gd name="T27" fmla="*/ 0 h 144"/>
                <a:gd name="T28" fmla="*/ 0 w 89"/>
                <a:gd name="T29" fmla="*/ 0 h 144"/>
                <a:gd name="T30" fmla="*/ 0 w 89"/>
                <a:gd name="T31" fmla="*/ 0 h 144"/>
                <a:gd name="T32" fmla="*/ 0 w 89"/>
                <a:gd name="T33" fmla="*/ 0 h 144"/>
                <a:gd name="T34" fmla="*/ 0 w 89"/>
                <a:gd name="T35" fmla="*/ 0 h 144"/>
                <a:gd name="T36" fmla="*/ 0 w 89"/>
                <a:gd name="T37" fmla="*/ 0 h 144"/>
                <a:gd name="T38" fmla="*/ 0 w 89"/>
                <a:gd name="T39" fmla="*/ 0 h 144"/>
                <a:gd name="T40" fmla="*/ 0 w 89"/>
                <a:gd name="T41" fmla="*/ 0 h 144"/>
                <a:gd name="T42" fmla="*/ 0 w 89"/>
                <a:gd name="T43" fmla="*/ 0 h 144"/>
                <a:gd name="T44" fmla="*/ 0 w 89"/>
                <a:gd name="T45" fmla="*/ 0 h 144"/>
                <a:gd name="T46" fmla="*/ 0 w 89"/>
                <a:gd name="T47" fmla="*/ 0 h 144"/>
                <a:gd name="T48" fmla="*/ 0 w 89"/>
                <a:gd name="T49" fmla="*/ 0 h 144"/>
                <a:gd name="T50" fmla="*/ 0 w 89"/>
                <a:gd name="T51" fmla="*/ 0 h 144"/>
                <a:gd name="T52" fmla="*/ 0 w 89"/>
                <a:gd name="T53" fmla="*/ 0 h 144"/>
                <a:gd name="T54" fmla="*/ 0 w 89"/>
                <a:gd name="T55" fmla="*/ 0 h 144"/>
                <a:gd name="T56" fmla="*/ 0 w 89"/>
                <a:gd name="T57" fmla="*/ 0 h 144"/>
                <a:gd name="T58" fmla="*/ 0 w 89"/>
                <a:gd name="T59" fmla="*/ 0 h 144"/>
                <a:gd name="T60" fmla="*/ 0 w 89"/>
                <a:gd name="T61" fmla="*/ 0 h 144"/>
                <a:gd name="T62" fmla="*/ 0 w 89"/>
                <a:gd name="T63" fmla="*/ 0 h 144"/>
                <a:gd name="T64" fmla="*/ 0 w 89"/>
                <a:gd name="T65" fmla="*/ 0 h 144"/>
                <a:gd name="T66" fmla="*/ 0 w 89"/>
                <a:gd name="T67" fmla="*/ 0 h 144"/>
                <a:gd name="T68" fmla="*/ 0 w 89"/>
                <a:gd name="T69" fmla="*/ 0 h 144"/>
                <a:gd name="T70" fmla="*/ 0 w 89"/>
                <a:gd name="T71" fmla="*/ 0 h 144"/>
                <a:gd name="T72" fmla="*/ 0 w 89"/>
                <a:gd name="T73" fmla="*/ 0 h 144"/>
                <a:gd name="T74" fmla="*/ 0 w 89"/>
                <a:gd name="T75" fmla="*/ 0 h 144"/>
                <a:gd name="T76" fmla="*/ 0 w 89"/>
                <a:gd name="T77" fmla="*/ 0 h 144"/>
                <a:gd name="T78" fmla="*/ 0 w 89"/>
                <a:gd name="T79" fmla="*/ 0 h 144"/>
                <a:gd name="T80" fmla="*/ 0 w 89"/>
                <a:gd name="T81" fmla="*/ 0 h 144"/>
                <a:gd name="T82" fmla="*/ 0 w 89"/>
                <a:gd name="T83" fmla="*/ 0 h 144"/>
                <a:gd name="T84" fmla="*/ 0 w 89"/>
                <a:gd name="T85" fmla="*/ 0 h 144"/>
                <a:gd name="T86" fmla="*/ 0 w 89"/>
                <a:gd name="T87" fmla="*/ 0 h 144"/>
                <a:gd name="T88" fmla="*/ 0 w 89"/>
                <a:gd name="T89" fmla="*/ 0 h 144"/>
                <a:gd name="T90" fmla="*/ 0 w 89"/>
                <a:gd name="T91" fmla="*/ 0 h 144"/>
                <a:gd name="T92" fmla="*/ 0 w 89"/>
                <a:gd name="T93" fmla="*/ 0 h 144"/>
                <a:gd name="T94" fmla="*/ 0 w 89"/>
                <a:gd name="T95" fmla="*/ 0 h 144"/>
                <a:gd name="T96" fmla="*/ 0 w 89"/>
                <a:gd name="T97" fmla="*/ 0 h 144"/>
                <a:gd name="T98" fmla="*/ 0 w 89"/>
                <a:gd name="T99" fmla="*/ 0 h 144"/>
                <a:gd name="T100" fmla="*/ 0 w 89"/>
                <a:gd name="T101" fmla="*/ 0 h 144"/>
                <a:gd name="T102" fmla="*/ 0 w 89"/>
                <a:gd name="T103" fmla="*/ 0 h 144"/>
                <a:gd name="T104" fmla="*/ 0 w 89"/>
                <a:gd name="T105" fmla="*/ 0 h 144"/>
                <a:gd name="T106" fmla="*/ 0 w 89"/>
                <a:gd name="T107" fmla="*/ 0 h 144"/>
                <a:gd name="T108" fmla="*/ 0 w 89"/>
                <a:gd name="T109" fmla="*/ 0 h 144"/>
                <a:gd name="T110" fmla="*/ 0 w 89"/>
                <a:gd name="T111" fmla="*/ 0 h 144"/>
                <a:gd name="T112" fmla="*/ 0 w 89"/>
                <a:gd name="T113" fmla="*/ 0 h 144"/>
                <a:gd name="T114" fmla="*/ 0 w 89"/>
                <a:gd name="T115" fmla="*/ 0 h 144"/>
                <a:gd name="T116" fmla="*/ 0 w 89"/>
                <a:gd name="T117" fmla="*/ 0 h 144"/>
                <a:gd name="T118" fmla="*/ 0 w 89"/>
                <a:gd name="T119" fmla="*/ 0 h 144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89" h="144">
                  <a:moveTo>
                    <a:pt x="0" y="144"/>
                  </a:moveTo>
                  <a:lnTo>
                    <a:pt x="25" y="139"/>
                  </a:lnTo>
                  <a:lnTo>
                    <a:pt x="28" y="138"/>
                  </a:lnTo>
                  <a:lnTo>
                    <a:pt x="30" y="137"/>
                  </a:lnTo>
                  <a:lnTo>
                    <a:pt x="39" y="132"/>
                  </a:lnTo>
                  <a:lnTo>
                    <a:pt x="40" y="131"/>
                  </a:lnTo>
                  <a:lnTo>
                    <a:pt x="42" y="130"/>
                  </a:lnTo>
                  <a:lnTo>
                    <a:pt x="43" y="129"/>
                  </a:lnTo>
                  <a:lnTo>
                    <a:pt x="45" y="128"/>
                  </a:lnTo>
                  <a:lnTo>
                    <a:pt x="47" y="127"/>
                  </a:lnTo>
                  <a:lnTo>
                    <a:pt x="47" y="126"/>
                  </a:lnTo>
                  <a:lnTo>
                    <a:pt x="49" y="124"/>
                  </a:lnTo>
                  <a:lnTo>
                    <a:pt x="50" y="124"/>
                  </a:lnTo>
                  <a:lnTo>
                    <a:pt x="51" y="123"/>
                  </a:lnTo>
                  <a:lnTo>
                    <a:pt x="52" y="121"/>
                  </a:lnTo>
                  <a:lnTo>
                    <a:pt x="55" y="118"/>
                  </a:lnTo>
                  <a:lnTo>
                    <a:pt x="57" y="115"/>
                  </a:lnTo>
                  <a:lnTo>
                    <a:pt x="59" y="114"/>
                  </a:lnTo>
                  <a:lnTo>
                    <a:pt x="60" y="112"/>
                  </a:lnTo>
                  <a:lnTo>
                    <a:pt x="65" y="103"/>
                  </a:lnTo>
                  <a:lnTo>
                    <a:pt x="67" y="99"/>
                  </a:lnTo>
                  <a:lnTo>
                    <a:pt x="70" y="89"/>
                  </a:lnTo>
                  <a:lnTo>
                    <a:pt x="70" y="88"/>
                  </a:lnTo>
                  <a:lnTo>
                    <a:pt x="71" y="86"/>
                  </a:lnTo>
                  <a:lnTo>
                    <a:pt x="71" y="83"/>
                  </a:lnTo>
                  <a:lnTo>
                    <a:pt x="71" y="82"/>
                  </a:lnTo>
                  <a:lnTo>
                    <a:pt x="72" y="79"/>
                  </a:lnTo>
                  <a:lnTo>
                    <a:pt x="72" y="77"/>
                  </a:lnTo>
                  <a:lnTo>
                    <a:pt x="72" y="75"/>
                  </a:lnTo>
                  <a:lnTo>
                    <a:pt x="72" y="72"/>
                  </a:lnTo>
                  <a:lnTo>
                    <a:pt x="72" y="68"/>
                  </a:lnTo>
                  <a:lnTo>
                    <a:pt x="69" y="51"/>
                  </a:lnTo>
                  <a:lnTo>
                    <a:pt x="69" y="50"/>
                  </a:lnTo>
                  <a:lnTo>
                    <a:pt x="68" y="48"/>
                  </a:lnTo>
                  <a:lnTo>
                    <a:pt x="67" y="45"/>
                  </a:lnTo>
                  <a:lnTo>
                    <a:pt x="67" y="44"/>
                  </a:lnTo>
                  <a:lnTo>
                    <a:pt x="65" y="41"/>
                  </a:lnTo>
                  <a:lnTo>
                    <a:pt x="65" y="40"/>
                  </a:lnTo>
                  <a:lnTo>
                    <a:pt x="63" y="38"/>
                  </a:lnTo>
                  <a:lnTo>
                    <a:pt x="62" y="35"/>
                  </a:lnTo>
                  <a:lnTo>
                    <a:pt x="60" y="32"/>
                  </a:lnTo>
                  <a:lnTo>
                    <a:pt x="59" y="30"/>
                  </a:lnTo>
                  <a:lnTo>
                    <a:pt x="57" y="29"/>
                  </a:lnTo>
                  <a:lnTo>
                    <a:pt x="55" y="26"/>
                  </a:lnTo>
                  <a:lnTo>
                    <a:pt x="47" y="17"/>
                  </a:lnTo>
                  <a:lnTo>
                    <a:pt x="45" y="15"/>
                  </a:lnTo>
                  <a:lnTo>
                    <a:pt x="0" y="0"/>
                  </a:lnTo>
                  <a:lnTo>
                    <a:pt x="53" y="0"/>
                  </a:lnTo>
                  <a:lnTo>
                    <a:pt x="53" y="1"/>
                  </a:lnTo>
                  <a:lnTo>
                    <a:pt x="54" y="1"/>
                  </a:lnTo>
                  <a:lnTo>
                    <a:pt x="54" y="2"/>
                  </a:lnTo>
                  <a:lnTo>
                    <a:pt x="55" y="2"/>
                  </a:lnTo>
                  <a:lnTo>
                    <a:pt x="56" y="3"/>
                  </a:lnTo>
                  <a:lnTo>
                    <a:pt x="57" y="4"/>
                  </a:lnTo>
                  <a:lnTo>
                    <a:pt x="58" y="4"/>
                  </a:lnTo>
                  <a:lnTo>
                    <a:pt x="58" y="5"/>
                  </a:lnTo>
                  <a:lnTo>
                    <a:pt x="59" y="6"/>
                  </a:lnTo>
                  <a:lnTo>
                    <a:pt x="61" y="7"/>
                  </a:lnTo>
                  <a:lnTo>
                    <a:pt x="62" y="8"/>
                  </a:lnTo>
                  <a:lnTo>
                    <a:pt x="63" y="9"/>
                  </a:lnTo>
                  <a:lnTo>
                    <a:pt x="67" y="14"/>
                  </a:lnTo>
                  <a:lnTo>
                    <a:pt x="68" y="14"/>
                  </a:lnTo>
                  <a:lnTo>
                    <a:pt x="69" y="15"/>
                  </a:lnTo>
                  <a:lnTo>
                    <a:pt x="70" y="17"/>
                  </a:lnTo>
                  <a:lnTo>
                    <a:pt x="72" y="19"/>
                  </a:lnTo>
                  <a:lnTo>
                    <a:pt x="72" y="20"/>
                  </a:lnTo>
                  <a:lnTo>
                    <a:pt x="73" y="21"/>
                  </a:lnTo>
                  <a:lnTo>
                    <a:pt x="74" y="23"/>
                  </a:lnTo>
                  <a:lnTo>
                    <a:pt x="76" y="25"/>
                  </a:lnTo>
                  <a:lnTo>
                    <a:pt x="78" y="29"/>
                  </a:lnTo>
                  <a:lnTo>
                    <a:pt x="79" y="30"/>
                  </a:lnTo>
                  <a:lnTo>
                    <a:pt x="79" y="32"/>
                  </a:lnTo>
                  <a:lnTo>
                    <a:pt x="81" y="35"/>
                  </a:lnTo>
                  <a:lnTo>
                    <a:pt x="82" y="38"/>
                  </a:lnTo>
                  <a:lnTo>
                    <a:pt x="83" y="40"/>
                  </a:lnTo>
                  <a:lnTo>
                    <a:pt x="84" y="41"/>
                  </a:lnTo>
                  <a:lnTo>
                    <a:pt x="85" y="44"/>
                  </a:lnTo>
                  <a:lnTo>
                    <a:pt x="85" y="45"/>
                  </a:lnTo>
                  <a:lnTo>
                    <a:pt x="86" y="48"/>
                  </a:lnTo>
                  <a:lnTo>
                    <a:pt x="86" y="50"/>
                  </a:lnTo>
                  <a:lnTo>
                    <a:pt x="87" y="51"/>
                  </a:lnTo>
                  <a:lnTo>
                    <a:pt x="87" y="54"/>
                  </a:lnTo>
                  <a:lnTo>
                    <a:pt x="88" y="55"/>
                  </a:lnTo>
                  <a:lnTo>
                    <a:pt x="88" y="58"/>
                  </a:lnTo>
                  <a:lnTo>
                    <a:pt x="89" y="72"/>
                  </a:lnTo>
                  <a:lnTo>
                    <a:pt x="89" y="75"/>
                  </a:lnTo>
                  <a:lnTo>
                    <a:pt x="88" y="88"/>
                  </a:lnTo>
                  <a:lnTo>
                    <a:pt x="87" y="89"/>
                  </a:lnTo>
                  <a:lnTo>
                    <a:pt x="83" y="104"/>
                  </a:lnTo>
                  <a:lnTo>
                    <a:pt x="82" y="106"/>
                  </a:lnTo>
                  <a:lnTo>
                    <a:pt x="81" y="109"/>
                  </a:lnTo>
                  <a:lnTo>
                    <a:pt x="79" y="112"/>
                  </a:lnTo>
                  <a:lnTo>
                    <a:pt x="73" y="123"/>
                  </a:lnTo>
                  <a:lnTo>
                    <a:pt x="72" y="124"/>
                  </a:lnTo>
                  <a:lnTo>
                    <a:pt x="70" y="126"/>
                  </a:lnTo>
                  <a:lnTo>
                    <a:pt x="70" y="127"/>
                  </a:lnTo>
                  <a:lnTo>
                    <a:pt x="69" y="128"/>
                  </a:lnTo>
                  <a:lnTo>
                    <a:pt x="68" y="129"/>
                  </a:lnTo>
                  <a:lnTo>
                    <a:pt x="67" y="130"/>
                  </a:lnTo>
                  <a:lnTo>
                    <a:pt x="66" y="131"/>
                  </a:lnTo>
                  <a:lnTo>
                    <a:pt x="66" y="132"/>
                  </a:lnTo>
                  <a:lnTo>
                    <a:pt x="65" y="133"/>
                  </a:lnTo>
                  <a:lnTo>
                    <a:pt x="63" y="134"/>
                  </a:lnTo>
                  <a:lnTo>
                    <a:pt x="62" y="136"/>
                  </a:lnTo>
                  <a:lnTo>
                    <a:pt x="61" y="137"/>
                  </a:lnTo>
                  <a:lnTo>
                    <a:pt x="59" y="138"/>
                  </a:lnTo>
                  <a:lnTo>
                    <a:pt x="58" y="139"/>
                  </a:lnTo>
                  <a:lnTo>
                    <a:pt x="57" y="140"/>
                  </a:lnTo>
                  <a:lnTo>
                    <a:pt x="56" y="141"/>
                  </a:lnTo>
                  <a:lnTo>
                    <a:pt x="55" y="142"/>
                  </a:lnTo>
                  <a:lnTo>
                    <a:pt x="54" y="142"/>
                  </a:lnTo>
                  <a:lnTo>
                    <a:pt x="54" y="143"/>
                  </a:lnTo>
                  <a:lnTo>
                    <a:pt x="53" y="143"/>
                  </a:lnTo>
                </a:path>
              </a:pathLst>
            </a:custGeom>
            <a:solidFill>
              <a:srgbClr val="E86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274" name="未知">
              <a:extLst>
                <a:ext uri="{FF2B5EF4-FFF2-40B4-BE49-F238E27FC236}">
                  <a16:creationId xmlns:a16="http://schemas.microsoft.com/office/drawing/2014/main" id="{A70EE377-BEE4-2628-1287-9B861ACEF20D}"/>
                </a:ext>
              </a:extLst>
            </p:cNvPr>
            <p:cNvSpPr>
              <a:spLocks/>
            </p:cNvSpPr>
            <p:nvPr/>
          </p:nvSpPr>
          <p:spPr bwMode="auto">
            <a:xfrm>
              <a:off x="1461" y="668"/>
              <a:ext cx="42" cy="7"/>
            </a:xfrm>
            <a:custGeom>
              <a:avLst/>
              <a:gdLst>
                <a:gd name="T0" fmla="*/ 0 w 105"/>
                <a:gd name="T1" fmla="*/ 0 h 17"/>
                <a:gd name="T2" fmla="*/ 0 w 105"/>
                <a:gd name="T3" fmla="*/ 0 h 17"/>
                <a:gd name="T4" fmla="*/ 0 w 105"/>
                <a:gd name="T5" fmla="*/ 0 h 17"/>
                <a:gd name="T6" fmla="*/ 0 w 105"/>
                <a:gd name="T7" fmla="*/ 0 h 17"/>
                <a:gd name="T8" fmla="*/ 0 w 105"/>
                <a:gd name="T9" fmla="*/ 0 h 17"/>
                <a:gd name="T10" fmla="*/ 0 w 105"/>
                <a:gd name="T11" fmla="*/ 0 h 17"/>
                <a:gd name="T12" fmla="*/ 0 w 105"/>
                <a:gd name="T13" fmla="*/ 0 h 17"/>
                <a:gd name="T14" fmla="*/ 0 w 105"/>
                <a:gd name="T15" fmla="*/ 0 h 17"/>
                <a:gd name="T16" fmla="*/ 0 w 105"/>
                <a:gd name="T17" fmla="*/ 0 h 17"/>
                <a:gd name="T18" fmla="*/ 0 w 105"/>
                <a:gd name="T19" fmla="*/ 0 h 17"/>
                <a:gd name="T20" fmla="*/ 0 w 105"/>
                <a:gd name="T21" fmla="*/ 0 h 17"/>
                <a:gd name="T22" fmla="*/ 0 w 105"/>
                <a:gd name="T23" fmla="*/ 0 h 17"/>
                <a:gd name="T24" fmla="*/ 0 w 105"/>
                <a:gd name="T25" fmla="*/ 0 h 17"/>
                <a:gd name="T26" fmla="*/ 0 w 105"/>
                <a:gd name="T27" fmla="*/ 0 h 17"/>
                <a:gd name="T28" fmla="*/ 0 w 105"/>
                <a:gd name="T29" fmla="*/ 0 h 17"/>
                <a:gd name="T30" fmla="*/ 0 w 105"/>
                <a:gd name="T31" fmla="*/ 0 h 17"/>
                <a:gd name="T32" fmla="*/ 0 w 105"/>
                <a:gd name="T33" fmla="*/ 0 h 17"/>
                <a:gd name="T34" fmla="*/ 0 w 105"/>
                <a:gd name="T35" fmla="*/ 0 h 17"/>
                <a:gd name="T36" fmla="*/ 0 w 105"/>
                <a:gd name="T37" fmla="*/ 0 h 17"/>
                <a:gd name="T38" fmla="*/ 0 w 105"/>
                <a:gd name="T39" fmla="*/ 0 h 17"/>
                <a:gd name="T40" fmla="*/ 0 w 105"/>
                <a:gd name="T41" fmla="*/ 0 h 17"/>
                <a:gd name="T42" fmla="*/ 0 w 105"/>
                <a:gd name="T43" fmla="*/ 0 h 17"/>
                <a:gd name="T44" fmla="*/ 0 w 105"/>
                <a:gd name="T45" fmla="*/ 0 h 17"/>
                <a:gd name="T46" fmla="*/ 0 w 105"/>
                <a:gd name="T47" fmla="*/ 0 h 17"/>
                <a:gd name="T48" fmla="*/ 0 w 105"/>
                <a:gd name="T49" fmla="*/ 0 h 17"/>
                <a:gd name="T50" fmla="*/ 0 w 105"/>
                <a:gd name="T51" fmla="*/ 0 h 17"/>
                <a:gd name="T52" fmla="*/ 0 w 105"/>
                <a:gd name="T53" fmla="*/ 0 h 17"/>
                <a:gd name="T54" fmla="*/ 0 w 105"/>
                <a:gd name="T55" fmla="*/ 0 h 17"/>
                <a:gd name="T56" fmla="*/ 0 w 105"/>
                <a:gd name="T57" fmla="*/ 0 h 17"/>
                <a:gd name="T58" fmla="*/ 0 w 105"/>
                <a:gd name="T59" fmla="*/ 0 h 17"/>
                <a:gd name="T60" fmla="*/ 0 w 105"/>
                <a:gd name="T61" fmla="*/ 0 h 17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0" t="0" r="r" b="b"/>
              <a:pathLst>
                <a:path w="105" h="17">
                  <a:moveTo>
                    <a:pt x="0" y="17"/>
                  </a:moveTo>
                  <a:lnTo>
                    <a:pt x="0" y="17"/>
                  </a:lnTo>
                  <a:lnTo>
                    <a:pt x="3" y="15"/>
                  </a:lnTo>
                  <a:lnTo>
                    <a:pt x="6" y="13"/>
                  </a:lnTo>
                  <a:lnTo>
                    <a:pt x="9" y="11"/>
                  </a:lnTo>
                  <a:lnTo>
                    <a:pt x="12" y="10"/>
                  </a:lnTo>
                  <a:lnTo>
                    <a:pt x="15" y="8"/>
                  </a:lnTo>
                  <a:lnTo>
                    <a:pt x="18" y="7"/>
                  </a:lnTo>
                  <a:lnTo>
                    <a:pt x="22" y="6"/>
                  </a:lnTo>
                  <a:lnTo>
                    <a:pt x="25" y="4"/>
                  </a:lnTo>
                  <a:lnTo>
                    <a:pt x="28" y="3"/>
                  </a:lnTo>
                  <a:lnTo>
                    <a:pt x="32" y="3"/>
                  </a:lnTo>
                  <a:lnTo>
                    <a:pt x="35" y="2"/>
                  </a:lnTo>
                  <a:lnTo>
                    <a:pt x="45" y="0"/>
                  </a:lnTo>
                  <a:lnTo>
                    <a:pt x="49" y="0"/>
                  </a:lnTo>
                  <a:lnTo>
                    <a:pt x="52" y="0"/>
                  </a:lnTo>
                  <a:lnTo>
                    <a:pt x="56" y="0"/>
                  </a:lnTo>
                  <a:lnTo>
                    <a:pt x="59" y="0"/>
                  </a:lnTo>
                  <a:lnTo>
                    <a:pt x="63" y="1"/>
                  </a:lnTo>
                  <a:lnTo>
                    <a:pt x="66" y="1"/>
                  </a:lnTo>
                  <a:lnTo>
                    <a:pt x="70" y="2"/>
                  </a:lnTo>
                  <a:lnTo>
                    <a:pt x="73" y="3"/>
                  </a:lnTo>
                  <a:lnTo>
                    <a:pt x="77" y="3"/>
                  </a:lnTo>
                  <a:lnTo>
                    <a:pt x="80" y="4"/>
                  </a:lnTo>
                  <a:lnTo>
                    <a:pt x="83" y="6"/>
                  </a:lnTo>
                  <a:lnTo>
                    <a:pt x="86" y="7"/>
                  </a:lnTo>
                  <a:lnTo>
                    <a:pt x="90" y="8"/>
                  </a:lnTo>
                  <a:lnTo>
                    <a:pt x="99" y="13"/>
                  </a:lnTo>
                  <a:lnTo>
                    <a:pt x="102" y="15"/>
                  </a:lnTo>
                  <a:lnTo>
                    <a:pt x="104" y="17"/>
                  </a:lnTo>
                  <a:lnTo>
                    <a:pt x="105" y="17"/>
                  </a:lnTo>
                </a:path>
              </a:pathLst>
            </a:custGeom>
            <a:solidFill>
              <a:srgbClr val="E86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275" name="未知">
              <a:extLst>
                <a:ext uri="{FF2B5EF4-FFF2-40B4-BE49-F238E27FC236}">
                  <a16:creationId xmlns:a16="http://schemas.microsoft.com/office/drawing/2014/main" id="{0FE06F41-D0FA-57ED-9AA6-BAF87FC2D205}"/>
                </a:ext>
              </a:extLst>
            </p:cNvPr>
            <p:cNvSpPr>
              <a:spLocks/>
            </p:cNvSpPr>
            <p:nvPr/>
          </p:nvSpPr>
          <p:spPr bwMode="auto">
            <a:xfrm>
              <a:off x="1454" y="675"/>
              <a:ext cx="57" cy="57"/>
            </a:xfrm>
            <a:custGeom>
              <a:avLst/>
              <a:gdLst>
                <a:gd name="T0" fmla="*/ 0 w 143"/>
                <a:gd name="T1" fmla="*/ 0 h 144"/>
                <a:gd name="T2" fmla="*/ 0 w 143"/>
                <a:gd name="T3" fmla="*/ 0 h 144"/>
                <a:gd name="T4" fmla="*/ 0 w 143"/>
                <a:gd name="T5" fmla="*/ 0 h 144"/>
                <a:gd name="T6" fmla="*/ 0 w 143"/>
                <a:gd name="T7" fmla="*/ 0 h 144"/>
                <a:gd name="T8" fmla="*/ 0 w 143"/>
                <a:gd name="T9" fmla="*/ 0 h 144"/>
                <a:gd name="T10" fmla="*/ 0 w 143"/>
                <a:gd name="T11" fmla="*/ 0 h 144"/>
                <a:gd name="T12" fmla="*/ 0 w 143"/>
                <a:gd name="T13" fmla="*/ 0 h 144"/>
                <a:gd name="T14" fmla="*/ 0 w 143"/>
                <a:gd name="T15" fmla="*/ 0 h 144"/>
                <a:gd name="T16" fmla="*/ 0 w 143"/>
                <a:gd name="T17" fmla="*/ 0 h 144"/>
                <a:gd name="T18" fmla="*/ 0 w 143"/>
                <a:gd name="T19" fmla="*/ 0 h 144"/>
                <a:gd name="T20" fmla="*/ 0 w 143"/>
                <a:gd name="T21" fmla="*/ 0 h 144"/>
                <a:gd name="T22" fmla="*/ 0 w 143"/>
                <a:gd name="T23" fmla="*/ 0 h 144"/>
                <a:gd name="T24" fmla="*/ 0 w 143"/>
                <a:gd name="T25" fmla="*/ 0 h 14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43" h="144">
                  <a:moveTo>
                    <a:pt x="122" y="123"/>
                  </a:moveTo>
                  <a:lnTo>
                    <a:pt x="71" y="144"/>
                  </a:lnTo>
                  <a:lnTo>
                    <a:pt x="69" y="143"/>
                  </a:lnTo>
                  <a:lnTo>
                    <a:pt x="15" y="116"/>
                  </a:lnTo>
                  <a:lnTo>
                    <a:pt x="0" y="72"/>
                  </a:lnTo>
                  <a:lnTo>
                    <a:pt x="0" y="69"/>
                  </a:lnTo>
                  <a:lnTo>
                    <a:pt x="27" y="15"/>
                  </a:lnTo>
                  <a:lnTo>
                    <a:pt x="71" y="0"/>
                  </a:lnTo>
                  <a:lnTo>
                    <a:pt x="74" y="0"/>
                  </a:lnTo>
                  <a:lnTo>
                    <a:pt x="130" y="30"/>
                  </a:lnTo>
                  <a:lnTo>
                    <a:pt x="143" y="72"/>
                  </a:lnTo>
                  <a:lnTo>
                    <a:pt x="143" y="77"/>
                  </a:lnTo>
                  <a:lnTo>
                    <a:pt x="122" y="123"/>
                  </a:lnTo>
                  <a:close/>
                </a:path>
              </a:pathLst>
            </a:custGeom>
            <a:noFill/>
            <a:ln w="635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276" name="未知">
              <a:extLst>
                <a:ext uri="{FF2B5EF4-FFF2-40B4-BE49-F238E27FC236}">
                  <a16:creationId xmlns:a16="http://schemas.microsoft.com/office/drawing/2014/main" id="{1DAEEA00-AF5F-2BB7-666F-1C0D7325EB7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47" y="668"/>
              <a:ext cx="71" cy="71"/>
            </a:xfrm>
            <a:custGeom>
              <a:avLst/>
              <a:gdLst>
                <a:gd name="T0" fmla="*/ 0 w 177"/>
                <a:gd name="T1" fmla="*/ 0 h 178"/>
                <a:gd name="T2" fmla="*/ 0 w 177"/>
                <a:gd name="T3" fmla="*/ 0 h 178"/>
                <a:gd name="T4" fmla="*/ 0 w 177"/>
                <a:gd name="T5" fmla="*/ 0 h 178"/>
                <a:gd name="T6" fmla="*/ 0 w 177"/>
                <a:gd name="T7" fmla="*/ 0 h 178"/>
                <a:gd name="T8" fmla="*/ 0 w 177"/>
                <a:gd name="T9" fmla="*/ 0 h 178"/>
                <a:gd name="T10" fmla="*/ 0 w 177"/>
                <a:gd name="T11" fmla="*/ 0 h 178"/>
                <a:gd name="T12" fmla="*/ 0 w 177"/>
                <a:gd name="T13" fmla="*/ 0 h 178"/>
                <a:gd name="T14" fmla="*/ 0 w 177"/>
                <a:gd name="T15" fmla="*/ 0 h 178"/>
                <a:gd name="T16" fmla="*/ 0 w 177"/>
                <a:gd name="T17" fmla="*/ 0 h 178"/>
                <a:gd name="T18" fmla="*/ 0 w 177"/>
                <a:gd name="T19" fmla="*/ 0 h 178"/>
                <a:gd name="T20" fmla="*/ 0 w 177"/>
                <a:gd name="T21" fmla="*/ 0 h 178"/>
                <a:gd name="T22" fmla="*/ 0 w 177"/>
                <a:gd name="T23" fmla="*/ 0 h 178"/>
                <a:gd name="T24" fmla="*/ 0 w 177"/>
                <a:gd name="T25" fmla="*/ 0 h 178"/>
                <a:gd name="T26" fmla="*/ 0 w 177"/>
                <a:gd name="T27" fmla="*/ 0 h 178"/>
                <a:gd name="T28" fmla="*/ 0 w 177"/>
                <a:gd name="T29" fmla="*/ 0 h 178"/>
                <a:gd name="T30" fmla="*/ 0 w 177"/>
                <a:gd name="T31" fmla="*/ 0 h 178"/>
                <a:gd name="T32" fmla="*/ 0 w 177"/>
                <a:gd name="T33" fmla="*/ 0 h 178"/>
                <a:gd name="T34" fmla="*/ 0 w 177"/>
                <a:gd name="T35" fmla="*/ 0 h 178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177" h="178">
                  <a:moveTo>
                    <a:pt x="151" y="26"/>
                  </a:moveTo>
                  <a:lnTo>
                    <a:pt x="95" y="0"/>
                  </a:lnTo>
                  <a:lnTo>
                    <a:pt x="88" y="0"/>
                  </a:lnTo>
                  <a:lnTo>
                    <a:pt x="85" y="0"/>
                  </a:lnTo>
                  <a:lnTo>
                    <a:pt x="28" y="24"/>
                  </a:lnTo>
                  <a:lnTo>
                    <a:pt x="0" y="82"/>
                  </a:lnTo>
                  <a:lnTo>
                    <a:pt x="0" y="89"/>
                  </a:lnTo>
                  <a:lnTo>
                    <a:pt x="0" y="96"/>
                  </a:lnTo>
                  <a:lnTo>
                    <a:pt x="26" y="152"/>
                  </a:lnTo>
                  <a:lnTo>
                    <a:pt x="81" y="177"/>
                  </a:lnTo>
                  <a:lnTo>
                    <a:pt x="88" y="178"/>
                  </a:lnTo>
                  <a:lnTo>
                    <a:pt x="92" y="177"/>
                  </a:lnTo>
                  <a:lnTo>
                    <a:pt x="149" y="154"/>
                  </a:lnTo>
                  <a:lnTo>
                    <a:pt x="176" y="99"/>
                  </a:lnTo>
                  <a:lnTo>
                    <a:pt x="177" y="89"/>
                  </a:lnTo>
                  <a:lnTo>
                    <a:pt x="177" y="85"/>
                  </a:lnTo>
                  <a:lnTo>
                    <a:pt x="154" y="29"/>
                  </a:lnTo>
                  <a:lnTo>
                    <a:pt x="151" y="26"/>
                  </a:lnTo>
                  <a:close/>
                </a:path>
              </a:pathLst>
            </a:custGeom>
            <a:noFill/>
            <a:ln w="635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277" name="未知">
              <a:extLst>
                <a:ext uri="{FF2B5EF4-FFF2-40B4-BE49-F238E27FC236}">
                  <a16:creationId xmlns:a16="http://schemas.microsoft.com/office/drawing/2014/main" id="{27D44415-70AB-6CD6-BDE5-A97E460B8815}"/>
                </a:ext>
              </a:extLst>
            </p:cNvPr>
            <p:cNvSpPr>
              <a:spLocks/>
            </p:cNvSpPr>
            <p:nvPr/>
          </p:nvSpPr>
          <p:spPr bwMode="auto">
            <a:xfrm>
              <a:off x="1472" y="712"/>
              <a:ext cx="20" cy="5"/>
            </a:xfrm>
            <a:custGeom>
              <a:avLst/>
              <a:gdLst>
                <a:gd name="T0" fmla="*/ 0 w 50"/>
                <a:gd name="T1" fmla="*/ 0 h 11"/>
                <a:gd name="T2" fmla="*/ 0 w 50"/>
                <a:gd name="T3" fmla="*/ 0 h 11"/>
                <a:gd name="T4" fmla="*/ 0 w 50"/>
                <a:gd name="T5" fmla="*/ 0 h 11"/>
                <a:gd name="T6" fmla="*/ 0 w 50"/>
                <a:gd name="T7" fmla="*/ 0 h 11"/>
                <a:gd name="T8" fmla="*/ 0 w 50"/>
                <a:gd name="T9" fmla="*/ 0 h 11"/>
                <a:gd name="T10" fmla="*/ 0 w 50"/>
                <a:gd name="T11" fmla="*/ 0 h 11"/>
                <a:gd name="T12" fmla="*/ 0 w 50"/>
                <a:gd name="T13" fmla="*/ 0 h 11"/>
                <a:gd name="T14" fmla="*/ 0 w 50"/>
                <a:gd name="T15" fmla="*/ 0 h 11"/>
                <a:gd name="T16" fmla="*/ 0 w 50"/>
                <a:gd name="T17" fmla="*/ 0 h 11"/>
                <a:gd name="T18" fmla="*/ 0 w 50"/>
                <a:gd name="T19" fmla="*/ 0 h 11"/>
                <a:gd name="T20" fmla="*/ 0 w 50"/>
                <a:gd name="T21" fmla="*/ 0 h 11"/>
                <a:gd name="T22" fmla="*/ 0 w 50"/>
                <a:gd name="T23" fmla="*/ 0 h 11"/>
                <a:gd name="T24" fmla="*/ 0 w 50"/>
                <a:gd name="T25" fmla="*/ 0 h 11"/>
                <a:gd name="T26" fmla="*/ 0 w 50"/>
                <a:gd name="T27" fmla="*/ 0 h 11"/>
                <a:gd name="T28" fmla="*/ 0 w 50"/>
                <a:gd name="T29" fmla="*/ 0 h 11"/>
                <a:gd name="T30" fmla="*/ 0 w 50"/>
                <a:gd name="T31" fmla="*/ 0 h 11"/>
                <a:gd name="T32" fmla="*/ 0 w 50"/>
                <a:gd name="T33" fmla="*/ 0 h 11"/>
                <a:gd name="T34" fmla="*/ 0 w 50"/>
                <a:gd name="T35" fmla="*/ 0 h 11"/>
                <a:gd name="T36" fmla="*/ 0 w 50"/>
                <a:gd name="T37" fmla="*/ 0 h 11"/>
                <a:gd name="T38" fmla="*/ 0 w 50"/>
                <a:gd name="T39" fmla="*/ 0 h 11"/>
                <a:gd name="T40" fmla="*/ 0 w 50"/>
                <a:gd name="T41" fmla="*/ 0 h 11"/>
                <a:gd name="T42" fmla="*/ 0 w 50"/>
                <a:gd name="T43" fmla="*/ 0 h 11"/>
                <a:gd name="T44" fmla="*/ 0 w 50"/>
                <a:gd name="T45" fmla="*/ 0 h 11"/>
                <a:gd name="T46" fmla="*/ 0 w 50"/>
                <a:gd name="T47" fmla="*/ 0 h 11"/>
                <a:gd name="T48" fmla="*/ 0 w 50"/>
                <a:gd name="T49" fmla="*/ 0 h 11"/>
                <a:gd name="T50" fmla="*/ 0 w 50"/>
                <a:gd name="T51" fmla="*/ 0 h 11"/>
                <a:gd name="T52" fmla="*/ 0 w 50"/>
                <a:gd name="T53" fmla="*/ 0 h 11"/>
                <a:gd name="T54" fmla="*/ 0 w 50"/>
                <a:gd name="T55" fmla="*/ 0 h 11"/>
                <a:gd name="T56" fmla="*/ 0 w 50"/>
                <a:gd name="T57" fmla="*/ 0 h 11"/>
                <a:gd name="T58" fmla="*/ 0 w 50"/>
                <a:gd name="T59" fmla="*/ 0 h 11"/>
                <a:gd name="T60" fmla="*/ 0 w 50"/>
                <a:gd name="T61" fmla="*/ 0 h 11"/>
                <a:gd name="T62" fmla="*/ 0 w 50"/>
                <a:gd name="T63" fmla="*/ 0 h 11"/>
                <a:gd name="T64" fmla="*/ 0 w 50"/>
                <a:gd name="T65" fmla="*/ 0 h 11"/>
                <a:gd name="T66" fmla="*/ 0 w 50"/>
                <a:gd name="T67" fmla="*/ 0 h 11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0" h="11">
                  <a:moveTo>
                    <a:pt x="25" y="11"/>
                  </a:moveTo>
                  <a:lnTo>
                    <a:pt x="24" y="11"/>
                  </a:lnTo>
                  <a:lnTo>
                    <a:pt x="23" y="11"/>
                  </a:lnTo>
                  <a:lnTo>
                    <a:pt x="20" y="10"/>
                  </a:lnTo>
                  <a:lnTo>
                    <a:pt x="19" y="10"/>
                  </a:lnTo>
                  <a:lnTo>
                    <a:pt x="18" y="10"/>
                  </a:lnTo>
                  <a:lnTo>
                    <a:pt x="16" y="10"/>
                  </a:lnTo>
                  <a:lnTo>
                    <a:pt x="15" y="9"/>
                  </a:lnTo>
                  <a:lnTo>
                    <a:pt x="14" y="9"/>
                  </a:lnTo>
                  <a:lnTo>
                    <a:pt x="6" y="5"/>
                  </a:lnTo>
                  <a:lnTo>
                    <a:pt x="5" y="4"/>
                  </a:lnTo>
                  <a:lnTo>
                    <a:pt x="4" y="3"/>
                  </a:lnTo>
                  <a:lnTo>
                    <a:pt x="1" y="0"/>
                  </a:lnTo>
                  <a:lnTo>
                    <a:pt x="0" y="0"/>
                  </a:lnTo>
                  <a:lnTo>
                    <a:pt x="50" y="0"/>
                  </a:lnTo>
                  <a:lnTo>
                    <a:pt x="49" y="1"/>
                  </a:lnTo>
                  <a:lnTo>
                    <a:pt x="48" y="2"/>
                  </a:lnTo>
                  <a:lnTo>
                    <a:pt x="47" y="3"/>
                  </a:lnTo>
                  <a:lnTo>
                    <a:pt x="46" y="4"/>
                  </a:lnTo>
                  <a:lnTo>
                    <a:pt x="45" y="5"/>
                  </a:lnTo>
                  <a:lnTo>
                    <a:pt x="44" y="5"/>
                  </a:lnTo>
                  <a:lnTo>
                    <a:pt x="40" y="7"/>
                  </a:lnTo>
                  <a:lnTo>
                    <a:pt x="39" y="8"/>
                  </a:lnTo>
                  <a:lnTo>
                    <a:pt x="38" y="8"/>
                  </a:lnTo>
                  <a:lnTo>
                    <a:pt x="37" y="9"/>
                  </a:lnTo>
                  <a:lnTo>
                    <a:pt x="36" y="9"/>
                  </a:lnTo>
                  <a:lnTo>
                    <a:pt x="34" y="10"/>
                  </a:lnTo>
                  <a:lnTo>
                    <a:pt x="32" y="10"/>
                  </a:lnTo>
                  <a:lnTo>
                    <a:pt x="31" y="10"/>
                  </a:lnTo>
                  <a:lnTo>
                    <a:pt x="29" y="11"/>
                  </a:lnTo>
                  <a:lnTo>
                    <a:pt x="28" y="11"/>
                  </a:lnTo>
                  <a:lnTo>
                    <a:pt x="27" y="11"/>
                  </a:lnTo>
                  <a:lnTo>
                    <a:pt x="25" y="11"/>
                  </a:lnTo>
                  <a:close/>
                </a:path>
              </a:pathLst>
            </a:custGeom>
            <a:solidFill>
              <a:srgbClr val="E86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278" name="未知">
              <a:extLst>
                <a:ext uri="{FF2B5EF4-FFF2-40B4-BE49-F238E27FC236}">
                  <a16:creationId xmlns:a16="http://schemas.microsoft.com/office/drawing/2014/main" id="{682EA1F7-DE69-6A20-3DAA-C9F2B9A243D9}"/>
                </a:ext>
              </a:extLst>
            </p:cNvPr>
            <p:cNvSpPr>
              <a:spLocks/>
            </p:cNvSpPr>
            <p:nvPr/>
          </p:nvSpPr>
          <p:spPr bwMode="auto">
            <a:xfrm>
              <a:off x="1469" y="695"/>
              <a:ext cx="13" cy="17"/>
            </a:xfrm>
            <a:custGeom>
              <a:avLst/>
              <a:gdLst>
                <a:gd name="T0" fmla="*/ 0 w 33"/>
                <a:gd name="T1" fmla="*/ 0 h 44"/>
                <a:gd name="T2" fmla="*/ 0 w 33"/>
                <a:gd name="T3" fmla="*/ 0 h 44"/>
                <a:gd name="T4" fmla="*/ 0 w 33"/>
                <a:gd name="T5" fmla="*/ 0 h 44"/>
                <a:gd name="T6" fmla="*/ 0 w 33"/>
                <a:gd name="T7" fmla="*/ 0 h 44"/>
                <a:gd name="T8" fmla="*/ 0 w 33"/>
                <a:gd name="T9" fmla="*/ 0 h 44"/>
                <a:gd name="T10" fmla="*/ 0 w 33"/>
                <a:gd name="T11" fmla="*/ 0 h 44"/>
                <a:gd name="T12" fmla="*/ 0 w 33"/>
                <a:gd name="T13" fmla="*/ 0 h 44"/>
                <a:gd name="T14" fmla="*/ 0 w 33"/>
                <a:gd name="T15" fmla="*/ 0 h 44"/>
                <a:gd name="T16" fmla="*/ 0 w 33"/>
                <a:gd name="T17" fmla="*/ 0 h 44"/>
                <a:gd name="T18" fmla="*/ 0 w 33"/>
                <a:gd name="T19" fmla="*/ 0 h 44"/>
                <a:gd name="T20" fmla="*/ 0 w 33"/>
                <a:gd name="T21" fmla="*/ 0 h 44"/>
                <a:gd name="T22" fmla="*/ 0 w 33"/>
                <a:gd name="T23" fmla="*/ 0 h 44"/>
                <a:gd name="T24" fmla="*/ 0 w 33"/>
                <a:gd name="T25" fmla="*/ 0 h 44"/>
                <a:gd name="T26" fmla="*/ 0 w 33"/>
                <a:gd name="T27" fmla="*/ 0 h 44"/>
                <a:gd name="T28" fmla="*/ 0 w 33"/>
                <a:gd name="T29" fmla="*/ 0 h 44"/>
                <a:gd name="T30" fmla="*/ 0 w 33"/>
                <a:gd name="T31" fmla="*/ 0 h 44"/>
                <a:gd name="T32" fmla="*/ 0 w 33"/>
                <a:gd name="T33" fmla="*/ 0 h 44"/>
                <a:gd name="T34" fmla="*/ 0 w 33"/>
                <a:gd name="T35" fmla="*/ 0 h 44"/>
                <a:gd name="T36" fmla="*/ 0 w 33"/>
                <a:gd name="T37" fmla="*/ 0 h 44"/>
                <a:gd name="T38" fmla="*/ 0 w 33"/>
                <a:gd name="T39" fmla="*/ 0 h 44"/>
                <a:gd name="T40" fmla="*/ 0 w 33"/>
                <a:gd name="T41" fmla="*/ 0 h 44"/>
                <a:gd name="T42" fmla="*/ 0 w 33"/>
                <a:gd name="T43" fmla="*/ 0 h 44"/>
                <a:gd name="T44" fmla="*/ 0 w 33"/>
                <a:gd name="T45" fmla="*/ 0 h 44"/>
                <a:gd name="T46" fmla="*/ 0 w 33"/>
                <a:gd name="T47" fmla="*/ 0 h 44"/>
                <a:gd name="T48" fmla="*/ 0 w 33"/>
                <a:gd name="T49" fmla="*/ 0 h 44"/>
                <a:gd name="T50" fmla="*/ 0 w 33"/>
                <a:gd name="T51" fmla="*/ 0 h 44"/>
                <a:gd name="T52" fmla="*/ 0 w 33"/>
                <a:gd name="T53" fmla="*/ 0 h 44"/>
                <a:gd name="T54" fmla="*/ 0 w 33"/>
                <a:gd name="T55" fmla="*/ 0 h 44"/>
                <a:gd name="T56" fmla="*/ 0 w 33"/>
                <a:gd name="T57" fmla="*/ 0 h 44"/>
                <a:gd name="T58" fmla="*/ 0 w 33"/>
                <a:gd name="T59" fmla="*/ 0 h 44"/>
                <a:gd name="T60" fmla="*/ 0 w 33"/>
                <a:gd name="T61" fmla="*/ 0 h 44"/>
                <a:gd name="T62" fmla="*/ 0 w 33"/>
                <a:gd name="T63" fmla="*/ 0 h 44"/>
                <a:gd name="T64" fmla="*/ 0 w 33"/>
                <a:gd name="T65" fmla="*/ 0 h 44"/>
                <a:gd name="T66" fmla="*/ 0 w 33"/>
                <a:gd name="T67" fmla="*/ 0 h 44"/>
                <a:gd name="T68" fmla="*/ 0 w 33"/>
                <a:gd name="T69" fmla="*/ 0 h 44"/>
                <a:gd name="T70" fmla="*/ 0 w 33"/>
                <a:gd name="T71" fmla="*/ 0 h 44"/>
                <a:gd name="T72" fmla="*/ 0 w 33"/>
                <a:gd name="T73" fmla="*/ 0 h 44"/>
                <a:gd name="T74" fmla="*/ 0 w 33"/>
                <a:gd name="T75" fmla="*/ 0 h 44"/>
                <a:gd name="T76" fmla="*/ 0 w 33"/>
                <a:gd name="T77" fmla="*/ 0 h 44"/>
                <a:gd name="T78" fmla="*/ 0 w 33"/>
                <a:gd name="T79" fmla="*/ 0 h 44"/>
                <a:gd name="T80" fmla="*/ 0 w 33"/>
                <a:gd name="T81" fmla="*/ 0 h 44"/>
                <a:gd name="T82" fmla="*/ 0 w 33"/>
                <a:gd name="T83" fmla="*/ 0 h 44"/>
                <a:gd name="T84" fmla="*/ 0 w 33"/>
                <a:gd name="T85" fmla="*/ 0 h 44"/>
                <a:gd name="T86" fmla="*/ 0 w 33"/>
                <a:gd name="T87" fmla="*/ 0 h 44"/>
                <a:gd name="T88" fmla="*/ 0 w 33"/>
                <a:gd name="T89" fmla="*/ 0 h 44"/>
                <a:gd name="T90" fmla="*/ 0 w 33"/>
                <a:gd name="T91" fmla="*/ 0 h 44"/>
                <a:gd name="T92" fmla="*/ 0 w 33"/>
                <a:gd name="T93" fmla="*/ 0 h 44"/>
                <a:gd name="T94" fmla="*/ 0 w 33"/>
                <a:gd name="T95" fmla="*/ 0 h 44"/>
                <a:gd name="T96" fmla="*/ 0 w 33"/>
                <a:gd name="T97" fmla="*/ 0 h 44"/>
                <a:gd name="T98" fmla="*/ 0 w 33"/>
                <a:gd name="T99" fmla="*/ 0 h 44"/>
                <a:gd name="T100" fmla="*/ 0 w 33"/>
                <a:gd name="T101" fmla="*/ 0 h 44"/>
                <a:gd name="T102" fmla="*/ 0 w 33"/>
                <a:gd name="T103" fmla="*/ 0 h 44"/>
                <a:gd name="T104" fmla="*/ 0 w 33"/>
                <a:gd name="T105" fmla="*/ 0 h 44"/>
                <a:gd name="T106" fmla="*/ 0 w 33"/>
                <a:gd name="T107" fmla="*/ 0 h 44"/>
                <a:gd name="T108" fmla="*/ 0 w 33"/>
                <a:gd name="T109" fmla="*/ 0 h 44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0" t="0" r="r" b="b"/>
              <a:pathLst>
                <a:path w="33" h="44">
                  <a:moveTo>
                    <a:pt x="8" y="44"/>
                  </a:moveTo>
                  <a:lnTo>
                    <a:pt x="8" y="43"/>
                  </a:lnTo>
                  <a:lnTo>
                    <a:pt x="8" y="42"/>
                  </a:lnTo>
                  <a:lnTo>
                    <a:pt x="7" y="42"/>
                  </a:lnTo>
                  <a:lnTo>
                    <a:pt x="7" y="41"/>
                  </a:lnTo>
                  <a:lnTo>
                    <a:pt x="6" y="41"/>
                  </a:lnTo>
                  <a:lnTo>
                    <a:pt x="6" y="40"/>
                  </a:lnTo>
                  <a:lnTo>
                    <a:pt x="5" y="39"/>
                  </a:lnTo>
                  <a:lnTo>
                    <a:pt x="5" y="38"/>
                  </a:lnTo>
                  <a:lnTo>
                    <a:pt x="4" y="38"/>
                  </a:lnTo>
                  <a:lnTo>
                    <a:pt x="4" y="37"/>
                  </a:lnTo>
                  <a:lnTo>
                    <a:pt x="4" y="36"/>
                  </a:lnTo>
                  <a:lnTo>
                    <a:pt x="3" y="35"/>
                  </a:lnTo>
                  <a:lnTo>
                    <a:pt x="3" y="34"/>
                  </a:lnTo>
                  <a:lnTo>
                    <a:pt x="2" y="33"/>
                  </a:lnTo>
                  <a:lnTo>
                    <a:pt x="2" y="32"/>
                  </a:lnTo>
                  <a:lnTo>
                    <a:pt x="2" y="31"/>
                  </a:lnTo>
                  <a:lnTo>
                    <a:pt x="1" y="30"/>
                  </a:lnTo>
                  <a:lnTo>
                    <a:pt x="1" y="29"/>
                  </a:lnTo>
                  <a:lnTo>
                    <a:pt x="1" y="28"/>
                  </a:lnTo>
                  <a:lnTo>
                    <a:pt x="1" y="27"/>
                  </a:lnTo>
                  <a:lnTo>
                    <a:pt x="1" y="26"/>
                  </a:lnTo>
                  <a:lnTo>
                    <a:pt x="1" y="25"/>
                  </a:lnTo>
                  <a:lnTo>
                    <a:pt x="0" y="24"/>
                  </a:lnTo>
                  <a:lnTo>
                    <a:pt x="0" y="23"/>
                  </a:lnTo>
                  <a:lnTo>
                    <a:pt x="0" y="22"/>
                  </a:lnTo>
                  <a:lnTo>
                    <a:pt x="0" y="21"/>
                  </a:lnTo>
                  <a:lnTo>
                    <a:pt x="0" y="20"/>
                  </a:lnTo>
                  <a:lnTo>
                    <a:pt x="0" y="19"/>
                  </a:lnTo>
                  <a:lnTo>
                    <a:pt x="1" y="18"/>
                  </a:lnTo>
                  <a:lnTo>
                    <a:pt x="1" y="17"/>
                  </a:lnTo>
                  <a:lnTo>
                    <a:pt x="1" y="16"/>
                  </a:lnTo>
                  <a:lnTo>
                    <a:pt x="1" y="15"/>
                  </a:lnTo>
                  <a:lnTo>
                    <a:pt x="1" y="14"/>
                  </a:lnTo>
                  <a:lnTo>
                    <a:pt x="1" y="13"/>
                  </a:lnTo>
                  <a:lnTo>
                    <a:pt x="2" y="13"/>
                  </a:lnTo>
                  <a:lnTo>
                    <a:pt x="2" y="12"/>
                  </a:lnTo>
                  <a:lnTo>
                    <a:pt x="2" y="11"/>
                  </a:lnTo>
                  <a:lnTo>
                    <a:pt x="2" y="10"/>
                  </a:lnTo>
                  <a:lnTo>
                    <a:pt x="3" y="10"/>
                  </a:lnTo>
                  <a:lnTo>
                    <a:pt x="3" y="9"/>
                  </a:lnTo>
                  <a:lnTo>
                    <a:pt x="3" y="8"/>
                  </a:lnTo>
                  <a:lnTo>
                    <a:pt x="4" y="8"/>
                  </a:lnTo>
                  <a:lnTo>
                    <a:pt x="4" y="7"/>
                  </a:lnTo>
                  <a:lnTo>
                    <a:pt x="4" y="6"/>
                  </a:lnTo>
                  <a:lnTo>
                    <a:pt x="5" y="5"/>
                  </a:lnTo>
                  <a:lnTo>
                    <a:pt x="5" y="4"/>
                  </a:lnTo>
                  <a:lnTo>
                    <a:pt x="6" y="4"/>
                  </a:lnTo>
                  <a:lnTo>
                    <a:pt x="6" y="3"/>
                  </a:lnTo>
                  <a:lnTo>
                    <a:pt x="7" y="3"/>
                  </a:lnTo>
                  <a:lnTo>
                    <a:pt x="7" y="2"/>
                  </a:lnTo>
                  <a:lnTo>
                    <a:pt x="7" y="1"/>
                  </a:lnTo>
                  <a:lnTo>
                    <a:pt x="8" y="1"/>
                  </a:lnTo>
                  <a:lnTo>
                    <a:pt x="8" y="0"/>
                  </a:lnTo>
                  <a:lnTo>
                    <a:pt x="33" y="0"/>
                  </a:lnTo>
                  <a:lnTo>
                    <a:pt x="32" y="0"/>
                  </a:lnTo>
                  <a:lnTo>
                    <a:pt x="31" y="0"/>
                  </a:lnTo>
                  <a:lnTo>
                    <a:pt x="30" y="0"/>
                  </a:lnTo>
                  <a:lnTo>
                    <a:pt x="29" y="0"/>
                  </a:lnTo>
                  <a:lnTo>
                    <a:pt x="17" y="7"/>
                  </a:lnTo>
                  <a:lnTo>
                    <a:pt x="13" y="14"/>
                  </a:lnTo>
                  <a:lnTo>
                    <a:pt x="13" y="15"/>
                  </a:lnTo>
                  <a:lnTo>
                    <a:pt x="12" y="16"/>
                  </a:lnTo>
                  <a:lnTo>
                    <a:pt x="12" y="17"/>
                  </a:lnTo>
                  <a:lnTo>
                    <a:pt x="12" y="18"/>
                  </a:lnTo>
                  <a:lnTo>
                    <a:pt x="12" y="19"/>
                  </a:lnTo>
                  <a:lnTo>
                    <a:pt x="12" y="20"/>
                  </a:lnTo>
                  <a:lnTo>
                    <a:pt x="12" y="21"/>
                  </a:lnTo>
                  <a:lnTo>
                    <a:pt x="12" y="22"/>
                  </a:lnTo>
                  <a:lnTo>
                    <a:pt x="12" y="23"/>
                  </a:lnTo>
                  <a:lnTo>
                    <a:pt x="13" y="29"/>
                  </a:lnTo>
                  <a:lnTo>
                    <a:pt x="13" y="30"/>
                  </a:lnTo>
                  <a:lnTo>
                    <a:pt x="14" y="31"/>
                  </a:lnTo>
                  <a:lnTo>
                    <a:pt x="14" y="32"/>
                  </a:lnTo>
                  <a:lnTo>
                    <a:pt x="18" y="37"/>
                  </a:lnTo>
                  <a:lnTo>
                    <a:pt x="19" y="38"/>
                  </a:lnTo>
                  <a:lnTo>
                    <a:pt x="20" y="39"/>
                  </a:lnTo>
                  <a:lnTo>
                    <a:pt x="21" y="39"/>
                  </a:lnTo>
                  <a:lnTo>
                    <a:pt x="30" y="43"/>
                  </a:lnTo>
                  <a:lnTo>
                    <a:pt x="31" y="43"/>
                  </a:lnTo>
                  <a:lnTo>
                    <a:pt x="32" y="43"/>
                  </a:lnTo>
                  <a:lnTo>
                    <a:pt x="33" y="44"/>
                  </a:lnTo>
                </a:path>
              </a:pathLst>
            </a:custGeom>
            <a:solidFill>
              <a:srgbClr val="E86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279" name="未知">
              <a:extLst>
                <a:ext uri="{FF2B5EF4-FFF2-40B4-BE49-F238E27FC236}">
                  <a16:creationId xmlns:a16="http://schemas.microsoft.com/office/drawing/2014/main" id="{03F9D9DE-D2CC-43AB-4A7F-37037571CB4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82" y="695"/>
              <a:ext cx="13" cy="17"/>
            </a:xfrm>
            <a:custGeom>
              <a:avLst/>
              <a:gdLst>
                <a:gd name="T0" fmla="*/ 0 w 33"/>
                <a:gd name="T1" fmla="*/ 0 h 44"/>
                <a:gd name="T2" fmla="*/ 0 w 33"/>
                <a:gd name="T3" fmla="*/ 0 h 44"/>
                <a:gd name="T4" fmla="*/ 0 w 33"/>
                <a:gd name="T5" fmla="*/ 0 h 44"/>
                <a:gd name="T6" fmla="*/ 0 w 33"/>
                <a:gd name="T7" fmla="*/ 0 h 44"/>
                <a:gd name="T8" fmla="*/ 0 w 33"/>
                <a:gd name="T9" fmla="*/ 0 h 44"/>
                <a:gd name="T10" fmla="*/ 0 w 33"/>
                <a:gd name="T11" fmla="*/ 0 h 44"/>
                <a:gd name="T12" fmla="*/ 0 w 33"/>
                <a:gd name="T13" fmla="*/ 0 h 44"/>
                <a:gd name="T14" fmla="*/ 0 w 33"/>
                <a:gd name="T15" fmla="*/ 0 h 44"/>
                <a:gd name="T16" fmla="*/ 0 w 33"/>
                <a:gd name="T17" fmla="*/ 0 h 44"/>
                <a:gd name="T18" fmla="*/ 0 w 33"/>
                <a:gd name="T19" fmla="*/ 0 h 44"/>
                <a:gd name="T20" fmla="*/ 0 w 33"/>
                <a:gd name="T21" fmla="*/ 0 h 44"/>
                <a:gd name="T22" fmla="*/ 0 w 33"/>
                <a:gd name="T23" fmla="*/ 0 h 44"/>
                <a:gd name="T24" fmla="*/ 0 w 33"/>
                <a:gd name="T25" fmla="*/ 0 h 44"/>
                <a:gd name="T26" fmla="*/ 0 w 33"/>
                <a:gd name="T27" fmla="*/ 0 h 44"/>
                <a:gd name="T28" fmla="*/ 0 w 33"/>
                <a:gd name="T29" fmla="*/ 0 h 44"/>
                <a:gd name="T30" fmla="*/ 0 w 33"/>
                <a:gd name="T31" fmla="*/ 0 h 44"/>
                <a:gd name="T32" fmla="*/ 0 w 33"/>
                <a:gd name="T33" fmla="*/ 0 h 44"/>
                <a:gd name="T34" fmla="*/ 0 w 33"/>
                <a:gd name="T35" fmla="*/ 0 h 44"/>
                <a:gd name="T36" fmla="*/ 0 w 33"/>
                <a:gd name="T37" fmla="*/ 0 h 44"/>
                <a:gd name="T38" fmla="*/ 0 w 33"/>
                <a:gd name="T39" fmla="*/ 0 h 44"/>
                <a:gd name="T40" fmla="*/ 0 w 33"/>
                <a:gd name="T41" fmla="*/ 0 h 44"/>
                <a:gd name="T42" fmla="*/ 0 w 33"/>
                <a:gd name="T43" fmla="*/ 0 h 44"/>
                <a:gd name="T44" fmla="*/ 0 w 33"/>
                <a:gd name="T45" fmla="*/ 0 h 44"/>
                <a:gd name="T46" fmla="*/ 0 w 33"/>
                <a:gd name="T47" fmla="*/ 0 h 44"/>
                <a:gd name="T48" fmla="*/ 0 w 33"/>
                <a:gd name="T49" fmla="*/ 0 h 44"/>
                <a:gd name="T50" fmla="*/ 0 w 33"/>
                <a:gd name="T51" fmla="*/ 0 h 44"/>
                <a:gd name="T52" fmla="*/ 0 w 33"/>
                <a:gd name="T53" fmla="*/ 0 h 44"/>
                <a:gd name="T54" fmla="*/ 0 w 33"/>
                <a:gd name="T55" fmla="*/ 0 h 44"/>
                <a:gd name="T56" fmla="*/ 0 w 33"/>
                <a:gd name="T57" fmla="*/ 0 h 44"/>
                <a:gd name="T58" fmla="*/ 0 w 33"/>
                <a:gd name="T59" fmla="*/ 0 h 44"/>
                <a:gd name="T60" fmla="*/ 0 w 33"/>
                <a:gd name="T61" fmla="*/ 0 h 44"/>
                <a:gd name="T62" fmla="*/ 0 w 33"/>
                <a:gd name="T63" fmla="*/ 0 h 44"/>
                <a:gd name="T64" fmla="*/ 0 w 33"/>
                <a:gd name="T65" fmla="*/ 0 h 44"/>
                <a:gd name="T66" fmla="*/ 0 w 33"/>
                <a:gd name="T67" fmla="*/ 0 h 44"/>
                <a:gd name="T68" fmla="*/ 0 w 33"/>
                <a:gd name="T69" fmla="*/ 0 h 44"/>
                <a:gd name="T70" fmla="*/ 0 w 33"/>
                <a:gd name="T71" fmla="*/ 0 h 44"/>
                <a:gd name="T72" fmla="*/ 0 w 33"/>
                <a:gd name="T73" fmla="*/ 0 h 44"/>
                <a:gd name="T74" fmla="*/ 0 w 33"/>
                <a:gd name="T75" fmla="*/ 0 h 44"/>
                <a:gd name="T76" fmla="*/ 0 w 33"/>
                <a:gd name="T77" fmla="*/ 0 h 44"/>
                <a:gd name="T78" fmla="*/ 0 w 33"/>
                <a:gd name="T79" fmla="*/ 0 h 44"/>
                <a:gd name="T80" fmla="*/ 0 w 33"/>
                <a:gd name="T81" fmla="*/ 0 h 44"/>
                <a:gd name="T82" fmla="*/ 0 w 33"/>
                <a:gd name="T83" fmla="*/ 0 h 44"/>
                <a:gd name="T84" fmla="*/ 0 w 33"/>
                <a:gd name="T85" fmla="*/ 0 h 44"/>
                <a:gd name="T86" fmla="*/ 0 w 33"/>
                <a:gd name="T87" fmla="*/ 0 h 44"/>
                <a:gd name="T88" fmla="*/ 0 w 33"/>
                <a:gd name="T89" fmla="*/ 0 h 44"/>
                <a:gd name="T90" fmla="*/ 0 w 33"/>
                <a:gd name="T91" fmla="*/ 0 h 44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33" h="44">
                  <a:moveTo>
                    <a:pt x="0" y="44"/>
                  </a:moveTo>
                  <a:lnTo>
                    <a:pt x="4" y="43"/>
                  </a:lnTo>
                  <a:lnTo>
                    <a:pt x="5" y="43"/>
                  </a:lnTo>
                  <a:lnTo>
                    <a:pt x="10" y="41"/>
                  </a:lnTo>
                  <a:lnTo>
                    <a:pt x="14" y="39"/>
                  </a:lnTo>
                  <a:lnTo>
                    <a:pt x="16" y="37"/>
                  </a:lnTo>
                  <a:lnTo>
                    <a:pt x="17" y="36"/>
                  </a:lnTo>
                  <a:lnTo>
                    <a:pt x="18" y="34"/>
                  </a:lnTo>
                  <a:lnTo>
                    <a:pt x="19" y="33"/>
                  </a:lnTo>
                  <a:lnTo>
                    <a:pt x="20" y="32"/>
                  </a:lnTo>
                  <a:lnTo>
                    <a:pt x="20" y="31"/>
                  </a:lnTo>
                  <a:lnTo>
                    <a:pt x="21" y="30"/>
                  </a:lnTo>
                  <a:lnTo>
                    <a:pt x="21" y="28"/>
                  </a:lnTo>
                  <a:lnTo>
                    <a:pt x="21" y="27"/>
                  </a:lnTo>
                  <a:lnTo>
                    <a:pt x="22" y="27"/>
                  </a:lnTo>
                  <a:lnTo>
                    <a:pt x="22" y="26"/>
                  </a:lnTo>
                  <a:lnTo>
                    <a:pt x="22" y="25"/>
                  </a:lnTo>
                  <a:lnTo>
                    <a:pt x="22" y="24"/>
                  </a:lnTo>
                  <a:lnTo>
                    <a:pt x="22" y="23"/>
                  </a:lnTo>
                  <a:lnTo>
                    <a:pt x="22" y="22"/>
                  </a:lnTo>
                  <a:lnTo>
                    <a:pt x="22" y="20"/>
                  </a:lnTo>
                  <a:lnTo>
                    <a:pt x="22" y="19"/>
                  </a:lnTo>
                  <a:lnTo>
                    <a:pt x="22" y="18"/>
                  </a:lnTo>
                  <a:lnTo>
                    <a:pt x="22" y="17"/>
                  </a:lnTo>
                  <a:lnTo>
                    <a:pt x="21" y="17"/>
                  </a:lnTo>
                  <a:lnTo>
                    <a:pt x="21" y="15"/>
                  </a:lnTo>
                  <a:lnTo>
                    <a:pt x="20" y="12"/>
                  </a:lnTo>
                  <a:lnTo>
                    <a:pt x="19" y="11"/>
                  </a:lnTo>
                  <a:lnTo>
                    <a:pt x="0" y="0"/>
                  </a:lnTo>
                  <a:lnTo>
                    <a:pt x="25" y="0"/>
                  </a:lnTo>
                  <a:lnTo>
                    <a:pt x="26" y="0"/>
                  </a:lnTo>
                  <a:lnTo>
                    <a:pt x="26" y="1"/>
                  </a:lnTo>
                  <a:lnTo>
                    <a:pt x="27" y="2"/>
                  </a:lnTo>
                  <a:lnTo>
                    <a:pt x="27" y="3"/>
                  </a:lnTo>
                  <a:lnTo>
                    <a:pt x="28" y="3"/>
                  </a:lnTo>
                  <a:lnTo>
                    <a:pt x="28" y="4"/>
                  </a:lnTo>
                  <a:lnTo>
                    <a:pt x="29" y="5"/>
                  </a:lnTo>
                  <a:lnTo>
                    <a:pt x="29" y="6"/>
                  </a:lnTo>
                  <a:lnTo>
                    <a:pt x="30" y="6"/>
                  </a:lnTo>
                  <a:lnTo>
                    <a:pt x="30" y="7"/>
                  </a:lnTo>
                  <a:lnTo>
                    <a:pt x="30" y="8"/>
                  </a:lnTo>
                  <a:lnTo>
                    <a:pt x="31" y="9"/>
                  </a:lnTo>
                  <a:lnTo>
                    <a:pt x="31" y="10"/>
                  </a:lnTo>
                  <a:lnTo>
                    <a:pt x="32" y="11"/>
                  </a:lnTo>
                  <a:lnTo>
                    <a:pt x="32" y="12"/>
                  </a:lnTo>
                  <a:lnTo>
                    <a:pt x="33" y="22"/>
                  </a:lnTo>
                  <a:lnTo>
                    <a:pt x="33" y="23"/>
                  </a:lnTo>
                  <a:lnTo>
                    <a:pt x="33" y="24"/>
                  </a:lnTo>
                  <a:lnTo>
                    <a:pt x="33" y="28"/>
                  </a:lnTo>
                  <a:lnTo>
                    <a:pt x="33" y="30"/>
                  </a:lnTo>
                  <a:lnTo>
                    <a:pt x="32" y="30"/>
                  </a:lnTo>
                  <a:lnTo>
                    <a:pt x="32" y="31"/>
                  </a:lnTo>
                  <a:lnTo>
                    <a:pt x="32" y="32"/>
                  </a:lnTo>
                  <a:lnTo>
                    <a:pt x="32" y="33"/>
                  </a:lnTo>
                  <a:lnTo>
                    <a:pt x="31" y="33"/>
                  </a:lnTo>
                  <a:lnTo>
                    <a:pt x="31" y="34"/>
                  </a:lnTo>
                  <a:lnTo>
                    <a:pt x="30" y="36"/>
                  </a:lnTo>
                  <a:lnTo>
                    <a:pt x="30" y="37"/>
                  </a:lnTo>
                  <a:lnTo>
                    <a:pt x="29" y="38"/>
                  </a:lnTo>
                  <a:lnTo>
                    <a:pt x="29" y="39"/>
                  </a:lnTo>
                  <a:lnTo>
                    <a:pt x="28" y="39"/>
                  </a:lnTo>
                  <a:lnTo>
                    <a:pt x="28" y="40"/>
                  </a:lnTo>
                  <a:lnTo>
                    <a:pt x="27" y="41"/>
                  </a:lnTo>
                  <a:lnTo>
                    <a:pt x="27" y="42"/>
                  </a:lnTo>
                  <a:lnTo>
                    <a:pt x="26" y="42"/>
                  </a:lnTo>
                  <a:lnTo>
                    <a:pt x="26" y="43"/>
                  </a:lnTo>
                  <a:lnTo>
                    <a:pt x="25" y="43"/>
                  </a:lnTo>
                </a:path>
              </a:pathLst>
            </a:custGeom>
            <a:solidFill>
              <a:srgbClr val="E86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280" name="未知">
              <a:extLst>
                <a:ext uri="{FF2B5EF4-FFF2-40B4-BE49-F238E27FC236}">
                  <a16:creationId xmlns:a16="http://schemas.microsoft.com/office/drawing/2014/main" id="{717FAC5D-36DC-C8D6-4DB5-9207CE2272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73" y="690"/>
              <a:ext cx="19" cy="5"/>
            </a:xfrm>
            <a:custGeom>
              <a:avLst/>
              <a:gdLst>
                <a:gd name="T0" fmla="*/ 0 w 49"/>
                <a:gd name="T1" fmla="*/ 0 h 11"/>
                <a:gd name="T2" fmla="*/ 0 w 49"/>
                <a:gd name="T3" fmla="*/ 0 h 11"/>
                <a:gd name="T4" fmla="*/ 0 w 49"/>
                <a:gd name="T5" fmla="*/ 0 h 11"/>
                <a:gd name="T6" fmla="*/ 0 w 49"/>
                <a:gd name="T7" fmla="*/ 0 h 11"/>
                <a:gd name="T8" fmla="*/ 0 w 49"/>
                <a:gd name="T9" fmla="*/ 0 h 11"/>
                <a:gd name="T10" fmla="*/ 0 w 49"/>
                <a:gd name="T11" fmla="*/ 0 h 11"/>
                <a:gd name="T12" fmla="*/ 0 w 49"/>
                <a:gd name="T13" fmla="*/ 0 h 11"/>
                <a:gd name="T14" fmla="*/ 0 w 49"/>
                <a:gd name="T15" fmla="*/ 0 h 11"/>
                <a:gd name="T16" fmla="*/ 0 w 49"/>
                <a:gd name="T17" fmla="*/ 0 h 11"/>
                <a:gd name="T18" fmla="*/ 0 w 49"/>
                <a:gd name="T19" fmla="*/ 0 h 11"/>
                <a:gd name="T20" fmla="*/ 0 w 49"/>
                <a:gd name="T21" fmla="*/ 0 h 11"/>
                <a:gd name="T22" fmla="*/ 0 w 49"/>
                <a:gd name="T23" fmla="*/ 0 h 11"/>
                <a:gd name="T24" fmla="*/ 0 w 49"/>
                <a:gd name="T25" fmla="*/ 0 h 11"/>
                <a:gd name="T26" fmla="*/ 0 w 49"/>
                <a:gd name="T27" fmla="*/ 0 h 11"/>
                <a:gd name="T28" fmla="*/ 0 w 49"/>
                <a:gd name="T29" fmla="*/ 0 h 11"/>
                <a:gd name="T30" fmla="*/ 0 w 49"/>
                <a:gd name="T31" fmla="*/ 0 h 11"/>
                <a:gd name="T32" fmla="*/ 0 w 49"/>
                <a:gd name="T33" fmla="*/ 0 h 11"/>
                <a:gd name="T34" fmla="*/ 0 w 49"/>
                <a:gd name="T35" fmla="*/ 0 h 11"/>
                <a:gd name="T36" fmla="*/ 0 w 49"/>
                <a:gd name="T37" fmla="*/ 0 h 11"/>
                <a:gd name="T38" fmla="*/ 0 w 49"/>
                <a:gd name="T39" fmla="*/ 0 h 11"/>
                <a:gd name="T40" fmla="*/ 0 w 49"/>
                <a:gd name="T41" fmla="*/ 0 h 11"/>
                <a:gd name="T42" fmla="*/ 0 w 49"/>
                <a:gd name="T43" fmla="*/ 0 h 11"/>
                <a:gd name="T44" fmla="*/ 0 w 49"/>
                <a:gd name="T45" fmla="*/ 0 h 11"/>
                <a:gd name="T46" fmla="*/ 0 w 49"/>
                <a:gd name="T47" fmla="*/ 0 h 11"/>
                <a:gd name="T48" fmla="*/ 0 w 49"/>
                <a:gd name="T49" fmla="*/ 0 h 11"/>
                <a:gd name="T50" fmla="*/ 0 w 49"/>
                <a:gd name="T51" fmla="*/ 0 h 11"/>
                <a:gd name="T52" fmla="*/ 0 w 49"/>
                <a:gd name="T53" fmla="*/ 0 h 11"/>
                <a:gd name="T54" fmla="*/ 0 w 49"/>
                <a:gd name="T55" fmla="*/ 0 h 11"/>
                <a:gd name="T56" fmla="*/ 0 w 49"/>
                <a:gd name="T57" fmla="*/ 0 h 11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49" h="11">
                  <a:moveTo>
                    <a:pt x="0" y="11"/>
                  </a:moveTo>
                  <a:lnTo>
                    <a:pt x="2" y="9"/>
                  </a:lnTo>
                  <a:lnTo>
                    <a:pt x="3" y="8"/>
                  </a:lnTo>
                  <a:lnTo>
                    <a:pt x="7" y="5"/>
                  </a:lnTo>
                  <a:lnTo>
                    <a:pt x="8" y="4"/>
                  </a:lnTo>
                  <a:lnTo>
                    <a:pt x="9" y="3"/>
                  </a:lnTo>
                  <a:lnTo>
                    <a:pt x="11" y="3"/>
                  </a:lnTo>
                  <a:lnTo>
                    <a:pt x="12" y="2"/>
                  </a:lnTo>
                  <a:lnTo>
                    <a:pt x="13" y="2"/>
                  </a:lnTo>
                  <a:lnTo>
                    <a:pt x="19" y="0"/>
                  </a:lnTo>
                  <a:lnTo>
                    <a:pt x="20" y="0"/>
                  </a:lnTo>
                  <a:lnTo>
                    <a:pt x="23" y="0"/>
                  </a:lnTo>
                  <a:lnTo>
                    <a:pt x="24" y="0"/>
                  </a:lnTo>
                  <a:lnTo>
                    <a:pt x="30" y="0"/>
                  </a:lnTo>
                  <a:lnTo>
                    <a:pt x="31" y="0"/>
                  </a:lnTo>
                  <a:lnTo>
                    <a:pt x="32" y="1"/>
                  </a:lnTo>
                  <a:lnTo>
                    <a:pt x="33" y="1"/>
                  </a:lnTo>
                  <a:lnTo>
                    <a:pt x="35" y="1"/>
                  </a:lnTo>
                  <a:lnTo>
                    <a:pt x="36" y="2"/>
                  </a:lnTo>
                  <a:lnTo>
                    <a:pt x="37" y="2"/>
                  </a:lnTo>
                  <a:lnTo>
                    <a:pt x="38" y="3"/>
                  </a:lnTo>
                  <a:lnTo>
                    <a:pt x="39" y="3"/>
                  </a:lnTo>
                  <a:lnTo>
                    <a:pt x="41" y="4"/>
                  </a:lnTo>
                  <a:lnTo>
                    <a:pt x="42" y="5"/>
                  </a:lnTo>
                  <a:lnTo>
                    <a:pt x="43" y="5"/>
                  </a:lnTo>
                  <a:lnTo>
                    <a:pt x="44" y="6"/>
                  </a:lnTo>
                  <a:lnTo>
                    <a:pt x="48" y="9"/>
                  </a:lnTo>
                  <a:lnTo>
                    <a:pt x="49" y="10"/>
                  </a:lnTo>
                  <a:lnTo>
                    <a:pt x="49" y="11"/>
                  </a:lnTo>
                </a:path>
              </a:pathLst>
            </a:custGeom>
            <a:solidFill>
              <a:srgbClr val="E86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281" name="未知">
              <a:extLst>
                <a:ext uri="{FF2B5EF4-FFF2-40B4-BE49-F238E27FC236}">
                  <a16:creationId xmlns:a16="http://schemas.microsoft.com/office/drawing/2014/main" id="{F1602E2F-A1A4-3956-AF33-8FC7D2D4DAB1}"/>
                </a:ext>
              </a:extLst>
            </p:cNvPr>
            <p:cNvSpPr>
              <a:spLocks/>
            </p:cNvSpPr>
            <p:nvPr/>
          </p:nvSpPr>
          <p:spPr bwMode="auto">
            <a:xfrm>
              <a:off x="1474" y="695"/>
              <a:ext cx="17" cy="17"/>
            </a:xfrm>
            <a:custGeom>
              <a:avLst/>
              <a:gdLst>
                <a:gd name="T0" fmla="*/ 0 w 43"/>
                <a:gd name="T1" fmla="*/ 0 h 44"/>
                <a:gd name="T2" fmla="*/ 0 w 43"/>
                <a:gd name="T3" fmla="*/ 0 h 44"/>
                <a:gd name="T4" fmla="*/ 0 w 43"/>
                <a:gd name="T5" fmla="*/ 0 h 44"/>
                <a:gd name="T6" fmla="*/ 0 w 43"/>
                <a:gd name="T7" fmla="*/ 0 h 44"/>
                <a:gd name="T8" fmla="*/ 0 w 43"/>
                <a:gd name="T9" fmla="*/ 0 h 44"/>
                <a:gd name="T10" fmla="*/ 0 w 43"/>
                <a:gd name="T11" fmla="*/ 0 h 44"/>
                <a:gd name="T12" fmla="*/ 0 w 43"/>
                <a:gd name="T13" fmla="*/ 0 h 44"/>
                <a:gd name="T14" fmla="*/ 0 w 43"/>
                <a:gd name="T15" fmla="*/ 0 h 44"/>
                <a:gd name="T16" fmla="*/ 0 w 43"/>
                <a:gd name="T17" fmla="*/ 0 h 44"/>
                <a:gd name="T18" fmla="*/ 0 w 43"/>
                <a:gd name="T19" fmla="*/ 0 h 4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3" h="44">
                  <a:moveTo>
                    <a:pt x="37" y="37"/>
                  </a:moveTo>
                  <a:lnTo>
                    <a:pt x="21" y="44"/>
                  </a:lnTo>
                  <a:lnTo>
                    <a:pt x="0" y="22"/>
                  </a:lnTo>
                  <a:lnTo>
                    <a:pt x="0" y="21"/>
                  </a:lnTo>
                  <a:lnTo>
                    <a:pt x="21" y="0"/>
                  </a:lnTo>
                  <a:lnTo>
                    <a:pt x="22" y="0"/>
                  </a:lnTo>
                  <a:lnTo>
                    <a:pt x="43" y="22"/>
                  </a:lnTo>
                  <a:lnTo>
                    <a:pt x="43" y="23"/>
                  </a:lnTo>
                  <a:lnTo>
                    <a:pt x="37" y="37"/>
                  </a:lnTo>
                  <a:close/>
                </a:path>
              </a:pathLst>
            </a:custGeom>
            <a:noFill/>
            <a:ln w="635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282" name="未知">
              <a:extLst>
                <a:ext uri="{FF2B5EF4-FFF2-40B4-BE49-F238E27FC236}">
                  <a16:creationId xmlns:a16="http://schemas.microsoft.com/office/drawing/2014/main" id="{DC0D25B3-11C9-FAC4-ED3E-2EC0AACE4407}"/>
                </a:ext>
              </a:extLst>
            </p:cNvPr>
            <p:cNvSpPr>
              <a:spLocks/>
            </p:cNvSpPr>
            <p:nvPr/>
          </p:nvSpPr>
          <p:spPr bwMode="auto">
            <a:xfrm>
              <a:off x="1469" y="690"/>
              <a:ext cx="26" cy="27"/>
            </a:xfrm>
            <a:custGeom>
              <a:avLst/>
              <a:gdLst>
                <a:gd name="T0" fmla="*/ 0 w 66"/>
                <a:gd name="T1" fmla="*/ 0 h 66"/>
                <a:gd name="T2" fmla="*/ 0 w 66"/>
                <a:gd name="T3" fmla="*/ 0 h 66"/>
                <a:gd name="T4" fmla="*/ 0 w 66"/>
                <a:gd name="T5" fmla="*/ 0 h 66"/>
                <a:gd name="T6" fmla="*/ 0 w 66"/>
                <a:gd name="T7" fmla="*/ 0 h 66"/>
                <a:gd name="T8" fmla="*/ 0 w 66"/>
                <a:gd name="T9" fmla="*/ 0 h 66"/>
                <a:gd name="T10" fmla="*/ 0 w 66"/>
                <a:gd name="T11" fmla="*/ 0 h 66"/>
                <a:gd name="T12" fmla="*/ 0 w 66"/>
                <a:gd name="T13" fmla="*/ 0 h 66"/>
                <a:gd name="T14" fmla="*/ 0 w 66"/>
                <a:gd name="T15" fmla="*/ 0 h 66"/>
                <a:gd name="T16" fmla="*/ 0 w 66"/>
                <a:gd name="T17" fmla="*/ 0 h 66"/>
                <a:gd name="T18" fmla="*/ 0 w 66"/>
                <a:gd name="T19" fmla="*/ 0 h 6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6" h="66">
                  <a:moveTo>
                    <a:pt x="57" y="9"/>
                  </a:moveTo>
                  <a:lnTo>
                    <a:pt x="33" y="0"/>
                  </a:lnTo>
                  <a:lnTo>
                    <a:pt x="32" y="0"/>
                  </a:lnTo>
                  <a:lnTo>
                    <a:pt x="0" y="33"/>
                  </a:lnTo>
                  <a:lnTo>
                    <a:pt x="0" y="35"/>
                  </a:lnTo>
                  <a:lnTo>
                    <a:pt x="33" y="66"/>
                  </a:lnTo>
                  <a:lnTo>
                    <a:pt x="35" y="66"/>
                  </a:lnTo>
                  <a:lnTo>
                    <a:pt x="66" y="33"/>
                  </a:lnTo>
                  <a:lnTo>
                    <a:pt x="66" y="31"/>
                  </a:lnTo>
                  <a:lnTo>
                    <a:pt x="57" y="9"/>
                  </a:lnTo>
                  <a:close/>
                </a:path>
              </a:pathLst>
            </a:custGeom>
            <a:noFill/>
            <a:ln w="635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283" name="未知">
              <a:extLst>
                <a:ext uri="{FF2B5EF4-FFF2-40B4-BE49-F238E27FC236}">
                  <a16:creationId xmlns:a16="http://schemas.microsoft.com/office/drawing/2014/main" id="{535B280D-0811-7EBD-4448-907DC93CF8D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08" y="629"/>
              <a:ext cx="43" cy="45"/>
            </a:xfrm>
            <a:custGeom>
              <a:avLst/>
              <a:gdLst>
                <a:gd name="T0" fmla="*/ 0 w 108"/>
                <a:gd name="T1" fmla="*/ 0 h 112"/>
                <a:gd name="T2" fmla="*/ 0 w 108"/>
                <a:gd name="T3" fmla="*/ 0 h 112"/>
                <a:gd name="T4" fmla="*/ 0 w 108"/>
                <a:gd name="T5" fmla="*/ 0 h 112"/>
                <a:gd name="T6" fmla="*/ 0 w 108"/>
                <a:gd name="T7" fmla="*/ 0 h 112"/>
                <a:gd name="T8" fmla="*/ 0 w 108"/>
                <a:gd name="T9" fmla="*/ 0 h 112"/>
                <a:gd name="T10" fmla="*/ 0 w 108"/>
                <a:gd name="T11" fmla="*/ 0 h 112"/>
                <a:gd name="T12" fmla="*/ 0 w 108"/>
                <a:gd name="T13" fmla="*/ 0 h 112"/>
                <a:gd name="T14" fmla="*/ 0 w 108"/>
                <a:gd name="T15" fmla="*/ 0 h 112"/>
                <a:gd name="T16" fmla="*/ 0 w 108"/>
                <a:gd name="T17" fmla="*/ 0 h 112"/>
                <a:gd name="T18" fmla="*/ 0 w 108"/>
                <a:gd name="T19" fmla="*/ 0 h 112"/>
                <a:gd name="T20" fmla="*/ 0 w 108"/>
                <a:gd name="T21" fmla="*/ 0 h 112"/>
                <a:gd name="T22" fmla="*/ 0 w 108"/>
                <a:gd name="T23" fmla="*/ 0 h 112"/>
                <a:gd name="T24" fmla="*/ 0 w 108"/>
                <a:gd name="T25" fmla="*/ 0 h 112"/>
                <a:gd name="T26" fmla="*/ 0 w 108"/>
                <a:gd name="T27" fmla="*/ 0 h 112"/>
                <a:gd name="T28" fmla="*/ 0 w 108"/>
                <a:gd name="T29" fmla="*/ 0 h 112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08" h="112">
                  <a:moveTo>
                    <a:pt x="24" y="86"/>
                  </a:moveTo>
                  <a:lnTo>
                    <a:pt x="65" y="41"/>
                  </a:lnTo>
                  <a:lnTo>
                    <a:pt x="66" y="37"/>
                  </a:lnTo>
                  <a:lnTo>
                    <a:pt x="108" y="112"/>
                  </a:lnTo>
                  <a:lnTo>
                    <a:pt x="66" y="37"/>
                  </a:lnTo>
                  <a:lnTo>
                    <a:pt x="66" y="36"/>
                  </a:lnTo>
                  <a:lnTo>
                    <a:pt x="66" y="35"/>
                  </a:lnTo>
                  <a:lnTo>
                    <a:pt x="65" y="35"/>
                  </a:lnTo>
                  <a:lnTo>
                    <a:pt x="64" y="35"/>
                  </a:lnTo>
                  <a:lnTo>
                    <a:pt x="63" y="35"/>
                  </a:lnTo>
                  <a:lnTo>
                    <a:pt x="18" y="74"/>
                  </a:lnTo>
                  <a:lnTo>
                    <a:pt x="0" y="0"/>
                  </a:lnTo>
                  <a:lnTo>
                    <a:pt x="18" y="74"/>
                  </a:lnTo>
                  <a:lnTo>
                    <a:pt x="23" y="86"/>
                  </a:lnTo>
                  <a:lnTo>
                    <a:pt x="24" y="86"/>
                  </a:lnTo>
                  <a:close/>
                </a:path>
              </a:pathLst>
            </a:custGeom>
            <a:blipFill dpi="0" rotWithShape="0">
              <a:blip r:embed="rId7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284" name="未知">
              <a:extLst>
                <a:ext uri="{FF2B5EF4-FFF2-40B4-BE49-F238E27FC236}">
                  <a16:creationId xmlns:a16="http://schemas.microsoft.com/office/drawing/2014/main" id="{C53939D1-98E6-9C72-8CF4-E461D004C6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95" y="642"/>
              <a:ext cx="26" cy="38"/>
            </a:xfrm>
            <a:custGeom>
              <a:avLst/>
              <a:gdLst>
                <a:gd name="T0" fmla="*/ 0 w 66"/>
                <a:gd name="T1" fmla="*/ 0 h 94"/>
                <a:gd name="T2" fmla="*/ 0 w 66"/>
                <a:gd name="T3" fmla="*/ 0 h 94"/>
                <a:gd name="T4" fmla="*/ 0 w 66"/>
                <a:gd name="T5" fmla="*/ 0 h 94"/>
                <a:gd name="T6" fmla="*/ 0 w 66"/>
                <a:gd name="T7" fmla="*/ 0 h 94"/>
                <a:gd name="T8" fmla="*/ 0 w 66"/>
                <a:gd name="T9" fmla="*/ 0 h 94"/>
                <a:gd name="T10" fmla="*/ 0 w 66"/>
                <a:gd name="T11" fmla="*/ 0 h 94"/>
                <a:gd name="T12" fmla="*/ 0 w 66"/>
                <a:gd name="T13" fmla="*/ 0 h 94"/>
                <a:gd name="T14" fmla="*/ 0 w 66"/>
                <a:gd name="T15" fmla="*/ 0 h 94"/>
                <a:gd name="T16" fmla="*/ 0 w 66"/>
                <a:gd name="T17" fmla="*/ 0 h 94"/>
                <a:gd name="T18" fmla="*/ 0 w 66"/>
                <a:gd name="T19" fmla="*/ 0 h 94"/>
                <a:gd name="T20" fmla="*/ 0 w 66"/>
                <a:gd name="T21" fmla="*/ 0 h 94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66" h="94">
                  <a:moveTo>
                    <a:pt x="46" y="58"/>
                  </a:moveTo>
                  <a:lnTo>
                    <a:pt x="55" y="54"/>
                  </a:lnTo>
                  <a:lnTo>
                    <a:pt x="66" y="94"/>
                  </a:lnTo>
                  <a:lnTo>
                    <a:pt x="55" y="54"/>
                  </a:lnTo>
                  <a:lnTo>
                    <a:pt x="50" y="42"/>
                  </a:lnTo>
                  <a:lnTo>
                    <a:pt x="43" y="56"/>
                  </a:lnTo>
                  <a:lnTo>
                    <a:pt x="0" y="0"/>
                  </a:lnTo>
                  <a:lnTo>
                    <a:pt x="43" y="56"/>
                  </a:lnTo>
                  <a:lnTo>
                    <a:pt x="43" y="57"/>
                  </a:lnTo>
                  <a:lnTo>
                    <a:pt x="45" y="58"/>
                  </a:lnTo>
                  <a:lnTo>
                    <a:pt x="46" y="58"/>
                  </a:lnTo>
                  <a:close/>
                </a:path>
              </a:pathLst>
            </a:custGeom>
            <a:blipFill dpi="0" rotWithShape="0">
              <a:blip r:embed="rId8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285" name="未知">
              <a:extLst>
                <a:ext uri="{FF2B5EF4-FFF2-40B4-BE49-F238E27FC236}">
                  <a16:creationId xmlns:a16="http://schemas.microsoft.com/office/drawing/2014/main" id="{9C12DD16-EBF0-BC48-1FEA-511C246FD58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12" y="643"/>
              <a:ext cx="22" cy="22"/>
            </a:xfrm>
            <a:custGeom>
              <a:avLst/>
              <a:gdLst>
                <a:gd name="T0" fmla="*/ 0 w 55"/>
                <a:gd name="T1" fmla="*/ 0 h 55"/>
                <a:gd name="T2" fmla="*/ 0 w 55"/>
                <a:gd name="T3" fmla="*/ 0 h 55"/>
                <a:gd name="T4" fmla="*/ 0 w 55"/>
                <a:gd name="T5" fmla="*/ 0 h 55"/>
                <a:gd name="T6" fmla="*/ 0 w 55"/>
                <a:gd name="T7" fmla="*/ 0 h 55"/>
                <a:gd name="T8" fmla="*/ 0 w 55"/>
                <a:gd name="T9" fmla="*/ 0 h 55"/>
                <a:gd name="T10" fmla="*/ 0 w 55"/>
                <a:gd name="T11" fmla="*/ 0 h 55"/>
                <a:gd name="T12" fmla="*/ 0 w 55"/>
                <a:gd name="T13" fmla="*/ 0 h 55"/>
                <a:gd name="T14" fmla="*/ 0 w 55"/>
                <a:gd name="T15" fmla="*/ 0 h 55"/>
                <a:gd name="T16" fmla="*/ 0 w 55"/>
                <a:gd name="T17" fmla="*/ 0 h 55"/>
                <a:gd name="T18" fmla="*/ 0 w 55"/>
                <a:gd name="T19" fmla="*/ 0 h 55"/>
                <a:gd name="T20" fmla="*/ 0 w 55"/>
                <a:gd name="T21" fmla="*/ 0 h 55"/>
                <a:gd name="T22" fmla="*/ 0 w 55"/>
                <a:gd name="T23" fmla="*/ 0 h 55"/>
                <a:gd name="T24" fmla="*/ 0 w 55"/>
                <a:gd name="T25" fmla="*/ 0 h 55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55" h="55">
                  <a:moveTo>
                    <a:pt x="29" y="37"/>
                  </a:moveTo>
                  <a:lnTo>
                    <a:pt x="2" y="55"/>
                  </a:lnTo>
                  <a:lnTo>
                    <a:pt x="0" y="53"/>
                  </a:lnTo>
                  <a:lnTo>
                    <a:pt x="0" y="52"/>
                  </a:lnTo>
                  <a:lnTo>
                    <a:pt x="40" y="7"/>
                  </a:lnTo>
                  <a:lnTo>
                    <a:pt x="53" y="0"/>
                  </a:lnTo>
                  <a:lnTo>
                    <a:pt x="54" y="0"/>
                  </a:lnTo>
                  <a:lnTo>
                    <a:pt x="55" y="0"/>
                  </a:lnTo>
                  <a:lnTo>
                    <a:pt x="55" y="1"/>
                  </a:lnTo>
                  <a:lnTo>
                    <a:pt x="55" y="2"/>
                  </a:lnTo>
                  <a:lnTo>
                    <a:pt x="55" y="3"/>
                  </a:lnTo>
                  <a:lnTo>
                    <a:pt x="29" y="37"/>
                  </a:lnTo>
                  <a:close/>
                </a:path>
              </a:pathLst>
            </a:custGeom>
            <a:noFill/>
            <a:ln w="635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286" name="未知">
              <a:extLst>
                <a:ext uri="{FF2B5EF4-FFF2-40B4-BE49-F238E27FC236}">
                  <a16:creationId xmlns:a16="http://schemas.microsoft.com/office/drawing/2014/main" id="{3C21BEF6-0099-F6F4-61B6-7C54F72B7975}"/>
                </a:ext>
              </a:extLst>
            </p:cNvPr>
            <p:cNvSpPr>
              <a:spLocks/>
            </p:cNvSpPr>
            <p:nvPr/>
          </p:nvSpPr>
          <p:spPr bwMode="auto">
            <a:xfrm>
              <a:off x="1482" y="623"/>
              <a:ext cx="111" cy="110"/>
            </a:xfrm>
            <a:custGeom>
              <a:avLst/>
              <a:gdLst>
                <a:gd name="T0" fmla="*/ 0 w 276"/>
                <a:gd name="T1" fmla="*/ 0 h 276"/>
                <a:gd name="T2" fmla="*/ 0 w 276"/>
                <a:gd name="T3" fmla="*/ 0 h 276"/>
                <a:gd name="T4" fmla="*/ 0 w 276"/>
                <a:gd name="T5" fmla="*/ 0 h 276"/>
                <a:gd name="T6" fmla="*/ 0 w 276"/>
                <a:gd name="T7" fmla="*/ 0 h 276"/>
                <a:gd name="T8" fmla="*/ 0 w 276"/>
                <a:gd name="T9" fmla="*/ 0 h 276"/>
                <a:gd name="T10" fmla="*/ 0 w 276"/>
                <a:gd name="T11" fmla="*/ 0 h 276"/>
                <a:gd name="T12" fmla="*/ 0 w 276"/>
                <a:gd name="T13" fmla="*/ 0 h 276"/>
                <a:gd name="T14" fmla="*/ 0 w 276"/>
                <a:gd name="T15" fmla="*/ 0 h 276"/>
                <a:gd name="T16" fmla="*/ 0 w 276"/>
                <a:gd name="T17" fmla="*/ 0 h 276"/>
                <a:gd name="T18" fmla="*/ 0 w 276"/>
                <a:gd name="T19" fmla="*/ 0 h 276"/>
                <a:gd name="T20" fmla="*/ 0 w 276"/>
                <a:gd name="T21" fmla="*/ 0 h 276"/>
                <a:gd name="T22" fmla="*/ 0 w 276"/>
                <a:gd name="T23" fmla="*/ 0 h 27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276" h="276">
                  <a:moveTo>
                    <a:pt x="244" y="243"/>
                  </a:moveTo>
                  <a:lnTo>
                    <a:pt x="257" y="232"/>
                  </a:lnTo>
                  <a:lnTo>
                    <a:pt x="276" y="276"/>
                  </a:lnTo>
                  <a:lnTo>
                    <a:pt x="257" y="232"/>
                  </a:lnTo>
                  <a:lnTo>
                    <a:pt x="44" y="20"/>
                  </a:lnTo>
                  <a:lnTo>
                    <a:pt x="33" y="34"/>
                  </a:lnTo>
                  <a:lnTo>
                    <a:pt x="0" y="0"/>
                  </a:lnTo>
                  <a:lnTo>
                    <a:pt x="33" y="34"/>
                  </a:lnTo>
                  <a:lnTo>
                    <a:pt x="34" y="36"/>
                  </a:lnTo>
                  <a:lnTo>
                    <a:pt x="222" y="233"/>
                  </a:lnTo>
                  <a:lnTo>
                    <a:pt x="242" y="243"/>
                  </a:lnTo>
                  <a:lnTo>
                    <a:pt x="244" y="243"/>
                  </a:lnTo>
                  <a:close/>
                </a:path>
              </a:pathLst>
            </a:custGeom>
            <a:blipFill dpi="0" rotWithShape="0">
              <a:blip r:embed="rId9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287" name="未知">
              <a:extLst>
                <a:ext uri="{FF2B5EF4-FFF2-40B4-BE49-F238E27FC236}">
                  <a16:creationId xmlns:a16="http://schemas.microsoft.com/office/drawing/2014/main" id="{3A882B68-1740-3AC2-BF2D-1B0E5A69A762}"/>
                </a:ext>
              </a:extLst>
            </p:cNvPr>
            <p:cNvSpPr>
              <a:spLocks/>
            </p:cNvSpPr>
            <p:nvPr/>
          </p:nvSpPr>
          <p:spPr bwMode="auto">
            <a:xfrm>
              <a:off x="1492" y="619"/>
              <a:ext cx="105" cy="104"/>
            </a:xfrm>
            <a:custGeom>
              <a:avLst/>
              <a:gdLst>
                <a:gd name="T0" fmla="*/ 0 w 261"/>
                <a:gd name="T1" fmla="*/ 0 h 262"/>
                <a:gd name="T2" fmla="*/ 0 w 261"/>
                <a:gd name="T3" fmla="*/ 0 h 262"/>
                <a:gd name="T4" fmla="*/ 0 w 261"/>
                <a:gd name="T5" fmla="*/ 0 h 262"/>
                <a:gd name="T6" fmla="*/ 0 w 261"/>
                <a:gd name="T7" fmla="*/ 0 h 262"/>
                <a:gd name="T8" fmla="*/ 0 w 261"/>
                <a:gd name="T9" fmla="*/ 0 h 262"/>
                <a:gd name="T10" fmla="*/ 0 w 261"/>
                <a:gd name="T11" fmla="*/ 0 h 262"/>
                <a:gd name="T12" fmla="*/ 0 w 261"/>
                <a:gd name="T13" fmla="*/ 0 h 262"/>
                <a:gd name="T14" fmla="*/ 0 w 261"/>
                <a:gd name="T15" fmla="*/ 0 h 262"/>
                <a:gd name="T16" fmla="*/ 0 w 261"/>
                <a:gd name="T17" fmla="*/ 0 h 262"/>
                <a:gd name="T18" fmla="*/ 0 w 261"/>
                <a:gd name="T19" fmla="*/ 0 h 262"/>
                <a:gd name="T20" fmla="*/ 0 w 261"/>
                <a:gd name="T21" fmla="*/ 0 h 262"/>
                <a:gd name="T22" fmla="*/ 0 w 261"/>
                <a:gd name="T23" fmla="*/ 0 h 262"/>
                <a:gd name="T24" fmla="*/ 0 w 261"/>
                <a:gd name="T25" fmla="*/ 0 h 262"/>
                <a:gd name="T26" fmla="*/ 0 w 261"/>
                <a:gd name="T27" fmla="*/ 0 h 262"/>
                <a:gd name="T28" fmla="*/ 0 w 261"/>
                <a:gd name="T29" fmla="*/ 0 h 262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261" h="262">
                  <a:moveTo>
                    <a:pt x="232" y="241"/>
                  </a:moveTo>
                  <a:lnTo>
                    <a:pt x="232" y="239"/>
                  </a:lnTo>
                  <a:lnTo>
                    <a:pt x="232" y="238"/>
                  </a:lnTo>
                  <a:lnTo>
                    <a:pt x="261" y="262"/>
                  </a:lnTo>
                  <a:lnTo>
                    <a:pt x="232" y="238"/>
                  </a:lnTo>
                  <a:lnTo>
                    <a:pt x="232" y="236"/>
                  </a:lnTo>
                  <a:lnTo>
                    <a:pt x="43" y="39"/>
                  </a:lnTo>
                  <a:lnTo>
                    <a:pt x="23" y="29"/>
                  </a:lnTo>
                  <a:lnTo>
                    <a:pt x="22" y="29"/>
                  </a:lnTo>
                  <a:lnTo>
                    <a:pt x="20" y="29"/>
                  </a:lnTo>
                  <a:lnTo>
                    <a:pt x="19" y="30"/>
                  </a:lnTo>
                  <a:lnTo>
                    <a:pt x="0" y="0"/>
                  </a:lnTo>
                  <a:lnTo>
                    <a:pt x="19" y="30"/>
                  </a:lnTo>
                  <a:lnTo>
                    <a:pt x="232" y="242"/>
                  </a:lnTo>
                  <a:lnTo>
                    <a:pt x="232" y="241"/>
                  </a:lnTo>
                  <a:close/>
                </a:path>
              </a:pathLst>
            </a:custGeom>
            <a:blipFill dpi="0" rotWithShape="0">
              <a:blip r:embed="rId10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288" name="未知">
              <a:extLst>
                <a:ext uri="{FF2B5EF4-FFF2-40B4-BE49-F238E27FC236}">
                  <a16:creationId xmlns:a16="http://schemas.microsoft.com/office/drawing/2014/main" id="{453D647E-B495-B02B-CA59-B868CB4299E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95" y="630"/>
              <a:ext cx="90" cy="90"/>
            </a:xfrm>
            <a:custGeom>
              <a:avLst/>
              <a:gdLst>
                <a:gd name="T0" fmla="*/ 0 w 224"/>
                <a:gd name="T1" fmla="*/ 0 h 224"/>
                <a:gd name="T2" fmla="*/ 0 w 224"/>
                <a:gd name="T3" fmla="*/ 0 h 224"/>
                <a:gd name="T4" fmla="*/ 0 w 224"/>
                <a:gd name="T5" fmla="*/ 0 h 224"/>
                <a:gd name="T6" fmla="*/ 0 w 224"/>
                <a:gd name="T7" fmla="*/ 0 h 224"/>
                <a:gd name="T8" fmla="*/ 0 w 224"/>
                <a:gd name="T9" fmla="*/ 0 h 224"/>
                <a:gd name="T10" fmla="*/ 0 w 224"/>
                <a:gd name="T11" fmla="*/ 0 h 224"/>
                <a:gd name="T12" fmla="*/ 0 w 224"/>
                <a:gd name="T13" fmla="*/ 0 h 224"/>
                <a:gd name="T14" fmla="*/ 0 w 224"/>
                <a:gd name="T15" fmla="*/ 0 h 224"/>
                <a:gd name="T16" fmla="*/ 0 w 224"/>
                <a:gd name="T17" fmla="*/ 0 h 224"/>
                <a:gd name="T18" fmla="*/ 0 w 224"/>
                <a:gd name="T19" fmla="*/ 0 h 224"/>
                <a:gd name="T20" fmla="*/ 0 w 224"/>
                <a:gd name="T21" fmla="*/ 0 h 224"/>
                <a:gd name="T22" fmla="*/ 0 w 224"/>
                <a:gd name="T23" fmla="*/ 0 h 22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224" h="224">
                  <a:moveTo>
                    <a:pt x="220" y="220"/>
                  </a:moveTo>
                  <a:lnTo>
                    <a:pt x="224" y="209"/>
                  </a:lnTo>
                  <a:lnTo>
                    <a:pt x="224" y="207"/>
                  </a:lnTo>
                  <a:lnTo>
                    <a:pt x="35" y="10"/>
                  </a:lnTo>
                  <a:lnTo>
                    <a:pt x="15" y="0"/>
                  </a:lnTo>
                  <a:lnTo>
                    <a:pt x="14" y="0"/>
                  </a:lnTo>
                  <a:lnTo>
                    <a:pt x="0" y="15"/>
                  </a:lnTo>
                  <a:lnTo>
                    <a:pt x="1" y="17"/>
                  </a:lnTo>
                  <a:lnTo>
                    <a:pt x="189" y="214"/>
                  </a:lnTo>
                  <a:lnTo>
                    <a:pt x="209" y="224"/>
                  </a:lnTo>
                  <a:lnTo>
                    <a:pt x="211" y="224"/>
                  </a:lnTo>
                  <a:lnTo>
                    <a:pt x="220" y="220"/>
                  </a:lnTo>
                  <a:close/>
                </a:path>
              </a:pathLst>
            </a:custGeom>
            <a:noFill/>
            <a:ln w="635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289" name="未知">
              <a:extLst>
                <a:ext uri="{FF2B5EF4-FFF2-40B4-BE49-F238E27FC236}">
                  <a16:creationId xmlns:a16="http://schemas.microsoft.com/office/drawing/2014/main" id="{1D551329-6700-1F30-989C-638D718BCF0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37" y="662"/>
              <a:ext cx="2" cy="23"/>
            </a:xfrm>
            <a:custGeom>
              <a:avLst/>
              <a:gdLst>
                <a:gd name="T0" fmla="*/ 0 w 5"/>
                <a:gd name="T1" fmla="*/ 0 h 57"/>
                <a:gd name="T2" fmla="*/ 0 w 5"/>
                <a:gd name="T3" fmla="*/ 0 h 57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5" h="57">
                  <a:moveTo>
                    <a:pt x="5" y="0"/>
                  </a:moveTo>
                  <a:lnTo>
                    <a:pt x="0" y="57"/>
                  </a:lnTo>
                </a:path>
              </a:pathLst>
            </a:custGeom>
            <a:noFill/>
            <a:ln w="3175" cmpd="sng">
              <a:solidFill>
                <a:srgbClr val="6666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290" name="未知">
              <a:extLst>
                <a:ext uri="{FF2B5EF4-FFF2-40B4-BE49-F238E27FC236}">
                  <a16:creationId xmlns:a16="http://schemas.microsoft.com/office/drawing/2014/main" id="{839A2595-3F34-303B-BFAB-E4C2C9D0352E}"/>
                </a:ext>
              </a:extLst>
            </p:cNvPr>
            <p:cNvSpPr>
              <a:spLocks/>
            </p:cNvSpPr>
            <p:nvPr/>
          </p:nvSpPr>
          <p:spPr bwMode="auto">
            <a:xfrm>
              <a:off x="1536" y="662"/>
              <a:ext cx="2" cy="23"/>
            </a:xfrm>
            <a:custGeom>
              <a:avLst/>
              <a:gdLst>
                <a:gd name="T0" fmla="*/ 0 w 5"/>
                <a:gd name="T1" fmla="*/ 0 h 57"/>
                <a:gd name="T2" fmla="*/ 0 w 5"/>
                <a:gd name="T3" fmla="*/ 0 h 57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5" h="57">
                  <a:moveTo>
                    <a:pt x="5" y="0"/>
                  </a:moveTo>
                  <a:lnTo>
                    <a:pt x="0" y="57"/>
                  </a:lnTo>
                </a:path>
              </a:pathLst>
            </a:custGeom>
            <a:noFill/>
            <a:ln w="3175" cmpd="sng">
              <a:solidFill>
                <a:srgbClr val="BEBEBE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291" name="未知">
              <a:extLst>
                <a:ext uri="{FF2B5EF4-FFF2-40B4-BE49-F238E27FC236}">
                  <a16:creationId xmlns:a16="http://schemas.microsoft.com/office/drawing/2014/main" id="{4BF49894-C67F-5392-02A4-E7F113F31CE8}"/>
                </a:ext>
              </a:extLst>
            </p:cNvPr>
            <p:cNvSpPr>
              <a:spLocks/>
            </p:cNvSpPr>
            <p:nvPr/>
          </p:nvSpPr>
          <p:spPr bwMode="auto">
            <a:xfrm>
              <a:off x="1557" y="682"/>
              <a:ext cx="2" cy="23"/>
            </a:xfrm>
            <a:custGeom>
              <a:avLst/>
              <a:gdLst>
                <a:gd name="T0" fmla="*/ 0 w 6"/>
                <a:gd name="T1" fmla="*/ 0 h 57"/>
                <a:gd name="T2" fmla="*/ 0 w 6"/>
                <a:gd name="T3" fmla="*/ 0 h 57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6" h="57">
                  <a:moveTo>
                    <a:pt x="6" y="0"/>
                  </a:moveTo>
                  <a:lnTo>
                    <a:pt x="0" y="57"/>
                  </a:lnTo>
                </a:path>
              </a:pathLst>
            </a:custGeom>
            <a:noFill/>
            <a:ln w="3175" cmpd="sng">
              <a:solidFill>
                <a:srgbClr val="6666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292" name="未知">
              <a:extLst>
                <a:ext uri="{FF2B5EF4-FFF2-40B4-BE49-F238E27FC236}">
                  <a16:creationId xmlns:a16="http://schemas.microsoft.com/office/drawing/2014/main" id="{D21CEDB2-A9FD-62DB-3612-4B8B993CB51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56" y="682"/>
              <a:ext cx="2" cy="23"/>
            </a:xfrm>
            <a:custGeom>
              <a:avLst/>
              <a:gdLst>
                <a:gd name="T0" fmla="*/ 0 w 5"/>
                <a:gd name="T1" fmla="*/ 0 h 57"/>
                <a:gd name="T2" fmla="*/ 0 w 5"/>
                <a:gd name="T3" fmla="*/ 0 h 57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5" h="57">
                  <a:moveTo>
                    <a:pt x="5" y="0"/>
                  </a:moveTo>
                  <a:lnTo>
                    <a:pt x="0" y="57"/>
                  </a:lnTo>
                </a:path>
              </a:pathLst>
            </a:custGeom>
            <a:noFill/>
            <a:ln w="3175" cmpd="sng">
              <a:solidFill>
                <a:srgbClr val="BEBEBE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293" name="未知">
              <a:extLst>
                <a:ext uri="{FF2B5EF4-FFF2-40B4-BE49-F238E27FC236}">
                  <a16:creationId xmlns:a16="http://schemas.microsoft.com/office/drawing/2014/main" id="{109FA2B4-04FF-29E5-B6ED-84A6B8280A6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67" y="692"/>
              <a:ext cx="2" cy="23"/>
            </a:xfrm>
            <a:custGeom>
              <a:avLst/>
              <a:gdLst>
                <a:gd name="T0" fmla="*/ 0 w 5"/>
                <a:gd name="T1" fmla="*/ 0 h 57"/>
                <a:gd name="T2" fmla="*/ 0 w 5"/>
                <a:gd name="T3" fmla="*/ 0 h 57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5" h="57">
                  <a:moveTo>
                    <a:pt x="5" y="0"/>
                  </a:moveTo>
                  <a:lnTo>
                    <a:pt x="0" y="57"/>
                  </a:lnTo>
                </a:path>
              </a:pathLst>
            </a:custGeom>
            <a:noFill/>
            <a:ln w="3175" cmpd="sng">
              <a:solidFill>
                <a:srgbClr val="6666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294" name="未知">
              <a:extLst>
                <a:ext uri="{FF2B5EF4-FFF2-40B4-BE49-F238E27FC236}">
                  <a16:creationId xmlns:a16="http://schemas.microsoft.com/office/drawing/2014/main" id="{107D22C2-2F22-5A29-84D6-54233D5799B8}"/>
                </a:ext>
              </a:extLst>
            </p:cNvPr>
            <p:cNvSpPr>
              <a:spLocks/>
            </p:cNvSpPr>
            <p:nvPr/>
          </p:nvSpPr>
          <p:spPr bwMode="auto">
            <a:xfrm>
              <a:off x="1566" y="692"/>
              <a:ext cx="3" cy="23"/>
            </a:xfrm>
            <a:custGeom>
              <a:avLst/>
              <a:gdLst>
                <a:gd name="T0" fmla="*/ 1 w 6"/>
                <a:gd name="T1" fmla="*/ 0 h 57"/>
                <a:gd name="T2" fmla="*/ 0 w 6"/>
                <a:gd name="T3" fmla="*/ 0 h 57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6" h="57">
                  <a:moveTo>
                    <a:pt x="6" y="0"/>
                  </a:moveTo>
                  <a:lnTo>
                    <a:pt x="0" y="57"/>
                  </a:lnTo>
                </a:path>
              </a:pathLst>
            </a:custGeom>
            <a:noFill/>
            <a:ln w="3175" cmpd="sng">
              <a:solidFill>
                <a:srgbClr val="BEBEBE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295" name="未知">
              <a:extLst>
                <a:ext uri="{FF2B5EF4-FFF2-40B4-BE49-F238E27FC236}">
                  <a16:creationId xmlns:a16="http://schemas.microsoft.com/office/drawing/2014/main" id="{FB648A5F-CD2D-5D9C-E40A-BD899DF18CD3}"/>
                </a:ext>
              </a:extLst>
            </p:cNvPr>
            <p:cNvSpPr>
              <a:spLocks/>
            </p:cNvSpPr>
            <p:nvPr/>
          </p:nvSpPr>
          <p:spPr bwMode="auto">
            <a:xfrm>
              <a:off x="1547" y="672"/>
              <a:ext cx="2" cy="23"/>
            </a:xfrm>
            <a:custGeom>
              <a:avLst/>
              <a:gdLst>
                <a:gd name="T0" fmla="*/ 0 w 6"/>
                <a:gd name="T1" fmla="*/ 0 h 57"/>
                <a:gd name="T2" fmla="*/ 0 w 6"/>
                <a:gd name="T3" fmla="*/ 0 h 57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6" h="57">
                  <a:moveTo>
                    <a:pt x="6" y="0"/>
                  </a:moveTo>
                  <a:lnTo>
                    <a:pt x="0" y="57"/>
                  </a:lnTo>
                </a:path>
              </a:pathLst>
            </a:custGeom>
            <a:noFill/>
            <a:ln w="3175" cmpd="sng">
              <a:solidFill>
                <a:srgbClr val="6666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296" name="未知">
              <a:extLst>
                <a:ext uri="{FF2B5EF4-FFF2-40B4-BE49-F238E27FC236}">
                  <a16:creationId xmlns:a16="http://schemas.microsoft.com/office/drawing/2014/main" id="{F25E986B-96E8-AF6B-CADD-80285D294B5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46" y="672"/>
              <a:ext cx="2" cy="23"/>
            </a:xfrm>
            <a:custGeom>
              <a:avLst/>
              <a:gdLst>
                <a:gd name="T0" fmla="*/ 0 w 5"/>
                <a:gd name="T1" fmla="*/ 0 h 57"/>
                <a:gd name="T2" fmla="*/ 0 w 5"/>
                <a:gd name="T3" fmla="*/ 0 h 57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5" h="57">
                  <a:moveTo>
                    <a:pt x="5" y="0"/>
                  </a:moveTo>
                  <a:lnTo>
                    <a:pt x="0" y="57"/>
                  </a:lnTo>
                </a:path>
              </a:pathLst>
            </a:custGeom>
            <a:noFill/>
            <a:ln w="3175" cmpd="sng">
              <a:solidFill>
                <a:srgbClr val="BEBEBE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297" name="未知">
              <a:extLst>
                <a:ext uri="{FF2B5EF4-FFF2-40B4-BE49-F238E27FC236}">
                  <a16:creationId xmlns:a16="http://schemas.microsoft.com/office/drawing/2014/main" id="{51E6226E-FCBC-2F29-D0FE-747524340262}"/>
                </a:ext>
              </a:extLst>
            </p:cNvPr>
            <p:cNvSpPr>
              <a:spLocks/>
            </p:cNvSpPr>
            <p:nvPr/>
          </p:nvSpPr>
          <p:spPr bwMode="auto">
            <a:xfrm>
              <a:off x="1528" y="653"/>
              <a:ext cx="2" cy="22"/>
            </a:xfrm>
            <a:custGeom>
              <a:avLst/>
              <a:gdLst>
                <a:gd name="T0" fmla="*/ 0 w 5"/>
                <a:gd name="T1" fmla="*/ 0 h 57"/>
                <a:gd name="T2" fmla="*/ 0 w 5"/>
                <a:gd name="T3" fmla="*/ 0 h 57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5" h="57">
                  <a:moveTo>
                    <a:pt x="5" y="0"/>
                  </a:moveTo>
                  <a:lnTo>
                    <a:pt x="0" y="57"/>
                  </a:lnTo>
                </a:path>
              </a:pathLst>
            </a:custGeom>
            <a:noFill/>
            <a:ln w="3175" cmpd="sng">
              <a:solidFill>
                <a:srgbClr val="6666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298" name="未知">
              <a:extLst>
                <a:ext uri="{FF2B5EF4-FFF2-40B4-BE49-F238E27FC236}">
                  <a16:creationId xmlns:a16="http://schemas.microsoft.com/office/drawing/2014/main" id="{CE16CA39-4682-47B5-8E71-55CD85C60F6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27" y="653"/>
              <a:ext cx="2" cy="22"/>
            </a:xfrm>
            <a:custGeom>
              <a:avLst/>
              <a:gdLst>
                <a:gd name="T0" fmla="*/ 0 w 5"/>
                <a:gd name="T1" fmla="*/ 0 h 57"/>
                <a:gd name="T2" fmla="*/ 0 w 5"/>
                <a:gd name="T3" fmla="*/ 0 h 57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5" h="57">
                  <a:moveTo>
                    <a:pt x="5" y="0"/>
                  </a:moveTo>
                  <a:lnTo>
                    <a:pt x="0" y="57"/>
                  </a:lnTo>
                </a:path>
              </a:pathLst>
            </a:custGeom>
            <a:noFill/>
            <a:ln w="3175" cmpd="sng">
              <a:solidFill>
                <a:srgbClr val="BEBEBE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299" name="未知">
              <a:extLst>
                <a:ext uri="{FF2B5EF4-FFF2-40B4-BE49-F238E27FC236}">
                  <a16:creationId xmlns:a16="http://schemas.microsoft.com/office/drawing/2014/main" id="{D5C605BC-8018-1FA7-A9BF-E6D7CFF06B28}"/>
                </a:ext>
              </a:extLst>
            </p:cNvPr>
            <p:cNvSpPr>
              <a:spLocks/>
            </p:cNvSpPr>
            <p:nvPr/>
          </p:nvSpPr>
          <p:spPr bwMode="auto">
            <a:xfrm>
              <a:off x="1528" y="690"/>
              <a:ext cx="251" cy="251"/>
            </a:xfrm>
            <a:custGeom>
              <a:avLst/>
              <a:gdLst>
                <a:gd name="T0" fmla="*/ 0 w 627"/>
                <a:gd name="T1" fmla="*/ 0 h 627"/>
                <a:gd name="T2" fmla="*/ 0 w 627"/>
                <a:gd name="T3" fmla="*/ 0 h 627"/>
                <a:gd name="T4" fmla="*/ 0 w 627"/>
                <a:gd name="T5" fmla="*/ 0 h 627"/>
                <a:gd name="T6" fmla="*/ 0 w 627"/>
                <a:gd name="T7" fmla="*/ 0 h 627"/>
                <a:gd name="T8" fmla="*/ 0 w 627"/>
                <a:gd name="T9" fmla="*/ 0 h 627"/>
                <a:gd name="T10" fmla="*/ 0 w 627"/>
                <a:gd name="T11" fmla="*/ 0 h 627"/>
                <a:gd name="T12" fmla="*/ 0 w 627"/>
                <a:gd name="T13" fmla="*/ 0 h 627"/>
                <a:gd name="T14" fmla="*/ 0 w 627"/>
                <a:gd name="T15" fmla="*/ 0 h 627"/>
                <a:gd name="T16" fmla="*/ 0 w 627"/>
                <a:gd name="T17" fmla="*/ 0 h 627"/>
                <a:gd name="T18" fmla="*/ 0 w 627"/>
                <a:gd name="T19" fmla="*/ 0 h 627"/>
                <a:gd name="T20" fmla="*/ 0 w 627"/>
                <a:gd name="T21" fmla="*/ 0 h 627"/>
                <a:gd name="T22" fmla="*/ 0 w 627"/>
                <a:gd name="T23" fmla="*/ 0 h 627"/>
                <a:gd name="T24" fmla="*/ 0 w 627"/>
                <a:gd name="T25" fmla="*/ 0 h 627"/>
                <a:gd name="T26" fmla="*/ 0 w 627"/>
                <a:gd name="T27" fmla="*/ 0 h 627"/>
                <a:gd name="T28" fmla="*/ 0 w 627"/>
                <a:gd name="T29" fmla="*/ 0 h 627"/>
                <a:gd name="T30" fmla="*/ 0 w 627"/>
                <a:gd name="T31" fmla="*/ 0 h 627"/>
                <a:gd name="T32" fmla="*/ 0 w 627"/>
                <a:gd name="T33" fmla="*/ 0 h 627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627" h="627">
                  <a:moveTo>
                    <a:pt x="541" y="547"/>
                  </a:moveTo>
                  <a:lnTo>
                    <a:pt x="592" y="512"/>
                  </a:lnTo>
                  <a:lnTo>
                    <a:pt x="594" y="490"/>
                  </a:lnTo>
                  <a:lnTo>
                    <a:pt x="627" y="627"/>
                  </a:lnTo>
                  <a:lnTo>
                    <a:pt x="594" y="490"/>
                  </a:lnTo>
                  <a:lnTo>
                    <a:pt x="594" y="487"/>
                  </a:lnTo>
                  <a:lnTo>
                    <a:pt x="179" y="67"/>
                  </a:lnTo>
                  <a:lnTo>
                    <a:pt x="129" y="32"/>
                  </a:lnTo>
                  <a:lnTo>
                    <a:pt x="127" y="32"/>
                  </a:lnTo>
                  <a:lnTo>
                    <a:pt x="80" y="72"/>
                  </a:lnTo>
                  <a:lnTo>
                    <a:pt x="79" y="82"/>
                  </a:lnTo>
                  <a:lnTo>
                    <a:pt x="0" y="0"/>
                  </a:lnTo>
                  <a:lnTo>
                    <a:pt x="79" y="82"/>
                  </a:lnTo>
                  <a:lnTo>
                    <a:pt x="79" y="85"/>
                  </a:lnTo>
                  <a:lnTo>
                    <a:pt x="499" y="534"/>
                  </a:lnTo>
                  <a:lnTo>
                    <a:pt x="537" y="547"/>
                  </a:lnTo>
                  <a:lnTo>
                    <a:pt x="541" y="547"/>
                  </a:lnTo>
                  <a:close/>
                </a:path>
              </a:pathLst>
            </a:custGeom>
            <a:blipFill dpi="0" rotWithShape="0">
              <a:blip r:embed="rId11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300" name="未知">
              <a:extLst>
                <a:ext uri="{FF2B5EF4-FFF2-40B4-BE49-F238E27FC236}">
                  <a16:creationId xmlns:a16="http://schemas.microsoft.com/office/drawing/2014/main" id="{D8875527-9D65-F17C-5377-E297C8B7E78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73" y="671"/>
              <a:ext cx="225" cy="225"/>
            </a:xfrm>
            <a:custGeom>
              <a:avLst/>
              <a:gdLst>
                <a:gd name="T0" fmla="*/ 0 w 563"/>
                <a:gd name="T1" fmla="*/ 0 h 563"/>
                <a:gd name="T2" fmla="*/ 0 w 563"/>
                <a:gd name="T3" fmla="*/ 0 h 563"/>
                <a:gd name="T4" fmla="*/ 0 w 563"/>
                <a:gd name="T5" fmla="*/ 0 h 563"/>
                <a:gd name="T6" fmla="*/ 0 w 563"/>
                <a:gd name="T7" fmla="*/ 0 h 563"/>
                <a:gd name="T8" fmla="*/ 0 w 563"/>
                <a:gd name="T9" fmla="*/ 0 h 563"/>
                <a:gd name="T10" fmla="*/ 0 w 563"/>
                <a:gd name="T11" fmla="*/ 0 h 563"/>
                <a:gd name="T12" fmla="*/ 0 w 563"/>
                <a:gd name="T13" fmla="*/ 0 h 563"/>
                <a:gd name="T14" fmla="*/ 0 w 563"/>
                <a:gd name="T15" fmla="*/ 0 h 563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563" h="563">
                  <a:moveTo>
                    <a:pt x="481" y="528"/>
                  </a:moveTo>
                  <a:lnTo>
                    <a:pt x="67" y="115"/>
                  </a:lnTo>
                  <a:lnTo>
                    <a:pt x="0" y="0"/>
                  </a:lnTo>
                  <a:lnTo>
                    <a:pt x="67" y="115"/>
                  </a:lnTo>
                  <a:lnTo>
                    <a:pt x="481" y="529"/>
                  </a:lnTo>
                  <a:lnTo>
                    <a:pt x="563" y="563"/>
                  </a:lnTo>
                  <a:lnTo>
                    <a:pt x="481" y="529"/>
                  </a:lnTo>
                  <a:lnTo>
                    <a:pt x="481" y="528"/>
                  </a:lnTo>
                  <a:close/>
                </a:path>
              </a:pathLst>
            </a:custGeom>
            <a:blipFill dpi="0" rotWithShape="0">
              <a:blip r:embed="rId12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301" name="未知">
              <a:extLst>
                <a:ext uri="{FF2B5EF4-FFF2-40B4-BE49-F238E27FC236}">
                  <a16:creationId xmlns:a16="http://schemas.microsoft.com/office/drawing/2014/main" id="{828EB8EE-D188-7092-C7C3-04797854A5B0}"/>
                </a:ext>
              </a:extLst>
            </p:cNvPr>
            <p:cNvSpPr>
              <a:spLocks/>
            </p:cNvSpPr>
            <p:nvPr/>
          </p:nvSpPr>
          <p:spPr bwMode="auto">
            <a:xfrm>
              <a:off x="1491" y="676"/>
              <a:ext cx="102" cy="101"/>
            </a:xfrm>
            <a:custGeom>
              <a:avLst/>
              <a:gdLst>
                <a:gd name="T0" fmla="*/ 0 w 253"/>
                <a:gd name="T1" fmla="*/ 0 h 253"/>
                <a:gd name="T2" fmla="*/ 0 w 253"/>
                <a:gd name="T3" fmla="*/ 0 h 253"/>
                <a:gd name="T4" fmla="*/ 0 w 253"/>
                <a:gd name="T5" fmla="*/ 0 h 253"/>
                <a:gd name="T6" fmla="*/ 0 w 253"/>
                <a:gd name="T7" fmla="*/ 0 h 253"/>
                <a:gd name="T8" fmla="*/ 0 w 253"/>
                <a:gd name="T9" fmla="*/ 0 h 253"/>
                <a:gd name="T10" fmla="*/ 0 w 253"/>
                <a:gd name="T11" fmla="*/ 0 h 253"/>
                <a:gd name="T12" fmla="*/ 0 w 253"/>
                <a:gd name="T13" fmla="*/ 0 h 253"/>
                <a:gd name="T14" fmla="*/ 0 w 253"/>
                <a:gd name="T15" fmla="*/ 0 h 253"/>
                <a:gd name="T16" fmla="*/ 0 w 253"/>
                <a:gd name="T17" fmla="*/ 0 h 253"/>
                <a:gd name="T18" fmla="*/ 0 w 253"/>
                <a:gd name="T19" fmla="*/ 0 h 25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53" h="253">
                  <a:moveTo>
                    <a:pt x="144" y="124"/>
                  </a:moveTo>
                  <a:lnTo>
                    <a:pt x="234" y="97"/>
                  </a:lnTo>
                  <a:lnTo>
                    <a:pt x="253" y="253"/>
                  </a:lnTo>
                  <a:lnTo>
                    <a:pt x="234" y="97"/>
                  </a:lnTo>
                  <a:lnTo>
                    <a:pt x="158" y="21"/>
                  </a:lnTo>
                  <a:lnTo>
                    <a:pt x="21" y="152"/>
                  </a:lnTo>
                  <a:lnTo>
                    <a:pt x="0" y="0"/>
                  </a:lnTo>
                  <a:lnTo>
                    <a:pt x="21" y="152"/>
                  </a:lnTo>
                  <a:lnTo>
                    <a:pt x="48" y="170"/>
                  </a:lnTo>
                  <a:lnTo>
                    <a:pt x="144" y="124"/>
                  </a:lnTo>
                  <a:close/>
                </a:path>
              </a:pathLst>
            </a:custGeom>
            <a:blipFill dpi="0" rotWithShape="0">
              <a:blip r:embed="rId13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302" name="未知">
              <a:extLst>
                <a:ext uri="{FF2B5EF4-FFF2-40B4-BE49-F238E27FC236}">
                  <a16:creationId xmlns:a16="http://schemas.microsoft.com/office/drawing/2014/main" id="{4F38BEC8-4348-79C1-16A6-E67E73F54DA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46" y="653"/>
              <a:ext cx="70" cy="70"/>
            </a:xfrm>
            <a:custGeom>
              <a:avLst/>
              <a:gdLst>
                <a:gd name="T0" fmla="*/ 0 w 175"/>
                <a:gd name="T1" fmla="*/ 0 h 175"/>
                <a:gd name="T2" fmla="*/ 0 w 175"/>
                <a:gd name="T3" fmla="*/ 0 h 175"/>
                <a:gd name="T4" fmla="*/ 0 w 175"/>
                <a:gd name="T5" fmla="*/ 0 h 175"/>
                <a:gd name="T6" fmla="*/ 0 w 175"/>
                <a:gd name="T7" fmla="*/ 0 h 175"/>
                <a:gd name="T8" fmla="*/ 0 w 175"/>
                <a:gd name="T9" fmla="*/ 0 h 175"/>
                <a:gd name="T10" fmla="*/ 0 w 175"/>
                <a:gd name="T11" fmla="*/ 0 h 175"/>
                <a:gd name="T12" fmla="*/ 0 w 175"/>
                <a:gd name="T13" fmla="*/ 0 h 175"/>
                <a:gd name="T14" fmla="*/ 0 w 175"/>
                <a:gd name="T15" fmla="*/ 0 h 175"/>
                <a:gd name="T16" fmla="*/ 0 w 175"/>
                <a:gd name="T17" fmla="*/ 0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5">
                  <a:moveTo>
                    <a:pt x="110" y="142"/>
                  </a:moveTo>
                  <a:lnTo>
                    <a:pt x="175" y="175"/>
                  </a:lnTo>
                  <a:lnTo>
                    <a:pt x="110" y="142"/>
                  </a:lnTo>
                  <a:lnTo>
                    <a:pt x="48" y="55"/>
                  </a:lnTo>
                  <a:lnTo>
                    <a:pt x="21" y="80"/>
                  </a:lnTo>
                  <a:lnTo>
                    <a:pt x="0" y="0"/>
                  </a:lnTo>
                  <a:lnTo>
                    <a:pt x="21" y="80"/>
                  </a:lnTo>
                  <a:lnTo>
                    <a:pt x="97" y="156"/>
                  </a:lnTo>
                  <a:lnTo>
                    <a:pt x="110" y="142"/>
                  </a:lnTo>
                  <a:close/>
                </a:path>
              </a:pathLst>
            </a:custGeom>
            <a:blipFill dpi="0" rotWithShape="0">
              <a:blip r:embed="rId14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303" name="未知">
              <a:extLst>
                <a:ext uri="{FF2B5EF4-FFF2-40B4-BE49-F238E27FC236}">
                  <a16:creationId xmlns:a16="http://schemas.microsoft.com/office/drawing/2014/main" id="{C7B64689-85D8-DAAF-CB6A-B898674399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500" y="675"/>
              <a:ext cx="90" cy="69"/>
            </a:xfrm>
            <a:custGeom>
              <a:avLst/>
              <a:gdLst>
                <a:gd name="T0" fmla="*/ 0 w 226"/>
                <a:gd name="T1" fmla="*/ 0 h 174"/>
                <a:gd name="T2" fmla="*/ 0 w 226"/>
                <a:gd name="T3" fmla="*/ 0 h 174"/>
                <a:gd name="T4" fmla="*/ 0 w 226"/>
                <a:gd name="T5" fmla="*/ 0 h 174"/>
                <a:gd name="T6" fmla="*/ 0 w 226"/>
                <a:gd name="T7" fmla="*/ 0 h 174"/>
                <a:gd name="T8" fmla="*/ 0 w 226"/>
                <a:gd name="T9" fmla="*/ 0 h 174"/>
                <a:gd name="T10" fmla="*/ 0 w 226"/>
                <a:gd name="T11" fmla="*/ 0 h 174"/>
                <a:gd name="T12" fmla="*/ 0 w 226"/>
                <a:gd name="T13" fmla="*/ 0 h 174"/>
                <a:gd name="T14" fmla="*/ 0 w 226"/>
                <a:gd name="T15" fmla="*/ 0 h 174"/>
                <a:gd name="T16" fmla="*/ 0 w 226"/>
                <a:gd name="T17" fmla="*/ 0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26" h="174">
                  <a:moveTo>
                    <a:pt x="226" y="87"/>
                  </a:moveTo>
                  <a:lnTo>
                    <a:pt x="175" y="142"/>
                  </a:lnTo>
                  <a:lnTo>
                    <a:pt x="170" y="141"/>
                  </a:lnTo>
                  <a:lnTo>
                    <a:pt x="165" y="140"/>
                  </a:lnTo>
                  <a:lnTo>
                    <a:pt x="123" y="128"/>
                  </a:lnTo>
                  <a:lnTo>
                    <a:pt x="27" y="174"/>
                  </a:lnTo>
                  <a:lnTo>
                    <a:pt x="0" y="156"/>
                  </a:lnTo>
                  <a:lnTo>
                    <a:pt x="164" y="0"/>
                  </a:lnTo>
                  <a:lnTo>
                    <a:pt x="226" y="87"/>
                  </a:lnTo>
                  <a:close/>
                </a:path>
              </a:pathLst>
            </a:custGeom>
            <a:noFill/>
            <a:ln w="635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304" name="未知">
              <a:extLst>
                <a:ext uri="{FF2B5EF4-FFF2-40B4-BE49-F238E27FC236}">
                  <a16:creationId xmlns:a16="http://schemas.microsoft.com/office/drawing/2014/main" id="{78854958-93CA-9091-307E-AC578A4CD6B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44" y="680"/>
              <a:ext cx="6" cy="7"/>
            </a:xfrm>
            <a:custGeom>
              <a:avLst/>
              <a:gdLst>
                <a:gd name="T0" fmla="*/ 0 w 15"/>
                <a:gd name="T1" fmla="*/ 0 h 17"/>
                <a:gd name="T2" fmla="*/ 0 w 15"/>
                <a:gd name="T3" fmla="*/ 0 h 17"/>
                <a:gd name="T4" fmla="*/ 0 w 15"/>
                <a:gd name="T5" fmla="*/ 0 h 17"/>
                <a:gd name="T6" fmla="*/ 0 w 15"/>
                <a:gd name="T7" fmla="*/ 0 h 17"/>
                <a:gd name="T8" fmla="*/ 0 w 15"/>
                <a:gd name="T9" fmla="*/ 0 h 17"/>
                <a:gd name="T10" fmla="*/ 0 w 15"/>
                <a:gd name="T11" fmla="*/ 0 h 1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5" h="17">
                  <a:moveTo>
                    <a:pt x="15" y="16"/>
                  </a:moveTo>
                  <a:lnTo>
                    <a:pt x="15" y="15"/>
                  </a:lnTo>
                  <a:lnTo>
                    <a:pt x="0" y="0"/>
                  </a:lnTo>
                  <a:lnTo>
                    <a:pt x="1" y="1"/>
                  </a:lnTo>
                  <a:lnTo>
                    <a:pt x="14" y="17"/>
                  </a:lnTo>
                  <a:lnTo>
                    <a:pt x="15" y="1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305" name="未知">
              <a:extLst>
                <a:ext uri="{FF2B5EF4-FFF2-40B4-BE49-F238E27FC236}">
                  <a16:creationId xmlns:a16="http://schemas.microsoft.com/office/drawing/2014/main" id="{FA205565-2CA4-3B7C-BE8E-215BEE51264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21" y="603"/>
              <a:ext cx="112" cy="112"/>
            </a:xfrm>
            <a:custGeom>
              <a:avLst/>
              <a:gdLst>
                <a:gd name="T0" fmla="*/ 0 w 278"/>
                <a:gd name="T1" fmla="*/ 0 h 279"/>
                <a:gd name="T2" fmla="*/ 0 w 278"/>
                <a:gd name="T3" fmla="*/ 0 h 279"/>
                <a:gd name="T4" fmla="*/ 0 w 278"/>
                <a:gd name="T5" fmla="*/ 0 h 279"/>
                <a:gd name="T6" fmla="*/ 0 w 278"/>
                <a:gd name="T7" fmla="*/ 0 h 279"/>
                <a:gd name="T8" fmla="*/ 0 w 278"/>
                <a:gd name="T9" fmla="*/ 0 h 279"/>
                <a:gd name="T10" fmla="*/ 0 w 278"/>
                <a:gd name="T11" fmla="*/ 0 h 279"/>
                <a:gd name="T12" fmla="*/ 0 w 278"/>
                <a:gd name="T13" fmla="*/ 0 h 279"/>
                <a:gd name="T14" fmla="*/ 0 w 278"/>
                <a:gd name="T15" fmla="*/ 0 h 279"/>
                <a:gd name="T16" fmla="*/ 0 w 278"/>
                <a:gd name="T17" fmla="*/ 0 h 279"/>
                <a:gd name="T18" fmla="*/ 0 w 278"/>
                <a:gd name="T19" fmla="*/ 0 h 279"/>
                <a:gd name="T20" fmla="*/ 0 w 278"/>
                <a:gd name="T21" fmla="*/ 0 h 279"/>
                <a:gd name="T22" fmla="*/ 0 w 278"/>
                <a:gd name="T23" fmla="*/ 0 h 279"/>
                <a:gd name="T24" fmla="*/ 0 w 278"/>
                <a:gd name="T25" fmla="*/ 0 h 279"/>
                <a:gd name="T26" fmla="*/ 0 w 278"/>
                <a:gd name="T27" fmla="*/ 0 h 279"/>
                <a:gd name="T28" fmla="*/ 0 w 278"/>
                <a:gd name="T29" fmla="*/ 0 h 279"/>
                <a:gd name="T30" fmla="*/ 0 w 278"/>
                <a:gd name="T31" fmla="*/ 0 h 279"/>
                <a:gd name="T32" fmla="*/ 0 w 278"/>
                <a:gd name="T33" fmla="*/ 0 h 279"/>
                <a:gd name="T34" fmla="*/ 0 w 278"/>
                <a:gd name="T35" fmla="*/ 0 h 279"/>
                <a:gd name="T36" fmla="*/ 0 w 278"/>
                <a:gd name="T37" fmla="*/ 0 h 279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278" h="279">
                  <a:moveTo>
                    <a:pt x="72" y="206"/>
                  </a:moveTo>
                  <a:lnTo>
                    <a:pt x="114" y="160"/>
                  </a:lnTo>
                  <a:lnTo>
                    <a:pt x="164" y="116"/>
                  </a:lnTo>
                  <a:lnTo>
                    <a:pt x="180" y="108"/>
                  </a:lnTo>
                  <a:lnTo>
                    <a:pt x="230" y="157"/>
                  </a:lnTo>
                  <a:lnTo>
                    <a:pt x="260" y="126"/>
                  </a:lnTo>
                  <a:lnTo>
                    <a:pt x="278" y="279"/>
                  </a:lnTo>
                  <a:lnTo>
                    <a:pt x="260" y="126"/>
                  </a:lnTo>
                  <a:lnTo>
                    <a:pt x="164" y="29"/>
                  </a:lnTo>
                  <a:lnTo>
                    <a:pt x="156" y="35"/>
                  </a:lnTo>
                  <a:lnTo>
                    <a:pt x="146" y="43"/>
                  </a:lnTo>
                  <a:lnTo>
                    <a:pt x="102" y="88"/>
                  </a:lnTo>
                  <a:lnTo>
                    <a:pt x="63" y="141"/>
                  </a:lnTo>
                  <a:lnTo>
                    <a:pt x="49" y="176"/>
                  </a:lnTo>
                  <a:lnTo>
                    <a:pt x="0" y="0"/>
                  </a:lnTo>
                  <a:lnTo>
                    <a:pt x="49" y="176"/>
                  </a:lnTo>
                  <a:lnTo>
                    <a:pt x="49" y="178"/>
                  </a:lnTo>
                  <a:lnTo>
                    <a:pt x="71" y="207"/>
                  </a:lnTo>
                  <a:lnTo>
                    <a:pt x="72" y="206"/>
                  </a:lnTo>
                  <a:close/>
                </a:path>
              </a:pathLst>
            </a:custGeom>
            <a:blipFill dpi="0" rotWithShape="0">
              <a:blip r:embed="rId15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306" name="未知">
              <a:extLst>
                <a:ext uri="{FF2B5EF4-FFF2-40B4-BE49-F238E27FC236}">
                  <a16:creationId xmlns:a16="http://schemas.microsoft.com/office/drawing/2014/main" id="{F0C2AB35-73B2-A156-96F4-BB98AA1046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75" y="580"/>
              <a:ext cx="81" cy="81"/>
            </a:xfrm>
            <a:custGeom>
              <a:avLst/>
              <a:gdLst>
                <a:gd name="T0" fmla="*/ 0 w 201"/>
                <a:gd name="T1" fmla="*/ 0 h 202"/>
                <a:gd name="T2" fmla="*/ 0 w 201"/>
                <a:gd name="T3" fmla="*/ 0 h 202"/>
                <a:gd name="T4" fmla="*/ 0 w 201"/>
                <a:gd name="T5" fmla="*/ 0 h 202"/>
                <a:gd name="T6" fmla="*/ 0 w 201"/>
                <a:gd name="T7" fmla="*/ 0 h 202"/>
                <a:gd name="T8" fmla="*/ 0 w 201"/>
                <a:gd name="T9" fmla="*/ 0 h 202"/>
                <a:gd name="T10" fmla="*/ 0 w 201"/>
                <a:gd name="T11" fmla="*/ 0 h 202"/>
                <a:gd name="T12" fmla="*/ 0 w 201"/>
                <a:gd name="T13" fmla="*/ 0 h 202"/>
                <a:gd name="T14" fmla="*/ 0 w 201"/>
                <a:gd name="T15" fmla="*/ 0 h 202"/>
                <a:gd name="T16" fmla="*/ 0 w 201"/>
                <a:gd name="T17" fmla="*/ 0 h 202"/>
                <a:gd name="T18" fmla="*/ 0 w 201"/>
                <a:gd name="T19" fmla="*/ 0 h 202"/>
                <a:gd name="T20" fmla="*/ 0 w 201"/>
                <a:gd name="T21" fmla="*/ 0 h 202"/>
                <a:gd name="T22" fmla="*/ 0 w 201"/>
                <a:gd name="T23" fmla="*/ 0 h 202"/>
                <a:gd name="T24" fmla="*/ 0 w 201"/>
                <a:gd name="T25" fmla="*/ 0 h 202"/>
                <a:gd name="T26" fmla="*/ 0 w 201"/>
                <a:gd name="T27" fmla="*/ 0 h 202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201" h="202">
                  <a:moveTo>
                    <a:pt x="147" y="160"/>
                  </a:moveTo>
                  <a:lnTo>
                    <a:pt x="201" y="202"/>
                  </a:lnTo>
                  <a:lnTo>
                    <a:pt x="147" y="160"/>
                  </a:lnTo>
                  <a:lnTo>
                    <a:pt x="122" y="105"/>
                  </a:lnTo>
                  <a:lnTo>
                    <a:pt x="68" y="69"/>
                  </a:lnTo>
                  <a:lnTo>
                    <a:pt x="59" y="71"/>
                  </a:lnTo>
                  <a:lnTo>
                    <a:pt x="50" y="75"/>
                  </a:lnTo>
                  <a:lnTo>
                    <a:pt x="40" y="80"/>
                  </a:lnTo>
                  <a:lnTo>
                    <a:pt x="30" y="86"/>
                  </a:lnTo>
                  <a:lnTo>
                    <a:pt x="29" y="87"/>
                  </a:lnTo>
                  <a:lnTo>
                    <a:pt x="0" y="0"/>
                  </a:lnTo>
                  <a:lnTo>
                    <a:pt x="29" y="87"/>
                  </a:lnTo>
                  <a:lnTo>
                    <a:pt x="125" y="184"/>
                  </a:lnTo>
                  <a:lnTo>
                    <a:pt x="147" y="160"/>
                  </a:lnTo>
                  <a:close/>
                </a:path>
              </a:pathLst>
            </a:custGeom>
            <a:blipFill dpi="0" rotWithShape="0">
              <a:blip r:embed="rId16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307" name="未知">
              <a:extLst>
                <a:ext uri="{FF2B5EF4-FFF2-40B4-BE49-F238E27FC236}">
                  <a16:creationId xmlns:a16="http://schemas.microsoft.com/office/drawing/2014/main" id="{2489FEFC-E72A-A679-81D0-4525FB1AE91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41" y="607"/>
              <a:ext cx="93" cy="80"/>
            </a:xfrm>
            <a:custGeom>
              <a:avLst/>
              <a:gdLst>
                <a:gd name="T0" fmla="*/ 0 w 233"/>
                <a:gd name="T1" fmla="*/ 0 h 198"/>
                <a:gd name="T2" fmla="*/ 0 w 233"/>
                <a:gd name="T3" fmla="*/ 0 h 198"/>
                <a:gd name="T4" fmla="*/ 0 w 233"/>
                <a:gd name="T5" fmla="*/ 0 h 198"/>
                <a:gd name="T6" fmla="*/ 0 w 233"/>
                <a:gd name="T7" fmla="*/ 0 h 198"/>
                <a:gd name="T8" fmla="*/ 0 w 233"/>
                <a:gd name="T9" fmla="*/ 0 h 198"/>
                <a:gd name="T10" fmla="*/ 0 w 233"/>
                <a:gd name="T11" fmla="*/ 0 h 198"/>
                <a:gd name="T12" fmla="*/ 0 w 233"/>
                <a:gd name="T13" fmla="*/ 0 h 198"/>
                <a:gd name="T14" fmla="*/ 0 w 233"/>
                <a:gd name="T15" fmla="*/ 0 h 198"/>
                <a:gd name="T16" fmla="*/ 0 w 233"/>
                <a:gd name="T17" fmla="*/ 0 h 198"/>
                <a:gd name="T18" fmla="*/ 0 w 233"/>
                <a:gd name="T19" fmla="*/ 0 h 198"/>
                <a:gd name="T20" fmla="*/ 0 w 233"/>
                <a:gd name="T21" fmla="*/ 0 h 198"/>
                <a:gd name="T22" fmla="*/ 0 w 233"/>
                <a:gd name="T23" fmla="*/ 0 h 198"/>
                <a:gd name="T24" fmla="*/ 0 w 233"/>
                <a:gd name="T25" fmla="*/ 0 h 198"/>
                <a:gd name="T26" fmla="*/ 0 w 233"/>
                <a:gd name="T27" fmla="*/ 0 h 198"/>
                <a:gd name="T28" fmla="*/ 0 w 233"/>
                <a:gd name="T29" fmla="*/ 0 h 198"/>
                <a:gd name="T30" fmla="*/ 0 w 233"/>
                <a:gd name="T31" fmla="*/ 0 h 198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233" h="198">
                  <a:moveTo>
                    <a:pt x="21" y="198"/>
                  </a:moveTo>
                  <a:lnTo>
                    <a:pt x="0" y="165"/>
                  </a:lnTo>
                  <a:lnTo>
                    <a:pt x="0" y="164"/>
                  </a:lnTo>
                  <a:lnTo>
                    <a:pt x="31" y="105"/>
                  </a:lnTo>
                  <a:lnTo>
                    <a:pt x="70" y="58"/>
                  </a:lnTo>
                  <a:lnTo>
                    <a:pt x="116" y="17"/>
                  </a:lnTo>
                  <a:lnTo>
                    <a:pt x="154" y="0"/>
                  </a:lnTo>
                  <a:lnTo>
                    <a:pt x="162" y="0"/>
                  </a:lnTo>
                  <a:lnTo>
                    <a:pt x="213" y="44"/>
                  </a:lnTo>
                  <a:lnTo>
                    <a:pt x="233" y="91"/>
                  </a:lnTo>
                  <a:lnTo>
                    <a:pt x="181" y="146"/>
                  </a:lnTo>
                  <a:lnTo>
                    <a:pt x="131" y="97"/>
                  </a:lnTo>
                  <a:lnTo>
                    <a:pt x="127" y="98"/>
                  </a:lnTo>
                  <a:lnTo>
                    <a:pt x="72" y="141"/>
                  </a:lnTo>
                  <a:lnTo>
                    <a:pt x="30" y="188"/>
                  </a:lnTo>
                  <a:lnTo>
                    <a:pt x="21" y="198"/>
                  </a:lnTo>
                  <a:close/>
                </a:path>
              </a:pathLst>
            </a:custGeom>
            <a:noFill/>
            <a:ln w="635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308" name="未知">
              <a:extLst>
                <a:ext uri="{FF2B5EF4-FFF2-40B4-BE49-F238E27FC236}">
                  <a16:creationId xmlns:a16="http://schemas.microsoft.com/office/drawing/2014/main" id="{727F50F6-3F87-D874-9A1C-F2AFD7464B9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34" y="685"/>
              <a:ext cx="69" cy="70"/>
            </a:xfrm>
            <a:custGeom>
              <a:avLst/>
              <a:gdLst>
                <a:gd name="T0" fmla="*/ 0 w 174"/>
                <a:gd name="T1" fmla="*/ 0 h 174"/>
                <a:gd name="T2" fmla="*/ 0 w 174"/>
                <a:gd name="T3" fmla="*/ 0 h 174"/>
                <a:gd name="T4" fmla="*/ 0 w 174"/>
                <a:gd name="T5" fmla="*/ 0 h 174"/>
                <a:gd name="T6" fmla="*/ 0 w 174"/>
                <a:gd name="T7" fmla="*/ 0 h 174"/>
                <a:gd name="T8" fmla="*/ 0 w 174"/>
                <a:gd name="T9" fmla="*/ 0 h 174"/>
                <a:gd name="T10" fmla="*/ 0 w 174"/>
                <a:gd name="T11" fmla="*/ 0 h 174"/>
                <a:gd name="T12" fmla="*/ 0 w 174"/>
                <a:gd name="T13" fmla="*/ 0 h 174"/>
                <a:gd name="T14" fmla="*/ 0 w 174"/>
                <a:gd name="T15" fmla="*/ 0 h 174"/>
                <a:gd name="T16" fmla="*/ 0 w 174"/>
                <a:gd name="T17" fmla="*/ 0 h 174"/>
                <a:gd name="T18" fmla="*/ 0 w 174"/>
                <a:gd name="T19" fmla="*/ 0 h 174"/>
                <a:gd name="T20" fmla="*/ 0 w 174"/>
                <a:gd name="T21" fmla="*/ 0 h 174"/>
                <a:gd name="T22" fmla="*/ 0 w 174"/>
                <a:gd name="T23" fmla="*/ 0 h 174"/>
                <a:gd name="T24" fmla="*/ 0 w 174"/>
                <a:gd name="T25" fmla="*/ 0 h 174"/>
                <a:gd name="T26" fmla="*/ 0 w 174"/>
                <a:gd name="T27" fmla="*/ 0 h 174"/>
                <a:gd name="T28" fmla="*/ 0 w 174"/>
                <a:gd name="T29" fmla="*/ 0 h 174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74" h="174">
                  <a:moveTo>
                    <a:pt x="74" y="128"/>
                  </a:moveTo>
                  <a:lnTo>
                    <a:pt x="135" y="75"/>
                  </a:lnTo>
                  <a:lnTo>
                    <a:pt x="143" y="57"/>
                  </a:lnTo>
                  <a:lnTo>
                    <a:pt x="174" y="174"/>
                  </a:lnTo>
                  <a:lnTo>
                    <a:pt x="143" y="57"/>
                  </a:lnTo>
                  <a:lnTo>
                    <a:pt x="143" y="55"/>
                  </a:lnTo>
                  <a:lnTo>
                    <a:pt x="117" y="31"/>
                  </a:lnTo>
                  <a:lnTo>
                    <a:pt x="115" y="31"/>
                  </a:lnTo>
                  <a:lnTo>
                    <a:pt x="54" y="83"/>
                  </a:lnTo>
                  <a:lnTo>
                    <a:pt x="46" y="102"/>
                  </a:lnTo>
                  <a:lnTo>
                    <a:pt x="0" y="0"/>
                  </a:lnTo>
                  <a:lnTo>
                    <a:pt x="46" y="102"/>
                  </a:lnTo>
                  <a:lnTo>
                    <a:pt x="47" y="104"/>
                  </a:lnTo>
                  <a:lnTo>
                    <a:pt x="72" y="128"/>
                  </a:lnTo>
                  <a:lnTo>
                    <a:pt x="74" y="128"/>
                  </a:lnTo>
                  <a:close/>
                </a:path>
              </a:pathLst>
            </a:custGeom>
            <a:blipFill dpi="0" rotWithShape="0">
              <a:blip r:embed="rId17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309" name="未知">
              <a:extLst>
                <a:ext uri="{FF2B5EF4-FFF2-40B4-BE49-F238E27FC236}">
                  <a16:creationId xmlns:a16="http://schemas.microsoft.com/office/drawing/2014/main" id="{65ACB55B-023A-819C-A0E7-00131559AFF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1" y="876"/>
              <a:ext cx="17" cy="17"/>
            </a:xfrm>
            <a:custGeom>
              <a:avLst/>
              <a:gdLst>
                <a:gd name="T0" fmla="*/ 0 w 42"/>
                <a:gd name="T1" fmla="*/ 0 h 42"/>
                <a:gd name="T2" fmla="*/ 0 w 42"/>
                <a:gd name="T3" fmla="*/ 0 h 42"/>
                <a:gd name="T4" fmla="*/ 0 w 42"/>
                <a:gd name="T5" fmla="*/ 0 h 42"/>
                <a:gd name="T6" fmla="*/ 0 w 42"/>
                <a:gd name="T7" fmla="*/ 0 h 42"/>
                <a:gd name="T8" fmla="*/ 0 w 42"/>
                <a:gd name="T9" fmla="*/ 0 h 42"/>
                <a:gd name="T10" fmla="*/ 0 w 42"/>
                <a:gd name="T11" fmla="*/ 0 h 42"/>
                <a:gd name="T12" fmla="*/ 0 w 42"/>
                <a:gd name="T13" fmla="*/ 0 h 42"/>
                <a:gd name="T14" fmla="*/ 0 w 42"/>
                <a:gd name="T15" fmla="*/ 0 h 42"/>
                <a:gd name="T16" fmla="*/ 0 w 42"/>
                <a:gd name="T17" fmla="*/ 0 h 4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42" h="42">
                  <a:moveTo>
                    <a:pt x="23" y="1"/>
                  </a:moveTo>
                  <a:lnTo>
                    <a:pt x="42" y="22"/>
                  </a:lnTo>
                  <a:lnTo>
                    <a:pt x="42" y="23"/>
                  </a:lnTo>
                  <a:lnTo>
                    <a:pt x="20" y="42"/>
                  </a:lnTo>
                  <a:lnTo>
                    <a:pt x="19" y="42"/>
                  </a:lnTo>
                  <a:lnTo>
                    <a:pt x="0" y="21"/>
                  </a:lnTo>
                  <a:lnTo>
                    <a:pt x="0" y="19"/>
                  </a:lnTo>
                  <a:lnTo>
                    <a:pt x="21" y="0"/>
                  </a:lnTo>
                  <a:lnTo>
                    <a:pt x="2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310" name="未知">
              <a:extLst>
                <a:ext uri="{FF2B5EF4-FFF2-40B4-BE49-F238E27FC236}">
                  <a16:creationId xmlns:a16="http://schemas.microsoft.com/office/drawing/2014/main" id="{7CCA488C-A3C9-B165-8868-9D23EC577D6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1" y="876"/>
              <a:ext cx="17" cy="17"/>
            </a:xfrm>
            <a:custGeom>
              <a:avLst/>
              <a:gdLst>
                <a:gd name="T0" fmla="*/ 0 w 42"/>
                <a:gd name="T1" fmla="*/ 0 h 42"/>
                <a:gd name="T2" fmla="*/ 0 w 42"/>
                <a:gd name="T3" fmla="*/ 0 h 42"/>
                <a:gd name="T4" fmla="*/ 0 w 42"/>
                <a:gd name="T5" fmla="*/ 0 h 42"/>
                <a:gd name="T6" fmla="*/ 0 w 42"/>
                <a:gd name="T7" fmla="*/ 0 h 42"/>
                <a:gd name="T8" fmla="*/ 0 w 42"/>
                <a:gd name="T9" fmla="*/ 0 h 42"/>
                <a:gd name="T10" fmla="*/ 0 w 42"/>
                <a:gd name="T11" fmla="*/ 0 h 42"/>
                <a:gd name="T12" fmla="*/ 0 w 42"/>
                <a:gd name="T13" fmla="*/ 0 h 42"/>
                <a:gd name="T14" fmla="*/ 0 w 42"/>
                <a:gd name="T15" fmla="*/ 0 h 42"/>
                <a:gd name="T16" fmla="*/ 0 w 42"/>
                <a:gd name="T17" fmla="*/ 0 h 42"/>
                <a:gd name="T18" fmla="*/ 0 w 42"/>
                <a:gd name="T19" fmla="*/ 0 h 4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2" h="42">
                  <a:moveTo>
                    <a:pt x="35" y="36"/>
                  </a:moveTo>
                  <a:lnTo>
                    <a:pt x="20" y="42"/>
                  </a:lnTo>
                  <a:lnTo>
                    <a:pt x="19" y="42"/>
                  </a:lnTo>
                  <a:lnTo>
                    <a:pt x="0" y="21"/>
                  </a:lnTo>
                  <a:lnTo>
                    <a:pt x="0" y="19"/>
                  </a:lnTo>
                  <a:lnTo>
                    <a:pt x="21" y="0"/>
                  </a:lnTo>
                  <a:lnTo>
                    <a:pt x="23" y="1"/>
                  </a:lnTo>
                  <a:lnTo>
                    <a:pt x="42" y="22"/>
                  </a:lnTo>
                  <a:lnTo>
                    <a:pt x="42" y="23"/>
                  </a:lnTo>
                  <a:lnTo>
                    <a:pt x="35" y="36"/>
                  </a:lnTo>
                  <a:close/>
                </a:path>
              </a:pathLst>
            </a:custGeom>
            <a:noFill/>
            <a:ln w="6350" cmpd="sng">
              <a:solidFill>
                <a:srgbClr val="252525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311" name="未知">
              <a:extLst>
                <a:ext uri="{FF2B5EF4-FFF2-40B4-BE49-F238E27FC236}">
                  <a16:creationId xmlns:a16="http://schemas.microsoft.com/office/drawing/2014/main" id="{0FDA91CE-8FAA-0A5D-ADB1-0A9C3A9242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4" y="1122"/>
              <a:ext cx="21" cy="21"/>
            </a:xfrm>
            <a:custGeom>
              <a:avLst/>
              <a:gdLst>
                <a:gd name="T0" fmla="*/ 0 w 52"/>
                <a:gd name="T1" fmla="*/ 0 h 52"/>
                <a:gd name="T2" fmla="*/ 0 w 52"/>
                <a:gd name="T3" fmla="*/ 0 h 52"/>
                <a:gd name="T4" fmla="*/ 0 w 52"/>
                <a:gd name="T5" fmla="*/ 0 h 52"/>
                <a:gd name="T6" fmla="*/ 0 w 52"/>
                <a:gd name="T7" fmla="*/ 0 h 52"/>
                <a:gd name="T8" fmla="*/ 0 w 52"/>
                <a:gd name="T9" fmla="*/ 0 h 5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2" h="52">
                  <a:moveTo>
                    <a:pt x="52" y="44"/>
                  </a:moveTo>
                  <a:lnTo>
                    <a:pt x="43" y="52"/>
                  </a:lnTo>
                  <a:lnTo>
                    <a:pt x="0" y="9"/>
                  </a:lnTo>
                  <a:lnTo>
                    <a:pt x="9" y="0"/>
                  </a:lnTo>
                  <a:lnTo>
                    <a:pt x="52" y="44"/>
                  </a:lnTo>
                  <a:close/>
                </a:path>
              </a:pathLst>
            </a:custGeom>
            <a:solidFill>
              <a:srgbClr val="E86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312" name="未知">
              <a:extLst>
                <a:ext uri="{FF2B5EF4-FFF2-40B4-BE49-F238E27FC236}">
                  <a16:creationId xmlns:a16="http://schemas.microsoft.com/office/drawing/2014/main" id="{2C6768DA-2BF3-4B32-5811-141DCC1BED0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4" y="1122"/>
              <a:ext cx="21" cy="21"/>
            </a:xfrm>
            <a:custGeom>
              <a:avLst/>
              <a:gdLst>
                <a:gd name="T0" fmla="*/ 0 w 52"/>
                <a:gd name="T1" fmla="*/ 0 h 52"/>
                <a:gd name="T2" fmla="*/ 0 w 52"/>
                <a:gd name="T3" fmla="*/ 0 h 52"/>
                <a:gd name="T4" fmla="*/ 0 w 52"/>
                <a:gd name="T5" fmla="*/ 0 h 52"/>
                <a:gd name="T6" fmla="*/ 0 w 52"/>
                <a:gd name="T7" fmla="*/ 0 h 52"/>
                <a:gd name="T8" fmla="*/ 0 w 52"/>
                <a:gd name="T9" fmla="*/ 0 h 5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2" h="52">
                  <a:moveTo>
                    <a:pt x="0" y="9"/>
                  </a:moveTo>
                  <a:lnTo>
                    <a:pt x="43" y="52"/>
                  </a:lnTo>
                  <a:lnTo>
                    <a:pt x="52" y="44"/>
                  </a:lnTo>
                  <a:lnTo>
                    <a:pt x="9" y="0"/>
                  </a:lnTo>
                  <a:lnTo>
                    <a:pt x="0" y="9"/>
                  </a:lnTo>
                  <a:close/>
                </a:path>
              </a:pathLst>
            </a:custGeom>
            <a:noFill/>
            <a:ln w="635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313" name="Rectangle 343">
              <a:extLst>
                <a:ext uri="{FF2B5EF4-FFF2-40B4-BE49-F238E27FC236}">
                  <a16:creationId xmlns:a16="http://schemas.microsoft.com/office/drawing/2014/main" id="{F9A7D0B4-5796-5824-193F-91A2B5E6C2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9" y="1112"/>
              <a:ext cx="25" cy="6"/>
            </a:xfrm>
            <a:prstGeom prst="rect">
              <a:avLst/>
            </a:prstGeom>
            <a:solidFill>
              <a:srgbClr val="E86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1pPr>
              <a:lvl2pPr marL="742950" indent="-28575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2pPr>
              <a:lvl3pPr marL="11430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3pPr>
              <a:lvl4pPr marL="16002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4pPr>
              <a:lvl5pPr marL="20574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sng" strike="noStrike" kern="1200" cap="none" spc="0" normalizeH="0" baseline="0" noProof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Arial" panose="020B0604020202020204" pitchFamily="34" charset="0"/>
                <a:ea typeface="华文新魏" panose="02010800040101010101" pitchFamily="2" charset="-122"/>
                <a:cs typeface="+mn-cs"/>
              </a:endParaRPr>
            </a:p>
          </p:txBody>
        </p:sp>
        <p:sp>
          <p:nvSpPr>
            <p:cNvPr id="1314" name="Rectangle 344">
              <a:extLst>
                <a:ext uri="{FF2B5EF4-FFF2-40B4-BE49-F238E27FC236}">
                  <a16:creationId xmlns:a16="http://schemas.microsoft.com/office/drawing/2014/main" id="{9A57D671-87F4-83DB-3B41-294197B6F9F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9" y="1112"/>
              <a:ext cx="25" cy="6"/>
            </a:xfrm>
            <a:prstGeom prst="rect">
              <a:avLst/>
            </a:prstGeom>
            <a:noFill/>
            <a:ln w="63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1pPr>
              <a:lvl2pPr marL="742950" indent="-28575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2pPr>
              <a:lvl3pPr marL="11430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3pPr>
              <a:lvl4pPr marL="16002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4pPr>
              <a:lvl5pPr marL="20574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sng" strike="noStrike" kern="1200" cap="none" spc="0" normalizeH="0" baseline="0" noProof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Arial" panose="020B0604020202020204" pitchFamily="34" charset="0"/>
                <a:ea typeface="华文新魏" panose="02010800040101010101" pitchFamily="2" charset="-122"/>
                <a:cs typeface="+mn-cs"/>
              </a:endParaRPr>
            </a:p>
          </p:txBody>
        </p:sp>
        <p:sp>
          <p:nvSpPr>
            <p:cNvPr id="1315" name="未知">
              <a:extLst>
                <a:ext uri="{FF2B5EF4-FFF2-40B4-BE49-F238E27FC236}">
                  <a16:creationId xmlns:a16="http://schemas.microsoft.com/office/drawing/2014/main" id="{902F3686-7110-C2C2-91B9-84474E57795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4" y="1088"/>
              <a:ext cx="21" cy="21"/>
            </a:xfrm>
            <a:custGeom>
              <a:avLst/>
              <a:gdLst>
                <a:gd name="T0" fmla="*/ 0 w 52"/>
                <a:gd name="T1" fmla="*/ 0 h 52"/>
                <a:gd name="T2" fmla="*/ 0 w 52"/>
                <a:gd name="T3" fmla="*/ 0 h 52"/>
                <a:gd name="T4" fmla="*/ 0 w 52"/>
                <a:gd name="T5" fmla="*/ 0 h 52"/>
                <a:gd name="T6" fmla="*/ 0 w 52"/>
                <a:gd name="T7" fmla="*/ 0 h 52"/>
                <a:gd name="T8" fmla="*/ 0 w 52"/>
                <a:gd name="T9" fmla="*/ 0 h 5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2" h="52">
                  <a:moveTo>
                    <a:pt x="52" y="9"/>
                  </a:moveTo>
                  <a:lnTo>
                    <a:pt x="9" y="52"/>
                  </a:lnTo>
                  <a:lnTo>
                    <a:pt x="0" y="43"/>
                  </a:lnTo>
                  <a:lnTo>
                    <a:pt x="43" y="0"/>
                  </a:lnTo>
                  <a:lnTo>
                    <a:pt x="52" y="9"/>
                  </a:lnTo>
                  <a:close/>
                </a:path>
              </a:pathLst>
            </a:custGeom>
            <a:solidFill>
              <a:srgbClr val="E86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316" name="未知">
              <a:extLst>
                <a:ext uri="{FF2B5EF4-FFF2-40B4-BE49-F238E27FC236}">
                  <a16:creationId xmlns:a16="http://schemas.microsoft.com/office/drawing/2014/main" id="{E41B1153-019B-27EA-0FEB-E6561729FE4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4" y="1088"/>
              <a:ext cx="21" cy="21"/>
            </a:xfrm>
            <a:custGeom>
              <a:avLst/>
              <a:gdLst>
                <a:gd name="T0" fmla="*/ 0 w 52"/>
                <a:gd name="T1" fmla="*/ 0 h 52"/>
                <a:gd name="T2" fmla="*/ 0 w 52"/>
                <a:gd name="T3" fmla="*/ 0 h 52"/>
                <a:gd name="T4" fmla="*/ 0 w 52"/>
                <a:gd name="T5" fmla="*/ 0 h 52"/>
                <a:gd name="T6" fmla="*/ 0 w 52"/>
                <a:gd name="T7" fmla="*/ 0 h 52"/>
                <a:gd name="T8" fmla="*/ 0 w 52"/>
                <a:gd name="T9" fmla="*/ 0 h 5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2" h="52">
                  <a:moveTo>
                    <a:pt x="9" y="52"/>
                  </a:moveTo>
                  <a:lnTo>
                    <a:pt x="52" y="9"/>
                  </a:lnTo>
                  <a:lnTo>
                    <a:pt x="43" y="0"/>
                  </a:lnTo>
                  <a:lnTo>
                    <a:pt x="0" y="43"/>
                  </a:lnTo>
                  <a:lnTo>
                    <a:pt x="9" y="52"/>
                  </a:lnTo>
                  <a:close/>
                </a:path>
              </a:pathLst>
            </a:custGeom>
            <a:noFill/>
            <a:ln w="635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317" name="Rectangle 347">
              <a:extLst>
                <a:ext uri="{FF2B5EF4-FFF2-40B4-BE49-F238E27FC236}">
                  <a16:creationId xmlns:a16="http://schemas.microsoft.com/office/drawing/2014/main" id="{23A789FB-8813-57E0-107B-3687D15F20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5" y="1079"/>
              <a:ext cx="6" cy="24"/>
            </a:xfrm>
            <a:prstGeom prst="rect">
              <a:avLst/>
            </a:prstGeom>
            <a:solidFill>
              <a:srgbClr val="E86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1pPr>
              <a:lvl2pPr marL="742950" indent="-28575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2pPr>
              <a:lvl3pPr marL="11430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3pPr>
              <a:lvl4pPr marL="16002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4pPr>
              <a:lvl5pPr marL="20574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sng" strike="noStrike" kern="1200" cap="none" spc="0" normalizeH="0" baseline="0" noProof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Arial" panose="020B0604020202020204" pitchFamily="34" charset="0"/>
                <a:ea typeface="华文新魏" panose="02010800040101010101" pitchFamily="2" charset="-122"/>
                <a:cs typeface="+mn-cs"/>
              </a:endParaRPr>
            </a:p>
          </p:txBody>
        </p:sp>
        <p:sp>
          <p:nvSpPr>
            <p:cNvPr id="1318" name="Rectangle 348">
              <a:extLst>
                <a:ext uri="{FF2B5EF4-FFF2-40B4-BE49-F238E27FC236}">
                  <a16:creationId xmlns:a16="http://schemas.microsoft.com/office/drawing/2014/main" id="{7EB02FAE-025F-C06F-EB22-16DAC2BD174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5" y="1079"/>
              <a:ext cx="6" cy="24"/>
            </a:xfrm>
            <a:prstGeom prst="rect">
              <a:avLst/>
            </a:prstGeom>
            <a:noFill/>
            <a:ln w="63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1pPr>
              <a:lvl2pPr marL="742950" indent="-28575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2pPr>
              <a:lvl3pPr marL="11430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3pPr>
              <a:lvl4pPr marL="16002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4pPr>
              <a:lvl5pPr marL="20574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sng" strike="noStrike" kern="1200" cap="none" spc="0" normalizeH="0" baseline="0" noProof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Arial" panose="020B0604020202020204" pitchFamily="34" charset="0"/>
                <a:ea typeface="华文新魏" panose="02010800040101010101" pitchFamily="2" charset="-122"/>
                <a:cs typeface="+mn-cs"/>
              </a:endParaRPr>
            </a:p>
          </p:txBody>
        </p:sp>
        <p:sp>
          <p:nvSpPr>
            <p:cNvPr id="1319" name="Rectangle 349">
              <a:extLst>
                <a:ext uri="{FF2B5EF4-FFF2-40B4-BE49-F238E27FC236}">
                  <a16:creationId xmlns:a16="http://schemas.microsoft.com/office/drawing/2014/main" id="{674C92D4-C2C9-9A25-CA93-6C41F99870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1" y="1112"/>
              <a:ext cx="24" cy="6"/>
            </a:xfrm>
            <a:prstGeom prst="rect">
              <a:avLst/>
            </a:prstGeom>
            <a:solidFill>
              <a:srgbClr val="E86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1pPr>
              <a:lvl2pPr marL="742950" indent="-28575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2pPr>
              <a:lvl3pPr marL="11430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3pPr>
              <a:lvl4pPr marL="16002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4pPr>
              <a:lvl5pPr marL="20574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sng" strike="noStrike" kern="1200" cap="none" spc="0" normalizeH="0" baseline="0" noProof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Arial" panose="020B0604020202020204" pitchFamily="34" charset="0"/>
                <a:ea typeface="华文新魏" panose="02010800040101010101" pitchFamily="2" charset="-122"/>
                <a:cs typeface="+mn-cs"/>
              </a:endParaRPr>
            </a:p>
          </p:txBody>
        </p:sp>
        <p:sp>
          <p:nvSpPr>
            <p:cNvPr id="1320" name="Rectangle 350">
              <a:extLst>
                <a:ext uri="{FF2B5EF4-FFF2-40B4-BE49-F238E27FC236}">
                  <a16:creationId xmlns:a16="http://schemas.microsoft.com/office/drawing/2014/main" id="{DC587381-CD46-02F6-9872-F636DB882D2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1" y="1112"/>
              <a:ext cx="24" cy="6"/>
            </a:xfrm>
            <a:prstGeom prst="rect">
              <a:avLst/>
            </a:prstGeom>
            <a:noFill/>
            <a:ln w="63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1pPr>
              <a:lvl2pPr marL="742950" indent="-28575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2pPr>
              <a:lvl3pPr marL="11430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3pPr>
              <a:lvl4pPr marL="16002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4pPr>
              <a:lvl5pPr marL="20574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sng" strike="noStrike" kern="1200" cap="none" spc="0" normalizeH="0" baseline="0" noProof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Arial" panose="020B0604020202020204" pitchFamily="34" charset="0"/>
                <a:ea typeface="华文新魏" panose="02010800040101010101" pitchFamily="2" charset="-122"/>
                <a:cs typeface="+mn-cs"/>
              </a:endParaRPr>
            </a:p>
          </p:txBody>
        </p:sp>
        <p:sp>
          <p:nvSpPr>
            <p:cNvPr id="1321" name="未知">
              <a:extLst>
                <a:ext uri="{FF2B5EF4-FFF2-40B4-BE49-F238E27FC236}">
                  <a16:creationId xmlns:a16="http://schemas.microsoft.com/office/drawing/2014/main" id="{3D5559A6-2682-3CD9-C68B-B1FB41E8410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0" y="1122"/>
              <a:ext cx="21" cy="21"/>
            </a:xfrm>
            <a:custGeom>
              <a:avLst/>
              <a:gdLst>
                <a:gd name="T0" fmla="*/ 0 w 52"/>
                <a:gd name="T1" fmla="*/ 0 h 52"/>
                <a:gd name="T2" fmla="*/ 0 w 52"/>
                <a:gd name="T3" fmla="*/ 0 h 52"/>
                <a:gd name="T4" fmla="*/ 0 w 52"/>
                <a:gd name="T5" fmla="*/ 0 h 52"/>
                <a:gd name="T6" fmla="*/ 0 w 52"/>
                <a:gd name="T7" fmla="*/ 0 h 52"/>
                <a:gd name="T8" fmla="*/ 0 w 52"/>
                <a:gd name="T9" fmla="*/ 0 h 5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2" h="52">
                  <a:moveTo>
                    <a:pt x="52" y="9"/>
                  </a:moveTo>
                  <a:lnTo>
                    <a:pt x="9" y="52"/>
                  </a:lnTo>
                  <a:lnTo>
                    <a:pt x="0" y="44"/>
                  </a:lnTo>
                  <a:lnTo>
                    <a:pt x="43" y="0"/>
                  </a:lnTo>
                  <a:lnTo>
                    <a:pt x="52" y="9"/>
                  </a:lnTo>
                  <a:close/>
                </a:path>
              </a:pathLst>
            </a:custGeom>
            <a:solidFill>
              <a:srgbClr val="E86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322" name="未知">
              <a:extLst>
                <a:ext uri="{FF2B5EF4-FFF2-40B4-BE49-F238E27FC236}">
                  <a16:creationId xmlns:a16="http://schemas.microsoft.com/office/drawing/2014/main" id="{C3C4AB47-B84E-EC00-09C7-361BC1080B4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0" y="1122"/>
              <a:ext cx="21" cy="21"/>
            </a:xfrm>
            <a:custGeom>
              <a:avLst/>
              <a:gdLst>
                <a:gd name="T0" fmla="*/ 0 w 52"/>
                <a:gd name="T1" fmla="*/ 0 h 52"/>
                <a:gd name="T2" fmla="*/ 0 w 52"/>
                <a:gd name="T3" fmla="*/ 0 h 52"/>
                <a:gd name="T4" fmla="*/ 0 w 52"/>
                <a:gd name="T5" fmla="*/ 0 h 52"/>
                <a:gd name="T6" fmla="*/ 0 w 52"/>
                <a:gd name="T7" fmla="*/ 0 h 52"/>
                <a:gd name="T8" fmla="*/ 0 w 52"/>
                <a:gd name="T9" fmla="*/ 0 h 5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2" h="52">
                  <a:moveTo>
                    <a:pt x="43" y="0"/>
                  </a:moveTo>
                  <a:lnTo>
                    <a:pt x="0" y="44"/>
                  </a:lnTo>
                  <a:lnTo>
                    <a:pt x="9" y="52"/>
                  </a:lnTo>
                  <a:lnTo>
                    <a:pt x="52" y="9"/>
                  </a:lnTo>
                  <a:lnTo>
                    <a:pt x="43" y="0"/>
                  </a:lnTo>
                  <a:close/>
                </a:path>
              </a:pathLst>
            </a:custGeom>
            <a:noFill/>
            <a:ln w="635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323" name="Rectangle 353">
              <a:extLst>
                <a:ext uri="{FF2B5EF4-FFF2-40B4-BE49-F238E27FC236}">
                  <a16:creationId xmlns:a16="http://schemas.microsoft.com/office/drawing/2014/main" id="{7B938408-EA45-CAED-82F5-DD2D5315BE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5" y="1127"/>
              <a:ext cx="6" cy="25"/>
            </a:xfrm>
            <a:prstGeom prst="rect">
              <a:avLst/>
            </a:prstGeom>
            <a:solidFill>
              <a:srgbClr val="E86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1pPr>
              <a:lvl2pPr marL="742950" indent="-28575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2pPr>
              <a:lvl3pPr marL="11430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3pPr>
              <a:lvl4pPr marL="16002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4pPr>
              <a:lvl5pPr marL="20574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sng" strike="noStrike" kern="1200" cap="none" spc="0" normalizeH="0" baseline="0" noProof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Arial" panose="020B0604020202020204" pitchFamily="34" charset="0"/>
                <a:ea typeface="华文新魏" panose="02010800040101010101" pitchFamily="2" charset="-122"/>
                <a:cs typeface="+mn-cs"/>
              </a:endParaRPr>
            </a:p>
          </p:txBody>
        </p:sp>
        <p:sp>
          <p:nvSpPr>
            <p:cNvPr id="1324" name="Rectangle 354">
              <a:extLst>
                <a:ext uri="{FF2B5EF4-FFF2-40B4-BE49-F238E27FC236}">
                  <a16:creationId xmlns:a16="http://schemas.microsoft.com/office/drawing/2014/main" id="{F5794A0D-5638-598E-8E08-B7D66AEF219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5" y="1127"/>
              <a:ext cx="6" cy="25"/>
            </a:xfrm>
            <a:prstGeom prst="rect">
              <a:avLst/>
            </a:prstGeom>
            <a:noFill/>
            <a:ln w="63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1pPr>
              <a:lvl2pPr marL="742950" indent="-28575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2pPr>
              <a:lvl3pPr marL="11430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3pPr>
              <a:lvl4pPr marL="16002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4pPr>
              <a:lvl5pPr marL="20574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sng" strike="noStrike" kern="1200" cap="none" spc="0" normalizeH="0" baseline="0" noProof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Arial" panose="020B0604020202020204" pitchFamily="34" charset="0"/>
                <a:ea typeface="华文新魏" panose="02010800040101010101" pitchFamily="2" charset="-122"/>
                <a:cs typeface="+mn-cs"/>
              </a:endParaRPr>
            </a:p>
          </p:txBody>
        </p:sp>
        <p:sp>
          <p:nvSpPr>
            <p:cNvPr id="1325" name="未知">
              <a:extLst>
                <a:ext uri="{FF2B5EF4-FFF2-40B4-BE49-F238E27FC236}">
                  <a16:creationId xmlns:a16="http://schemas.microsoft.com/office/drawing/2014/main" id="{9EF95B14-46A6-B350-C94C-CAD127A3207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0" y="1088"/>
              <a:ext cx="21" cy="20"/>
            </a:xfrm>
            <a:custGeom>
              <a:avLst/>
              <a:gdLst>
                <a:gd name="T0" fmla="*/ 0 w 52"/>
                <a:gd name="T1" fmla="*/ 0 h 51"/>
                <a:gd name="T2" fmla="*/ 0 w 52"/>
                <a:gd name="T3" fmla="*/ 0 h 51"/>
                <a:gd name="T4" fmla="*/ 0 w 52"/>
                <a:gd name="T5" fmla="*/ 0 h 51"/>
                <a:gd name="T6" fmla="*/ 0 w 52"/>
                <a:gd name="T7" fmla="*/ 0 h 51"/>
                <a:gd name="T8" fmla="*/ 0 w 52"/>
                <a:gd name="T9" fmla="*/ 0 h 5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2" h="51">
                  <a:moveTo>
                    <a:pt x="52" y="43"/>
                  </a:moveTo>
                  <a:lnTo>
                    <a:pt x="43" y="51"/>
                  </a:lnTo>
                  <a:lnTo>
                    <a:pt x="0" y="9"/>
                  </a:lnTo>
                  <a:lnTo>
                    <a:pt x="9" y="0"/>
                  </a:lnTo>
                  <a:lnTo>
                    <a:pt x="52" y="43"/>
                  </a:lnTo>
                  <a:close/>
                </a:path>
              </a:pathLst>
            </a:custGeom>
            <a:solidFill>
              <a:srgbClr val="E86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326" name="未知">
              <a:extLst>
                <a:ext uri="{FF2B5EF4-FFF2-40B4-BE49-F238E27FC236}">
                  <a16:creationId xmlns:a16="http://schemas.microsoft.com/office/drawing/2014/main" id="{61EA29FA-D686-7B5F-3A94-DDFC09F354A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0" y="1088"/>
              <a:ext cx="21" cy="20"/>
            </a:xfrm>
            <a:custGeom>
              <a:avLst/>
              <a:gdLst>
                <a:gd name="T0" fmla="*/ 0 w 52"/>
                <a:gd name="T1" fmla="*/ 0 h 51"/>
                <a:gd name="T2" fmla="*/ 0 w 52"/>
                <a:gd name="T3" fmla="*/ 0 h 51"/>
                <a:gd name="T4" fmla="*/ 0 w 52"/>
                <a:gd name="T5" fmla="*/ 0 h 51"/>
                <a:gd name="T6" fmla="*/ 0 w 52"/>
                <a:gd name="T7" fmla="*/ 0 h 51"/>
                <a:gd name="T8" fmla="*/ 0 w 52"/>
                <a:gd name="T9" fmla="*/ 0 h 5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2" h="51">
                  <a:moveTo>
                    <a:pt x="52" y="43"/>
                  </a:moveTo>
                  <a:lnTo>
                    <a:pt x="9" y="0"/>
                  </a:lnTo>
                  <a:lnTo>
                    <a:pt x="0" y="9"/>
                  </a:lnTo>
                  <a:lnTo>
                    <a:pt x="43" y="51"/>
                  </a:lnTo>
                  <a:lnTo>
                    <a:pt x="52" y="43"/>
                  </a:lnTo>
                  <a:close/>
                </a:path>
              </a:pathLst>
            </a:custGeom>
            <a:noFill/>
            <a:ln w="635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327" name="未知">
              <a:extLst>
                <a:ext uri="{FF2B5EF4-FFF2-40B4-BE49-F238E27FC236}">
                  <a16:creationId xmlns:a16="http://schemas.microsoft.com/office/drawing/2014/main" id="{19350FD3-566C-D0F1-7364-EA18069DECE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4" y="1147"/>
              <a:ext cx="47" cy="8"/>
            </a:xfrm>
            <a:custGeom>
              <a:avLst/>
              <a:gdLst>
                <a:gd name="T0" fmla="*/ 0 w 116"/>
                <a:gd name="T1" fmla="*/ 0 h 19"/>
                <a:gd name="T2" fmla="*/ 0 w 116"/>
                <a:gd name="T3" fmla="*/ 0 h 19"/>
                <a:gd name="T4" fmla="*/ 0 w 116"/>
                <a:gd name="T5" fmla="*/ 0 h 19"/>
                <a:gd name="T6" fmla="*/ 0 w 116"/>
                <a:gd name="T7" fmla="*/ 0 h 19"/>
                <a:gd name="T8" fmla="*/ 0 w 116"/>
                <a:gd name="T9" fmla="*/ 0 h 19"/>
                <a:gd name="T10" fmla="*/ 0 w 116"/>
                <a:gd name="T11" fmla="*/ 0 h 19"/>
                <a:gd name="T12" fmla="*/ 0 w 116"/>
                <a:gd name="T13" fmla="*/ 0 h 19"/>
                <a:gd name="T14" fmla="*/ 0 w 116"/>
                <a:gd name="T15" fmla="*/ 0 h 19"/>
                <a:gd name="T16" fmla="*/ 0 w 116"/>
                <a:gd name="T17" fmla="*/ 0 h 19"/>
                <a:gd name="T18" fmla="*/ 0 w 116"/>
                <a:gd name="T19" fmla="*/ 0 h 19"/>
                <a:gd name="T20" fmla="*/ 0 w 116"/>
                <a:gd name="T21" fmla="*/ 0 h 19"/>
                <a:gd name="T22" fmla="*/ 0 w 116"/>
                <a:gd name="T23" fmla="*/ 0 h 19"/>
                <a:gd name="T24" fmla="*/ 0 w 116"/>
                <a:gd name="T25" fmla="*/ 0 h 19"/>
                <a:gd name="T26" fmla="*/ 0 w 116"/>
                <a:gd name="T27" fmla="*/ 0 h 19"/>
                <a:gd name="T28" fmla="*/ 0 w 116"/>
                <a:gd name="T29" fmla="*/ 0 h 19"/>
                <a:gd name="T30" fmla="*/ 0 w 116"/>
                <a:gd name="T31" fmla="*/ 0 h 19"/>
                <a:gd name="T32" fmla="*/ 0 w 116"/>
                <a:gd name="T33" fmla="*/ 0 h 19"/>
                <a:gd name="T34" fmla="*/ 0 w 116"/>
                <a:gd name="T35" fmla="*/ 0 h 19"/>
                <a:gd name="T36" fmla="*/ 0 w 116"/>
                <a:gd name="T37" fmla="*/ 0 h 19"/>
                <a:gd name="T38" fmla="*/ 0 w 116"/>
                <a:gd name="T39" fmla="*/ 0 h 19"/>
                <a:gd name="T40" fmla="*/ 0 w 116"/>
                <a:gd name="T41" fmla="*/ 0 h 19"/>
                <a:gd name="T42" fmla="*/ 0 w 116"/>
                <a:gd name="T43" fmla="*/ 0 h 19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116" h="19">
                  <a:moveTo>
                    <a:pt x="58" y="19"/>
                  </a:moveTo>
                  <a:lnTo>
                    <a:pt x="54" y="19"/>
                  </a:lnTo>
                  <a:lnTo>
                    <a:pt x="50" y="19"/>
                  </a:lnTo>
                  <a:lnTo>
                    <a:pt x="46" y="19"/>
                  </a:lnTo>
                  <a:lnTo>
                    <a:pt x="43" y="18"/>
                  </a:lnTo>
                  <a:lnTo>
                    <a:pt x="39" y="17"/>
                  </a:lnTo>
                  <a:lnTo>
                    <a:pt x="35" y="17"/>
                  </a:lnTo>
                  <a:lnTo>
                    <a:pt x="31" y="16"/>
                  </a:lnTo>
                  <a:lnTo>
                    <a:pt x="28" y="14"/>
                  </a:lnTo>
                  <a:lnTo>
                    <a:pt x="24" y="13"/>
                  </a:lnTo>
                  <a:lnTo>
                    <a:pt x="0" y="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116" y="1"/>
                  </a:lnTo>
                  <a:lnTo>
                    <a:pt x="113" y="3"/>
                  </a:lnTo>
                  <a:lnTo>
                    <a:pt x="92" y="13"/>
                  </a:lnTo>
                  <a:lnTo>
                    <a:pt x="89" y="14"/>
                  </a:lnTo>
                  <a:lnTo>
                    <a:pt x="74" y="18"/>
                  </a:lnTo>
                  <a:lnTo>
                    <a:pt x="70" y="19"/>
                  </a:lnTo>
                  <a:lnTo>
                    <a:pt x="66" y="19"/>
                  </a:lnTo>
                  <a:lnTo>
                    <a:pt x="62" y="19"/>
                  </a:lnTo>
                  <a:lnTo>
                    <a:pt x="58" y="19"/>
                  </a:lnTo>
                  <a:close/>
                </a:path>
              </a:pathLst>
            </a:custGeom>
            <a:solidFill>
              <a:srgbClr val="E86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328" name="未知">
              <a:extLst>
                <a:ext uri="{FF2B5EF4-FFF2-40B4-BE49-F238E27FC236}">
                  <a16:creationId xmlns:a16="http://schemas.microsoft.com/office/drawing/2014/main" id="{8B55B7B9-81A9-A437-3869-4E62E186DF0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8" y="1083"/>
              <a:ext cx="39" cy="64"/>
            </a:xfrm>
            <a:custGeom>
              <a:avLst/>
              <a:gdLst>
                <a:gd name="T0" fmla="*/ 0 w 98"/>
                <a:gd name="T1" fmla="*/ 0 h 159"/>
                <a:gd name="T2" fmla="*/ 0 w 98"/>
                <a:gd name="T3" fmla="*/ 0 h 159"/>
                <a:gd name="T4" fmla="*/ 0 w 98"/>
                <a:gd name="T5" fmla="*/ 0 h 159"/>
                <a:gd name="T6" fmla="*/ 0 w 98"/>
                <a:gd name="T7" fmla="*/ 0 h 159"/>
                <a:gd name="T8" fmla="*/ 0 w 98"/>
                <a:gd name="T9" fmla="*/ 0 h 159"/>
                <a:gd name="T10" fmla="*/ 0 w 98"/>
                <a:gd name="T11" fmla="*/ 0 h 159"/>
                <a:gd name="T12" fmla="*/ 0 w 98"/>
                <a:gd name="T13" fmla="*/ 0 h 159"/>
                <a:gd name="T14" fmla="*/ 0 w 98"/>
                <a:gd name="T15" fmla="*/ 0 h 159"/>
                <a:gd name="T16" fmla="*/ 0 w 98"/>
                <a:gd name="T17" fmla="*/ 0 h 159"/>
                <a:gd name="T18" fmla="*/ 0 w 98"/>
                <a:gd name="T19" fmla="*/ 0 h 159"/>
                <a:gd name="T20" fmla="*/ 0 w 98"/>
                <a:gd name="T21" fmla="*/ 0 h 159"/>
                <a:gd name="T22" fmla="*/ 0 w 98"/>
                <a:gd name="T23" fmla="*/ 0 h 159"/>
                <a:gd name="T24" fmla="*/ 0 w 98"/>
                <a:gd name="T25" fmla="*/ 0 h 159"/>
                <a:gd name="T26" fmla="*/ 0 w 98"/>
                <a:gd name="T27" fmla="*/ 0 h 159"/>
                <a:gd name="T28" fmla="*/ 0 w 98"/>
                <a:gd name="T29" fmla="*/ 0 h 159"/>
                <a:gd name="T30" fmla="*/ 0 w 98"/>
                <a:gd name="T31" fmla="*/ 0 h 159"/>
                <a:gd name="T32" fmla="*/ 0 w 98"/>
                <a:gd name="T33" fmla="*/ 0 h 159"/>
                <a:gd name="T34" fmla="*/ 0 w 98"/>
                <a:gd name="T35" fmla="*/ 0 h 159"/>
                <a:gd name="T36" fmla="*/ 0 w 98"/>
                <a:gd name="T37" fmla="*/ 0 h 159"/>
                <a:gd name="T38" fmla="*/ 0 w 98"/>
                <a:gd name="T39" fmla="*/ 0 h 159"/>
                <a:gd name="T40" fmla="*/ 0 w 98"/>
                <a:gd name="T41" fmla="*/ 0 h 159"/>
                <a:gd name="T42" fmla="*/ 0 w 98"/>
                <a:gd name="T43" fmla="*/ 0 h 159"/>
                <a:gd name="T44" fmla="*/ 0 w 98"/>
                <a:gd name="T45" fmla="*/ 0 h 159"/>
                <a:gd name="T46" fmla="*/ 0 w 98"/>
                <a:gd name="T47" fmla="*/ 0 h 159"/>
                <a:gd name="T48" fmla="*/ 0 w 98"/>
                <a:gd name="T49" fmla="*/ 0 h 159"/>
                <a:gd name="T50" fmla="*/ 0 w 98"/>
                <a:gd name="T51" fmla="*/ 0 h 159"/>
                <a:gd name="T52" fmla="*/ 0 w 98"/>
                <a:gd name="T53" fmla="*/ 0 h 159"/>
                <a:gd name="T54" fmla="*/ 0 w 98"/>
                <a:gd name="T55" fmla="*/ 0 h 159"/>
                <a:gd name="T56" fmla="*/ 0 w 98"/>
                <a:gd name="T57" fmla="*/ 0 h 159"/>
                <a:gd name="T58" fmla="*/ 0 w 98"/>
                <a:gd name="T59" fmla="*/ 0 h 159"/>
                <a:gd name="T60" fmla="*/ 0 w 98"/>
                <a:gd name="T61" fmla="*/ 0 h 159"/>
                <a:gd name="T62" fmla="*/ 0 w 98"/>
                <a:gd name="T63" fmla="*/ 0 h 159"/>
                <a:gd name="T64" fmla="*/ 0 w 98"/>
                <a:gd name="T65" fmla="*/ 0 h 159"/>
                <a:gd name="T66" fmla="*/ 0 w 98"/>
                <a:gd name="T67" fmla="*/ 0 h 159"/>
                <a:gd name="T68" fmla="*/ 0 w 98"/>
                <a:gd name="T69" fmla="*/ 0 h 159"/>
                <a:gd name="T70" fmla="*/ 0 w 98"/>
                <a:gd name="T71" fmla="*/ 0 h 159"/>
                <a:gd name="T72" fmla="*/ 0 w 98"/>
                <a:gd name="T73" fmla="*/ 0 h 159"/>
                <a:gd name="T74" fmla="*/ 0 w 98"/>
                <a:gd name="T75" fmla="*/ 0 h 159"/>
                <a:gd name="T76" fmla="*/ 0 w 98"/>
                <a:gd name="T77" fmla="*/ 0 h 159"/>
                <a:gd name="T78" fmla="*/ 0 w 98"/>
                <a:gd name="T79" fmla="*/ 0 h 159"/>
                <a:gd name="T80" fmla="*/ 0 w 98"/>
                <a:gd name="T81" fmla="*/ 0 h 159"/>
                <a:gd name="T82" fmla="*/ 0 w 98"/>
                <a:gd name="T83" fmla="*/ 0 h 159"/>
                <a:gd name="T84" fmla="*/ 0 w 98"/>
                <a:gd name="T85" fmla="*/ 0 h 159"/>
                <a:gd name="T86" fmla="*/ 0 w 98"/>
                <a:gd name="T87" fmla="*/ 0 h 159"/>
                <a:gd name="T88" fmla="*/ 0 w 98"/>
                <a:gd name="T89" fmla="*/ 0 h 159"/>
                <a:gd name="T90" fmla="*/ 0 w 98"/>
                <a:gd name="T91" fmla="*/ 0 h 159"/>
                <a:gd name="T92" fmla="*/ 0 w 98"/>
                <a:gd name="T93" fmla="*/ 0 h 159"/>
                <a:gd name="T94" fmla="*/ 0 w 98"/>
                <a:gd name="T95" fmla="*/ 0 h 159"/>
                <a:gd name="T96" fmla="*/ 0 w 98"/>
                <a:gd name="T97" fmla="*/ 0 h 159"/>
                <a:gd name="T98" fmla="*/ 0 w 98"/>
                <a:gd name="T99" fmla="*/ 0 h 159"/>
                <a:gd name="T100" fmla="*/ 0 w 98"/>
                <a:gd name="T101" fmla="*/ 0 h 159"/>
                <a:gd name="T102" fmla="*/ 0 w 98"/>
                <a:gd name="T103" fmla="*/ 0 h 159"/>
                <a:gd name="T104" fmla="*/ 0 w 98"/>
                <a:gd name="T105" fmla="*/ 0 h 159"/>
                <a:gd name="T106" fmla="*/ 0 w 98"/>
                <a:gd name="T107" fmla="*/ 0 h 159"/>
                <a:gd name="T108" fmla="*/ 0 w 98"/>
                <a:gd name="T109" fmla="*/ 0 h 159"/>
                <a:gd name="T110" fmla="*/ 0 w 98"/>
                <a:gd name="T111" fmla="*/ 0 h 159"/>
                <a:gd name="T112" fmla="*/ 0 w 98"/>
                <a:gd name="T113" fmla="*/ 0 h 159"/>
                <a:gd name="T114" fmla="*/ 0 w 98"/>
                <a:gd name="T115" fmla="*/ 0 h 159"/>
                <a:gd name="T116" fmla="*/ 0 w 98"/>
                <a:gd name="T117" fmla="*/ 0 h 159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98" h="159">
                  <a:moveTo>
                    <a:pt x="40" y="159"/>
                  </a:moveTo>
                  <a:lnTo>
                    <a:pt x="40" y="159"/>
                  </a:lnTo>
                  <a:lnTo>
                    <a:pt x="39" y="159"/>
                  </a:lnTo>
                  <a:lnTo>
                    <a:pt x="39" y="158"/>
                  </a:lnTo>
                  <a:lnTo>
                    <a:pt x="38" y="158"/>
                  </a:lnTo>
                  <a:lnTo>
                    <a:pt x="37" y="157"/>
                  </a:lnTo>
                  <a:lnTo>
                    <a:pt x="36" y="156"/>
                  </a:lnTo>
                  <a:lnTo>
                    <a:pt x="35" y="156"/>
                  </a:lnTo>
                  <a:lnTo>
                    <a:pt x="34" y="155"/>
                  </a:lnTo>
                  <a:lnTo>
                    <a:pt x="34" y="154"/>
                  </a:lnTo>
                  <a:lnTo>
                    <a:pt x="33" y="153"/>
                  </a:lnTo>
                  <a:lnTo>
                    <a:pt x="27" y="148"/>
                  </a:lnTo>
                  <a:lnTo>
                    <a:pt x="25" y="146"/>
                  </a:lnTo>
                  <a:lnTo>
                    <a:pt x="24" y="144"/>
                  </a:lnTo>
                  <a:lnTo>
                    <a:pt x="23" y="143"/>
                  </a:lnTo>
                  <a:lnTo>
                    <a:pt x="22" y="142"/>
                  </a:lnTo>
                  <a:lnTo>
                    <a:pt x="20" y="140"/>
                  </a:lnTo>
                  <a:lnTo>
                    <a:pt x="19" y="138"/>
                  </a:lnTo>
                  <a:lnTo>
                    <a:pt x="18" y="137"/>
                  </a:lnTo>
                  <a:lnTo>
                    <a:pt x="17" y="136"/>
                  </a:lnTo>
                  <a:lnTo>
                    <a:pt x="11" y="126"/>
                  </a:lnTo>
                  <a:lnTo>
                    <a:pt x="10" y="124"/>
                  </a:lnTo>
                  <a:lnTo>
                    <a:pt x="9" y="121"/>
                  </a:lnTo>
                  <a:lnTo>
                    <a:pt x="8" y="119"/>
                  </a:lnTo>
                  <a:lnTo>
                    <a:pt x="7" y="117"/>
                  </a:lnTo>
                  <a:lnTo>
                    <a:pt x="3" y="104"/>
                  </a:lnTo>
                  <a:lnTo>
                    <a:pt x="2" y="102"/>
                  </a:lnTo>
                  <a:lnTo>
                    <a:pt x="2" y="101"/>
                  </a:lnTo>
                  <a:lnTo>
                    <a:pt x="1" y="98"/>
                  </a:lnTo>
                  <a:lnTo>
                    <a:pt x="1" y="95"/>
                  </a:lnTo>
                  <a:lnTo>
                    <a:pt x="0" y="92"/>
                  </a:lnTo>
                  <a:lnTo>
                    <a:pt x="0" y="89"/>
                  </a:lnTo>
                  <a:lnTo>
                    <a:pt x="0" y="87"/>
                  </a:lnTo>
                  <a:lnTo>
                    <a:pt x="0" y="86"/>
                  </a:lnTo>
                  <a:lnTo>
                    <a:pt x="0" y="83"/>
                  </a:lnTo>
                  <a:lnTo>
                    <a:pt x="0" y="80"/>
                  </a:lnTo>
                  <a:lnTo>
                    <a:pt x="0" y="77"/>
                  </a:lnTo>
                  <a:lnTo>
                    <a:pt x="0" y="73"/>
                  </a:lnTo>
                  <a:lnTo>
                    <a:pt x="0" y="72"/>
                  </a:lnTo>
                  <a:lnTo>
                    <a:pt x="0" y="70"/>
                  </a:lnTo>
                  <a:lnTo>
                    <a:pt x="0" y="67"/>
                  </a:lnTo>
                  <a:lnTo>
                    <a:pt x="1" y="65"/>
                  </a:lnTo>
                  <a:lnTo>
                    <a:pt x="1" y="64"/>
                  </a:lnTo>
                  <a:lnTo>
                    <a:pt x="1" y="61"/>
                  </a:lnTo>
                  <a:lnTo>
                    <a:pt x="2" y="58"/>
                  </a:lnTo>
                  <a:lnTo>
                    <a:pt x="2" y="57"/>
                  </a:lnTo>
                  <a:lnTo>
                    <a:pt x="3" y="55"/>
                  </a:lnTo>
                  <a:lnTo>
                    <a:pt x="4" y="52"/>
                  </a:lnTo>
                  <a:lnTo>
                    <a:pt x="4" y="50"/>
                  </a:lnTo>
                  <a:lnTo>
                    <a:pt x="4" y="49"/>
                  </a:lnTo>
                  <a:lnTo>
                    <a:pt x="5" y="46"/>
                  </a:lnTo>
                  <a:lnTo>
                    <a:pt x="6" y="44"/>
                  </a:lnTo>
                  <a:lnTo>
                    <a:pt x="7" y="43"/>
                  </a:lnTo>
                  <a:lnTo>
                    <a:pt x="8" y="41"/>
                  </a:lnTo>
                  <a:lnTo>
                    <a:pt x="9" y="38"/>
                  </a:lnTo>
                  <a:lnTo>
                    <a:pt x="10" y="36"/>
                  </a:lnTo>
                  <a:lnTo>
                    <a:pt x="11" y="33"/>
                  </a:lnTo>
                  <a:lnTo>
                    <a:pt x="13" y="31"/>
                  </a:lnTo>
                  <a:lnTo>
                    <a:pt x="14" y="29"/>
                  </a:lnTo>
                  <a:lnTo>
                    <a:pt x="14" y="28"/>
                  </a:lnTo>
                  <a:lnTo>
                    <a:pt x="16" y="26"/>
                  </a:lnTo>
                  <a:lnTo>
                    <a:pt x="17" y="23"/>
                  </a:lnTo>
                  <a:lnTo>
                    <a:pt x="18" y="22"/>
                  </a:lnTo>
                  <a:lnTo>
                    <a:pt x="19" y="21"/>
                  </a:lnTo>
                  <a:lnTo>
                    <a:pt x="20" y="19"/>
                  </a:lnTo>
                  <a:lnTo>
                    <a:pt x="22" y="17"/>
                  </a:lnTo>
                  <a:lnTo>
                    <a:pt x="23" y="16"/>
                  </a:lnTo>
                  <a:lnTo>
                    <a:pt x="24" y="15"/>
                  </a:lnTo>
                  <a:lnTo>
                    <a:pt x="25" y="13"/>
                  </a:lnTo>
                  <a:lnTo>
                    <a:pt x="27" y="12"/>
                  </a:lnTo>
                  <a:lnTo>
                    <a:pt x="28" y="10"/>
                  </a:lnTo>
                  <a:lnTo>
                    <a:pt x="30" y="9"/>
                  </a:lnTo>
                  <a:lnTo>
                    <a:pt x="31" y="7"/>
                  </a:lnTo>
                  <a:lnTo>
                    <a:pt x="33" y="6"/>
                  </a:lnTo>
                  <a:lnTo>
                    <a:pt x="34" y="5"/>
                  </a:lnTo>
                  <a:lnTo>
                    <a:pt x="35" y="4"/>
                  </a:lnTo>
                  <a:lnTo>
                    <a:pt x="36" y="3"/>
                  </a:lnTo>
                  <a:lnTo>
                    <a:pt x="37" y="2"/>
                  </a:lnTo>
                  <a:lnTo>
                    <a:pt x="38" y="2"/>
                  </a:lnTo>
                  <a:lnTo>
                    <a:pt x="39" y="1"/>
                  </a:lnTo>
                  <a:lnTo>
                    <a:pt x="40" y="0"/>
                  </a:lnTo>
                  <a:lnTo>
                    <a:pt x="98" y="0"/>
                  </a:lnTo>
                  <a:lnTo>
                    <a:pt x="95" y="0"/>
                  </a:lnTo>
                  <a:lnTo>
                    <a:pt x="92" y="0"/>
                  </a:lnTo>
                  <a:lnTo>
                    <a:pt x="71" y="5"/>
                  </a:lnTo>
                  <a:lnTo>
                    <a:pt x="70" y="5"/>
                  </a:lnTo>
                  <a:lnTo>
                    <a:pt x="68" y="6"/>
                  </a:lnTo>
                  <a:lnTo>
                    <a:pt x="65" y="7"/>
                  </a:lnTo>
                  <a:lnTo>
                    <a:pt x="62" y="9"/>
                  </a:lnTo>
                  <a:lnTo>
                    <a:pt x="59" y="10"/>
                  </a:lnTo>
                  <a:lnTo>
                    <a:pt x="22" y="57"/>
                  </a:lnTo>
                  <a:lnTo>
                    <a:pt x="21" y="58"/>
                  </a:lnTo>
                  <a:lnTo>
                    <a:pt x="21" y="61"/>
                  </a:lnTo>
                  <a:lnTo>
                    <a:pt x="20" y="64"/>
                  </a:lnTo>
                  <a:lnTo>
                    <a:pt x="20" y="65"/>
                  </a:lnTo>
                  <a:lnTo>
                    <a:pt x="19" y="67"/>
                  </a:lnTo>
                  <a:lnTo>
                    <a:pt x="18" y="80"/>
                  </a:lnTo>
                  <a:lnTo>
                    <a:pt x="20" y="95"/>
                  </a:lnTo>
                  <a:lnTo>
                    <a:pt x="21" y="98"/>
                  </a:lnTo>
                  <a:lnTo>
                    <a:pt x="21" y="101"/>
                  </a:lnTo>
                  <a:lnTo>
                    <a:pt x="22" y="102"/>
                  </a:lnTo>
                  <a:lnTo>
                    <a:pt x="22" y="104"/>
                  </a:lnTo>
                  <a:lnTo>
                    <a:pt x="23" y="107"/>
                  </a:lnTo>
                  <a:lnTo>
                    <a:pt x="24" y="110"/>
                  </a:lnTo>
                  <a:lnTo>
                    <a:pt x="43" y="137"/>
                  </a:lnTo>
                  <a:lnTo>
                    <a:pt x="44" y="138"/>
                  </a:lnTo>
                  <a:lnTo>
                    <a:pt x="59" y="149"/>
                  </a:lnTo>
                  <a:lnTo>
                    <a:pt x="62" y="151"/>
                  </a:lnTo>
                  <a:lnTo>
                    <a:pt x="71" y="155"/>
                  </a:lnTo>
                  <a:lnTo>
                    <a:pt x="73" y="156"/>
                  </a:lnTo>
                  <a:lnTo>
                    <a:pt x="95" y="159"/>
                  </a:lnTo>
                  <a:lnTo>
                    <a:pt x="98" y="159"/>
                  </a:lnTo>
                </a:path>
              </a:pathLst>
            </a:custGeom>
            <a:solidFill>
              <a:srgbClr val="E86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329" name="未知">
              <a:extLst>
                <a:ext uri="{FF2B5EF4-FFF2-40B4-BE49-F238E27FC236}">
                  <a16:creationId xmlns:a16="http://schemas.microsoft.com/office/drawing/2014/main" id="{2049273E-BFC5-4C0D-8556-ED8206F59E1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7" y="1083"/>
              <a:ext cx="40" cy="64"/>
            </a:xfrm>
            <a:custGeom>
              <a:avLst/>
              <a:gdLst>
                <a:gd name="T0" fmla="*/ 0 w 99"/>
                <a:gd name="T1" fmla="*/ 0 h 159"/>
                <a:gd name="T2" fmla="*/ 0 w 99"/>
                <a:gd name="T3" fmla="*/ 0 h 159"/>
                <a:gd name="T4" fmla="*/ 0 w 99"/>
                <a:gd name="T5" fmla="*/ 0 h 159"/>
                <a:gd name="T6" fmla="*/ 0 w 99"/>
                <a:gd name="T7" fmla="*/ 0 h 159"/>
                <a:gd name="T8" fmla="*/ 0 w 99"/>
                <a:gd name="T9" fmla="*/ 0 h 159"/>
                <a:gd name="T10" fmla="*/ 0 w 99"/>
                <a:gd name="T11" fmla="*/ 0 h 159"/>
                <a:gd name="T12" fmla="*/ 0 w 99"/>
                <a:gd name="T13" fmla="*/ 0 h 159"/>
                <a:gd name="T14" fmla="*/ 0 w 99"/>
                <a:gd name="T15" fmla="*/ 0 h 159"/>
                <a:gd name="T16" fmla="*/ 0 w 99"/>
                <a:gd name="T17" fmla="*/ 0 h 159"/>
                <a:gd name="T18" fmla="*/ 0 w 99"/>
                <a:gd name="T19" fmla="*/ 0 h 159"/>
                <a:gd name="T20" fmla="*/ 0 w 99"/>
                <a:gd name="T21" fmla="*/ 0 h 159"/>
                <a:gd name="T22" fmla="*/ 0 w 99"/>
                <a:gd name="T23" fmla="*/ 0 h 159"/>
                <a:gd name="T24" fmla="*/ 0 w 99"/>
                <a:gd name="T25" fmla="*/ 0 h 159"/>
                <a:gd name="T26" fmla="*/ 0 w 99"/>
                <a:gd name="T27" fmla="*/ 0 h 159"/>
                <a:gd name="T28" fmla="*/ 0 w 99"/>
                <a:gd name="T29" fmla="*/ 0 h 159"/>
                <a:gd name="T30" fmla="*/ 0 w 99"/>
                <a:gd name="T31" fmla="*/ 0 h 159"/>
                <a:gd name="T32" fmla="*/ 0 w 99"/>
                <a:gd name="T33" fmla="*/ 0 h 159"/>
                <a:gd name="T34" fmla="*/ 0 w 99"/>
                <a:gd name="T35" fmla="*/ 0 h 159"/>
                <a:gd name="T36" fmla="*/ 0 w 99"/>
                <a:gd name="T37" fmla="*/ 0 h 159"/>
                <a:gd name="T38" fmla="*/ 0 w 99"/>
                <a:gd name="T39" fmla="*/ 0 h 159"/>
                <a:gd name="T40" fmla="*/ 0 w 99"/>
                <a:gd name="T41" fmla="*/ 0 h 159"/>
                <a:gd name="T42" fmla="*/ 0 w 99"/>
                <a:gd name="T43" fmla="*/ 0 h 159"/>
                <a:gd name="T44" fmla="*/ 0 w 99"/>
                <a:gd name="T45" fmla="*/ 0 h 159"/>
                <a:gd name="T46" fmla="*/ 0 w 99"/>
                <a:gd name="T47" fmla="*/ 0 h 159"/>
                <a:gd name="T48" fmla="*/ 0 w 99"/>
                <a:gd name="T49" fmla="*/ 0 h 159"/>
                <a:gd name="T50" fmla="*/ 0 w 99"/>
                <a:gd name="T51" fmla="*/ 0 h 159"/>
                <a:gd name="T52" fmla="*/ 0 w 99"/>
                <a:gd name="T53" fmla="*/ 0 h 159"/>
                <a:gd name="T54" fmla="*/ 0 w 99"/>
                <a:gd name="T55" fmla="*/ 0 h 159"/>
                <a:gd name="T56" fmla="*/ 0 w 99"/>
                <a:gd name="T57" fmla="*/ 0 h 159"/>
                <a:gd name="T58" fmla="*/ 0 w 99"/>
                <a:gd name="T59" fmla="*/ 0 h 159"/>
                <a:gd name="T60" fmla="*/ 0 w 99"/>
                <a:gd name="T61" fmla="*/ 0 h 159"/>
                <a:gd name="T62" fmla="*/ 0 w 99"/>
                <a:gd name="T63" fmla="*/ 0 h 159"/>
                <a:gd name="T64" fmla="*/ 0 w 99"/>
                <a:gd name="T65" fmla="*/ 0 h 159"/>
                <a:gd name="T66" fmla="*/ 0 w 99"/>
                <a:gd name="T67" fmla="*/ 0 h 159"/>
                <a:gd name="T68" fmla="*/ 0 w 99"/>
                <a:gd name="T69" fmla="*/ 0 h 159"/>
                <a:gd name="T70" fmla="*/ 0 w 99"/>
                <a:gd name="T71" fmla="*/ 0 h 159"/>
                <a:gd name="T72" fmla="*/ 0 w 99"/>
                <a:gd name="T73" fmla="*/ 0 h 159"/>
                <a:gd name="T74" fmla="*/ 0 w 99"/>
                <a:gd name="T75" fmla="*/ 0 h 159"/>
                <a:gd name="T76" fmla="*/ 0 w 99"/>
                <a:gd name="T77" fmla="*/ 0 h 159"/>
                <a:gd name="T78" fmla="*/ 0 w 99"/>
                <a:gd name="T79" fmla="*/ 0 h 159"/>
                <a:gd name="T80" fmla="*/ 0 w 99"/>
                <a:gd name="T81" fmla="*/ 0 h 159"/>
                <a:gd name="T82" fmla="*/ 0 w 99"/>
                <a:gd name="T83" fmla="*/ 0 h 159"/>
                <a:gd name="T84" fmla="*/ 0 w 99"/>
                <a:gd name="T85" fmla="*/ 0 h 159"/>
                <a:gd name="T86" fmla="*/ 0 w 99"/>
                <a:gd name="T87" fmla="*/ 0 h 159"/>
                <a:gd name="T88" fmla="*/ 0 w 99"/>
                <a:gd name="T89" fmla="*/ 0 h 159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99" h="159">
                  <a:moveTo>
                    <a:pt x="0" y="159"/>
                  </a:moveTo>
                  <a:lnTo>
                    <a:pt x="27" y="155"/>
                  </a:lnTo>
                  <a:lnTo>
                    <a:pt x="28" y="154"/>
                  </a:lnTo>
                  <a:lnTo>
                    <a:pt x="31" y="153"/>
                  </a:lnTo>
                  <a:lnTo>
                    <a:pt x="33" y="152"/>
                  </a:lnTo>
                  <a:lnTo>
                    <a:pt x="43" y="147"/>
                  </a:lnTo>
                  <a:lnTo>
                    <a:pt x="44" y="146"/>
                  </a:lnTo>
                  <a:lnTo>
                    <a:pt x="47" y="144"/>
                  </a:lnTo>
                  <a:lnTo>
                    <a:pt x="48" y="144"/>
                  </a:lnTo>
                  <a:lnTo>
                    <a:pt x="49" y="142"/>
                  </a:lnTo>
                  <a:lnTo>
                    <a:pt x="51" y="141"/>
                  </a:lnTo>
                  <a:lnTo>
                    <a:pt x="52" y="140"/>
                  </a:lnTo>
                  <a:lnTo>
                    <a:pt x="54" y="138"/>
                  </a:lnTo>
                  <a:lnTo>
                    <a:pt x="55" y="138"/>
                  </a:lnTo>
                  <a:lnTo>
                    <a:pt x="56" y="136"/>
                  </a:lnTo>
                  <a:lnTo>
                    <a:pt x="58" y="134"/>
                  </a:lnTo>
                  <a:lnTo>
                    <a:pt x="61" y="131"/>
                  </a:lnTo>
                  <a:lnTo>
                    <a:pt x="64" y="128"/>
                  </a:lnTo>
                  <a:lnTo>
                    <a:pt x="70" y="117"/>
                  </a:lnTo>
                  <a:lnTo>
                    <a:pt x="71" y="115"/>
                  </a:lnTo>
                  <a:lnTo>
                    <a:pt x="76" y="103"/>
                  </a:lnTo>
                  <a:lnTo>
                    <a:pt x="77" y="99"/>
                  </a:lnTo>
                  <a:lnTo>
                    <a:pt x="78" y="98"/>
                  </a:lnTo>
                  <a:lnTo>
                    <a:pt x="78" y="95"/>
                  </a:lnTo>
                  <a:lnTo>
                    <a:pt x="79" y="92"/>
                  </a:lnTo>
                  <a:lnTo>
                    <a:pt x="79" y="91"/>
                  </a:lnTo>
                  <a:lnTo>
                    <a:pt x="79" y="88"/>
                  </a:lnTo>
                  <a:lnTo>
                    <a:pt x="79" y="86"/>
                  </a:lnTo>
                  <a:lnTo>
                    <a:pt x="80" y="84"/>
                  </a:lnTo>
                  <a:lnTo>
                    <a:pt x="80" y="80"/>
                  </a:lnTo>
                  <a:lnTo>
                    <a:pt x="80" y="76"/>
                  </a:lnTo>
                  <a:lnTo>
                    <a:pt x="79" y="74"/>
                  </a:lnTo>
                  <a:lnTo>
                    <a:pt x="79" y="72"/>
                  </a:lnTo>
                  <a:lnTo>
                    <a:pt x="79" y="68"/>
                  </a:lnTo>
                  <a:lnTo>
                    <a:pt x="75" y="53"/>
                  </a:lnTo>
                  <a:lnTo>
                    <a:pt x="74" y="50"/>
                  </a:lnTo>
                  <a:lnTo>
                    <a:pt x="74" y="49"/>
                  </a:lnTo>
                  <a:lnTo>
                    <a:pt x="72" y="46"/>
                  </a:lnTo>
                  <a:lnTo>
                    <a:pt x="71" y="44"/>
                  </a:lnTo>
                  <a:lnTo>
                    <a:pt x="70" y="42"/>
                  </a:lnTo>
                  <a:lnTo>
                    <a:pt x="68" y="39"/>
                  </a:lnTo>
                  <a:lnTo>
                    <a:pt x="66" y="35"/>
                  </a:lnTo>
                  <a:lnTo>
                    <a:pt x="65" y="33"/>
                  </a:lnTo>
                  <a:lnTo>
                    <a:pt x="64" y="32"/>
                  </a:lnTo>
                  <a:lnTo>
                    <a:pt x="61" y="28"/>
                  </a:lnTo>
                  <a:lnTo>
                    <a:pt x="58" y="25"/>
                  </a:lnTo>
                  <a:lnTo>
                    <a:pt x="56" y="23"/>
                  </a:lnTo>
                  <a:lnTo>
                    <a:pt x="55" y="22"/>
                  </a:lnTo>
                  <a:lnTo>
                    <a:pt x="54" y="21"/>
                  </a:lnTo>
                  <a:lnTo>
                    <a:pt x="52" y="19"/>
                  </a:lnTo>
                  <a:lnTo>
                    <a:pt x="51" y="19"/>
                  </a:lnTo>
                  <a:lnTo>
                    <a:pt x="49" y="17"/>
                  </a:lnTo>
                  <a:lnTo>
                    <a:pt x="48" y="16"/>
                  </a:lnTo>
                  <a:lnTo>
                    <a:pt x="47" y="15"/>
                  </a:lnTo>
                  <a:lnTo>
                    <a:pt x="44" y="13"/>
                  </a:lnTo>
                  <a:lnTo>
                    <a:pt x="27" y="5"/>
                  </a:lnTo>
                  <a:lnTo>
                    <a:pt x="25" y="4"/>
                  </a:lnTo>
                  <a:lnTo>
                    <a:pt x="0" y="0"/>
                  </a:lnTo>
                  <a:lnTo>
                    <a:pt x="58" y="0"/>
                  </a:lnTo>
                  <a:lnTo>
                    <a:pt x="59" y="1"/>
                  </a:lnTo>
                  <a:lnTo>
                    <a:pt x="60" y="2"/>
                  </a:lnTo>
                  <a:lnTo>
                    <a:pt x="61" y="2"/>
                  </a:lnTo>
                  <a:lnTo>
                    <a:pt x="62" y="3"/>
                  </a:lnTo>
                  <a:lnTo>
                    <a:pt x="63" y="4"/>
                  </a:lnTo>
                  <a:lnTo>
                    <a:pt x="64" y="5"/>
                  </a:lnTo>
                  <a:lnTo>
                    <a:pt x="66" y="6"/>
                  </a:lnTo>
                  <a:lnTo>
                    <a:pt x="67" y="7"/>
                  </a:lnTo>
                  <a:lnTo>
                    <a:pt x="68" y="9"/>
                  </a:lnTo>
                  <a:lnTo>
                    <a:pt x="70" y="10"/>
                  </a:lnTo>
                  <a:lnTo>
                    <a:pt x="71" y="12"/>
                  </a:lnTo>
                  <a:lnTo>
                    <a:pt x="72" y="13"/>
                  </a:lnTo>
                  <a:lnTo>
                    <a:pt x="73" y="13"/>
                  </a:lnTo>
                  <a:lnTo>
                    <a:pt x="75" y="15"/>
                  </a:lnTo>
                  <a:lnTo>
                    <a:pt x="75" y="16"/>
                  </a:lnTo>
                  <a:lnTo>
                    <a:pt x="76" y="17"/>
                  </a:lnTo>
                  <a:lnTo>
                    <a:pt x="78" y="19"/>
                  </a:lnTo>
                  <a:lnTo>
                    <a:pt x="79" y="21"/>
                  </a:lnTo>
                  <a:lnTo>
                    <a:pt x="80" y="22"/>
                  </a:lnTo>
                  <a:lnTo>
                    <a:pt x="81" y="23"/>
                  </a:lnTo>
                  <a:lnTo>
                    <a:pt x="82" y="25"/>
                  </a:lnTo>
                  <a:lnTo>
                    <a:pt x="84" y="28"/>
                  </a:lnTo>
                  <a:lnTo>
                    <a:pt x="86" y="32"/>
                  </a:lnTo>
                  <a:lnTo>
                    <a:pt x="87" y="33"/>
                  </a:lnTo>
                  <a:lnTo>
                    <a:pt x="88" y="35"/>
                  </a:lnTo>
                  <a:lnTo>
                    <a:pt x="90" y="38"/>
                  </a:lnTo>
                  <a:lnTo>
                    <a:pt x="91" y="42"/>
                  </a:lnTo>
                  <a:lnTo>
                    <a:pt x="92" y="44"/>
                  </a:lnTo>
                  <a:lnTo>
                    <a:pt x="93" y="46"/>
                  </a:lnTo>
                  <a:lnTo>
                    <a:pt x="97" y="62"/>
                  </a:lnTo>
                  <a:lnTo>
                    <a:pt x="97" y="64"/>
                  </a:lnTo>
                  <a:lnTo>
                    <a:pt x="98" y="68"/>
                  </a:lnTo>
                  <a:lnTo>
                    <a:pt x="98" y="72"/>
                  </a:lnTo>
                  <a:lnTo>
                    <a:pt x="98" y="74"/>
                  </a:lnTo>
                  <a:lnTo>
                    <a:pt x="99" y="76"/>
                  </a:lnTo>
                  <a:lnTo>
                    <a:pt x="99" y="80"/>
                  </a:lnTo>
                  <a:lnTo>
                    <a:pt x="99" y="84"/>
                  </a:lnTo>
                  <a:lnTo>
                    <a:pt x="98" y="86"/>
                  </a:lnTo>
                  <a:lnTo>
                    <a:pt x="98" y="88"/>
                  </a:lnTo>
                  <a:lnTo>
                    <a:pt x="98" y="91"/>
                  </a:lnTo>
                  <a:lnTo>
                    <a:pt x="98" y="92"/>
                  </a:lnTo>
                  <a:lnTo>
                    <a:pt x="97" y="95"/>
                  </a:lnTo>
                  <a:lnTo>
                    <a:pt x="97" y="98"/>
                  </a:lnTo>
                  <a:lnTo>
                    <a:pt x="97" y="99"/>
                  </a:lnTo>
                  <a:lnTo>
                    <a:pt x="96" y="103"/>
                  </a:lnTo>
                  <a:lnTo>
                    <a:pt x="96" y="104"/>
                  </a:lnTo>
                  <a:lnTo>
                    <a:pt x="95" y="107"/>
                  </a:lnTo>
                  <a:lnTo>
                    <a:pt x="90" y="121"/>
                  </a:lnTo>
                  <a:lnTo>
                    <a:pt x="88" y="124"/>
                  </a:lnTo>
                  <a:lnTo>
                    <a:pt x="87" y="126"/>
                  </a:lnTo>
                  <a:lnTo>
                    <a:pt x="86" y="128"/>
                  </a:lnTo>
                  <a:lnTo>
                    <a:pt x="84" y="131"/>
                  </a:lnTo>
                  <a:lnTo>
                    <a:pt x="82" y="134"/>
                  </a:lnTo>
                  <a:lnTo>
                    <a:pt x="81" y="136"/>
                  </a:lnTo>
                  <a:lnTo>
                    <a:pt x="80" y="138"/>
                  </a:lnTo>
                  <a:lnTo>
                    <a:pt x="79" y="138"/>
                  </a:lnTo>
                  <a:lnTo>
                    <a:pt x="78" y="140"/>
                  </a:lnTo>
                  <a:lnTo>
                    <a:pt x="70" y="149"/>
                  </a:lnTo>
                  <a:lnTo>
                    <a:pt x="68" y="151"/>
                  </a:lnTo>
                  <a:lnTo>
                    <a:pt x="67" y="152"/>
                  </a:lnTo>
                  <a:lnTo>
                    <a:pt x="66" y="153"/>
                  </a:lnTo>
                  <a:lnTo>
                    <a:pt x="64" y="154"/>
                  </a:lnTo>
                  <a:lnTo>
                    <a:pt x="64" y="155"/>
                  </a:lnTo>
                  <a:lnTo>
                    <a:pt x="63" y="156"/>
                  </a:lnTo>
                  <a:lnTo>
                    <a:pt x="62" y="156"/>
                  </a:lnTo>
                  <a:lnTo>
                    <a:pt x="61" y="157"/>
                  </a:lnTo>
                  <a:lnTo>
                    <a:pt x="60" y="158"/>
                  </a:lnTo>
                  <a:lnTo>
                    <a:pt x="59" y="158"/>
                  </a:lnTo>
                  <a:lnTo>
                    <a:pt x="59" y="159"/>
                  </a:lnTo>
                  <a:lnTo>
                    <a:pt x="58" y="159"/>
                  </a:lnTo>
                </a:path>
              </a:pathLst>
            </a:custGeom>
            <a:solidFill>
              <a:srgbClr val="E86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330" name="未知">
              <a:extLst>
                <a:ext uri="{FF2B5EF4-FFF2-40B4-BE49-F238E27FC236}">
                  <a16:creationId xmlns:a16="http://schemas.microsoft.com/office/drawing/2014/main" id="{80D50205-73DB-D1EB-4C37-963D733FC1F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4" y="1076"/>
              <a:ext cx="47" cy="7"/>
            </a:xfrm>
            <a:custGeom>
              <a:avLst/>
              <a:gdLst>
                <a:gd name="T0" fmla="*/ 0 w 116"/>
                <a:gd name="T1" fmla="*/ 0 h 19"/>
                <a:gd name="T2" fmla="*/ 0 w 116"/>
                <a:gd name="T3" fmla="*/ 0 h 19"/>
                <a:gd name="T4" fmla="*/ 0 w 116"/>
                <a:gd name="T5" fmla="*/ 0 h 19"/>
                <a:gd name="T6" fmla="*/ 0 w 116"/>
                <a:gd name="T7" fmla="*/ 0 h 19"/>
                <a:gd name="T8" fmla="*/ 0 w 116"/>
                <a:gd name="T9" fmla="*/ 0 h 19"/>
                <a:gd name="T10" fmla="*/ 0 w 116"/>
                <a:gd name="T11" fmla="*/ 0 h 19"/>
                <a:gd name="T12" fmla="*/ 0 w 116"/>
                <a:gd name="T13" fmla="*/ 0 h 19"/>
                <a:gd name="T14" fmla="*/ 0 w 116"/>
                <a:gd name="T15" fmla="*/ 0 h 19"/>
                <a:gd name="T16" fmla="*/ 0 w 116"/>
                <a:gd name="T17" fmla="*/ 0 h 19"/>
                <a:gd name="T18" fmla="*/ 0 w 116"/>
                <a:gd name="T19" fmla="*/ 0 h 19"/>
                <a:gd name="T20" fmla="*/ 0 w 116"/>
                <a:gd name="T21" fmla="*/ 0 h 19"/>
                <a:gd name="T22" fmla="*/ 0 w 116"/>
                <a:gd name="T23" fmla="*/ 0 h 19"/>
                <a:gd name="T24" fmla="*/ 0 w 116"/>
                <a:gd name="T25" fmla="*/ 0 h 19"/>
                <a:gd name="T26" fmla="*/ 0 w 116"/>
                <a:gd name="T27" fmla="*/ 0 h 19"/>
                <a:gd name="T28" fmla="*/ 0 w 116"/>
                <a:gd name="T29" fmla="*/ 0 h 19"/>
                <a:gd name="T30" fmla="*/ 0 w 116"/>
                <a:gd name="T31" fmla="*/ 0 h 19"/>
                <a:gd name="T32" fmla="*/ 0 w 116"/>
                <a:gd name="T33" fmla="*/ 0 h 19"/>
                <a:gd name="T34" fmla="*/ 0 w 116"/>
                <a:gd name="T35" fmla="*/ 0 h 19"/>
                <a:gd name="T36" fmla="*/ 0 w 116"/>
                <a:gd name="T37" fmla="*/ 0 h 19"/>
                <a:gd name="T38" fmla="*/ 0 w 116"/>
                <a:gd name="T39" fmla="*/ 0 h 19"/>
                <a:gd name="T40" fmla="*/ 0 w 116"/>
                <a:gd name="T41" fmla="*/ 0 h 19"/>
                <a:gd name="T42" fmla="*/ 0 w 116"/>
                <a:gd name="T43" fmla="*/ 0 h 19"/>
                <a:gd name="T44" fmla="*/ 0 w 116"/>
                <a:gd name="T45" fmla="*/ 0 h 19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116" h="19">
                  <a:moveTo>
                    <a:pt x="0" y="19"/>
                  </a:moveTo>
                  <a:lnTo>
                    <a:pt x="0" y="19"/>
                  </a:lnTo>
                  <a:lnTo>
                    <a:pt x="3" y="17"/>
                  </a:lnTo>
                  <a:lnTo>
                    <a:pt x="7" y="15"/>
                  </a:lnTo>
                  <a:lnTo>
                    <a:pt x="10" y="13"/>
                  </a:lnTo>
                  <a:lnTo>
                    <a:pt x="13" y="11"/>
                  </a:lnTo>
                  <a:lnTo>
                    <a:pt x="35" y="3"/>
                  </a:lnTo>
                  <a:lnTo>
                    <a:pt x="39" y="2"/>
                  </a:lnTo>
                  <a:lnTo>
                    <a:pt x="43" y="1"/>
                  </a:lnTo>
                  <a:lnTo>
                    <a:pt x="46" y="1"/>
                  </a:lnTo>
                  <a:lnTo>
                    <a:pt x="50" y="0"/>
                  </a:lnTo>
                  <a:lnTo>
                    <a:pt x="54" y="0"/>
                  </a:lnTo>
                  <a:lnTo>
                    <a:pt x="58" y="0"/>
                  </a:lnTo>
                  <a:lnTo>
                    <a:pt x="62" y="0"/>
                  </a:lnTo>
                  <a:lnTo>
                    <a:pt x="66" y="0"/>
                  </a:lnTo>
                  <a:lnTo>
                    <a:pt x="70" y="1"/>
                  </a:lnTo>
                  <a:lnTo>
                    <a:pt x="74" y="1"/>
                  </a:lnTo>
                  <a:lnTo>
                    <a:pt x="89" y="5"/>
                  </a:lnTo>
                  <a:lnTo>
                    <a:pt x="106" y="13"/>
                  </a:lnTo>
                  <a:lnTo>
                    <a:pt x="109" y="15"/>
                  </a:lnTo>
                  <a:lnTo>
                    <a:pt x="113" y="17"/>
                  </a:lnTo>
                  <a:lnTo>
                    <a:pt x="116" y="19"/>
                  </a:lnTo>
                </a:path>
              </a:pathLst>
            </a:custGeom>
            <a:solidFill>
              <a:srgbClr val="E86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331" name="未知">
              <a:extLst>
                <a:ext uri="{FF2B5EF4-FFF2-40B4-BE49-F238E27FC236}">
                  <a16:creationId xmlns:a16="http://schemas.microsoft.com/office/drawing/2014/main" id="{DAC961A3-3C06-31F7-03EC-3C42C30ABDC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5" y="1083"/>
              <a:ext cx="64" cy="64"/>
            </a:xfrm>
            <a:custGeom>
              <a:avLst/>
              <a:gdLst>
                <a:gd name="T0" fmla="*/ 0 w 160"/>
                <a:gd name="T1" fmla="*/ 0 h 159"/>
                <a:gd name="T2" fmla="*/ 0 w 160"/>
                <a:gd name="T3" fmla="*/ 0 h 159"/>
                <a:gd name="T4" fmla="*/ 0 w 160"/>
                <a:gd name="T5" fmla="*/ 0 h 159"/>
                <a:gd name="T6" fmla="*/ 0 w 160"/>
                <a:gd name="T7" fmla="*/ 0 h 159"/>
                <a:gd name="T8" fmla="*/ 0 w 160"/>
                <a:gd name="T9" fmla="*/ 0 h 159"/>
                <a:gd name="T10" fmla="*/ 0 w 160"/>
                <a:gd name="T11" fmla="*/ 0 h 159"/>
                <a:gd name="T12" fmla="*/ 0 w 160"/>
                <a:gd name="T13" fmla="*/ 0 h 159"/>
                <a:gd name="T14" fmla="*/ 0 w 160"/>
                <a:gd name="T15" fmla="*/ 0 h 159"/>
                <a:gd name="T16" fmla="*/ 0 w 160"/>
                <a:gd name="T17" fmla="*/ 0 h 159"/>
                <a:gd name="T18" fmla="*/ 0 w 160"/>
                <a:gd name="T19" fmla="*/ 0 h 159"/>
                <a:gd name="T20" fmla="*/ 0 w 160"/>
                <a:gd name="T21" fmla="*/ 0 h 159"/>
                <a:gd name="T22" fmla="*/ 0 w 160"/>
                <a:gd name="T23" fmla="*/ 0 h 159"/>
                <a:gd name="T24" fmla="*/ 0 w 160"/>
                <a:gd name="T25" fmla="*/ 0 h 159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60" h="159">
                  <a:moveTo>
                    <a:pt x="136" y="136"/>
                  </a:moveTo>
                  <a:lnTo>
                    <a:pt x="80" y="159"/>
                  </a:lnTo>
                  <a:lnTo>
                    <a:pt x="77" y="159"/>
                  </a:lnTo>
                  <a:lnTo>
                    <a:pt x="22" y="134"/>
                  </a:lnTo>
                  <a:lnTo>
                    <a:pt x="0" y="80"/>
                  </a:lnTo>
                  <a:lnTo>
                    <a:pt x="1" y="77"/>
                  </a:lnTo>
                  <a:lnTo>
                    <a:pt x="26" y="21"/>
                  </a:lnTo>
                  <a:lnTo>
                    <a:pt x="80" y="0"/>
                  </a:lnTo>
                  <a:lnTo>
                    <a:pt x="83" y="0"/>
                  </a:lnTo>
                  <a:lnTo>
                    <a:pt x="141" y="28"/>
                  </a:lnTo>
                  <a:lnTo>
                    <a:pt x="160" y="80"/>
                  </a:lnTo>
                  <a:lnTo>
                    <a:pt x="159" y="86"/>
                  </a:lnTo>
                  <a:lnTo>
                    <a:pt x="136" y="136"/>
                  </a:lnTo>
                  <a:close/>
                </a:path>
              </a:pathLst>
            </a:custGeom>
            <a:noFill/>
            <a:ln w="635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332" name="未知">
              <a:extLst>
                <a:ext uri="{FF2B5EF4-FFF2-40B4-BE49-F238E27FC236}">
                  <a16:creationId xmlns:a16="http://schemas.microsoft.com/office/drawing/2014/main" id="{9DA705D4-E9C7-9BA3-1A23-A22464B4A9E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8" y="1076"/>
              <a:ext cx="79" cy="79"/>
            </a:xfrm>
            <a:custGeom>
              <a:avLst/>
              <a:gdLst>
                <a:gd name="T0" fmla="*/ 0 w 197"/>
                <a:gd name="T1" fmla="*/ 0 h 197"/>
                <a:gd name="T2" fmla="*/ 0 w 197"/>
                <a:gd name="T3" fmla="*/ 0 h 197"/>
                <a:gd name="T4" fmla="*/ 0 w 197"/>
                <a:gd name="T5" fmla="*/ 0 h 197"/>
                <a:gd name="T6" fmla="*/ 0 w 197"/>
                <a:gd name="T7" fmla="*/ 0 h 197"/>
                <a:gd name="T8" fmla="*/ 0 w 197"/>
                <a:gd name="T9" fmla="*/ 0 h 197"/>
                <a:gd name="T10" fmla="*/ 0 w 197"/>
                <a:gd name="T11" fmla="*/ 0 h 197"/>
                <a:gd name="T12" fmla="*/ 0 w 197"/>
                <a:gd name="T13" fmla="*/ 0 h 197"/>
                <a:gd name="T14" fmla="*/ 0 w 197"/>
                <a:gd name="T15" fmla="*/ 0 h 197"/>
                <a:gd name="T16" fmla="*/ 0 w 197"/>
                <a:gd name="T17" fmla="*/ 0 h 197"/>
                <a:gd name="T18" fmla="*/ 0 w 197"/>
                <a:gd name="T19" fmla="*/ 0 h 197"/>
                <a:gd name="T20" fmla="*/ 0 w 197"/>
                <a:gd name="T21" fmla="*/ 0 h 197"/>
                <a:gd name="T22" fmla="*/ 0 w 197"/>
                <a:gd name="T23" fmla="*/ 0 h 197"/>
                <a:gd name="T24" fmla="*/ 0 w 197"/>
                <a:gd name="T25" fmla="*/ 0 h 197"/>
                <a:gd name="T26" fmla="*/ 0 w 197"/>
                <a:gd name="T27" fmla="*/ 0 h 197"/>
                <a:gd name="T28" fmla="*/ 0 w 197"/>
                <a:gd name="T29" fmla="*/ 0 h 197"/>
                <a:gd name="T30" fmla="*/ 0 w 197"/>
                <a:gd name="T31" fmla="*/ 0 h 197"/>
                <a:gd name="T32" fmla="*/ 0 w 197"/>
                <a:gd name="T33" fmla="*/ 0 h 197"/>
                <a:gd name="T34" fmla="*/ 0 w 197"/>
                <a:gd name="T35" fmla="*/ 0 h 19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197" h="197">
                  <a:moveTo>
                    <a:pt x="168" y="29"/>
                  </a:moveTo>
                  <a:lnTo>
                    <a:pt x="114" y="1"/>
                  </a:lnTo>
                  <a:lnTo>
                    <a:pt x="98" y="0"/>
                  </a:lnTo>
                  <a:lnTo>
                    <a:pt x="94" y="0"/>
                  </a:lnTo>
                  <a:lnTo>
                    <a:pt x="37" y="21"/>
                  </a:lnTo>
                  <a:lnTo>
                    <a:pt x="2" y="76"/>
                  </a:lnTo>
                  <a:lnTo>
                    <a:pt x="0" y="99"/>
                  </a:lnTo>
                  <a:lnTo>
                    <a:pt x="0" y="106"/>
                  </a:lnTo>
                  <a:lnTo>
                    <a:pt x="23" y="162"/>
                  </a:lnTo>
                  <a:lnTo>
                    <a:pt x="75" y="195"/>
                  </a:lnTo>
                  <a:lnTo>
                    <a:pt x="98" y="197"/>
                  </a:lnTo>
                  <a:lnTo>
                    <a:pt x="102" y="197"/>
                  </a:lnTo>
                  <a:lnTo>
                    <a:pt x="159" y="176"/>
                  </a:lnTo>
                  <a:lnTo>
                    <a:pt x="193" y="126"/>
                  </a:lnTo>
                  <a:lnTo>
                    <a:pt x="197" y="99"/>
                  </a:lnTo>
                  <a:lnTo>
                    <a:pt x="197" y="95"/>
                  </a:lnTo>
                  <a:lnTo>
                    <a:pt x="176" y="38"/>
                  </a:lnTo>
                  <a:lnTo>
                    <a:pt x="168" y="29"/>
                  </a:lnTo>
                  <a:close/>
                </a:path>
              </a:pathLst>
            </a:custGeom>
            <a:noFill/>
            <a:ln w="635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333" name="未知">
              <a:extLst>
                <a:ext uri="{FF2B5EF4-FFF2-40B4-BE49-F238E27FC236}">
                  <a16:creationId xmlns:a16="http://schemas.microsoft.com/office/drawing/2014/main" id="{4D291F48-C108-50F6-9319-A9380BC6C0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6" y="1125"/>
              <a:ext cx="23" cy="5"/>
            </a:xfrm>
            <a:custGeom>
              <a:avLst/>
              <a:gdLst>
                <a:gd name="T0" fmla="*/ 0 w 56"/>
                <a:gd name="T1" fmla="*/ 0 h 12"/>
                <a:gd name="T2" fmla="*/ 0 w 56"/>
                <a:gd name="T3" fmla="*/ 0 h 12"/>
                <a:gd name="T4" fmla="*/ 0 w 56"/>
                <a:gd name="T5" fmla="*/ 0 h 12"/>
                <a:gd name="T6" fmla="*/ 0 w 56"/>
                <a:gd name="T7" fmla="*/ 0 h 12"/>
                <a:gd name="T8" fmla="*/ 0 w 56"/>
                <a:gd name="T9" fmla="*/ 0 h 12"/>
                <a:gd name="T10" fmla="*/ 0 w 56"/>
                <a:gd name="T11" fmla="*/ 0 h 12"/>
                <a:gd name="T12" fmla="*/ 0 w 56"/>
                <a:gd name="T13" fmla="*/ 0 h 12"/>
                <a:gd name="T14" fmla="*/ 0 w 56"/>
                <a:gd name="T15" fmla="*/ 0 h 12"/>
                <a:gd name="T16" fmla="*/ 0 w 56"/>
                <a:gd name="T17" fmla="*/ 0 h 12"/>
                <a:gd name="T18" fmla="*/ 0 w 56"/>
                <a:gd name="T19" fmla="*/ 0 h 12"/>
                <a:gd name="T20" fmla="*/ 0 w 56"/>
                <a:gd name="T21" fmla="*/ 0 h 12"/>
                <a:gd name="T22" fmla="*/ 0 w 56"/>
                <a:gd name="T23" fmla="*/ 0 h 12"/>
                <a:gd name="T24" fmla="*/ 0 w 56"/>
                <a:gd name="T25" fmla="*/ 0 h 12"/>
                <a:gd name="T26" fmla="*/ 0 w 56"/>
                <a:gd name="T27" fmla="*/ 0 h 12"/>
                <a:gd name="T28" fmla="*/ 0 w 56"/>
                <a:gd name="T29" fmla="*/ 0 h 12"/>
                <a:gd name="T30" fmla="*/ 0 w 56"/>
                <a:gd name="T31" fmla="*/ 0 h 12"/>
                <a:gd name="T32" fmla="*/ 0 w 56"/>
                <a:gd name="T33" fmla="*/ 0 h 12"/>
                <a:gd name="T34" fmla="*/ 0 w 56"/>
                <a:gd name="T35" fmla="*/ 0 h 12"/>
                <a:gd name="T36" fmla="*/ 0 w 56"/>
                <a:gd name="T37" fmla="*/ 0 h 12"/>
                <a:gd name="T38" fmla="*/ 0 w 56"/>
                <a:gd name="T39" fmla="*/ 0 h 12"/>
                <a:gd name="T40" fmla="*/ 0 w 56"/>
                <a:gd name="T41" fmla="*/ 0 h 12"/>
                <a:gd name="T42" fmla="*/ 0 w 56"/>
                <a:gd name="T43" fmla="*/ 0 h 12"/>
                <a:gd name="T44" fmla="*/ 0 w 56"/>
                <a:gd name="T45" fmla="*/ 0 h 12"/>
                <a:gd name="T46" fmla="*/ 0 w 56"/>
                <a:gd name="T47" fmla="*/ 0 h 12"/>
                <a:gd name="T48" fmla="*/ 0 w 56"/>
                <a:gd name="T49" fmla="*/ 0 h 12"/>
                <a:gd name="T50" fmla="*/ 0 w 56"/>
                <a:gd name="T51" fmla="*/ 0 h 12"/>
                <a:gd name="T52" fmla="*/ 0 w 56"/>
                <a:gd name="T53" fmla="*/ 0 h 12"/>
                <a:gd name="T54" fmla="*/ 0 w 56"/>
                <a:gd name="T55" fmla="*/ 0 h 12"/>
                <a:gd name="T56" fmla="*/ 0 w 56"/>
                <a:gd name="T57" fmla="*/ 0 h 12"/>
                <a:gd name="T58" fmla="*/ 0 w 56"/>
                <a:gd name="T59" fmla="*/ 0 h 12"/>
                <a:gd name="T60" fmla="*/ 0 w 56"/>
                <a:gd name="T61" fmla="*/ 0 h 12"/>
                <a:gd name="T62" fmla="*/ 0 w 56"/>
                <a:gd name="T63" fmla="*/ 0 h 12"/>
                <a:gd name="T64" fmla="*/ 0 w 56"/>
                <a:gd name="T65" fmla="*/ 0 h 12"/>
                <a:gd name="T66" fmla="*/ 0 w 56"/>
                <a:gd name="T67" fmla="*/ 0 h 12"/>
                <a:gd name="T68" fmla="*/ 0 w 56"/>
                <a:gd name="T69" fmla="*/ 0 h 12"/>
                <a:gd name="T70" fmla="*/ 0 w 56"/>
                <a:gd name="T71" fmla="*/ 0 h 12"/>
                <a:gd name="T72" fmla="*/ 0 w 56"/>
                <a:gd name="T73" fmla="*/ 0 h 12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56" h="12">
                  <a:moveTo>
                    <a:pt x="28" y="12"/>
                  </a:moveTo>
                  <a:lnTo>
                    <a:pt x="27" y="12"/>
                  </a:lnTo>
                  <a:lnTo>
                    <a:pt x="25" y="12"/>
                  </a:lnTo>
                  <a:lnTo>
                    <a:pt x="24" y="12"/>
                  </a:lnTo>
                  <a:lnTo>
                    <a:pt x="22" y="12"/>
                  </a:lnTo>
                  <a:lnTo>
                    <a:pt x="21" y="12"/>
                  </a:lnTo>
                  <a:lnTo>
                    <a:pt x="19" y="11"/>
                  </a:lnTo>
                  <a:lnTo>
                    <a:pt x="18" y="11"/>
                  </a:lnTo>
                  <a:lnTo>
                    <a:pt x="13" y="9"/>
                  </a:lnTo>
                  <a:lnTo>
                    <a:pt x="11" y="9"/>
                  </a:lnTo>
                  <a:lnTo>
                    <a:pt x="10" y="8"/>
                  </a:lnTo>
                  <a:lnTo>
                    <a:pt x="9" y="7"/>
                  </a:lnTo>
                  <a:lnTo>
                    <a:pt x="8" y="6"/>
                  </a:lnTo>
                  <a:lnTo>
                    <a:pt x="7" y="6"/>
                  </a:lnTo>
                  <a:lnTo>
                    <a:pt x="5" y="5"/>
                  </a:lnTo>
                  <a:lnTo>
                    <a:pt x="4" y="4"/>
                  </a:lnTo>
                  <a:lnTo>
                    <a:pt x="3" y="3"/>
                  </a:lnTo>
                  <a:lnTo>
                    <a:pt x="2" y="2"/>
                  </a:lnTo>
                  <a:lnTo>
                    <a:pt x="1" y="1"/>
                  </a:lnTo>
                  <a:lnTo>
                    <a:pt x="0" y="0"/>
                  </a:lnTo>
                  <a:lnTo>
                    <a:pt x="56" y="0"/>
                  </a:lnTo>
                  <a:lnTo>
                    <a:pt x="55" y="1"/>
                  </a:lnTo>
                  <a:lnTo>
                    <a:pt x="54" y="2"/>
                  </a:lnTo>
                  <a:lnTo>
                    <a:pt x="53" y="3"/>
                  </a:lnTo>
                  <a:lnTo>
                    <a:pt x="52" y="4"/>
                  </a:lnTo>
                  <a:lnTo>
                    <a:pt x="51" y="5"/>
                  </a:lnTo>
                  <a:lnTo>
                    <a:pt x="50" y="6"/>
                  </a:lnTo>
                  <a:lnTo>
                    <a:pt x="48" y="6"/>
                  </a:lnTo>
                  <a:lnTo>
                    <a:pt x="47" y="7"/>
                  </a:lnTo>
                  <a:lnTo>
                    <a:pt x="46" y="8"/>
                  </a:lnTo>
                  <a:lnTo>
                    <a:pt x="45" y="9"/>
                  </a:lnTo>
                  <a:lnTo>
                    <a:pt x="43" y="9"/>
                  </a:lnTo>
                  <a:lnTo>
                    <a:pt x="34" y="12"/>
                  </a:lnTo>
                  <a:lnTo>
                    <a:pt x="32" y="12"/>
                  </a:lnTo>
                  <a:lnTo>
                    <a:pt x="31" y="12"/>
                  </a:lnTo>
                  <a:lnTo>
                    <a:pt x="30" y="12"/>
                  </a:lnTo>
                  <a:lnTo>
                    <a:pt x="28" y="12"/>
                  </a:lnTo>
                  <a:close/>
                </a:path>
              </a:pathLst>
            </a:custGeom>
            <a:solidFill>
              <a:srgbClr val="E86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334" name="未知">
              <a:extLst>
                <a:ext uri="{FF2B5EF4-FFF2-40B4-BE49-F238E27FC236}">
                  <a16:creationId xmlns:a16="http://schemas.microsoft.com/office/drawing/2014/main" id="{51B76932-518E-7208-BA36-6698674AD02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3" y="1106"/>
              <a:ext cx="14" cy="19"/>
            </a:xfrm>
            <a:custGeom>
              <a:avLst/>
              <a:gdLst>
                <a:gd name="T0" fmla="*/ 0 w 37"/>
                <a:gd name="T1" fmla="*/ 0 h 48"/>
                <a:gd name="T2" fmla="*/ 0 w 37"/>
                <a:gd name="T3" fmla="*/ 0 h 48"/>
                <a:gd name="T4" fmla="*/ 0 w 37"/>
                <a:gd name="T5" fmla="*/ 0 h 48"/>
                <a:gd name="T6" fmla="*/ 0 w 37"/>
                <a:gd name="T7" fmla="*/ 0 h 48"/>
                <a:gd name="T8" fmla="*/ 0 w 37"/>
                <a:gd name="T9" fmla="*/ 0 h 48"/>
                <a:gd name="T10" fmla="*/ 0 w 37"/>
                <a:gd name="T11" fmla="*/ 0 h 48"/>
                <a:gd name="T12" fmla="*/ 0 w 37"/>
                <a:gd name="T13" fmla="*/ 0 h 48"/>
                <a:gd name="T14" fmla="*/ 0 w 37"/>
                <a:gd name="T15" fmla="*/ 0 h 48"/>
                <a:gd name="T16" fmla="*/ 0 w 37"/>
                <a:gd name="T17" fmla="*/ 0 h 48"/>
                <a:gd name="T18" fmla="*/ 0 w 37"/>
                <a:gd name="T19" fmla="*/ 0 h 48"/>
                <a:gd name="T20" fmla="*/ 0 w 37"/>
                <a:gd name="T21" fmla="*/ 0 h 48"/>
                <a:gd name="T22" fmla="*/ 0 w 37"/>
                <a:gd name="T23" fmla="*/ 0 h 48"/>
                <a:gd name="T24" fmla="*/ 0 w 37"/>
                <a:gd name="T25" fmla="*/ 0 h 48"/>
                <a:gd name="T26" fmla="*/ 0 w 37"/>
                <a:gd name="T27" fmla="*/ 0 h 48"/>
                <a:gd name="T28" fmla="*/ 0 w 37"/>
                <a:gd name="T29" fmla="*/ 0 h 48"/>
                <a:gd name="T30" fmla="*/ 0 w 37"/>
                <a:gd name="T31" fmla="*/ 0 h 48"/>
                <a:gd name="T32" fmla="*/ 0 w 37"/>
                <a:gd name="T33" fmla="*/ 0 h 48"/>
                <a:gd name="T34" fmla="*/ 0 w 37"/>
                <a:gd name="T35" fmla="*/ 0 h 48"/>
                <a:gd name="T36" fmla="*/ 0 w 37"/>
                <a:gd name="T37" fmla="*/ 0 h 48"/>
                <a:gd name="T38" fmla="*/ 0 w 37"/>
                <a:gd name="T39" fmla="*/ 0 h 48"/>
                <a:gd name="T40" fmla="*/ 0 w 37"/>
                <a:gd name="T41" fmla="*/ 0 h 48"/>
                <a:gd name="T42" fmla="*/ 0 w 37"/>
                <a:gd name="T43" fmla="*/ 0 h 48"/>
                <a:gd name="T44" fmla="*/ 0 w 37"/>
                <a:gd name="T45" fmla="*/ 0 h 48"/>
                <a:gd name="T46" fmla="*/ 0 w 37"/>
                <a:gd name="T47" fmla="*/ 0 h 48"/>
                <a:gd name="T48" fmla="*/ 0 w 37"/>
                <a:gd name="T49" fmla="*/ 0 h 48"/>
                <a:gd name="T50" fmla="*/ 0 w 37"/>
                <a:gd name="T51" fmla="*/ 0 h 48"/>
                <a:gd name="T52" fmla="*/ 0 w 37"/>
                <a:gd name="T53" fmla="*/ 0 h 48"/>
                <a:gd name="T54" fmla="*/ 0 w 37"/>
                <a:gd name="T55" fmla="*/ 0 h 48"/>
                <a:gd name="T56" fmla="*/ 0 w 37"/>
                <a:gd name="T57" fmla="*/ 0 h 48"/>
                <a:gd name="T58" fmla="*/ 0 w 37"/>
                <a:gd name="T59" fmla="*/ 0 h 48"/>
                <a:gd name="T60" fmla="*/ 0 w 37"/>
                <a:gd name="T61" fmla="*/ 0 h 48"/>
                <a:gd name="T62" fmla="*/ 0 w 37"/>
                <a:gd name="T63" fmla="*/ 0 h 48"/>
                <a:gd name="T64" fmla="*/ 0 w 37"/>
                <a:gd name="T65" fmla="*/ 0 h 48"/>
                <a:gd name="T66" fmla="*/ 0 w 37"/>
                <a:gd name="T67" fmla="*/ 0 h 48"/>
                <a:gd name="T68" fmla="*/ 0 w 37"/>
                <a:gd name="T69" fmla="*/ 0 h 48"/>
                <a:gd name="T70" fmla="*/ 0 w 37"/>
                <a:gd name="T71" fmla="*/ 0 h 48"/>
                <a:gd name="T72" fmla="*/ 0 w 37"/>
                <a:gd name="T73" fmla="*/ 0 h 48"/>
                <a:gd name="T74" fmla="*/ 0 w 37"/>
                <a:gd name="T75" fmla="*/ 0 h 48"/>
                <a:gd name="T76" fmla="*/ 0 w 37"/>
                <a:gd name="T77" fmla="*/ 0 h 48"/>
                <a:gd name="T78" fmla="*/ 0 w 37"/>
                <a:gd name="T79" fmla="*/ 0 h 48"/>
                <a:gd name="T80" fmla="*/ 0 w 37"/>
                <a:gd name="T81" fmla="*/ 0 h 48"/>
                <a:gd name="T82" fmla="*/ 0 w 37"/>
                <a:gd name="T83" fmla="*/ 0 h 48"/>
                <a:gd name="T84" fmla="*/ 0 w 37"/>
                <a:gd name="T85" fmla="*/ 0 h 48"/>
                <a:gd name="T86" fmla="*/ 0 w 37"/>
                <a:gd name="T87" fmla="*/ 0 h 48"/>
                <a:gd name="T88" fmla="*/ 0 w 37"/>
                <a:gd name="T89" fmla="*/ 0 h 48"/>
                <a:gd name="T90" fmla="*/ 0 w 37"/>
                <a:gd name="T91" fmla="*/ 0 h 48"/>
                <a:gd name="T92" fmla="*/ 0 w 37"/>
                <a:gd name="T93" fmla="*/ 0 h 48"/>
                <a:gd name="T94" fmla="*/ 0 w 37"/>
                <a:gd name="T95" fmla="*/ 0 h 48"/>
                <a:gd name="T96" fmla="*/ 0 w 37"/>
                <a:gd name="T97" fmla="*/ 0 h 48"/>
                <a:gd name="T98" fmla="*/ 0 w 37"/>
                <a:gd name="T99" fmla="*/ 0 h 48"/>
                <a:gd name="T100" fmla="*/ 0 w 37"/>
                <a:gd name="T101" fmla="*/ 0 h 48"/>
                <a:gd name="T102" fmla="*/ 0 w 37"/>
                <a:gd name="T103" fmla="*/ 0 h 48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37" h="48">
                  <a:moveTo>
                    <a:pt x="9" y="48"/>
                  </a:moveTo>
                  <a:lnTo>
                    <a:pt x="9" y="48"/>
                  </a:lnTo>
                  <a:lnTo>
                    <a:pt x="9" y="47"/>
                  </a:lnTo>
                  <a:lnTo>
                    <a:pt x="8" y="47"/>
                  </a:lnTo>
                  <a:lnTo>
                    <a:pt x="8" y="46"/>
                  </a:lnTo>
                  <a:lnTo>
                    <a:pt x="7" y="45"/>
                  </a:lnTo>
                  <a:lnTo>
                    <a:pt x="7" y="44"/>
                  </a:lnTo>
                  <a:lnTo>
                    <a:pt x="6" y="44"/>
                  </a:lnTo>
                  <a:lnTo>
                    <a:pt x="6" y="43"/>
                  </a:lnTo>
                  <a:lnTo>
                    <a:pt x="5" y="42"/>
                  </a:lnTo>
                  <a:lnTo>
                    <a:pt x="5" y="41"/>
                  </a:lnTo>
                  <a:lnTo>
                    <a:pt x="4" y="40"/>
                  </a:lnTo>
                  <a:lnTo>
                    <a:pt x="4" y="39"/>
                  </a:lnTo>
                  <a:lnTo>
                    <a:pt x="3" y="38"/>
                  </a:lnTo>
                  <a:lnTo>
                    <a:pt x="3" y="37"/>
                  </a:lnTo>
                  <a:lnTo>
                    <a:pt x="3" y="36"/>
                  </a:lnTo>
                  <a:lnTo>
                    <a:pt x="2" y="36"/>
                  </a:lnTo>
                  <a:lnTo>
                    <a:pt x="2" y="35"/>
                  </a:lnTo>
                  <a:lnTo>
                    <a:pt x="1" y="31"/>
                  </a:lnTo>
                  <a:lnTo>
                    <a:pt x="1" y="30"/>
                  </a:lnTo>
                  <a:lnTo>
                    <a:pt x="1" y="29"/>
                  </a:lnTo>
                  <a:lnTo>
                    <a:pt x="1" y="28"/>
                  </a:lnTo>
                  <a:lnTo>
                    <a:pt x="0" y="27"/>
                  </a:lnTo>
                  <a:lnTo>
                    <a:pt x="0" y="26"/>
                  </a:lnTo>
                  <a:lnTo>
                    <a:pt x="0" y="25"/>
                  </a:lnTo>
                  <a:lnTo>
                    <a:pt x="0" y="24"/>
                  </a:lnTo>
                  <a:lnTo>
                    <a:pt x="1" y="19"/>
                  </a:lnTo>
                  <a:lnTo>
                    <a:pt x="1" y="18"/>
                  </a:lnTo>
                  <a:lnTo>
                    <a:pt x="1" y="17"/>
                  </a:lnTo>
                  <a:lnTo>
                    <a:pt x="1" y="16"/>
                  </a:lnTo>
                  <a:lnTo>
                    <a:pt x="1" y="15"/>
                  </a:lnTo>
                  <a:lnTo>
                    <a:pt x="2" y="14"/>
                  </a:lnTo>
                  <a:lnTo>
                    <a:pt x="2" y="13"/>
                  </a:lnTo>
                  <a:lnTo>
                    <a:pt x="2" y="12"/>
                  </a:lnTo>
                  <a:lnTo>
                    <a:pt x="3" y="11"/>
                  </a:lnTo>
                  <a:lnTo>
                    <a:pt x="3" y="10"/>
                  </a:lnTo>
                  <a:lnTo>
                    <a:pt x="4" y="9"/>
                  </a:lnTo>
                  <a:lnTo>
                    <a:pt x="4" y="8"/>
                  </a:lnTo>
                  <a:lnTo>
                    <a:pt x="4" y="7"/>
                  </a:lnTo>
                  <a:lnTo>
                    <a:pt x="5" y="7"/>
                  </a:lnTo>
                  <a:lnTo>
                    <a:pt x="5" y="6"/>
                  </a:lnTo>
                  <a:lnTo>
                    <a:pt x="5" y="5"/>
                  </a:lnTo>
                  <a:lnTo>
                    <a:pt x="6" y="5"/>
                  </a:lnTo>
                  <a:lnTo>
                    <a:pt x="6" y="4"/>
                  </a:lnTo>
                  <a:lnTo>
                    <a:pt x="7" y="3"/>
                  </a:lnTo>
                  <a:lnTo>
                    <a:pt x="7" y="2"/>
                  </a:lnTo>
                  <a:lnTo>
                    <a:pt x="8" y="2"/>
                  </a:lnTo>
                  <a:lnTo>
                    <a:pt x="8" y="1"/>
                  </a:lnTo>
                  <a:lnTo>
                    <a:pt x="9" y="0"/>
                  </a:lnTo>
                  <a:lnTo>
                    <a:pt x="37" y="0"/>
                  </a:lnTo>
                  <a:lnTo>
                    <a:pt x="36" y="0"/>
                  </a:lnTo>
                  <a:lnTo>
                    <a:pt x="35" y="0"/>
                  </a:lnTo>
                  <a:lnTo>
                    <a:pt x="26" y="2"/>
                  </a:lnTo>
                  <a:lnTo>
                    <a:pt x="25" y="3"/>
                  </a:lnTo>
                  <a:lnTo>
                    <a:pt x="19" y="7"/>
                  </a:lnTo>
                  <a:lnTo>
                    <a:pt x="19" y="8"/>
                  </a:lnTo>
                  <a:lnTo>
                    <a:pt x="18" y="9"/>
                  </a:lnTo>
                  <a:lnTo>
                    <a:pt x="18" y="10"/>
                  </a:lnTo>
                  <a:lnTo>
                    <a:pt x="17" y="10"/>
                  </a:lnTo>
                  <a:lnTo>
                    <a:pt x="14" y="18"/>
                  </a:lnTo>
                  <a:lnTo>
                    <a:pt x="13" y="19"/>
                  </a:lnTo>
                  <a:lnTo>
                    <a:pt x="13" y="24"/>
                  </a:lnTo>
                  <a:lnTo>
                    <a:pt x="13" y="25"/>
                  </a:lnTo>
                  <a:lnTo>
                    <a:pt x="13" y="26"/>
                  </a:lnTo>
                  <a:lnTo>
                    <a:pt x="13" y="27"/>
                  </a:lnTo>
                  <a:lnTo>
                    <a:pt x="13" y="28"/>
                  </a:lnTo>
                  <a:lnTo>
                    <a:pt x="14" y="29"/>
                  </a:lnTo>
                  <a:lnTo>
                    <a:pt x="14" y="30"/>
                  </a:lnTo>
                  <a:lnTo>
                    <a:pt x="14" y="31"/>
                  </a:lnTo>
                  <a:lnTo>
                    <a:pt x="14" y="32"/>
                  </a:lnTo>
                  <a:lnTo>
                    <a:pt x="15" y="33"/>
                  </a:lnTo>
                  <a:lnTo>
                    <a:pt x="15" y="34"/>
                  </a:lnTo>
                  <a:lnTo>
                    <a:pt x="16" y="35"/>
                  </a:lnTo>
                  <a:lnTo>
                    <a:pt x="16" y="36"/>
                  </a:lnTo>
                  <a:lnTo>
                    <a:pt x="17" y="37"/>
                  </a:lnTo>
                  <a:lnTo>
                    <a:pt x="17" y="38"/>
                  </a:lnTo>
                  <a:lnTo>
                    <a:pt x="18" y="38"/>
                  </a:lnTo>
                  <a:lnTo>
                    <a:pt x="33" y="48"/>
                  </a:lnTo>
                  <a:lnTo>
                    <a:pt x="34" y="48"/>
                  </a:lnTo>
                  <a:lnTo>
                    <a:pt x="35" y="48"/>
                  </a:lnTo>
                  <a:lnTo>
                    <a:pt x="36" y="48"/>
                  </a:lnTo>
                  <a:lnTo>
                    <a:pt x="37" y="48"/>
                  </a:lnTo>
                </a:path>
              </a:pathLst>
            </a:custGeom>
            <a:solidFill>
              <a:srgbClr val="E86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335" name="未知">
              <a:extLst>
                <a:ext uri="{FF2B5EF4-FFF2-40B4-BE49-F238E27FC236}">
                  <a16:creationId xmlns:a16="http://schemas.microsoft.com/office/drawing/2014/main" id="{74332CA6-75FA-374B-7E5F-E7B750798A8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7" y="1106"/>
              <a:ext cx="15" cy="19"/>
            </a:xfrm>
            <a:custGeom>
              <a:avLst/>
              <a:gdLst>
                <a:gd name="T0" fmla="*/ 0 w 37"/>
                <a:gd name="T1" fmla="*/ 0 h 48"/>
                <a:gd name="T2" fmla="*/ 0 w 37"/>
                <a:gd name="T3" fmla="*/ 0 h 48"/>
                <a:gd name="T4" fmla="*/ 0 w 37"/>
                <a:gd name="T5" fmla="*/ 0 h 48"/>
                <a:gd name="T6" fmla="*/ 0 w 37"/>
                <a:gd name="T7" fmla="*/ 0 h 48"/>
                <a:gd name="T8" fmla="*/ 0 w 37"/>
                <a:gd name="T9" fmla="*/ 0 h 48"/>
                <a:gd name="T10" fmla="*/ 0 w 37"/>
                <a:gd name="T11" fmla="*/ 0 h 48"/>
                <a:gd name="T12" fmla="*/ 0 w 37"/>
                <a:gd name="T13" fmla="*/ 0 h 48"/>
                <a:gd name="T14" fmla="*/ 0 w 37"/>
                <a:gd name="T15" fmla="*/ 0 h 48"/>
                <a:gd name="T16" fmla="*/ 0 w 37"/>
                <a:gd name="T17" fmla="*/ 0 h 48"/>
                <a:gd name="T18" fmla="*/ 0 w 37"/>
                <a:gd name="T19" fmla="*/ 0 h 48"/>
                <a:gd name="T20" fmla="*/ 0 w 37"/>
                <a:gd name="T21" fmla="*/ 0 h 48"/>
                <a:gd name="T22" fmla="*/ 0 w 37"/>
                <a:gd name="T23" fmla="*/ 0 h 48"/>
                <a:gd name="T24" fmla="*/ 0 w 37"/>
                <a:gd name="T25" fmla="*/ 0 h 48"/>
                <a:gd name="T26" fmla="*/ 0 w 37"/>
                <a:gd name="T27" fmla="*/ 0 h 48"/>
                <a:gd name="T28" fmla="*/ 0 w 37"/>
                <a:gd name="T29" fmla="*/ 0 h 48"/>
                <a:gd name="T30" fmla="*/ 0 w 37"/>
                <a:gd name="T31" fmla="*/ 0 h 48"/>
                <a:gd name="T32" fmla="*/ 0 w 37"/>
                <a:gd name="T33" fmla="*/ 0 h 48"/>
                <a:gd name="T34" fmla="*/ 0 w 37"/>
                <a:gd name="T35" fmla="*/ 0 h 48"/>
                <a:gd name="T36" fmla="*/ 0 w 37"/>
                <a:gd name="T37" fmla="*/ 0 h 48"/>
                <a:gd name="T38" fmla="*/ 0 w 37"/>
                <a:gd name="T39" fmla="*/ 0 h 48"/>
                <a:gd name="T40" fmla="*/ 0 w 37"/>
                <a:gd name="T41" fmla="*/ 0 h 48"/>
                <a:gd name="T42" fmla="*/ 0 w 37"/>
                <a:gd name="T43" fmla="*/ 0 h 48"/>
                <a:gd name="T44" fmla="*/ 0 w 37"/>
                <a:gd name="T45" fmla="*/ 0 h 48"/>
                <a:gd name="T46" fmla="*/ 0 w 37"/>
                <a:gd name="T47" fmla="*/ 0 h 48"/>
                <a:gd name="T48" fmla="*/ 0 w 37"/>
                <a:gd name="T49" fmla="*/ 0 h 48"/>
                <a:gd name="T50" fmla="*/ 0 w 37"/>
                <a:gd name="T51" fmla="*/ 0 h 48"/>
                <a:gd name="T52" fmla="*/ 0 w 37"/>
                <a:gd name="T53" fmla="*/ 0 h 48"/>
                <a:gd name="T54" fmla="*/ 0 w 37"/>
                <a:gd name="T55" fmla="*/ 0 h 48"/>
                <a:gd name="T56" fmla="*/ 0 w 37"/>
                <a:gd name="T57" fmla="*/ 0 h 48"/>
                <a:gd name="T58" fmla="*/ 0 w 37"/>
                <a:gd name="T59" fmla="*/ 0 h 48"/>
                <a:gd name="T60" fmla="*/ 0 w 37"/>
                <a:gd name="T61" fmla="*/ 0 h 48"/>
                <a:gd name="T62" fmla="*/ 0 w 37"/>
                <a:gd name="T63" fmla="*/ 0 h 48"/>
                <a:gd name="T64" fmla="*/ 0 w 37"/>
                <a:gd name="T65" fmla="*/ 0 h 48"/>
                <a:gd name="T66" fmla="*/ 0 w 37"/>
                <a:gd name="T67" fmla="*/ 0 h 48"/>
                <a:gd name="T68" fmla="*/ 0 w 37"/>
                <a:gd name="T69" fmla="*/ 0 h 48"/>
                <a:gd name="T70" fmla="*/ 0 w 37"/>
                <a:gd name="T71" fmla="*/ 0 h 48"/>
                <a:gd name="T72" fmla="*/ 0 w 37"/>
                <a:gd name="T73" fmla="*/ 0 h 48"/>
                <a:gd name="T74" fmla="*/ 0 w 37"/>
                <a:gd name="T75" fmla="*/ 0 h 48"/>
                <a:gd name="T76" fmla="*/ 0 w 37"/>
                <a:gd name="T77" fmla="*/ 0 h 48"/>
                <a:gd name="T78" fmla="*/ 0 w 37"/>
                <a:gd name="T79" fmla="*/ 0 h 48"/>
                <a:gd name="T80" fmla="*/ 0 w 37"/>
                <a:gd name="T81" fmla="*/ 0 h 48"/>
                <a:gd name="T82" fmla="*/ 0 w 37"/>
                <a:gd name="T83" fmla="*/ 0 h 48"/>
                <a:gd name="T84" fmla="*/ 0 w 37"/>
                <a:gd name="T85" fmla="*/ 0 h 48"/>
                <a:gd name="T86" fmla="*/ 0 w 37"/>
                <a:gd name="T87" fmla="*/ 0 h 48"/>
                <a:gd name="T88" fmla="*/ 0 w 37"/>
                <a:gd name="T89" fmla="*/ 0 h 48"/>
                <a:gd name="T90" fmla="*/ 0 w 37"/>
                <a:gd name="T91" fmla="*/ 0 h 48"/>
                <a:gd name="T92" fmla="*/ 0 w 37"/>
                <a:gd name="T93" fmla="*/ 0 h 48"/>
                <a:gd name="T94" fmla="*/ 0 w 37"/>
                <a:gd name="T95" fmla="*/ 0 h 48"/>
                <a:gd name="T96" fmla="*/ 0 w 37"/>
                <a:gd name="T97" fmla="*/ 0 h 48"/>
                <a:gd name="T98" fmla="*/ 0 w 37"/>
                <a:gd name="T99" fmla="*/ 0 h 48"/>
                <a:gd name="T100" fmla="*/ 0 w 37"/>
                <a:gd name="T101" fmla="*/ 0 h 48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37" h="48">
                  <a:moveTo>
                    <a:pt x="0" y="48"/>
                  </a:moveTo>
                  <a:lnTo>
                    <a:pt x="8" y="46"/>
                  </a:lnTo>
                  <a:lnTo>
                    <a:pt x="13" y="44"/>
                  </a:lnTo>
                  <a:lnTo>
                    <a:pt x="14" y="43"/>
                  </a:lnTo>
                  <a:lnTo>
                    <a:pt x="15" y="43"/>
                  </a:lnTo>
                  <a:lnTo>
                    <a:pt x="16" y="42"/>
                  </a:lnTo>
                  <a:lnTo>
                    <a:pt x="16" y="41"/>
                  </a:lnTo>
                  <a:lnTo>
                    <a:pt x="17" y="41"/>
                  </a:lnTo>
                  <a:lnTo>
                    <a:pt x="18" y="40"/>
                  </a:lnTo>
                  <a:lnTo>
                    <a:pt x="18" y="39"/>
                  </a:lnTo>
                  <a:lnTo>
                    <a:pt x="19" y="39"/>
                  </a:lnTo>
                  <a:lnTo>
                    <a:pt x="20" y="38"/>
                  </a:lnTo>
                  <a:lnTo>
                    <a:pt x="22" y="34"/>
                  </a:lnTo>
                  <a:lnTo>
                    <a:pt x="22" y="33"/>
                  </a:lnTo>
                  <a:lnTo>
                    <a:pt x="23" y="32"/>
                  </a:lnTo>
                  <a:lnTo>
                    <a:pt x="23" y="31"/>
                  </a:lnTo>
                  <a:lnTo>
                    <a:pt x="23" y="30"/>
                  </a:lnTo>
                  <a:lnTo>
                    <a:pt x="24" y="24"/>
                  </a:lnTo>
                  <a:lnTo>
                    <a:pt x="21" y="12"/>
                  </a:lnTo>
                  <a:lnTo>
                    <a:pt x="21" y="11"/>
                  </a:lnTo>
                  <a:lnTo>
                    <a:pt x="20" y="10"/>
                  </a:lnTo>
                  <a:lnTo>
                    <a:pt x="19" y="8"/>
                  </a:lnTo>
                  <a:lnTo>
                    <a:pt x="18" y="8"/>
                  </a:lnTo>
                  <a:lnTo>
                    <a:pt x="15" y="5"/>
                  </a:lnTo>
                  <a:lnTo>
                    <a:pt x="14" y="4"/>
                  </a:lnTo>
                  <a:lnTo>
                    <a:pt x="13" y="4"/>
                  </a:lnTo>
                  <a:lnTo>
                    <a:pt x="13" y="3"/>
                  </a:lnTo>
                  <a:lnTo>
                    <a:pt x="0" y="0"/>
                  </a:lnTo>
                  <a:lnTo>
                    <a:pt x="28" y="0"/>
                  </a:lnTo>
                  <a:lnTo>
                    <a:pt x="29" y="0"/>
                  </a:lnTo>
                  <a:lnTo>
                    <a:pt x="29" y="1"/>
                  </a:lnTo>
                  <a:lnTo>
                    <a:pt x="30" y="2"/>
                  </a:lnTo>
                  <a:lnTo>
                    <a:pt x="30" y="3"/>
                  </a:lnTo>
                  <a:lnTo>
                    <a:pt x="31" y="3"/>
                  </a:lnTo>
                  <a:lnTo>
                    <a:pt x="31" y="4"/>
                  </a:lnTo>
                  <a:lnTo>
                    <a:pt x="31" y="5"/>
                  </a:lnTo>
                  <a:lnTo>
                    <a:pt x="32" y="5"/>
                  </a:lnTo>
                  <a:lnTo>
                    <a:pt x="32" y="6"/>
                  </a:lnTo>
                  <a:lnTo>
                    <a:pt x="33" y="7"/>
                  </a:lnTo>
                  <a:lnTo>
                    <a:pt x="33" y="8"/>
                  </a:lnTo>
                  <a:lnTo>
                    <a:pt x="34" y="10"/>
                  </a:lnTo>
                  <a:lnTo>
                    <a:pt x="35" y="11"/>
                  </a:lnTo>
                  <a:lnTo>
                    <a:pt x="35" y="12"/>
                  </a:lnTo>
                  <a:lnTo>
                    <a:pt x="35" y="13"/>
                  </a:lnTo>
                  <a:lnTo>
                    <a:pt x="35" y="14"/>
                  </a:lnTo>
                  <a:lnTo>
                    <a:pt x="36" y="15"/>
                  </a:lnTo>
                  <a:lnTo>
                    <a:pt x="36" y="16"/>
                  </a:lnTo>
                  <a:lnTo>
                    <a:pt x="36" y="18"/>
                  </a:lnTo>
                  <a:lnTo>
                    <a:pt x="37" y="19"/>
                  </a:lnTo>
                  <a:lnTo>
                    <a:pt x="37" y="20"/>
                  </a:lnTo>
                  <a:lnTo>
                    <a:pt x="37" y="21"/>
                  </a:lnTo>
                  <a:lnTo>
                    <a:pt x="37" y="22"/>
                  </a:lnTo>
                  <a:lnTo>
                    <a:pt x="37" y="24"/>
                  </a:lnTo>
                  <a:lnTo>
                    <a:pt x="37" y="25"/>
                  </a:lnTo>
                  <a:lnTo>
                    <a:pt x="37" y="26"/>
                  </a:lnTo>
                  <a:lnTo>
                    <a:pt x="37" y="27"/>
                  </a:lnTo>
                  <a:lnTo>
                    <a:pt x="37" y="28"/>
                  </a:lnTo>
                  <a:lnTo>
                    <a:pt x="36" y="29"/>
                  </a:lnTo>
                  <a:lnTo>
                    <a:pt x="36" y="30"/>
                  </a:lnTo>
                  <a:lnTo>
                    <a:pt x="36" y="31"/>
                  </a:lnTo>
                  <a:lnTo>
                    <a:pt x="36" y="32"/>
                  </a:lnTo>
                  <a:lnTo>
                    <a:pt x="36" y="33"/>
                  </a:lnTo>
                  <a:lnTo>
                    <a:pt x="35" y="34"/>
                  </a:lnTo>
                  <a:lnTo>
                    <a:pt x="35" y="35"/>
                  </a:lnTo>
                  <a:lnTo>
                    <a:pt x="33" y="39"/>
                  </a:lnTo>
                  <a:lnTo>
                    <a:pt x="33" y="40"/>
                  </a:lnTo>
                  <a:lnTo>
                    <a:pt x="33" y="41"/>
                  </a:lnTo>
                  <a:lnTo>
                    <a:pt x="32" y="41"/>
                  </a:lnTo>
                  <a:lnTo>
                    <a:pt x="32" y="42"/>
                  </a:lnTo>
                  <a:lnTo>
                    <a:pt x="32" y="43"/>
                  </a:lnTo>
                  <a:lnTo>
                    <a:pt x="31" y="43"/>
                  </a:lnTo>
                  <a:lnTo>
                    <a:pt x="31" y="44"/>
                  </a:lnTo>
                  <a:lnTo>
                    <a:pt x="30" y="45"/>
                  </a:lnTo>
                  <a:lnTo>
                    <a:pt x="30" y="46"/>
                  </a:lnTo>
                  <a:lnTo>
                    <a:pt x="29" y="46"/>
                  </a:lnTo>
                  <a:lnTo>
                    <a:pt x="29" y="47"/>
                  </a:lnTo>
                  <a:lnTo>
                    <a:pt x="28" y="47"/>
                  </a:lnTo>
                  <a:lnTo>
                    <a:pt x="28" y="48"/>
                  </a:lnTo>
                </a:path>
              </a:pathLst>
            </a:custGeom>
            <a:solidFill>
              <a:srgbClr val="E86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336" name="未知">
              <a:extLst>
                <a:ext uri="{FF2B5EF4-FFF2-40B4-BE49-F238E27FC236}">
                  <a16:creationId xmlns:a16="http://schemas.microsoft.com/office/drawing/2014/main" id="{D7798D04-A187-F8FB-2C5A-A03CBD213F7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6" y="1101"/>
              <a:ext cx="23" cy="5"/>
            </a:xfrm>
            <a:custGeom>
              <a:avLst/>
              <a:gdLst>
                <a:gd name="T0" fmla="*/ 0 w 56"/>
                <a:gd name="T1" fmla="*/ 0 h 13"/>
                <a:gd name="T2" fmla="*/ 0 w 56"/>
                <a:gd name="T3" fmla="*/ 0 h 13"/>
                <a:gd name="T4" fmla="*/ 0 w 56"/>
                <a:gd name="T5" fmla="*/ 0 h 13"/>
                <a:gd name="T6" fmla="*/ 0 w 56"/>
                <a:gd name="T7" fmla="*/ 0 h 13"/>
                <a:gd name="T8" fmla="*/ 0 w 56"/>
                <a:gd name="T9" fmla="*/ 0 h 13"/>
                <a:gd name="T10" fmla="*/ 0 w 56"/>
                <a:gd name="T11" fmla="*/ 0 h 13"/>
                <a:gd name="T12" fmla="*/ 0 w 56"/>
                <a:gd name="T13" fmla="*/ 0 h 13"/>
                <a:gd name="T14" fmla="*/ 0 w 56"/>
                <a:gd name="T15" fmla="*/ 0 h 13"/>
                <a:gd name="T16" fmla="*/ 0 w 56"/>
                <a:gd name="T17" fmla="*/ 0 h 13"/>
                <a:gd name="T18" fmla="*/ 0 w 56"/>
                <a:gd name="T19" fmla="*/ 0 h 13"/>
                <a:gd name="T20" fmla="*/ 0 w 56"/>
                <a:gd name="T21" fmla="*/ 0 h 13"/>
                <a:gd name="T22" fmla="*/ 0 w 56"/>
                <a:gd name="T23" fmla="*/ 0 h 13"/>
                <a:gd name="T24" fmla="*/ 0 w 56"/>
                <a:gd name="T25" fmla="*/ 0 h 13"/>
                <a:gd name="T26" fmla="*/ 0 w 56"/>
                <a:gd name="T27" fmla="*/ 0 h 13"/>
                <a:gd name="T28" fmla="*/ 0 w 56"/>
                <a:gd name="T29" fmla="*/ 0 h 13"/>
                <a:gd name="T30" fmla="*/ 0 w 56"/>
                <a:gd name="T31" fmla="*/ 0 h 13"/>
                <a:gd name="T32" fmla="*/ 0 w 56"/>
                <a:gd name="T33" fmla="*/ 0 h 13"/>
                <a:gd name="T34" fmla="*/ 0 w 56"/>
                <a:gd name="T35" fmla="*/ 0 h 13"/>
                <a:gd name="T36" fmla="*/ 0 w 56"/>
                <a:gd name="T37" fmla="*/ 0 h 13"/>
                <a:gd name="T38" fmla="*/ 0 w 56"/>
                <a:gd name="T39" fmla="*/ 0 h 13"/>
                <a:gd name="T40" fmla="*/ 0 w 56"/>
                <a:gd name="T41" fmla="*/ 0 h 13"/>
                <a:gd name="T42" fmla="*/ 0 w 56"/>
                <a:gd name="T43" fmla="*/ 0 h 13"/>
                <a:gd name="T44" fmla="*/ 0 w 56"/>
                <a:gd name="T45" fmla="*/ 0 h 13"/>
                <a:gd name="T46" fmla="*/ 0 w 56"/>
                <a:gd name="T47" fmla="*/ 0 h 13"/>
                <a:gd name="T48" fmla="*/ 0 w 56"/>
                <a:gd name="T49" fmla="*/ 0 h 13"/>
                <a:gd name="T50" fmla="*/ 0 w 56"/>
                <a:gd name="T51" fmla="*/ 0 h 13"/>
                <a:gd name="T52" fmla="*/ 0 w 56"/>
                <a:gd name="T53" fmla="*/ 0 h 13"/>
                <a:gd name="T54" fmla="*/ 0 w 56"/>
                <a:gd name="T55" fmla="*/ 0 h 13"/>
                <a:gd name="T56" fmla="*/ 0 w 56"/>
                <a:gd name="T57" fmla="*/ 0 h 13"/>
                <a:gd name="T58" fmla="*/ 0 w 56"/>
                <a:gd name="T59" fmla="*/ 0 h 13"/>
                <a:gd name="T60" fmla="*/ 0 w 56"/>
                <a:gd name="T61" fmla="*/ 0 h 13"/>
                <a:gd name="T62" fmla="*/ 0 w 56"/>
                <a:gd name="T63" fmla="*/ 0 h 13"/>
                <a:gd name="T64" fmla="*/ 0 w 56"/>
                <a:gd name="T65" fmla="*/ 0 h 13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56" h="13">
                  <a:moveTo>
                    <a:pt x="0" y="13"/>
                  </a:moveTo>
                  <a:lnTo>
                    <a:pt x="1" y="12"/>
                  </a:lnTo>
                  <a:lnTo>
                    <a:pt x="2" y="11"/>
                  </a:lnTo>
                  <a:lnTo>
                    <a:pt x="3" y="10"/>
                  </a:lnTo>
                  <a:lnTo>
                    <a:pt x="4" y="9"/>
                  </a:lnTo>
                  <a:lnTo>
                    <a:pt x="5" y="8"/>
                  </a:lnTo>
                  <a:lnTo>
                    <a:pt x="7" y="7"/>
                  </a:lnTo>
                  <a:lnTo>
                    <a:pt x="8" y="6"/>
                  </a:lnTo>
                  <a:lnTo>
                    <a:pt x="9" y="5"/>
                  </a:lnTo>
                  <a:lnTo>
                    <a:pt x="10" y="5"/>
                  </a:lnTo>
                  <a:lnTo>
                    <a:pt x="11" y="4"/>
                  </a:lnTo>
                  <a:lnTo>
                    <a:pt x="13" y="3"/>
                  </a:lnTo>
                  <a:lnTo>
                    <a:pt x="14" y="3"/>
                  </a:lnTo>
                  <a:lnTo>
                    <a:pt x="15" y="2"/>
                  </a:lnTo>
                  <a:lnTo>
                    <a:pt x="17" y="2"/>
                  </a:lnTo>
                  <a:lnTo>
                    <a:pt x="18" y="1"/>
                  </a:lnTo>
                  <a:lnTo>
                    <a:pt x="19" y="1"/>
                  </a:lnTo>
                  <a:lnTo>
                    <a:pt x="21" y="1"/>
                  </a:lnTo>
                  <a:lnTo>
                    <a:pt x="25" y="0"/>
                  </a:lnTo>
                  <a:lnTo>
                    <a:pt x="27" y="0"/>
                  </a:lnTo>
                  <a:lnTo>
                    <a:pt x="28" y="0"/>
                  </a:lnTo>
                  <a:lnTo>
                    <a:pt x="30" y="0"/>
                  </a:lnTo>
                  <a:lnTo>
                    <a:pt x="31" y="0"/>
                  </a:lnTo>
                  <a:lnTo>
                    <a:pt x="32" y="0"/>
                  </a:lnTo>
                  <a:lnTo>
                    <a:pt x="34" y="0"/>
                  </a:lnTo>
                  <a:lnTo>
                    <a:pt x="43" y="3"/>
                  </a:lnTo>
                  <a:lnTo>
                    <a:pt x="50" y="7"/>
                  </a:lnTo>
                  <a:lnTo>
                    <a:pt x="51" y="8"/>
                  </a:lnTo>
                  <a:lnTo>
                    <a:pt x="52" y="9"/>
                  </a:lnTo>
                  <a:lnTo>
                    <a:pt x="53" y="10"/>
                  </a:lnTo>
                  <a:lnTo>
                    <a:pt x="54" y="11"/>
                  </a:lnTo>
                  <a:lnTo>
                    <a:pt x="55" y="12"/>
                  </a:lnTo>
                  <a:lnTo>
                    <a:pt x="56" y="13"/>
                  </a:lnTo>
                </a:path>
              </a:pathLst>
            </a:custGeom>
            <a:solidFill>
              <a:srgbClr val="E86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337" name="未知">
              <a:extLst>
                <a:ext uri="{FF2B5EF4-FFF2-40B4-BE49-F238E27FC236}">
                  <a16:creationId xmlns:a16="http://schemas.microsoft.com/office/drawing/2014/main" id="{FA316306-9284-AB35-2A2A-3478B921FD3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8" y="1106"/>
              <a:ext cx="19" cy="19"/>
            </a:xfrm>
            <a:custGeom>
              <a:avLst/>
              <a:gdLst>
                <a:gd name="T0" fmla="*/ 0 w 48"/>
                <a:gd name="T1" fmla="*/ 0 h 48"/>
                <a:gd name="T2" fmla="*/ 0 w 48"/>
                <a:gd name="T3" fmla="*/ 0 h 48"/>
                <a:gd name="T4" fmla="*/ 0 w 48"/>
                <a:gd name="T5" fmla="*/ 0 h 48"/>
                <a:gd name="T6" fmla="*/ 0 w 48"/>
                <a:gd name="T7" fmla="*/ 0 h 48"/>
                <a:gd name="T8" fmla="*/ 0 w 48"/>
                <a:gd name="T9" fmla="*/ 0 h 48"/>
                <a:gd name="T10" fmla="*/ 0 w 48"/>
                <a:gd name="T11" fmla="*/ 0 h 48"/>
                <a:gd name="T12" fmla="*/ 0 w 48"/>
                <a:gd name="T13" fmla="*/ 0 h 48"/>
                <a:gd name="T14" fmla="*/ 0 w 48"/>
                <a:gd name="T15" fmla="*/ 0 h 48"/>
                <a:gd name="T16" fmla="*/ 0 w 48"/>
                <a:gd name="T17" fmla="*/ 0 h 48"/>
                <a:gd name="T18" fmla="*/ 0 w 48"/>
                <a:gd name="T19" fmla="*/ 0 h 4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8" h="48">
                  <a:moveTo>
                    <a:pt x="41" y="41"/>
                  </a:moveTo>
                  <a:lnTo>
                    <a:pt x="24" y="48"/>
                  </a:lnTo>
                  <a:lnTo>
                    <a:pt x="23" y="48"/>
                  </a:lnTo>
                  <a:lnTo>
                    <a:pt x="0" y="24"/>
                  </a:lnTo>
                  <a:lnTo>
                    <a:pt x="0" y="23"/>
                  </a:lnTo>
                  <a:lnTo>
                    <a:pt x="24" y="0"/>
                  </a:lnTo>
                  <a:lnTo>
                    <a:pt x="25" y="0"/>
                  </a:lnTo>
                  <a:lnTo>
                    <a:pt x="48" y="24"/>
                  </a:lnTo>
                  <a:lnTo>
                    <a:pt x="48" y="26"/>
                  </a:lnTo>
                  <a:lnTo>
                    <a:pt x="41" y="41"/>
                  </a:lnTo>
                  <a:close/>
                </a:path>
              </a:pathLst>
            </a:custGeom>
            <a:noFill/>
            <a:ln w="635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338" name="未知">
              <a:extLst>
                <a:ext uri="{FF2B5EF4-FFF2-40B4-BE49-F238E27FC236}">
                  <a16:creationId xmlns:a16="http://schemas.microsoft.com/office/drawing/2014/main" id="{C1A03BB5-22A3-A204-821A-8C372D1DA8A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3" y="1101"/>
              <a:ext cx="29" cy="29"/>
            </a:xfrm>
            <a:custGeom>
              <a:avLst/>
              <a:gdLst>
                <a:gd name="T0" fmla="*/ 0 w 74"/>
                <a:gd name="T1" fmla="*/ 0 h 73"/>
                <a:gd name="T2" fmla="*/ 0 w 74"/>
                <a:gd name="T3" fmla="*/ 0 h 73"/>
                <a:gd name="T4" fmla="*/ 0 w 74"/>
                <a:gd name="T5" fmla="*/ 0 h 73"/>
                <a:gd name="T6" fmla="*/ 0 w 74"/>
                <a:gd name="T7" fmla="*/ 0 h 73"/>
                <a:gd name="T8" fmla="*/ 0 w 74"/>
                <a:gd name="T9" fmla="*/ 0 h 73"/>
                <a:gd name="T10" fmla="*/ 0 w 74"/>
                <a:gd name="T11" fmla="*/ 0 h 73"/>
                <a:gd name="T12" fmla="*/ 0 w 74"/>
                <a:gd name="T13" fmla="*/ 0 h 73"/>
                <a:gd name="T14" fmla="*/ 0 w 74"/>
                <a:gd name="T15" fmla="*/ 0 h 73"/>
                <a:gd name="T16" fmla="*/ 0 w 74"/>
                <a:gd name="T17" fmla="*/ 0 h 73"/>
                <a:gd name="T18" fmla="*/ 0 w 74"/>
                <a:gd name="T19" fmla="*/ 0 h 7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4" h="73">
                  <a:moveTo>
                    <a:pt x="63" y="11"/>
                  </a:moveTo>
                  <a:lnTo>
                    <a:pt x="37" y="0"/>
                  </a:lnTo>
                  <a:lnTo>
                    <a:pt x="36" y="0"/>
                  </a:lnTo>
                  <a:lnTo>
                    <a:pt x="0" y="37"/>
                  </a:lnTo>
                  <a:lnTo>
                    <a:pt x="0" y="40"/>
                  </a:lnTo>
                  <a:lnTo>
                    <a:pt x="37" y="73"/>
                  </a:lnTo>
                  <a:lnTo>
                    <a:pt x="39" y="73"/>
                  </a:lnTo>
                  <a:lnTo>
                    <a:pt x="74" y="37"/>
                  </a:lnTo>
                  <a:lnTo>
                    <a:pt x="74" y="35"/>
                  </a:lnTo>
                  <a:lnTo>
                    <a:pt x="63" y="11"/>
                  </a:lnTo>
                  <a:close/>
                </a:path>
              </a:pathLst>
            </a:custGeom>
            <a:noFill/>
            <a:ln w="635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339" name="未知">
              <a:extLst>
                <a:ext uri="{FF2B5EF4-FFF2-40B4-BE49-F238E27FC236}">
                  <a16:creationId xmlns:a16="http://schemas.microsoft.com/office/drawing/2014/main" id="{94491F5F-5D2F-5D3B-C3E9-A4CF5BFAF75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2" y="1024"/>
              <a:ext cx="43" cy="45"/>
            </a:xfrm>
            <a:custGeom>
              <a:avLst/>
              <a:gdLst>
                <a:gd name="T0" fmla="*/ 0 w 108"/>
                <a:gd name="T1" fmla="*/ 0 h 112"/>
                <a:gd name="T2" fmla="*/ 0 w 108"/>
                <a:gd name="T3" fmla="*/ 0 h 112"/>
                <a:gd name="T4" fmla="*/ 0 w 108"/>
                <a:gd name="T5" fmla="*/ 0 h 112"/>
                <a:gd name="T6" fmla="*/ 0 w 108"/>
                <a:gd name="T7" fmla="*/ 0 h 112"/>
                <a:gd name="T8" fmla="*/ 0 w 108"/>
                <a:gd name="T9" fmla="*/ 0 h 112"/>
                <a:gd name="T10" fmla="*/ 0 w 108"/>
                <a:gd name="T11" fmla="*/ 0 h 112"/>
                <a:gd name="T12" fmla="*/ 0 w 108"/>
                <a:gd name="T13" fmla="*/ 0 h 112"/>
                <a:gd name="T14" fmla="*/ 0 w 108"/>
                <a:gd name="T15" fmla="*/ 0 h 112"/>
                <a:gd name="T16" fmla="*/ 0 w 108"/>
                <a:gd name="T17" fmla="*/ 0 h 112"/>
                <a:gd name="T18" fmla="*/ 0 w 108"/>
                <a:gd name="T19" fmla="*/ 0 h 112"/>
                <a:gd name="T20" fmla="*/ 0 w 108"/>
                <a:gd name="T21" fmla="*/ 0 h 112"/>
                <a:gd name="T22" fmla="*/ 0 w 108"/>
                <a:gd name="T23" fmla="*/ 0 h 112"/>
                <a:gd name="T24" fmla="*/ 0 w 108"/>
                <a:gd name="T25" fmla="*/ 0 h 112"/>
                <a:gd name="T26" fmla="*/ 0 w 108"/>
                <a:gd name="T27" fmla="*/ 0 h 112"/>
                <a:gd name="T28" fmla="*/ 0 w 108"/>
                <a:gd name="T29" fmla="*/ 0 h 112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08" h="112">
                  <a:moveTo>
                    <a:pt x="24" y="85"/>
                  </a:moveTo>
                  <a:lnTo>
                    <a:pt x="65" y="40"/>
                  </a:lnTo>
                  <a:lnTo>
                    <a:pt x="66" y="36"/>
                  </a:lnTo>
                  <a:lnTo>
                    <a:pt x="108" y="112"/>
                  </a:lnTo>
                  <a:lnTo>
                    <a:pt x="66" y="36"/>
                  </a:lnTo>
                  <a:lnTo>
                    <a:pt x="66" y="35"/>
                  </a:lnTo>
                  <a:lnTo>
                    <a:pt x="65" y="35"/>
                  </a:lnTo>
                  <a:lnTo>
                    <a:pt x="64" y="35"/>
                  </a:lnTo>
                  <a:lnTo>
                    <a:pt x="63" y="35"/>
                  </a:lnTo>
                  <a:lnTo>
                    <a:pt x="18" y="74"/>
                  </a:lnTo>
                  <a:lnTo>
                    <a:pt x="0" y="0"/>
                  </a:lnTo>
                  <a:lnTo>
                    <a:pt x="18" y="74"/>
                  </a:lnTo>
                  <a:lnTo>
                    <a:pt x="23" y="86"/>
                  </a:lnTo>
                  <a:lnTo>
                    <a:pt x="24" y="85"/>
                  </a:lnTo>
                  <a:close/>
                </a:path>
              </a:pathLst>
            </a:custGeom>
            <a:blipFill dpi="0" rotWithShape="0">
              <a:blip r:embed="rId7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340" name="未知">
              <a:extLst>
                <a:ext uri="{FF2B5EF4-FFF2-40B4-BE49-F238E27FC236}">
                  <a16:creationId xmlns:a16="http://schemas.microsoft.com/office/drawing/2014/main" id="{585A2232-37BD-F1E8-DC7E-01068CE911C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9" y="1037"/>
              <a:ext cx="26" cy="37"/>
            </a:xfrm>
            <a:custGeom>
              <a:avLst/>
              <a:gdLst>
                <a:gd name="T0" fmla="*/ 0 w 66"/>
                <a:gd name="T1" fmla="*/ 0 h 93"/>
                <a:gd name="T2" fmla="*/ 0 w 66"/>
                <a:gd name="T3" fmla="*/ 0 h 93"/>
                <a:gd name="T4" fmla="*/ 0 w 66"/>
                <a:gd name="T5" fmla="*/ 0 h 93"/>
                <a:gd name="T6" fmla="*/ 0 w 66"/>
                <a:gd name="T7" fmla="*/ 0 h 93"/>
                <a:gd name="T8" fmla="*/ 0 w 66"/>
                <a:gd name="T9" fmla="*/ 0 h 93"/>
                <a:gd name="T10" fmla="*/ 0 w 66"/>
                <a:gd name="T11" fmla="*/ 0 h 93"/>
                <a:gd name="T12" fmla="*/ 0 w 66"/>
                <a:gd name="T13" fmla="*/ 0 h 93"/>
                <a:gd name="T14" fmla="*/ 0 w 66"/>
                <a:gd name="T15" fmla="*/ 0 h 93"/>
                <a:gd name="T16" fmla="*/ 0 w 66"/>
                <a:gd name="T17" fmla="*/ 0 h 93"/>
                <a:gd name="T18" fmla="*/ 0 w 66"/>
                <a:gd name="T19" fmla="*/ 0 h 93"/>
                <a:gd name="T20" fmla="*/ 0 w 66"/>
                <a:gd name="T21" fmla="*/ 0 h 9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66" h="93">
                  <a:moveTo>
                    <a:pt x="46" y="58"/>
                  </a:moveTo>
                  <a:lnTo>
                    <a:pt x="55" y="54"/>
                  </a:lnTo>
                  <a:lnTo>
                    <a:pt x="66" y="93"/>
                  </a:lnTo>
                  <a:lnTo>
                    <a:pt x="55" y="54"/>
                  </a:lnTo>
                  <a:lnTo>
                    <a:pt x="50" y="42"/>
                  </a:lnTo>
                  <a:lnTo>
                    <a:pt x="43" y="55"/>
                  </a:lnTo>
                  <a:lnTo>
                    <a:pt x="0" y="0"/>
                  </a:lnTo>
                  <a:lnTo>
                    <a:pt x="43" y="55"/>
                  </a:lnTo>
                  <a:lnTo>
                    <a:pt x="43" y="56"/>
                  </a:lnTo>
                  <a:lnTo>
                    <a:pt x="45" y="58"/>
                  </a:lnTo>
                  <a:lnTo>
                    <a:pt x="46" y="58"/>
                  </a:lnTo>
                  <a:close/>
                </a:path>
              </a:pathLst>
            </a:custGeom>
            <a:blipFill dpi="0" rotWithShape="0">
              <a:blip r:embed="rId8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341" name="未知">
              <a:extLst>
                <a:ext uri="{FF2B5EF4-FFF2-40B4-BE49-F238E27FC236}">
                  <a16:creationId xmlns:a16="http://schemas.microsoft.com/office/drawing/2014/main" id="{424CC702-5FC6-11A8-F1CE-B46D7FD797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6" y="1038"/>
              <a:ext cx="22" cy="22"/>
            </a:xfrm>
            <a:custGeom>
              <a:avLst/>
              <a:gdLst>
                <a:gd name="T0" fmla="*/ 0 w 55"/>
                <a:gd name="T1" fmla="*/ 0 h 55"/>
                <a:gd name="T2" fmla="*/ 0 w 55"/>
                <a:gd name="T3" fmla="*/ 0 h 55"/>
                <a:gd name="T4" fmla="*/ 0 w 55"/>
                <a:gd name="T5" fmla="*/ 0 h 55"/>
                <a:gd name="T6" fmla="*/ 0 w 55"/>
                <a:gd name="T7" fmla="*/ 0 h 55"/>
                <a:gd name="T8" fmla="*/ 0 w 55"/>
                <a:gd name="T9" fmla="*/ 0 h 55"/>
                <a:gd name="T10" fmla="*/ 0 w 55"/>
                <a:gd name="T11" fmla="*/ 0 h 55"/>
                <a:gd name="T12" fmla="*/ 0 w 55"/>
                <a:gd name="T13" fmla="*/ 0 h 55"/>
                <a:gd name="T14" fmla="*/ 0 w 55"/>
                <a:gd name="T15" fmla="*/ 0 h 55"/>
                <a:gd name="T16" fmla="*/ 0 w 55"/>
                <a:gd name="T17" fmla="*/ 0 h 55"/>
                <a:gd name="T18" fmla="*/ 0 w 55"/>
                <a:gd name="T19" fmla="*/ 0 h 55"/>
                <a:gd name="T20" fmla="*/ 0 w 55"/>
                <a:gd name="T21" fmla="*/ 0 h 55"/>
                <a:gd name="T22" fmla="*/ 0 w 55"/>
                <a:gd name="T23" fmla="*/ 0 h 55"/>
                <a:gd name="T24" fmla="*/ 0 w 55"/>
                <a:gd name="T25" fmla="*/ 0 h 55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55" h="55">
                  <a:moveTo>
                    <a:pt x="30" y="36"/>
                  </a:moveTo>
                  <a:lnTo>
                    <a:pt x="2" y="55"/>
                  </a:lnTo>
                  <a:lnTo>
                    <a:pt x="0" y="52"/>
                  </a:lnTo>
                  <a:lnTo>
                    <a:pt x="40" y="7"/>
                  </a:lnTo>
                  <a:lnTo>
                    <a:pt x="53" y="0"/>
                  </a:lnTo>
                  <a:lnTo>
                    <a:pt x="54" y="0"/>
                  </a:lnTo>
                  <a:lnTo>
                    <a:pt x="55" y="0"/>
                  </a:lnTo>
                  <a:lnTo>
                    <a:pt x="55" y="1"/>
                  </a:lnTo>
                  <a:lnTo>
                    <a:pt x="55" y="3"/>
                  </a:lnTo>
                  <a:lnTo>
                    <a:pt x="30" y="36"/>
                  </a:lnTo>
                  <a:close/>
                </a:path>
              </a:pathLst>
            </a:custGeom>
            <a:noFill/>
            <a:ln w="635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342" name="未知">
              <a:extLst>
                <a:ext uri="{FF2B5EF4-FFF2-40B4-BE49-F238E27FC236}">
                  <a16:creationId xmlns:a16="http://schemas.microsoft.com/office/drawing/2014/main" id="{DC16AE28-CB7E-5CF4-6503-5E037BD1B05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6" y="1017"/>
              <a:ext cx="111" cy="110"/>
            </a:xfrm>
            <a:custGeom>
              <a:avLst/>
              <a:gdLst>
                <a:gd name="T0" fmla="*/ 0 w 276"/>
                <a:gd name="T1" fmla="*/ 0 h 276"/>
                <a:gd name="T2" fmla="*/ 0 w 276"/>
                <a:gd name="T3" fmla="*/ 0 h 276"/>
                <a:gd name="T4" fmla="*/ 0 w 276"/>
                <a:gd name="T5" fmla="*/ 0 h 276"/>
                <a:gd name="T6" fmla="*/ 0 w 276"/>
                <a:gd name="T7" fmla="*/ 0 h 276"/>
                <a:gd name="T8" fmla="*/ 0 w 276"/>
                <a:gd name="T9" fmla="*/ 0 h 276"/>
                <a:gd name="T10" fmla="*/ 0 w 276"/>
                <a:gd name="T11" fmla="*/ 0 h 276"/>
                <a:gd name="T12" fmla="*/ 0 w 276"/>
                <a:gd name="T13" fmla="*/ 0 h 276"/>
                <a:gd name="T14" fmla="*/ 0 w 276"/>
                <a:gd name="T15" fmla="*/ 0 h 276"/>
                <a:gd name="T16" fmla="*/ 0 w 276"/>
                <a:gd name="T17" fmla="*/ 0 h 276"/>
                <a:gd name="T18" fmla="*/ 0 w 276"/>
                <a:gd name="T19" fmla="*/ 0 h 276"/>
                <a:gd name="T20" fmla="*/ 0 w 276"/>
                <a:gd name="T21" fmla="*/ 0 h 276"/>
                <a:gd name="T22" fmla="*/ 0 w 276"/>
                <a:gd name="T23" fmla="*/ 0 h 27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276" h="276">
                  <a:moveTo>
                    <a:pt x="244" y="242"/>
                  </a:moveTo>
                  <a:lnTo>
                    <a:pt x="257" y="232"/>
                  </a:lnTo>
                  <a:lnTo>
                    <a:pt x="276" y="276"/>
                  </a:lnTo>
                  <a:lnTo>
                    <a:pt x="257" y="232"/>
                  </a:lnTo>
                  <a:lnTo>
                    <a:pt x="44" y="19"/>
                  </a:lnTo>
                  <a:lnTo>
                    <a:pt x="33" y="34"/>
                  </a:lnTo>
                  <a:lnTo>
                    <a:pt x="0" y="0"/>
                  </a:lnTo>
                  <a:lnTo>
                    <a:pt x="33" y="34"/>
                  </a:lnTo>
                  <a:lnTo>
                    <a:pt x="34" y="36"/>
                  </a:lnTo>
                  <a:lnTo>
                    <a:pt x="222" y="233"/>
                  </a:lnTo>
                  <a:lnTo>
                    <a:pt x="242" y="242"/>
                  </a:lnTo>
                  <a:lnTo>
                    <a:pt x="244" y="242"/>
                  </a:lnTo>
                  <a:close/>
                </a:path>
              </a:pathLst>
            </a:custGeom>
            <a:blipFill dpi="0" rotWithShape="0">
              <a:blip r:embed="rId9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343" name="未知">
              <a:extLst>
                <a:ext uri="{FF2B5EF4-FFF2-40B4-BE49-F238E27FC236}">
                  <a16:creationId xmlns:a16="http://schemas.microsoft.com/office/drawing/2014/main" id="{CB7DCFA4-F80D-420E-B146-C931EADD75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6" y="1013"/>
              <a:ext cx="105" cy="104"/>
            </a:xfrm>
            <a:custGeom>
              <a:avLst/>
              <a:gdLst>
                <a:gd name="T0" fmla="*/ 0 w 261"/>
                <a:gd name="T1" fmla="*/ 0 h 262"/>
                <a:gd name="T2" fmla="*/ 0 w 261"/>
                <a:gd name="T3" fmla="*/ 0 h 262"/>
                <a:gd name="T4" fmla="*/ 0 w 261"/>
                <a:gd name="T5" fmla="*/ 0 h 262"/>
                <a:gd name="T6" fmla="*/ 0 w 261"/>
                <a:gd name="T7" fmla="*/ 0 h 262"/>
                <a:gd name="T8" fmla="*/ 0 w 261"/>
                <a:gd name="T9" fmla="*/ 0 h 262"/>
                <a:gd name="T10" fmla="*/ 0 w 261"/>
                <a:gd name="T11" fmla="*/ 0 h 262"/>
                <a:gd name="T12" fmla="*/ 0 w 261"/>
                <a:gd name="T13" fmla="*/ 0 h 262"/>
                <a:gd name="T14" fmla="*/ 0 w 261"/>
                <a:gd name="T15" fmla="*/ 0 h 262"/>
                <a:gd name="T16" fmla="*/ 0 w 261"/>
                <a:gd name="T17" fmla="*/ 0 h 262"/>
                <a:gd name="T18" fmla="*/ 0 w 261"/>
                <a:gd name="T19" fmla="*/ 0 h 262"/>
                <a:gd name="T20" fmla="*/ 0 w 261"/>
                <a:gd name="T21" fmla="*/ 0 h 262"/>
                <a:gd name="T22" fmla="*/ 0 w 261"/>
                <a:gd name="T23" fmla="*/ 0 h 262"/>
                <a:gd name="T24" fmla="*/ 0 w 261"/>
                <a:gd name="T25" fmla="*/ 0 h 262"/>
                <a:gd name="T26" fmla="*/ 0 w 261"/>
                <a:gd name="T27" fmla="*/ 0 h 262"/>
                <a:gd name="T28" fmla="*/ 0 w 261"/>
                <a:gd name="T29" fmla="*/ 0 h 262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261" h="262">
                  <a:moveTo>
                    <a:pt x="232" y="242"/>
                  </a:moveTo>
                  <a:lnTo>
                    <a:pt x="232" y="240"/>
                  </a:lnTo>
                  <a:lnTo>
                    <a:pt x="232" y="238"/>
                  </a:lnTo>
                  <a:lnTo>
                    <a:pt x="261" y="262"/>
                  </a:lnTo>
                  <a:lnTo>
                    <a:pt x="232" y="238"/>
                  </a:lnTo>
                  <a:lnTo>
                    <a:pt x="232" y="237"/>
                  </a:lnTo>
                  <a:lnTo>
                    <a:pt x="43" y="39"/>
                  </a:lnTo>
                  <a:lnTo>
                    <a:pt x="24" y="30"/>
                  </a:lnTo>
                  <a:lnTo>
                    <a:pt x="22" y="30"/>
                  </a:lnTo>
                  <a:lnTo>
                    <a:pt x="20" y="30"/>
                  </a:lnTo>
                  <a:lnTo>
                    <a:pt x="19" y="30"/>
                  </a:lnTo>
                  <a:lnTo>
                    <a:pt x="0" y="0"/>
                  </a:lnTo>
                  <a:lnTo>
                    <a:pt x="19" y="30"/>
                  </a:lnTo>
                  <a:lnTo>
                    <a:pt x="232" y="243"/>
                  </a:lnTo>
                  <a:lnTo>
                    <a:pt x="232" y="242"/>
                  </a:lnTo>
                  <a:close/>
                </a:path>
              </a:pathLst>
            </a:custGeom>
            <a:blipFill dpi="0" rotWithShape="0">
              <a:blip r:embed="rId10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344" name="未知">
              <a:extLst>
                <a:ext uri="{FF2B5EF4-FFF2-40B4-BE49-F238E27FC236}">
                  <a16:creationId xmlns:a16="http://schemas.microsoft.com/office/drawing/2014/main" id="{E337D141-88F2-06AE-6A90-E072410A804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9" y="1025"/>
              <a:ext cx="90" cy="89"/>
            </a:xfrm>
            <a:custGeom>
              <a:avLst/>
              <a:gdLst>
                <a:gd name="T0" fmla="*/ 0 w 224"/>
                <a:gd name="T1" fmla="*/ 0 h 223"/>
                <a:gd name="T2" fmla="*/ 0 w 224"/>
                <a:gd name="T3" fmla="*/ 0 h 223"/>
                <a:gd name="T4" fmla="*/ 0 w 224"/>
                <a:gd name="T5" fmla="*/ 0 h 223"/>
                <a:gd name="T6" fmla="*/ 0 w 224"/>
                <a:gd name="T7" fmla="*/ 0 h 223"/>
                <a:gd name="T8" fmla="*/ 0 w 224"/>
                <a:gd name="T9" fmla="*/ 0 h 223"/>
                <a:gd name="T10" fmla="*/ 0 w 224"/>
                <a:gd name="T11" fmla="*/ 0 h 223"/>
                <a:gd name="T12" fmla="*/ 0 w 224"/>
                <a:gd name="T13" fmla="*/ 0 h 223"/>
                <a:gd name="T14" fmla="*/ 0 w 224"/>
                <a:gd name="T15" fmla="*/ 0 h 223"/>
                <a:gd name="T16" fmla="*/ 0 w 224"/>
                <a:gd name="T17" fmla="*/ 0 h 223"/>
                <a:gd name="T18" fmla="*/ 0 w 224"/>
                <a:gd name="T19" fmla="*/ 0 h 223"/>
                <a:gd name="T20" fmla="*/ 0 w 224"/>
                <a:gd name="T21" fmla="*/ 0 h 223"/>
                <a:gd name="T22" fmla="*/ 0 w 224"/>
                <a:gd name="T23" fmla="*/ 0 h 223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224" h="223">
                  <a:moveTo>
                    <a:pt x="220" y="219"/>
                  </a:moveTo>
                  <a:lnTo>
                    <a:pt x="224" y="208"/>
                  </a:lnTo>
                  <a:lnTo>
                    <a:pt x="224" y="207"/>
                  </a:lnTo>
                  <a:lnTo>
                    <a:pt x="35" y="9"/>
                  </a:lnTo>
                  <a:lnTo>
                    <a:pt x="16" y="0"/>
                  </a:lnTo>
                  <a:lnTo>
                    <a:pt x="14" y="0"/>
                  </a:lnTo>
                  <a:lnTo>
                    <a:pt x="0" y="15"/>
                  </a:lnTo>
                  <a:lnTo>
                    <a:pt x="1" y="17"/>
                  </a:lnTo>
                  <a:lnTo>
                    <a:pt x="189" y="214"/>
                  </a:lnTo>
                  <a:lnTo>
                    <a:pt x="209" y="223"/>
                  </a:lnTo>
                  <a:lnTo>
                    <a:pt x="211" y="223"/>
                  </a:lnTo>
                  <a:lnTo>
                    <a:pt x="220" y="219"/>
                  </a:lnTo>
                  <a:close/>
                </a:path>
              </a:pathLst>
            </a:custGeom>
            <a:noFill/>
            <a:ln w="635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345" name="未知">
              <a:extLst>
                <a:ext uri="{FF2B5EF4-FFF2-40B4-BE49-F238E27FC236}">
                  <a16:creationId xmlns:a16="http://schemas.microsoft.com/office/drawing/2014/main" id="{07F5DFE9-CB78-616A-61BF-BDE871CA3AE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1" y="1056"/>
              <a:ext cx="2" cy="23"/>
            </a:xfrm>
            <a:custGeom>
              <a:avLst/>
              <a:gdLst>
                <a:gd name="T0" fmla="*/ 0 w 5"/>
                <a:gd name="T1" fmla="*/ 0 h 57"/>
                <a:gd name="T2" fmla="*/ 0 w 5"/>
                <a:gd name="T3" fmla="*/ 0 h 57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5" h="57">
                  <a:moveTo>
                    <a:pt x="5" y="0"/>
                  </a:moveTo>
                  <a:lnTo>
                    <a:pt x="0" y="57"/>
                  </a:lnTo>
                </a:path>
              </a:pathLst>
            </a:custGeom>
            <a:noFill/>
            <a:ln w="3175" cmpd="sng">
              <a:solidFill>
                <a:srgbClr val="6666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346" name="未知">
              <a:extLst>
                <a:ext uri="{FF2B5EF4-FFF2-40B4-BE49-F238E27FC236}">
                  <a16:creationId xmlns:a16="http://schemas.microsoft.com/office/drawing/2014/main" id="{A1B3374E-E624-983C-741A-EC2FDA87F8C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0" y="1056"/>
              <a:ext cx="2" cy="23"/>
            </a:xfrm>
            <a:custGeom>
              <a:avLst/>
              <a:gdLst>
                <a:gd name="T0" fmla="*/ 0 w 5"/>
                <a:gd name="T1" fmla="*/ 0 h 57"/>
                <a:gd name="T2" fmla="*/ 0 w 5"/>
                <a:gd name="T3" fmla="*/ 0 h 57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5" h="57">
                  <a:moveTo>
                    <a:pt x="5" y="0"/>
                  </a:moveTo>
                  <a:lnTo>
                    <a:pt x="0" y="57"/>
                  </a:lnTo>
                </a:path>
              </a:pathLst>
            </a:custGeom>
            <a:noFill/>
            <a:ln w="3175" cmpd="sng">
              <a:solidFill>
                <a:srgbClr val="BEBEBE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347" name="未知">
              <a:extLst>
                <a:ext uri="{FF2B5EF4-FFF2-40B4-BE49-F238E27FC236}">
                  <a16:creationId xmlns:a16="http://schemas.microsoft.com/office/drawing/2014/main" id="{CE0482AC-8B1D-8FDF-8D08-009689E014B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1" y="1077"/>
              <a:ext cx="2" cy="22"/>
            </a:xfrm>
            <a:custGeom>
              <a:avLst/>
              <a:gdLst>
                <a:gd name="T0" fmla="*/ 0 w 5"/>
                <a:gd name="T1" fmla="*/ 0 h 56"/>
                <a:gd name="T2" fmla="*/ 0 w 5"/>
                <a:gd name="T3" fmla="*/ 0 h 56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5" h="56">
                  <a:moveTo>
                    <a:pt x="5" y="0"/>
                  </a:moveTo>
                  <a:lnTo>
                    <a:pt x="0" y="56"/>
                  </a:lnTo>
                </a:path>
              </a:pathLst>
            </a:custGeom>
            <a:noFill/>
            <a:ln w="3175" cmpd="sng">
              <a:solidFill>
                <a:srgbClr val="6666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348" name="未知">
              <a:extLst>
                <a:ext uri="{FF2B5EF4-FFF2-40B4-BE49-F238E27FC236}">
                  <a16:creationId xmlns:a16="http://schemas.microsoft.com/office/drawing/2014/main" id="{98EEF036-566D-6DF2-FA95-F689AE4EA9D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0" y="1077"/>
              <a:ext cx="2" cy="22"/>
            </a:xfrm>
            <a:custGeom>
              <a:avLst/>
              <a:gdLst>
                <a:gd name="T0" fmla="*/ 0 w 5"/>
                <a:gd name="T1" fmla="*/ 0 h 56"/>
                <a:gd name="T2" fmla="*/ 0 w 5"/>
                <a:gd name="T3" fmla="*/ 0 h 56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5" h="56">
                  <a:moveTo>
                    <a:pt x="5" y="0"/>
                  </a:moveTo>
                  <a:lnTo>
                    <a:pt x="0" y="56"/>
                  </a:lnTo>
                </a:path>
              </a:pathLst>
            </a:custGeom>
            <a:noFill/>
            <a:ln w="3175" cmpd="sng">
              <a:solidFill>
                <a:srgbClr val="BEBEBE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349" name="未知">
              <a:extLst>
                <a:ext uri="{FF2B5EF4-FFF2-40B4-BE49-F238E27FC236}">
                  <a16:creationId xmlns:a16="http://schemas.microsoft.com/office/drawing/2014/main" id="{B62AEEBF-19D5-6E97-D9E6-862F25E96D6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1" y="1087"/>
              <a:ext cx="2" cy="22"/>
            </a:xfrm>
            <a:custGeom>
              <a:avLst/>
              <a:gdLst>
                <a:gd name="T0" fmla="*/ 0 w 5"/>
                <a:gd name="T1" fmla="*/ 0 h 57"/>
                <a:gd name="T2" fmla="*/ 0 w 5"/>
                <a:gd name="T3" fmla="*/ 0 h 57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5" h="57">
                  <a:moveTo>
                    <a:pt x="5" y="0"/>
                  </a:moveTo>
                  <a:lnTo>
                    <a:pt x="0" y="57"/>
                  </a:lnTo>
                </a:path>
              </a:pathLst>
            </a:custGeom>
            <a:noFill/>
            <a:ln w="3175" cmpd="sng">
              <a:solidFill>
                <a:srgbClr val="6666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350" name="未知">
              <a:extLst>
                <a:ext uri="{FF2B5EF4-FFF2-40B4-BE49-F238E27FC236}">
                  <a16:creationId xmlns:a16="http://schemas.microsoft.com/office/drawing/2014/main" id="{F65302C7-CCDC-C7F1-8C31-369F0FCC6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0" y="1087"/>
              <a:ext cx="3" cy="22"/>
            </a:xfrm>
            <a:custGeom>
              <a:avLst/>
              <a:gdLst>
                <a:gd name="T0" fmla="*/ 1 w 6"/>
                <a:gd name="T1" fmla="*/ 0 h 57"/>
                <a:gd name="T2" fmla="*/ 0 w 6"/>
                <a:gd name="T3" fmla="*/ 0 h 57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6" h="57">
                  <a:moveTo>
                    <a:pt x="6" y="0"/>
                  </a:moveTo>
                  <a:lnTo>
                    <a:pt x="0" y="57"/>
                  </a:lnTo>
                </a:path>
              </a:pathLst>
            </a:custGeom>
            <a:noFill/>
            <a:ln w="3175" cmpd="sng">
              <a:solidFill>
                <a:srgbClr val="BEBEBE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351" name="未知">
              <a:extLst>
                <a:ext uri="{FF2B5EF4-FFF2-40B4-BE49-F238E27FC236}">
                  <a16:creationId xmlns:a16="http://schemas.microsoft.com/office/drawing/2014/main" id="{6F2765B9-0AA7-A3B9-50BB-49C9A0D1AF3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" y="1066"/>
              <a:ext cx="2" cy="23"/>
            </a:xfrm>
            <a:custGeom>
              <a:avLst/>
              <a:gdLst>
                <a:gd name="T0" fmla="*/ 0 w 6"/>
                <a:gd name="T1" fmla="*/ 0 h 57"/>
                <a:gd name="T2" fmla="*/ 0 w 6"/>
                <a:gd name="T3" fmla="*/ 0 h 57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6" h="57">
                  <a:moveTo>
                    <a:pt x="6" y="0"/>
                  </a:moveTo>
                  <a:lnTo>
                    <a:pt x="0" y="57"/>
                  </a:lnTo>
                </a:path>
              </a:pathLst>
            </a:custGeom>
            <a:noFill/>
            <a:ln w="3175" cmpd="sng">
              <a:solidFill>
                <a:srgbClr val="6666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352" name="未知">
              <a:extLst>
                <a:ext uri="{FF2B5EF4-FFF2-40B4-BE49-F238E27FC236}">
                  <a16:creationId xmlns:a16="http://schemas.microsoft.com/office/drawing/2014/main" id="{75C0E501-C59B-E33E-9304-7585907561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0" y="1066"/>
              <a:ext cx="2" cy="23"/>
            </a:xfrm>
            <a:custGeom>
              <a:avLst/>
              <a:gdLst>
                <a:gd name="T0" fmla="*/ 0 w 5"/>
                <a:gd name="T1" fmla="*/ 0 h 57"/>
                <a:gd name="T2" fmla="*/ 0 w 5"/>
                <a:gd name="T3" fmla="*/ 0 h 57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5" h="57">
                  <a:moveTo>
                    <a:pt x="5" y="0"/>
                  </a:moveTo>
                  <a:lnTo>
                    <a:pt x="0" y="57"/>
                  </a:lnTo>
                </a:path>
              </a:pathLst>
            </a:custGeom>
            <a:noFill/>
            <a:ln w="3175" cmpd="sng">
              <a:solidFill>
                <a:srgbClr val="BEBEBE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353" name="未知">
              <a:extLst>
                <a:ext uri="{FF2B5EF4-FFF2-40B4-BE49-F238E27FC236}">
                  <a16:creationId xmlns:a16="http://schemas.microsoft.com/office/drawing/2014/main" id="{6AD8CDE4-A82F-60FB-312A-6FD84E54DF3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2" y="1047"/>
              <a:ext cx="2" cy="23"/>
            </a:xfrm>
            <a:custGeom>
              <a:avLst/>
              <a:gdLst>
                <a:gd name="T0" fmla="*/ 0 w 5"/>
                <a:gd name="T1" fmla="*/ 0 h 57"/>
                <a:gd name="T2" fmla="*/ 0 w 5"/>
                <a:gd name="T3" fmla="*/ 0 h 57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5" h="57">
                  <a:moveTo>
                    <a:pt x="5" y="0"/>
                  </a:moveTo>
                  <a:lnTo>
                    <a:pt x="0" y="57"/>
                  </a:lnTo>
                </a:path>
              </a:pathLst>
            </a:custGeom>
            <a:noFill/>
            <a:ln w="3175" cmpd="sng">
              <a:solidFill>
                <a:srgbClr val="6666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354" name="未知">
              <a:extLst>
                <a:ext uri="{FF2B5EF4-FFF2-40B4-BE49-F238E27FC236}">
                  <a16:creationId xmlns:a16="http://schemas.microsoft.com/office/drawing/2014/main" id="{63515117-C2A3-54F6-CB87-2D695A0B230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1" y="1047"/>
              <a:ext cx="2" cy="23"/>
            </a:xfrm>
            <a:custGeom>
              <a:avLst/>
              <a:gdLst>
                <a:gd name="T0" fmla="*/ 0 w 6"/>
                <a:gd name="T1" fmla="*/ 0 h 57"/>
                <a:gd name="T2" fmla="*/ 0 w 6"/>
                <a:gd name="T3" fmla="*/ 0 h 57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6" h="57">
                  <a:moveTo>
                    <a:pt x="6" y="0"/>
                  </a:moveTo>
                  <a:lnTo>
                    <a:pt x="0" y="57"/>
                  </a:lnTo>
                </a:path>
              </a:pathLst>
            </a:custGeom>
            <a:noFill/>
            <a:ln w="3175" cmpd="sng">
              <a:solidFill>
                <a:srgbClr val="BEBEBE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355" name="未知">
              <a:extLst>
                <a:ext uri="{FF2B5EF4-FFF2-40B4-BE49-F238E27FC236}">
                  <a16:creationId xmlns:a16="http://schemas.microsoft.com/office/drawing/2014/main" id="{9712CCAA-75B2-FBD1-FBE4-A0B4CB37AC2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2" y="1084"/>
              <a:ext cx="251" cy="251"/>
            </a:xfrm>
            <a:custGeom>
              <a:avLst/>
              <a:gdLst>
                <a:gd name="T0" fmla="*/ 0 w 627"/>
                <a:gd name="T1" fmla="*/ 0 h 627"/>
                <a:gd name="T2" fmla="*/ 0 w 627"/>
                <a:gd name="T3" fmla="*/ 0 h 627"/>
                <a:gd name="T4" fmla="*/ 0 w 627"/>
                <a:gd name="T5" fmla="*/ 0 h 627"/>
                <a:gd name="T6" fmla="*/ 0 w 627"/>
                <a:gd name="T7" fmla="*/ 0 h 627"/>
                <a:gd name="T8" fmla="*/ 0 w 627"/>
                <a:gd name="T9" fmla="*/ 0 h 627"/>
                <a:gd name="T10" fmla="*/ 0 w 627"/>
                <a:gd name="T11" fmla="*/ 0 h 627"/>
                <a:gd name="T12" fmla="*/ 0 w 627"/>
                <a:gd name="T13" fmla="*/ 0 h 627"/>
                <a:gd name="T14" fmla="*/ 0 w 627"/>
                <a:gd name="T15" fmla="*/ 0 h 627"/>
                <a:gd name="T16" fmla="*/ 0 w 627"/>
                <a:gd name="T17" fmla="*/ 0 h 627"/>
                <a:gd name="T18" fmla="*/ 0 w 627"/>
                <a:gd name="T19" fmla="*/ 0 h 627"/>
                <a:gd name="T20" fmla="*/ 0 w 627"/>
                <a:gd name="T21" fmla="*/ 0 h 627"/>
                <a:gd name="T22" fmla="*/ 0 w 627"/>
                <a:gd name="T23" fmla="*/ 0 h 627"/>
                <a:gd name="T24" fmla="*/ 0 w 627"/>
                <a:gd name="T25" fmla="*/ 0 h 627"/>
                <a:gd name="T26" fmla="*/ 0 w 627"/>
                <a:gd name="T27" fmla="*/ 0 h 627"/>
                <a:gd name="T28" fmla="*/ 0 w 627"/>
                <a:gd name="T29" fmla="*/ 0 h 627"/>
                <a:gd name="T30" fmla="*/ 0 w 627"/>
                <a:gd name="T31" fmla="*/ 0 h 627"/>
                <a:gd name="T32" fmla="*/ 0 w 627"/>
                <a:gd name="T33" fmla="*/ 0 h 627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627" h="627">
                  <a:moveTo>
                    <a:pt x="541" y="546"/>
                  </a:moveTo>
                  <a:lnTo>
                    <a:pt x="592" y="511"/>
                  </a:lnTo>
                  <a:lnTo>
                    <a:pt x="594" y="490"/>
                  </a:lnTo>
                  <a:lnTo>
                    <a:pt x="627" y="627"/>
                  </a:lnTo>
                  <a:lnTo>
                    <a:pt x="594" y="490"/>
                  </a:lnTo>
                  <a:lnTo>
                    <a:pt x="594" y="486"/>
                  </a:lnTo>
                  <a:lnTo>
                    <a:pt x="179" y="67"/>
                  </a:lnTo>
                  <a:lnTo>
                    <a:pt x="129" y="32"/>
                  </a:lnTo>
                  <a:lnTo>
                    <a:pt x="127" y="32"/>
                  </a:lnTo>
                  <a:lnTo>
                    <a:pt x="80" y="72"/>
                  </a:lnTo>
                  <a:lnTo>
                    <a:pt x="79" y="82"/>
                  </a:lnTo>
                  <a:lnTo>
                    <a:pt x="0" y="0"/>
                  </a:lnTo>
                  <a:lnTo>
                    <a:pt x="79" y="82"/>
                  </a:lnTo>
                  <a:lnTo>
                    <a:pt x="79" y="85"/>
                  </a:lnTo>
                  <a:lnTo>
                    <a:pt x="499" y="534"/>
                  </a:lnTo>
                  <a:lnTo>
                    <a:pt x="537" y="546"/>
                  </a:lnTo>
                  <a:lnTo>
                    <a:pt x="541" y="546"/>
                  </a:lnTo>
                  <a:close/>
                </a:path>
              </a:pathLst>
            </a:custGeom>
            <a:blipFill dpi="0" rotWithShape="0">
              <a:blip r:embed="rId11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356" name="未知">
              <a:extLst>
                <a:ext uri="{FF2B5EF4-FFF2-40B4-BE49-F238E27FC236}">
                  <a16:creationId xmlns:a16="http://schemas.microsoft.com/office/drawing/2014/main" id="{6C48D8AE-937A-EFBF-1628-0B39F5FB104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7" y="1065"/>
              <a:ext cx="225" cy="225"/>
            </a:xfrm>
            <a:custGeom>
              <a:avLst/>
              <a:gdLst>
                <a:gd name="T0" fmla="*/ 0 w 562"/>
                <a:gd name="T1" fmla="*/ 0 h 563"/>
                <a:gd name="T2" fmla="*/ 0 w 562"/>
                <a:gd name="T3" fmla="*/ 0 h 563"/>
                <a:gd name="T4" fmla="*/ 0 w 562"/>
                <a:gd name="T5" fmla="*/ 0 h 563"/>
                <a:gd name="T6" fmla="*/ 0 w 562"/>
                <a:gd name="T7" fmla="*/ 0 h 563"/>
                <a:gd name="T8" fmla="*/ 0 w 562"/>
                <a:gd name="T9" fmla="*/ 0 h 563"/>
                <a:gd name="T10" fmla="*/ 0 w 562"/>
                <a:gd name="T11" fmla="*/ 0 h 563"/>
                <a:gd name="T12" fmla="*/ 0 w 562"/>
                <a:gd name="T13" fmla="*/ 0 h 563"/>
                <a:gd name="T14" fmla="*/ 0 w 562"/>
                <a:gd name="T15" fmla="*/ 0 h 563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562" h="563">
                  <a:moveTo>
                    <a:pt x="480" y="528"/>
                  </a:moveTo>
                  <a:lnTo>
                    <a:pt x="67" y="115"/>
                  </a:lnTo>
                  <a:lnTo>
                    <a:pt x="0" y="0"/>
                  </a:lnTo>
                  <a:lnTo>
                    <a:pt x="67" y="115"/>
                  </a:lnTo>
                  <a:lnTo>
                    <a:pt x="480" y="529"/>
                  </a:lnTo>
                  <a:lnTo>
                    <a:pt x="562" y="563"/>
                  </a:lnTo>
                  <a:lnTo>
                    <a:pt x="480" y="529"/>
                  </a:lnTo>
                  <a:lnTo>
                    <a:pt x="480" y="528"/>
                  </a:lnTo>
                  <a:close/>
                </a:path>
              </a:pathLst>
            </a:custGeom>
            <a:blipFill dpi="0" rotWithShape="0">
              <a:blip r:embed="rId12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357" name="未知">
              <a:extLst>
                <a:ext uri="{FF2B5EF4-FFF2-40B4-BE49-F238E27FC236}">
                  <a16:creationId xmlns:a16="http://schemas.microsoft.com/office/drawing/2014/main" id="{ED7E320D-988E-D43A-8A59-D5D46D2B508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6" y="1071"/>
              <a:ext cx="101" cy="100"/>
            </a:xfrm>
            <a:custGeom>
              <a:avLst/>
              <a:gdLst>
                <a:gd name="T0" fmla="*/ 0 w 252"/>
                <a:gd name="T1" fmla="*/ 0 h 252"/>
                <a:gd name="T2" fmla="*/ 0 w 252"/>
                <a:gd name="T3" fmla="*/ 0 h 252"/>
                <a:gd name="T4" fmla="*/ 0 w 252"/>
                <a:gd name="T5" fmla="*/ 0 h 252"/>
                <a:gd name="T6" fmla="*/ 0 w 252"/>
                <a:gd name="T7" fmla="*/ 0 h 252"/>
                <a:gd name="T8" fmla="*/ 0 w 252"/>
                <a:gd name="T9" fmla="*/ 0 h 252"/>
                <a:gd name="T10" fmla="*/ 0 w 252"/>
                <a:gd name="T11" fmla="*/ 0 h 252"/>
                <a:gd name="T12" fmla="*/ 0 w 252"/>
                <a:gd name="T13" fmla="*/ 0 h 252"/>
                <a:gd name="T14" fmla="*/ 0 w 252"/>
                <a:gd name="T15" fmla="*/ 0 h 252"/>
                <a:gd name="T16" fmla="*/ 0 w 252"/>
                <a:gd name="T17" fmla="*/ 0 h 252"/>
                <a:gd name="T18" fmla="*/ 0 w 252"/>
                <a:gd name="T19" fmla="*/ 0 h 25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52" h="252">
                  <a:moveTo>
                    <a:pt x="143" y="124"/>
                  </a:moveTo>
                  <a:lnTo>
                    <a:pt x="233" y="96"/>
                  </a:lnTo>
                  <a:lnTo>
                    <a:pt x="252" y="252"/>
                  </a:lnTo>
                  <a:lnTo>
                    <a:pt x="233" y="96"/>
                  </a:lnTo>
                  <a:lnTo>
                    <a:pt x="158" y="21"/>
                  </a:lnTo>
                  <a:lnTo>
                    <a:pt x="20" y="151"/>
                  </a:lnTo>
                  <a:lnTo>
                    <a:pt x="0" y="0"/>
                  </a:lnTo>
                  <a:lnTo>
                    <a:pt x="20" y="151"/>
                  </a:lnTo>
                  <a:lnTo>
                    <a:pt x="47" y="170"/>
                  </a:lnTo>
                  <a:lnTo>
                    <a:pt x="143" y="124"/>
                  </a:lnTo>
                  <a:close/>
                </a:path>
              </a:pathLst>
            </a:custGeom>
            <a:blipFill dpi="0" rotWithShape="0">
              <a:blip r:embed="rId13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358" name="未知">
              <a:extLst>
                <a:ext uri="{FF2B5EF4-FFF2-40B4-BE49-F238E27FC236}">
                  <a16:creationId xmlns:a16="http://schemas.microsoft.com/office/drawing/2014/main" id="{84F1B366-EA14-6CE9-F143-BE1782C0D3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0" y="1047"/>
              <a:ext cx="70" cy="70"/>
            </a:xfrm>
            <a:custGeom>
              <a:avLst/>
              <a:gdLst>
                <a:gd name="T0" fmla="*/ 0 w 175"/>
                <a:gd name="T1" fmla="*/ 0 h 175"/>
                <a:gd name="T2" fmla="*/ 0 w 175"/>
                <a:gd name="T3" fmla="*/ 0 h 175"/>
                <a:gd name="T4" fmla="*/ 0 w 175"/>
                <a:gd name="T5" fmla="*/ 0 h 175"/>
                <a:gd name="T6" fmla="*/ 0 w 175"/>
                <a:gd name="T7" fmla="*/ 0 h 175"/>
                <a:gd name="T8" fmla="*/ 0 w 175"/>
                <a:gd name="T9" fmla="*/ 0 h 175"/>
                <a:gd name="T10" fmla="*/ 0 w 175"/>
                <a:gd name="T11" fmla="*/ 0 h 175"/>
                <a:gd name="T12" fmla="*/ 0 w 175"/>
                <a:gd name="T13" fmla="*/ 0 h 175"/>
                <a:gd name="T14" fmla="*/ 0 w 175"/>
                <a:gd name="T15" fmla="*/ 0 h 175"/>
                <a:gd name="T16" fmla="*/ 0 w 175"/>
                <a:gd name="T17" fmla="*/ 0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5">
                  <a:moveTo>
                    <a:pt x="110" y="142"/>
                  </a:moveTo>
                  <a:lnTo>
                    <a:pt x="175" y="175"/>
                  </a:lnTo>
                  <a:lnTo>
                    <a:pt x="110" y="142"/>
                  </a:lnTo>
                  <a:lnTo>
                    <a:pt x="48" y="55"/>
                  </a:lnTo>
                  <a:lnTo>
                    <a:pt x="22" y="80"/>
                  </a:lnTo>
                  <a:lnTo>
                    <a:pt x="0" y="0"/>
                  </a:lnTo>
                  <a:lnTo>
                    <a:pt x="22" y="80"/>
                  </a:lnTo>
                  <a:lnTo>
                    <a:pt x="97" y="155"/>
                  </a:lnTo>
                  <a:lnTo>
                    <a:pt x="110" y="142"/>
                  </a:lnTo>
                  <a:close/>
                </a:path>
              </a:pathLst>
            </a:custGeom>
            <a:blipFill dpi="0" rotWithShape="0">
              <a:blip r:embed="rId14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359" name="未知">
              <a:extLst>
                <a:ext uri="{FF2B5EF4-FFF2-40B4-BE49-F238E27FC236}">
                  <a16:creationId xmlns:a16="http://schemas.microsoft.com/office/drawing/2014/main" id="{BD879EA4-00EC-0B82-19FF-65D7B6991C0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4" y="1069"/>
              <a:ext cx="90" cy="70"/>
            </a:xfrm>
            <a:custGeom>
              <a:avLst/>
              <a:gdLst>
                <a:gd name="T0" fmla="*/ 0 w 226"/>
                <a:gd name="T1" fmla="*/ 0 h 174"/>
                <a:gd name="T2" fmla="*/ 0 w 226"/>
                <a:gd name="T3" fmla="*/ 0 h 174"/>
                <a:gd name="T4" fmla="*/ 0 w 226"/>
                <a:gd name="T5" fmla="*/ 0 h 174"/>
                <a:gd name="T6" fmla="*/ 0 w 226"/>
                <a:gd name="T7" fmla="*/ 0 h 174"/>
                <a:gd name="T8" fmla="*/ 0 w 226"/>
                <a:gd name="T9" fmla="*/ 0 h 174"/>
                <a:gd name="T10" fmla="*/ 0 w 226"/>
                <a:gd name="T11" fmla="*/ 0 h 174"/>
                <a:gd name="T12" fmla="*/ 0 w 226"/>
                <a:gd name="T13" fmla="*/ 0 h 174"/>
                <a:gd name="T14" fmla="*/ 0 w 226"/>
                <a:gd name="T15" fmla="*/ 0 h 174"/>
                <a:gd name="T16" fmla="*/ 0 w 226"/>
                <a:gd name="T17" fmla="*/ 0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26" h="174">
                  <a:moveTo>
                    <a:pt x="226" y="87"/>
                  </a:moveTo>
                  <a:lnTo>
                    <a:pt x="175" y="142"/>
                  </a:lnTo>
                  <a:lnTo>
                    <a:pt x="170" y="141"/>
                  </a:lnTo>
                  <a:lnTo>
                    <a:pt x="165" y="140"/>
                  </a:lnTo>
                  <a:lnTo>
                    <a:pt x="123" y="128"/>
                  </a:lnTo>
                  <a:lnTo>
                    <a:pt x="27" y="174"/>
                  </a:lnTo>
                  <a:lnTo>
                    <a:pt x="0" y="155"/>
                  </a:lnTo>
                  <a:lnTo>
                    <a:pt x="164" y="0"/>
                  </a:lnTo>
                  <a:lnTo>
                    <a:pt x="226" y="87"/>
                  </a:lnTo>
                  <a:close/>
                </a:path>
              </a:pathLst>
            </a:custGeom>
            <a:noFill/>
            <a:ln w="635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360" name="未知">
              <a:extLst>
                <a:ext uri="{FF2B5EF4-FFF2-40B4-BE49-F238E27FC236}">
                  <a16:creationId xmlns:a16="http://schemas.microsoft.com/office/drawing/2014/main" id="{FB962338-FB33-B834-BD56-62225C551B8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8" y="1074"/>
              <a:ext cx="6" cy="7"/>
            </a:xfrm>
            <a:custGeom>
              <a:avLst/>
              <a:gdLst>
                <a:gd name="T0" fmla="*/ 0 w 15"/>
                <a:gd name="T1" fmla="*/ 0 h 17"/>
                <a:gd name="T2" fmla="*/ 0 w 15"/>
                <a:gd name="T3" fmla="*/ 0 h 17"/>
                <a:gd name="T4" fmla="*/ 0 w 15"/>
                <a:gd name="T5" fmla="*/ 0 h 17"/>
                <a:gd name="T6" fmla="*/ 0 w 15"/>
                <a:gd name="T7" fmla="*/ 0 h 17"/>
                <a:gd name="T8" fmla="*/ 0 w 15"/>
                <a:gd name="T9" fmla="*/ 0 h 17"/>
                <a:gd name="T10" fmla="*/ 0 w 15"/>
                <a:gd name="T11" fmla="*/ 0 h 1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5" h="17">
                  <a:moveTo>
                    <a:pt x="15" y="17"/>
                  </a:moveTo>
                  <a:lnTo>
                    <a:pt x="15" y="15"/>
                  </a:lnTo>
                  <a:lnTo>
                    <a:pt x="0" y="0"/>
                  </a:lnTo>
                  <a:lnTo>
                    <a:pt x="1" y="2"/>
                  </a:lnTo>
                  <a:lnTo>
                    <a:pt x="14" y="17"/>
                  </a:lnTo>
                  <a:lnTo>
                    <a:pt x="15" y="1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361" name="未知">
              <a:extLst>
                <a:ext uri="{FF2B5EF4-FFF2-40B4-BE49-F238E27FC236}">
                  <a16:creationId xmlns:a16="http://schemas.microsoft.com/office/drawing/2014/main" id="{3184D258-1ED3-D88B-0EF5-C3EAFDB6914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5" y="997"/>
              <a:ext cx="112" cy="112"/>
            </a:xfrm>
            <a:custGeom>
              <a:avLst/>
              <a:gdLst>
                <a:gd name="T0" fmla="*/ 0 w 279"/>
                <a:gd name="T1" fmla="*/ 0 h 279"/>
                <a:gd name="T2" fmla="*/ 0 w 279"/>
                <a:gd name="T3" fmla="*/ 0 h 279"/>
                <a:gd name="T4" fmla="*/ 0 w 279"/>
                <a:gd name="T5" fmla="*/ 0 h 279"/>
                <a:gd name="T6" fmla="*/ 0 w 279"/>
                <a:gd name="T7" fmla="*/ 0 h 279"/>
                <a:gd name="T8" fmla="*/ 0 w 279"/>
                <a:gd name="T9" fmla="*/ 0 h 279"/>
                <a:gd name="T10" fmla="*/ 0 w 279"/>
                <a:gd name="T11" fmla="*/ 0 h 279"/>
                <a:gd name="T12" fmla="*/ 0 w 279"/>
                <a:gd name="T13" fmla="*/ 0 h 279"/>
                <a:gd name="T14" fmla="*/ 0 w 279"/>
                <a:gd name="T15" fmla="*/ 0 h 279"/>
                <a:gd name="T16" fmla="*/ 0 w 279"/>
                <a:gd name="T17" fmla="*/ 0 h 279"/>
                <a:gd name="T18" fmla="*/ 0 w 279"/>
                <a:gd name="T19" fmla="*/ 0 h 279"/>
                <a:gd name="T20" fmla="*/ 0 w 279"/>
                <a:gd name="T21" fmla="*/ 0 h 279"/>
                <a:gd name="T22" fmla="*/ 0 w 279"/>
                <a:gd name="T23" fmla="*/ 0 h 279"/>
                <a:gd name="T24" fmla="*/ 0 w 279"/>
                <a:gd name="T25" fmla="*/ 0 h 279"/>
                <a:gd name="T26" fmla="*/ 0 w 279"/>
                <a:gd name="T27" fmla="*/ 0 h 279"/>
                <a:gd name="T28" fmla="*/ 0 w 279"/>
                <a:gd name="T29" fmla="*/ 0 h 279"/>
                <a:gd name="T30" fmla="*/ 0 w 279"/>
                <a:gd name="T31" fmla="*/ 0 h 279"/>
                <a:gd name="T32" fmla="*/ 0 w 279"/>
                <a:gd name="T33" fmla="*/ 0 h 279"/>
                <a:gd name="T34" fmla="*/ 0 w 279"/>
                <a:gd name="T35" fmla="*/ 0 h 279"/>
                <a:gd name="T36" fmla="*/ 0 w 279"/>
                <a:gd name="T37" fmla="*/ 0 h 279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279" h="279">
                  <a:moveTo>
                    <a:pt x="72" y="205"/>
                  </a:moveTo>
                  <a:lnTo>
                    <a:pt x="114" y="159"/>
                  </a:lnTo>
                  <a:lnTo>
                    <a:pt x="164" y="115"/>
                  </a:lnTo>
                  <a:lnTo>
                    <a:pt x="181" y="108"/>
                  </a:lnTo>
                  <a:lnTo>
                    <a:pt x="230" y="157"/>
                  </a:lnTo>
                  <a:lnTo>
                    <a:pt x="260" y="125"/>
                  </a:lnTo>
                  <a:lnTo>
                    <a:pt x="279" y="279"/>
                  </a:lnTo>
                  <a:lnTo>
                    <a:pt x="260" y="125"/>
                  </a:lnTo>
                  <a:lnTo>
                    <a:pt x="164" y="29"/>
                  </a:lnTo>
                  <a:lnTo>
                    <a:pt x="156" y="35"/>
                  </a:lnTo>
                  <a:lnTo>
                    <a:pt x="146" y="43"/>
                  </a:lnTo>
                  <a:lnTo>
                    <a:pt x="102" y="87"/>
                  </a:lnTo>
                  <a:lnTo>
                    <a:pt x="63" y="141"/>
                  </a:lnTo>
                  <a:lnTo>
                    <a:pt x="49" y="176"/>
                  </a:lnTo>
                  <a:lnTo>
                    <a:pt x="0" y="0"/>
                  </a:lnTo>
                  <a:lnTo>
                    <a:pt x="49" y="176"/>
                  </a:lnTo>
                  <a:lnTo>
                    <a:pt x="49" y="177"/>
                  </a:lnTo>
                  <a:lnTo>
                    <a:pt x="71" y="206"/>
                  </a:lnTo>
                  <a:lnTo>
                    <a:pt x="72" y="205"/>
                  </a:lnTo>
                  <a:close/>
                </a:path>
              </a:pathLst>
            </a:custGeom>
            <a:blipFill dpi="0" rotWithShape="0">
              <a:blip r:embed="rId15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362" name="未知">
              <a:extLst>
                <a:ext uri="{FF2B5EF4-FFF2-40B4-BE49-F238E27FC236}">
                  <a16:creationId xmlns:a16="http://schemas.microsoft.com/office/drawing/2014/main" id="{B681916F-B32C-69C9-A742-D76BD7140F8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9" y="974"/>
              <a:ext cx="81" cy="81"/>
            </a:xfrm>
            <a:custGeom>
              <a:avLst/>
              <a:gdLst>
                <a:gd name="T0" fmla="*/ 0 w 201"/>
                <a:gd name="T1" fmla="*/ 0 h 202"/>
                <a:gd name="T2" fmla="*/ 0 w 201"/>
                <a:gd name="T3" fmla="*/ 0 h 202"/>
                <a:gd name="T4" fmla="*/ 0 w 201"/>
                <a:gd name="T5" fmla="*/ 0 h 202"/>
                <a:gd name="T6" fmla="*/ 0 w 201"/>
                <a:gd name="T7" fmla="*/ 0 h 202"/>
                <a:gd name="T8" fmla="*/ 0 w 201"/>
                <a:gd name="T9" fmla="*/ 0 h 202"/>
                <a:gd name="T10" fmla="*/ 0 w 201"/>
                <a:gd name="T11" fmla="*/ 0 h 202"/>
                <a:gd name="T12" fmla="*/ 0 w 201"/>
                <a:gd name="T13" fmla="*/ 0 h 202"/>
                <a:gd name="T14" fmla="*/ 0 w 201"/>
                <a:gd name="T15" fmla="*/ 0 h 202"/>
                <a:gd name="T16" fmla="*/ 0 w 201"/>
                <a:gd name="T17" fmla="*/ 0 h 202"/>
                <a:gd name="T18" fmla="*/ 0 w 201"/>
                <a:gd name="T19" fmla="*/ 0 h 202"/>
                <a:gd name="T20" fmla="*/ 0 w 201"/>
                <a:gd name="T21" fmla="*/ 0 h 202"/>
                <a:gd name="T22" fmla="*/ 0 w 201"/>
                <a:gd name="T23" fmla="*/ 0 h 202"/>
                <a:gd name="T24" fmla="*/ 0 w 201"/>
                <a:gd name="T25" fmla="*/ 0 h 202"/>
                <a:gd name="T26" fmla="*/ 0 w 201"/>
                <a:gd name="T27" fmla="*/ 0 h 202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201" h="202">
                  <a:moveTo>
                    <a:pt x="147" y="160"/>
                  </a:moveTo>
                  <a:lnTo>
                    <a:pt x="201" y="202"/>
                  </a:lnTo>
                  <a:lnTo>
                    <a:pt x="147" y="160"/>
                  </a:lnTo>
                  <a:lnTo>
                    <a:pt x="122" y="105"/>
                  </a:lnTo>
                  <a:lnTo>
                    <a:pt x="68" y="69"/>
                  </a:lnTo>
                  <a:lnTo>
                    <a:pt x="59" y="71"/>
                  </a:lnTo>
                  <a:lnTo>
                    <a:pt x="50" y="74"/>
                  </a:lnTo>
                  <a:lnTo>
                    <a:pt x="40" y="80"/>
                  </a:lnTo>
                  <a:lnTo>
                    <a:pt x="30" y="86"/>
                  </a:lnTo>
                  <a:lnTo>
                    <a:pt x="29" y="87"/>
                  </a:lnTo>
                  <a:lnTo>
                    <a:pt x="0" y="0"/>
                  </a:lnTo>
                  <a:lnTo>
                    <a:pt x="29" y="87"/>
                  </a:lnTo>
                  <a:lnTo>
                    <a:pt x="125" y="183"/>
                  </a:lnTo>
                  <a:lnTo>
                    <a:pt x="147" y="160"/>
                  </a:lnTo>
                  <a:close/>
                </a:path>
              </a:pathLst>
            </a:custGeom>
            <a:blipFill dpi="0" rotWithShape="0">
              <a:blip r:embed="rId16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363" name="未知">
              <a:extLst>
                <a:ext uri="{FF2B5EF4-FFF2-40B4-BE49-F238E27FC236}">
                  <a16:creationId xmlns:a16="http://schemas.microsoft.com/office/drawing/2014/main" id="{79F0A664-CEAB-CECA-E6F8-1232D82AA58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3" y="986"/>
              <a:ext cx="93" cy="79"/>
            </a:xfrm>
            <a:custGeom>
              <a:avLst/>
              <a:gdLst>
                <a:gd name="T0" fmla="*/ 0 w 233"/>
                <a:gd name="T1" fmla="*/ 0 h 197"/>
                <a:gd name="T2" fmla="*/ 0 w 233"/>
                <a:gd name="T3" fmla="*/ 0 h 197"/>
                <a:gd name="T4" fmla="*/ 0 w 233"/>
                <a:gd name="T5" fmla="*/ 0 h 197"/>
                <a:gd name="T6" fmla="*/ 0 w 233"/>
                <a:gd name="T7" fmla="*/ 0 h 197"/>
                <a:gd name="T8" fmla="*/ 0 w 233"/>
                <a:gd name="T9" fmla="*/ 0 h 197"/>
                <a:gd name="T10" fmla="*/ 0 w 233"/>
                <a:gd name="T11" fmla="*/ 0 h 197"/>
                <a:gd name="T12" fmla="*/ 0 w 233"/>
                <a:gd name="T13" fmla="*/ 0 h 197"/>
                <a:gd name="T14" fmla="*/ 0 w 233"/>
                <a:gd name="T15" fmla="*/ 0 h 197"/>
                <a:gd name="T16" fmla="*/ 0 w 233"/>
                <a:gd name="T17" fmla="*/ 0 h 197"/>
                <a:gd name="T18" fmla="*/ 0 w 233"/>
                <a:gd name="T19" fmla="*/ 0 h 197"/>
                <a:gd name="T20" fmla="*/ 0 w 233"/>
                <a:gd name="T21" fmla="*/ 0 h 197"/>
                <a:gd name="T22" fmla="*/ 0 w 233"/>
                <a:gd name="T23" fmla="*/ 0 h 197"/>
                <a:gd name="T24" fmla="*/ 0 w 233"/>
                <a:gd name="T25" fmla="*/ 0 h 197"/>
                <a:gd name="T26" fmla="*/ 0 w 233"/>
                <a:gd name="T27" fmla="*/ 0 h 197"/>
                <a:gd name="T28" fmla="*/ 0 w 233"/>
                <a:gd name="T29" fmla="*/ 0 h 197"/>
                <a:gd name="T30" fmla="*/ 0 w 233"/>
                <a:gd name="T31" fmla="*/ 0 h 197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233" h="197">
                  <a:moveTo>
                    <a:pt x="21" y="197"/>
                  </a:moveTo>
                  <a:lnTo>
                    <a:pt x="0" y="165"/>
                  </a:lnTo>
                  <a:lnTo>
                    <a:pt x="0" y="164"/>
                  </a:lnTo>
                  <a:lnTo>
                    <a:pt x="31" y="104"/>
                  </a:lnTo>
                  <a:lnTo>
                    <a:pt x="70" y="58"/>
                  </a:lnTo>
                  <a:lnTo>
                    <a:pt x="116" y="17"/>
                  </a:lnTo>
                  <a:lnTo>
                    <a:pt x="154" y="0"/>
                  </a:lnTo>
                  <a:lnTo>
                    <a:pt x="162" y="0"/>
                  </a:lnTo>
                  <a:lnTo>
                    <a:pt x="213" y="44"/>
                  </a:lnTo>
                  <a:lnTo>
                    <a:pt x="233" y="91"/>
                  </a:lnTo>
                  <a:lnTo>
                    <a:pt x="181" y="146"/>
                  </a:lnTo>
                  <a:lnTo>
                    <a:pt x="132" y="97"/>
                  </a:lnTo>
                  <a:lnTo>
                    <a:pt x="127" y="98"/>
                  </a:lnTo>
                  <a:lnTo>
                    <a:pt x="72" y="141"/>
                  </a:lnTo>
                  <a:lnTo>
                    <a:pt x="30" y="187"/>
                  </a:lnTo>
                  <a:lnTo>
                    <a:pt x="21" y="197"/>
                  </a:lnTo>
                  <a:close/>
                </a:path>
              </a:pathLst>
            </a:custGeom>
            <a:noFill/>
            <a:ln w="635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364" name="未知">
              <a:extLst>
                <a:ext uri="{FF2B5EF4-FFF2-40B4-BE49-F238E27FC236}">
                  <a16:creationId xmlns:a16="http://schemas.microsoft.com/office/drawing/2014/main" id="{66636622-5627-CE12-67BB-7C99960ECFB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8" y="1080"/>
              <a:ext cx="69" cy="69"/>
            </a:xfrm>
            <a:custGeom>
              <a:avLst/>
              <a:gdLst>
                <a:gd name="T0" fmla="*/ 0 w 174"/>
                <a:gd name="T1" fmla="*/ 0 h 174"/>
                <a:gd name="T2" fmla="*/ 0 w 174"/>
                <a:gd name="T3" fmla="*/ 0 h 174"/>
                <a:gd name="T4" fmla="*/ 0 w 174"/>
                <a:gd name="T5" fmla="*/ 0 h 174"/>
                <a:gd name="T6" fmla="*/ 0 w 174"/>
                <a:gd name="T7" fmla="*/ 0 h 174"/>
                <a:gd name="T8" fmla="*/ 0 w 174"/>
                <a:gd name="T9" fmla="*/ 0 h 174"/>
                <a:gd name="T10" fmla="*/ 0 w 174"/>
                <a:gd name="T11" fmla="*/ 0 h 174"/>
                <a:gd name="T12" fmla="*/ 0 w 174"/>
                <a:gd name="T13" fmla="*/ 0 h 174"/>
                <a:gd name="T14" fmla="*/ 0 w 174"/>
                <a:gd name="T15" fmla="*/ 0 h 174"/>
                <a:gd name="T16" fmla="*/ 0 w 174"/>
                <a:gd name="T17" fmla="*/ 0 h 174"/>
                <a:gd name="T18" fmla="*/ 0 w 174"/>
                <a:gd name="T19" fmla="*/ 0 h 174"/>
                <a:gd name="T20" fmla="*/ 0 w 174"/>
                <a:gd name="T21" fmla="*/ 0 h 174"/>
                <a:gd name="T22" fmla="*/ 0 w 174"/>
                <a:gd name="T23" fmla="*/ 0 h 174"/>
                <a:gd name="T24" fmla="*/ 0 w 174"/>
                <a:gd name="T25" fmla="*/ 0 h 174"/>
                <a:gd name="T26" fmla="*/ 0 w 174"/>
                <a:gd name="T27" fmla="*/ 0 h 174"/>
                <a:gd name="T28" fmla="*/ 0 w 174"/>
                <a:gd name="T29" fmla="*/ 0 h 174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74" h="174">
                  <a:moveTo>
                    <a:pt x="74" y="127"/>
                  </a:moveTo>
                  <a:lnTo>
                    <a:pt x="135" y="75"/>
                  </a:lnTo>
                  <a:lnTo>
                    <a:pt x="143" y="57"/>
                  </a:lnTo>
                  <a:lnTo>
                    <a:pt x="174" y="174"/>
                  </a:lnTo>
                  <a:lnTo>
                    <a:pt x="143" y="57"/>
                  </a:lnTo>
                  <a:lnTo>
                    <a:pt x="143" y="55"/>
                  </a:lnTo>
                  <a:lnTo>
                    <a:pt x="117" y="31"/>
                  </a:lnTo>
                  <a:lnTo>
                    <a:pt x="115" y="31"/>
                  </a:lnTo>
                  <a:lnTo>
                    <a:pt x="54" y="83"/>
                  </a:lnTo>
                  <a:lnTo>
                    <a:pt x="46" y="101"/>
                  </a:lnTo>
                  <a:lnTo>
                    <a:pt x="0" y="0"/>
                  </a:lnTo>
                  <a:lnTo>
                    <a:pt x="46" y="101"/>
                  </a:lnTo>
                  <a:lnTo>
                    <a:pt x="47" y="103"/>
                  </a:lnTo>
                  <a:lnTo>
                    <a:pt x="72" y="127"/>
                  </a:lnTo>
                  <a:lnTo>
                    <a:pt x="74" y="127"/>
                  </a:lnTo>
                  <a:close/>
                </a:path>
              </a:pathLst>
            </a:custGeom>
            <a:blipFill dpi="0" rotWithShape="0">
              <a:blip r:embed="rId17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365" name="未知">
              <a:extLst>
                <a:ext uri="{FF2B5EF4-FFF2-40B4-BE49-F238E27FC236}">
                  <a16:creationId xmlns:a16="http://schemas.microsoft.com/office/drawing/2014/main" id="{3E9162A5-C38F-2218-40F3-7E97DCE2A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1325" y="1271"/>
              <a:ext cx="17" cy="16"/>
            </a:xfrm>
            <a:custGeom>
              <a:avLst/>
              <a:gdLst>
                <a:gd name="T0" fmla="*/ 0 w 42"/>
                <a:gd name="T1" fmla="*/ 0 h 42"/>
                <a:gd name="T2" fmla="*/ 0 w 42"/>
                <a:gd name="T3" fmla="*/ 0 h 42"/>
                <a:gd name="T4" fmla="*/ 0 w 42"/>
                <a:gd name="T5" fmla="*/ 0 h 42"/>
                <a:gd name="T6" fmla="*/ 0 w 42"/>
                <a:gd name="T7" fmla="*/ 0 h 42"/>
                <a:gd name="T8" fmla="*/ 0 w 42"/>
                <a:gd name="T9" fmla="*/ 0 h 42"/>
                <a:gd name="T10" fmla="*/ 0 w 42"/>
                <a:gd name="T11" fmla="*/ 0 h 42"/>
                <a:gd name="T12" fmla="*/ 0 w 42"/>
                <a:gd name="T13" fmla="*/ 0 h 42"/>
                <a:gd name="T14" fmla="*/ 0 w 42"/>
                <a:gd name="T15" fmla="*/ 0 h 42"/>
                <a:gd name="T16" fmla="*/ 0 w 42"/>
                <a:gd name="T17" fmla="*/ 0 h 4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42" h="42">
                  <a:moveTo>
                    <a:pt x="23" y="0"/>
                  </a:moveTo>
                  <a:lnTo>
                    <a:pt x="42" y="21"/>
                  </a:lnTo>
                  <a:lnTo>
                    <a:pt x="42" y="23"/>
                  </a:lnTo>
                  <a:lnTo>
                    <a:pt x="20" y="42"/>
                  </a:lnTo>
                  <a:lnTo>
                    <a:pt x="19" y="42"/>
                  </a:lnTo>
                  <a:lnTo>
                    <a:pt x="0" y="20"/>
                  </a:lnTo>
                  <a:lnTo>
                    <a:pt x="0" y="19"/>
                  </a:lnTo>
                  <a:lnTo>
                    <a:pt x="21" y="0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366" name="未知">
              <a:extLst>
                <a:ext uri="{FF2B5EF4-FFF2-40B4-BE49-F238E27FC236}">
                  <a16:creationId xmlns:a16="http://schemas.microsoft.com/office/drawing/2014/main" id="{14CA9DEC-047F-EA7D-BFB0-6121BBA25DC9}"/>
                </a:ext>
              </a:extLst>
            </p:cNvPr>
            <p:cNvSpPr>
              <a:spLocks/>
            </p:cNvSpPr>
            <p:nvPr/>
          </p:nvSpPr>
          <p:spPr bwMode="auto">
            <a:xfrm>
              <a:off x="1325" y="1271"/>
              <a:ext cx="17" cy="16"/>
            </a:xfrm>
            <a:custGeom>
              <a:avLst/>
              <a:gdLst>
                <a:gd name="T0" fmla="*/ 0 w 42"/>
                <a:gd name="T1" fmla="*/ 0 h 42"/>
                <a:gd name="T2" fmla="*/ 0 w 42"/>
                <a:gd name="T3" fmla="*/ 0 h 42"/>
                <a:gd name="T4" fmla="*/ 0 w 42"/>
                <a:gd name="T5" fmla="*/ 0 h 42"/>
                <a:gd name="T6" fmla="*/ 0 w 42"/>
                <a:gd name="T7" fmla="*/ 0 h 42"/>
                <a:gd name="T8" fmla="*/ 0 w 42"/>
                <a:gd name="T9" fmla="*/ 0 h 42"/>
                <a:gd name="T10" fmla="*/ 0 w 42"/>
                <a:gd name="T11" fmla="*/ 0 h 42"/>
                <a:gd name="T12" fmla="*/ 0 w 42"/>
                <a:gd name="T13" fmla="*/ 0 h 42"/>
                <a:gd name="T14" fmla="*/ 0 w 42"/>
                <a:gd name="T15" fmla="*/ 0 h 42"/>
                <a:gd name="T16" fmla="*/ 0 w 42"/>
                <a:gd name="T17" fmla="*/ 0 h 42"/>
                <a:gd name="T18" fmla="*/ 0 w 42"/>
                <a:gd name="T19" fmla="*/ 0 h 4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2" h="42">
                  <a:moveTo>
                    <a:pt x="35" y="36"/>
                  </a:moveTo>
                  <a:lnTo>
                    <a:pt x="20" y="42"/>
                  </a:lnTo>
                  <a:lnTo>
                    <a:pt x="19" y="42"/>
                  </a:lnTo>
                  <a:lnTo>
                    <a:pt x="0" y="20"/>
                  </a:lnTo>
                  <a:lnTo>
                    <a:pt x="0" y="19"/>
                  </a:lnTo>
                  <a:lnTo>
                    <a:pt x="21" y="0"/>
                  </a:lnTo>
                  <a:lnTo>
                    <a:pt x="23" y="0"/>
                  </a:lnTo>
                  <a:lnTo>
                    <a:pt x="42" y="21"/>
                  </a:lnTo>
                  <a:lnTo>
                    <a:pt x="42" y="23"/>
                  </a:lnTo>
                  <a:lnTo>
                    <a:pt x="35" y="36"/>
                  </a:lnTo>
                  <a:close/>
                </a:path>
              </a:pathLst>
            </a:custGeom>
            <a:noFill/>
            <a:ln w="6350" cmpd="sng">
              <a:solidFill>
                <a:srgbClr val="252525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367" name="未知">
              <a:extLst>
                <a:ext uri="{FF2B5EF4-FFF2-40B4-BE49-F238E27FC236}">
                  <a16:creationId xmlns:a16="http://schemas.microsoft.com/office/drawing/2014/main" id="{92908FD1-E2B1-C461-EE70-6D0348E3FD40}"/>
                </a:ext>
              </a:extLst>
            </p:cNvPr>
            <p:cNvSpPr>
              <a:spLocks/>
            </p:cNvSpPr>
            <p:nvPr/>
          </p:nvSpPr>
          <p:spPr bwMode="auto">
            <a:xfrm>
              <a:off x="655" y="1531"/>
              <a:ext cx="20" cy="21"/>
            </a:xfrm>
            <a:custGeom>
              <a:avLst/>
              <a:gdLst>
                <a:gd name="T0" fmla="*/ 0 w 52"/>
                <a:gd name="T1" fmla="*/ 0 h 52"/>
                <a:gd name="T2" fmla="*/ 0 w 52"/>
                <a:gd name="T3" fmla="*/ 0 h 52"/>
                <a:gd name="T4" fmla="*/ 0 w 52"/>
                <a:gd name="T5" fmla="*/ 0 h 52"/>
                <a:gd name="T6" fmla="*/ 0 w 52"/>
                <a:gd name="T7" fmla="*/ 0 h 52"/>
                <a:gd name="T8" fmla="*/ 0 w 52"/>
                <a:gd name="T9" fmla="*/ 0 h 5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2" h="52">
                  <a:moveTo>
                    <a:pt x="52" y="43"/>
                  </a:moveTo>
                  <a:lnTo>
                    <a:pt x="43" y="52"/>
                  </a:lnTo>
                  <a:lnTo>
                    <a:pt x="0" y="9"/>
                  </a:lnTo>
                  <a:lnTo>
                    <a:pt x="9" y="0"/>
                  </a:lnTo>
                  <a:lnTo>
                    <a:pt x="52" y="43"/>
                  </a:lnTo>
                  <a:close/>
                </a:path>
              </a:pathLst>
            </a:custGeom>
            <a:solidFill>
              <a:srgbClr val="E86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368" name="未知">
              <a:extLst>
                <a:ext uri="{FF2B5EF4-FFF2-40B4-BE49-F238E27FC236}">
                  <a16:creationId xmlns:a16="http://schemas.microsoft.com/office/drawing/2014/main" id="{55550D19-6207-3A6F-BE9B-200CE302D611}"/>
                </a:ext>
              </a:extLst>
            </p:cNvPr>
            <p:cNvSpPr>
              <a:spLocks/>
            </p:cNvSpPr>
            <p:nvPr/>
          </p:nvSpPr>
          <p:spPr bwMode="auto">
            <a:xfrm>
              <a:off x="655" y="1531"/>
              <a:ext cx="20" cy="21"/>
            </a:xfrm>
            <a:custGeom>
              <a:avLst/>
              <a:gdLst>
                <a:gd name="T0" fmla="*/ 0 w 52"/>
                <a:gd name="T1" fmla="*/ 0 h 52"/>
                <a:gd name="T2" fmla="*/ 0 w 52"/>
                <a:gd name="T3" fmla="*/ 0 h 52"/>
                <a:gd name="T4" fmla="*/ 0 w 52"/>
                <a:gd name="T5" fmla="*/ 0 h 52"/>
                <a:gd name="T6" fmla="*/ 0 w 52"/>
                <a:gd name="T7" fmla="*/ 0 h 52"/>
                <a:gd name="T8" fmla="*/ 0 w 52"/>
                <a:gd name="T9" fmla="*/ 0 h 5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2" h="52">
                  <a:moveTo>
                    <a:pt x="0" y="9"/>
                  </a:moveTo>
                  <a:lnTo>
                    <a:pt x="43" y="52"/>
                  </a:lnTo>
                  <a:lnTo>
                    <a:pt x="52" y="43"/>
                  </a:lnTo>
                  <a:lnTo>
                    <a:pt x="9" y="0"/>
                  </a:lnTo>
                  <a:lnTo>
                    <a:pt x="0" y="9"/>
                  </a:lnTo>
                  <a:close/>
                </a:path>
              </a:pathLst>
            </a:custGeom>
            <a:noFill/>
            <a:ln w="635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369" name="Rectangle 399">
              <a:extLst>
                <a:ext uri="{FF2B5EF4-FFF2-40B4-BE49-F238E27FC236}">
                  <a16:creationId xmlns:a16="http://schemas.microsoft.com/office/drawing/2014/main" id="{EE038727-4D4F-F32F-A96F-0A24F78EA9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0" y="1522"/>
              <a:ext cx="24" cy="6"/>
            </a:xfrm>
            <a:prstGeom prst="rect">
              <a:avLst/>
            </a:prstGeom>
            <a:solidFill>
              <a:srgbClr val="E86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1pPr>
              <a:lvl2pPr marL="742950" indent="-28575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2pPr>
              <a:lvl3pPr marL="11430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3pPr>
              <a:lvl4pPr marL="16002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4pPr>
              <a:lvl5pPr marL="20574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sng" strike="noStrike" kern="1200" cap="none" spc="0" normalizeH="0" baseline="0" noProof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Arial" panose="020B0604020202020204" pitchFamily="34" charset="0"/>
                <a:ea typeface="华文新魏" panose="02010800040101010101" pitchFamily="2" charset="-122"/>
                <a:cs typeface="+mn-cs"/>
              </a:endParaRPr>
            </a:p>
          </p:txBody>
        </p:sp>
        <p:sp>
          <p:nvSpPr>
            <p:cNvPr id="1370" name="Rectangle 400">
              <a:extLst>
                <a:ext uri="{FF2B5EF4-FFF2-40B4-BE49-F238E27FC236}">
                  <a16:creationId xmlns:a16="http://schemas.microsoft.com/office/drawing/2014/main" id="{6FF4606D-7E8E-CE2A-381D-3F71D27FDCC3}"/>
                </a:ext>
              </a:extLst>
            </p:cNvPr>
            <p:cNvSpPr>
              <a:spLocks/>
            </p:cNvSpPr>
            <p:nvPr/>
          </p:nvSpPr>
          <p:spPr bwMode="auto">
            <a:xfrm>
              <a:off x="660" y="1522"/>
              <a:ext cx="24" cy="6"/>
            </a:xfrm>
            <a:prstGeom prst="rect">
              <a:avLst/>
            </a:prstGeom>
            <a:noFill/>
            <a:ln w="63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1pPr>
              <a:lvl2pPr marL="742950" indent="-28575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2pPr>
              <a:lvl3pPr marL="11430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3pPr>
              <a:lvl4pPr marL="16002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4pPr>
              <a:lvl5pPr marL="20574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sng" strike="noStrike" kern="1200" cap="none" spc="0" normalizeH="0" baseline="0" noProof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Arial" panose="020B0604020202020204" pitchFamily="34" charset="0"/>
                <a:ea typeface="华文新魏" panose="02010800040101010101" pitchFamily="2" charset="-122"/>
                <a:cs typeface="+mn-cs"/>
              </a:endParaRPr>
            </a:p>
          </p:txBody>
        </p:sp>
        <p:sp>
          <p:nvSpPr>
            <p:cNvPr id="1371" name="未知">
              <a:extLst>
                <a:ext uri="{FF2B5EF4-FFF2-40B4-BE49-F238E27FC236}">
                  <a16:creationId xmlns:a16="http://schemas.microsoft.com/office/drawing/2014/main" id="{F3AD1E28-59F6-7C67-2EC8-AA7AB82D0831}"/>
                </a:ext>
              </a:extLst>
            </p:cNvPr>
            <p:cNvSpPr>
              <a:spLocks/>
            </p:cNvSpPr>
            <p:nvPr/>
          </p:nvSpPr>
          <p:spPr bwMode="auto">
            <a:xfrm>
              <a:off x="655" y="1497"/>
              <a:ext cx="20" cy="21"/>
            </a:xfrm>
            <a:custGeom>
              <a:avLst/>
              <a:gdLst>
                <a:gd name="T0" fmla="*/ 0 w 52"/>
                <a:gd name="T1" fmla="*/ 0 h 52"/>
                <a:gd name="T2" fmla="*/ 0 w 52"/>
                <a:gd name="T3" fmla="*/ 0 h 52"/>
                <a:gd name="T4" fmla="*/ 0 w 52"/>
                <a:gd name="T5" fmla="*/ 0 h 52"/>
                <a:gd name="T6" fmla="*/ 0 w 52"/>
                <a:gd name="T7" fmla="*/ 0 h 52"/>
                <a:gd name="T8" fmla="*/ 0 w 52"/>
                <a:gd name="T9" fmla="*/ 0 h 5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2" h="52">
                  <a:moveTo>
                    <a:pt x="52" y="9"/>
                  </a:moveTo>
                  <a:lnTo>
                    <a:pt x="9" y="52"/>
                  </a:lnTo>
                  <a:lnTo>
                    <a:pt x="0" y="43"/>
                  </a:lnTo>
                  <a:lnTo>
                    <a:pt x="43" y="0"/>
                  </a:lnTo>
                  <a:lnTo>
                    <a:pt x="52" y="9"/>
                  </a:lnTo>
                  <a:close/>
                </a:path>
              </a:pathLst>
            </a:custGeom>
            <a:solidFill>
              <a:srgbClr val="E86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372" name="未知">
              <a:extLst>
                <a:ext uri="{FF2B5EF4-FFF2-40B4-BE49-F238E27FC236}">
                  <a16:creationId xmlns:a16="http://schemas.microsoft.com/office/drawing/2014/main" id="{ED7F06D5-5F76-11E8-5568-E1424E06827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5" y="1497"/>
              <a:ext cx="20" cy="21"/>
            </a:xfrm>
            <a:custGeom>
              <a:avLst/>
              <a:gdLst>
                <a:gd name="T0" fmla="*/ 0 w 52"/>
                <a:gd name="T1" fmla="*/ 0 h 52"/>
                <a:gd name="T2" fmla="*/ 0 w 52"/>
                <a:gd name="T3" fmla="*/ 0 h 52"/>
                <a:gd name="T4" fmla="*/ 0 w 52"/>
                <a:gd name="T5" fmla="*/ 0 h 52"/>
                <a:gd name="T6" fmla="*/ 0 w 52"/>
                <a:gd name="T7" fmla="*/ 0 h 52"/>
                <a:gd name="T8" fmla="*/ 0 w 52"/>
                <a:gd name="T9" fmla="*/ 0 h 5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2" h="52">
                  <a:moveTo>
                    <a:pt x="9" y="52"/>
                  </a:moveTo>
                  <a:lnTo>
                    <a:pt x="52" y="9"/>
                  </a:lnTo>
                  <a:lnTo>
                    <a:pt x="43" y="0"/>
                  </a:lnTo>
                  <a:lnTo>
                    <a:pt x="0" y="43"/>
                  </a:lnTo>
                  <a:lnTo>
                    <a:pt x="9" y="52"/>
                  </a:lnTo>
                  <a:close/>
                </a:path>
              </a:pathLst>
            </a:custGeom>
            <a:noFill/>
            <a:ln w="635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373" name="Rectangle 403">
              <a:extLst>
                <a:ext uri="{FF2B5EF4-FFF2-40B4-BE49-F238E27FC236}">
                  <a16:creationId xmlns:a16="http://schemas.microsoft.com/office/drawing/2014/main" id="{215FEFA6-F668-23BE-E3C1-F0A7C032BD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5" y="1489"/>
              <a:ext cx="6" cy="24"/>
            </a:xfrm>
            <a:prstGeom prst="rect">
              <a:avLst/>
            </a:prstGeom>
            <a:solidFill>
              <a:srgbClr val="E86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1pPr>
              <a:lvl2pPr marL="742950" indent="-28575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2pPr>
              <a:lvl3pPr marL="11430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3pPr>
              <a:lvl4pPr marL="16002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4pPr>
              <a:lvl5pPr marL="20574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sng" strike="noStrike" kern="1200" cap="none" spc="0" normalizeH="0" baseline="0" noProof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Arial" panose="020B0604020202020204" pitchFamily="34" charset="0"/>
                <a:ea typeface="华文新魏" panose="02010800040101010101" pitchFamily="2" charset="-122"/>
                <a:cs typeface="+mn-cs"/>
              </a:endParaRPr>
            </a:p>
          </p:txBody>
        </p:sp>
        <p:sp>
          <p:nvSpPr>
            <p:cNvPr id="1374" name="Rectangle 404">
              <a:extLst>
                <a:ext uri="{FF2B5EF4-FFF2-40B4-BE49-F238E27FC236}">
                  <a16:creationId xmlns:a16="http://schemas.microsoft.com/office/drawing/2014/main" id="{FE0512A0-8081-F460-05AA-8A8F3903AA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45" y="1489"/>
              <a:ext cx="6" cy="24"/>
            </a:xfrm>
            <a:prstGeom prst="rect">
              <a:avLst/>
            </a:prstGeom>
            <a:noFill/>
            <a:ln w="63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1pPr>
              <a:lvl2pPr marL="742950" indent="-28575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2pPr>
              <a:lvl3pPr marL="11430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3pPr>
              <a:lvl4pPr marL="16002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4pPr>
              <a:lvl5pPr marL="20574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sng" strike="noStrike" kern="1200" cap="none" spc="0" normalizeH="0" baseline="0" noProof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Arial" panose="020B0604020202020204" pitchFamily="34" charset="0"/>
                <a:ea typeface="华文新魏" panose="02010800040101010101" pitchFamily="2" charset="-122"/>
                <a:cs typeface="+mn-cs"/>
              </a:endParaRPr>
            </a:p>
          </p:txBody>
        </p:sp>
        <p:sp>
          <p:nvSpPr>
            <p:cNvPr id="1375" name="未知">
              <a:extLst>
                <a:ext uri="{FF2B5EF4-FFF2-40B4-BE49-F238E27FC236}">
                  <a16:creationId xmlns:a16="http://schemas.microsoft.com/office/drawing/2014/main" id="{05405DA5-4D75-247E-C85F-1C7544251812}"/>
                </a:ext>
              </a:extLst>
            </p:cNvPr>
            <p:cNvSpPr>
              <a:spLocks/>
            </p:cNvSpPr>
            <p:nvPr/>
          </p:nvSpPr>
          <p:spPr bwMode="auto">
            <a:xfrm>
              <a:off x="612" y="1522"/>
              <a:ext cx="24" cy="5"/>
            </a:xfrm>
            <a:custGeom>
              <a:avLst/>
              <a:gdLst>
                <a:gd name="T0" fmla="*/ 0 w 60"/>
                <a:gd name="T1" fmla="*/ 0 h 13"/>
                <a:gd name="T2" fmla="*/ 0 w 60"/>
                <a:gd name="T3" fmla="*/ 0 h 13"/>
                <a:gd name="T4" fmla="*/ 0 w 60"/>
                <a:gd name="T5" fmla="*/ 0 h 13"/>
                <a:gd name="T6" fmla="*/ 0 w 60"/>
                <a:gd name="T7" fmla="*/ 0 h 13"/>
                <a:gd name="T8" fmla="*/ 0 w 60"/>
                <a:gd name="T9" fmla="*/ 0 h 1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0" h="13">
                  <a:moveTo>
                    <a:pt x="60" y="13"/>
                  </a:moveTo>
                  <a:lnTo>
                    <a:pt x="0" y="13"/>
                  </a:lnTo>
                  <a:lnTo>
                    <a:pt x="0" y="0"/>
                  </a:lnTo>
                  <a:lnTo>
                    <a:pt x="60" y="0"/>
                  </a:lnTo>
                  <a:lnTo>
                    <a:pt x="60" y="13"/>
                  </a:lnTo>
                  <a:close/>
                </a:path>
              </a:pathLst>
            </a:custGeom>
            <a:solidFill>
              <a:srgbClr val="E86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376" name="未知">
              <a:extLst>
                <a:ext uri="{FF2B5EF4-FFF2-40B4-BE49-F238E27FC236}">
                  <a16:creationId xmlns:a16="http://schemas.microsoft.com/office/drawing/2014/main" id="{B1076447-8D9A-A09E-3D59-92A34DEB283F}"/>
                </a:ext>
              </a:extLst>
            </p:cNvPr>
            <p:cNvSpPr>
              <a:spLocks/>
            </p:cNvSpPr>
            <p:nvPr/>
          </p:nvSpPr>
          <p:spPr bwMode="auto">
            <a:xfrm>
              <a:off x="612" y="1522"/>
              <a:ext cx="24" cy="5"/>
            </a:xfrm>
            <a:custGeom>
              <a:avLst/>
              <a:gdLst>
                <a:gd name="T0" fmla="*/ 0 w 60"/>
                <a:gd name="T1" fmla="*/ 0 h 13"/>
                <a:gd name="T2" fmla="*/ 0 w 60"/>
                <a:gd name="T3" fmla="*/ 0 h 13"/>
                <a:gd name="T4" fmla="*/ 0 w 60"/>
                <a:gd name="T5" fmla="*/ 0 h 13"/>
                <a:gd name="T6" fmla="*/ 0 w 60"/>
                <a:gd name="T7" fmla="*/ 0 h 13"/>
                <a:gd name="T8" fmla="*/ 0 w 60"/>
                <a:gd name="T9" fmla="*/ 0 h 1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0" h="13">
                  <a:moveTo>
                    <a:pt x="60" y="0"/>
                  </a:moveTo>
                  <a:lnTo>
                    <a:pt x="0" y="0"/>
                  </a:lnTo>
                  <a:lnTo>
                    <a:pt x="0" y="13"/>
                  </a:lnTo>
                  <a:lnTo>
                    <a:pt x="60" y="13"/>
                  </a:lnTo>
                  <a:lnTo>
                    <a:pt x="60" y="0"/>
                  </a:lnTo>
                  <a:close/>
                </a:path>
              </a:pathLst>
            </a:custGeom>
            <a:noFill/>
            <a:ln w="635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377" name="未知">
              <a:extLst>
                <a:ext uri="{FF2B5EF4-FFF2-40B4-BE49-F238E27FC236}">
                  <a16:creationId xmlns:a16="http://schemas.microsoft.com/office/drawing/2014/main" id="{B3632D01-58BD-BEF7-049F-CDFA88DAF70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" y="1531"/>
              <a:ext cx="20" cy="21"/>
            </a:xfrm>
            <a:custGeom>
              <a:avLst/>
              <a:gdLst>
                <a:gd name="T0" fmla="*/ 0 w 52"/>
                <a:gd name="T1" fmla="*/ 0 h 52"/>
                <a:gd name="T2" fmla="*/ 0 w 52"/>
                <a:gd name="T3" fmla="*/ 0 h 52"/>
                <a:gd name="T4" fmla="*/ 0 w 52"/>
                <a:gd name="T5" fmla="*/ 0 h 52"/>
                <a:gd name="T6" fmla="*/ 0 w 52"/>
                <a:gd name="T7" fmla="*/ 0 h 52"/>
                <a:gd name="T8" fmla="*/ 0 w 52"/>
                <a:gd name="T9" fmla="*/ 0 h 5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2" h="52">
                  <a:moveTo>
                    <a:pt x="52" y="9"/>
                  </a:moveTo>
                  <a:lnTo>
                    <a:pt x="9" y="52"/>
                  </a:lnTo>
                  <a:lnTo>
                    <a:pt x="0" y="43"/>
                  </a:lnTo>
                  <a:lnTo>
                    <a:pt x="43" y="0"/>
                  </a:lnTo>
                  <a:lnTo>
                    <a:pt x="52" y="9"/>
                  </a:lnTo>
                  <a:close/>
                </a:path>
              </a:pathLst>
            </a:custGeom>
            <a:solidFill>
              <a:srgbClr val="E86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378" name="未知">
              <a:extLst>
                <a:ext uri="{FF2B5EF4-FFF2-40B4-BE49-F238E27FC236}">
                  <a16:creationId xmlns:a16="http://schemas.microsoft.com/office/drawing/2014/main" id="{07005888-B385-DCBA-E6C8-5AD2CE07700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" y="1531"/>
              <a:ext cx="20" cy="21"/>
            </a:xfrm>
            <a:custGeom>
              <a:avLst/>
              <a:gdLst>
                <a:gd name="T0" fmla="*/ 0 w 52"/>
                <a:gd name="T1" fmla="*/ 0 h 52"/>
                <a:gd name="T2" fmla="*/ 0 w 52"/>
                <a:gd name="T3" fmla="*/ 0 h 52"/>
                <a:gd name="T4" fmla="*/ 0 w 52"/>
                <a:gd name="T5" fmla="*/ 0 h 52"/>
                <a:gd name="T6" fmla="*/ 0 w 52"/>
                <a:gd name="T7" fmla="*/ 0 h 52"/>
                <a:gd name="T8" fmla="*/ 0 w 52"/>
                <a:gd name="T9" fmla="*/ 0 h 5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2" h="52">
                  <a:moveTo>
                    <a:pt x="43" y="0"/>
                  </a:moveTo>
                  <a:lnTo>
                    <a:pt x="0" y="43"/>
                  </a:lnTo>
                  <a:lnTo>
                    <a:pt x="9" y="52"/>
                  </a:lnTo>
                  <a:lnTo>
                    <a:pt x="52" y="9"/>
                  </a:lnTo>
                  <a:lnTo>
                    <a:pt x="43" y="0"/>
                  </a:lnTo>
                  <a:close/>
                </a:path>
              </a:pathLst>
            </a:custGeom>
            <a:noFill/>
            <a:ln w="635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379" name="Rectangle 409">
              <a:extLst>
                <a:ext uri="{FF2B5EF4-FFF2-40B4-BE49-F238E27FC236}">
                  <a16:creationId xmlns:a16="http://schemas.microsoft.com/office/drawing/2014/main" id="{EC6B0A85-C0B5-525B-0831-D6FD0DFBE0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5" y="1536"/>
              <a:ext cx="6" cy="25"/>
            </a:xfrm>
            <a:prstGeom prst="rect">
              <a:avLst/>
            </a:prstGeom>
            <a:solidFill>
              <a:srgbClr val="E86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1pPr>
              <a:lvl2pPr marL="742950" indent="-28575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2pPr>
              <a:lvl3pPr marL="11430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3pPr>
              <a:lvl4pPr marL="16002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4pPr>
              <a:lvl5pPr marL="20574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sng" strike="noStrike" kern="1200" cap="none" spc="0" normalizeH="0" baseline="0" noProof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Arial" panose="020B0604020202020204" pitchFamily="34" charset="0"/>
                <a:ea typeface="华文新魏" panose="02010800040101010101" pitchFamily="2" charset="-122"/>
                <a:cs typeface="+mn-cs"/>
              </a:endParaRPr>
            </a:p>
          </p:txBody>
        </p:sp>
        <p:sp>
          <p:nvSpPr>
            <p:cNvPr id="1380" name="Rectangle 410">
              <a:extLst>
                <a:ext uri="{FF2B5EF4-FFF2-40B4-BE49-F238E27FC236}">
                  <a16:creationId xmlns:a16="http://schemas.microsoft.com/office/drawing/2014/main" id="{67620E54-5A16-AA40-DEE5-668AF57F661B}"/>
                </a:ext>
              </a:extLst>
            </p:cNvPr>
            <p:cNvSpPr>
              <a:spLocks/>
            </p:cNvSpPr>
            <p:nvPr/>
          </p:nvSpPr>
          <p:spPr bwMode="auto">
            <a:xfrm>
              <a:off x="645" y="1536"/>
              <a:ext cx="6" cy="25"/>
            </a:xfrm>
            <a:prstGeom prst="rect">
              <a:avLst/>
            </a:prstGeom>
            <a:noFill/>
            <a:ln w="63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1pPr>
              <a:lvl2pPr marL="742950" indent="-28575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2pPr>
              <a:lvl3pPr marL="11430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3pPr>
              <a:lvl4pPr marL="16002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4pPr>
              <a:lvl5pPr marL="20574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sng" strike="noStrike" kern="1200" cap="none" spc="0" normalizeH="0" baseline="0" noProof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Arial" panose="020B0604020202020204" pitchFamily="34" charset="0"/>
                <a:ea typeface="华文新魏" panose="02010800040101010101" pitchFamily="2" charset="-122"/>
                <a:cs typeface="+mn-cs"/>
              </a:endParaRPr>
            </a:p>
          </p:txBody>
        </p:sp>
        <p:sp>
          <p:nvSpPr>
            <p:cNvPr id="1381" name="未知">
              <a:extLst>
                <a:ext uri="{FF2B5EF4-FFF2-40B4-BE49-F238E27FC236}">
                  <a16:creationId xmlns:a16="http://schemas.microsoft.com/office/drawing/2014/main" id="{3A3A5D95-8C41-9620-EF63-A73BDC2B646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" y="1497"/>
              <a:ext cx="20" cy="21"/>
            </a:xfrm>
            <a:custGeom>
              <a:avLst/>
              <a:gdLst>
                <a:gd name="T0" fmla="*/ 0 w 51"/>
                <a:gd name="T1" fmla="*/ 0 h 51"/>
                <a:gd name="T2" fmla="*/ 0 w 51"/>
                <a:gd name="T3" fmla="*/ 0 h 51"/>
                <a:gd name="T4" fmla="*/ 0 w 51"/>
                <a:gd name="T5" fmla="*/ 0 h 51"/>
                <a:gd name="T6" fmla="*/ 0 w 51"/>
                <a:gd name="T7" fmla="*/ 0 h 51"/>
                <a:gd name="T8" fmla="*/ 0 w 51"/>
                <a:gd name="T9" fmla="*/ 0 h 5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1" h="51">
                  <a:moveTo>
                    <a:pt x="51" y="42"/>
                  </a:moveTo>
                  <a:lnTo>
                    <a:pt x="42" y="51"/>
                  </a:lnTo>
                  <a:lnTo>
                    <a:pt x="0" y="9"/>
                  </a:lnTo>
                  <a:lnTo>
                    <a:pt x="9" y="0"/>
                  </a:lnTo>
                  <a:lnTo>
                    <a:pt x="51" y="42"/>
                  </a:lnTo>
                  <a:close/>
                </a:path>
              </a:pathLst>
            </a:custGeom>
            <a:solidFill>
              <a:srgbClr val="E86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382" name="未知">
              <a:extLst>
                <a:ext uri="{FF2B5EF4-FFF2-40B4-BE49-F238E27FC236}">
                  <a16:creationId xmlns:a16="http://schemas.microsoft.com/office/drawing/2014/main" id="{975EB887-3A14-A2BB-07CC-C1B8706A3F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" y="1497"/>
              <a:ext cx="20" cy="21"/>
            </a:xfrm>
            <a:custGeom>
              <a:avLst/>
              <a:gdLst>
                <a:gd name="T0" fmla="*/ 0 w 51"/>
                <a:gd name="T1" fmla="*/ 0 h 51"/>
                <a:gd name="T2" fmla="*/ 0 w 51"/>
                <a:gd name="T3" fmla="*/ 0 h 51"/>
                <a:gd name="T4" fmla="*/ 0 w 51"/>
                <a:gd name="T5" fmla="*/ 0 h 51"/>
                <a:gd name="T6" fmla="*/ 0 w 51"/>
                <a:gd name="T7" fmla="*/ 0 h 51"/>
                <a:gd name="T8" fmla="*/ 0 w 51"/>
                <a:gd name="T9" fmla="*/ 0 h 5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1" h="51">
                  <a:moveTo>
                    <a:pt x="51" y="42"/>
                  </a:moveTo>
                  <a:lnTo>
                    <a:pt x="9" y="0"/>
                  </a:lnTo>
                  <a:lnTo>
                    <a:pt x="0" y="9"/>
                  </a:lnTo>
                  <a:lnTo>
                    <a:pt x="42" y="51"/>
                  </a:lnTo>
                  <a:lnTo>
                    <a:pt x="51" y="42"/>
                  </a:lnTo>
                  <a:close/>
                </a:path>
              </a:pathLst>
            </a:custGeom>
            <a:noFill/>
            <a:ln w="635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383" name="未知">
              <a:extLst>
                <a:ext uri="{FF2B5EF4-FFF2-40B4-BE49-F238E27FC236}">
                  <a16:creationId xmlns:a16="http://schemas.microsoft.com/office/drawing/2014/main" id="{F9139343-009C-3B7E-7AAA-A8E0407F59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5" y="1557"/>
              <a:ext cx="46" cy="7"/>
            </a:xfrm>
            <a:custGeom>
              <a:avLst/>
              <a:gdLst>
                <a:gd name="T0" fmla="*/ 0 w 116"/>
                <a:gd name="T1" fmla="*/ 0 h 19"/>
                <a:gd name="T2" fmla="*/ 0 w 116"/>
                <a:gd name="T3" fmla="*/ 0 h 19"/>
                <a:gd name="T4" fmla="*/ 0 w 116"/>
                <a:gd name="T5" fmla="*/ 0 h 19"/>
                <a:gd name="T6" fmla="*/ 0 w 116"/>
                <a:gd name="T7" fmla="*/ 0 h 19"/>
                <a:gd name="T8" fmla="*/ 0 w 116"/>
                <a:gd name="T9" fmla="*/ 0 h 19"/>
                <a:gd name="T10" fmla="*/ 0 w 116"/>
                <a:gd name="T11" fmla="*/ 0 h 19"/>
                <a:gd name="T12" fmla="*/ 0 w 116"/>
                <a:gd name="T13" fmla="*/ 0 h 19"/>
                <a:gd name="T14" fmla="*/ 0 w 116"/>
                <a:gd name="T15" fmla="*/ 0 h 19"/>
                <a:gd name="T16" fmla="*/ 0 w 116"/>
                <a:gd name="T17" fmla="*/ 0 h 19"/>
                <a:gd name="T18" fmla="*/ 0 w 116"/>
                <a:gd name="T19" fmla="*/ 0 h 19"/>
                <a:gd name="T20" fmla="*/ 0 w 116"/>
                <a:gd name="T21" fmla="*/ 0 h 19"/>
                <a:gd name="T22" fmla="*/ 0 w 116"/>
                <a:gd name="T23" fmla="*/ 0 h 19"/>
                <a:gd name="T24" fmla="*/ 0 w 116"/>
                <a:gd name="T25" fmla="*/ 0 h 19"/>
                <a:gd name="T26" fmla="*/ 0 w 116"/>
                <a:gd name="T27" fmla="*/ 0 h 19"/>
                <a:gd name="T28" fmla="*/ 0 w 116"/>
                <a:gd name="T29" fmla="*/ 0 h 19"/>
                <a:gd name="T30" fmla="*/ 0 w 116"/>
                <a:gd name="T31" fmla="*/ 0 h 19"/>
                <a:gd name="T32" fmla="*/ 0 w 116"/>
                <a:gd name="T33" fmla="*/ 0 h 19"/>
                <a:gd name="T34" fmla="*/ 0 w 116"/>
                <a:gd name="T35" fmla="*/ 0 h 19"/>
                <a:gd name="T36" fmla="*/ 0 w 116"/>
                <a:gd name="T37" fmla="*/ 0 h 19"/>
                <a:gd name="T38" fmla="*/ 0 w 116"/>
                <a:gd name="T39" fmla="*/ 0 h 19"/>
                <a:gd name="T40" fmla="*/ 0 w 116"/>
                <a:gd name="T41" fmla="*/ 0 h 19"/>
                <a:gd name="T42" fmla="*/ 0 w 116"/>
                <a:gd name="T43" fmla="*/ 0 h 19"/>
                <a:gd name="T44" fmla="*/ 0 w 116"/>
                <a:gd name="T45" fmla="*/ 0 h 19"/>
                <a:gd name="T46" fmla="*/ 0 w 116"/>
                <a:gd name="T47" fmla="*/ 0 h 19"/>
                <a:gd name="T48" fmla="*/ 0 w 116"/>
                <a:gd name="T49" fmla="*/ 0 h 19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116" h="19">
                  <a:moveTo>
                    <a:pt x="58" y="19"/>
                  </a:moveTo>
                  <a:lnTo>
                    <a:pt x="54" y="19"/>
                  </a:lnTo>
                  <a:lnTo>
                    <a:pt x="50" y="19"/>
                  </a:lnTo>
                  <a:lnTo>
                    <a:pt x="47" y="18"/>
                  </a:lnTo>
                  <a:lnTo>
                    <a:pt x="43" y="18"/>
                  </a:lnTo>
                  <a:lnTo>
                    <a:pt x="39" y="17"/>
                  </a:lnTo>
                  <a:lnTo>
                    <a:pt x="35" y="16"/>
                  </a:lnTo>
                  <a:lnTo>
                    <a:pt x="31" y="15"/>
                  </a:lnTo>
                  <a:lnTo>
                    <a:pt x="28" y="14"/>
                  </a:lnTo>
                  <a:lnTo>
                    <a:pt x="24" y="13"/>
                  </a:lnTo>
                  <a:lnTo>
                    <a:pt x="7" y="5"/>
                  </a:lnTo>
                  <a:lnTo>
                    <a:pt x="4" y="3"/>
                  </a:lnTo>
                  <a:lnTo>
                    <a:pt x="1" y="0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103" y="8"/>
                  </a:lnTo>
                  <a:lnTo>
                    <a:pt x="100" y="10"/>
                  </a:lnTo>
                  <a:lnTo>
                    <a:pt x="96" y="12"/>
                  </a:lnTo>
                  <a:lnTo>
                    <a:pt x="92" y="13"/>
                  </a:lnTo>
                  <a:lnTo>
                    <a:pt x="89" y="14"/>
                  </a:lnTo>
                  <a:lnTo>
                    <a:pt x="74" y="18"/>
                  </a:lnTo>
                  <a:lnTo>
                    <a:pt x="70" y="18"/>
                  </a:lnTo>
                  <a:lnTo>
                    <a:pt x="66" y="19"/>
                  </a:lnTo>
                  <a:lnTo>
                    <a:pt x="62" y="19"/>
                  </a:lnTo>
                  <a:lnTo>
                    <a:pt x="58" y="19"/>
                  </a:lnTo>
                  <a:close/>
                </a:path>
              </a:pathLst>
            </a:custGeom>
            <a:solidFill>
              <a:srgbClr val="E86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384" name="未知">
              <a:extLst>
                <a:ext uri="{FF2B5EF4-FFF2-40B4-BE49-F238E27FC236}">
                  <a16:creationId xmlns:a16="http://schemas.microsoft.com/office/drawing/2014/main" id="{7B89558D-F0FF-9669-219D-0BF30D041F7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9" y="1493"/>
              <a:ext cx="39" cy="64"/>
            </a:xfrm>
            <a:custGeom>
              <a:avLst/>
              <a:gdLst>
                <a:gd name="T0" fmla="*/ 0 w 98"/>
                <a:gd name="T1" fmla="*/ 0 h 159"/>
                <a:gd name="T2" fmla="*/ 0 w 98"/>
                <a:gd name="T3" fmla="*/ 0 h 159"/>
                <a:gd name="T4" fmla="*/ 0 w 98"/>
                <a:gd name="T5" fmla="*/ 0 h 159"/>
                <a:gd name="T6" fmla="*/ 0 w 98"/>
                <a:gd name="T7" fmla="*/ 0 h 159"/>
                <a:gd name="T8" fmla="*/ 0 w 98"/>
                <a:gd name="T9" fmla="*/ 0 h 159"/>
                <a:gd name="T10" fmla="*/ 0 w 98"/>
                <a:gd name="T11" fmla="*/ 0 h 159"/>
                <a:gd name="T12" fmla="*/ 0 w 98"/>
                <a:gd name="T13" fmla="*/ 0 h 159"/>
                <a:gd name="T14" fmla="*/ 0 w 98"/>
                <a:gd name="T15" fmla="*/ 0 h 159"/>
                <a:gd name="T16" fmla="*/ 0 w 98"/>
                <a:gd name="T17" fmla="*/ 0 h 159"/>
                <a:gd name="T18" fmla="*/ 0 w 98"/>
                <a:gd name="T19" fmla="*/ 0 h 159"/>
                <a:gd name="T20" fmla="*/ 0 w 98"/>
                <a:gd name="T21" fmla="*/ 0 h 159"/>
                <a:gd name="T22" fmla="*/ 0 w 98"/>
                <a:gd name="T23" fmla="*/ 0 h 159"/>
                <a:gd name="T24" fmla="*/ 0 w 98"/>
                <a:gd name="T25" fmla="*/ 0 h 159"/>
                <a:gd name="T26" fmla="*/ 0 w 98"/>
                <a:gd name="T27" fmla="*/ 0 h 159"/>
                <a:gd name="T28" fmla="*/ 0 w 98"/>
                <a:gd name="T29" fmla="*/ 0 h 159"/>
                <a:gd name="T30" fmla="*/ 0 w 98"/>
                <a:gd name="T31" fmla="*/ 0 h 159"/>
                <a:gd name="T32" fmla="*/ 0 w 98"/>
                <a:gd name="T33" fmla="*/ 0 h 159"/>
                <a:gd name="T34" fmla="*/ 0 w 98"/>
                <a:gd name="T35" fmla="*/ 0 h 159"/>
                <a:gd name="T36" fmla="*/ 0 w 98"/>
                <a:gd name="T37" fmla="*/ 0 h 159"/>
                <a:gd name="T38" fmla="*/ 0 w 98"/>
                <a:gd name="T39" fmla="*/ 0 h 159"/>
                <a:gd name="T40" fmla="*/ 0 w 98"/>
                <a:gd name="T41" fmla="*/ 0 h 159"/>
                <a:gd name="T42" fmla="*/ 0 w 98"/>
                <a:gd name="T43" fmla="*/ 0 h 159"/>
                <a:gd name="T44" fmla="*/ 0 w 98"/>
                <a:gd name="T45" fmla="*/ 0 h 159"/>
                <a:gd name="T46" fmla="*/ 0 w 98"/>
                <a:gd name="T47" fmla="*/ 0 h 159"/>
                <a:gd name="T48" fmla="*/ 0 w 98"/>
                <a:gd name="T49" fmla="*/ 0 h 159"/>
                <a:gd name="T50" fmla="*/ 0 w 98"/>
                <a:gd name="T51" fmla="*/ 0 h 159"/>
                <a:gd name="T52" fmla="*/ 0 w 98"/>
                <a:gd name="T53" fmla="*/ 0 h 159"/>
                <a:gd name="T54" fmla="*/ 0 w 98"/>
                <a:gd name="T55" fmla="*/ 0 h 159"/>
                <a:gd name="T56" fmla="*/ 0 w 98"/>
                <a:gd name="T57" fmla="*/ 0 h 159"/>
                <a:gd name="T58" fmla="*/ 0 w 98"/>
                <a:gd name="T59" fmla="*/ 0 h 159"/>
                <a:gd name="T60" fmla="*/ 0 w 98"/>
                <a:gd name="T61" fmla="*/ 0 h 159"/>
                <a:gd name="T62" fmla="*/ 0 w 98"/>
                <a:gd name="T63" fmla="*/ 0 h 159"/>
                <a:gd name="T64" fmla="*/ 0 w 98"/>
                <a:gd name="T65" fmla="*/ 0 h 159"/>
                <a:gd name="T66" fmla="*/ 0 w 98"/>
                <a:gd name="T67" fmla="*/ 0 h 159"/>
                <a:gd name="T68" fmla="*/ 0 w 98"/>
                <a:gd name="T69" fmla="*/ 0 h 159"/>
                <a:gd name="T70" fmla="*/ 0 w 98"/>
                <a:gd name="T71" fmla="*/ 0 h 159"/>
                <a:gd name="T72" fmla="*/ 0 w 98"/>
                <a:gd name="T73" fmla="*/ 0 h 159"/>
                <a:gd name="T74" fmla="*/ 0 w 98"/>
                <a:gd name="T75" fmla="*/ 0 h 159"/>
                <a:gd name="T76" fmla="*/ 0 w 98"/>
                <a:gd name="T77" fmla="*/ 0 h 159"/>
                <a:gd name="T78" fmla="*/ 0 w 98"/>
                <a:gd name="T79" fmla="*/ 0 h 159"/>
                <a:gd name="T80" fmla="*/ 0 w 98"/>
                <a:gd name="T81" fmla="*/ 0 h 159"/>
                <a:gd name="T82" fmla="*/ 0 w 98"/>
                <a:gd name="T83" fmla="*/ 0 h 159"/>
                <a:gd name="T84" fmla="*/ 0 w 98"/>
                <a:gd name="T85" fmla="*/ 0 h 159"/>
                <a:gd name="T86" fmla="*/ 0 w 98"/>
                <a:gd name="T87" fmla="*/ 0 h 159"/>
                <a:gd name="T88" fmla="*/ 0 w 98"/>
                <a:gd name="T89" fmla="*/ 0 h 159"/>
                <a:gd name="T90" fmla="*/ 0 w 98"/>
                <a:gd name="T91" fmla="*/ 0 h 159"/>
                <a:gd name="T92" fmla="*/ 0 w 98"/>
                <a:gd name="T93" fmla="*/ 0 h 159"/>
                <a:gd name="T94" fmla="*/ 0 w 98"/>
                <a:gd name="T95" fmla="*/ 0 h 159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98" h="159">
                  <a:moveTo>
                    <a:pt x="40" y="159"/>
                  </a:moveTo>
                  <a:lnTo>
                    <a:pt x="40" y="159"/>
                  </a:lnTo>
                  <a:lnTo>
                    <a:pt x="39" y="158"/>
                  </a:lnTo>
                  <a:lnTo>
                    <a:pt x="38" y="158"/>
                  </a:lnTo>
                  <a:lnTo>
                    <a:pt x="37" y="157"/>
                  </a:lnTo>
                  <a:lnTo>
                    <a:pt x="36" y="156"/>
                  </a:lnTo>
                  <a:lnTo>
                    <a:pt x="35" y="155"/>
                  </a:lnTo>
                  <a:lnTo>
                    <a:pt x="34" y="155"/>
                  </a:lnTo>
                  <a:lnTo>
                    <a:pt x="34" y="154"/>
                  </a:lnTo>
                  <a:lnTo>
                    <a:pt x="33" y="153"/>
                  </a:lnTo>
                  <a:lnTo>
                    <a:pt x="31" y="152"/>
                  </a:lnTo>
                  <a:lnTo>
                    <a:pt x="30" y="151"/>
                  </a:lnTo>
                  <a:lnTo>
                    <a:pt x="29" y="149"/>
                  </a:lnTo>
                  <a:lnTo>
                    <a:pt x="27" y="147"/>
                  </a:lnTo>
                  <a:lnTo>
                    <a:pt x="26" y="146"/>
                  </a:lnTo>
                  <a:lnTo>
                    <a:pt x="24" y="144"/>
                  </a:lnTo>
                  <a:lnTo>
                    <a:pt x="23" y="143"/>
                  </a:lnTo>
                  <a:lnTo>
                    <a:pt x="22" y="142"/>
                  </a:lnTo>
                  <a:lnTo>
                    <a:pt x="21" y="140"/>
                  </a:lnTo>
                  <a:lnTo>
                    <a:pt x="19" y="138"/>
                  </a:lnTo>
                  <a:lnTo>
                    <a:pt x="18" y="137"/>
                  </a:lnTo>
                  <a:lnTo>
                    <a:pt x="17" y="136"/>
                  </a:lnTo>
                  <a:lnTo>
                    <a:pt x="16" y="134"/>
                  </a:lnTo>
                  <a:lnTo>
                    <a:pt x="14" y="131"/>
                  </a:lnTo>
                  <a:lnTo>
                    <a:pt x="14" y="130"/>
                  </a:lnTo>
                  <a:lnTo>
                    <a:pt x="13" y="129"/>
                  </a:lnTo>
                  <a:lnTo>
                    <a:pt x="12" y="126"/>
                  </a:lnTo>
                  <a:lnTo>
                    <a:pt x="10" y="124"/>
                  </a:lnTo>
                  <a:lnTo>
                    <a:pt x="9" y="121"/>
                  </a:lnTo>
                  <a:lnTo>
                    <a:pt x="8" y="118"/>
                  </a:lnTo>
                  <a:lnTo>
                    <a:pt x="7" y="117"/>
                  </a:lnTo>
                  <a:lnTo>
                    <a:pt x="7" y="116"/>
                  </a:lnTo>
                  <a:lnTo>
                    <a:pt x="6" y="113"/>
                  </a:lnTo>
                  <a:lnTo>
                    <a:pt x="5" y="110"/>
                  </a:lnTo>
                  <a:lnTo>
                    <a:pt x="4" y="109"/>
                  </a:lnTo>
                  <a:lnTo>
                    <a:pt x="4" y="107"/>
                  </a:lnTo>
                  <a:lnTo>
                    <a:pt x="3" y="104"/>
                  </a:lnTo>
                  <a:lnTo>
                    <a:pt x="2" y="102"/>
                  </a:lnTo>
                  <a:lnTo>
                    <a:pt x="2" y="101"/>
                  </a:lnTo>
                  <a:lnTo>
                    <a:pt x="2" y="98"/>
                  </a:lnTo>
                  <a:lnTo>
                    <a:pt x="1" y="95"/>
                  </a:lnTo>
                  <a:lnTo>
                    <a:pt x="1" y="92"/>
                  </a:lnTo>
                  <a:lnTo>
                    <a:pt x="0" y="89"/>
                  </a:lnTo>
                  <a:lnTo>
                    <a:pt x="0" y="87"/>
                  </a:lnTo>
                  <a:lnTo>
                    <a:pt x="0" y="86"/>
                  </a:lnTo>
                  <a:lnTo>
                    <a:pt x="0" y="83"/>
                  </a:lnTo>
                  <a:lnTo>
                    <a:pt x="0" y="80"/>
                  </a:lnTo>
                  <a:lnTo>
                    <a:pt x="0" y="76"/>
                  </a:lnTo>
                  <a:lnTo>
                    <a:pt x="0" y="73"/>
                  </a:lnTo>
                  <a:lnTo>
                    <a:pt x="0" y="72"/>
                  </a:lnTo>
                  <a:lnTo>
                    <a:pt x="0" y="70"/>
                  </a:lnTo>
                  <a:lnTo>
                    <a:pt x="1" y="67"/>
                  </a:lnTo>
                  <a:lnTo>
                    <a:pt x="1" y="64"/>
                  </a:lnTo>
                  <a:lnTo>
                    <a:pt x="2" y="61"/>
                  </a:lnTo>
                  <a:lnTo>
                    <a:pt x="2" y="58"/>
                  </a:lnTo>
                  <a:lnTo>
                    <a:pt x="2" y="57"/>
                  </a:lnTo>
                  <a:lnTo>
                    <a:pt x="3" y="55"/>
                  </a:lnTo>
                  <a:lnTo>
                    <a:pt x="4" y="52"/>
                  </a:lnTo>
                  <a:lnTo>
                    <a:pt x="4" y="50"/>
                  </a:lnTo>
                  <a:lnTo>
                    <a:pt x="5" y="49"/>
                  </a:lnTo>
                  <a:lnTo>
                    <a:pt x="6" y="46"/>
                  </a:lnTo>
                  <a:lnTo>
                    <a:pt x="7" y="43"/>
                  </a:lnTo>
                  <a:lnTo>
                    <a:pt x="7" y="42"/>
                  </a:lnTo>
                  <a:lnTo>
                    <a:pt x="8" y="41"/>
                  </a:lnTo>
                  <a:lnTo>
                    <a:pt x="9" y="38"/>
                  </a:lnTo>
                  <a:lnTo>
                    <a:pt x="10" y="35"/>
                  </a:lnTo>
                  <a:lnTo>
                    <a:pt x="12" y="33"/>
                  </a:lnTo>
                  <a:lnTo>
                    <a:pt x="13" y="30"/>
                  </a:lnTo>
                  <a:lnTo>
                    <a:pt x="14" y="29"/>
                  </a:lnTo>
                  <a:lnTo>
                    <a:pt x="14" y="28"/>
                  </a:lnTo>
                  <a:lnTo>
                    <a:pt x="16" y="25"/>
                  </a:lnTo>
                  <a:lnTo>
                    <a:pt x="18" y="23"/>
                  </a:lnTo>
                  <a:lnTo>
                    <a:pt x="18" y="22"/>
                  </a:lnTo>
                  <a:lnTo>
                    <a:pt x="19" y="21"/>
                  </a:lnTo>
                  <a:lnTo>
                    <a:pt x="21" y="19"/>
                  </a:lnTo>
                  <a:lnTo>
                    <a:pt x="22" y="17"/>
                  </a:lnTo>
                  <a:lnTo>
                    <a:pt x="23" y="16"/>
                  </a:lnTo>
                  <a:lnTo>
                    <a:pt x="24" y="15"/>
                  </a:lnTo>
                  <a:lnTo>
                    <a:pt x="26" y="13"/>
                  </a:lnTo>
                  <a:lnTo>
                    <a:pt x="27" y="11"/>
                  </a:lnTo>
                  <a:lnTo>
                    <a:pt x="29" y="10"/>
                  </a:lnTo>
                  <a:lnTo>
                    <a:pt x="30" y="8"/>
                  </a:lnTo>
                  <a:lnTo>
                    <a:pt x="31" y="7"/>
                  </a:lnTo>
                  <a:lnTo>
                    <a:pt x="33" y="6"/>
                  </a:lnTo>
                  <a:lnTo>
                    <a:pt x="34" y="5"/>
                  </a:lnTo>
                  <a:lnTo>
                    <a:pt x="34" y="4"/>
                  </a:lnTo>
                  <a:lnTo>
                    <a:pt x="35" y="4"/>
                  </a:lnTo>
                  <a:lnTo>
                    <a:pt x="36" y="3"/>
                  </a:lnTo>
                  <a:lnTo>
                    <a:pt x="37" y="2"/>
                  </a:lnTo>
                  <a:lnTo>
                    <a:pt x="38" y="1"/>
                  </a:lnTo>
                  <a:lnTo>
                    <a:pt x="39" y="1"/>
                  </a:lnTo>
                  <a:lnTo>
                    <a:pt x="40" y="0"/>
                  </a:lnTo>
                  <a:lnTo>
                    <a:pt x="98" y="0"/>
                  </a:lnTo>
                  <a:lnTo>
                    <a:pt x="71" y="4"/>
                  </a:lnTo>
                  <a:lnTo>
                    <a:pt x="71" y="5"/>
                  </a:lnTo>
                  <a:lnTo>
                    <a:pt x="68" y="6"/>
                  </a:lnTo>
                  <a:lnTo>
                    <a:pt x="65" y="7"/>
                  </a:lnTo>
                  <a:lnTo>
                    <a:pt x="51" y="16"/>
                  </a:lnTo>
                  <a:lnTo>
                    <a:pt x="49" y="17"/>
                  </a:lnTo>
                  <a:lnTo>
                    <a:pt x="28" y="42"/>
                  </a:lnTo>
                  <a:lnTo>
                    <a:pt x="27" y="43"/>
                  </a:lnTo>
                  <a:lnTo>
                    <a:pt x="22" y="57"/>
                  </a:lnTo>
                  <a:lnTo>
                    <a:pt x="22" y="58"/>
                  </a:lnTo>
                  <a:lnTo>
                    <a:pt x="21" y="61"/>
                  </a:lnTo>
                  <a:lnTo>
                    <a:pt x="20" y="64"/>
                  </a:lnTo>
                  <a:lnTo>
                    <a:pt x="20" y="67"/>
                  </a:lnTo>
                  <a:lnTo>
                    <a:pt x="19" y="70"/>
                  </a:lnTo>
                  <a:lnTo>
                    <a:pt x="19" y="72"/>
                  </a:lnTo>
                  <a:lnTo>
                    <a:pt x="19" y="73"/>
                  </a:lnTo>
                  <a:lnTo>
                    <a:pt x="19" y="76"/>
                  </a:lnTo>
                  <a:lnTo>
                    <a:pt x="19" y="80"/>
                  </a:lnTo>
                  <a:lnTo>
                    <a:pt x="20" y="95"/>
                  </a:lnTo>
                  <a:lnTo>
                    <a:pt x="21" y="98"/>
                  </a:lnTo>
                  <a:lnTo>
                    <a:pt x="22" y="101"/>
                  </a:lnTo>
                  <a:lnTo>
                    <a:pt x="22" y="102"/>
                  </a:lnTo>
                  <a:lnTo>
                    <a:pt x="23" y="104"/>
                  </a:lnTo>
                  <a:lnTo>
                    <a:pt x="24" y="107"/>
                  </a:lnTo>
                  <a:lnTo>
                    <a:pt x="24" y="109"/>
                  </a:lnTo>
                  <a:lnTo>
                    <a:pt x="25" y="110"/>
                  </a:lnTo>
                  <a:lnTo>
                    <a:pt x="32" y="124"/>
                  </a:lnTo>
                  <a:lnTo>
                    <a:pt x="43" y="137"/>
                  </a:lnTo>
                  <a:lnTo>
                    <a:pt x="44" y="138"/>
                  </a:lnTo>
                  <a:lnTo>
                    <a:pt x="47" y="140"/>
                  </a:lnTo>
                  <a:lnTo>
                    <a:pt x="49" y="142"/>
                  </a:lnTo>
                  <a:lnTo>
                    <a:pt x="51" y="143"/>
                  </a:lnTo>
                  <a:lnTo>
                    <a:pt x="52" y="144"/>
                  </a:lnTo>
                  <a:lnTo>
                    <a:pt x="65" y="152"/>
                  </a:lnTo>
                  <a:lnTo>
                    <a:pt x="68" y="153"/>
                  </a:lnTo>
                  <a:lnTo>
                    <a:pt x="71" y="154"/>
                  </a:lnTo>
                  <a:lnTo>
                    <a:pt x="71" y="155"/>
                  </a:lnTo>
                  <a:lnTo>
                    <a:pt x="74" y="155"/>
                  </a:lnTo>
                  <a:lnTo>
                    <a:pt x="77" y="156"/>
                  </a:lnTo>
                  <a:lnTo>
                    <a:pt x="80" y="157"/>
                  </a:lnTo>
                  <a:lnTo>
                    <a:pt x="83" y="158"/>
                  </a:lnTo>
                  <a:lnTo>
                    <a:pt x="86" y="158"/>
                  </a:lnTo>
                  <a:lnTo>
                    <a:pt x="89" y="159"/>
                  </a:lnTo>
                  <a:lnTo>
                    <a:pt x="92" y="159"/>
                  </a:lnTo>
                  <a:lnTo>
                    <a:pt x="95" y="159"/>
                  </a:lnTo>
                  <a:lnTo>
                    <a:pt x="98" y="159"/>
                  </a:lnTo>
                </a:path>
              </a:pathLst>
            </a:custGeom>
            <a:solidFill>
              <a:srgbClr val="E86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385" name="未知">
              <a:extLst>
                <a:ext uri="{FF2B5EF4-FFF2-40B4-BE49-F238E27FC236}">
                  <a16:creationId xmlns:a16="http://schemas.microsoft.com/office/drawing/2014/main" id="{D4A5EA77-0968-3F80-5FAC-D5B187C48C94}"/>
                </a:ext>
              </a:extLst>
            </p:cNvPr>
            <p:cNvSpPr>
              <a:spLocks/>
            </p:cNvSpPr>
            <p:nvPr/>
          </p:nvSpPr>
          <p:spPr bwMode="auto">
            <a:xfrm>
              <a:off x="648" y="1493"/>
              <a:ext cx="39" cy="64"/>
            </a:xfrm>
            <a:custGeom>
              <a:avLst/>
              <a:gdLst>
                <a:gd name="T0" fmla="*/ 0 w 99"/>
                <a:gd name="T1" fmla="*/ 0 h 159"/>
                <a:gd name="T2" fmla="*/ 0 w 99"/>
                <a:gd name="T3" fmla="*/ 0 h 159"/>
                <a:gd name="T4" fmla="*/ 0 w 99"/>
                <a:gd name="T5" fmla="*/ 0 h 159"/>
                <a:gd name="T6" fmla="*/ 0 w 99"/>
                <a:gd name="T7" fmla="*/ 0 h 159"/>
                <a:gd name="T8" fmla="*/ 0 w 99"/>
                <a:gd name="T9" fmla="*/ 0 h 159"/>
                <a:gd name="T10" fmla="*/ 0 w 99"/>
                <a:gd name="T11" fmla="*/ 0 h 159"/>
                <a:gd name="T12" fmla="*/ 0 w 99"/>
                <a:gd name="T13" fmla="*/ 0 h 159"/>
                <a:gd name="T14" fmla="*/ 0 w 99"/>
                <a:gd name="T15" fmla="*/ 0 h 159"/>
                <a:gd name="T16" fmla="*/ 0 w 99"/>
                <a:gd name="T17" fmla="*/ 0 h 159"/>
                <a:gd name="T18" fmla="*/ 0 w 99"/>
                <a:gd name="T19" fmla="*/ 0 h 159"/>
                <a:gd name="T20" fmla="*/ 0 w 99"/>
                <a:gd name="T21" fmla="*/ 0 h 159"/>
                <a:gd name="T22" fmla="*/ 0 w 99"/>
                <a:gd name="T23" fmla="*/ 0 h 159"/>
                <a:gd name="T24" fmla="*/ 0 w 99"/>
                <a:gd name="T25" fmla="*/ 0 h 159"/>
                <a:gd name="T26" fmla="*/ 0 w 99"/>
                <a:gd name="T27" fmla="*/ 0 h 159"/>
                <a:gd name="T28" fmla="*/ 0 w 99"/>
                <a:gd name="T29" fmla="*/ 0 h 159"/>
                <a:gd name="T30" fmla="*/ 0 w 99"/>
                <a:gd name="T31" fmla="*/ 0 h 159"/>
                <a:gd name="T32" fmla="*/ 0 w 99"/>
                <a:gd name="T33" fmla="*/ 0 h 159"/>
                <a:gd name="T34" fmla="*/ 0 w 99"/>
                <a:gd name="T35" fmla="*/ 0 h 159"/>
                <a:gd name="T36" fmla="*/ 0 w 99"/>
                <a:gd name="T37" fmla="*/ 0 h 159"/>
                <a:gd name="T38" fmla="*/ 0 w 99"/>
                <a:gd name="T39" fmla="*/ 0 h 159"/>
                <a:gd name="T40" fmla="*/ 0 w 99"/>
                <a:gd name="T41" fmla="*/ 0 h 159"/>
                <a:gd name="T42" fmla="*/ 0 w 99"/>
                <a:gd name="T43" fmla="*/ 0 h 159"/>
                <a:gd name="T44" fmla="*/ 0 w 99"/>
                <a:gd name="T45" fmla="*/ 0 h 159"/>
                <a:gd name="T46" fmla="*/ 0 w 99"/>
                <a:gd name="T47" fmla="*/ 0 h 159"/>
                <a:gd name="T48" fmla="*/ 0 w 99"/>
                <a:gd name="T49" fmla="*/ 0 h 159"/>
                <a:gd name="T50" fmla="*/ 0 w 99"/>
                <a:gd name="T51" fmla="*/ 0 h 159"/>
                <a:gd name="T52" fmla="*/ 0 w 99"/>
                <a:gd name="T53" fmla="*/ 0 h 159"/>
                <a:gd name="T54" fmla="*/ 0 w 99"/>
                <a:gd name="T55" fmla="*/ 0 h 159"/>
                <a:gd name="T56" fmla="*/ 0 w 99"/>
                <a:gd name="T57" fmla="*/ 0 h 159"/>
                <a:gd name="T58" fmla="*/ 0 w 99"/>
                <a:gd name="T59" fmla="*/ 0 h 159"/>
                <a:gd name="T60" fmla="*/ 0 w 99"/>
                <a:gd name="T61" fmla="*/ 0 h 159"/>
                <a:gd name="T62" fmla="*/ 0 w 99"/>
                <a:gd name="T63" fmla="*/ 0 h 159"/>
                <a:gd name="T64" fmla="*/ 0 w 99"/>
                <a:gd name="T65" fmla="*/ 0 h 159"/>
                <a:gd name="T66" fmla="*/ 0 w 99"/>
                <a:gd name="T67" fmla="*/ 0 h 159"/>
                <a:gd name="T68" fmla="*/ 0 w 99"/>
                <a:gd name="T69" fmla="*/ 0 h 159"/>
                <a:gd name="T70" fmla="*/ 0 w 99"/>
                <a:gd name="T71" fmla="*/ 0 h 159"/>
                <a:gd name="T72" fmla="*/ 0 w 99"/>
                <a:gd name="T73" fmla="*/ 0 h 159"/>
                <a:gd name="T74" fmla="*/ 0 w 99"/>
                <a:gd name="T75" fmla="*/ 0 h 159"/>
                <a:gd name="T76" fmla="*/ 0 w 99"/>
                <a:gd name="T77" fmla="*/ 0 h 159"/>
                <a:gd name="T78" fmla="*/ 0 w 99"/>
                <a:gd name="T79" fmla="*/ 0 h 159"/>
                <a:gd name="T80" fmla="*/ 0 w 99"/>
                <a:gd name="T81" fmla="*/ 0 h 159"/>
                <a:gd name="T82" fmla="*/ 0 w 99"/>
                <a:gd name="T83" fmla="*/ 0 h 159"/>
                <a:gd name="T84" fmla="*/ 0 w 99"/>
                <a:gd name="T85" fmla="*/ 0 h 159"/>
                <a:gd name="T86" fmla="*/ 0 w 99"/>
                <a:gd name="T87" fmla="*/ 0 h 159"/>
                <a:gd name="T88" fmla="*/ 0 w 99"/>
                <a:gd name="T89" fmla="*/ 0 h 159"/>
                <a:gd name="T90" fmla="*/ 0 w 99"/>
                <a:gd name="T91" fmla="*/ 0 h 159"/>
                <a:gd name="T92" fmla="*/ 0 w 99"/>
                <a:gd name="T93" fmla="*/ 0 h 159"/>
                <a:gd name="T94" fmla="*/ 0 w 99"/>
                <a:gd name="T95" fmla="*/ 0 h 159"/>
                <a:gd name="T96" fmla="*/ 0 w 99"/>
                <a:gd name="T97" fmla="*/ 0 h 159"/>
                <a:gd name="T98" fmla="*/ 0 w 99"/>
                <a:gd name="T99" fmla="*/ 0 h 159"/>
                <a:gd name="T100" fmla="*/ 0 w 99"/>
                <a:gd name="T101" fmla="*/ 0 h 159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99" h="159">
                  <a:moveTo>
                    <a:pt x="0" y="159"/>
                  </a:moveTo>
                  <a:lnTo>
                    <a:pt x="34" y="152"/>
                  </a:lnTo>
                  <a:lnTo>
                    <a:pt x="52" y="140"/>
                  </a:lnTo>
                  <a:lnTo>
                    <a:pt x="54" y="138"/>
                  </a:lnTo>
                  <a:lnTo>
                    <a:pt x="55" y="137"/>
                  </a:lnTo>
                  <a:lnTo>
                    <a:pt x="57" y="136"/>
                  </a:lnTo>
                  <a:lnTo>
                    <a:pt x="58" y="134"/>
                  </a:lnTo>
                  <a:lnTo>
                    <a:pt x="61" y="131"/>
                  </a:lnTo>
                  <a:lnTo>
                    <a:pt x="72" y="114"/>
                  </a:lnTo>
                  <a:lnTo>
                    <a:pt x="74" y="110"/>
                  </a:lnTo>
                  <a:lnTo>
                    <a:pt x="78" y="99"/>
                  </a:lnTo>
                  <a:lnTo>
                    <a:pt x="78" y="98"/>
                  </a:lnTo>
                  <a:lnTo>
                    <a:pt x="78" y="95"/>
                  </a:lnTo>
                  <a:lnTo>
                    <a:pt x="79" y="92"/>
                  </a:lnTo>
                  <a:lnTo>
                    <a:pt x="79" y="91"/>
                  </a:lnTo>
                  <a:lnTo>
                    <a:pt x="80" y="87"/>
                  </a:lnTo>
                  <a:lnTo>
                    <a:pt x="80" y="86"/>
                  </a:lnTo>
                  <a:lnTo>
                    <a:pt x="80" y="83"/>
                  </a:lnTo>
                  <a:lnTo>
                    <a:pt x="80" y="79"/>
                  </a:lnTo>
                  <a:lnTo>
                    <a:pt x="80" y="76"/>
                  </a:lnTo>
                  <a:lnTo>
                    <a:pt x="78" y="64"/>
                  </a:lnTo>
                  <a:lnTo>
                    <a:pt x="78" y="61"/>
                  </a:lnTo>
                  <a:lnTo>
                    <a:pt x="78" y="60"/>
                  </a:lnTo>
                  <a:lnTo>
                    <a:pt x="76" y="56"/>
                  </a:lnTo>
                  <a:lnTo>
                    <a:pt x="76" y="55"/>
                  </a:lnTo>
                  <a:lnTo>
                    <a:pt x="75" y="53"/>
                  </a:lnTo>
                  <a:lnTo>
                    <a:pt x="74" y="50"/>
                  </a:lnTo>
                  <a:lnTo>
                    <a:pt x="74" y="49"/>
                  </a:lnTo>
                  <a:lnTo>
                    <a:pt x="72" y="45"/>
                  </a:lnTo>
                  <a:lnTo>
                    <a:pt x="72" y="44"/>
                  </a:lnTo>
                  <a:lnTo>
                    <a:pt x="70" y="42"/>
                  </a:lnTo>
                  <a:lnTo>
                    <a:pt x="69" y="38"/>
                  </a:lnTo>
                  <a:lnTo>
                    <a:pt x="66" y="35"/>
                  </a:lnTo>
                  <a:lnTo>
                    <a:pt x="65" y="33"/>
                  </a:lnTo>
                  <a:lnTo>
                    <a:pt x="64" y="31"/>
                  </a:lnTo>
                  <a:lnTo>
                    <a:pt x="61" y="28"/>
                  </a:lnTo>
                  <a:lnTo>
                    <a:pt x="52" y="19"/>
                  </a:lnTo>
                  <a:lnTo>
                    <a:pt x="50" y="17"/>
                  </a:lnTo>
                  <a:lnTo>
                    <a:pt x="48" y="16"/>
                  </a:lnTo>
                  <a:lnTo>
                    <a:pt x="47" y="15"/>
                  </a:lnTo>
                  <a:lnTo>
                    <a:pt x="44" y="13"/>
                  </a:lnTo>
                  <a:lnTo>
                    <a:pt x="42" y="11"/>
                  </a:lnTo>
                  <a:lnTo>
                    <a:pt x="39" y="10"/>
                  </a:lnTo>
                  <a:lnTo>
                    <a:pt x="36" y="8"/>
                  </a:lnTo>
                  <a:lnTo>
                    <a:pt x="34" y="7"/>
                  </a:lnTo>
                  <a:lnTo>
                    <a:pt x="31" y="6"/>
                  </a:lnTo>
                  <a:lnTo>
                    <a:pt x="28" y="5"/>
                  </a:lnTo>
                  <a:lnTo>
                    <a:pt x="27" y="4"/>
                  </a:lnTo>
                  <a:lnTo>
                    <a:pt x="25" y="4"/>
                  </a:lnTo>
                  <a:lnTo>
                    <a:pt x="0" y="0"/>
                  </a:lnTo>
                  <a:lnTo>
                    <a:pt x="58" y="0"/>
                  </a:lnTo>
                  <a:lnTo>
                    <a:pt x="59" y="0"/>
                  </a:lnTo>
                  <a:lnTo>
                    <a:pt x="63" y="4"/>
                  </a:lnTo>
                  <a:lnTo>
                    <a:pt x="64" y="4"/>
                  </a:lnTo>
                  <a:lnTo>
                    <a:pt x="69" y="8"/>
                  </a:lnTo>
                  <a:lnTo>
                    <a:pt x="70" y="10"/>
                  </a:lnTo>
                  <a:lnTo>
                    <a:pt x="75" y="15"/>
                  </a:lnTo>
                  <a:lnTo>
                    <a:pt x="75" y="16"/>
                  </a:lnTo>
                  <a:lnTo>
                    <a:pt x="76" y="17"/>
                  </a:lnTo>
                  <a:lnTo>
                    <a:pt x="78" y="19"/>
                  </a:lnTo>
                  <a:lnTo>
                    <a:pt x="97" y="61"/>
                  </a:lnTo>
                  <a:lnTo>
                    <a:pt x="98" y="64"/>
                  </a:lnTo>
                  <a:lnTo>
                    <a:pt x="99" y="79"/>
                  </a:lnTo>
                  <a:lnTo>
                    <a:pt x="99" y="83"/>
                  </a:lnTo>
                  <a:lnTo>
                    <a:pt x="99" y="86"/>
                  </a:lnTo>
                  <a:lnTo>
                    <a:pt x="99" y="87"/>
                  </a:lnTo>
                  <a:lnTo>
                    <a:pt x="98" y="91"/>
                  </a:lnTo>
                  <a:lnTo>
                    <a:pt x="98" y="92"/>
                  </a:lnTo>
                  <a:lnTo>
                    <a:pt x="98" y="95"/>
                  </a:lnTo>
                  <a:lnTo>
                    <a:pt x="97" y="98"/>
                  </a:lnTo>
                  <a:lnTo>
                    <a:pt x="97" y="99"/>
                  </a:lnTo>
                  <a:lnTo>
                    <a:pt x="96" y="103"/>
                  </a:lnTo>
                  <a:lnTo>
                    <a:pt x="96" y="104"/>
                  </a:lnTo>
                  <a:lnTo>
                    <a:pt x="95" y="106"/>
                  </a:lnTo>
                  <a:lnTo>
                    <a:pt x="90" y="121"/>
                  </a:lnTo>
                  <a:lnTo>
                    <a:pt x="84" y="131"/>
                  </a:lnTo>
                  <a:lnTo>
                    <a:pt x="82" y="134"/>
                  </a:lnTo>
                  <a:lnTo>
                    <a:pt x="81" y="136"/>
                  </a:lnTo>
                  <a:lnTo>
                    <a:pt x="80" y="137"/>
                  </a:lnTo>
                  <a:lnTo>
                    <a:pt x="80" y="138"/>
                  </a:lnTo>
                  <a:lnTo>
                    <a:pt x="78" y="140"/>
                  </a:lnTo>
                  <a:lnTo>
                    <a:pt x="76" y="142"/>
                  </a:lnTo>
                  <a:lnTo>
                    <a:pt x="75" y="143"/>
                  </a:lnTo>
                  <a:lnTo>
                    <a:pt x="75" y="144"/>
                  </a:lnTo>
                  <a:lnTo>
                    <a:pt x="73" y="146"/>
                  </a:lnTo>
                  <a:lnTo>
                    <a:pt x="66" y="153"/>
                  </a:lnTo>
                  <a:lnTo>
                    <a:pt x="65" y="154"/>
                  </a:lnTo>
                  <a:lnTo>
                    <a:pt x="64" y="154"/>
                  </a:lnTo>
                  <a:lnTo>
                    <a:pt x="63" y="155"/>
                  </a:lnTo>
                  <a:lnTo>
                    <a:pt x="62" y="156"/>
                  </a:lnTo>
                  <a:lnTo>
                    <a:pt x="61" y="157"/>
                  </a:lnTo>
                  <a:lnTo>
                    <a:pt x="60" y="158"/>
                  </a:lnTo>
                  <a:lnTo>
                    <a:pt x="59" y="159"/>
                  </a:lnTo>
                  <a:lnTo>
                    <a:pt x="58" y="159"/>
                  </a:lnTo>
                </a:path>
              </a:pathLst>
            </a:custGeom>
            <a:solidFill>
              <a:srgbClr val="E86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386" name="未知">
              <a:extLst>
                <a:ext uri="{FF2B5EF4-FFF2-40B4-BE49-F238E27FC236}">
                  <a16:creationId xmlns:a16="http://schemas.microsoft.com/office/drawing/2014/main" id="{8491DCF5-A683-3BE6-B4F2-2FDD9E809A9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5" y="1485"/>
              <a:ext cx="46" cy="8"/>
            </a:xfrm>
            <a:custGeom>
              <a:avLst/>
              <a:gdLst>
                <a:gd name="T0" fmla="*/ 0 w 116"/>
                <a:gd name="T1" fmla="*/ 0 h 19"/>
                <a:gd name="T2" fmla="*/ 0 w 116"/>
                <a:gd name="T3" fmla="*/ 0 h 19"/>
                <a:gd name="T4" fmla="*/ 0 w 116"/>
                <a:gd name="T5" fmla="*/ 0 h 19"/>
                <a:gd name="T6" fmla="*/ 0 w 116"/>
                <a:gd name="T7" fmla="*/ 0 h 19"/>
                <a:gd name="T8" fmla="*/ 0 w 116"/>
                <a:gd name="T9" fmla="*/ 0 h 19"/>
                <a:gd name="T10" fmla="*/ 0 w 116"/>
                <a:gd name="T11" fmla="*/ 0 h 19"/>
                <a:gd name="T12" fmla="*/ 0 w 116"/>
                <a:gd name="T13" fmla="*/ 0 h 19"/>
                <a:gd name="T14" fmla="*/ 0 w 116"/>
                <a:gd name="T15" fmla="*/ 0 h 19"/>
                <a:gd name="T16" fmla="*/ 0 w 116"/>
                <a:gd name="T17" fmla="*/ 0 h 19"/>
                <a:gd name="T18" fmla="*/ 0 w 116"/>
                <a:gd name="T19" fmla="*/ 0 h 19"/>
                <a:gd name="T20" fmla="*/ 0 w 116"/>
                <a:gd name="T21" fmla="*/ 0 h 19"/>
                <a:gd name="T22" fmla="*/ 0 w 116"/>
                <a:gd name="T23" fmla="*/ 0 h 19"/>
                <a:gd name="T24" fmla="*/ 0 w 116"/>
                <a:gd name="T25" fmla="*/ 0 h 19"/>
                <a:gd name="T26" fmla="*/ 0 w 116"/>
                <a:gd name="T27" fmla="*/ 0 h 19"/>
                <a:gd name="T28" fmla="*/ 0 w 116"/>
                <a:gd name="T29" fmla="*/ 0 h 19"/>
                <a:gd name="T30" fmla="*/ 0 w 116"/>
                <a:gd name="T31" fmla="*/ 0 h 19"/>
                <a:gd name="T32" fmla="*/ 0 w 116"/>
                <a:gd name="T33" fmla="*/ 0 h 19"/>
                <a:gd name="T34" fmla="*/ 0 w 116"/>
                <a:gd name="T35" fmla="*/ 0 h 19"/>
                <a:gd name="T36" fmla="*/ 0 w 116"/>
                <a:gd name="T37" fmla="*/ 0 h 19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116" h="19">
                  <a:moveTo>
                    <a:pt x="0" y="19"/>
                  </a:moveTo>
                  <a:lnTo>
                    <a:pt x="1" y="19"/>
                  </a:lnTo>
                  <a:lnTo>
                    <a:pt x="4" y="16"/>
                  </a:lnTo>
                  <a:lnTo>
                    <a:pt x="24" y="6"/>
                  </a:lnTo>
                  <a:lnTo>
                    <a:pt x="28" y="5"/>
                  </a:lnTo>
                  <a:lnTo>
                    <a:pt x="39" y="2"/>
                  </a:lnTo>
                  <a:lnTo>
                    <a:pt x="43" y="1"/>
                  </a:lnTo>
                  <a:lnTo>
                    <a:pt x="58" y="0"/>
                  </a:lnTo>
                  <a:lnTo>
                    <a:pt x="62" y="0"/>
                  </a:lnTo>
                  <a:lnTo>
                    <a:pt x="66" y="0"/>
                  </a:lnTo>
                  <a:lnTo>
                    <a:pt x="70" y="1"/>
                  </a:lnTo>
                  <a:lnTo>
                    <a:pt x="74" y="1"/>
                  </a:lnTo>
                  <a:lnTo>
                    <a:pt x="78" y="2"/>
                  </a:lnTo>
                  <a:lnTo>
                    <a:pt x="81" y="3"/>
                  </a:lnTo>
                  <a:lnTo>
                    <a:pt x="89" y="5"/>
                  </a:lnTo>
                  <a:lnTo>
                    <a:pt x="92" y="6"/>
                  </a:lnTo>
                  <a:lnTo>
                    <a:pt x="113" y="16"/>
                  </a:lnTo>
                  <a:lnTo>
                    <a:pt x="116" y="19"/>
                  </a:lnTo>
                </a:path>
              </a:pathLst>
            </a:custGeom>
            <a:solidFill>
              <a:srgbClr val="E86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387" name="未知">
              <a:extLst>
                <a:ext uri="{FF2B5EF4-FFF2-40B4-BE49-F238E27FC236}">
                  <a16:creationId xmlns:a16="http://schemas.microsoft.com/office/drawing/2014/main" id="{44CC56E2-9DB1-6CF8-F4A0-9B937DDE06C9}"/>
                </a:ext>
              </a:extLst>
            </p:cNvPr>
            <p:cNvSpPr>
              <a:spLocks/>
            </p:cNvSpPr>
            <p:nvPr/>
          </p:nvSpPr>
          <p:spPr bwMode="auto">
            <a:xfrm>
              <a:off x="616" y="1493"/>
              <a:ext cx="64" cy="64"/>
            </a:xfrm>
            <a:custGeom>
              <a:avLst/>
              <a:gdLst>
                <a:gd name="T0" fmla="*/ 0 w 159"/>
                <a:gd name="T1" fmla="*/ 0 h 159"/>
                <a:gd name="T2" fmla="*/ 0 w 159"/>
                <a:gd name="T3" fmla="*/ 0 h 159"/>
                <a:gd name="T4" fmla="*/ 0 w 159"/>
                <a:gd name="T5" fmla="*/ 0 h 159"/>
                <a:gd name="T6" fmla="*/ 0 w 159"/>
                <a:gd name="T7" fmla="*/ 0 h 159"/>
                <a:gd name="T8" fmla="*/ 0 w 159"/>
                <a:gd name="T9" fmla="*/ 0 h 159"/>
                <a:gd name="T10" fmla="*/ 0 w 159"/>
                <a:gd name="T11" fmla="*/ 0 h 159"/>
                <a:gd name="T12" fmla="*/ 0 w 159"/>
                <a:gd name="T13" fmla="*/ 0 h 159"/>
                <a:gd name="T14" fmla="*/ 0 w 159"/>
                <a:gd name="T15" fmla="*/ 0 h 159"/>
                <a:gd name="T16" fmla="*/ 0 w 159"/>
                <a:gd name="T17" fmla="*/ 0 h 159"/>
                <a:gd name="T18" fmla="*/ 0 w 159"/>
                <a:gd name="T19" fmla="*/ 0 h 159"/>
                <a:gd name="T20" fmla="*/ 0 w 159"/>
                <a:gd name="T21" fmla="*/ 0 h 159"/>
                <a:gd name="T22" fmla="*/ 0 w 159"/>
                <a:gd name="T23" fmla="*/ 0 h 159"/>
                <a:gd name="T24" fmla="*/ 0 w 159"/>
                <a:gd name="T25" fmla="*/ 0 h 159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59" h="159">
                  <a:moveTo>
                    <a:pt x="136" y="136"/>
                  </a:moveTo>
                  <a:lnTo>
                    <a:pt x="79" y="159"/>
                  </a:lnTo>
                  <a:lnTo>
                    <a:pt x="76" y="159"/>
                  </a:lnTo>
                  <a:lnTo>
                    <a:pt x="21" y="134"/>
                  </a:lnTo>
                  <a:lnTo>
                    <a:pt x="0" y="80"/>
                  </a:lnTo>
                  <a:lnTo>
                    <a:pt x="0" y="76"/>
                  </a:lnTo>
                  <a:lnTo>
                    <a:pt x="25" y="21"/>
                  </a:lnTo>
                  <a:lnTo>
                    <a:pt x="79" y="0"/>
                  </a:lnTo>
                  <a:lnTo>
                    <a:pt x="83" y="0"/>
                  </a:lnTo>
                  <a:lnTo>
                    <a:pt x="140" y="28"/>
                  </a:lnTo>
                  <a:lnTo>
                    <a:pt x="159" y="79"/>
                  </a:lnTo>
                  <a:lnTo>
                    <a:pt x="159" y="86"/>
                  </a:lnTo>
                  <a:lnTo>
                    <a:pt x="136" y="136"/>
                  </a:lnTo>
                  <a:close/>
                </a:path>
              </a:pathLst>
            </a:custGeom>
            <a:noFill/>
            <a:ln w="635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388" name="未知">
              <a:extLst>
                <a:ext uri="{FF2B5EF4-FFF2-40B4-BE49-F238E27FC236}">
                  <a16:creationId xmlns:a16="http://schemas.microsoft.com/office/drawing/2014/main" id="{CF113447-ACB8-1A75-07D6-F77DE39728B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9" y="1485"/>
              <a:ext cx="78" cy="79"/>
            </a:xfrm>
            <a:custGeom>
              <a:avLst/>
              <a:gdLst>
                <a:gd name="T0" fmla="*/ 0 w 197"/>
                <a:gd name="T1" fmla="*/ 0 h 197"/>
                <a:gd name="T2" fmla="*/ 0 w 197"/>
                <a:gd name="T3" fmla="*/ 0 h 197"/>
                <a:gd name="T4" fmla="*/ 0 w 197"/>
                <a:gd name="T5" fmla="*/ 0 h 197"/>
                <a:gd name="T6" fmla="*/ 0 w 197"/>
                <a:gd name="T7" fmla="*/ 0 h 197"/>
                <a:gd name="T8" fmla="*/ 0 w 197"/>
                <a:gd name="T9" fmla="*/ 0 h 197"/>
                <a:gd name="T10" fmla="*/ 0 w 197"/>
                <a:gd name="T11" fmla="*/ 0 h 197"/>
                <a:gd name="T12" fmla="*/ 0 w 197"/>
                <a:gd name="T13" fmla="*/ 0 h 197"/>
                <a:gd name="T14" fmla="*/ 0 w 197"/>
                <a:gd name="T15" fmla="*/ 0 h 197"/>
                <a:gd name="T16" fmla="*/ 0 w 197"/>
                <a:gd name="T17" fmla="*/ 0 h 197"/>
                <a:gd name="T18" fmla="*/ 0 w 197"/>
                <a:gd name="T19" fmla="*/ 0 h 197"/>
                <a:gd name="T20" fmla="*/ 0 w 197"/>
                <a:gd name="T21" fmla="*/ 0 h 197"/>
                <a:gd name="T22" fmla="*/ 0 w 197"/>
                <a:gd name="T23" fmla="*/ 0 h 197"/>
                <a:gd name="T24" fmla="*/ 0 w 197"/>
                <a:gd name="T25" fmla="*/ 0 h 197"/>
                <a:gd name="T26" fmla="*/ 0 w 197"/>
                <a:gd name="T27" fmla="*/ 0 h 197"/>
                <a:gd name="T28" fmla="*/ 0 w 197"/>
                <a:gd name="T29" fmla="*/ 0 h 197"/>
                <a:gd name="T30" fmla="*/ 0 w 197"/>
                <a:gd name="T31" fmla="*/ 0 h 197"/>
                <a:gd name="T32" fmla="*/ 0 w 197"/>
                <a:gd name="T33" fmla="*/ 0 h 197"/>
                <a:gd name="T34" fmla="*/ 0 w 197"/>
                <a:gd name="T35" fmla="*/ 0 h 19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197" h="197">
                  <a:moveTo>
                    <a:pt x="168" y="29"/>
                  </a:moveTo>
                  <a:lnTo>
                    <a:pt x="114" y="1"/>
                  </a:lnTo>
                  <a:lnTo>
                    <a:pt x="98" y="0"/>
                  </a:lnTo>
                  <a:lnTo>
                    <a:pt x="94" y="0"/>
                  </a:lnTo>
                  <a:lnTo>
                    <a:pt x="37" y="21"/>
                  </a:lnTo>
                  <a:lnTo>
                    <a:pt x="2" y="76"/>
                  </a:lnTo>
                  <a:lnTo>
                    <a:pt x="0" y="98"/>
                  </a:lnTo>
                  <a:lnTo>
                    <a:pt x="0" y="106"/>
                  </a:lnTo>
                  <a:lnTo>
                    <a:pt x="23" y="162"/>
                  </a:lnTo>
                  <a:lnTo>
                    <a:pt x="75" y="194"/>
                  </a:lnTo>
                  <a:lnTo>
                    <a:pt x="98" y="197"/>
                  </a:lnTo>
                  <a:lnTo>
                    <a:pt x="102" y="197"/>
                  </a:lnTo>
                  <a:lnTo>
                    <a:pt x="159" y="176"/>
                  </a:lnTo>
                  <a:lnTo>
                    <a:pt x="193" y="125"/>
                  </a:lnTo>
                  <a:lnTo>
                    <a:pt x="197" y="98"/>
                  </a:lnTo>
                  <a:lnTo>
                    <a:pt x="197" y="95"/>
                  </a:lnTo>
                  <a:lnTo>
                    <a:pt x="176" y="38"/>
                  </a:lnTo>
                  <a:lnTo>
                    <a:pt x="168" y="29"/>
                  </a:lnTo>
                  <a:close/>
                </a:path>
              </a:pathLst>
            </a:custGeom>
            <a:noFill/>
            <a:ln w="635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389" name="未知">
              <a:extLst>
                <a:ext uri="{FF2B5EF4-FFF2-40B4-BE49-F238E27FC236}">
                  <a16:creationId xmlns:a16="http://schemas.microsoft.com/office/drawing/2014/main" id="{F7984D8C-74FF-1B27-A341-2A07807CCA2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7" y="1535"/>
              <a:ext cx="22" cy="4"/>
            </a:xfrm>
            <a:custGeom>
              <a:avLst/>
              <a:gdLst>
                <a:gd name="T0" fmla="*/ 0 w 55"/>
                <a:gd name="T1" fmla="*/ 0 h 12"/>
                <a:gd name="T2" fmla="*/ 0 w 55"/>
                <a:gd name="T3" fmla="*/ 0 h 12"/>
                <a:gd name="T4" fmla="*/ 0 w 55"/>
                <a:gd name="T5" fmla="*/ 0 h 12"/>
                <a:gd name="T6" fmla="*/ 0 w 55"/>
                <a:gd name="T7" fmla="*/ 0 h 12"/>
                <a:gd name="T8" fmla="*/ 0 w 55"/>
                <a:gd name="T9" fmla="*/ 0 h 12"/>
                <a:gd name="T10" fmla="*/ 0 w 55"/>
                <a:gd name="T11" fmla="*/ 0 h 12"/>
                <a:gd name="T12" fmla="*/ 0 w 55"/>
                <a:gd name="T13" fmla="*/ 0 h 12"/>
                <a:gd name="T14" fmla="*/ 0 w 55"/>
                <a:gd name="T15" fmla="*/ 0 h 12"/>
                <a:gd name="T16" fmla="*/ 0 w 55"/>
                <a:gd name="T17" fmla="*/ 0 h 12"/>
                <a:gd name="T18" fmla="*/ 0 w 55"/>
                <a:gd name="T19" fmla="*/ 0 h 12"/>
                <a:gd name="T20" fmla="*/ 0 w 55"/>
                <a:gd name="T21" fmla="*/ 0 h 12"/>
                <a:gd name="T22" fmla="*/ 0 w 55"/>
                <a:gd name="T23" fmla="*/ 0 h 12"/>
                <a:gd name="T24" fmla="*/ 0 w 55"/>
                <a:gd name="T25" fmla="*/ 0 h 12"/>
                <a:gd name="T26" fmla="*/ 0 w 55"/>
                <a:gd name="T27" fmla="*/ 0 h 12"/>
                <a:gd name="T28" fmla="*/ 0 w 55"/>
                <a:gd name="T29" fmla="*/ 0 h 12"/>
                <a:gd name="T30" fmla="*/ 0 w 55"/>
                <a:gd name="T31" fmla="*/ 0 h 12"/>
                <a:gd name="T32" fmla="*/ 0 w 55"/>
                <a:gd name="T33" fmla="*/ 0 h 12"/>
                <a:gd name="T34" fmla="*/ 0 w 55"/>
                <a:gd name="T35" fmla="*/ 0 h 12"/>
                <a:gd name="T36" fmla="*/ 0 w 55"/>
                <a:gd name="T37" fmla="*/ 0 h 12"/>
                <a:gd name="T38" fmla="*/ 0 w 55"/>
                <a:gd name="T39" fmla="*/ 0 h 12"/>
                <a:gd name="T40" fmla="*/ 0 w 55"/>
                <a:gd name="T41" fmla="*/ 0 h 12"/>
                <a:gd name="T42" fmla="*/ 0 w 55"/>
                <a:gd name="T43" fmla="*/ 0 h 12"/>
                <a:gd name="T44" fmla="*/ 0 w 55"/>
                <a:gd name="T45" fmla="*/ 0 h 12"/>
                <a:gd name="T46" fmla="*/ 0 w 55"/>
                <a:gd name="T47" fmla="*/ 0 h 12"/>
                <a:gd name="T48" fmla="*/ 0 w 55"/>
                <a:gd name="T49" fmla="*/ 0 h 12"/>
                <a:gd name="T50" fmla="*/ 0 w 55"/>
                <a:gd name="T51" fmla="*/ 0 h 12"/>
                <a:gd name="T52" fmla="*/ 0 w 55"/>
                <a:gd name="T53" fmla="*/ 0 h 12"/>
                <a:gd name="T54" fmla="*/ 0 w 55"/>
                <a:gd name="T55" fmla="*/ 0 h 12"/>
                <a:gd name="T56" fmla="*/ 0 w 55"/>
                <a:gd name="T57" fmla="*/ 0 h 12"/>
                <a:gd name="T58" fmla="*/ 0 w 55"/>
                <a:gd name="T59" fmla="*/ 0 h 12"/>
                <a:gd name="T60" fmla="*/ 0 w 55"/>
                <a:gd name="T61" fmla="*/ 0 h 12"/>
                <a:gd name="T62" fmla="*/ 0 w 55"/>
                <a:gd name="T63" fmla="*/ 0 h 12"/>
                <a:gd name="T64" fmla="*/ 0 w 55"/>
                <a:gd name="T65" fmla="*/ 0 h 12"/>
                <a:gd name="T66" fmla="*/ 0 w 55"/>
                <a:gd name="T67" fmla="*/ 0 h 12"/>
                <a:gd name="T68" fmla="*/ 0 w 55"/>
                <a:gd name="T69" fmla="*/ 0 h 12"/>
                <a:gd name="T70" fmla="*/ 0 w 55"/>
                <a:gd name="T71" fmla="*/ 0 h 12"/>
                <a:gd name="T72" fmla="*/ 0 w 55"/>
                <a:gd name="T73" fmla="*/ 0 h 12"/>
                <a:gd name="T74" fmla="*/ 0 w 55"/>
                <a:gd name="T75" fmla="*/ 0 h 12"/>
                <a:gd name="T76" fmla="*/ 0 w 55"/>
                <a:gd name="T77" fmla="*/ 0 h 12"/>
                <a:gd name="T78" fmla="*/ 0 w 55"/>
                <a:gd name="T79" fmla="*/ 0 h 12"/>
                <a:gd name="T80" fmla="*/ 0 w 55"/>
                <a:gd name="T81" fmla="*/ 0 h 12"/>
                <a:gd name="T82" fmla="*/ 0 w 55"/>
                <a:gd name="T83" fmla="*/ 0 h 12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55" h="12">
                  <a:moveTo>
                    <a:pt x="27" y="12"/>
                  </a:moveTo>
                  <a:lnTo>
                    <a:pt x="26" y="12"/>
                  </a:lnTo>
                  <a:lnTo>
                    <a:pt x="24" y="12"/>
                  </a:lnTo>
                  <a:lnTo>
                    <a:pt x="23" y="12"/>
                  </a:lnTo>
                  <a:lnTo>
                    <a:pt x="22" y="12"/>
                  </a:lnTo>
                  <a:lnTo>
                    <a:pt x="20" y="12"/>
                  </a:lnTo>
                  <a:lnTo>
                    <a:pt x="15" y="10"/>
                  </a:lnTo>
                  <a:lnTo>
                    <a:pt x="13" y="9"/>
                  </a:lnTo>
                  <a:lnTo>
                    <a:pt x="12" y="9"/>
                  </a:lnTo>
                  <a:lnTo>
                    <a:pt x="11" y="8"/>
                  </a:lnTo>
                  <a:lnTo>
                    <a:pt x="9" y="8"/>
                  </a:lnTo>
                  <a:lnTo>
                    <a:pt x="8" y="7"/>
                  </a:lnTo>
                  <a:lnTo>
                    <a:pt x="7" y="6"/>
                  </a:lnTo>
                  <a:lnTo>
                    <a:pt x="6" y="5"/>
                  </a:lnTo>
                  <a:lnTo>
                    <a:pt x="5" y="4"/>
                  </a:lnTo>
                  <a:lnTo>
                    <a:pt x="3" y="3"/>
                  </a:lnTo>
                  <a:lnTo>
                    <a:pt x="2" y="2"/>
                  </a:lnTo>
                  <a:lnTo>
                    <a:pt x="1" y="1"/>
                  </a:lnTo>
                  <a:lnTo>
                    <a:pt x="0" y="0"/>
                  </a:lnTo>
                  <a:lnTo>
                    <a:pt x="55" y="0"/>
                  </a:lnTo>
                  <a:lnTo>
                    <a:pt x="54" y="0"/>
                  </a:lnTo>
                  <a:lnTo>
                    <a:pt x="53" y="1"/>
                  </a:lnTo>
                  <a:lnTo>
                    <a:pt x="52" y="2"/>
                  </a:lnTo>
                  <a:lnTo>
                    <a:pt x="51" y="3"/>
                  </a:lnTo>
                  <a:lnTo>
                    <a:pt x="50" y="4"/>
                  </a:lnTo>
                  <a:lnTo>
                    <a:pt x="49" y="5"/>
                  </a:lnTo>
                  <a:lnTo>
                    <a:pt x="48" y="6"/>
                  </a:lnTo>
                  <a:lnTo>
                    <a:pt x="46" y="7"/>
                  </a:lnTo>
                  <a:lnTo>
                    <a:pt x="45" y="8"/>
                  </a:lnTo>
                  <a:lnTo>
                    <a:pt x="44" y="8"/>
                  </a:lnTo>
                  <a:lnTo>
                    <a:pt x="43" y="9"/>
                  </a:lnTo>
                  <a:lnTo>
                    <a:pt x="41" y="9"/>
                  </a:lnTo>
                  <a:lnTo>
                    <a:pt x="40" y="10"/>
                  </a:lnTo>
                  <a:lnTo>
                    <a:pt x="39" y="10"/>
                  </a:lnTo>
                  <a:lnTo>
                    <a:pt x="37" y="11"/>
                  </a:lnTo>
                  <a:lnTo>
                    <a:pt x="36" y="11"/>
                  </a:lnTo>
                  <a:lnTo>
                    <a:pt x="35" y="12"/>
                  </a:lnTo>
                  <a:lnTo>
                    <a:pt x="33" y="12"/>
                  </a:lnTo>
                  <a:lnTo>
                    <a:pt x="32" y="12"/>
                  </a:lnTo>
                  <a:lnTo>
                    <a:pt x="29" y="12"/>
                  </a:lnTo>
                  <a:lnTo>
                    <a:pt x="27" y="12"/>
                  </a:lnTo>
                  <a:close/>
                </a:path>
              </a:pathLst>
            </a:custGeom>
            <a:solidFill>
              <a:srgbClr val="E86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390" name="未知">
              <a:extLst>
                <a:ext uri="{FF2B5EF4-FFF2-40B4-BE49-F238E27FC236}">
                  <a16:creationId xmlns:a16="http://schemas.microsoft.com/office/drawing/2014/main" id="{695ADAB8-CE2A-9C33-4540-0190E819808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3" y="1515"/>
              <a:ext cx="15" cy="20"/>
            </a:xfrm>
            <a:custGeom>
              <a:avLst/>
              <a:gdLst>
                <a:gd name="T0" fmla="*/ 0 w 36"/>
                <a:gd name="T1" fmla="*/ 0 h 49"/>
                <a:gd name="T2" fmla="*/ 0 w 36"/>
                <a:gd name="T3" fmla="*/ 0 h 49"/>
                <a:gd name="T4" fmla="*/ 0 w 36"/>
                <a:gd name="T5" fmla="*/ 0 h 49"/>
                <a:gd name="T6" fmla="*/ 0 w 36"/>
                <a:gd name="T7" fmla="*/ 0 h 49"/>
                <a:gd name="T8" fmla="*/ 0 w 36"/>
                <a:gd name="T9" fmla="*/ 0 h 49"/>
                <a:gd name="T10" fmla="*/ 0 w 36"/>
                <a:gd name="T11" fmla="*/ 0 h 49"/>
                <a:gd name="T12" fmla="*/ 0 w 36"/>
                <a:gd name="T13" fmla="*/ 0 h 49"/>
                <a:gd name="T14" fmla="*/ 0 w 36"/>
                <a:gd name="T15" fmla="*/ 0 h 49"/>
                <a:gd name="T16" fmla="*/ 0 w 36"/>
                <a:gd name="T17" fmla="*/ 0 h 49"/>
                <a:gd name="T18" fmla="*/ 0 w 36"/>
                <a:gd name="T19" fmla="*/ 0 h 49"/>
                <a:gd name="T20" fmla="*/ 0 w 36"/>
                <a:gd name="T21" fmla="*/ 0 h 49"/>
                <a:gd name="T22" fmla="*/ 0 w 36"/>
                <a:gd name="T23" fmla="*/ 0 h 49"/>
                <a:gd name="T24" fmla="*/ 0 w 36"/>
                <a:gd name="T25" fmla="*/ 0 h 49"/>
                <a:gd name="T26" fmla="*/ 0 w 36"/>
                <a:gd name="T27" fmla="*/ 0 h 49"/>
                <a:gd name="T28" fmla="*/ 0 w 36"/>
                <a:gd name="T29" fmla="*/ 0 h 49"/>
                <a:gd name="T30" fmla="*/ 0 w 36"/>
                <a:gd name="T31" fmla="*/ 0 h 49"/>
                <a:gd name="T32" fmla="*/ 0 w 36"/>
                <a:gd name="T33" fmla="*/ 0 h 49"/>
                <a:gd name="T34" fmla="*/ 0 w 36"/>
                <a:gd name="T35" fmla="*/ 0 h 49"/>
                <a:gd name="T36" fmla="*/ 0 w 36"/>
                <a:gd name="T37" fmla="*/ 0 h 49"/>
                <a:gd name="T38" fmla="*/ 0 w 36"/>
                <a:gd name="T39" fmla="*/ 0 h 49"/>
                <a:gd name="T40" fmla="*/ 0 w 36"/>
                <a:gd name="T41" fmla="*/ 0 h 49"/>
                <a:gd name="T42" fmla="*/ 0 w 36"/>
                <a:gd name="T43" fmla="*/ 0 h 49"/>
                <a:gd name="T44" fmla="*/ 0 w 36"/>
                <a:gd name="T45" fmla="*/ 0 h 49"/>
                <a:gd name="T46" fmla="*/ 0 w 36"/>
                <a:gd name="T47" fmla="*/ 0 h 49"/>
                <a:gd name="T48" fmla="*/ 0 w 36"/>
                <a:gd name="T49" fmla="*/ 0 h 49"/>
                <a:gd name="T50" fmla="*/ 0 w 36"/>
                <a:gd name="T51" fmla="*/ 0 h 49"/>
                <a:gd name="T52" fmla="*/ 0 w 36"/>
                <a:gd name="T53" fmla="*/ 0 h 49"/>
                <a:gd name="T54" fmla="*/ 0 w 36"/>
                <a:gd name="T55" fmla="*/ 0 h 49"/>
                <a:gd name="T56" fmla="*/ 0 w 36"/>
                <a:gd name="T57" fmla="*/ 0 h 49"/>
                <a:gd name="T58" fmla="*/ 0 w 36"/>
                <a:gd name="T59" fmla="*/ 0 h 49"/>
                <a:gd name="T60" fmla="*/ 0 w 36"/>
                <a:gd name="T61" fmla="*/ 0 h 49"/>
                <a:gd name="T62" fmla="*/ 0 w 36"/>
                <a:gd name="T63" fmla="*/ 0 h 49"/>
                <a:gd name="T64" fmla="*/ 0 w 36"/>
                <a:gd name="T65" fmla="*/ 0 h 49"/>
                <a:gd name="T66" fmla="*/ 0 w 36"/>
                <a:gd name="T67" fmla="*/ 0 h 49"/>
                <a:gd name="T68" fmla="*/ 0 w 36"/>
                <a:gd name="T69" fmla="*/ 0 h 49"/>
                <a:gd name="T70" fmla="*/ 0 w 36"/>
                <a:gd name="T71" fmla="*/ 0 h 49"/>
                <a:gd name="T72" fmla="*/ 0 w 36"/>
                <a:gd name="T73" fmla="*/ 0 h 49"/>
                <a:gd name="T74" fmla="*/ 0 w 36"/>
                <a:gd name="T75" fmla="*/ 0 h 49"/>
                <a:gd name="T76" fmla="*/ 0 w 36"/>
                <a:gd name="T77" fmla="*/ 0 h 49"/>
                <a:gd name="T78" fmla="*/ 0 w 36"/>
                <a:gd name="T79" fmla="*/ 0 h 49"/>
                <a:gd name="T80" fmla="*/ 0 w 36"/>
                <a:gd name="T81" fmla="*/ 0 h 49"/>
                <a:gd name="T82" fmla="*/ 0 w 36"/>
                <a:gd name="T83" fmla="*/ 0 h 49"/>
                <a:gd name="T84" fmla="*/ 0 w 36"/>
                <a:gd name="T85" fmla="*/ 0 h 49"/>
                <a:gd name="T86" fmla="*/ 0 w 36"/>
                <a:gd name="T87" fmla="*/ 0 h 49"/>
                <a:gd name="T88" fmla="*/ 0 w 36"/>
                <a:gd name="T89" fmla="*/ 0 h 49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36" h="49">
                  <a:moveTo>
                    <a:pt x="9" y="49"/>
                  </a:moveTo>
                  <a:lnTo>
                    <a:pt x="8" y="48"/>
                  </a:lnTo>
                  <a:lnTo>
                    <a:pt x="8" y="47"/>
                  </a:lnTo>
                  <a:lnTo>
                    <a:pt x="7" y="47"/>
                  </a:lnTo>
                  <a:lnTo>
                    <a:pt x="7" y="46"/>
                  </a:lnTo>
                  <a:lnTo>
                    <a:pt x="6" y="46"/>
                  </a:lnTo>
                  <a:lnTo>
                    <a:pt x="6" y="45"/>
                  </a:lnTo>
                  <a:lnTo>
                    <a:pt x="5" y="44"/>
                  </a:lnTo>
                  <a:lnTo>
                    <a:pt x="5" y="43"/>
                  </a:lnTo>
                  <a:lnTo>
                    <a:pt x="3" y="40"/>
                  </a:lnTo>
                  <a:lnTo>
                    <a:pt x="3" y="39"/>
                  </a:lnTo>
                  <a:lnTo>
                    <a:pt x="2" y="39"/>
                  </a:lnTo>
                  <a:lnTo>
                    <a:pt x="2" y="38"/>
                  </a:lnTo>
                  <a:lnTo>
                    <a:pt x="2" y="37"/>
                  </a:lnTo>
                  <a:lnTo>
                    <a:pt x="2" y="36"/>
                  </a:lnTo>
                  <a:lnTo>
                    <a:pt x="1" y="36"/>
                  </a:lnTo>
                  <a:lnTo>
                    <a:pt x="0" y="32"/>
                  </a:lnTo>
                  <a:lnTo>
                    <a:pt x="0" y="31"/>
                  </a:lnTo>
                  <a:lnTo>
                    <a:pt x="0" y="30"/>
                  </a:lnTo>
                  <a:lnTo>
                    <a:pt x="0" y="29"/>
                  </a:lnTo>
                  <a:lnTo>
                    <a:pt x="0" y="28"/>
                  </a:lnTo>
                  <a:lnTo>
                    <a:pt x="0" y="27"/>
                  </a:lnTo>
                  <a:lnTo>
                    <a:pt x="0" y="26"/>
                  </a:lnTo>
                  <a:lnTo>
                    <a:pt x="0" y="25"/>
                  </a:lnTo>
                  <a:lnTo>
                    <a:pt x="0" y="24"/>
                  </a:lnTo>
                  <a:lnTo>
                    <a:pt x="0" y="23"/>
                  </a:lnTo>
                  <a:lnTo>
                    <a:pt x="0" y="22"/>
                  </a:lnTo>
                  <a:lnTo>
                    <a:pt x="0" y="21"/>
                  </a:lnTo>
                  <a:lnTo>
                    <a:pt x="0" y="20"/>
                  </a:lnTo>
                  <a:lnTo>
                    <a:pt x="0" y="19"/>
                  </a:lnTo>
                  <a:lnTo>
                    <a:pt x="0" y="18"/>
                  </a:lnTo>
                  <a:lnTo>
                    <a:pt x="0" y="17"/>
                  </a:lnTo>
                  <a:lnTo>
                    <a:pt x="1" y="16"/>
                  </a:lnTo>
                  <a:lnTo>
                    <a:pt x="1" y="15"/>
                  </a:lnTo>
                  <a:lnTo>
                    <a:pt x="1" y="14"/>
                  </a:lnTo>
                  <a:lnTo>
                    <a:pt x="2" y="13"/>
                  </a:lnTo>
                  <a:lnTo>
                    <a:pt x="2" y="12"/>
                  </a:lnTo>
                  <a:lnTo>
                    <a:pt x="2" y="11"/>
                  </a:lnTo>
                  <a:lnTo>
                    <a:pt x="2" y="10"/>
                  </a:lnTo>
                  <a:lnTo>
                    <a:pt x="3" y="10"/>
                  </a:lnTo>
                  <a:lnTo>
                    <a:pt x="3" y="9"/>
                  </a:lnTo>
                  <a:lnTo>
                    <a:pt x="3" y="8"/>
                  </a:lnTo>
                  <a:lnTo>
                    <a:pt x="4" y="7"/>
                  </a:lnTo>
                  <a:lnTo>
                    <a:pt x="6" y="4"/>
                  </a:lnTo>
                  <a:lnTo>
                    <a:pt x="6" y="3"/>
                  </a:lnTo>
                  <a:lnTo>
                    <a:pt x="7" y="3"/>
                  </a:lnTo>
                  <a:lnTo>
                    <a:pt x="7" y="2"/>
                  </a:lnTo>
                  <a:lnTo>
                    <a:pt x="8" y="2"/>
                  </a:lnTo>
                  <a:lnTo>
                    <a:pt x="8" y="1"/>
                  </a:lnTo>
                  <a:lnTo>
                    <a:pt x="9" y="1"/>
                  </a:lnTo>
                  <a:lnTo>
                    <a:pt x="36" y="0"/>
                  </a:lnTo>
                  <a:lnTo>
                    <a:pt x="35" y="0"/>
                  </a:lnTo>
                  <a:lnTo>
                    <a:pt x="34" y="0"/>
                  </a:lnTo>
                  <a:lnTo>
                    <a:pt x="25" y="3"/>
                  </a:lnTo>
                  <a:lnTo>
                    <a:pt x="21" y="6"/>
                  </a:lnTo>
                  <a:lnTo>
                    <a:pt x="14" y="16"/>
                  </a:lnTo>
                  <a:lnTo>
                    <a:pt x="13" y="17"/>
                  </a:lnTo>
                  <a:lnTo>
                    <a:pt x="13" y="18"/>
                  </a:lnTo>
                  <a:lnTo>
                    <a:pt x="13" y="19"/>
                  </a:lnTo>
                  <a:lnTo>
                    <a:pt x="13" y="20"/>
                  </a:lnTo>
                  <a:lnTo>
                    <a:pt x="12" y="24"/>
                  </a:lnTo>
                  <a:lnTo>
                    <a:pt x="12" y="25"/>
                  </a:lnTo>
                  <a:lnTo>
                    <a:pt x="15" y="36"/>
                  </a:lnTo>
                  <a:lnTo>
                    <a:pt x="16" y="37"/>
                  </a:lnTo>
                  <a:lnTo>
                    <a:pt x="16" y="38"/>
                  </a:lnTo>
                  <a:lnTo>
                    <a:pt x="17" y="38"/>
                  </a:lnTo>
                  <a:lnTo>
                    <a:pt x="17" y="39"/>
                  </a:lnTo>
                  <a:lnTo>
                    <a:pt x="18" y="40"/>
                  </a:lnTo>
                  <a:lnTo>
                    <a:pt x="19" y="41"/>
                  </a:lnTo>
                  <a:lnTo>
                    <a:pt x="19" y="42"/>
                  </a:lnTo>
                  <a:lnTo>
                    <a:pt x="35" y="49"/>
                  </a:lnTo>
                  <a:lnTo>
                    <a:pt x="36" y="49"/>
                  </a:lnTo>
                </a:path>
              </a:pathLst>
            </a:custGeom>
            <a:solidFill>
              <a:srgbClr val="E86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391" name="未知">
              <a:extLst>
                <a:ext uri="{FF2B5EF4-FFF2-40B4-BE49-F238E27FC236}">
                  <a16:creationId xmlns:a16="http://schemas.microsoft.com/office/drawing/2014/main" id="{0D66CE5D-A5CD-988B-46B7-D7FAC2AF4768}"/>
                </a:ext>
              </a:extLst>
            </p:cNvPr>
            <p:cNvSpPr>
              <a:spLocks/>
            </p:cNvSpPr>
            <p:nvPr/>
          </p:nvSpPr>
          <p:spPr bwMode="auto">
            <a:xfrm>
              <a:off x="648" y="1515"/>
              <a:ext cx="15" cy="20"/>
            </a:xfrm>
            <a:custGeom>
              <a:avLst/>
              <a:gdLst>
                <a:gd name="T0" fmla="*/ 0 w 37"/>
                <a:gd name="T1" fmla="*/ 0 h 49"/>
                <a:gd name="T2" fmla="*/ 0 w 37"/>
                <a:gd name="T3" fmla="*/ 0 h 49"/>
                <a:gd name="T4" fmla="*/ 0 w 37"/>
                <a:gd name="T5" fmla="*/ 0 h 49"/>
                <a:gd name="T6" fmla="*/ 0 w 37"/>
                <a:gd name="T7" fmla="*/ 0 h 49"/>
                <a:gd name="T8" fmla="*/ 0 w 37"/>
                <a:gd name="T9" fmla="*/ 0 h 49"/>
                <a:gd name="T10" fmla="*/ 0 w 37"/>
                <a:gd name="T11" fmla="*/ 0 h 49"/>
                <a:gd name="T12" fmla="*/ 0 w 37"/>
                <a:gd name="T13" fmla="*/ 0 h 49"/>
                <a:gd name="T14" fmla="*/ 0 w 37"/>
                <a:gd name="T15" fmla="*/ 0 h 49"/>
                <a:gd name="T16" fmla="*/ 0 w 37"/>
                <a:gd name="T17" fmla="*/ 0 h 49"/>
                <a:gd name="T18" fmla="*/ 0 w 37"/>
                <a:gd name="T19" fmla="*/ 0 h 49"/>
                <a:gd name="T20" fmla="*/ 0 w 37"/>
                <a:gd name="T21" fmla="*/ 0 h 49"/>
                <a:gd name="T22" fmla="*/ 0 w 37"/>
                <a:gd name="T23" fmla="*/ 0 h 49"/>
                <a:gd name="T24" fmla="*/ 0 w 37"/>
                <a:gd name="T25" fmla="*/ 0 h 49"/>
                <a:gd name="T26" fmla="*/ 0 w 37"/>
                <a:gd name="T27" fmla="*/ 0 h 49"/>
                <a:gd name="T28" fmla="*/ 0 w 37"/>
                <a:gd name="T29" fmla="*/ 0 h 49"/>
                <a:gd name="T30" fmla="*/ 0 w 37"/>
                <a:gd name="T31" fmla="*/ 0 h 49"/>
                <a:gd name="T32" fmla="*/ 0 w 37"/>
                <a:gd name="T33" fmla="*/ 0 h 49"/>
                <a:gd name="T34" fmla="*/ 0 w 37"/>
                <a:gd name="T35" fmla="*/ 0 h 49"/>
                <a:gd name="T36" fmla="*/ 0 w 37"/>
                <a:gd name="T37" fmla="*/ 0 h 49"/>
                <a:gd name="T38" fmla="*/ 0 w 37"/>
                <a:gd name="T39" fmla="*/ 0 h 49"/>
                <a:gd name="T40" fmla="*/ 0 w 37"/>
                <a:gd name="T41" fmla="*/ 0 h 49"/>
                <a:gd name="T42" fmla="*/ 0 w 37"/>
                <a:gd name="T43" fmla="*/ 0 h 49"/>
                <a:gd name="T44" fmla="*/ 0 w 37"/>
                <a:gd name="T45" fmla="*/ 0 h 49"/>
                <a:gd name="T46" fmla="*/ 0 w 37"/>
                <a:gd name="T47" fmla="*/ 0 h 49"/>
                <a:gd name="T48" fmla="*/ 0 w 37"/>
                <a:gd name="T49" fmla="*/ 0 h 49"/>
                <a:gd name="T50" fmla="*/ 0 w 37"/>
                <a:gd name="T51" fmla="*/ 0 h 49"/>
                <a:gd name="T52" fmla="*/ 0 w 37"/>
                <a:gd name="T53" fmla="*/ 0 h 49"/>
                <a:gd name="T54" fmla="*/ 0 w 37"/>
                <a:gd name="T55" fmla="*/ 0 h 49"/>
                <a:gd name="T56" fmla="*/ 0 w 37"/>
                <a:gd name="T57" fmla="*/ 0 h 49"/>
                <a:gd name="T58" fmla="*/ 0 w 37"/>
                <a:gd name="T59" fmla="*/ 0 h 49"/>
                <a:gd name="T60" fmla="*/ 0 w 37"/>
                <a:gd name="T61" fmla="*/ 0 h 49"/>
                <a:gd name="T62" fmla="*/ 0 w 37"/>
                <a:gd name="T63" fmla="*/ 0 h 49"/>
                <a:gd name="T64" fmla="*/ 0 w 37"/>
                <a:gd name="T65" fmla="*/ 0 h 49"/>
                <a:gd name="T66" fmla="*/ 0 w 37"/>
                <a:gd name="T67" fmla="*/ 0 h 49"/>
                <a:gd name="T68" fmla="*/ 0 w 37"/>
                <a:gd name="T69" fmla="*/ 0 h 49"/>
                <a:gd name="T70" fmla="*/ 0 w 37"/>
                <a:gd name="T71" fmla="*/ 0 h 49"/>
                <a:gd name="T72" fmla="*/ 0 w 37"/>
                <a:gd name="T73" fmla="*/ 0 h 49"/>
                <a:gd name="T74" fmla="*/ 0 w 37"/>
                <a:gd name="T75" fmla="*/ 0 h 49"/>
                <a:gd name="T76" fmla="*/ 0 w 37"/>
                <a:gd name="T77" fmla="*/ 0 h 49"/>
                <a:gd name="T78" fmla="*/ 0 w 37"/>
                <a:gd name="T79" fmla="*/ 0 h 49"/>
                <a:gd name="T80" fmla="*/ 0 w 37"/>
                <a:gd name="T81" fmla="*/ 0 h 49"/>
                <a:gd name="T82" fmla="*/ 0 w 37"/>
                <a:gd name="T83" fmla="*/ 0 h 49"/>
                <a:gd name="T84" fmla="*/ 0 w 37"/>
                <a:gd name="T85" fmla="*/ 0 h 49"/>
                <a:gd name="T86" fmla="*/ 0 w 37"/>
                <a:gd name="T87" fmla="*/ 0 h 49"/>
                <a:gd name="T88" fmla="*/ 0 w 37"/>
                <a:gd name="T89" fmla="*/ 0 h 49"/>
                <a:gd name="T90" fmla="*/ 0 w 37"/>
                <a:gd name="T91" fmla="*/ 0 h 49"/>
                <a:gd name="T92" fmla="*/ 0 w 37"/>
                <a:gd name="T93" fmla="*/ 0 h 49"/>
                <a:gd name="T94" fmla="*/ 0 w 37"/>
                <a:gd name="T95" fmla="*/ 0 h 49"/>
                <a:gd name="T96" fmla="*/ 0 w 37"/>
                <a:gd name="T97" fmla="*/ 0 h 49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37" h="49">
                  <a:moveTo>
                    <a:pt x="0" y="49"/>
                  </a:moveTo>
                  <a:lnTo>
                    <a:pt x="17" y="42"/>
                  </a:lnTo>
                  <a:lnTo>
                    <a:pt x="18" y="41"/>
                  </a:lnTo>
                  <a:lnTo>
                    <a:pt x="19" y="40"/>
                  </a:lnTo>
                  <a:lnTo>
                    <a:pt x="20" y="39"/>
                  </a:lnTo>
                  <a:lnTo>
                    <a:pt x="21" y="37"/>
                  </a:lnTo>
                  <a:lnTo>
                    <a:pt x="22" y="36"/>
                  </a:lnTo>
                  <a:lnTo>
                    <a:pt x="22" y="35"/>
                  </a:lnTo>
                  <a:lnTo>
                    <a:pt x="22" y="34"/>
                  </a:lnTo>
                  <a:lnTo>
                    <a:pt x="24" y="30"/>
                  </a:lnTo>
                  <a:lnTo>
                    <a:pt x="24" y="26"/>
                  </a:lnTo>
                  <a:lnTo>
                    <a:pt x="24" y="24"/>
                  </a:lnTo>
                  <a:lnTo>
                    <a:pt x="24" y="23"/>
                  </a:lnTo>
                  <a:lnTo>
                    <a:pt x="24" y="22"/>
                  </a:lnTo>
                  <a:lnTo>
                    <a:pt x="24" y="21"/>
                  </a:lnTo>
                  <a:lnTo>
                    <a:pt x="24" y="20"/>
                  </a:lnTo>
                  <a:lnTo>
                    <a:pt x="24" y="19"/>
                  </a:lnTo>
                  <a:lnTo>
                    <a:pt x="23" y="17"/>
                  </a:lnTo>
                  <a:lnTo>
                    <a:pt x="23" y="16"/>
                  </a:lnTo>
                  <a:lnTo>
                    <a:pt x="21" y="12"/>
                  </a:lnTo>
                  <a:lnTo>
                    <a:pt x="20" y="10"/>
                  </a:lnTo>
                  <a:lnTo>
                    <a:pt x="19" y="9"/>
                  </a:lnTo>
                  <a:lnTo>
                    <a:pt x="15" y="5"/>
                  </a:lnTo>
                  <a:lnTo>
                    <a:pt x="14" y="5"/>
                  </a:lnTo>
                  <a:lnTo>
                    <a:pt x="11" y="3"/>
                  </a:lnTo>
                  <a:lnTo>
                    <a:pt x="10" y="3"/>
                  </a:lnTo>
                  <a:lnTo>
                    <a:pt x="10" y="2"/>
                  </a:lnTo>
                  <a:lnTo>
                    <a:pt x="9" y="2"/>
                  </a:lnTo>
                  <a:lnTo>
                    <a:pt x="8" y="2"/>
                  </a:lnTo>
                  <a:lnTo>
                    <a:pt x="0" y="0"/>
                  </a:lnTo>
                  <a:lnTo>
                    <a:pt x="28" y="0"/>
                  </a:lnTo>
                  <a:lnTo>
                    <a:pt x="28" y="1"/>
                  </a:lnTo>
                  <a:lnTo>
                    <a:pt x="29" y="1"/>
                  </a:lnTo>
                  <a:lnTo>
                    <a:pt x="29" y="2"/>
                  </a:lnTo>
                  <a:lnTo>
                    <a:pt x="30" y="2"/>
                  </a:lnTo>
                  <a:lnTo>
                    <a:pt x="30" y="3"/>
                  </a:lnTo>
                  <a:lnTo>
                    <a:pt x="31" y="4"/>
                  </a:lnTo>
                  <a:lnTo>
                    <a:pt x="31" y="5"/>
                  </a:lnTo>
                  <a:lnTo>
                    <a:pt x="32" y="5"/>
                  </a:lnTo>
                  <a:lnTo>
                    <a:pt x="32" y="6"/>
                  </a:lnTo>
                  <a:lnTo>
                    <a:pt x="32" y="7"/>
                  </a:lnTo>
                  <a:lnTo>
                    <a:pt x="33" y="7"/>
                  </a:lnTo>
                  <a:lnTo>
                    <a:pt x="33" y="8"/>
                  </a:lnTo>
                  <a:lnTo>
                    <a:pt x="34" y="9"/>
                  </a:lnTo>
                  <a:lnTo>
                    <a:pt x="35" y="12"/>
                  </a:lnTo>
                  <a:lnTo>
                    <a:pt x="35" y="13"/>
                  </a:lnTo>
                  <a:lnTo>
                    <a:pt x="35" y="14"/>
                  </a:lnTo>
                  <a:lnTo>
                    <a:pt x="36" y="14"/>
                  </a:lnTo>
                  <a:lnTo>
                    <a:pt x="36" y="15"/>
                  </a:lnTo>
                  <a:lnTo>
                    <a:pt x="36" y="16"/>
                  </a:lnTo>
                  <a:lnTo>
                    <a:pt x="37" y="21"/>
                  </a:lnTo>
                  <a:lnTo>
                    <a:pt x="37" y="22"/>
                  </a:lnTo>
                  <a:lnTo>
                    <a:pt x="37" y="23"/>
                  </a:lnTo>
                  <a:lnTo>
                    <a:pt x="37" y="24"/>
                  </a:lnTo>
                  <a:lnTo>
                    <a:pt x="37" y="26"/>
                  </a:lnTo>
                  <a:lnTo>
                    <a:pt x="37" y="27"/>
                  </a:lnTo>
                  <a:lnTo>
                    <a:pt x="37" y="28"/>
                  </a:lnTo>
                  <a:lnTo>
                    <a:pt x="37" y="29"/>
                  </a:lnTo>
                  <a:lnTo>
                    <a:pt x="37" y="30"/>
                  </a:lnTo>
                  <a:lnTo>
                    <a:pt x="36" y="32"/>
                  </a:lnTo>
                  <a:lnTo>
                    <a:pt x="36" y="33"/>
                  </a:lnTo>
                  <a:lnTo>
                    <a:pt x="36" y="34"/>
                  </a:lnTo>
                  <a:lnTo>
                    <a:pt x="35" y="35"/>
                  </a:lnTo>
                  <a:lnTo>
                    <a:pt x="34" y="39"/>
                  </a:lnTo>
                  <a:lnTo>
                    <a:pt x="34" y="40"/>
                  </a:lnTo>
                  <a:lnTo>
                    <a:pt x="32" y="43"/>
                  </a:lnTo>
                  <a:lnTo>
                    <a:pt x="31" y="44"/>
                  </a:lnTo>
                  <a:lnTo>
                    <a:pt x="31" y="45"/>
                  </a:lnTo>
                  <a:lnTo>
                    <a:pt x="30" y="46"/>
                  </a:lnTo>
                  <a:lnTo>
                    <a:pt x="30" y="47"/>
                  </a:lnTo>
                  <a:lnTo>
                    <a:pt x="29" y="47"/>
                  </a:lnTo>
                  <a:lnTo>
                    <a:pt x="29" y="48"/>
                  </a:lnTo>
                  <a:lnTo>
                    <a:pt x="28" y="48"/>
                  </a:lnTo>
                </a:path>
              </a:pathLst>
            </a:custGeom>
            <a:solidFill>
              <a:srgbClr val="E86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392" name="未知">
              <a:extLst>
                <a:ext uri="{FF2B5EF4-FFF2-40B4-BE49-F238E27FC236}">
                  <a16:creationId xmlns:a16="http://schemas.microsoft.com/office/drawing/2014/main" id="{4C01366E-EC41-C098-F649-36BF835775A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7" y="1510"/>
              <a:ext cx="22" cy="5"/>
            </a:xfrm>
            <a:custGeom>
              <a:avLst/>
              <a:gdLst>
                <a:gd name="T0" fmla="*/ 0 w 55"/>
                <a:gd name="T1" fmla="*/ 0 h 12"/>
                <a:gd name="T2" fmla="*/ 0 w 55"/>
                <a:gd name="T3" fmla="*/ 0 h 12"/>
                <a:gd name="T4" fmla="*/ 0 w 55"/>
                <a:gd name="T5" fmla="*/ 0 h 12"/>
                <a:gd name="T6" fmla="*/ 0 w 55"/>
                <a:gd name="T7" fmla="*/ 0 h 12"/>
                <a:gd name="T8" fmla="*/ 0 w 55"/>
                <a:gd name="T9" fmla="*/ 0 h 12"/>
                <a:gd name="T10" fmla="*/ 0 w 55"/>
                <a:gd name="T11" fmla="*/ 0 h 12"/>
                <a:gd name="T12" fmla="*/ 0 w 55"/>
                <a:gd name="T13" fmla="*/ 0 h 12"/>
                <a:gd name="T14" fmla="*/ 0 w 55"/>
                <a:gd name="T15" fmla="*/ 0 h 12"/>
                <a:gd name="T16" fmla="*/ 0 w 55"/>
                <a:gd name="T17" fmla="*/ 0 h 12"/>
                <a:gd name="T18" fmla="*/ 0 w 55"/>
                <a:gd name="T19" fmla="*/ 0 h 12"/>
                <a:gd name="T20" fmla="*/ 0 w 55"/>
                <a:gd name="T21" fmla="*/ 0 h 12"/>
                <a:gd name="T22" fmla="*/ 0 w 55"/>
                <a:gd name="T23" fmla="*/ 0 h 12"/>
                <a:gd name="T24" fmla="*/ 0 w 55"/>
                <a:gd name="T25" fmla="*/ 0 h 12"/>
                <a:gd name="T26" fmla="*/ 0 w 55"/>
                <a:gd name="T27" fmla="*/ 0 h 12"/>
                <a:gd name="T28" fmla="*/ 0 w 55"/>
                <a:gd name="T29" fmla="*/ 0 h 12"/>
                <a:gd name="T30" fmla="*/ 0 w 55"/>
                <a:gd name="T31" fmla="*/ 0 h 12"/>
                <a:gd name="T32" fmla="*/ 0 w 55"/>
                <a:gd name="T33" fmla="*/ 0 h 12"/>
                <a:gd name="T34" fmla="*/ 0 w 55"/>
                <a:gd name="T35" fmla="*/ 0 h 12"/>
                <a:gd name="T36" fmla="*/ 0 w 55"/>
                <a:gd name="T37" fmla="*/ 0 h 12"/>
                <a:gd name="T38" fmla="*/ 0 w 55"/>
                <a:gd name="T39" fmla="*/ 0 h 12"/>
                <a:gd name="T40" fmla="*/ 0 w 55"/>
                <a:gd name="T41" fmla="*/ 0 h 12"/>
                <a:gd name="T42" fmla="*/ 0 w 55"/>
                <a:gd name="T43" fmla="*/ 0 h 12"/>
                <a:gd name="T44" fmla="*/ 0 w 55"/>
                <a:gd name="T45" fmla="*/ 0 h 12"/>
                <a:gd name="T46" fmla="*/ 0 w 55"/>
                <a:gd name="T47" fmla="*/ 0 h 12"/>
                <a:gd name="T48" fmla="*/ 0 w 55"/>
                <a:gd name="T49" fmla="*/ 0 h 12"/>
                <a:gd name="T50" fmla="*/ 0 w 55"/>
                <a:gd name="T51" fmla="*/ 0 h 12"/>
                <a:gd name="T52" fmla="*/ 0 w 55"/>
                <a:gd name="T53" fmla="*/ 0 h 12"/>
                <a:gd name="T54" fmla="*/ 0 w 55"/>
                <a:gd name="T55" fmla="*/ 0 h 12"/>
                <a:gd name="T56" fmla="*/ 0 w 55"/>
                <a:gd name="T57" fmla="*/ 0 h 12"/>
                <a:gd name="T58" fmla="*/ 0 w 55"/>
                <a:gd name="T59" fmla="*/ 0 h 12"/>
                <a:gd name="T60" fmla="*/ 0 w 55"/>
                <a:gd name="T61" fmla="*/ 0 h 12"/>
                <a:gd name="T62" fmla="*/ 0 w 55"/>
                <a:gd name="T63" fmla="*/ 0 h 12"/>
                <a:gd name="T64" fmla="*/ 0 w 55"/>
                <a:gd name="T65" fmla="*/ 0 h 12"/>
                <a:gd name="T66" fmla="*/ 0 w 55"/>
                <a:gd name="T67" fmla="*/ 0 h 12"/>
                <a:gd name="T68" fmla="*/ 0 w 55"/>
                <a:gd name="T69" fmla="*/ 0 h 12"/>
                <a:gd name="T70" fmla="*/ 0 w 55"/>
                <a:gd name="T71" fmla="*/ 0 h 12"/>
                <a:gd name="T72" fmla="*/ 0 w 55"/>
                <a:gd name="T73" fmla="*/ 0 h 12"/>
                <a:gd name="T74" fmla="*/ 0 w 55"/>
                <a:gd name="T75" fmla="*/ 0 h 12"/>
                <a:gd name="T76" fmla="*/ 0 w 55"/>
                <a:gd name="T77" fmla="*/ 0 h 12"/>
                <a:gd name="T78" fmla="*/ 0 w 55"/>
                <a:gd name="T79" fmla="*/ 0 h 12"/>
                <a:gd name="T80" fmla="*/ 0 w 55"/>
                <a:gd name="T81" fmla="*/ 0 h 12"/>
                <a:gd name="T82" fmla="*/ 0 w 55"/>
                <a:gd name="T83" fmla="*/ 0 h 12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55" h="12">
                  <a:moveTo>
                    <a:pt x="0" y="12"/>
                  </a:moveTo>
                  <a:lnTo>
                    <a:pt x="0" y="12"/>
                  </a:lnTo>
                  <a:lnTo>
                    <a:pt x="1" y="11"/>
                  </a:lnTo>
                  <a:lnTo>
                    <a:pt x="2" y="9"/>
                  </a:lnTo>
                  <a:lnTo>
                    <a:pt x="3" y="9"/>
                  </a:lnTo>
                  <a:lnTo>
                    <a:pt x="5" y="8"/>
                  </a:lnTo>
                  <a:lnTo>
                    <a:pt x="7" y="6"/>
                  </a:lnTo>
                  <a:lnTo>
                    <a:pt x="8" y="5"/>
                  </a:lnTo>
                  <a:lnTo>
                    <a:pt x="12" y="3"/>
                  </a:lnTo>
                  <a:lnTo>
                    <a:pt x="13" y="3"/>
                  </a:lnTo>
                  <a:lnTo>
                    <a:pt x="15" y="2"/>
                  </a:lnTo>
                  <a:lnTo>
                    <a:pt x="16" y="2"/>
                  </a:lnTo>
                  <a:lnTo>
                    <a:pt x="17" y="1"/>
                  </a:lnTo>
                  <a:lnTo>
                    <a:pt x="19" y="1"/>
                  </a:lnTo>
                  <a:lnTo>
                    <a:pt x="20" y="0"/>
                  </a:lnTo>
                  <a:lnTo>
                    <a:pt x="22" y="0"/>
                  </a:lnTo>
                  <a:lnTo>
                    <a:pt x="23" y="0"/>
                  </a:lnTo>
                  <a:lnTo>
                    <a:pt x="24" y="0"/>
                  </a:lnTo>
                  <a:lnTo>
                    <a:pt x="26" y="0"/>
                  </a:lnTo>
                  <a:lnTo>
                    <a:pt x="27" y="0"/>
                  </a:lnTo>
                  <a:lnTo>
                    <a:pt x="29" y="0"/>
                  </a:lnTo>
                  <a:lnTo>
                    <a:pt x="30" y="0"/>
                  </a:lnTo>
                  <a:lnTo>
                    <a:pt x="32" y="0"/>
                  </a:lnTo>
                  <a:lnTo>
                    <a:pt x="33" y="0"/>
                  </a:lnTo>
                  <a:lnTo>
                    <a:pt x="35" y="0"/>
                  </a:lnTo>
                  <a:lnTo>
                    <a:pt x="36" y="1"/>
                  </a:lnTo>
                  <a:lnTo>
                    <a:pt x="37" y="1"/>
                  </a:lnTo>
                  <a:lnTo>
                    <a:pt x="39" y="2"/>
                  </a:lnTo>
                  <a:lnTo>
                    <a:pt x="40" y="2"/>
                  </a:lnTo>
                  <a:lnTo>
                    <a:pt x="41" y="3"/>
                  </a:lnTo>
                  <a:lnTo>
                    <a:pt x="43" y="3"/>
                  </a:lnTo>
                  <a:lnTo>
                    <a:pt x="44" y="4"/>
                  </a:lnTo>
                  <a:lnTo>
                    <a:pt x="45" y="4"/>
                  </a:lnTo>
                  <a:lnTo>
                    <a:pt x="46" y="5"/>
                  </a:lnTo>
                  <a:lnTo>
                    <a:pt x="48" y="6"/>
                  </a:lnTo>
                  <a:lnTo>
                    <a:pt x="49" y="7"/>
                  </a:lnTo>
                  <a:lnTo>
                    <a:pt x="50" y="8"/>
                  </a:lnTo>
                  <a:lnTo>
                    <a:pt x="51" y="9"/>
                  </a:lnTo>
                  <a:lnTo>
                    <a:pt x="52" y="9"/>
                  </a:lnTo>
                  <a:lnTo>
                    <a:pt x="53" y="11"/>
                  </a:lnTo>
                  <a:lnTo>
                    <a:pt x="54" y="12"/>
                  </a:lnTo>
                  <a:lnTo>
                    <a:pt x="55" y="12"/>
                  </a:lnTo>
                </a:path>
              </a:pathLst>
            </a:custGeom>
            <a:solidFill>
              <a:srgbClr val="E86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393" name="未知">
              <a:extLst>
                <a:ext uri="{FF2B5EF4-FFF2-40B4-BE49-F238E27FC236}">
                  <a16:creationId xmlns:a16="http://schemas.microsoft.com/office/drawing/2014/main" id="{6D0CC431-4D30-867A-C610-12DE64E036F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8" y="1515"/>
              <a:ext cx="19" cy="20"/>
            </a:xfrm>
            <a:custGeom>
              <a:avLst/>
              <a:gdLst>
                <a:gd name="T0" fmla="*/ 0 w 48"/>
                <a:gd name="T1" fmla="*/ 0 h 49"/>
                <a:gd name="T2" fmla="*/ 0 w 48"/>
                <a:gd name="T3" fmla="*/ 0 h 49"/>
                <a:gd name="T4" fmla="*/ 0 w 48"/>
                <a:gd name="T5" fmla="*/ 0 h 49"/>
                <a:gd name="T6" fmla="*/ 0 w 48"/>
                <a:gd name="T7" fmla="*/ 0 h 49"/>
                <a:gd name="T8" fmla="*/ 0 w 48"/>
                <a:gd name="T9" fmla="*/ 0 h 49"/>
                <a:gd name="T10" fmla="*/ 0 w 48"/>
                <a:gd name="T11" fmla="*/ 0 h 49"/>
                <a:gd name="T12" fmla="*/ 0 w 48"/>
                <a:gd name="T13" fmla="*/ 0 h 49"/>
                <a:gd name="T14" fmla="*/ 0 w 48"/>
                <a:gd name="T15" fmla="*/ 0 h 49"/>
                <a:gd name="T16" fmla="*/ 0 w 48"/>
                <a:gd name="T17" fmla="*/ 0 h 49"/>
                <a:gd name="T18" fmla="*/ 0 w 48"/>
                <a:gd name="T19" fmla="*/ 0 h 4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8" h="49">
                  <a:moveTo>
                    <a:pt x="41" y="42"/>
                  </a:moveTo>
                  <a:lnTo>
                    <a:pt x="24" y="49"/>
                  </a:lnTo>
                  <a:lnTo>
                    <a:pt x="23" y="49"/>
                  </a:lnTo>
                  <a:lnTo>
                    <a:pt x="0" y="24"/>
                  </a:lnTo>
                  <a:lnTo>
                    <a:pt x="24" y="0"/>
                  </a:lnTo>
                  <a:lnTo>
                    <a:pt x="25" y="0"/>
                  </a:lnTo>
                  <a:lnTo>
                    <a:pt x="48" y="24"/>
                  </a:lnTo>
                  <a:lnTo>
                    <a:pt x="48" y="26"/>
                  </a:lnTo>
                  <a:lnTo>
                    <a:pt x="41" y="42"/>
                  </a:lnTo>
                  <a:close/>
                </a:path>
              </a:pathLst>
            </a:custGeom>
            <a:noFill/>
            <a:ln w="635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394" name="未知">
              <a:extLst>
                <a:ext uri="{FF2B5EF4-FFF2-40B4-BE49-F238E27FC236}">
                  <a16:creationId xmlns:a16="http://schemas.microsoft.com/office/drawing/2014/main" id="{9F1117B1-4A94-E821-28C3-87D4135D1CE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3" y="1510"/>
              <a:ext cx="30" cy="29"/>
            </a:xfrm>
            <a:custGeom>
              <a:avLst/>
              <a:gdLst>
                <a:gd name="T0" fmla="*/ 0 w 73"/>
                <a:gd name="T1" fmla="*/ 0 h 73"/>
                <a:gd name="T2" fmla="*/ 0 w 73"/>
                <a:gd name="T3" fmla="*/ 0 h 73"/>
                <a:gd name="T4" fmla="*/ 0 w 73"/>
                <a:gd name="T5" fmla="*/ 0 h 73"/>
                <a:gd name="T6" fmla="*/ 0 w 73"/>
                <a:gd name="T7" fmla="*/ 0 h 73"/>
                <a:gd name="T8" fmla="*/ 0 w 73"/>
                <a:gd name="T9" fmla="*/ 0 h 73"/>
                <a:gd name="T10" fmla="*/ 0 w 73"/>
                <a:gd name="T11" fmla="*/ 0 h 73"/>
                <a:gd name="T12" fmla="*/ 0 w 73"/>
                <a:gd name="T13" fmla="*/ 0 h 73"/>
                <a:gd name="T14" fmla="*/ 0 w 73"/>
                <a:gd name="T15" fmla="*/ 0 h 73"/>
                <a:gd name="T16" fmla="*/ 0 w 73"/>
                <a:gd name="T17" fmla="*/ 0 h 73"/>
                <a:gd name="T18" fmla="*/ 0 w 73"/>
                <a:gd name="T19" fmla="*/ 0 h 7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3" h="73">
                  <a:moveTo>
                    <a:pt x="62" y="11"/>
                  </a:moveTo>
                  <a:lnTo>
                    <a:pt x="36" y="0"/>
                  </a:lnTo>
                  <a:lnTo>
                    <a:pt x="35" y="0"/>
                  </a:lnTo>
                  <a:lnTo>
                    <a:pt x="0" y="36"/>
                  </a:lnTo>
                  <a:lnTo>
                    <a:pt x="0" y="39"/>
                  </a:lnTo>
                  <a:lnTo>
                    <a:pt x="36" y="73"/>
                  </a:lnTo>
                  <a:lnTo>
                    <a:pt x="38" y="73"/>
                  </a:lnTo>
                  <a:lnTo>
                    <a:pt x="73" y="36"/>
                  </a:lnTo>
                  <a:lnTo>
                    <a:pt x="73" y="35"/>
                  </a:lnTo>
                  <a:lnTo>
                    <a:pt x="62" y="11"/>
                  </a:lnTo>
                  <a:close/>
                </a:path>
              </a:pathLst>
            </a:custGeom>
            <a:noFill/>
            <a:ln w="635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395" name="未知">
              <a:extLst>
                <a:ext uri="{FF2B5EF4-FFF2-40B4-BE49-F238E27FC236}">
                  <a16:creationId xmlns:a16="http://schemas.microsoft.com/office/drawing/2014/main" id="{BEB83277-A4B4-FA95-5479-40826D37114D}"/>
                </a:ext>
              </a:extLst>
            </p:cNvPr>
            <p:cNvSpPr>
              <a:spLocks/>
            </p:cNvSpPr>
            <p:nvPr/>
          </p:nvSpPr>
          <p:spPr bwMode="auto">
            <a:xfrm>
              <a:off x="692" y="1433"/>
              <a:ext cx="44" cy="45"/>
            </a:xfrm>
            <a:custGeom>
              <a:avLst/>
              <a:gdLst>
                <a:gd name="T0" fmla="*/ 0 w 109"/>
                <a:gd name="T1" fmla="*/ 0 h 111"/>
                <a:gd name="T2" fmla="*/ 0 w 109"/>
                <a:gd name="T3" fmla="*/ 0 h 111"/>
                <a:gd name="T4" fmla="*/ 0 w 109"/>
                <a:gd name="T5" fmla="*/ 0 h 111"/>
                <a:gd name="T6" fmla="*/ 0 w 109"/>
                <a:gd name="T7" fmla="*/ 0 h 111"/>
                <a:gd name="T8" fmla="*/ 0 w 109"/>
                <a:gd name="T9" fmla="*/ 0 h 111"/>
                <a:gd name="T10" fmla="*/ 0 w 109"/>
                <a:gd name="T11" fmla="*/ 0 h 111"/>
                <a:gd name="T12" fmla="*/ 0 w 109"/>
                <a:gd name="T13" fmla="*/ 0 h 111"/>
                <a:gd name="T14" fmla="*/ 0 w 109"/>
                <a:gd name="T15" fmla="*/ 0 h 111"/>
                <a:gd name="T16" fmla="*/ 0 w 109"/>
                <a:gd name="T17" fmla="*/ 0 h 111"/>
                <a:gd name="T18" fmla="*/ 0 w 109"/>
                <a:gd name="T19" fmla="*/ 0 h 111"/>
                <a:gd name="T20" fmla="*/ 0 w 109"/>
                <a:gd name="T21" fmla="*/ 0 h 111"/>
                <a:gd name="T22" fmla="*/ 0 w 109"/>
                <a:gd name="T23" fmla="*/ 0 h 111"/>
                <a:gd name="T24" fmla="*/ 0 w 109"/>
                <a:gd name="T25" fmla="*/ 0 h 111"/>
                <a:gd name="T26" fmla="*/ 0 w 109"/>
                <a:gd name="T27" fmla="*/ 0 h 111"/>
                <a:gd name="T28" fmla="*/ 0 w 109"/>
                <a:gd name="T29" fmla="*/ 0 h 111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09" h="111">
                  <a:moveTo>
                    <a:pt x="24" y="85"/>
                  </a:moveTo>
                  <a:lnTo>
                    <a:pt x="65" y="40"/>
                  </a:lnTo>
                  <a:lnTo>
                    <a:pt x="67" y="36"/>
                  </a:lnTo>
                  <a:lnTo>
                    <a:pt x="109" y="111"/>
                  </a:lnTo>
                  <a:lnTo>
                    <a:pt x="67" y="36"/>
                  </a:lnTo>
                  <a:lnTo>
                    <a:pt x="66" y="35"/>
                  </a:lnTo>
                  <a:lnTo>
                    <a:pt x="66" y="34"/>
                  </a:lnTo>
                  <a:lnTo>
                    <a:pt x="65" y="34"/>
                  </a:lnTo>
                  <a:lnTo>
                    <a:pt x="64" y="35"/>
                  </a:lnTo>
                  <a:lnTo>
                    <a:pt x="18" y="74"/>
                  </a:lnTo>
                  <a:lnTo>
                    <a:pt x="0" y="0"/>
                  </a:lnTo>
                  <a:lnTo>
                    <a:pt x="18" y="74"/>
                  </a:lnTo>
                  <a:lnTo>
                    <a:pt x="23" y="86"/>
                  </a:lnTo>
                  <a:lnTo>
                    <a:pt x="24" y="85"/>
                  </a:lnTo>
                  <a:close/>
                </a:path>
              </a:pathLst>
            </a:custGeom>
            <a:blipFill dpi="0" rotWithShape="0">
              <a:blip r:embed="rId7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396" name="未知">
              <a:extLst>
                <a:ext uri="{FF2B5EF4-FFF2-40B4-BE49-F238E27FC236}">
                  <a16:creationId xmlns:a16="http://schemas.microsoft.com/office/drawing/2014/main" id="{A75A06FD-8E37-7397-0F19-527C8AD4F388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" y="1446"/>
              <a:ext cx="27" cy="37"/>
            </a:xfrm>
            <a:custGeom>
              <a:avLst/>
              <a:gdLst>
                <a:gd name="T0" fmla="*/ 0 w 66"/>
                <a:gd name="T1" fmla="*/ 0 h 93"/>
                <a:gd name="T2" fmla="*/ 0 w 66"/>
                <a:gd name="T3" fmla="*/ 0 h 93"/>
                <a:gd name="T4" fmla="*/ 0 w 66"/>
                <a:gd name="T5" fmla="*/ 0 h 93"/>
                <a:gd name="T6" fmla="*/ 0 w 66"/>
                <a:gd name="T7" fmla="*/ 0 h 93"/>
                <a:gd name="T8" fmla="*/ 0 w 66"/>
                <a:gd name="T9" fmla="*/ 0 h 93"/>
                <a:gd name="T10" fmla="*/ 0 w 66"/>
                <a:gd name="T11" fmla="*/ 0 h 93"/>
                <a:gd name="T12" fmla="*/ 0 w 66"/>
                <a:gd name="T13" fmla="*/ 0 h 93"/>
                <a:gd name="T14" fmla="*/ 0 w 66"/>
                <a:gd name="T15" fmla="*/ 0 h 93"/>
                <a:gd name="T16" fmla="*/ 0 w 66"/>
                <a:gd name="T17" fmla="*/ 0 h 93"/>
                <a:gd name="T18" fmla="*/ 0 w 66"/>
                <a:gd name="T19" fmla="*/ 0 h 93"/>
                <a:gd name="T20" fmla="*/ 0 w 66"/>
                <a:gd name="T21" fmla="*/ 0 h 9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66" h="93">
                  <a:moveTo>
                    <a:pt x="47" y="58"/>
                  </a:moveTo>
                  <a:lnTo>
                    <a:pt x="55" y="54"/>
                  </a:lnTo>
                  <a:lnTo>
                    <a:pt x="66" y="93"/>
                  </a:lnTo>
                  <a:lnTo>
                    <a:pt x="55" y="54"/>
                  </a:lnTo>
                  <a:lnTo>
                    <a:pt x="50" y="42"/>
                  </a:lnTo>
                  <a:lnTo>
                    <a:pt x="43" y="55"/>
                  </a:lnTo>
                  <a:lnTo>
                    <a:pt x="0" y="0"/>
                  </a:lnTo>
                  <a:lnTo>
                    <a:pt x="43" y="55"/>
                  </a:lnTo>
                  <a:lnTo>
                    <a:pt x="43" y="56"/>
                  </a:lnTo>
                  <a:lnTo>
                    <a:pt x="46" y="58"/>
                  </a:lnTo>
                  <a:lnTo>
                    <a:pt x="47" y="58"/>
                  </a:lnTo>
                  <a:close/>
                </a:path>
              </a:pathLst>
            </a:custGeom>
            <a:blipFill dpi="0" rotWithShape="0">
              <a:blip r:embed="rId8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397" name="未知">
              <a:extLst>
                <a:ext uri="{FF2B5EF4-FFF2-40B4-BE49-F238E27FC236}">
                  <a16:creationId xmlns:a16="http://schemas.microsoft.com/office/drawing/2014/main" id="{397C31D0-8500-CDCA-E39D-CAB9E81BBF68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" y="1447"/>
              <a:ext cx="22" cy="22"/>
            </a:xfrm>
            <a:custGeom>
              <a:avLst/>
              <a:gdLst>
                <a:gd name="T0" fmla="*/ 0 w 56"/>
                <a:gd name="T1" fmla="*/ 0 h 56"/>
                <a:gd name="T2" fmla="*/ 0 w 56"/>
                <a:gd name="T3" fmla="*/ 0 h 56"/>
                <a:gd name="T4" fmla="*/ 0 w 56"/>
                <a:gd name="T5" fmla="*/ 0 h 56"/>
                <a:gd name="T6" fmla="*/ 0 w 56"/>
                <a:gd name="T7" fmla="*/ 0 h 56"/>
                <a:gd name="T8" fmla="*/ 0 w 56"/>
                <a:gd name="T9" fmla="*/ 0 h 56"/>
                <a:gd name="T10" fmla="*/ 0 w 56"/>
                <a:gd name="T11" fmla="*/ 0 h 56"/>
                <a:gd name="T12" fmla="*/ 0 w 56"/>
                <a:gd name="T13" fmla="*/ 0 h 56"/>
                <a:gd name="T14" fmla="*/ 0 w 56"/>
                <a:gd name="T15" fmla="*/ 0 h 56"/>
                <a:gd name="T16" fmla="*/ 0 w 56"/>
                <a:gd name="T17" fmla="*/ 0 h 56"/>
                <a:gd name="T18" fmla="*/ 0 w 56"/>
                <a:gd name="T19" fmla="*/ 0 h 56"/>
                <a:gd name="T20" fmla="*/ 0 w 56"/>
                <a:gd name="T21" fmla="*/ 0 h 56"/>
                <a:gd name="T22" fmla="*/ 0 w 56"/>
                <a:gd name="T23" fmla="*/ 0 h 56"/>
                <a:gd name="T24" fmla="*/ 0 w 56"/>
                <a:gd name="T25" fmla="*/ 0 h 5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56" h="56">
                  <a:moveTo>
                    <a:pt x="30" y="37"/>
                  </a:moveTo>
                  <a:lnTo>
                    <a:pt x="3" y="56"/>
                  </a:lnTo>
                  <a:lnTo>
                    <a:pt x="2" y="56"/>
                  </a:lnTo>
                  <a:lnTo>
                    <a:pt x="0" y="53"/>
                  </a:lnTo>
                  <a:lnTo>
                    <a:pt x="0" y="52"/>
                  </a:lnTo>
                  <a:lnTo>
                    <a:pt x="41" y="7"/>
                  </a:lnTo>
                  <a:lnTo>
                    <a:pt x="54" y="0"/>
                  </a:lnTo>
                  <a:lnTo>
                    <a:pt x="55" y="0"/>
                  </a:lnTo>
                  <a:lnTo>
                    <a:pt x="55" y="1"/>
                  </a:lnTo>
                  <a:lnTo>
                    <a:pt x="56" y="2"/>
                  </a:lnTo>
                  <a:lnTo>
                    <a:pt x="55" y="3"/>
                  </a:lnTo>
                  <a:lnTo>
                    <a:pt x="30" y="37"/>
                  </a:lnTo>
                  <a:close/>
                </a:path>
              </a:pathLst>
            </a:custGeom>
            <a:noFill/>
            <a:ln w="635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398" name="未知">
              <a:extLst>
                <a:ext uri="{FF2B5EF4-FFF2-40B4-BE49-F238E27FC236}">
                  <a16:creationId xmlns:a16="http://schemas.microsoft.com/office/drawing/2014/main" id="{1B7268A1-B08E-E478-B717-6A7745697A34}"/>
                </a:ext>
              </a:extLst>
            </p:cNvPr>
            <p:cNvSpPr>
              <a:spLocks/>
            </p:cNvSpPr>
            <p:nvPr/>
          </p:nvSpPr>
          <p:spPr bwMode="auto">
            <a:xfrm>
              <a:off x="667" y="1427"/>
              <a:ext cx="110" cy="110"/>
            </a:xfrm>
            <a:custGeom>
              <a:avLst/>
              <a:gdLst>
                <a:gd name="T0" fmla="*/ 0 w 276"/>
                <a:gd name="T1" fmla="*/ 0 h 276"/>
                <a:gd name="T2" fmla="*/ 0 w 276"/>
                <a:gd name="T3" fmla="*/ 0 h 276"/>
                <a:gd name="T4" fmla="*/ 0 w 276"/>
                <a:gd name="T5" fmla="*/ 0 h 276"/>
                <a:gd name="T6" fmla="*/ 0 w 276"/>
                <a:gd name="T7" fmla="*/ 0 h 276"/>
                <a:gd name="T8" fmla="*/ 0 w 276"/>
                <a:gd name="T9" fmla="*/ 0 h 276"/>
                <a:gd name="T10" fmla="*/ 0 w 276"/>
                <a:gd name="T11" fmla="*/ 0 h 276"/>
                <a:gd name="T12" fmla="*/ 0 w 276"/>
                <a:gd name="T13" fmla="*/ 0 h 276"/>
                <a:gd name="T14" fmla="*/ 0 w 276"/>
                <a:gd name="T15" fmla="*/ 0 h 276"/>
                <a:gd name="T16" fmla="*/ 0 w 276"/>
                <a:gd name="T17" fmla="*/ 0 h 276"/>
                <a:gd name="T18" fmla="*/ 0 w 276"/>
                <a:gd name="T19" fmla="*/ 0 h 276"/>
                <a:gd name="T20" fmla="*/ 0 w 276"/>
                <a:gd name="T21" fmla="*/ 0 h 276"/>
                <a:gd name="T22" fmla="*/ 0 w 276"/>
                <a:gd name="T23" fmla="*/ 0 h 27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276" h="276">
                  <a:moveTo>
                    <a:pt x="244" y="242"/>
                  </a:moveTo>
                  <a:lnTo>
                    <a:pt x="257" y="232"/>
                  </a:lnTo>
                  <a:lnTo>
                    <a:pt x="276" y="276"/>
                  </a:lnTo>
                  <a:lnTo>
                    <a:pt x="257" y="232"/>
                  </a:lnTo>
                  <a:lnTo>
                    <a:pt x="44" y="19"/>
                  </a:lnTo>
                  <a:lnTo>
                    <a:pt x="34" y="34"/>
                  </a:lnTo>
                  <a:lnTo>
                    <a:pt x="0" y="0"/>
                  </a:lnTo>
                  <a:lnTo>
                    <a:pt x="34" y="34"/>
                  </a:lnTo>
                  <a:lnTo>
                    <a:pt x="34" y="35"/>
                  </a:lnTo>
                  <a:lnTo>
                    <a:pt x="222" y="233"/>
                  </a:lnTo>
                  <a:lnTo>
                    <a:pt x="242" y="242"/>
                  </a:lnTo>
                  <a:lnTo>
                    <a:pt x="244" y="242"/>
                  </a:lnTo>
                  <a:close/>
                </a:path>
              </a:pathLst>
            </a:custGeom>
            <a:blipFill dpi="0" rotWithShape="0">
              <a:blip r:embed="rId9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399" name="未知">
              <a:extLst>
                <a:ext uri="{FF2B5EF4-FFF2-40B4-BE49-F238E27FC236}">
                  <a16:creationId xmlns:a16="http://schemas.microsoft.com/office/drawing/2014/main" id="{D89BA4CB-670D-58BB-9E46-E7C15AA0EF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77" y="1422"/>
              <a:ext cx="104" cy="105"/>
            </a:xfrm>
            <a:custGeom>
              <a:avLst/>
              <a:gdLst>
                <a:gd name="T0" fmla="*/ 0 w 262"/>
                <a:gd name="T1" fmla="*/ 0 h 262"/>
                <a:gd name="T2" fmla="*/ 0 w 262"/>
                <a:gd name="T3" fmla="*/ 0 h 262"/>
                <a:gd name="T4" fmla="*/ 0 w 262"/>
                <a:gd name="T5" fmla="*/ 0 h 262"/>
                <a:gd name="T6" fmla="*/ 0 w 262"/>
                <a:gd name="T7" fmla="*/ 0 h 262"/>
                <a:gd name="T8" fmla="*/ 0 w 262"/>
                <a:gd name="T9" fmla="*/ 0 h 262"/>
                <a:gd name="T10" fmla="*/ 0 w 262"/>
                <a:gd name="T11" fmla="*/ 0 h 262"/>
                <a:gd name="T12" fmla="*/ 0 w 262"/>
                <a:gd name="T13" fmla="*/ 0 h 262"/>
                <a:gd name="T14" fmla="*/ 0 w 262"/>
                <a:gd name="T15" fmla="*/ 0 h 262"/>
                <a:gd name="T16" fmla="*/ 0 w 262"/>
                <a:gd name="T17" fmla="*/ 0 h 262"/>
                <a:gd name="T18" fmla="*/ 0 w 262"/>
                <a:gd name="T19" fmla="*/ 0 h 262"/>
                <a:gd name="T20" fmla="*/ 0 w 262"/>
                <a:gd name="T21" fmla="*/ 0 h 262"/>
                <a:gd name="T22" fmla="*/ 0 w 262"/>
                <a:gd name="T23" fmla="*/ 0 h 262"/>
                <a:gd name="T24" fmla="*/ 0 w 262"/>
                <a:gd name="T25" fmla="*/ 0 h 262"/>
                <a:gd name="T26" fmla="*/ 0 w 262"/>
                <a:gd name="T27" fmla="*/ 0 h 262"/>
                <a:gd name="T28" fmla="*/ 0 w 262"/>
                <a:gd name="T29" fmla="*/ 0 h 262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262" h="262">
                  <a:moveTo>
                    <a:pt x="232" y="241"/>
                  </a:moveTo>
                  <a:lnTo>
                    <a:pt x="232" y="240"/>
                  </a:lnTo>
                  <a:lnTo>
                    <a:pt x="232" y="238"/>
                  </a:lnTo>
                  <a:lnTo>
                    <a:pt x="262" y="262"/>
                  </a:lnTo>
                  <a:lnTo>
                    <a:pt x="232" y="238"/>
                  </a:lnTo>
                  <a:lnTo>
                    <a:pt x="232" y="237"/>
                  </a:lnTo>
                  <a:lnTo>
                    <a:pt x="44" y="39"/>
                  </a:lnTo>
                  <a:lnTo>
                    <a:pt x="24" y="30"/>
                  </a:lnTo>
                  <a:lnTo>
                    <a:pt x="22" y="30"/>
                  </a:lnTo>
                  <a:lnTo>
                    <a:pt x="21" y="30"/>
                  </a:lnTo>
                  <a:lnTo>
                    <a:pt x="19" y="30"/>
                  </a:lnTo>
                  <a:lnTo>
                    <a:pt x="0" y="0"/>
                  </a:lnTo>
                  <a:lnTo>
                    <a:pt x="19" y="30"/>
                  </a:lnTo>
                  <a:lnTo>
                    <a:pt x="232" y="243"/>
                  </a:lnTo>
                  <a:lnTo>
                    <a:pt x="232" y="241"/>
                  </a:lnTo>
                  <a:close/>
                </a:path>
              </a:pathLst>
            </a:custGeom>
            <a:blipFill dpi="0" rotWithShape="0">
              <a:blip r:embed="rId10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400" name="未知">
              <a:extLst>
                <a:ext uri="{FF2B5EF4-FFF2-40B4-BE49-F238E27FC236}">
                  <a16:creationId xmlns:a16="http://schemas.microsoft.com/office/drawing/2014/main" id="{FC5F185E-224D-EDFC-CE4D-092ED590A0D9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" y="1434"/>
              <a:ext cx="89" cy="89"/>
            </a:xfrm>
            <a:custGeom>
              <a:avLst/>
              <a:gdLst>
                <a:gd name="T0" fmla="*/ 0 w 223"/>
                <a:gd name="T1" fmla="*/ 0 h 223"/>
                <a:gd name="T2" fmla="*/ 0 w 223"/>
                <a:gd name="T3" fmla="*/ 0 h 223"/>
                <a:gd name="T4" fmla="*/ 0 w 223"/>
                <a:gd name="T5" fmla="*/ 0 h 223"/>
                <a:gd name="T6" fmla="*/ 0 w 223"/>
                <a:gd name="T7" fmla="*/ 0 h 223"/>
                <a:gd name="T8" fmla="*/ 0 w 223"/>
                <a:gd name="T9" fmla="*/ 0 h 223"/>
                <a:gd name="T10" fmla="*/ 0 w 223"/>
                <a:gd name="T11" fmla="*/ 0 h 223"/>
                <a:gd name="T12" fmla="*/ 0 w 223"/>
                <a:gd name="T13" fmla="*/ 0 h 223"/>
                <a:gd name="T14" fmla="*/ 0 w 223"/>
                <a:gd name="T15" fmla="*/ 0 h 223"/>
                <a:gd name="T16" fmla="*/ 0 w 223"/>
                <a:gd name="T17" fmla="*/ 0 h 223"/>
                <a:gd name="T18" fmla="*/ 0 w 223"/>
                <a:gd name="T19" fmla="*/ 0 h 223"/>
                <a:gd name="T20" fmla="*/ 0 w 223"/>
                <a:gd name="T21" fmla="*/ 0 h 223"/>
                <a:gd name="T22" fmla="*/ 0 w 223"/>
                <a:gd name="T23" fmla="*/ 0 h 223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223" h="223">
                  <a:moveTo>
                    <a:pt x="219" y="219"/>
                  </a:moveTo>
                  <a:lnTo>
                    <a:pt x="223" y="208"/>
                  </a:lnTo>
                  <a:lnTo>
                    <a:pt x="223" y="207"/>
                  </a:lnTo>
                  <a:lnTo>
                    <a:pt x="35" y="9"/>
                  </a:lnTo>
                  <a:lnTo>
                    <a:pt x="15" y="0"/>
                  </a:lnTo>
                  <a:lnTo>
                    <a:pt x="13" y="0"/>
                  </a:lnTo>
                  <a:lnTo>
                    <a:pt x="0" y="15"/>
                  </a:lnTo>
                  <a:lnTo>
                    <a:pt x="0" y="16"/>
                  </a:lnTo>
                  <a:lnTo>
                    <a:pt x="188" y="214"/>
                  </a:lnTo>
                  <a:lnTo>
                    <a:pt x="208" y="223"/>
                  </a:lnTo>
                  <a:lnTo>
                    <a:pt x="210" y="223"/>
                  </a:lnTo>
                  <a:lnTo>
                    <a:pt x="219" y="219"/>
                  </a:lnTo>
                  <a:close/>
                </a:path>
              </a:pathLst>
            </a:custGeom>
            <a:noFill/>
            <a:ln w="635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401" name="未知">
              <a:extLst>
                <a:ext uri="{FF2B5EF4-FFF2-40B4-BE49-F238E27FC236}">
                  <a16:creationId xmlns:a16="http://schemas.microsoft.com/office/drawing/2014/main" id="{9286E741-FD46-07FA-F976-01B95EF6E88C}"/>
                </a:ext>
              </a:extLst>
            </p:cNvPr>
            <p:cNvSpPr>
              <a:spLocks/>
            </p:cNvSpPr>
            <p:nvPr/>
          </p:nvSpPr>
          <p:spPr bwMode="auto">
            <a:xfrm>
              <a:off x="721" y="1466"/>
              <a:ext cx="2" cy="22"/>
            </a:xfrm>
            <a:custGeom>
              <a:avLst/>
              <a:gdLst>
                <a:gd name="T0" fmla="*/ 0 w 5"/>
                <a:gd name="T1" fmla="*/ 0 h 56"/>
                <a:gd name="T2" fmla="*/ 0 w 5"/>
                <a:gd name="T3" fmla="*/ 0 h 56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5" h="56">
                  <a:moveTo>
                    <a:pt x="5" y="0"/>
                  </a:moveTo>
                  <a:lnTo>
                    <a:pt x="0" y="56"/>
                  </a:lnTo>
                </a:path>
              </a:pathLst>
            </a:custGeom>
            <a:noFill/>
            <a:ln w="3175" cmpd="sng">
              <a:solidFill>
                <a:srgbClr val="6666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402" name="未知">
              <a:extLst>
                <a:ext uri="{FF2B5EF4-FFF2-40B4-BE49-F238E27FC236}">
                  <a16:creationId xmlns:a16="http://schemas.microsoft.com/office/drawing/2014/main" id="{F45A79C1-CBF3-7323-12F2-BB231CE74A8C}"/>
                </a:ext>
              </a:extLst>
            </p:cNvPr>
            <p:cNvSpPr>
              <a:spLocks/>
            </p:cNvSpPr>
            <p:nvPr/>
          </p:nvSpPr>
          <p:spPr bwMode="auto">
            <a:xfrm>
              <a:off x="720" y="1466"/>
              <a:ext cx="3" cy="22"/>
            </a:xfrm>
            <a:custGeom>
              <a:avLst/>
              <a:gdLst>
                <a:gd name="T0" fmla="*/ 1 w 6"/>
                <a:gd name="T1" fmla="*/ 0 h 56"/>
                <a:gd name="T2" fmla="*/ 0 w 6"/>
                <a:gd name="T3" fmla="*/ 0 h 56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6" h="56">
                  <a:moveTo>
                    <a:pt x="6" y="0"/>
                  </a:moveTo>
                  <a:lnTo>
                    <a:pt x="0" y="56"/>
                  </a:lnTo>
                </a:path>
              </a:pathLst>
            </a:custGeom>
            <a:noFill/>
            <a:ln w="3175" cmpd="sng">
              <a:solidFill>
                <a:srgbClr val="BEBEBE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403" name="未知">
              <a:extLst>
                <a:ext uri="{FF2B5EF4-FFF2-40B4-BE49-F238E27FC236}">
                  <a16:creationId xmlns:a16="http://schemas.microsoft.com/office/drawing/2014/main" id="{924E805F-2DA1-CC7D-3061-A0257B2BEC8B}"/>
                </a:ext>
              </a:extLst>
            </p:cNvPr>
            <p:cNvSpPr>
              <a:spLocks/>
            </p:cNvSpPr>
            <p:nvPr/>
          </p:nvSpPr>
          <p:spPr bwMode="auto">
            <a:xfrm>
              <a:off x="742" y="1486"/>
              <a:ext cx="2" cy="23"/>
            </a:xfrm>
            <a:custGeom>
              <a:avLst/>
              <a:gdLst>
                <a:gd name="T0" fmla="*/ 0 w 5"/>
                <a:gd name="T1" fmla="*/ 0 h 57"/>
                <a:gd name="T2" fmla="*/ 0 w 5"/>
                <a:gd name="T3" fmla="*/ 0 h 57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5" h="57">
                  <a:moveTo>
                    <a:pt x="5" y="0"/>
                  </a:moveTo>
                  <a:lnTo>
                    <a:pt x="0" y="57"/>
                  </a:lnTo>
                </a:path>
              </a:pathLst>
            </a:custGeom>
            <a:noFill/>
            <a:ln w="3175" cmpd="sng">
              <a:solidFill>
                <a:srgbClr val="6666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404" name="未知">
              <a:extLst>
                <a:ext uri="{FF2B5EF4-FFF2-40B4-BE49-F238E27FC236}">
                  <a16:creationId xmlns:a16="http://schemas.microsoft.com/office/drawing/2014/main" id="{A89684D9-D4DD-96B7-B6F1-78BFE011DCC3}"/>
                </a:ext>
              </a:extLst>
            </p:cNvPr>
            <p:cNvSpPr>
              <a:spLocks/>
            </p:cNvSpPr>
            <p:nvPr/>
          </p:nvSpPr>
          <p:spPr bwMode="auto">
            <a:xfrm>
              <a:off x="741" y="1486"/>
              <a:ext cx="2" cy="23"/>
            </a:xfrm>
            <a:custGeom>
              <a:avLst/>
              <a:gdLst>
                <a:gd name="T0" fmla="*/ 0 w 5"/>
                <a:gd name="T1" fmla="*/ 0 h 57"/>
                <a:gd name="T2" fmla="*/ 0 w 5"/>
                <a:gd name="T3" fmla="*/ 0 h 57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5" h="57">
                  <a:moveTo>
                    <a:pt x="5" y="0"/>
                  </a:moveTo>
                  <a:lnTo>
                    <a:pt x="0" y="57"/>
                  </a:lnTo>
                </a:path>
              </a:pathLst>
            </a:custGeom>
            <a:noFill/>
            <a:ln w="3175" cmpd="sng">
              <a:solidFill>
                <a:srgbClr val="BEBEBE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405" name="未知">
              <a:extLst>
                <a:ext uri="{FF2B5EF4-FFF2-40B4-BE49-F238E27FC236}">
                  <a16:creationId xmlns:a16="http://schemas.microsoft.com/office/drawing/2014/main" id="{AA75C2F8-1399-9E84-5478-8257286D8DFB}"/>
                </a:ext>
              </a:extLst>
            </p:cNvPr>
            <p:cNvSpPr>
              <a:spLocks/>
            </p:cNvSpPr>
            <p:nvPr/>
          </p:nvSpPr>
          <p:spPr bwMode="auto">
            <a:xfrm>
              <a:off x="752" y="1496"/>
              <a:ext cx="2" cy="23"/>
            </a:xfrm>
            <a:custGeom>
              <a:avLst/>
              <a:gdLst>
                <a:gd name="T0" fmla="*/ 0 w 6"/>
                <a:gd name="T1" fmla="*/ 0 h 57"/>
                <a:gd name="T2" fmla="*/ 0 w 6"/>
                <a:gd name="T3" fmla="*/ 0 h 57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6" h="57">
                  <a:moveTo>
                    <a:pt x="6" y="0"/>
                  </a:moveTo>
                  <a:lnTo>
                    <a:pt x="0" y="57"/>
                  </a:lnTo>
                </a:path>
              </a:pathLst>
            </a:custGeom>
            <a:noFill/>
            <a:ln w="3175" cmpd="sng">
              <a:solidFill>
                <a:srgbClr val="6666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406" name="未知">
              <a:extLst>
                <a:ext uri="{FF2B5EF4-FFF2-40B4-BE49-F238E27FC236}">
                  <a16:creationId xmlns:a16="http://schemas.microsoft.com/office/drawing/2014/main" id="{8C2942B9-66EB-4C20-B106-E2E62CCE7CB0}"/>
                </a:ext>
              </a:extLst>
            </p:cNvPr>
            <p:cNvSpPr>
              <a:spLocks/>
            </p:cNvSpPr>
            <p:nvPr/>
          </p:nvSpPr>
          <p:spPr bwMode="auto">
            <a:xfrm>
              <a:off x="751" y="1496"/>
              <a:ext cx="2" cy="23"/>
            </a:xfrm>
            <a:custGeom>
              <a:avLst/>
              <a:gdLst>
                <a:gd name="T0" fmla="*/ 0 w 5"/>
                <a:gd name="T1" fmla="*/ 0 h 57"/>
                <a:gd name="T2" fmla="*/ 0 w 5"/>
                <a:gd name="T3" fmla="*/ 0 h 57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5" h="57">
                  <a:moveTo>
                    <a:pt x="5" y="0"/>
                  </a:moveTo>
                  <a:lnTo>
                    <a:pt x="0" y="57"/>
                  </a:lnTo>
                </a:path>
              </a:pathLst>
            </a:custGeom>
            <a:noFill/>
            <a:ln w="3175" cmpd="sng">
              <a:solidFill>
                <a:srgbClr val="BEBEBE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407" name="未知">
              <a:extLst>
                <a:ext uri="{FF2B5EF4-FFF2-40B4-BE49-F238E27FC236}">
                  <a16:creationId xmlns:a16="http://schemas.microsoft.com/office/drawing/2014/main" id="{87453757-E244-68A4-EA0C-94C55D665688}"/>
                </a:ext>
              </a:extLst>
            </p:cNvPr>
            <p:cNvSpPr>
              <a:spLocks/>
            </p:cNvSpPr>
            <p:nvPr/>
          </p:nvSpPr>
          <p:spPr bwMode="auto">
            <a:xfrm>
              <a:off x="732" y="1476"/>
              <a:ext cx="2" cy="23"/>
            </a:xfrm>
            <a:custGeom>
              <a:avLst/>
              <a:gdLst>
                <a:gd name="T0" fmla="*/ 0 w 5"/>
                <a:gd name="T1" fmla="*/ 0 h 57"/>
                <a:gd name="T2" fmla="*/ 0 w 5"/>
                <a:gd name="T3" fmla="*/ 0 h 57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5" h="57">
                  <a:moveTo>
                    <a:pt x="5" y="0"/>
                  </a:moveTo>
                  <a:lnTo>
                    <a:pt x="0" y="57"/>
                  </a:lnTo>
                </a:path>
              </a:pathLst>
            </a:custGeom>
            <a:noFill/>
            <a:ln w="3175" cmpd="sng">
              <a:solidFill>
                <a:srgbClr val="6666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408" name="未知">
              <a:extLst>
                <a:ext uri="{FF2B5EF4-FFF2-40B4-BE49-F238E27FC236}">
                  <a16:creationId xmlns:a16="http://schemas.microsoft.com/office/drawing/2014/main" id="{39A5D2AD-82D3-8607-1EBC-D906EF68D240}"/>
                </a:ext>
              </a:extLst>
            </p:cNvPr>
            <p:cNvSpPr>
              <a:spLocks/>
            </p:cNvSpPr>
            <p:nvPr/>
          </p:nvSpPr>
          <p:spPr bwMode="auto">
            <a:xfrm>
              <a:off x="731" y="1476"/>
              <a:ext cx="2" cy="23"/>
            </a:xfrm>
            <a:custGeom>
              <a:avLst/>
              <a:gdLst>
                <a:gd name="T0" fmla="*/ 0 w 5"/>
                <a:gd name="T1" fmla="*/ 0 h 57"/>
                <a:gd name="T2" fmla="*/ 0 w 5"/>
                <a:gd name="T3" fmla="*/ 0 h 57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5" h="57">
                  <a:moveTo>
                    <a:pt x="5" y="0"/>
                  </a:moveTo>
                  <a:lnTo>
                    <a:pt x="0" y="57"/>
                  </a:lnTo>
                </a:path>
              </a:pathLst>
            </a:custGeom>
            <a:noFill/>
            <a:ln w="3175" cmpd="sng">
              <a:solidFill>
                <a:srgbClr val="BEBEBE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409" name="未知">
              <a:extLst>
                <a:ext uri="{FF2B5EF4-FFF2-40B4-BE49-F238E27FC236}">
                  <a16:creationId xmlns:a16="http://schemas.microsoft.com/office/drawing/2014/main" id="{7834A623-7C92-1072-839A-7C6536DF173D}"/>
                </a:ext>
              </a:extLst>
            </p:cNvPr>
            <p:cNvSpPr>
              <a:spLocks/>
            </p:cNvSpPr>
            <p:nvPr/>
          </p:nvSpPr>
          <p:spPr bwMode="auto">
            <a:xfrm>
              <a:off x="712" y="1457"/>
              <a:ext cx="3" cy="22"/>
            </a:xfrm>
            <a:custGeom>
              <a:avLst/>
              <a:gdLst>
                <a:gd name="T0" fmla="*/ 1 w 6"/>
                <a:gd name="T1" fmla="*/ 0 h 57"/>
                <a:gd name="T2" fmla="*/ 0 w 6"/>
                <a:gd name="T3" fmla="*/ 0 h 57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6" h="57">
                  <a:moveTo>
                    <a:pt x="6" y="0"/>
                  </a:moveTo>
                  <a:lnTo>
                    <a:pt x="0" y="57"/>
                  </a:lnTo>
                </a:path>
              </a:pathLst>
            </a:custGeom>
            <a:noFill/>
            <a:ln w="3175" cmpd="sng">
              <a:solidFill>
                <a:srgbClr val="6666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410" name="未知">
              <a:extLst>
                <a:ext uri="{FF2B5EF4-FFF2-40B4-BE49-F238E27FC236}">
                  <a16:creationId xmlns:a16="http://schemas.microsoft.com/office/drawing/2014/main" id="{8FFBE359-F3F7-87D0-FF11-09D1BBF212A4}"/>
                </a:ext>
              </a:extLst>
            </p:cNvPr>
            <p:cNvSpPr>
              <a:spLocks/>
            </p:cNvSpPr>
            <p:nvPr/>
          </p:nvSpPr>
          <p:spPr bwMode="auto">
            <a:xfrm>
              <a:off x="711" y="1457"/>
              <a:ext cx="2" cy="22"/>
            </a:xfrm>
            <a:custGeom>
              <a:avLst/>
              <a:gdLst>
                <a:gd name="T0" fmla="*/ 0 w 6"/>
                <a:gd name="T1" fmla="*/ 0 h 57"/>
                <a:gd name="T2" fmla="*/ 0 w 6"/>
                <a:gd name="T3" fmla="*/ 0 h 57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6" h="57">
                  <a:moveTo>
                    <a:pt x="6" y="0"/>
                  </a:moveTo>
                  <a:lnTo>
                    <a:pt x="0" y="57"/>
                  </a:lnTo>
                </a:path>
              </a:pathLst>
            </a:custGeom>
            <a:noFill/>
            <a:ln w="3175" cmpd="sng">
              <a:solidFill>
                <a:srgbClr val="BEBEBE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411" name="未知">
              <a:extLst>
                <a:ext uri="{FF2B5EF4-FFF2-40B4-BE49-F238E27FC236}">
                  <a16:creationId xmlns:a16="http://schemas.microsoft.com/office/drawing/2014/main" id="{E4556BEE-ECCC-5A7D-81E3-A98A267A95F5}"/>
                </a:ext>
              </a:extLst>
            </p:cNvPr>
            <p:cNvSpPr>
              <a:spLocks/>
            </p:cNvSpPr>
            <p:nvPr/>
          </p:nvSpPr>
          <p:spPr bwMode="auto">
            <a:xfrm>
              <a:off x="712" y="1494"/>
              <a:ext cx="251" cy="251"/>
            </a:xfrm>
            <a:custGeom>
              <a:avLst/>
              <a:gdLst>
                <a:gd name="T0" fmla="*/ 0 w 627"/>
                <a:gd name="T1" fmla="*/ 0 h 627"/>
                <a:gd name="T2" fmla="*/ 0 w 627"/>
                <a:gd name="T3" fmla="*/ 0 h 627"/>
                <a:gd name="T4" fmla="*/ 0 w 627"/>
                <a:gd name="T5" fmla="*/ 0 h 627"/>
                <a:gd name="T6" fmla="*/ 0 w 627"/>
                <a:gd name="T7" fmla="*/ 0 h 627"/>
                <a:gd name="T8" fmla="*/ 0 w 627"/>
                <a:gd name="T9" fmla="*/ 0 h 627"/>
                <a:gd name="T10" fmla="*/ 0 w 627"/>
                <a:gd name="T11" fmla="*/ 0 h 627"/>
                <a:gd name="T12" fmla="*/ 0 w 627"/>
                <a:gd name="T13" fmla="*/ 0 h 627"/>
                <a:gd name="T14" fmla="*/ 0 w 627"/>
                <a:gd name="T15" fmla="*/ 0 h 627"/>
                <a:gd name="T16" fmla="*/ 0 w 627"/>
                <a:gd name="T17" fmla="*/ 0 h 627"/>
                <a:gd name="T18" fmla="*/ 0 w 627"/>
                <a:gd name="T19" fmla="*/ 0 h 627"/>
                <a:gd name="T20" fmla="*/ 0 w 627"/>
                <a:gd name="T21" fmla="*/ 0 h 627"/>
                <a:gd name="T22" fmla="*/ 0 w 627"/>
                <a:gd name="T23" fmla="*/ 0 h 627"/>
                <a:gd name="T24" fmla="*/ 0 w 627"/>
                <a:gd name="T25" fmla="*/ 0 h 627"/>
                <a:gd name="T26" fmla="*/ 0 w 627"/>
                <a:gd name="T27" fmla="*/ 0 h 627"/>
                <a:gd name="T28" fmla="*/ 0 w 627"/>
                <a:gd name="T29" fmla="*/ 0 h 627"/>
                <a:gd name="T30" fmla="*/ 0 w 627"/>
                <a:gd name="T31" fmla="*/ 0 h 627"/>
                <a:gd name="T32" fmla="*/ 0 w 627"/>
                <a:gd name="T33" fmla="*/ 0 h 627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627" h="627">
                  <a:moveTo>
                    <a:pt x="541" y="546"/>
                  </a:moveTo>
                  <a:lnTo>
                    <a:pt x="592" y="511"/>
                  </a:lnTo>
                  <a:lnTo>
                    <a:pt x="594" y="490"/>
                  </a:lnTo>
                  <a:lnTo>
                    <a:pt x="627" y="627"/>
                  </a:lnTo>
                  <a:lnTo>
                    <a:pt x="594" y="490"/>
                  </a:lnTo>
                  <a:lnTo>
                    <a:pt x="594" y="486"/>
                  </a:lnTo>
                  <a:lnTo>
                    <a:pt x="180" y="67"/>
                  </a:lnTo>
                  <a:lnTo>
                    <a:pt x="130" y="31"/>
                  </a:lnTo>
                  <a:lnTo>
                    <a:pt x="127" y="31"/>
                  </a:lnTo>
                  <a:lnTo>
                    <a:pt x="81" y="72"/>
                  </a:lnTo>
                  <a:lnTo>
                    <a:pt x="79" y="82"/>
                  </a:lnTo>
                  <a:lnTo>
                    <a:pt x="0" y="0"/>
                  </a:lnTo>
                  <a:lnTo>
                    <a:pt x="79" y="82"/>
                  </a:lnTo>
                  <a:lnTo>
                    <a:pt x="79" y="84"/>
                  </a:lnTo>
                  <a:lnTo>
                    <a:pt x="499" y="533"/>
                  </a:lnTo>
                  <a:lnTo>
                    <a:pt x="537" y="546"/>
                  </a:lnTo>
                  <a:lnTo>
                    <a:pt x="541" y="546"/>
                  </a:lnTo>
                  <a:close/>
                </a:path>
              </a:pathLst>
            </a:custGeom>
            <a:blipFill dpi="0" rotWithShape="0">
              <a:blip r:embed="rId11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412" name="未知">
              <a:extLst>
                <a:ext uri="{FF2B5EF4-FFF2-40B4-BE49-F238E27FC236}">
                  <a16:creationId xmlns:a16="http://schemas.microsoft.com/office/drawing/2014/main" id="{B922C5F1-4977-9BFF-A1BA-C4BB53B1269C}"/>
                </a:ext>
              </a:extLst>
            </p:cNvPr>
            <p:cNvSpPr>
              <a:spLocks/>
            </p:cNvSpPr>
            <p:nvPr/>
          </p:nvSpPr>
          <p:spPr bwMode="auto">
            <a:xfrm>
              <a:off x="757" y="1475"/>
              <a:ext cx="226" cy="224"/>
            </a:xfrm>
            <a:custGeom>
              <a:avLst/>
              <a:gdLst>
                <a:gd name="T0" fmla="*/ 0 w 563"/>
                <a:gd name="T1" fmla="*/ 0 h 562"/>
                <a:gd name="T2" fmla="*/ 0 w 563"/>
                <a:gd name="T3" fmla="*/ 0 h 562"/>
                <a:gd name="T4" fmla="*/ 0 w 563"/>
                <a:gd name="T5" fmla="*/ 0 h 562"/>
                <a:gd name="T6" fmla="*/ 0 w 563"/>
                <a:gd name="T7" fmla="*/ 0 h 562"/>
                <a:gd name="T8" fmla="*/ 0 w 563"/>
                <a:gd name="T9" fmla="*/ 0 h 562"/>
                <a:gd name="T10" fmla="*/ 0 w 563"/>
                <a:gd name="T11" fmla="*/ 0 h 562"/>
                <a:gd name="T12" fmla="*/ 0 w 563"/>
                <a:gd name="T13" fmla="*/ 0 h 562"/>
                <a:gd name="T14" fmla="*/ 0 w 563"/>
                <a:gd name="T15" fmla="*/ 0 h 56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563" h="562">
                  <a:moveTo>
                    <a:pt x="481" y="527"/>
                  </a:moveTo>
                  <a:lnTo>
                    <a:pt x="67" y="115"/>
                  </a:lnTo>
                  <a:lnTo>
                    <a:pt x="0" y="0"/>
                  </a:lnTo>
                  <a:lnTo>
                    <a:pt x="67" y="115"/>
                  </a:lnTo>
                  <a:lnTo>
                    <a:pt x="481" y="529"/>
                  </a:lnTo>
                  <a:lnTo>
                    <a:pt x="563" y="562"/>
                  </a:lnTo>
                  <a:lnTo>
                    <a:pt x="481" y="529"/>
                  </a:lnTo>
                  <a:lnTo>
                    <a:pt x="481" y="527"/>
                  </a:lnTo>
                  <a:close/>
                </a:path>
              </a:pathLst>
            </a:custGeom>
            <a:blipFill dpi="0" rotWithShape="0">
              <a:blip r:embed="rId12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413" name="未知">
              <a:extLst>
                <a:ext uri="{FF2B5EF4-FFF2-40B4-BE49-F238E27FC236}">
                  <a16:creationId xmlns:a16="http://schemas.microsoft.com/office/drawing/2014/main" id="{B9FD6B01-990A-2462-2AB0-9E8B45FA425C}"/>
                </a:ext>
              </a:extLst>
            </p:cNvPr>
            <p:cNvSpPr>
              <a:spLocks/>
            </p:cNvSpPr>
            <p:nvPr/>
          </p:nvSpPr>
          <p:spPr bwMode="auto">
            <a:xfrm>
              <a:off x="676" y="1480"/>
              <a:ext cx="101" cy="101"/>
            </a:xfrm>
            <a:custGeom>
              <a:avLst/>
              <a:gdLst>
                <a:gd name="T0" fmla="*/ 0 w 253"/>
                <a:gd name="T1" fmla="*/ 0 h 253"/>
                <a:gd name="T2" fmla="*/ 0 w 253"/>
                <a:gd name="T3" fmla="*/ 0 h 253"/>
                <a:gd name="T4" fmla="*/ 0 w 253"/>
                <a:gd name="T5" fmla="*/ 0 h 253"/>
                <a:gd name="T6" fmla="*/ 0 w 253"/>
                <a:gd name="T7" fmla="*/ 0 h 253"/>
                <a:gd name="T8" fmla="*/ 0 w 253"/>
                <a:gd name="T9" fmla="*/ 0 h 253"/>
                <a:gd name="T10" fmla="*/ 0 w 253"/>
                <a:gd name="T11" fmla="*/ 0 h 253"/>
                <a:gd name="T12" fmla="*/ 0 w 253"/>
                <a:gd name="T13" fmla="*/ 0 h 253"/>
                <a:gd name="T14" fmla="*/ 0 w 253"/>
                <a:gd name="T15" fmla="*/ 0 h 253"/>
                <a:gd name="T16" fmla="*/ 0 w 253"/>
                <a:gd name="T17" fmla="*/ 0 h 253"/>
                <a:gd name="T18" fmla="*/ 0 w 253"/>
                <a:gd name="T19" fmla="*/ 0 h 25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53" h="253">
                  <a:moveTo>
                    <a:pt x="143" y="124"/>
                  </a:moveTo>
                  <a:lnTo>
                    <a:pt x="234" y="97"/>
                  </a:lnTo>
                  <a:lnTo>
                    <a:pt x="253" y="253"/>
                  </a:lnTo>
                  <a:lnTo>
                    <a:pt x="234" y="97"/>
                  </a:lnTo>
                  <a:lnTo>
                    <a:pt x="158" y="21"/>
                  </a:lnTo>
                  <a:lnTo>
                    <a:pt x="20" y="152"/>
                  </a:lnTo>
                  <a:lnTo>
                    <a:pt x="0" y="0"/>
                  </a:lnTo>
                  <a:lnTo>
                    <a:pt x="20" y="152"/>
                  </a:lnTo>
                  <a:lnTo>
                    <a:pt x="47" y="171"/>
                  </a:lnTo>
                  <a:lnTo>
                    <a:pt x="143" y="124"/>
                  </a:lnTo>
                  <a:close/>
                </a:path>
              </a:pathLst>
            </a:custGeom>
            <a:blipFill dpi="0" rotWithShape="0">
              <a:blip r:embed="rId13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414" name="未知">
              <a:extLst>
                <a:ext uri="{FF2B5EF4-FFF2-40B4-BE49-F238E27FC236}">
                  <a16:creationId xmlns:a16="http://schemas.microsoft.com/office/drawing/2014/main" id="{0BCC9B39-56F0-3AD7-5A44-76DF1C7A5F76}"/>
                </a:ext>
              </a:extLst>
            </p:cNvPr>
            <p:cNvSpPr>
              <a:spLocks/>
            </p:cNvSpPr>
            <p:nvPr/>
          </p:nvSpPr>
          <p:spPr bwMode="auto">
            <a:xfrm>
              <a:off x="731" y="1457"/>
              <a:ext cx="70" cy="69"/>
            </a:xfrm>
            <a:custGeom>
              <a:avLst/>
              <a:gdLst>
                <a:gd name="T0" fmla="*/ 0 w 174"/>
                <a:gd name="T1" fmla="*/ 0 h 174"/>
                <a:gd name="T2" fmla="*/ 0 w 174"/>
                <a:gd name="T3" fmla="*/ 0 h 174"/>
                <a:gd name="T4" fmla="*/ 0 w 174"/>
                <a:gd name="T5" fmla="*/ 0 h 174"/>
                <a:gd name="T6" fmla="*/ 0 w 174"/>
                <a:gd name="T7" fmla="*/ 0 h 174"/>
                <a:gd name="T8" fmla="*/ 0 w 174"/>
                <a:gd name="T9" fmla="*/ 0 h 174"/>
                <a:gd name="T10" fmla="*/ 0 w 174"/>
                <a:gd name="T11" fmla="*/ 0 h 174"/>
                <a:gd name="T12" fmla="*/ 0 w 174"/>
                <a:gd name="T13" fmla="*/ 0 h 174"/>
                <a:gd name="T14" fmla="*/ 0 w 174"/>
                <a:gd name="T15" fmla="*/ 0 h 174"/>
                <a:gd name="T16" fmla="*/ 0 w 174"/>
                <a:gd name="T17" fmla="*/ 0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09" y="142"/>
                  </a:moveTo>
                  <a:lnTo>
                    <a:pt x="174" y="174"/>
                  </a:lnTo>
                  <a:lnTo>
                    <a:pt x="109" y="142"/>
                  </a:lnTo>
                  <a:lnTo>
                    <a:pt x="47" y="55"/>
                  </a:lnTo>
                  <a:lnTo>
                    <a:pt x="21" y="79"/>
                  </a:lnTo>
                  <a:lnTo>
                    <a:pt x="0" y="0"/>
                  </a:lnTo>
                  <a:lnTo>
                    <a:pt x="21" y="79"/>
                  </a:lnTo>
                  <a:lnTo>
                    <a:pt x="97" y="155"/>
                  </a:lnTo>
                  <a:lnTo>
                    <a:pt x="109" y="142"/>
                  </a:lnTo>
                  <a:close/>
                </a:path>
              </a:pathLst>
            </a:custGeom>
            <a:blipFill dpi="0" rotWithShape="0">
              <a:blip r:embed="rId14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415" name="未知">
              <a:extLst>
                <a:ext uri="{FF2B5EF4-FFF2-40B4-BE49-F238E27FC236}">
                  <a16:creationId xmlns:a16="http://schemas.microsoft.com/office/drawing/2014/main" id="{EEB084BF-2606-D8CB-4630-9E0B49179996}"/>
                </a:ext>
              </a:extLst>
            </p:cNvPr>
            <p:cNvSpPr>
              <a:spLocks/>
            </p:cNvSpPr>
            <p:nvPr/>
          </p:nvSpPr>
          <p:spPr bwMode="auto">
            <a:xfrm>
              <a:off x="684" y="1479"/>
              <a:ext cx="91" cy="69"/>
            </a:xfrm>
            <a:custGeom>
              <a:avLst/>
              <a:gdLst>
                <a:gd name="T0" fmla="*/ 0 w 226"/>
                <a:gd name="T1" fmla="*/ 0 h 174"/>
                <a:gd name="T2" fmla="*/ 0 w 226"/>
                <a:gd name="T3" fmla="*/ 0 h 174"/>
                <a:gd name="T4" fmla="*/ 0 w 226"/>
                <a:gd name="T5" fmla="*/ 0 h 174"/>
                <a:gd name="T6" fmla="*/ 0 w 226"/>
                <a:gd name="T7" fmla="*/ 0 h 174"/>
                <a:gd name="T8" fmla="*/ 0 w 226"/>
                <a:gd name="T9" fmla="*/ 0 h 174"/>
                <a:gd name="T10" fmla="*/ 0 w 226"/>
                <a:gd name="T11" fmla="*/ 0 h 174"/>
                <a:gd name="T12" fmla="*/ 0 w 226"/>
                <a:gd name="T13" fmla="*/ 0 h 174"/>
                <a:gd name="T14" fmla="*/ 0 w 226"/>
                <a:gd name="T15" fmla="*/ 0 h 174"/>
                <a:gd name="T16" fmla="*/ 0 w 226"/>
                <a:gd name="T17" fmla="*/ 0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26" h="174">
                  <a:moveTo>
                    <a:pt x="226" y="87"/>
                  </a:moveTo>
                  <a:lnTo>
                    <a:pt x="175" y="141"/>
                  </a:lnTo>
                  <a:lnTo>
                    <a:pt x="170" y="140"/>
                  </a:lnTo>
                  <a:lnTo>
                    <a:pt x="166" y="140"/>
                  </a:lnTo>
                  <a:lnTo>
                    <a:pt x="123" y="127"/>
                  </a:lnTo>
                  <a:lnTo>
                    <a:pt x="27" y="174"/>
                  </a:lnTo>
                  <a:lnTo>
                    <a:pt x="0" y="155"/>
                  </a:lnTo>
                  <a:lnTo>
                    <a:pt x="164" y="0"/>
                  </a:lnTo>
                  <a:lnTo>
                    <a:pt x="226" y="87"/>
                  </a:lnTo>
                  <a:close/>
                </a:path>
              </a:pathLst>
            </a:custGeom>
            <a:noFill/>
            <a:ln w="635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416" name="未知">
              <a:extLst>
                <a:ext uri="{FF2B5EF4-FFF2-40B4-BE49-F238E27FC236}">
                  <a16:creationId xmlns:a16="http://schemas.microsoft.com/office/drawing/2014/main" id="{C7A82011-3D7B-FE9F-0BB6-D2B2FB8FF89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9" y="1483"/>
              <a:ext cx="6" cy="7"/>
            </a:xfrm>
            <a:custGeom>
              <a:avLst/>
              <a:gdLst>
                <a:gd name="T0" fmla="*/ 0 w 15"/>
                <a:gd name="T1" fmla="*/ 0 h 17"/>
                <a:gd name="T2" fmla="*/ 0 w 15"/>
                <a:gd name="T3" fmla="*/ 0 h 17"/>
                <a:gd name="T4" fmla="*/ 0 w 15"/>
                <a:gd name="T5" fmla="*/ 0 h 17"/>
                <a:gd name="T6" fmla="*/ 0 w 15"/>
                <a:gd name="T7" fmla="*/ 0 h 17"/>
                <a:gd name="T8" fmla="*/ 0 w 15"/>
                <a:gd name="T9" fmla="*/ 0 h 17"/>
                <a:gd name="T10" fmla="*/ 0 w 15"/>
                <a:gd name="T11" fmla="*/ 0 h 1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5" h="17">
                  <a:moveTo>
                    <a:pt x="14" y="16"/>
                  </a:moveTo>
                  <a:lnTo>
                    <a:pt x="15" y="15"/>
                  </a:lnTo>
                  <a:lnTo>
                    <a:pt x="0" y="0"/>
                  </a:lnTo>
                  <a:lnTo>
                    <a:pt x="1" y="2"/>
                  </a:lnTo>
                  <a:lnTo>
                    <a:pt x="13" y="17"/>
                  </a:lnTo>
                  <a:lnTo>
                    <a:pt x="14" y="1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417" name="未知">
              <a:extLst>
                <a:ext uri="{FF2B5EF4-FFF2-40B4-BE49-F238E27FC236}">
                  <a16:creationId xmlns:a16="http://schemas.microsoft.com/office/drawing/2014/main" id="{C69157E9-441B-87C3-E1E7-C134E10A8D8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" y="1407"/>
              <a:ext cx="111" cy="111"/>
            </a:xfrm>
            <a:custGeom>
              <a:avLst/>
              <a:gdLst>
                <a:gd name="T0" fmla="*/ 0 w 279"/>
                <a:gd name="T1" fmla="*/ 0 h 278"/>
                <a:gd name="T2" fmla="*/ 0 w 279"/>
                <a:gd name="T3" fmla="*/ 0 h 278"/>
                <a:gd name="T4" fmla="*/ 0 w 279"/>
                <a:gd name="T5" fmla="*/ 0 h 278"/>
                <a:gd name="T6" fmla="*/ 0 w 279"/>
                <a:gd name="T7" fmla="*/ 0 h 278"/>
                <a:gd name="T8" fmla="*/ 0 w 279"/>
                <a:gd name="T9" fmla="*/ 0 h 278"/>
                <a:gd name="T10" fmla="*/ 0 w 279"/>
                <a:gd name="T11" fmla="*/ 0 h 278"/>
                <a:gd name="T12" fmla="*/ 0 w 279"/>
                <a:gd name="T13" fmla="*/ 0 h 278"/>
                <a:gd name="T14" fmla="*/ 0 w 279"/>
                <a:gd name="T15" fmla="*/ 0 h 278"/>
                <a:gd name="T16" fmla="*/ 0 w 279"/>
                <a:gd name="T17" fmla="*/ 0 h 278"/>
                <a:gd name="T18" fmla="*/ 0 w 279"/>
                <a:gd name="T19" fmla="*/ 0 h 278"/>
                <a:gd name="T20" fmla="*/ 0 w 279"/>
                <a:gd name="T21" fmla="*/ 0 h 278"/>
                <a:gd name="T22" fmla="*/ 0 w 279"/>
                <a:gd name="T23" fmla="*/ 0 h 278"/>
                <a:gd name="T24" fmla="*/ 0 w 279"/>
                <a:gd name="T25" fmla="*/ 0 h 278"/>
                <a:gd name="T26" fmla="*/ 0 w 279"/>
                <a:gd name="T27" fmla="*/ 0 h 278"/>
                <a:gd name="T28" fmla="*/ 0 w 279"/>
                <a:gd name="T29" fmla="*/ 0 h 278"/>
                <a:gd name="T30" fmla="*/ 0 w 279"/>
                <a:gd name="T31" fmla="*/ 0 h 278"/>
                <a:gd name="T32" fmla="*/ 0 w 279"/>
                <a:gd name="T33" fmla="*/ 0 h 278"/>
                <a:gd name="T34" fmla="*/ 0 w 279"/>
                <a:gd name="T35" fmla="*/ 0 h 278"/>
                <a:gd name="T36" fmla="*/ 0 w 279"/>
                <a:gd name="T37" fmla="*/ 0 h 278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279" h="278">
                  <a:moveTo>
                    <a:pt x="73" y="205"/>
                  </a:moveTo>
                  <a:lnTo>
                    <a:pt x="114" y="159"/>
                  </a:lnTo>
                  <a:lnTo>
                    <a:pt x="164" y="115"/>
                  </a:lnTo>
                  <a:lnTo>
                    <a:pt x="181" y="108"/>
                  </a:lnTo>
                  <a:lnTo>
                    <a:pt x="230" y="157"/>
                  </a:lnTo>
                  <a:lnTo>
                    <a:pt x="260" y="125"/>
                  </a:lnTo>
                  <a:lnTo>
                    <a:pt x="279" y="278"/>
                  </a:lnTo>
                  <a:lnTo>
                    <a:pt x="260" y="125"/>
                  </a:lnTo>
                  <a:lnTo>
                    <a:pt x="164" y="29"/>
                  </a:lnTo>
                  <a:lnTo>
                    <a:pt x="156" y="35"/>
                  </a:lnTo>
                  <a:lnTo>
                    <a:pt x="147" y="42"/>
                  </a:lnTo>
                  <a:lnTo>
                    <a:pt x="102" y="87"/>
                  </a:lnTo>
                  <a:lnTo>
                    <a:pt x="63" y="141"/>
                  </a:lnTo>
                  <a:lnTo>
                    <a:pt x="49" y="176"/>
                  </a:lnTo>
                  <a:lnTo>
                    <a:pt x="0" y="0"/>
                  </a:lnTo>
                  <a:lnTo>
                    <a:pt x="49" y="176"/>
                  </a:lnTo>
                  <a:lnTo>
                    <a:pt x="49" y="177"/>
                  </a:lnTo>
                  <a:lnTo>
                    <a:pt x="72" y="206"/>
                  </a:lnTo>
                  <a:lnTo>
                    <a:pt x="73" y="205"/>
                  </a:lnTo>
                  <a:close/>
                </a:path>
              </a:pathLst>
            </a:custGeom>
            <a:blipFill dpi="0" rotWithShape="0">
              <a:blip r:embed="rId15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418" name="未知">
              <a:extLst>
                <a:ext uri="{FF2B5EF4-FFF2-40B4-BE49-F238E27FC236}">
                  <a16:creationId xmlns:a16="http://schemas.microsoft.com/office/drawing/2014/main" id="{C3A5A038-6570-1582-A127-1BCB96E06860}"/>
                </a:ext>
              </a:extLst>
            </p:cNvPr>
            <p:cNvSpPr>
              <a:spLocks/>
            </p:cNvSpPr>
            <p:nvPr/>
          </p:nvSpPr>
          <p:spPr bwMode="auto">
            <a:xfrm>
              <a:off x="660" y="1384"/>
              <a:ext cx="81" cy="80"/>
            </a:xfrm>
            <a:custGeom>
              <a:avLst/>
              <a:gdLst>
                <a:gd name="T0" fmla="*/ 0 w 202"/>
                <a:gd name="T1" fmla="*/ 0 h 201"/>
                <a:gd name="T2" fmla="*/ 0 w 202"/>
                <a:gd name="T3" fmla="*/ 0 h 201"/>
                <a:gd name="T4" fmla="*/ 0 w 202"/>
                <a:gd name="T5" fmla="*/ 0 h 201"/>
                <a:gd name="T6" fmla="*/ 0 w 202"/>
                <a:gd name="T7" fmla="*/ 0 h 201"/>
                <a:gd name="T8" fmla="*/ 0 w 202"/>
                <a:gd name="T9" fmla="*/ 0 h 201"/>
                <a:gd name="T10" fmla="*/ 0 w 202"/>
                <a:gd name="T11" fmla="*/ 0 h 201"/>
                <a:gd name="T12" fmla="*/ 0 w 202"/>
                <a:gd name="T13" fmla="*/ 0 h 201"/>
                <a:gd name="T14" fmla="*/ 0 w 202"/>
                <a:gd name="T15" fmla="*/ 0 h 201"/>
                <a:gd name="T16" fmla="*/ 0 w 202"/>
                <a:gd name="T17" fmla="*/ 0 h 201"/>
                <a:gd name="T18" fmla="*/ 0 w 202"/>
                <a:gd name="T19" fmla="*/ 0 h 201"/>
                <a:gd name="T20" fmla="*/ 0 w 202"/>
                <a:gd name="T21" fmla="*/ 0 h 201"/>
                <a:gd name="T22" fmla="*/ 0 w 202"/>
                <a:gd name="T23" fmla="*/ 0 h 201"/>
                <a:gd name="T24" fmla="*/ 0 w 202"/>
                <a:gd name="T25" fmla="*/ 0 h 201"/>
                <a:gd name="T26" fmla="*/ 0 w 202"/>
                <a:gd name="T27" fmla="*/ 0 h 201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202" h="201">
                  <a:moveTo>
                    <a:pt x="148" y="159"/>
                  </a:moveTo>
                  <a:lnTo>
                    <a:pt x="202" y="201"/>
                  </a:lnTo>
                  <a:lnTo>
                    <a:pt x="148" y="159"/>
                  </a:lnTo>
                  <a:lnTo>
                    <a:pt x="122" y="105"/>
                  </a:lnTo>
                  <a:lnTo>
                    <a:pt x="68" y="69"/>
                  </a:lnTo>
                  <a:lnTo>
                    <a:pt x="59" y="70"/>
                  </a:lnTo>
                  <a:lnTo>
                    <a:pt x="50" y="74"/>
                  </a:lnTo>
                  <a:lnTo>
                    <a:pt x="40" y="79"/>
                  </a:lnTo>
                  <a:lnTo>
                    <a:pt x="31" y="86"/>
                  </a:lnTo>
                  <a:lnTo>
                    <a:pt x="29" y="87"/>
                  </a:lnTo>
                  <a:lnTo>
                    <a:pt x="0" y="0"/>
                  </a:lnTo>
                  <a:lnTo>
                    <a:pt x="29" y="87"/>
                  </a:lnTo>
                  <a:lnTo>
                    <a:pt x="125" y="183"/>
                  </a:lnTo>
                  <a:lnTo>
                    <a:pt x="148" y="159"/>
                  </a:lnTo>
                  <a:close/>
                </a:path>
              </a:pathLst>
            </a:custGeom>
            <a:blipFill dpi="0" rotWithShape="0">
              <a:blip r:embed="rId16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419" name="未知">
              <a:extLst>
                <a:ext uri="{FF2B5EF4-FFF2-40B4-BE49-F238E27FC236}">
                  <a16:creationId xmlns:a16="http://schemas.microsoft.com/office/drawing/2014/main" id="{6526F24A-1E99-123C-99F5-A10C98156F4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5" y="1411"/>
              <a:ext cx="94" cy="79"/>
            </a:xfrm>
            <a:custGeom>
              <a:avLst/>
              <a:gdLst>
                <a:gd name="T0" fmla="*/ 0 w 234"/>
                <a:gd name="T1" fmla="*/ 0 h 197"/>
                <a:gd name="T2" fmla="*/ 0 w 234"/>
                <a:gd name="T3" fmla="*/ 0 h 197"/>
                <a:gd name="T4" fmla="*/ 0 w 234"/>
                <a:gd name="T5" fmla="*/ 0 h 197"/>
                <a:gd name="T6" fmla="*/ 0 w 234"/>
                <a:gd name="T7" fmla="*/ 0 h 197"/>
                <a:gd name="T8" fmla="*/ 0 w 234"/>
                <a:gd name="T9" fmla="*/ 0 h 197"/>
                <a:gd name="T10" fmla="*/ 0 w 234"/>
                <a:gd name="T11" fmla="*/ 0 h 197"/>
                <a:gd name="T12" fmla="*/ 0 w 234"/>
                <a:gd name="T13" fmla="*/ 0 h 197"/>
                <a:gd name="T14" fmla="*/ 0 w 234"/>
                <a:gd name="T15" fmla="*/ 0 h 197"/>
                <a:gd name="T16" fmla="*/ 0 w 234"/>
                <a:gd name="T17" fmla="*/ 0 h 197"/>
                <a:gd name="T18" fmla="*/ 0 w 234"/>
                <a:gd name="T19" fmla="*/ 0 h 197"/>
                <a:gd name="T20" fmla="*/ 0 w 234"/>
                <a:gd name="T21" fmla="*/ 0 h 197"/>
                <a:gd name="T22" fmla="*/ 0 w 234"/>
                <a:gd name="T23" fmla="*/ 0 h 197"/>
                <a:gd name="T24" fmla="*/ 0 w 234"/>
                <a:gd name="T25" fmla="*/ 0 h 197"/>
                <a:gd name="T26" fmla="*/ 0 w 234"/>
                <a:gd name="T27" fmla="*/ 0 h 197"/>
                <a:gd name="T28" fmla="*/ 0 w 234"/>
                <a:gd name="T29" fmla="*/ 0 h 197"/>
                <a:gd name="T30" fmla="*/ 0 w 234"/>
                <a:gd name="T31" fmla="*/ 0 h 197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234" h="197">
                  <a:moveTo>
                    <a:pt x="21" y="197"/>
                  </a:moveTo>
                  <a:lnTo>
                    <a:pt x="0" y="165"/>
                  </a:lnTo>
                  <a:lnTo>
                    <a:pt x="0" y="164"/>
                  </a:lnTo>
                  <a:lnTo>
                    <a:pt x="31" y="104"/>
                  </a:lnTo>
                  <a:lnTo>
                    <a:pt x="70" y="57"/>
                  </a:lnTo>
                  <a:lnTo>
                    <a:pt x="117" y="17"/>
                  </a:lnTo>
                  <a:lnTo>
                    <a:pt x="154" y="0"/>
                  </a:lnTo>
                  <a:lnTo>
                    <a:pt x="162" y="0"/>
                  </a:lnTo>
                  <a:lnTo>
                    <a:pt x="213" y="43"/>
                  </a:lnTo>
                  <a:lnTo>
                    <a:pt x="234" y="90"/>
                  </a:lnTo>
                  <a:lnTo>
                    <a:pt x="181" y="146"/>
                  </a:lnTo>
                  <a:lnTo>
                    <a:pt x="132" y="97"/>
                  </a:lnTo>
                  <a:lnTo>
                    <a:pt x="127" y="98"/>
                  </a:lnTo>
                  <a:lnTo>
                    <a:pt x="73" y="141"/>
                  </a:lnTo>
                  <a:lnTo>
                    <a:pt x="30" y="187"/>
                  </a:lnTo>
                  <a:lnTo>
                    <a:pt x="21" y="197"/>
                  </a:lnTo>
                  <a:close/>
                </a:path>
              </a:pathLst>
            </a:custGeom>
            <a:noFill/>
            <a:ln w="635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420" name="未知">
              <a:extLst>
                <a:ext uri="{FF2B5EF4-FFF2-40B4-BE49-F238E27FC236}">
                  <a16:creationId xmlns:a16="http://schemas.microsoft.com/office/drawing/2014/main" id="{F8FCABB3-933C-608E-37E8-B47E9A5D3155}"/>
                </a:ext>
              </a:extLst>
            </p:cNvPr>
            <p:cNvSpPr>
              <a:spLocks/>
            </p:cNvSpPr>
            <p:nvPr/>
          </p:nvSpPr>
          <p:spPr bwMode="auto">
            <a:xfrm>
              <a:off x="718" y="1489"/>
              <a:ext cx="70" cy="70"/>
            </a:xfrm>
            <a:custGeom>
              <a:avLst/>
              <a:gdLst>
                <a:gd name="T0" fmla="*/ 0 w 174"/>
                <a:gd name="T1" fmla="*/ 0 h 175"/>
                <a:gd name="T2" fmla="*/ 0 w 174"/>
                <a:gd name="T3" fmla="*/ 0 h 175"/>
                <a:gd name="T4" fmla="*/ 0 w 174"/>
                <a:gd name="T5" fmla="*/ 0 h 175"/>
                <a:gd name="T6" fmla="*/ 0 w 174"/>
                <a:gd name="T7" fmla="*/ 0 h 175"/>
                <a:gd name="T8" fmla="*/ 0 w 174"/>
                <a:gd name="T9" fmla="*/ 0 h 175"/>
                <a:gd name="T10" fmla="*/ 0 w 174"/>
                <a:gd name="T11" fmla="*/ 0 h 175"/>
                <a:gd name="T12" fmla="*/ 0 w 174"/>
                <a:gd name="T13" fmla="*/ 0 h 175"/>
                <a:gd name="T14" fmla="*/ 0 w 174"/>
                <a:gd name="T15" fmla="*/ 0 h 175"/>
                <a:gd name="T16" fmla="*/ 0 w 174"/>
                <a:gd name="T17" fmla="*/ 0 h 175"/>
                <a:gd name="T18" fmla="*/ 0 w 174"/>
                <a:gd name="T19" fmla="*/ 0 h 175"/>
                <a:gd name="T20" fmla="*/ 0 w 174"/>
                <a:gd name="T21" fmla="*/ 0 h 175"/>
                <a:gd name="T22" fmla="*/ 0 w 174"/>
                <a:gd name="T23" fmla="*/ 0 h 175"/>
                <a:gd name="T24" fmla="*/ 0 w 174"/>
                <a:gd name="T25" fmla="*/ 0 h 175"/>
                <a:gd name="T26" fmla="*/ 0 w 174"/>
                <a:gd name="T27" fmla="*/ 0 h 175"/>
                <a:gd name="T28" fmla="*/ 0 w 174"/>
                <a:gd name="T29" fmla="*/ 0 h 175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74" h="175">
                  <a:moveTo>
                    <a:pt x="75" y="128"/>
                  </a:moveTo>
                  <a:lnTo>
                    <a:pt x="136" y="76"/>
                  </a:lnTo>
                  <a:lnTo>
                    <a:pt x="143" y="57"/>
                  </a:lnTo>
                  <a:lnTo>
                    <a:pt x="174" y="175"/>
                  </a:lnTo>
                  <a:lnTo>
                    <a:pt x="143" y="57"/>
                  </a:lnTo>
                  <a:lnTo>
                    <a:pt x="143" y="55"/>
                  </a:lnTo>
                  <a:lnTo>
                    <a:pt x="117" y="31"/>
                  </a:lnTo>
                  <a:lnTo>
                    <a:pt x="115" y="32"/>
                  </a:lnTo>
                  <a:lnTo>
                    <a:pt x="54" y="84"/>
                  </a:lnTo>
                  <a:lnTo>
                    <a:pt x="47" y="102"/>
                  </a:lnTo>
                  <a:lnTo>
                    <a:pt x="0" y="0"/>
                  </a:lnTo>
                  <a:lnTo>
                    <a:pt x="47" y="102"/>
                  </a:lnTo>
                  <a:lnTo>
                    <a:pt x="47" y="104"/>
                  </a:lnTo>
                  <a:lnTo>
                    <a:pt x="73" y="128"/>
                  </a:lnTo>
                  <a:lnTo>
                    <a:pt x="75" y="128"/>
                  </a:lnTo>
                  <a:close/>
                </a:path>
              </a:pathLst>
            </a:custGeom>
            <a:blipFill dpi="0" rotWithShape="0">
              <a:blip r:embed="rId17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421" name="未知">
              <a:extLst>
                <a:ext uri="{FF2B5EF4-FFF2-40B4-BE49-F238E27FC236}">
                  <a16:creationId xmlns:a16="http://schemas.microsoft.com/office/drawing/2014/main" id="{3C51DD06-9AFE-C80F-F756-D654031D58AF}"/>
                </a:ext>
              </a:extLst>
            </p:cNvPr>
            <p:cNvSpPr>
              <a:spLocks/>
            </p:cNvSpPr>
            <p:nvPr/>
          </p:nvSpPr>
          <p:spPr bwMode="auto">
            <a:xfrm>
              <a:off x="915" y="1680"/>
              <a:ext cx="17" cy="17"/>
            </a:xfrm>
            <a:custGeom>
              <a:avLst/>
              <a:gdLst>
                <a:gd name="T0" fmla="*/ 0 w 42"/>
                <a:gd name="T1" fmla="*/ 0 h 41"/>
                <a:gd name="T2" fmla="*/ 0 w 42"/>
                <a:gd name="T3" fmla="*/ 0 h 41"/>
                <a:gd name="T4" fmla="*/ 0 w 42"/>
                <a:gd name="T5" fmla="*/ 0 h 41"/>
                <a:gd name="T6" fmla="*/ 0 w 42"/>
                <a:gd name="T7" fmla="*/ 0 h 41"/>
                <a:gd name="T8" fmla="*/ 0 w 42"/>
                <a:gd name="T9" fmla="*/ 0 h 41"/>
                <a:gd name="T10" fmla="*/ 0 w 42"/>
                <a:gd name="T11" fmla="*/ 0 h 41"/>
                <a:gd name="T12" fmla="*/ 0 w 42"/>
                <a:gd name="T13" fmla="*/ 0 h 41"/>
                <a:gd name="T14" fmla="*/ 0 w 42"/>
                <a:gd name="T15" fmla="*/ 0 h 41"/>
                <a:gd name="T16" fmla="*/ 0 w 42"/>
                <a:gd name="T17" fmla="*/ 0 h 4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42" h="41">
                  <a:moveTo>
                    <a:pt x="23" y="0"/>
                  </a:moveTo>
                  <a:lnTo>
                    <a:pt x="42" y="21"/>
                  </a:lnTo>
                  <a:lnTo>
                    <a:pt x="42" y="23"/>
                  </a:lnTo>
                  <a:lnTo>
                    <a:pt x="21" y="41"/>
                  </a:lnTo>
                  <a:lnTo>
                    <a:pt x="19" y="41"/>
                  </a:lnTo>
                  <a:lnTo>
                    <a:pt x="0" y="20"/>
                  </a:lnTo>
                  <a:lnTo>
                    <a:pt x="0" y="19"/>
                  </a:lnTo>
                  <a:lnTo>
                    <a:pt x="22" y="0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422" name="未知">
              <a:extLst>
                <a:ext uri="{FF2B5EF4-FFF2-40B4-BE49-F238E27FC236}">
                  <a16:creationId xmlns:a16="http://schemas.microsoft.com/office/drawing/2014/main" id="{9B9D7FD9-08B1-B2E6-B7A4-F8301BCD82A9}"/>
                </a:ext>
              </a:extLst>
            </p:cNvPr>
            <p:cNvSpPr>
              <a:spLocks/>
            </p:cNvSpPr>
            <p:nvPr/>
          </p:nvSpPr>
          <p:spPr bwMode="auto">
            <a:xfrm>
              <a:off x="915" y="1680"/>
              <a:ext cx="17" cy="17"/>
            </a:xfrm>
            <a:custGeom>
              <a:avLst/>
              <a:gdLst>
                <a:gd name="T0" fmla="*/ 0 w 42"/>
                <a:gd name="T1" fmla="*/ 0 h 41"/>
                <a:gd name="T2" fmla="*/ 0 w 42"/>
                <a:gd name="T3" fmla="*/ 0 h 41"/>
                <a:gd name="T4" fmla="*/ 0 w 42"/>
                <a:gd name="T5" fmla="*/ 0 h 41"/>
                <a:gd name="T6" fmla="*/ 0 w 42"/>
                <a:gd name="T7" fmla="*/ 0 h 41"/>
                <a:gd name="T8" fmla="*/ 0 w 42"/>
                <a:gd name="T9" fmla="*/ 0 h 41"/>
                <a:gd name="T10" fmla="*/ 0 w 42"/>
                <a:gd name="T11" fmla="*/ 0 h 41"/>
                <a:gd name="T12" fmla="*/ 0 w 42"/>
                <a:gd name="T13" fmla="*/ 0 h 41"/>
                <a:gd name="T14" fmla="*/ 0 w 42"/>
                <a:gd name="T15" fmla="*/ 0 h 41"/>
                <a:gd name="T16" fmla="*/ 0 w 42"/>
                <a:gd name="T17" fmla="*/ 0 h 41"/>
                <a:gd name="T18" fmla="*/ 0 w 42"/>
                <a:gd name="T19" fmla="*/ 0 h 4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2" h="41">
                  <a:moveTo>
                    <a:pt x="35" y="36"/>
                  </a:moveTo>
                  <a:lnTo>
                    <a:pt x="21" y="41"/>
                  </a:lnTo>
                  <a:lnTo>
                    <a:pt x="19" y="41"/>
                  </a:lnTo>
                  <a:lnTo>
                    <a:pt x="0" y="20"/>
                  </a:lnTo>
                  <a:lnTo>
                    <a:pt x="0" y="19"/>
                  </a:lnTo>
                  <a:lnTo>
                    <a:pt x="22" y="0"/>
                  </a:lnTo>
                  <a:lnTo>
                    <a:pt x="23" y="0"/>
                  </a:lnTo>
                  <a:lnTo>
                    <a:pt x="42" y="21"/>
                  </a:lnTo>
                  <a:lnTo>
                    <a:pt x="42" y="23"/>
                  </a:lnTo>
                  <a:lnTo>
                    <a:pt x="35" y="36"/>
                  </a:lnTo>
                  <a:close/>
                </a:path>
              </a:pathLst>
            </a:custGeom>
            <a:noFill/>
            <a:ln w="6350" cmpd="sng">
              <a:solidFill>
                <a:srgbClr val="252525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423" name="未知">
              <a:extLst>
                <a:ext uri="{FF2B5EF4-FFF2-40B4-BE49-F238E27FC236}">
                  <a16:creationId xmlns:a16="http://schemas.microsoft.com/office/drawing/2014/main" id="{38B9CA85-3F30-1544-DAA0-4BB063D40927}"/>
                </a:ext>
              </a:extLst>
            </p:cNvPr>
            <p:cNvSpPr>
              <a:spLocks/>
            </p:cNvSpPr>
            <p:nvPr/>
          </p:nvSpPr>
          <p:spPr bwMode="auto">
            <a:xfrm>
              <a:off x="369" y="1622"/>
              <a:ext cx="18" cy="19"/>
            </a:xfrm>
            <a:custGeom>
              <a:avLst/>
              <a:gdLst>
                <a:gd name="T0" fmla="*/ 0 w 47"/>
                <a:gd name="T1" fmla="*/ 0 h 47"/>
                <a:gd name="T2" fmla="*/ 0 w 47"/>
                <a:gd name="T3" fmla="*/ 0 h 47"/>
                <a:gd name="T4" fmla="*/ 0 w 47"/>
                <a:gd name="T5" fmla="*/ 0 h 47"/>
                <a:gd name="T6" fmla="*/ 0 w 47"/>
                <a:gd name="T7" fmla="*/ 0 h 47"/>
                <a:gd name="T8" fmla="*/ 0 w 47"/>
                <a:gd name="T9" fmla="*/ 0 h 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7" h="47">
                  <a:moveTo>
                    <a:pt x="47" y="8"/>
                  </a:moveTo>
                  <a:lnTo>
                    <a:pt x="9" y="47"/>
                  </a:lnTo>
                  <a:lnTo>
                    <a:pt x="0" y="39"/>
                  </a:lnTo>
                  <a:lnTo>
                    <a:pt x="39" y="0"/>
                  </a:lnTo>
                  <a:lnTo>
                    <a:pt x="47" y="8"/>
                  </a:lnTo>
                  <a:close/>
                </a:path>
              </a:pathLst>
            </a:custGeom>
            <a:solidFill>
              <a:srgbClr val="E86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424" name="未知">
              <a:extLst>
                <a:ext uri="{FF2B5EF4-FFF2-40B4-BE49-F238E27FC236}">
                  <a16:creationId xmlns:a16="http://schemas.microsoft.com/office/drawing/2014/main" id="{8AB6E95E-EA9E-112E-A98D-D83AE9C4CF5E}"/>
                </a:ext>
              </a:extLst>
            </p:cNvPr>
            <p:cNvSpPr>
              <a:spLocks/>
            </p:cNvSpPr>
            <p:nvPr/>
          </p:nvSpPr>
          <p:spPr bwMode="auto">
            <a:xfrm>
              <a:off x="369" y="1622"/>
              <a:ext cx="18" cy="19"/>
            </a:xfrm>
            <a:custGeom>
              <a:avLst/>
              <a:gdLst>
                <a:gd name="T0" fmla="*/ 0 w 47"/>
                <a:gd name="T1" fmla="*/ 0 h 47"/>
                <a:gd name="T2" fmla="*/ 0 w 47"/>
                <a:gd name="T3" fmla="*/ 0 h 47"/>
                <a:gd name="T4" fmla="*/ 0 w 47"/>
                <a:gd name="T5" fmla="*/ 0 h 47"/>
                <a:gd name="T6" fmla="*/ 0 w 47"/>
                <a:gd name="T7" fmla="*/ 0 h 47"/>
                <a:gd name="T8" fmla="*/ 0 w 47"/>
                <a:gd name="T9" fmla="*/ 0 h 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7" h="47">
                  <a:moveTo>
                    <a:pt x="47" y="8"/>
                  </a:moveTo>
                  <a:lnTo>
                    <a:pt x="9" y="47"/>
                  </a:lnTo>
                  <a:lnTo>
                    <a:pt x="0" y="39"/>
                  </a:lnTo>
                  <a:lnTo>
                    <a:pt x="39" y="0"/>
                  </a:lnTo>
                  <a:lnTo>
                    <a:pt x="47" y="8"/>
                  </a:lnTo>
                  <a:close/>
                </a:path>
              </a:pathLst>
            </a:custGeom>
            <a:noFill/>
            <a:ln w="635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425" name="Rectangle 455">
              <a:extLst>
                <a:ext uri="{FF2B5EF4-FFF2-40B4-BE49-F238E27FC236}">
                  <a16:creationId xmlns:a16="http://schemas.microsoft.com/office/drawing/2014/main" id="{824CBBD9-5BE1-B186-2B0F-BAA31B8285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1" y="1613"/>
              <a:ext cx="22" cy="6"/>
            </a:xfrm>
            <a:prstGeom prst="rect">
              <a:avLst/>
            </a:prstGeom>
            <a:solidFill>
              <a:srgbClr val="E86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1pPr>
              <a:lvl2pPr marL="742950" indent="-28575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2pPr>
              <a:lvl3pPr marL="11430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3pPr>
              <a:lvl4pPr marL="16002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4pPr>
              <a:lvl5pPr marL="20574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sng" strike="noStrike" kern="1200" cap="none" spc="0" normalizeH="0" baseline="0" noProof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Arial" panose="020B0604020202020204" pitchFamily="34" charset="0"/>
                <a:ea typeface="华文新魏" panose="02010800040101010101" pitchFamily="2" charset="-122"/>
                <a:cs typeface="+mn-cs"/>
              </a:endParaRPr>
            </a:p>
          </p:txBody>
        </p:sp>
        <p:sp>
          <p:nvSpPr>
            <p:cNvPr id="1426" name="Rectangle 456">
              <a:extLst>
                <a:ext uri="{FF2B5EF4-FFF2-40B4-BE49-F238E27FC236}">
                  <a16:creationId xmlns:a16="http://schemas.microsoft.com/office/drawing/2014/main" id="{C8A31506-7545-3EB6-2F06-E5A0DD27436C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" y="1613"/>
              <a:ext cx="22" cy="6"/>
            </a:xfrm>
            <a:prstGeom prst="rect">
              <a:avLst/>
            </a:prstGeom>
            <a:noFill/>
            <a:ln w="63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1pPr>
              <a:lvl2pPr marL="742950" indent="-28575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2pPr>
              <a:lvl3pPr marL="11430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3pPr>
              <a:lvl4pPr marL="16002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4pPr>
              <a:lvl5pPr marL="20574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sng" strike="noStrike" kern="1200" cap="none" spc="0" normalizeH="0" baseline="0" noProof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Arial" panose="020B0604020202020204" pitchFamily="34" charset="0"/>
                <a:ea typeface="华文新魏" panose="02010800040101010101" pitchFamily="2" charset="-122"/>
                <a:cs typeface="+mn-cs"/>
              </a:endParaRPr>
            </a:p>
          </p:txBody>
        </p:sp>
        <p:sp>
          <p:nvSpPr>
            <p:cNvPr id="1427" name="未知">
              <a:extLst>
                <a:ext uri="{FF2B5EF4-FFF2-40B4-BE49-F238E27FC236}">
                  <a16:creationId xmlns:a16="http://schemas.microsoft.com/office/drawing/2014/main" id="{25BB747C-309C-C6EE-57A4-B2AF96955522}"/>
                </a:ext>
              </a:extLst>
            </p:cNvPr>
            <p:cNvSpPr>
              <a:spLocks/>
            </p:cNvSpPr>
            <p:nvPr/>
          </p:nvSpPr>
          <p:spPr bwMode="auto">
            <a:xfrm>
              <a:off x="369" y="1591"/>
              <a:ext cx="18" cy="19"/>
            </a:xfrm>
            <a:custGeom>
              <a:avLst/>
              <a:gdLst>
                <a:gd name="T0" fmla="*/ 0 w 47"/>
                <a:gd name="T1" fmla="*/ 0 h 47"/>
                <a:gd name="T2" fmla="*/ 0 w 47"/>
                <a:gd name="T3" fmla="*/ 0 h 47"/>
                <a:gd name="T4" fmla="*/ 0 w 47"/>
                <a:gd name="T5" fmla="*/ 0 h 47"/>
                <a:gd name="T6" fmla="*/ 0 w 47"/>
                <a:gd name="T7" fmla="*/ 0 h 47"/>
                <a:gd name="T8" fmla="*/ 0 w 47"/>
                <a:gd name="T9" fmla="*/ 0 h 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7" h="47">
                  <a:moveTo>
                    <a:pt x="47" y="39"/>
                  </a:moveTo>
                  <a:lnTo>
                    <a:pt x="39" y="47"/>
                  </a:lnTo>
                  <a:lnTo>
                    <a:pt x="0" y="8"/>
                  </a:lnTo>
                  <a:lnTo>
                    <a:pt x="9" y="0"/>
                  </a:lnTo>
                  <a:lnTo>
                    <a:pt x="47" y="39"/>
                  </a:lnTo>
                  <a:close/>
                </a:path>
              </a:pathLst>
            </a:custGeom>
            <a:solidFill>
              <a:srgbClr val="E86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428" name="未知">
              <a:extLst>
                <a:ext uri="{FF2B5EF4-FFF2-40B4-BE49-F238E27FC236}">
                  <a16:creationId xmlns:a16="http://schemas.microsoft.com/office/drawing/2014/main" id="{51757038-8006-5B99-DDB6-0239854074B6}"/>
                </a:ext>
              </a:extLst>
            </p:cNvPr>
            <p:cNvSpPr>
              <a:spLocks/>
            </p:cNvSpPr>
            <p:nvPr/>
          </p:nvSpPr>
          <p:spPr bwMode="auto">
            <a:xfrm>
              <a:off x="369" y="1591"/>
              <a:ext cx="18" cy="19"/>
            </a:xfrm>
            <a:custGeom>
              <a:avLst/>
              <a:gdLst>
                <a:gd name="T0" fmla="*/ 0 w 47"/>
                <a:gd name="T1" fmla="*/ 0 h 47"/>
                <a:gd name="T2" fmla="*/ 0 w 47"/>
                <a:gd name="T3" fmla="*/ 0 h 47"/>
                <a:gd name="T4" fmla="*/ 0 w 47"/>
                <a:gd name="T5" fmla="*/ 0 h 47"/>
                <a:gd name="T6" fmla="*/ 0 w 47"/>
                <a:gd name="T7" fmla="*/ 0 h 47"/>
                <a:gd name="T8" fmla="*/ 0 w 47"/>
                <a:gd name="T9" fmla="*/ 0 h 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7" h="47">
                  <a:moveTo>
                    <a:pt x="39" y="47"/>
                  </a:moveTo>
                  <a:lnTo>
                    <a:pt x="0" y="8"/>
                  </a:lnTo>
                  <a:lnTo>
                    <a:pt x="9" y="0"/>
                  </a:lnTo>
                  <a:lnTo>
                    <a:pt x="47" y="39"/>
                  </a:lnTo>
                  <a:lnTo>
                    <a:pt x="39" y="47"/>
                  </a:lnTo>
                  <a:close/>
                </a:path>
              </a:pathLst>
            </a:custGeom>
            <a:noFill/>
            <a:ln w="635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429" name="Rectangle 459">
              <a:extLst>
                <a:ext uri="{FF2B5EF4-FFF2-40B4-BE49-F238E27FC236}">
                  <a16:creationId xmlns:a16="http://schemas.microsoft.com/office/drawing/2014/main" id="{D3B092A4-4FDC-9E86-6667-6B995A575C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1" y="1583"/>
              <a:ext cx="6" cy="22"/>
            </a:xfrm>
            <a:prstGeom prst="rect">
              <a:avLst/>
            </a:prstGeom>
            <a:solidFill>
              <a:srgbClr val="E86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1pPr>
              <a:lvl2pPr marL="742950" indent="-28575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2pPr>
              <a:lvl3pPr marL="11430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3pPr>
              <a:lvl4pPr marL="16002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4pPr>
              <a:lvl5pPr marL="20574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sng" strike="noStrike" kern="1200" cap="none" spc="0" normalizeH="0" baseline="0" noProof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Arial" panose="020B0604020202020204" pitchFamily="34" charset="0"/>
                <a:ea typeface="华文新魏" panose="02010800040101010101" pitchFamily="2" charset="-122"/>
                <a:cs typeface="+mn-cs"/>
              </a:endParaRPr>
            </a:p>
          </p:txBody>
        </p:sp>
        <p:sp>
          <p:nvSpPr>
            <p:cNvPr id="1430" name="Rectangle 460">
              <a:extLst>
                <a:ext uri="{FF2B5EF4-FFF2-40B4-BE49-F238E27FC236}">
                  <a16:creationId xmlns:a16="http://schemas.microsoft.com/office/drawing/2014/main" id="{BD7753CC-7B84-FBB5-6355-F8BDCB7EFC1D}"/>
                </a:ext>
              </a:extLst>
            </p:cNvPr>
            <p:cNvSpPr>
              <a:spLocks/>
            </p:cNvSpPr>
            <p:nvPr/>
          </p:nvSpPr>
          <p:spPr bwMode="auto">
            <a:xfrm>
              <a:off x="391" y="1583"/>
              <a:ext cx="6" cy="22"/>
            </a:xfrm>
            <a:prstGeom prst="rect">
              <a:avLst/>
            </a:prstGeom>
            <a:noFill/>
            <a:ln w="63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1pPr>
              <a:lvl2pPr marL="742950" indent="-28575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2pPr>
              <a:lvl3pPr marL="11430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3pPr>
              <a:lvl4pPr marL="16002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4pPr>
              <a:lvl5pPr marL="20574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sng" strike="noStrike" kern="1200" cap="none" spc="0" normalizeH="0" baseline="0" noProof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Arial" panose="020B0604020202020204" pitchFamily="34" charset="0"/>
                <a:ea typeface="华文新魏" panose="02010800040101010101" pitchFamily="2" charset="-122"/>
                <a:cs typeface="+mn-cs"/>
              </a:endParaRPr>
            </a:p>
          </p:txBody>
        </p:sp>
        <p:sp>
          <p:nvSpPr>
            <p:cNvPr id="1431" name="Rectangle 461">
              <a:extLst>
                <a:ext uri="{FF2B5EF4-FFF2-40B4-BE49-F238E27FC236}">
                  <a16:creationId xmlns:a16="http://schemas.microsoft.com/office/drawing/2014/main" id="{C3B354D8-E8D3-2A86-8B5E-503F862A0F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4" y="1613"/>
              <a:ext cx="22" cy="6"/>
            </a:xfrm>
            <a:prstGeom prst="rect">
              <a:avLst/>
            </a:prstGeom>
            <a:solidFill>
              <a:srgbClr val="E86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1pPr>
              <a:lvl2pPr marL="742950" indent="-28575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2pPr>
              <a:lvl3pPr marL="11430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3pPr>
              <a:lvl4pPr marL="16002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4pPr>
              <a:lvl5pPr marL="20574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sng" strike="noStrike" kern="1200" cap="none" spc="0" normalizeH="0" baseline="0" noProof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Arial" panose="020B0604020202020204" pitchFamily="34" charset="0"/>
                <a:ea typeface="华文新魏" panose="02010800040101010101" pitchFamily="2" charset="-122"/>
                <a:cs typeface="+mn-cs"/>
              </a:endParaRPr>
            </a:p>
          </p:txBody>
        </p:sp>
        <p:sp>
          <p:nvSpPr>
            <p:cNvPr id="1432" name="Rectangle 462">
              <a:extLst>
                <a:ext uri="{FF2B5EF4-FFF2-40B4-BE49-F238E27FC236}">
                  <a16:creationId xmlns:a16="http://schemas.microsoft.com/office/drawing/2014/main" id="{3CE18E97-C386-C061-E209-FABFB040811C}"/>
                </a:ext>
              </a:extLst>
            </p:cNvPr>
            <p:cNvSpPr>
              <a:spLocks/>
            </p:cNvSpPr>
            <p:nvPr/>
          </p:nvSpPr>
          <p:spPr bwMode="auto">
            <a:xfrm>
              <a:off x="404" y="1613"/>
              <a:ext cx="22" cy="6"/>
            </a:xfrm>
            <a:prstGeom prst="rect">
              <a:avLst/>
            </a:prstGeom>
            <a:noFill/>
            <a:ln w="63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1pPr>
              <a:lvl2pPr marL="742950" indent="-28575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2pPr>
              <a:lvl3pPr marL="11430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3pPr>
              <a:lvl4pPr marL="16002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4pPr>
              <a:lvl5pPr marL="20574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sng" strike="noStrike" kern="1200" cap="none" spc="0" normalizeH="0" baseline="0" noProof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Arial" panose="020B0604020202020204" pitchFamily="34" charset="0"/>
                <a:ea typeface="华文新魏" panose="02010800040101010101" pitchFamily="2" charset="-122"/>
                <a:cs typeface="+mn-cs"/>
              </a:endParaRPr>
            </a:p>
          </p:txBody>
        </p:sp>
        <p:sp>
          <p:nvSpPr>
            <p:cNvPr id="1433" name="未知">
              <a:extLst>
                <a:ext uri="{FF2B5EF4-FFF2-40B4-BE49-F238E27FC236}">
                  <a16:creationId xmlns:a16="http://schemas.microsoft.com/office/drawing/2014/main" id="{8420FF28-DFF4-EB7E-E5FA-6A3012A14D83}"/>
                </a:ext>
              </a:extLst>
            </p:cNvPr>
            <p:cNvSpPr>
              <a:spLocks/>
            </p:cNvSpPr>
            <p:nvPr/>
          </p:nvSpPr>
          <p:spPr bwMode="auto">
            <a:xfrm>
              <a:off x="399" y="1622"/>
              <a:ext cx="19" cy="19"/>
            </a:xfrm>
            <a:custGeom>
              <a:avLst/>
              <a:gdLst>
                <a:gd name="T0" fmla="*/ 0 w 47"/>
                <a:gd name="T1" fmla="*/ 0 h 47"/>
                <a:gd name="T2" fmla="*/ 0 w 47"/>
                <a:gd name="T3" fmla="*/ 0 h 47"/>
                <a:gd name="T4" fmla="*/ 0 w 47"/>
                <a:gd name="T5" fmla="*/ 0 h 47"/>
                <a:gd name="T6" fmla="*/ 0 w 47"/>
                <a:gd name="T7" fmla="*/ 0 h 47"/>
                <a:gd name="T8" fmla="*/ 0 w 47"/>
                <a:gd name="T9" fmla="*/ 0 h 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7" h="47">
                  <a:moveTo>
                    <a:pt x="47" y="39"/>
                  </a:moveTo>
                  <a:lnTo>
                    <a:pt x="39" y="47"/>
                  </a:lnTo>
                  <a:lnTo>
                    <a:pt x="0" y="8"/>
                  </a:lnTo>
                  <a:lnTo>
                    <a:pt x="8" y="0"/>
                  </a:lnTo>
                  <a:lnTo>
                    <a:pt x="47" y="39"/>
                  </a:lnTo>
                  <a:close/>
                </a:path>
              </a:pathLst>
            </a:custGeom>
            <a:solidFill>
              <a:srgbClr val="E86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434" name="未知">
              <a:extLst>
                <a:ext uri="{FF2B5EF4-FFF2-40B4-BE49-F238E27FC236}">
                  <a16:creationId xmlns:a16="http://schemas.microsoft.com/office/drawing/2014/main" id="{A2907E5E-D44E-007B-2F2A-0048A1BE8DBF}"/>
                </a:ext>
              </a:extLst>
            </p:cNvPr>
            <p:cNvSpPr>
              <a:spLocks/>
            </p:cNvSpPr>
            <p:nvPr/>
          </p:nvSpPr>
          <p:spPr bwMode="auto">
            <a:xfrm>
              <a:off x="399" y="1622"/>
              <a:ext cx="19" cy="19"/>
            </a:xfrm>
            <a:custGeom>
              <a:avLst/>
              <a:gdLst>
                <a:gd name="T0" fmla="*/ 0 w 47"/>
                <a:gd name="T1" fmla="*/ 0 h 47"/>
                <a:gd name="T2" fmla="*/ 0 w 47"/>
                <a:gd name="T3" fmla="*/ 0 h 47"/>
                <a:gd name="T4" fmla="*/ 0 w 47"/>
                <a:gd name="T5" fmla="*/ 0 h 47"/>
                <a:gd name="T6" fmla="*/ 0 w 47"/>
                <a:gd name="T7" fmla="*/ 0 h 47"/>
                <a:gd name="T8" fmla="*/ 0 w 47"/>
                <a:gd name="T9" fmla="*/ 0 h 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7" h="47">
                  <a:moveTo>
                    <a:pt x="8" y="0"/>
                  </a:moveTo>
                  <a:lnTo>
                    <a:pt x="47" y="39"/>
                  </a:lnTo>
                  <a:lnTo>
                    <a:pt x="39" y="47"/>
                  </a:lnTo>
                  <a:lnTo>
                    <a:pt x="0" y="8"/>
                  </a:lnTo>
                  <a:lnTo>
                    <a:pt x="8" y="0"/>
                  </a:lnTo>
                  <a:close/>
                </a:path>
              </a:pathLst>
            </a:custGeom>
            <a:noFill/>
            <a:ln w="635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435" name="Rectangle 465">
              <a:extLst>
                <a:ext uri="{FF2B5EF4-FFF2-40B4-BE49-F238E27FC236}">
                  <a16:creationId xmlns:a16="http://schemas.microsoft.com/office/drawing/2014/main" id="{619B8061-BD95-539B-C282-419FBA8083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1" y="1626"/>
              <a:ext cx="6" cy="23"/>
            </a:xfrm>
            <a:prstGeom prst="rect">
              <a:avLst/>
            </a:prstGeom>
            <a:solidFill>
              <a:srgbClr val="E86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1pPr>
              <a:lvl2pPr marL="742950" indent="-28575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2pPr>
              <a:lvl3pPr marL="11430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3pPr>
              <a:lvl4pPr marL="16002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4pPr>
              <a:lvl5pPr marL="20574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sng" strike="noStrike" kern="1200" cap="none" spc="0" normalizeH="0" baseline="0" noProof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Arial" panose="020B0604020202020204" pitchFamily="34" charset="0"/>
                <a:ea typeface="华文新魏" panose="02010800040101010101" pitchFamily="2" charset="-122"/>
                <a:cs typeface="+mn-cs"/>
              </a:endParaRPr>
            </a:p>
          </p:txBody>
        </p:sp>
        <p:sp>
          <p:nvSpPr>
            <p:cNvPr id="1436" name="Rectangle 466">
              <a:extLst>
                <a:ext uri="{FF2B5EF4-FFF2-40B4-BE49-F238E27FC236}">
                  <a16:creationId xmlns:a16="http://schemas.microsoft.com/office/drawing/2014/main" id="{B50B2EA9-9D3F-80C1-FE3C-6915840F8ED8}"/>
                </a:ext>
              </a:extLst>
            </p:cNvPr>
            <p:cNvSpPr>
              <a:spLocks/>
            </p:cNvSpPr>
            <p:nvPr/>
          </p:nvSpPr>
          <p:spPr bwMode="auto">
            <a:xfrm>
              <a:off x="391" y="1626"/>
              <a:ext cx="6" cy="23"/>
            </a:xfrm>
            <a:prstGeom prst="rect">
              <a:avLst/>
            </a:prstGeom>
            <a:noFill/>
            <a:ln w="63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1pPr>
              <a:lvl2pPr marL="742950" indent="-28575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2pPr>
              <a:lvl3pPr marL="11430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3pPr>
              <a:lvl4pPr marL="16002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4pPr>
              <a:lvl5pPr marL="20574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sng" strike="noStrike" kern="1200" cap="none" spc="0" normalizeH="0" baseline="0" noProof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Arial" panose="020B0604020202020204" pitchFamily="34" charset="0"/>
                <a:ea typeface="华文新魏" panose="02010800040101010101" pitchFamily="2" charset="-122"/>
                <a:cs typeface="+mn-cs"/>
              </a:endParaRPr>
            </a:p>
          </p:txBody>
        </p:sp>
        <p:sp>
          <p:nvSpPr>
            <p:cNvPr id="1437" name="未知">
              <a:extLst>
                <a:ext uri="{FF2B5EF4-FFF2-40B4-BE49-F238E27FC236}">
                  <a16:creationId xmlns:a16="http://schemas.microsoft.com/office/drawing/2014/main" id="{73374ADE-E898-F6D7-4C18-4509991F9A8E}"/>
                </a:ext>
              </a:extLst>
            </p:cNvPr>
            <p:cNvSpPr>
              <a:spLocks/>
            </p:cNvSpPr>
            <p:nvPr/>
          </p:nvSpPr>
          <p:spPr bwMode="auto">
            <a:xfrm>
              <a:off x="400" y="1591"/>
              <a:ext cx="18" cy="19"/>
            </a:xfrm>
            <a:custGeom>
              <a:avLst/>
              <a:gdLst>
                <a:gd name="T0" fmla="*/ 0 w 46"/>
                <a:gd name="T1" fmla="*/ 0 h 46"/>
                <a:gd name="T2" fmla="*/ 0 w 46"/>
                <a:gd name="T3" fmla="*/ 0 h 46"/>
                <a:gd name="T4" fmla="*/ 0 w 46"/>
                <a:gd name="T5" fmla="*/ 0 h 46"/>
                <a:gd name="T6" fmla="*/ 0 w 46"/>
                <a:gd name="T7" fmla="*/ 0 h 46"/>
                <a:gd name="T8" fmla="*/ 0 w 46"/>
                <a:gd name="T9" fmla="*/ 0 h 4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6" h="46">
                  <a:moveTo>
                    <a:pt x="46" y="8"/>
                  </a:moveTo>
                  <a:lnTo>
                    <a:pt x="8" y="46"/>
                  </a:lnTo>
                  <a:lnTo>
                    <a:pt x="0" y="38"/>
                  </a:lnTo>
                  <a:lnTo>
                    <a:pt x="38" y="0"/>
                  </a:lnTo>
                  <a:lnTo>
                    <a:pt x="46" y="8"/>
                  </a:lnTo>
                  <a:close/>
                </a:path>
              </a:pathLst>
            </a:custGeom>
            <a:solidFill>
              <a:srgbClr val="E86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438" name="未知">
              <a:extLst>
                <a:ext uri="{FF2B5EF4-FFF2-40B4-BE49-F238E27FC236}">
                  <a16:creationId xmlns:a16="http://schemas.microsoft.com/office/drawing/2014/main" id="{DC3DA581-8E98-7121-16B7-310967273DB6}"/>
                </a:ext>
              </a:extLst>
            </p:cNvPr>
            <p:cNvSpPr>
              <a:spLocks/>
            </p:cNvSpPr>
            <p:nvPr/>
          </p:nvSpPr>
          <p:spPr bwMode="auto">
            <a:xfrm>
              <a:off x="400" y="1591"/>
              <a:ext cx="18" cy="19"/>
            </a:xfrm>
            <a:custGeom>
              <a:avLst/>
              <a:gdLst>
                <a:gd name="T0" fmla="*/ 0 w 46"/>
                <a:gd name="T1" fmla="*/ 0 h 46"/>
                <a:gd name="T2" fmla="*/ 0 w 46"/>
                <a:gd name="T3" fmla="*/ 0 h 46"/>
                <a:gd name="T4" fmla="*/ 0 w 46"/>
                <a:gd name="T5" fmla="*/ 0 h 46"/>
                <a:gd name="T6" fmla="*/ 0 w 46"/>
                <a:gd name="T7" fmla="*/ 0 h 46"/>
                <a:gd name="T8" fmla="*/ 0 w 46"/>
                <a:gd name="T9" fmla="*/ 0 h 4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6" h="46">
                  <a:moveTo>
                    <a:pt x="0" y="38"/>
                  </a:moveTo>
                  <a:lnTo>
                    <a:pt x="38" y="0"/>
                  </a:lnTo>
                  <a:lnTo>
                    <a:pt x="46" y="8"/>
                  </a:lnTo>
                  <a:lnTo>
                    <a:pt x="8" y="46"/>
                  </a:lnTo>
                  <a:lnTo>
                    <a:pt x="0" y="38"/>
                  </a:lnTo>
                  <a:close/>
                </a:path>
              </a:pathLst>
            </a:custGeom>
            <a:noFill/>
            <a:ln w="635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439" name="未知">
              <a:extLst>
                <a:ext uri="{FF2B5EF4-FFF2-40B4-BE49-F238E27FC236}">
                  <a16:creationId xmlns:a16="http://schemas.microsoft.com/office/drawing/2014/main" id="{6367CBD1-3B7D-8717-EDF5-654EB73C1D2A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" y="1645"/>
              <a:ext cx="42" cy="7"/>
            </a:xfrm>
            <a:custGeom>
              <a:avLst/>
              <a:gdLst>
                <a:gd name="T0" fmla="*/ 0 w 105"/>
                <a:gd name="T1" fmla="*/ 0 h 17"/>
                <a:gd name="T2" fmla="*/ 0 w 105"/>
                <a:gd name="T3" fmla="*/ 0 h 17"/>
                <a:gd name="T4" fmla="*/ 0 w 105"/>
                <a:gd name="T5" fmla="*/ 0 h 17"/>
                <a:gd name="T6" fmla="*/ 0 w 105"/>
                <a:gd name="T7" fmla="*/ 0 h 17"/>
                <a:gd name="T8" fmla="*/ 0 w 105"/>
                <a:gd name="T9" fmla="*/ 0 h 17"/>
                <a:gd name="T10" fmla="*/ 0 w 105"/>
                <a:gd name="T11" fmla="*/ 0 h 17"/>
                <a:gd name="T12" fmla="*/ 0 w 105"/>
                <a:gd name="T13" fmla="*/ 0 h 17"/>
                <a:gd name="T14" fmla="*/ 0 w 105"/>
                <a:gd name="T15" fmla="*/ 0 h 17"/>
                <a:gd name="T16" fmla="*/ 0 w 105"/>
                <a:gd name="T17" fmla="*/ 0 h 17"/>
                <a:gd name="T18" fmla="*/ 0 w 105"/>
                <a:gd name="T19" fmla="*/ 0 h 17"/>
                <a:gd name="T20" fmla="*/ 0 w 105"/>
                <a:gd name="T21" fmla="*/ 0 h 17"/>
                <a:gd name="T22" fmla="*/ 0 w 105"/>
                <a:gd name="T23" fmla="*/ 0 h 17"/>
                <a:gd name="T24" fmla="*/ 0 w 105"/>
                <a:gd name="T25" fmla="*/ 0 h 17"/>
                <a:gd name="T26" fmla="*/ 0 w 105"/>
                <a:gd name="T27" fmla="*/ 0 h 17"/>
                <a:gd name="T28" fmla="*/ 0 w 105"/>
                <a:gd name="T29" fmla="*/ 0 h 17"/>
                <a:gd name="T30" fmla="*/ 0 w 105"/>
                <a:gd name="T31" fmla="*/ 0 h 17"/>
                <a:gd name="T32" fmla="*/ 0 w 105"/>
                <a:gd name="T33" fmla="*/ 0 h 17"/>
                <a:gd name="T34" fmla="*/ 0 w 105"/>
                <a:gd name="T35" fmla="*/ 0 h 17"/>
                <a:gd name="T36" fmla="*/ 0 w 105"/>
                <a:gd name="T37" fmla="*/ 0 h 17"/>
                <a:gd name="T38" fmla="*/ 0 w 105"/>
                <a:gd name="T39" fmla="*/ 0 h 17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105" h="17">
                  <a:moveTo>
                    <a:pt x="52" y="17"/>
                  </a:moveTo>
                  <a:lnTo>
                    <a:pt x="49" y="17"/>
                  </a:lnTo>
                  <a:lnTo>
                    <a:pt x="45" y="16"/>
                  </a:lnTo>
                  <a:lnTo>
                    <a:pt x="38" y="16"/>
                  </a:lnTo>
                  <a:lnTo>
                    <a:pt x="35" y="15"/>
                  </a:lnTo>
                  <a:lnTo>
                    <a:pt x="31" y="14"/>
                  </a:lnTo>
                  <a:lnTo>
                    <a:pt x="28" y="13"/>
                  </a:lnTo>
                  <a:lnTo>
                    <a:pt x="25" y="12"/>
                  </a:lnTo>
                  <a:lnTo>
                    <a:pt x="22" y="11"/>
                  </a:lnTo>
                  <a:lnTo>
                    <a:pt x="0" y="0"/>
                  </a:lnTo>
                  <a:lnTo>
                    <a:pt x="105" y="0"/>
                  </a:lnTo>
                  <a:lnTo>
                    <a:pt x="104" y="0"/>
                  </a:lnTo>
                  <a:lnTo>
                    <a:pt x="83" y="11"/>
                  </a:lnTo>
                  <a:lnTo>
                    <a:pt x="80" y="12"/>
                  </a:lnTo>
                  <a:lnTo>
                    <a:pt x="76" y="13"/>
                  </a:lnTo>
                  <a:lnTo>
                    <a:pt x="73" y="14"/>
                  </a:lnTo>
                  <a:lnTo>
                    <a:pt x="70" y="15"/>
                  </a:lnTo>
                  <a:lnTo>
                    <a:pt x="56" y="17"/>
                  </a:lnTo>
                  <a:lnTo>
                    <a:pt x="52" y="17"/>
                  </a:lnTo>
                  <a:close/>
                </a:path>
              </a:pathLst>
            </a:custGeom>
            <a:solidFill>
              <a:srgbClr val="E86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440" name="未知">
              <a:extLst>
                <a:ext uri="{FF2B5EF4-FFF2-40B4-BE49-F238E27FC236}">
                  <a16:creationId xmlns:a16="http://schemas.microsoft.com/office/drawing/2014/main" id="{4141BFF8-CC8B-80C4-0AC8-82A35DD7F77B}"/>
                </a:ext>
              </a:extLst>
            </p:cNvPr>
            <p:cNvSpPr>
              <a:spLocks/>
            </p:cNvSpPr>
            <p:nvPr/>
          </p:nvSpPr>
          <p:spPr bwMode="auto">
            <a:xfrm>
              <a:off x="358" y="1587"/>
              <a:ext cx="35" cy="58"/>
            </a:xfrm>
            <a:custGeom>
              <a:avLst/>
              <a:gdLst>
                <a:gd name="T0" fmla="*/ 0 w 88"/>
                <a:gd name="T1" fmla="*/ 0 h 144"/>
                <a:gd name="T2" fmla="*/ 0 w 88"/>
                <a:gd name="T3" fmla="*/ 0 h 144"/>
                <a:gd name="T4" fmla="*/ 0 w 88"/>
                <a:gd name="T5" fmla="*/ 0 h 144"/>
                <a:gd name="T6" fmla="*/ 0 w 88"/>
                <a:gd name="T7" fmla="*/ 0 h 144"/>
                <a:gd name="T8" fmla="*/ 0 w 88"/>
                <a:gd name="T9" fmla="*/ 0 h 144"/>
                <a:gd name="T10" fmla="*/ 0 w 88"/>
                <a:gd name="T11" fmla="*/ 0 h 144"/>
                <a:gd name="T12" fmla="*/ 0 w 88"/>
                <a:gd name="T13" fmla="*/ 0 h 144"/>
                <a:gd name="T14" fmla="*/ 0 w 88"/>
                <a:gd name="T15" fmla="*/ 0 h 144"/>
                <a:gd name="T16" fmla="*/ 0 w 88"/>
                <a:gd name="T17" fmla="*/ 0 h 144"/>
                <a:gd name="T18" fmla="*/ 0 w 88"/>
                <a:gd name="T19" fmla="*/ 0 h 144"/>
                <a:gd name="T20" fmla="*/ 0 w 88"/>
                <a:gd name="T21" fmla="*/ 0 h 144"/>
                <a:gd name="T22" fmla="*/ 0 w 88"/>
                <a:gd name="T23" fmla="*/ 0 h 144"/>
                <a:gd name="T24" fmla="*/ 0 w 88"/>
                <a:gd name="T25" fmla="*/ 0 h 144"/>
                <a:gd name="T26" fmla="*/ 0 w 88"/>
                <a:gd name="T27" fmla="*/ 0 h 144"/>
                <a:gd name="T28" fmla="*/ 0 w 88"/>
                <a:gd name="T29" fmla="*/ 0 h 144"/>
                <a:gd name="T30" fmla="*/ 0 w 88"/>
                <a:gd name="T31" fmla="*/ 0 h 144"/>
                <a:gd name="T32" fmla="*/ 0 w 88"/>
                <a:gd name="T33" fmla="*/ 0 h 144"/>
                <a:gd name="T34" fmla="*/ 0 w 88"/>
                <a:gd name="T35" fmla="*/ 0 h 144"/>
                <a:gd name="T36" fmla="*/ 0 w 88"/>
                <a:gd name="T37" fmla="*/ 0 h 144"/>
                <a:gd name="T38" fmla="*/ 0 w 88"/>
                <a:gd name="T39" fmla="*/ 0 h 144"/>
                <a:gd name="T40" fmla="*/ 0 w 88"/>
                <a:gd name="T41" fmla="*/ 0 h 144"/>
                <a:gd name="T42" fmla="*/ 0 w 88"/>
                <a:gd name="T43" fmla="*/ 0 h 144"/>
                <a:gd name="T44" fmla="*/ 0 w 88"/>
                <a:gd name="T45" fmla="*/ 0 h 144"/>
                <a:gd name="T46" fmla="*/ 0 w 88"/>
                <a:gd name="T47" fmla="*/ 0 h 144"/>
                <a:gd name="T48" fmla="*/ 0 w 88"/>
                <a:gd name="T49" fmla="*/ 0 h 144"/>
                <a:gd name="T50" fmla="*/ 0 w 88"/>
                <a:gd name="T51" fmla="*/ 0 h 144"/>
                <a:gd name="T52" fmla="*/ 0 w 88"/>
                <a:gd name="T53" fmla="*/ 0 h 144"/>
                <a:gd name="T54" fmla="*/ 0 w 88"/>
                <a:gd name="T55" fmla="*/ 0 h 144"/>
                <a:gd name="T56" fmla="*/ 0 w 88"/>
                <a:gd name="T57" fmla="*/ 0 h 144"/>
                <a:gd name="T58" fmla="*/ 0 w 88"/>
                <a:gd name="T59" fmla="*/ 0 h 144"/>
                <a:gd name="T60" fmla="*/ 0 w 88"/>
                <a:gd name="T61" fmla="*/ 0 h 144"/>
                <a:gd name="T62" fmla="*/ 0 w 88"/>
                <a:gd name="T63" fmla="*/ 0 h 144"/>
                <a:gd name="T64" fmla="*/ 0 w 88"/>
                <a:gd name="T65" fmla="*/ 0 h 144"/>
                <a:gd name="T66" fmla="*/ 0 w 88"/>
                <a:gd name="T67" fmla="*/ 0 h 144"/>
                <a:gd name="T68" fmla="*/ 0 w 88"/>
                <a:gd name="T69" fmla="*/ 0 h 144"/>
                <a:gd name="T70" fmla="*/ 0 w 88"/>
                <a:gd name="T71" fmla="*/ 0 h 144"/>
                <a:gd name="T72" fmla="*/ 0 w 88"/>
                <a:gd name="T73" fmla="*/ 0 h 144"/>
                <a:gd name="T74" fmla="*/ 0 w 88"/>
                <a:gd name="T75" fmla="*/ 0 h 144"/>
                <a:gd name="T76" fmla="*/ 0 w 88"/>
                <a:gd name="T77" fmla="*/ 0 h 144"/>
                <a:gd name="T78" fmla="*/ 0 w 88"/>
                <a:gd name="T79" fmla="*/ 0 h 144"/>
                <a:gd name="T80" fmla="*/ 0 w 88"/>
                <a:gd name="T81" fmla="*/ 0 h 144"/>
                <a:gd name="T82" fmla="*/ 0 w 88"/>
                <a:gd name="T83" fmla="*/ 0 h 144"/>
                <a:gd name="T84" fmla="*/ 0 w 88"/>
                <a:gd name="T85" fmla="*/ 0 h 144"/>
                <a:gd name="T86" fmla="*/ 0 w 88"/>
                <a:gd name="T87" fmla="*/ 0 h 144"/>
                <a:gd name="T88" fmla="*/ 0 w 88"/>
                <a:gd name="T89" fmla="*/ 0 h 144"/>
                <a:gd name="T90" fmla="*/ 0 w 88"/>
                <a:gd name="T91" fmla="*/ 0 h 144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88" h="144">
                  <a:moveTo>
                    <a:pt x="36" y="144"/>
                  </a:moveTo>
                  <a:lnTo>
                    <a:pt x="36" y="143"/>
                  </a:lnTo>
                  <a:lnTo>
                    <a:pt x="35" y="143"/>
                  </a:lnTo>
                  <a:lnTo>
                    <a:pt x="34" y="142"/>
                  </a:lnTo>
                  <a:lnTo>
                    <a:pt x="33" y="142"/>
                  </a:lnTo>
                  <a:lnTo>
                    <a:pt x="33" y="141"/>
                  </a:lnTo>
                  <a:lnTo>
                    <a:pt x="32" y="140"/>
                  </a:lnTo>
                  <a:lnTo>
                    <a:pt x="31" y="139"/>
                  </a:lnTo>
                  <a:lnTo>
                    <a:pt x="30" y="139"/>
                  </a:lnTo>
                  <a:lnTo>
                    <a:pt x="29" y="138"/>
                  </a:lnTo>
                  <a:lnTo>
                    <a:pt x="28" y="137"/>
                  </a:lnTo>
                  <a:lnTo>
                    <a:pt x="21" y="130"/>
                  </a:lnTo>
                  <a:lnTo>
                    <a:pt x="20" y="128"/>
                  </a:lnTo>
                  <a:lnTo>
                    <a:pt x="19" y="127"/>
                  </a:lnTo>
                  <a:lnTo>
                    <a:pt x="18" y="127"/>
                  </a:lnTo>
                  <a:lnTo>
                    <a:pt x="17" y="125"/>
                  </a:lnTo>
                  <a:lnTo>
                    <a:pt x="16" y="124"/>
                  </a:lnTo>
                  <a:lnTo>
                    <a:pt x="16" y="123"/>
                  </a:lnTo>
                  <a:lnTo>
                    <a:pt x="14" y="121"/>
                  </a:lnTo>
                  <a:lnTo>
                    <a:pt x="13" y="118"/>
                  </a:lnTo>
                  <a:lnTo>
                    <a:pt x="11" y="115"/>
                  </a:lnTo>
                  <a:lnTo>
                    <a:pt x="10" y="114"/>
                  </a:lnTo>
                  <a:lnTo>
                    <a:pt x="9" y="112"/>
                  </a:lnTo>
                  <a:lnTo>
                    <a:pt x="8" y="109"/>
                  </a:lnTo>
                  <a:lnTo>
                    <a:pt x="6" y="106"/>
                  </a:lnTo>
                  <a:lnTo>
                    <a:pt x="6" y="104"/>
                  </a:lnTo>
                  <a:lnTo>
                    <a:pt x="5" y="103"/>
                  </a:lnTo>
                  <a:lnTo>
                    <a:pt x="4" y="99"/>
                  </a:lnTo>
                  <a:lnTo>
                    <a:pt x="3" y="96"/>
                  </a:lnTo>
                  <a:lnTo>
                    <a:pt x="2" y="94"/>
                  </a:lnTo>
                  <a:lnTo>
                    <a:pt x="2" y="93"/>
                  </a:lnTo>
                  <a:lnTo>
                    <a:pt x="1" y="89"/>
                  </a:lnTo>
                  <a:lnTo>
                    <a:pt x="1" y="88"/>
                  </a:lnTo>
                  <a:lnTo>
                    <a:pt x="1" y="86"/>
                  </a:lnTo>
                  <a:lnTo>
                    <a:pt x="0" y="83"/>
                  </a:lnTo>
                  <a:lnTo>
                    <a:pt x="0" y="79"/>
                  </a:lnTo>
                  <a:lnTo>
                    <a:pt x="0" y="77"/>
                  </a:lnTo>
                  <a:lnTo>
                    <a:pt x="0" y="76"/>
                  </a:lnTo>
                  <a:lnTo>
                    <a:pt x="0" y="72"/>
                  </a:lnTo>
                  <a:lnTo>
                    <a:pt x="1" y="56"/>
                  </a:lnTo>
                  <a:lnTo>
                    <a:pt x="1" y="55"/>
                  </a:lnTo>
                  <a:lnTo>
                    <a:pt x="2" y="51"/>
                  </a:lnTo>
                  <a:lnTo>
                    <a:pt x="2" y="50"/>
                  </a:lnTo>
                  <a:lnTo>
                    <a:pt x="3" y="48"/>
                  </a:lnTo>
                  <a:lnTo>
                    <a:pt x="4" y="45"/>
                  </a:lnTo>
                  <a:lnTo>
                    <a:pt x="4" y="44"/>
                  </a:lnTo>
                  <a:lnTo>
                    <a:pt x="13" y="26"/>
                  </a:lnTo>
                  <a:lnTo>
                    <a:pt x="14" y="23"/>
                  </a:lnTo>
                  <a:lnTo>
                    <a:pt x="16" y="21"/>
                  </a:lnTo>
                  <a:lnTo>
                    <a:pt x="16" y="20"/>
                  </a:lnTo>
                  <a:lnTo>
                    <a:pt x="17" y="19"/>
                  </a:lnTo>
                  <a:lnTo>
                    <a:pt x="18" y="17"/>
                  </a:lnTo>
                  <a:lnTo>
                    <a:pt x="19" y="17"/>
                  </a:lnTo>
                  <a:lnTo>
                    <a:pt x="20" y="16"/>
                  </a:lnTo>
                  <a:lnTo>
                    <a:pt x="21" y="14"/>
                  </a:lnTo>
                  <a:lnTo>
                    <a:pt x="23" y="12"/>
                  </a:lnTo>
                  <a:lnTo>
                    <a:pt x="24" y="11"/>
                  </a:lnTo>
                  <a:lnTo>
                    <a:pt x="25" y="9"/>
                  </a:lnTo>
                  <a:lnTo>
                    <a:pt x="27" y="8"/>
                  </a:lnTo>
                  <a:lnTo>
                    <a:pt x="28" y="7"/>
                  </a:lnTo>
                  <a:lnTo>
                    <a:pt x="29" y="6"/>
                  </a:lnTo>
                  <a:lnTo>
                    <a:pt x="30" y="5"/>
                  </a:lnTo>
                  <a:lnTo>
                    <a:pt x="31" y="4"/>
                  </a:lnTo>
                  <a:lnTo>
                    <a:pt x="32" y="4"/>
                  </a:lnTo>
                  <a:lnTo>
                    <a:pt x="33" y="3"/>
                  </a:lnTo>
                  <a:lnTo>
                    <a:pt x="33" y="2"/>
                  </a:lnTo>
                  <a:lnTo>
                    <a:pt x="34" y="2"/>
                  </a:lnTo>
                  <a:lnTo>
                    <a:pt x="35" y="1"/>
                  </a:lnTo>
                  <a:lnTo>
                    <a:pt x="36" y="1"/>
                  </a:lnTo>
                  <a:lnTo>
                    <a:pt x="36" y="0"/>
                  </a:lnTo>
                  <a:lnTo>
                    <a:pt x="88" y="0"/>
                  </a:lnTo>
                  <a:lnTo>
                    <a:pt x="85" y="0"/>
                  </a:lnTo>
                  <a:lnTo>
                    <a:pt x="83" y="1"/>
                  </a:lnTo>
                  <a:lnTo>
                    <a:pt x="80" y="1"/>
                  </a:lnTo>
                  <a:lnTo>
                    <a:pt x="77" y="1"/>
                  </a:lnTo>
                  <a:lnTo>
                    <a:pt x="74" y="2"/>
                  </a:lnTo>
                  <a:lnTo>
                    <a:pt x="72" y="2"/>
                  </a:lnTo>
                  <a:lnTo>
                    <a:pt x="42" y="17"/>
                  </a:lnTo>
                  <a:lnTo>
                    <a:pt x="29" y="32"/>
                  </a:lnTo>
                  <a:lnTo>
                    <a:pt x="27" y="35"/>
                  </a:lnTo>
                  <a:lnTo>
                    <a:pt x="25" y="38"/>
                  </a:lnTo>
                  <a:lnTo>
                    <a:pt x="24" y="40"/>
                  </a:lnTo>
                  <a:lnTo>
                    <a:pt x="24" y="41"/>
                  </a:lnTo>
                  <a:lnTo>
                    <a:pt x="22" y="44"/>
                  </a:lnTo>
                  <a:lnTo>
                    <a:pt x="22" y="45"/>
                  </a:lnTo>
                  <a:lnTo>
                    <a:pt x="21" y="48"/>
                  </a:lnTo>
                  <a:lnTo>
                    <a:pt x="20" y="50"/>
                  </a:lnTo>
                  <a:lnTo>
                    <a:pt x="20" y="51"/>
                  </a:lnTo>
                  <a:lnTo>
                    <a:pt x="19" y="55"/>
                  </a:lnTo>
                  <a:lnTo>
                    <a:pt x="17" y="65"/>
                  </a:lnTo>
                  <a:lnTo>
                    <a:pt x="17" y="66"/>
                  </a:lnTo>
                  <a:lnTo>
                    <a:pt x="17" y="68"/>
                  </a:lnTo>
                  <a:lnTo>
                    <a:pt x="17" y="72"/>
                  </a:lnTo>
                  <a:lnTo>
                    <a:pt x="17" y="76"/>
                  </a:lnTo>
                  <a:lnTo>
                    <a:pt x="17" y="77"/>
                  </a:lnTo>
                  <a:lnTo>
                    <a:pt x="17" y="79"/>
                  </a:lnTo>
                  <a:lnTo>
                    <a:pt x="17" y="83"/>
                  </a:lnTo>
                  <a:lnTo>
                    <a:pt x="18" y="86"/>
                  </a:lnTo>
                  <a:lnTo>
                    <a:pt x="19" y="88"/>
                  </a:lnTo>
                  <a:lnTo>
                    <a:pt x="19" y="89"/>
                  </a:lnTo>
                  <a:lnTo>
                    <a:pt x="20" y="93"/>
                  </a:lnTo>
                  <a:lnTo>
                    <a:pt x="20" y="94"/>
                  </a:lnTo>
                  <a:lnTo>
                    <a:pt x="21" y="96"/>
                  </a:lnTo>
                  <a:lnTo>
                    <a:pt x="22" y="99"/>
                  </a:lnTo>
                  <a:lnTo>
                    <a:pt x="24" y="103"/>
                  </a:lnTo>
                  <a:lnTo>
                    <a:pt x="24" y="104"/>
                  </a:lnTo>
                  <a:lnTo>
                    <a:pt x="25" y="106"/>
                  </a:lnTo>
                  <a:lnTo>
                    <a:pt x="27" y="109"/>
                  </a:lnTo>
                  <a:lnTo>
                    <a:pt x="29" y="112"/>
                  </a:lnTo>
                  <a:lnTo>
                    <a:pt x="30" y="114"/>
                  </a:lnTo>
                  <a:lnTo>
                    <a:pt x="31" y="115"/>
                  </a:lnTo>
                  <a:lnTo>
                    <a:pt x="34" y="118"/>
                  </a:lnTo>
                  <a:lnTo>
                    <a:pt x="36" y="121"/>
                  </a:lnTo>
                  <a:lnTo>
                    <a:pt x="38" y="123"/>
                  </a:lnTo>
                  <a:lnTo>
                    <a:pt x="39" y="124"/>
                  </a:lnTo>
                  <a:lnTo>
                    <a:pt x="40" y="125"/>
                  </a:lnTo>
                  <a:lnTo>
                    <a:pt x="42" y="127"/>
                  </a:lnTo>
                  <a:lnTo>
                    <a:pt x="44" y="128"/>
                  </a:lnTo>
                  <a:lnTo>
                    <a:pt x="46" y="130"/>
                  </a:lnTo>
                  <a:lnTo>
                    <a:pt x="49" y="132"/>
                  </a:lnTo>
                  <a:lnTo>
                    <a:pt x="51" y="133"/>
                  </a:lnTo>
                  <a:lnTo>
                    <a:pt x="53" y="135"/>
                  </a:lnTo>
                  <a:lnTo>
                    <a:pt x="54" y="135"/>
                  </a:lnTo>
                  <a:lnTo>
                    <a:pt x="56" y="136"/>
                  </a:lnTo>
                  <a:lnTo>
                    <a:pt x="85" y="144"/>
                  </a:lnTo>
                  <a:lnTo>
                    <a:pt x="88" y="144"/>
                  </a:lnTo>
                </a:path>
              </a:pathLst>
            </a:custGeom>
            <a:solidFill>
              <a:srgbClr val="E86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441" name="未知">
              <a:extLst>
                <a:ext uri="{FF2B5EF4-FFF2-40B4-BE49-F238E27FC236}">
                  <a16:creationId xmlns:a16="http://schemas.microsoft.com/office/drawing/2014/main" id="{C6505590-56C3-312F-A8F2-1FD5AF3CEDC7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" y="1587"/>
              <a:ext cx="36" cy="58"/>
            </a:xfrm>
            <a:custGeom>
              <a:avLst/>
              <a:gdLst>
                <a:gd name="T0" fmla="*/ 0 w 89"/>
                <a:gd name="T1" fmla="*/ 0 h 144"/>
                <a:gd name="T2" fmla="*/ 0 w 89"/>
                <a:gd name="T3" fmla="*/ 0 h 144"/>
                <a:gd name="T4" fmla="*/ 0 w 89"/>
                <a:gd name="T5" fmla="*/ 0 h 144"/>
                <a:gd name="T6" fmla="*/ 0 w 89"/>
                <a:gd name="T7" fmla="*/ 0 h 144"/>
                <a:gd name="T8" fmla="*/ 0 w 89"/>
                <a:gd name="T9" fmla="*/ 0 h 144"/>
                <a:gd name="T10" fmla="*/ 0 w 89"/>
                <a:gd name="T11" fmla="*/ 0 h 144"/>
                <a:gd name="T12" fmla="*/ 0 w 89"/>
                <a:gd name="T13" fmla="*/ 0 h 144"/>
                <a:gd name="T14" fmla="*/ 0 w 89"/>
                <a:gd name="T15" fmla="*/ 0 h 144"/>
                <a:gd name="T16" fmla="*/ 0 w 89"/>
                <a:gd name="T17" fmla="*/ 0 h 144"/>
                <a:gd name="T18" fmla="*/ 0 w 89"/>
                <a:gd name="T19" fmla="*/ 0 h 144"/>
                <a:gd name="T20" fmla="*/ 0 w 89"/>
                <a:gd name="T21" fmla="*/ 0 h 144"/>
                <a:gd name="T22" fmla="*/ 0 w 89"/>
                <a:gd name="T23" fmla="*/ 0 h 144"/>
                <a:gd name="T24" fmla="*/ 0 w 89"/>
                <a:gd name="T25" fmla="*/ 0 h 144"/>
                <a:gd name="T26" fmla="*/ 0 w 89"/>
                <a:gd name="T27" fmla="*/ 0 h 144"/>
                <a:gd name="T28" fmla="*/ 0 w 89"/>
                <a:gd name="T29" fmla="*/ 0 h 144"/>
                <a:gd name="T30" fmla="*/ 0 w 89"/>
                <a:gd name="T31" fmla="*/ 0 h 144"/>
                <a:gd name="T32" fmla="*/ 0 w 89"/>
                <a:gd name="T33" fmla="*/ 0 h 144"/>
                <a:gd name="T34" fmla="*/ 0 w 89"/>
                <a:gd name="T35" fmla="*/ 0 h 144"/>
                <a:gd name="T36" fmla="*/ 0 w 89"/>
                <a:gd name="T37" fmla="*/ 0 h 144"/>
                <a:gd name="T38" fmla="*/ 0 w 89"/>
                <a:gd name="T39" fmla="*/ 0 h 144"/>
                <a:gd name="T40" fmla="*/ 0 w 89"/>
                <a:gd name="T41" fmla="*/ 0 h 144"/>
                <a:gd name="T42" fmla="*/ 0 w 89"/>
                <a:gd name="T43" fmla="*/ 0 h 144"/>
                <a:gd name="T44" fmla="*/ 0 w 89"/>
                <a:gd name="T45" fmla="*/ 0 h 144"/>
                <a:gd name="T46" fmla="*/ 0 w 89"/>
                <a:gd name="T47" fmla="*/ 0 h 144"/>
                <a:gd name="T48" fmla="*/ 0 w 89"/>
                <a:gd name="T49" fmla="*/ 0 h 144"/>
                <a:gd name="T50" fmla="*/ 0 w 89"/>
                <a:gd name="T51" fmla="*/ 0 h 144"/>
                <a:gd name="T52" fmla="*/ 0 w 89"/>
                <a:gd name="T53" fmla="*/ 0 h 144"/>
                <a:gd name="T54" fmla="*/ 0 w 89"/>
                <a:gd name="T55" fmla="*/ 0 h 144"/>
                <a:gd name="T56" fmla="*/ 0 w 89"/>
                <a:gd name="T57" fmla="*/ 0 h 144"/>
                <a:gd name="T58" fmla="*/ 0 w 89"/>
                <a:gd name="T59" fmla="*/ 0 h 144"/>
                <a:gd name="T60" fmla="*/ 0 w 89"/>
                <a:gd name="T61" fmla="*/ 0 h 144"/>
                <a:gd name="T62" fmla="*/ 0 w 89"/>
                <a:gd name="T63" fmla="*/ 0 h 144"/>
                <a:gd name="T64" fmla="*/ 0 w 89"/>
                <a:gd name="T65" fmla="*/ 0 h 144"/>
                <a:gd name="T66" fmla="*/ 0 w 89"/>
                <a:gd name="T67" fmla="*/ 0 h 144"/>
                <a:gd name="T68" fmla="*/ 0 w 89"/>
                <a:gd name="T69" fmla="*/ 0 h 144"/>
                <a:gd name="T70" fmla="*/ 0 w 89"/>
                <a:gd name="T71" fmla="*/ 0 h 144"/>
                <a:gd name="T72" fmla="*/ 0 w 89"/>
                <a:gd name="T73" fmla="*/ 0 h 144"/>
                <a:gd name="T74" fmla="*/ 0 w 89"/>
                <a:gd name="T75" fmla="*/ 0 h 144"/>
                <a:gd name="T76" fmla="*/ 0 w 89"/>
                <a:gd name="T77" fmla="*/ 0 h 144"/>
                <a:gd name="T78" fmla="*/ 0 w 89"/>
                <a:gd name="T79" fmla="*/ 0 h 144"/>
                <a:gd name="T80" fmla="*/ 0 w 89"/>
                <a:gd name="T81" fmla="*/ 0 h 144"/>
                <a:gd name="T82" fmla="*/ 0 w 89"/>
                <a:gd name="T83" fmla="*/ 0 h 144"/>
                <a:gd name="T84" fmla="*/ 0 w 89"/>
                <a:gd name="T85" fmla="*/ 0 h 144"/>
                <a:gd name="T86" fmla="*/ 0 w 89"/>
                <a:gd name="T87" fmla="*/ 0 h 144"/>
                <a:gd name="T88" fmla="*/ 0 w 89"/>
                <a:gd name="T89" fmla="*/ 0 h 144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89" h="144">
                  <a:moveTo>
                    <a:pt x="0" y="144"/>
                  </a:moveTo>
                  <a:lnTo>
                    <a:pt x="17" y="142"/>
                  </a:lnTo>
                  <a:lnTo>
                    <a:pt x="20" y="141"/>
                  </a:lnTo>
                  <a:lnTo>
                    <a:pt x="23" y="140"/>
                  </a:lnTo>
                  <a:lnTo>
                    <a:pt x="24" y="139"/>
                  </a:lnTo>
                  <a:lnTo>
                    <a:pt x="25" y="139"/>
                  </a:lnTo>
                  <a:lnTo>
                    <a:pt x="28" y="138"/>
                  </a:lnTo>
                  <a:lnTo>
                    <a:pt x="30" y="137"/>
                  </a:lnTo>
                  <a:lnTo>
                    <a:pt x="43" y="129"/>
                  </a:lnTo>
                  <a:lnTo>
                    <a:pt x="45" y="128"/>
                  </a:lnTo>
                  <a:lnTo>
                    <a:pt x="55" y="118"/>
                  </a:lnTo>
                  <a:lnTo>
                    <a:pt x="57" y="116"/>
                  </a:lnTo>
                  <a:lnTo>
                    <a:pt x="64" y="105"/>
                  </a:lnTo>
                  <a:lnTo>
                    <a:pt x="64" y="104"/>
                  </a:lnTo>
                  <a:lnTo>
                    <a:pt x="65" y="102"/>
                  </a:lnTo>
                  <a:lnTo>
                    <a:pt x="67" y="99"/>
                  </a:lnTo>
                  <a:lnTo>
                    <a:pt x="68" y="97"/>
                  </a:lnTo>
                  <a:lnTo>
                    <a:pt x="68" y="94"/>
                  </a:lnTo>
                  <a:lnTo>
                    <a:pt x="69" y="92"/>
                  </a:lnTo>
                  <a:lnTo>
                    <a:pt x="70" y="89"/>
                  </a:lnTo>
                  <a:lnTo>
                    <a:pt x="71" y="86"/>
                  </a:lnTo>
                  <a:lnTo>
                    <a:pt x="71" y="83"/>
                  </a:lnTo>
                  <a:lnTo>
                    <a:pt x="72" y="72"/>
                  </a:lnTo>
                  <a:lnTo>
                    <a:pt x="69" y="52"/>
                  </a:lnTo>
                  <a:lnTo>
                    <a:pt x="68" y="50"/>
                  </a:lnTo>
                  <a:lnTo>
                    <a:pt x="68" y="47"/>
                  </a:lnTo>
                  <a:lnTo>
                    <a:pt x="67" y="45"/>
                  </a:lnTo>
                  <a:lnTo>
                    <a:pt x="55" y="26"/>
                  </a:lnTo>
                  <a:lnTo>
                    <a:pt x="55" y="25"/>
                  </a:lnTo>
                  <a:lnTo>
                    <a:pt x="53" y="23"/>
                  </a:lnTo>
                  <a:lnTo>
                    <a:pt x="51" y="21"/>
                  </a:lnTo>
                  <a:lnTo>
                    <a:pt x="50" y="20"/>
                  </a:lnTo>
                  <a:lnTo>
                    <a:pt x="49" y="19"/>
                  </a:lnTo>
                  <a:lnTo>
                    <a:pt x="35" y="9"/>
                  </a:lnTo>
                  <a:lnTo>
                    <a:pt x="33" y="8"/>
                  </a:lnTo>
                  <a:lnTo>
                    <a:pt x="30" y="7"/>
                  </a:lnTo>
                  <a:lnTo>
                    <a:pt x="28" y="6"/>
                  </a:lnTo>
                  <a:lnTo>
                    <a:pt x="17" y="2"/>
                  </a:lnTo>
                  <a:lnTo>
                    <a:pt x="14" y="2"/>
                  </a:lnTo>
                  <a:lnTo>
                    <a:pt x="0" y="0"/>
                  </a:lnTo>
                  <a:lnTo>
                    <a:pt x="53" y="0"/>
                  </a:lnTo>
                  <a:lnTo>
                    <a:pt x="53" y="1"/>
                  </a:lnTo>
                  <a:lnTo>
                    <a:pt x="57" y="4"/>
                  </a:lnTo>
                  <a:lnTo>
                    <a:pt x="58" y="4"/>
                  </a:lnTo>
                  <a:lnTo>
                    <a:pt x="58" y="5"/>
                  </a:lnTo>
                  <a:lnTo>
                    <a:pt x="59" y="6"/>
                  </a:lnTo>
                  <a:lnTo>
                    <a:pt x="60" y="7"/>
                  </a:lnTo>
                  <a:lnTo>
                    <a:pt x="62" y="8"/>
                  </a:lnTo>
                  <a:lnTo>
                    <a:pt x="63" y="9"/>
                  </a:lnTo>
                  <a:lnTo>
                    <a:pt x="64" y="11"/>
                  </a:lnTo>
                  <a:lnTo>
                    <a:pt x="66" y="12"/>
                  </a:lnTo>
                  <a:lnTo>
                    <a:pt x="67" y="14"/>
                  </a:lnTo>
                  <a:lnTo>
                    <a:pt x="68" y="15"/>
                  </a:lnTo>
                  <a:lnTo>
                    <a:pt x="69" y="16"/>
                  </a:lnTo>
                  <a:lnTo>
                    <a:pt x="70" y="17"/>
                  </a:lnTo>
                  <a:lnTo>
                    <a:pt x="72" y="19"/>
                  </a:lnTo>
                  <a:lnTo>
                    <a:pt x="72" y="20"/>
                  </a:lnTo>
                  <a:lnTo>
                    <a:pt x="73" y="21"/>
                  </a:lnTo>
                  <a:lnTo>
                    <a:pt x="74" y="23"/>
                  </a:lnTo>
                  <a:lnTo>
                    <a:pt x="76" y="25"/>
                  </a:lnTo>
                  <a:lnTo>
                    <a:pt x="76" y="26"/>
                  </a:lnTo>
                  <a:lnTo>
                    <a:pt x="77" y="28"/>
                  </a:lnTo>
                  <a:lnTo>
                    <a:pt x="78" y="30"/>
                  </a:lnTo>
                  <a:lnTo>
                    <a:pt x="80" y="32"/>
                  </a:lnTo>
                  <a:lnTo>
                    <a:pt x="81" y="35"/>
                  </a:lnTo>
                  <a:lnTo>
                    <a:pt x="82" y="37"/>
                  </a:lnTo>
                  <a:lnTo>
                    <a:pt x="82" y="39"/>
                  </a:lnTo>
                  <a:lnTo>
                    <a:pt x="83" y="39"/>
                  </a:lnTo>
                  <a:lnTo>
                    <a:pt x="84" y="42"/>
                  </a:lnTo>
                  <a:lnTo>
                    <a:pt x="85" y="45"/>
                  </a:lnTo>
                  <a:lnTo>
                    <a:pt x="85" y="47"/>
                  </a:lnTo>
                  <a:lnTo>
                    <a:pt x="86" y="50"/>
                  </a:lnTo>
                  <a:lnTo>
                    <a:pt x="87" y="52"/>
                  </a:lnTo>
                  <a:lnTo>
                    <a:pt x="87" y="55"/>
                  </a:lnTo>
                  <a:lnTo>
                    <a:pt x="88" y="58"/>
                  </a:lnTo>
                  <a:lnTo>
                    <a:pt x="88" y="61"/>
                  </a:lnTo>
                  <a:lnTo>
                    <a:pt x="88" y="63"/>
                  </a:lnTo>
                  <a:lnTo>
                    <a:pt x="89" y="65"/>
                  </a:lnTo>
                  <a:lnTo>
                    <a:pt x="89" y="66"/>
                  </a:lnTo>
                  <a:lnTo>
                    <a:pt x="89" y="69"/>
                  </a:lnTo>
                  <a:lnTo>
                    <a:pt x="89" y="72"/>
                  </a:lnTo>
                  <a:lnTo>
                    <a:pt x="89" y="75"/>
                  </a:lnTo>
                  <a:lnTo>
                    <a:pt x="89" y="78"/>
                  </a:lnTo>
                  <a:lnTo>
                    <a:pt x="89" y="79"/>
                  </a:lnTo>
                  <a:lnTo>
                    <a:pt x="88" y="81"/>
                  </a:lnTo>
                  <a:lnTo>
                    <a:pt x="88" y="83"/>
                  </a:lnTo>
                  <a:lnTo>
                    <a:pt x="88" y="86"/>
                  </a:lnTo>
                  <a:lnTo>
                    <a:pt x="87" y="89"/>
                  </a:lnTo>
                  <a:lnTo>
                    <a:pt x="87" y="92"/>
                  </a:lnTo>
                  <a:lnTo>
                    <a:pt x="86" y="94"/>
                  </a:lnTo>
                  <a:lnTo>
                    <a:pt x="85" y="97"/>
                  </a:lnTo>
                  <a:lnTo>
                    <a:pt x="85" y="99"/>
                  </a:lnTo>
                  <a:lnTo>
                    <a:pt x="84" y="102"/>
                  </a:lnTo>
                  <a:lnTo>
                    <a:pt x="83" y="104"/>
                  </a:lnTo>
                  <a:lnTo>
                    <a:pt x="82" y="105"/>
                  </a:lnTo>
                  <a:lnTo>
                    <a:pt x="82" y="107"/>
                  </a:lnTo>
                  <a:lnTo>
                    <a:pt x="81" y="109"/>
                  </a:lnTo>
                  <a:lnTo>
                    <a:pt x="80" y="112"/>
                  </a:lnTo>
                  <a:lnTo>
                    <a:pt x="78" y="114"/>
                  </a:lnTo>
                  <a:lnTo>
                    <a:pt x="77" y="116"/>
                  </a:lnTo>
                  <a:lnTo>
                    <a:pt x="76" y="118"/>
                  </a:lnTo>
                  <a:lnTo>
                    <a:pt x="74" y="121"/>
                  </a:lnTo>
                  <a:lnTo>
                    <a:pt x="73" y="123"/>
                  </a:lnTo>
                  <a:lnTo>
                    <a:pt x="72" y="124"/>
                  </a:lnTo>
                  <a:lnTo>
                    <a:pt x="72" y="125"/>
                  </a:lnTo>
                  <a:lnTo>
                    <a:pt x="70" y="127"/>
                  </a:lnTo>
                  <a:lnTo>
                    <a:pt x="69" y="128"/>
                  </a:lnTo>
                  <a:lnTo>
                    <a:pt x="68" y="129"/>
                  </a:lnTo>
                  <a:lnTo>
                    <a:pt x="67" y="130"/>
                  </a:lnTo>
                  <a:lnTo>
                    <a:pt x="66" y="132"/>
                  </a:lnTo>
                  <a:lnTo>
                    <a:pt x="64" y="133"/>
                  </a:lnTo>
                  <a:lnTo>
                    <a:pt x="63" y="135"/>
                  </a:lnTo>
                  <a:lnTo>
                    <a:pt x="62" y="136"/>
                  </a:lnTo>
                  <a:lnTo>
                    <a:pt x="60" y="137"/>
                  </a:lnTo>
                  <a:lnTo>
                    <a:pt x="59" y="138"/>
                  </a:lnTo>
                  <a:lnTo>
                    <a:pt x="58" y="139"/>
                  </a:lnTo>
                  <a:lnTo>
                    <a:pt x="57" y="140"/>
                  </a:lnTo>
                  <a:lnTo>
                    <a:pt x="56" y="141"/>
                  </a:lnTo>
                  <a:lnTo>
                    <a:pt x="55" y="142"/>
                  </a:lnTo>
                  <a:lnTo>
                    <a:pt x="54" y="142"/>
                  </a:lnTo>
                  <a:lnTo>
                    <a:pt x="54" y="143"/>
                  </a:lnTo>
                  <a:lnTo>
                    <a:pt x="53" y="143"/>
                  </a:lnTo>
                  <a:lnTo>
                    <a:pt x="53" y="144"/>
                  </a:lnTo>
                </a:path>
              </a:pathLst>
            </a:custGeom>
            <a:solidFill>
              <a:srgbClr val="E86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442" name="未知">
              <a:extLst>
                <a:ext uri="{FF2B5EF4-FFF2-40B4-BE49-F238E27FC236}">
                  <a16:creationId xmlns:a16="http://schemas.microsoft.com/office/drawing/2014/main" id="{9AAD9414-4813-201E-EBDC-42BEBDE36D3E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" y="1581"/>
              <a:ext cx="42" cy="6"/>
            </a:xfrm>
            <a:custGeom>
              <a:avLst/>
              <a:gdLst>
                <a:gd name="T0" fmla="*/ 0 w 105"/>
                <a:gd name="T1" fmla="*/ 0 h 17"/>
                <a:gd name="T2" fmla="*/ 0 w 105"/>
                <a:gd name="T3" fmla="*/ 0 h 17"/>
                <a:gd name="T4" fmla="*/ 0 w 105"/>
                <a:gd name="T5" fmla="*/ 0 h 17"/>
                <a:gd name="T6" fmla="*/ 0 w 105"/>
                <a:gd name="T7" fmla="*/ 0 h 17"/>
                <a:gd name="T8" fmla="*/ 0 w 105"/>
                <a:gd name="T9" fmla="*/ 0 h 17"/>
                <a:gd name="T10" fmla="*/ 0 w 105"/>
                <a:gd name="T11" fmla="*/ 0 h 17"/>
                <a:gd name="T12" fmla="*/ 0 w 105"/>
                <a:gd name="T13" fmla="*/ 0 h 17"/>
                <a:gd name="T14" fmla="*/ 0 w 105"/>
                <a:gd name="T15" fmla="*/ 0 h 17"/>
                <a:gd name="T16" fmla="*/ 0 w 105"/>
                <a:gd name="T17" fmla="*/ 0 h 17"/>
                <a:gd name="T18" fmla="*/ 0 w 105"/>
                <a:gd name="T19" fmla="*/ 0 h 17"/>
                <a:gd name="T20" fmla="*/ 0 w 105"/>
                <a:gd name="T21" fmla="*/ 0 h 17"/>
                <a:gd name="T22" fmla="*/ 0 w 105"/>
                <a:gd name="T23" fmla="*/ 0 h 17"/>
                <a:gd name="T24" fmla="*/ 0 w 105"/>
                <a:gd name="T25" fmla="*/ 0 h 17"/>
                <a:gd name="T26" fmla="*/ 0 w 105"/>
                <a:gd name="T27" fmla="*/ 0 h 17"/>
                <a:gd name="T28" fmla="*/ 0 w 105"/>
                <a:gd name="T29" fmla="*/ 0 h 17"/>
                <a:gd name="T30" fmla="*/ 0 w 105"/>
                <a:gd name="T31" fmla="*/ 0 h 17"/>
                <a:gd name="T32" fmla="*/ 0 w 105"/>
                <a:gd name="T33" fmla="*/ 0 h 17"/>
                <a:gd name="T34" fmla="*/ 0 w 105"/>
                <a:gd name="T35" fmla="*/ 0 h 17"/>
                <a:gd name="T36" fmla="*/ 0 w 105"/>
                <a:gd name="T37" fmla="*/ 0 h 17"/>
                <a:gd name="T38" fmla="*/ 0 w 105"/>
                <a:gd name="T39" fmla="*/ 0 h 17"/>
                <a:gd name="T40" fmla="*/ 0 w 105"/>
                <a:gd name="T41" fmla="*/ 0 h 17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05" h="17">
                  <a:moveTo>
                    <a:pt x="0" y="17"/>
                  </a:moveTo>
                  <a:lnTo>
                    <a:pt x="0" y="17"/>
                  </a:lnTo>
                  <a:lnTo>
                    <a:pt x="3" y="15"/>
                  </a:lnTo>
                  <a:lnTo>
                    <a:pt x="6" y="13"/>
                  </a:lnTo>
                  <a:lnTo>
                    <a:pt x="9" y="12"/>
                  </a:lnTo>
                  <a:lnTo>
                    <a:pt x="12" y="10"/>
                  </a:lnTo>
                  <a:lnTo>
                    <a:pt x="22" y="6"/>
                  </a:lnTo>
                  <a:lnTo>
                    <a:pt x="25" y="5"/>
                  </a:lnTo>
                  <a:lnTo>
                    <a:pt x="52" y="0"/>
                  </a:lnTo>
                  <a:lnTo>
                    <a:pt x="56" y="0"/>
                  </a:lnTo>
                  <a:lnTo>
                    <a:pt x="66" y="1"/>
                  </a:lnTo>
                  <a:lnTo>
                    <a:pt x="80" y="5"/>
                  </a:lnTo>
                  <a:lnTo>
                    <a:pt x="83" y="6"/>
                  </a:lnTo>
                  <a:lnTo>
                    <a:pt x="86" y="7"/>
                  </a:lnTo>
                  <a:lnTo>
                    <a:pt x="89" y="8"/>
                  </a:lnTo>
                  <a:lnTo>
                    <a:pt x="93" y="10"/>
                  </a:lnTo>
                  <a:lnTo>
                    <a:pt x="96" y="12"/>
                  </a:lnTo>
                  <a:lnTo>
                    <a:pt x="99" y="13"/>
                  </a:lnTo>
                  <a:lnTo>
                    <a:pt x="101" y="15"/>
                  </a:lnTo>
                  <a:lnTo>
                    <a:pt x="104" y="17"/>
                  </a:lnTo>
                  <a:lnTo>
                    <a:pt x="105" y="17"/>
                  </a:lnTo>
                </a:path>
              </a:pathLst>
            </a:custGeom>
            <a:solidFill>
              <a:srgbClr val="E86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443" name="未知">
              <a:extLst>
                <a:ext uri="{FF2B5EF4-FFF2-40B4-BE49-F238E27FC236}">
                  <a16:creationId xmlns:a16="http://schemas.microsoft.com/office/drawing/2014/main" id="{A9FD4D6E-54B1-9B9C-872A-34EEFEA1B57A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" y="1587"/>
              <a:ext cx="57" cy="58"/>
            </a:xfrm>
            <a:custGeom>
              <a:avLst/>
              <a:gdLst>
                <a:gd name="T0" fmla="*/ 0 w 143"/>
                <a:gd name="T1" fmla="*/ 0 h 144"/>
                <a:gd name="T2" fmla="*/ 0 w 143"/>
                <a:gd name="T3" fmla="*/ 0 h 144"/>
                <a:gd name="T4" fmla="*/ 0 w 143"/>
                <a:gd name="T5" fmla="*/ 0 h 144"/>
                <a:gd name="T6" fmla="*/ 0 w 143"/>
                <a:gd name="T7" fmla="*/ 0 h 144"/>
                <a:gd name="T8" fmla="*/ 0 w 143"/>
                <a:gd name="T9" fmla="*/ 0 h 144"/>
                <a:gd name="T10" fmla="*/ 0 w 143"/>
                <a:gd name="T11" fmla="*/ 0 h 144"/>
                <a:gd name="T12" fmla="*/ 0 w 143"/>
                <a:gd name="T13" fmla="*/ 0 h 144"/>
                <a:gd name="T14" fmla="*/ 0 w 143"/>
                <a:gd name="T15" fmla="*/ 0 h 144"/>
                <a:gd name="T16" fmla="*/ 0 w 143"/>
                <a:gd name="T17" fmla="*/ 0 h 144"/>
                <a:gd name="T18" fmla="*/ 0 w 143"/>
                <a:gd name="T19" fmla="*/ 0 h 144"/>
                <a:gd name="T20" fmla="*/ 0 w 143"/>
                <a:gd name="T21" fmla="*/ 0 h 144"/>
                <a:gd name="T22" fmla="*/ 0 w 143"/>
                <a:gd name="T23" fmla="*/ 0 h 144"/>
                <a:gd name="T24" fmla="*/ 0 w 143"/>
                <a:gd name="T25" fmla="*/ 0 h 14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43" h="144">
                  <a:moveTo>
                    <a:pt x="21" y="21"/>
                  </a:moveTo>
                  <a:lnTo>
                    <a:pt x="71" y="0"/>
                  </a:lnTo>
                  <a:lnTo>
                    <a:pt x="74" y="0"/>
                  </a:lnTo>
                  <a:lnTo>
                    <a:pt x="128" y="28"/>
                  </a:lnTo>
                  <a:lnTo>
                    <a:pt x="143" y="72"/>
                  </a:lnTo>
                  <a:lnTo>
                    <a:pt x="143" y="75"/>
                  </a:lnTo>
                  <a:lnTo>
                    <a:pt x="116" y="128"/>
                  </a:lnTo>
                  <a:lnTo>
                    <a:pt x="71" y="144"/>
                  </a:lnTo>
                  <a:lnTo>
                    <a:pt x="68" y="144"/>
                  </a:lnTo>
                  <a:lnTo>
                    <a:pt x="13" y="114"/>
                  </a:lnTo>
                  <a:lnTo>
                    <a:pt x="0" y="72"/>
                  </a:lnTo>
                  <a:lnTo>
                    <a:pt x="0" y="66"/>
                  </a:lnTo>
                  <a:lnTo>
                    <a:pt x="21" y="21"/>
                  </a:lnTo>
                  <a:close/>
                </a:path>
              </a:pathLst>
            </a:custGeom>
            <a:noFill/>
            <a:ln w="635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444" name="未知">
              <a:extLst>
                <a:ext uri="{FF2B5EF4-FFF2-40B4-BE49-F238E27FC236}">
                  <a16:creationId xmlns:a16="http://schemas.microsoft.com/office/drawing/2014/main" id="{34000A9C-29F4-BCA2-799C-161C5C335CB4}"/>
                </a:ext>
              </a:extLst>
            </p:cNvPr>
            <p:cNvSpPr>
              <a:spLocks/>
            </p:cNvSpPr>
            <p:nvPr/>
          </p:nvSpPr>
          <p:spPr bwMode="auto">
            <a:xfrm>
              <a:off x="358" y="1581"/>
              <a:ext cx="71" cy="71"/>
            </a:xfrm>
            <a:custGeom>
              <a:avLst/>
              <a:gdLst>
                <a:gd name="T0" fmla="*/ 0 w 177"/>
                <a:gd name="T1" fmla="*/ 0 h 178"/>
                <a:gd name="T2" fmla="*/ 0 w 177"/>
                <a:gd name="T3" fmla="*/ 0 h 178"/>
                <a:gd name="T4" fmla="*/ 0 w 177"/>
                <a:gd name="T5" fmla="*/ 0 h 178"/>
                <a:gd name="T6" fmla="*/ 0 w 177"/>
                <a:gd name="T7" fmla="*/ 0 h 178"/>
                <a:gd name="T8" fmla="*/ 0 w 177"/>
                <a:gd name="T9" fmla="*/ 0 h 178"/>
                <a:gd name="T10" fmla="*/ 0 w 177"/>
                <a:gd name="T11" fmla="*/ 0 h 178"/>
                <a:gd name="T12" fmla="*/ 0 w 177"/>
                <a:gd name="T13" fmla="*/ 0 h 178"/>
                <a:gd name="T14" fmla="*/ 0 w 177"/>
                <a:gd name="T15" fmla="*/ 0 h 178"/>
                <a:gd name="T16" fmla="*/ 0 w 177"/>
                <a:gd name="T17" fmla="*/ 0 h 178"/>
                <a:gd name="T18" fmla="*/ 0 w 177"/>
                <a:gd name="T19" fmla="*/ 0 h 178"/>
                <a:gd name="T20" fmla="*/ 0 w 177"/>
                <a:gd name="T21" fmla="*/ 0 h 178"/>
                <a:gd name="T22" fmla="*/ 0 w 177"/>
                <a:gd name="T23" fmla="*/ 0 h 178"/>
                <a:gd name="T24" fmla="*/ 0 w 177"/>
                <a:gd name="T25" fmla="*/ 0 h 178"/>
                <a:gd name="T26" fmla="*/ 0 w 177"/>
                <a:gd name="T27" fmla="*/ 0 h 178"/>
                <a:gd name="T28" fmla="*/ 0 w 177"/>
                <a:gd name="T29" fmla="*/ 0 h 178"/>
                <a:gd name="T30" fmla="*/ 0 w 177"/>
                <a:gd name="T31" fmla="*/ 0 h 178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177" h="178">
                  <a:moveTo>
                    <a:pt x="0" y="89"/>
                  </a:moveTo>
                  <a:lnTo>
                    <a:pt x="21" y="147"/>
                  </a:lnTo>
                  <a:lnTo>
                    <a:pt x="74" y="177"/>
                  </a:lnTo>
                  <a:lnTo>
                    <a:pt x="88" y="178"/>
                  </a:lnTo>
                  <a:lnTo>
                    <a:pt x="92" y="178"/>
                  </a:lnTo>
                  <a:lnTo>
                    <a:pt x="148" y="154"/>
                  </a:lnTo>
                  <a:lnTo>
                    <a:pt x="177" y="96"/>
                  </a:lnTo>
                  <a:lnTo>
                    <a:pt x="177" y="89"/>
                  </a:lnTo>
                  <a:lnTo>
                    <a:pt x="177" y="82"/>
                  </a:lnTo>
                  <a:lnTo>
                    <a:pt x="151" y="26"/>
                  </a:lnTo>
                  <a:lnTo>
                    <a:pt x="95" y="1"/>
                  </a:lnTo>
                  <a:lnTo>
                    <a:pt x="88" y="0"/>
                  </a:lnTo>
                  <a:lnTo>
                    <a:pt x="85" y="0"/>
                  </a:lnTo>
                  <a:lnTo>
                    <a:pt x="28" y="24"/>
                  </a:lnTo>
                  <a:lnTo>
                    <a:pt x="0" y="78"/>
                  </a:lnTo>
                  <a:lnTo>
                    <a:pt x="0" y="89"/>
                  </a:lnTo>
                  <a:close/>
                </a:path>
              </a:pathLst>
            </a:custGeom>
            <a:noFill/>
            <a:ln w="635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445" name="未知">
              <a:extLst>
                <a:ext uri="{FF2B5EF4-FFF2-40B4-BE49-F238E27FC236}">
                  <a16:creationId xmlns:a16="http://schemas.microsoft.com/office/drawing/2014/main" id="{F1FF4441-4F8D-35A6-6713-8DCFE8AC1FA1}"/>
                </a:ext>
              </a:extLst>
            </p:cNvPr>
            <p:cNvSpPr>
              <a:spLocks/>
            </p:cNvSpPr>
            <p:nvPr/>
          </p:nvSpPr>
          <p:spPr bwMode="auto">
            <a:xfrm>
              <a:off x="383" y="1625"/>
              <a:ext cx="20" cy="4"/>
            </a:xfrm>
            <a:custGeom>
              <a:avLst/>
              <a:gdLst>
                <a:gd name="T0" fmla="*/ 0 w 50"/>
                <a:gd name="T1" fmla="*/ 0 h 11"/>
                <a:gd name="T2" fmla="*/ 0 w 50"/>
                <a:gd name="T3" fmla="*/ 0 h 11"/>
                <a:gd name="T4" fmla="*/ 0 w 50"/>
                <a:gd name="T5" fmla="*/ 0 h 11"/>
                <a:gd name="T6" fmla="*/ 0 w 50"/>
                <a:gd name="T7" fmla="*/ 0 h 11"/>
                <a:gd name="T8" fmla="*/ 0 w 50"/>
                <a:gd name="T9" fmla="*/ 0 h 11"/>
                <a:gd name="T10" fmla="*/ 0 w 50"/>
                <a:gd name="T11" fmla="*/ 0 h 11"/>
                <a:gd name="T12" fmla="*/ 0 w 50"/>
                <a:gd name="T13" fmla="*/ 0 h 11"/>
                <a:gd name="T14" fmla="*/ 0 w 50"/>
                <a:gd name="T15" fmla="*/ 0 h 11"/>
                <a:gd name="T16" fmla="*/ 0 w 50"/>
                <a:gd name="T17" fmla="*/ 0 h 11"/>
                <a:gd name="T18" fmla="*/ 0 w 50"/>
                <a:gd name="T19" fmla="*/ 0 h 11"/>
                <a:gd name="T20" fmla="*/ 0 w 50"/>
                <a:gd name="T21" fmla="*/ 0 h 11"/>
                <a:gd name="T22" fmla="*/ 0 w 50"/>
                <a:gd name="T23" fmla="*/ 0 h 11"/>
                <a:gd name="T24" fmla="*/ 0 w 50"/>
                <a:gd name="T25" fmla="*/ 0 h 11"/>
                <a:gd name="T26" fmla="*/ 0 w 50"/>
                <a:gd name="T27" fmla="*/ 0 h 11"/>
                <a:gd name="T28" fmla="*/ 0 w 50"/>
                <a:gd name="T29" fmla="*/ 0 h 11"/>
                <a:gd name="T30" fmla="*/ 0 w 50"/>
                <a:gd name="T31" fmla="*/ 0 h 11"/>
                <a:gd name="T32" fmla="*/ 0 w 50"/>
                <a:gd name="T33" fmla="*/ 0 h 11"/>
                <a:gd name="T34" fmla="*/ 0 w 50"/>
                <a:gd name="T35" fmla="*/ 0 h 11"/>
                <a:gd name="T36" fmla="*/ 0 w 50"/>
                <a:gd name="T37" fmla="*/ 0 h 11"/>
                <a:gd name="T38" fmla="*/ 0 w 50"/>
                <a:gd name="T39" fmla="*/ 0 h 11"/>
                <a:gd name="T40" fmla="*/ 0 w 50"/>
                <a:gd name="T41" fmla="*/ 0 h 11"/>
                <a:gd name="T42" fmla="*/ 0 w 50"/>
                <a:gd name="T43" fmla="*/ 0 h 11"/>
                <a:gd name="T44" fmla="*/ 0 w 50"/>
                <a:gd name="T45" fmla="*/ 0 h 11"/>
                <a:gd name="T46" fmla="*/ 0 w 50"/>
                <a:gd name="T47" fmla="*/ 0 h 11"/>
                <a:gd name="T48" fmla="*/ 0 w 50"/>
                <a:gd name="T49" fmla="*/ 0 h 11"/>
                <a:gd name="T50" fmla="*/ 0 w 50"/>
                <a:gd name="T51" fmla="*/ 0 h 11"/>
                <a:gd name="T52" fmla="*/ 0 w 50"/>
                <a:gd name="T53" fmla="*/ 0 h 11"/>
                <a:gd name="T54" fmla="*/ 0 w 50"/>
                <a:gd name="T55" fmla="*/ 0 h 11"/>
                <a:gd name="T56" fmla="*/ 0 w 50"/>
                <a:gd name="T57" fmla="*/ 0 h 11"/>
                <a:gd name="T58" fmla="*/ 0 w 50"/>
                <a:gd name="T59" fmla="*/ 0 h 11"/>
                <a:gd name="T60" fmla="*/ 0 w 50"/>
                <a:gd name="T61" fmla="*/ 0 h 11"/>
                <a:gd name="T62" fmla="*/ 0 w 50"/>
                <a:gd name="T63" fmla="*/ 0 h 11"/>
                <a:gd name="T64" fmla="*/ 0 w 50"/>
                <a:gd name="T65" fmla="*/ 0 h 11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50" h="11">
                  <a:moveTo>
                    <a:pt x="25" y="11"/>
                  </a:moveTo>
                  <a:lnTo>
                    <a:pt x="24" y="11"/>
                  </a:lnTo>
                  <a:lnTo>
                    <a:pt x="23" y="11"/>
                  </a:lnTo>
                  <a:lnTo>
                    <a:pt x="21" y="11"/>
                  </a:lnTo>
                  <a:lnTo>
                    <a:pt x="20" y="11"/>
                  </a:lnTo>
                  <a:lnTo>
                    <a:pt x="19" y="10"/>
                  </a:lnTo>
                  <a:lnTo>
                    <a:pt x="14" y="9"/>
                  </a:lnTo>
                  <a:lnTo>
                    <a:pt x="13" y="9"/>
                  </a:lnTo>
                  <a:lnTo>
                    <a:pt x="11" y="8"/>
                  </a:lnTo>
                  <a:lnTo>
                    <a:pt x="10" y="7"/>
                  </a:lnTo>
                  <a:lnTo>
                    <a:pt x="6" y="5"/>
                  </a:lnTo>
                  <a:lnTo>
                    <a:pt x="5" y="4"/>
                  </a:lnTo>
                  <a:lnTo>
                    <a:pt x="4" y="3"/>
                  </a:lnTo>
                  <a:lnTo>
                    <a:pt x="3" y="2"/>
                  </a:lnTo>
                  <a:lnTo>
                    <a:pt x="2" y="1"/>
                  </a:lnTo>
                  <a:lnTo>
                    <a:pt x="1" y="0"/>
                  </a:lnTo>
                  <a:lnTo>
                    <a:pt x="0" y="0"/>
                  </a:lnTo>
                  <a:lnTo>
                    <a:pt x="50" y="0"/>
                  </a:lnTo>
                  <a:lnTo>
                    <a:pt x="46" y="4"/>
                  </a:lnTo>
                  <a:lnTo>
                    <a:pt x="45" y="5"/>
                  </a:lnTo>
                  <a:lnTo>
                    <a:pt x="44" y="6"/>
                  </a:lnTo>
                  <a:lnTo>
                    <a:pt x="39" y="8"/>
                  </a:lnTo>
                  <a:lnTo>
                    <a:pt x="38" y="9"/>
                  </a:lnTo>
                  <a:lnTo>
                    <a:pt x="37" y="9"/>
                  </a:lnTo>
                  <a:lnTo>
                    <a:pt x="36" y="9"/>
                  </a:lnTo>
                  <a:lnTo>
                    <a:pt x="34" y="10"/>
                  </a:lnTo>
                  <a:lnTo>
                    <a:pt x="33" y="10"/>
                  </a:lnTo>
                  <a:lnTo>
                    <a:pt x="32" y="10"/>
                  </a:lnTo>
                  <a:lnTo>
                    <a:pt x="31" y="11"/>
                  </a:lnTo>
                  <a:lnTo>
                    <a:pt x="29" y="11"/>
                  </a:lnTo>
                  <a:lnTo>
                    <a:pt x="28" y="11"/>
                  </a:lnTo>
                  <a:lnTo>
                    <a:pt x="27" y="11"/>
                  </a:lnTo>
                  <a:lnTo>
                    <a:pt x="25" y="11"/>
                  </a:lnTo>
                  <a:close/>
                </a:path>
              </a:pathLst>
            </a:custGeom>
            <a:solidFill>
              <a:srgbClr val="E86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446" name="未知">
              <a:extLst>
                <a:ext uri="{FF2B5EF4-FFF2-40B4-BE49-F238E27FC236}">
                  <a16:creationId xmlns:a16="http://schemas.microsoft.com/office/drawing/2014/main" id="{C2E5113A-241B-DA46-02C2-64B448DD0123}"/>
                </a:ext>
              </a:extLst>
            </p:cNvPr>
            <p:cNvSpPr>
              <a:spLocks/>
            </p:cNvSpPr>
            <p:nvPr/>
          </p:nvSpPr>
          <p:spPr bwMode="auto">
            <a:xfrm>
              <a:off x="380" y="1607"/>
              <a:ext cx="13" cy="18"/>
            </a:xfrm>
            <a:custGeom>
              <a:avLst/>
              <a:gdLst>
                <a:gd name="T0" fmla="*/ 0 w 33"/>
                <a:gd name="T1" fmla="*/ 0 h 44"/>
                <a:gd name="T2" fmla="*/ 0 w 33"/>
                <a:gd name="T3" fmla="*/ 0 h 44"/>
                <a:gd name="T4" fmla="*/ 0 w 33"/>
                <a:gd name="T5" fmla="*/ 0 h 44"/>
                <a:gd name="T6" fmla="*/ 0 w 33"/>
                <a:gd name="T7" fmla="*/ 0 h 44"/>
                <a:gd name="T8" fmla="*/ 0 w 33"/>
                <a:gd name="T9" fmla="*/ 0 h 44"/>
                <a:gd name="T10" fmla="*/ 0 w 33"/>
                <a:gd name="T11" fmla="*/ 0 h 44"/>
                <a:gd name="T12" fmla="*/ 0 w 33"/>
                <a:gd name="T13" fmla="*/ 0 h 44"/>
                <a:gd name="T14" fmla="*/ 0 w 33"/>
                <a:gd name="T15" fmla="*/ 0 h 44"/>
                <a:gd name="T16" fmla="*/ 0 w 33"/>
                <a:gd name="T17" fmla="*/ 0 h 44"/>
                <a:gd name="T18" fmla="*/ 0 w 33"/>
                <a:gd name="T19" fmla="*/ 0 h 44"/>
                <a:gd name="T20" fmla="*/ 0 w 33"/>
                <a:gd name="T21" fmla="*/ 0 h 44"/>
                <a:gd name="T22" fmla="*/ 0 w 33"/>
                <a:gd name="T23" fmla="*/ 0 h 44"/>
                <a:gd name="T24" fmla="*/ 0 w 33"/>
                <a:gd name="T25" fmla="*/ 0 h 44"/>
                <a:gd name="T26" fmla="*/ 0 w 33"/>
                <a:gd name="T27" fmla="*/ 0 h 44"/>
                <a:gd name="T28" fmla="*/ 0 w 33"/>
                <a:gd name="T29" fmla="*/ 0 h 44"/>
                <a:gd name="T30" fmla="*/ 0 w 33"/>
                <a:gd name="T31" fmla="*/ 0 h 44"/>
                <a:gd name="T32" fmla="*/ 0 w 33"/>
                <a:gd name="T33" fmla="*/ 0 h 44"/>
                <a:gd name="T34" fmla="*/ 0 w 33"/>
                <a:gd name="T35" fmla="*/ 0 h 44"/>
                <a:gd name="T36" fmla="*/ 0 w 33"/>
                <a:gd name="T37" fmla="*/ 0 h 44"/>
                <a:gd name="T38" fmla="*/ 0 w 33"/>
                <a:gd name="T39" fmla="*/ 0 h 44"/>
                <a:gd name="T40" fmla="*/ 0 w 33"/>
                <a:gd name="T41" fmla="*/ 0 h 44"/>
                <a:gd name="T42" fmla="*/ 0 w 33"/>
                <a:gd name="T43" fmla="*/ 0 h 44"/>
                <a:gd name="T44" fmla="*/ 0 w 33"/>
                <a:gd name="T45" fmla="*/ 0 h 44"/>
                <a:gd name="T46" fmla="*/ 0 w 33"/>
                <a:gd name="T47" fmla="*/ 0 h 44"/>
                <a:gd name="T48" fmla="*/ 0 w 33"/>
                <a:gd name="T49" fmla="*/ 0 h 44"/>
                <a:gd name="T50" fmla="*/ 0 w 33"/>
                <a:gd name="T51" fmla="*/ 0 h 44"/>
                <a:gd name="T52" fmla="*/ 0 w 33"/>
                <a:gd name="T53" fmla="*/ 0 h 44"/>
                <a:gd name="T54" fmla="*/ 0 w 33"/>
                <a:gd name="T55" fmla="*/ 0 h 44"/>
                <a:gd name="T56" fmla="*/ 0 w 33"/>
                <a:gd name="T57" fmla="*/ 0 h 44"/>
                <a:gd name="T58" fmla="*/ 0 w 33"/>
                <a:gd name="T59" fmla="*/ 0 h 44"/>
                <a:gd name="T60" fmla="*/ 0 w 33"/>
                <a:gd name="T61" fmla="*/ 0 h 44"/>
                <a:gd name="T62" fmla="*/ 0 w 33"/>
                <a:gd name="T63" fmla="*/ 0 h 44"/>
                <a:gd name="T64" fmla="*/ 0 w 33"/>
                <a:gd name="T65" fmla="*/ 0 h 44"/>
                <a:gd name="T66" fmla="*/ 0 w 33"/>
                <a:gd name="T67" fmla="*/ 0 h 44"/>
                <a:gd name="T68" fmla="*/ 0 w 33"/>
                <a:gd name="T69" fmla="*/ 0 h 44"/>
                <a:gd name="T70" fmla="*/ 0 w 33"/>
                <a:gd name="T71" fmla="*/ 0 h 44"/>
                <a:gd name="T72" fmla="*/ 0 w 33"/>
                <a:gd name="T73" fmla="*/ 0 h 44"/>
                <a:gd name="T74" fmla="*/ 0 w 33"/>
                <a:gd name="T75" fmla="*/ 0 h 44"/>
                <a:gd name="T76" fmla="*/ 0 w 33"/>
                <a:gd name="T77" fmla="*/ 0 h 44"/>
                <a:gd name="T78" fmla="*/ 0 w 33"/>
                <a:gd name="T79" fmla="*/ 0 h 44"/>
                <a:gd name="T80" fmla="*/ 0 w 33"/>
                <a:gd name="T81" fmla="*/ 0 h 44"/>
                <a:gd name="T82" fmla="*/ 0 w 33"/>
                <a:gd name="T83" fmla="*/ 0 h 44"/>
                <a:gd name="T84" fmla="*/ 0 w 33"/>
                <a:gd name="T85" fmla="*/ 0 h 44"/>
                <a:gd name="T86" fmla="*/ 0 w 33"/>
                <a:gd name="T87" fmla="*/ 0 h 44"/>
                <a:gd name="T88" fmla="*/ 0 w 33"/>
                <a:gd name="T89" fmla="*/ 0 h 44"/>
                <a:gd name="T90" fmla="*/ 0 w 33"/>
                <a:gd name="T91" fmla="*/ 0 h 44"/>
                <a:gd name="T92" fmla="*/ 0 w 33"/>
                <a:gd name="T93" fmla="*/ 0 h 44"/>
                <a:gd name="T94" fmla="*/ 0 w 33"/>
                <a:gd name="T95" fmla="*/ 0 h 44"/>
                <a:gd name="T96" fmla="*/ 0 w 33"/>
                <a:gd name="T97" fmla="*/ 0 h 44"/>
                <a:gd name="T98" fmla="*/ 0 w 33"/>
                <a:gd name="T99" fmla="*/ 0 h 44"/>
                <a:gd name="T100" fmla="*/ 0 w 33"/>
                <a:gd name="T101" fmla="*/ 0 h 44"/>
                <a:gd name="T102" fmla="*/ 0 w 33"/>
                <a:gd name="T103" fmla="*/ 0 h 44"/>
                <a:gd name="T104" fmla="*/ 0 w 33"/>
                <a:gd name="T105" fmla="*/ 0 h 44"/>
                <a:gd name="T106" fmla="*/ 0 w 33"/>
                <a:gd name="T107" fmla="*/ 0 h 44"/>
                <a:gd name="T108" fmla="*/ 0 w 33"/>
                <a:gd name="T109" fmla="*/ 0 h 44"/>
                <a:gd name="T110" fmla="*/ 0 w 33"/>
                <a:gd name="T111" fmla="*/ 0 h 44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0" t="0" r="r" b="b"/>
              <a:pathLst>
                <a:path w="33" h="44">
                  <a:moveTo>
                    <a:pt x="8" y="44"/>
                  </a:moveTo>
                  <a:lnTo>
                    <a:pt x="7" y="43"/>
                  </a:lnTo>
                  <a:lnTo>
                    <a:pt x="7" y="42"/>
                  </a:lnTo>
                  <a:lnTo>
                    <a:pt x="7" y="41"/>
                  </a:lnTo>
                  <a:lnTo>
                    <a:pt x="6" y="41"/>
                  </a:lnTo>
                  <a:lnTo>
                    <a:pt x="6" y="40"/>
                  </a:lnTo>
                  <a:lnTo>
                    <a:pt x="5" y="40"/>
                  </a:lnTo>
                  <a:lnTo>
                    <a:pt x="5" y="39"/>
                  </a:lnTo>
                  <a:lnTo>
                    <a:pt x="4" y="38"/>
                  </a:lnTo>
                  <a:lnTo>
                    <a:pt x="2" y="33"/>
                  </a:lnTo>
                  <a:lnTo>
                    <a:pt x="2" y="32"/>
                  </a:lnTo>
                  <a:lnTo>
                    <a:pt x="1" y="31"/>
                  </a:lnTo>
                  <a:lnTo>
                    <a:pt x="1" y="30"/>
                  </a:lnTo>
                  <a:lnTo>
                    <a:pt x="1" y="29"/>
                  </a:lnTo>
                  <a:lnTo>
                    <a:pt x="1" y="27"/>
                  </a:lnTo>
                  <a:lnTo>
                    <a:pt x="0" y="26"/>
                  </a:lnTo>
                  <a:lnTo>
                    <a:pt x="0" y="25"/>
                  </a:lnTo>
                  <a:lnTo>
                    <a:pt x="0" y="24"/>
                  </a:lnTo>
                  <a:lnTo>
                    <a:pt x="0" y="23"/>
                  </a:lnTo>
                  <a:lnTo>
                    <a:pt x="0" y="22"/>
                  </a:lnTo>
                  <a:lnTo>
                    <a:pt x="0" y="21"/>
                  </a:lnTo>
                  <a:lnTo>
                    <a:pt x="0" y="20"/>
                  </a:lnTo>
                  <a:lnTo>
                    <a:pt x="1" y="15"/>
                  </a:lnTo>
                  <a:lnTo>
                    <a:pt x="1" y="14"/>
                  </a:lnTo>
                  <a:lnTo>
                    <a:pt x="1" y="13"/>
                  </a:lnTo>
                  <a:lnTo>
                    <a:pt x="2" y="12"/>
                  </a:lnTo>
                  <a:lnTo>
                    <a:pt x="2" y="11"/>
                  </a:lnTo>
                  <a:lnTo>
                    <a:pt x="3" y="9"/>
                  </a:lnTo>
                  <a:lnTo>
                    <a:pt x="3" y="8"/>
                  </a:lnTo>
                  <a:lnTo>
                    <a:pt x="4" y="7"/>
                  </a:lnTo>
                  <a:lnTo>
                    <a:pt x="4" y="6"/>
                  </a:lnTo>
                  <a:lnTo>
                    <a:pt x="5" y="5"/>
                  </a:lnTo>
                  <a:lnTo>
                    <a:pt x="5" y="4"/>
                  </a:lnTo>
                  <a:lnTo>
                    <a:pt x="6" y="4"/>
                  </a:lnTo>
                  <a:lnTo>
                    <a:pt x="6" y="3"/>
                  </a:lnTo>
                  <a:lnTo>
                    <a:pt x="7" y="2"/>
                  </a:lnTo>
                  <a:lnTo>
                    <a:pt x="8" y="1"/>
                  </a:lnTo>
                  <a:lnTo>
                    <a:pt x="8" y="0"/>
                  </a:lnTo>
                  <a:lnTo>
                    <a:pt x="33" y="0"/>
                  </a:lnTo>
                  <a:lnTo>
                    <a:pt x="32" y="0"/>
                  </a:lnTo>
                  <a:lnTo>
                    <a:pt x="26" y="2"/>
                  </a:lnTo>
                  <a:lnTo>
                    <a:pt x="22" y="4"/>
                  </a:lnTo>
                  <a:lnTo>
                    <a:pt x="21" y="4"/>
                  </a:lnTo>
                  <a:lnTo>
                    <a:pt x="20" y="5"/>
                  </a:lnTo>
                  <a:lnTo>
                    <a:pt x="19" y="5"/>
                  </a:lnTo>
                  <a:lnTo>
                    <a:pt x="19" y="6"/>
                  </a:lnTo>
                  <a:lnTo>
                    <a:pt x="18" y="7"/>
                  </a:lnTo>
                  <a:lnTo>
                    <a:pt x="17" y="8"/>
                  </a:lnTo>
                  <a:lnTo>
                    <a:pt x="16" y="9"/>
                  </a:lnTo>
                  <a:lnTo>
                    <a:pt x="15" y="11"/>
                  </a:lnTo>
                  <a:lnTo>
                    <a:pt x="14" y="12"/>
                  </a:lnTo>
                  <a:lnTo>
                    <a:pt x="14" y="13"/>
                  </a:lnTo>
                  <a:lnTo>
                    <a:pt x="13" y="14"/>
                  </a:lnTo>
                  <a:lnTo>
                    <a:pt x="13" y="15"/>
                  </a:lnTo>
                  <a:lnTo>
                    <a:pt x="12" y="17"/>
                  </a:lnTo>
                  <a:lnTo>
                    <a:pt x="12" y="18"/>
                  </a:lnTo>
                  <a:lnTo>
                    <a:pt x="12" y="19"/>
                  </a:lnTo>
                  <a:lnTo>
                    <a:pt x="12" y="20"/>
                  </a:lnTo>
                  <a:lnTo>
                    <a:pt x="12" y="21"/>
                  </a:lnTo>
                  <a:lnTo>
                    <a:pt x="12" y="22"/>
                  </a:lnTo>
                  <a:lnTo>
                    <a:pt x="12" y="23"/>
                  </a:lnTo>
                  <a:lnTo>
                    <a:pt x="12" y="24"/>
                  </a:lnTo>
                  <a:lnTo>
                    <a:pt x="12" y="25"/>
                  </a:lnTo>
                  <a:lnTo>
                    <a:pt x="12" y="26"/>
                  </a:lnTo>
                  <a:lnTo>
                    <a:pt x="12" y="27"/>
                  </a:lnTo>
                  <a:lnTo>
                    <a:pt x="13" y="28"/>
                  </a:lnTo>
                  <a:lnTo>
                    <a:pt x="13" y="30"/>
                  </a:lnTo>
                  <a:lnTo>
                    <a:pt x="14" y="31"/>
                  </a:lnTo>
                  <a:lnTo>
                    <a:pt x="14" y="32"/>
                  </a:lnTo>
                  <a:lnTo>
                    <a:pt x="15" y="33"/>
                  </a:lnTo>
                  <a:lnTo>
                    <a:pt x="16" y="35"/>
                  </a:lnTo>
                  <a:lnTo>
                    <a:pt x="17" y="36"/>
                  </a:lnTo>
                  <a:lnTo>
                    <a:pt x="19" y="38"/>
                  </a:lnTo>
                  <a:lnTo>
                    <a:pt x="19" y="39"/>
                  </a:lnTo>
                  <a:lnTo>
                    <a:pt x="26" y="42"/>
                  </a:lnTo>
                  <a:lnTo>
                    <a:pt x="27" y="43"/>
                  </a:lnTo>
                  <a:lnTo>
                    <a:pt x="32" y="44"/>
                  </a:lnTo>
                  <a:lnTo>
                    <a:pt x="33" y="44"/>
                  </a:lnTo>
                </a:path>
              </a:pathLst>
            </a:custGeom>
            <a:solidFill>
              <a:srgbClr val="E86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447" name="未知">
              <a:extLst>
                <a:ext uri="{FF2B5EF4-FFF2-40B4-BE49-F238E27FC236}">
                  <a16:creationId xmlns:a16="http://schemas.microsoft.com/office/drawing/2014/main" id="{81AC1439-1DD4-5633-50B7-B1F1A8049ACB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" y="1607"/>
              <a:ext cx="14" cy="18"/>
            </a:xfrm>
            <a:custGeom>
              <a:avLst/>
              <a:gdLst>
                <a:gd name="T0" fmla="*/ 0 w 33"/>
                <a:gd name="T1" fmla="*/ 0 h 44"/>
                <a:gd name="T2" fmla="*/ 0 w 33"/>
                <a:gd name="T3" fmla="*/ 0 h 44"/>
                <a:gd name="T4" fmla="*/ 0 w 33"/>
                <a:gd name="T5" fmla="*/ 0 h 44"/>
                <a:gd name="T6" fmla="*/ 0 w 33"/>
                <a:gd name="T7" fmla="*/ 0 h 44"/>
                <a:gd name="T8" fmla="*/ 0 w 33"/>
                <a:gd name="T9" fmla="*/ 0 h 44"/>
                <a:gd name="T10" fmla="*/ 0 w 33"/>
                <a:gd name="T11" fmla="*/ 0 h 44"/>
                <a:gd name="T12" fmla="*/ 0 w 33"/>
                <a:gd name="T13" fmla="*/ 0 h 44"/>
                <a:gd name="T14" fmla="*/ 0 w 33"/>
                <a:gd name="T15" fmla="*/ 0 h 44"/>
                <a:gd name="T16" fmla="*/ 0 w 33"/>
                <a:gd name="T17" fmla="*/ 0 h 44"/>
                <a:gd name="T18" fmla="*/ 0 w 33"/>
                <a:gd name="T19" fmla="*/ 0 h 44"/>
                <a:gd name="T20" fmla="*/ 0 w 33"/>
                <a:gd name="T21" fmla="*/ 0 h 44"/>
                <a:gd name="T22" fmla="*/ 0 w 33"/>
                <a:gd name="T23" fmla="*/ 0 h 44"/>
                <a:gd name="T24" fmla="*/ 0 w 33"/>
                <a:gd name="T25" fmla="*/ 0 h 44"/>
                <a:gd name="T26" fmla="*/ 0 w 33"/>
                <a:gd name="T27" fmla="*/ 0 h 44"/>
                <a:gd name="T28" fmla="*/ 0 w 33"/>
                <a:gd name="T29" fmla="*/ 0 h 44"/>
                <a:gd name="T30" fmla="*/ 0 w 33"/>
                <a:gd name="T31" fmla="*/ 0 h 44"/>
                <a:gd name="T32" fmla="*/ 0 w 33"/>
                <a:gd name="T33" fmla="*/ 0 h 44"/>
                <a:gd name="T34" fmla="*/ 0 w 33"/>
                <a:gd name="T35" fmla="*/ 0 h 44"/>
                <a:gd name="T36" fmla="*/ 0 w 33"/>
                <a:gd name="T37" fmla="*/ 0 h 44"/>
                <a:gd name="T38" fmla="*/ 0 w 33"/>
                <a:gd name="T39" fmla="*/ 0 h 44"/>
                <a:gd name="T40" fmla="*/ 0 w 33"/>
                <a:gd name="T41" fmla="*/ 0 h 44"/>
                <a:gd name="T42" fmla="*/ 0 w 33"/>
                <a:gd name="T43" fmla="*/ 0 h 44"/>
                <a:gd name="T44" fmla="*/ 0 w 33"/>
                <a:gd name="T45" fmla="*/ 0 h 44"/>
                <a:gd name="T46" fmla="*/ 0 w 33"/>
                <a:gd name="T47" fmla="*/ 0 h 44"/>
                <a:gd name="T48" fmla="*/ 0 w 33"/>
                <a:gd name="T49" fmla="*/ 0 h 44"/>
                <a:gd name="T50" fmla="*/ 0 w 33"/>
                <a:gd name="T51" fmla="*/ 0 h 44"/>
                <a:gd name="T52" fmla="*/ 0 w 33"/>
                <a:gd name="T53" fmla="*/ 0 h 44"/>
                <a:gd name="T54" fmla="*/ 0 w 33"/>
                <a:gd name="T55" fmla="*/ 0 h 44"/>
                <a:gd name="T56" fmla="*/ 0 w 33"/>
                <a:gd name="T57" fmla="*/ 0 h 44"/>
                <a:gd name="T58" fmla="*/ 0 w 33"/>
                <a:gd name="T59" fmla="*/ 0 h 44"/>
                <a:gd name="T60" fmla="*/ 0 w 33"/>
                <a:gd name="T61" fmla="*/ 0 h 44"/>
                <a:gd name="T62" fmla="*/ 0 w 33"/>
                <a:gd name="T63" fmla="*/ 0 h 44"/>
                <a:gd name="T64" fmla="*/ 0 w 33"/>
                <a:gd name="T65" fmla="*/ 0 h 44"/>
                <a:gd name="T66" fmla="*/ 0 w 33"/>
                <a:gd name="T67" fmla="*/ 0 h 44"/>
                <a:gd name="T68" fmla="*/ 0 w 33"/>
                <a:gd name="T69" fmla="*/ 0 h 44"/>
                <a:gd name="T70" fmla="*/ 0 w 33"/>
                <a:gd name="T71" fmla="*/ 0 h 44"/>
                <a:gd name="T72" fmla="*/ 0 w 33"/>
                <a:gd name="T73" fmla="*/ 0 h 44"/>
                <a:gd name="T74" fmla="*/ 0 w 33"/>
                <a:gd name="T75" fmla="*/ 0 h 44"/>
                <a:gd name="T76" fmla="*/ 0 w 33"/>
                <a:gd name="T77" fmla="*/ 0 h 44"/>
                <a:gd name="T78" fmla="*/ 0 w 33"/>
                <a:gd name="T79" fmla="*/ 0 h 44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0" t="0" r="r" b="b"/>
              <a:pathLst>
                <a:path w="33" h="44">
                  <a:moveTo>
                    <a:pt x="0" y="44"/>
                  </a:moveTo>
                  <a:lnTo>
                    <a:pt x="16" y="37"/>
                  </a:lnTo>
                  <a:lnTo>
                    <a:pt x="17" y="36"/>
                  </a:lnTo>
                  <a:lnTo>
                    <a:pt x="17" y="35"/>
                  </a:lnTo>
                  <a:lnTo>
                    <a:pt x="18" y="35"/>
                  </a:lnTo>
                  <a:lnTo>
                    <a:pt x="18" y="34"/>
                  </a:lnTo>
                  <a:lnTo>
                    <a:pt x="21" y="30"/>
                  </a:lnTo>
                  <a:lnTo>
                    <a:pt x="22" y="22"/>
                  </a:lnTo>
                  <a:lnTo>
                    <a:pt x="21" y="17"/>
                  </a:lnTo>
                  <a:lnTo>
                    <a:pt x="20" y="12"/>
                  </a:lnTo>
                  <a:lnTo>
                    <a:pt x="19" y="11"/>
                  </a:lnTo>
                  <a:lnTo>
                    <a:pt x="10" y="3"/>
                  </a:lnTo>
                  <a:lnTo>
                    <a:pt x="0" y="0"/>
                  </a:lnTo>
                  <a:lnTo>
                    <a:pt x="25" y="0"/>
                  </a:lnTo>
                  <a:lnTo>
                    <a:pt x="25" y="1"/>
                  </a:lnTo>
                  <a:lnTo>
                    <a:pt x="26" y="1"/>
                  </a:lnTo>
                  <a:lnTo>
                    <a:pt x="26" y="2"/>
                  </a:lnTo>
                  <a:lnTo>
                    <a:pt x="27" y="2"/>
                  </a:lnTo>
                  <a:lnTo>
                    <a:pt x="27" y="3"/>
                  </a:lnTo>
                  <a:lnTo>
                    <a:pt x="28" y="3"/>
                  </a:lnTo>
                  <a:lnTo>
                    <a:pt x="28" y="4"/>
                  </a:lnTo>
                  <a:lnTo>
                    <a:pt x="29" y="5"/>
                  </a:lnTo>
                  <a:lnTo>
                    <a:pt x="30" y="9"/>
                  </a:lnTo>
                  <a:lnTo>
                    <a:pt x="31" y="9"/>
                  </a:lnTo>
                  <a:lnTo>
                    <a:pt x="31" y="10"/>
                  </a:lnTo>
                  <a:lnTo>
                    <a:pt x="31" y="11"/>
                  </a:lnTo>
                  <a:lnTo>
                    <a:pt x="32" y="11"/>
                  </a:lnTo>
                  <a:lnTo>
                    <a:pt x="32" y="12"/>
                  </a:lnTo>
                  <a:lnTo>
                    <a:pt x="32" y="13"/>
                  </a:lnTo>
                  <a:lnTo>
                    <a:pt x="32" y="14"/>
                  </a:lnTo>
                  <a:lnTo>
                    <a:pt x="33" y="15"/>
                  </a:lnTo>
                  <a:lnTo>
                    <a:pt x="33" y="16"/>
                  </a:lnTo>
                  <a:lnTo>
                    <a:pt x="33" y="17"/>
                  </a:lnTo>
                  <a:lnTo>
                    <a:pt x="33" y="18"/>
                  </a:lnTo>
                  <a:lnTo>
                    <a:pt x="33" y="19"/>
                  </a:lnTo>
                  <a:lnTo>
                    <a:pt x="33" y="20"/>
                  </a:lnTo>
                  <a:lnTo>
                    <a:pt x="33" y="21"/>
                  </a:lnTo>
                  <a:lnTo>
                    <a:pt x="33" y="22"/>
                  </a:lnTo>
                  <a:lnTo>
                    <a:pt x="33" y="23"/>
                  </a:lnTo>
                  <a:lnTo>
                    <a:pt x="33" y="24"/>
                  </a:lnTo>
                  <a:lnTo>
                    <a:pt x="33" y="25"/>
                  </a:lnTo>
                  <a:lnTo>
                    <a:pt x="33" y="26"/>
                  </a:lnTo>
                  <a:lnTo>
                    <a:pt x="33" y="27"/>
                  </a:lnTo>
                  <a:lnTo>
                    <a:pt x="33" y="28"/>
                  </a:lnTo>
                  <a:lnTo>
                    <a:pt x="33" y="29"/>
                  </a:lnTo>
                  <a:lnTo>
                    <a:pt x="32" y="30"/>
                  </a:lnTo>
                  <a:lnTo>
                    <a:pt x="31" y="34"/>
                  </a:lnTo>
                  <a:lnTo>
                    <a:pt x="31" y="35"/>
                  </a:lnTo>
                  <a:lnTo>
                    <a:pt x="30" y="35"/>
                  </a:lnTo>
                  <a:lnTo>
                    <a:pt x="30" y="36"/>
                  </a:lnTo>
                  <a:lnTo>
                    <a:pt x="30" y="37"/>
                  </a:lnTo>
                  <a:lnTo>
                    <a:pt x="29" y="38"/>
                  </a:lnTo>
                  <a:lnTo>
                    <a:pt x="29" y="39"/>
                  </a:lnTo>
                  <a:lnTo>
                    <a:pt x="28" y="40"/>
                  </a:lnTo>
                  <a:lnTo>
                    <a:pt x="28" y="41"/>
                  </a:lnTo>
                  <a:lnTo>
                    <a:pt x="27" y="41"/>
                  </a:lnTo>
                  <a:lnTo>
                    <a:pt x="27" y="42"/>
                  </a:lnTo>
                  <a:lnTo>
                    <a:pt x="26" y="42"/>
                  </a:lnTo>
                  <a:lnTo>
                    <a:pt x="26" y="43"/>
                  </a:lnTo>
                  <a:lnTo>
                    <a:pt x="25" y="44"/>
                  </a:lnTo>
                </a:path>
              </a:pathLst>
            </a:custGeom>
            <a:solidFill>
              <a:srgbClr val="E86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448" name="未知">
              <a:extLst>
                <a:ext uri="{FF2B5EF4-FFF2-40B4-BE49-F238E27FC236}">
                  <a16:creationId xmlns:a16="http://schemas.microsoft.com/office/drawing/2014/main" id="{967A66AF-83FD-E74D-24D9-5D24D83D97E4}"/>
                </a:ext>
              </a:extLst>
            </p:cNvPr>
            <p:cNvSpPr>
              <a:spLocks/>
            </p:cNvSpPr>
            <p:nvPr/>
          </p:nvSpPr>
          <p:spPr bwMode="auto">
            <a:xfrm>
              <a:off x="383" y="1603"/>
              <a:ext cx="20" cy="4"/>
            </a:xfrm>
            <a:custGeom>
              <a:avLst/>
              <a:gdLst>
                <a:gd name="T0" fmla="*/ 0 w 50"/>
                <a:gd name="T1" fmla="*/ 0 h 11"/>
                <a:gd name="T2" fmla="*/ 0 w 50"/>
                <a:gd name="T3" fmla="*/ 0 h 11"/>
                <a:gd name="T4" fmla="*/ 0 w 50"/>
                <a:gd name="T5" fmla="*/ 0 h 11"/>
                <a:gd name="T6" fmla="*/ 0 w 50"/>
                <a:gd name="T7" fmla="*/ 0 h 11"/>
                <a:gd name="T8" fmla="*/ 0 w 50"/>
                <a:gd name="T9" fmla="*/ 0 h 11"/>
                <a:gd name="T10" fmla="*/ 0 w 50"/>
                <a:gd name="T11" fmla="*/ 0 h 11"/>
                <a:gd name="T12" fmla="*/ 0 w 50"/>
                <a:gd name="T13" fmla="*/ 0 h 11"/>
                <a:gd name="T14" fmla="*/ 0 w 50"/>
                <a:gd name="T15" fmla="*/ 0 h 11"/>
                <a:gd name="T16" fmla="*/ 0 w 50"/>
                <a:gd name="T17" fmla="*/ 0 h 11"/>
                <a:gd name="T18" fmla="*/ 0 w 50"/>
                <a:gd name="T19" fmla="*/ 0 h 11"/>
                <a:gd name="T20" fmla="*/ 0 w 50"/>
                <a:gd name="T21" fmla="*/ 0 h 11"/>
                <a:gd name="T22" fmla="*/ 0 w 50"/>
                <a:gd name="T23" fmla="*/ 0 h 11"/>
                <a:gd name="T24" fmla="*/ 0 w 50"/>
                <a:gd name="T25" fmla="*/ 0 h 11"/>
                <a:gd name="T26" fmla="*/ 0 w 50"/>
                <a:gd name="T27" fmla="*/ 0 h 11"/>
                <a:gd name="T28" fmla="*/ 0 w 50"/>
                <a:gd name="T29" fmla="*/ 0 h 11"/>
                <a:gd name="T30" fmla="*/ 0 w 50"/>
                <a:gd name="T31" fmla="*/ 0 h 11"/>
                <a:gd name="T32" fmla="*/ 0 w 50"/>
                <a:gd name="T33" fmla="*/ 0 h 11"/>
                <a:gd name="T34" fmla="*/ 0 w 50"/>
                <a:gd name="T35" fmla="*/ 0 h 11"/>
                <a:gd name="T36" fmla="*/ 0 w 50"/>
                <a:gd name="T37" fmla="*/ 0 h 11"/>
                <a:gd name="T38" fmla="*/ 0 w 50"/>
                <a:gd name="T39" fmla="*/ 0 h 11"/>
                <a:gd name="T40" fmla="*/ 0 w 50"/>
                <a:gd name="T41" fmla="*/ 0 h 11"/>
                <a:gd name="T42" fmla="*/ 0 w 50"/>
                <a:gd name="T43" fmla="*/ 0 h 11"/>
                <a:gd name="T44" fmla="*/ 0 w 50"/>
                <a:gd name="T45" fmla="*/ 0 h 11"/>
                <a:gd name="T46" fmla="*/ 0 w 50"/>
                <a:gd name="T47" fmla="*/ 0 h 11"/>
                <a:gd name="T48" fmla="*/ 0 w 50"/>
                <a:gd name="T49" fmla="*/ 0 h 11"/>
                <a:gd name="T50" fmla="*/ 0 w 50"/>
                <a:gd name="T51" fmla="*/ 0 h 11"/>
                <a:gd name="T52" fmla="*/ 0 w 50"/>
                <a:gd name="T53" fmla="*/ 0 h 11"/>
                <a:gd name="T54" fmla="*/ 0 w 50"/>
                <a:gd name="T55" fmla="*/ 0 h 11"/>
                <a:gd name="T56" fmla="*/ 0 w 50"/>
                <a:gd name="T57" fmla="*/ 0 h 11"/>
                <a:gd name="T58" fmla="*/ 0 w 50"/>
                <a:gd name="T59" fmla="*/ 0 h 11"/>
                <a:gd name="T60" fmla="*/ 0 w 50"/>
                <a:gd name="T61" fmla="*/ 0 h 11"/>
                <a:gd name="T62" fmla="*/ 0 w 50"/>
                <a:gd name="T63" fmla="*/ 0 h 11"/>
                <a:gd name="T64" fmla="*/ 0 w 50"/>
                <a:gd name="T65" fmla="*/ 0 h 11"/>
                <a:gd name="T66" fmla="*/ 0 w 50"/>
                <a:gd name="T67" fmla="*/ 0 h 11"/>
                <a:gd name="T68" fmla="*/ 0 w 50"/>
                <a:gd name="T69" fmla="*/ 0 h 11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50" h="11">
                  <a:moveTo>
                    <a:pt x="0" y="11"/>
                  </a:moveTo>
                  <a:lnTo>
                    <a:pt x="1" y="11"/>
                  </a:lnTo>
                  <a:lnTo>
                    <a:pt x="2" y="10"/>
                  </a:lnTo>
                  <a:lnTo>
                    <a:pt x="3" y="9"/>
                  </a:lnTo>
                  <a:lnTo>
                    <a:pt x="4" y="8"/>
                  </a:lnTo>
                  <a:lnTo>
                    <a:pt x="5" y="7"/>
                  </a:lnTo>
                  <a:lnTo>
                    <a:pt x="6" y="6"/>
                  </a:lnTo>
                  <a:lnTo>
                    <a:pt x="7" y="5"/>
                  </a:lnTo>
                  <a:lnTo>
                    <a:pt x="8" y="5"/>
                  </a:lnTo>
                  <a:lnTo>
                    <a:pt x="9" y="4"/>
                  </a:lnTo>
                  <a:lnTo>
                    <a:pt x="10" y="3"/>
                  </a:lnTo>
                  <a:lnTo>
                    <a:pt x="11" y="3"/>
                  </a:lnTo>
                  <a:lnTo>
                    <a:pt x="13" y="2"/>
                  </a:lnTo>
                  <a:lnTo>
                    <a:pt x="14" y="2"/>
                  </a:lnTo>
                  <a:lnTo>
                    <a:pt x="15" y="2"/>
                  </a:lnTo>
                  <a:lnTo>
                    <a:pt x="20" y="0"/>
                  </a:lnTo>
                  <a:lnTo>
                    <a:pt x="25" y="0"/>
                  </a:lnTo>
                  <a:lnTo>
                    <a:pt x="27" y="0"/>
                  </a:lnTo>
                  <a:lnTo>
                    <a:pt x="31" y="0"/>
                  </a:lnTo>
                  <a:lnTo>
                    <a:pt x="32" y="1"/>
                  </a:lnTo>
                  <a:lnTo>
                    <a:pt x="33" y="1"/>
                  </a:lnTo>
                  <a:lnTo>
                    <a:pt x="34" y="1"/>
                  </a:lnTo>
                  <a:lnTo>
                    <a:pt x="36" y="2"/>
                  </a:lnTo>
                  <a:lnTo>
                    <a:pt x="37" y="2"/>
                  </a:lnTo>
                  <a:lnTo>
                    <a:pt x="38" y="2"/>
                  </a:lnTo>
                  <a:lnTo>
                    <a:pt x="41" y="4"/>
                  </a:lnTo>
                  <a:lnTo>
                    <a:pt x="43" y="5"/>
                  </a:lnTo>
                  <a:lnTo>
                    <a:pt x="44" y="5"/>
                  </a:lnTo>
                  <a:lnTo>
                    <a:pt x="45" y="6"/>
                  </a:lnTo>
                  <a:lnTo>
                    <a:pt x="46" y="7"/>
                  </a:lnTo>
                  <a:lnTo>
                    <a:pt x="47" y="8"/>
                  </a:lnTo>
                  <a:lnTo>
                    <a:pt x="48" y="9"/>
                  </a:lnTo>
                  <a:lnTo>
                    <a:pt x="49" y="10"/>
                  </a:lnTo>
                  <a:lnTo>
                    <a:pt x="50" y="11"/>
                  </a:lnTo>
                </a:path>
              </a:pathLst>
            </a:custGeom>
            <a:solidFill>
              <a:srgbClr val="E86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449" name="未知">
              <a:extLst>
                <a:ext uri="{FF2B5EF4-FFF2-40B4-BE49-F238E27FC236}">
                  <a16:creationId xmlns:a16="http://schemas.microsoft.com/office/drawing/2014/main" id="{E7B35469-1F6D-6849-9587-F33E805135E2}"/>
                </a:ext>
              </a:extLst>
            </p:cNvPr>
            <p:cNvSpPr>
              <a:spLocks/>
            </p:cNvSpPr>
            <p:nvPr/>
          </p:nvSpPr>
          <p:spPr bwMode="auto">
            <a:xfrm>
              <a:off x="385" y="1607"/>
              <a:ext cx="17" cy="18"/>
            </a:xfrm>
            <a:custGeom>
              <a:avLst/>
              <a:gdLst>
                <a:gd name="T0" fmla="*/ 0 w 43"/>
                <a:gd name="T1" fmla="*/ 0 h 44"/>
                <a:gd name="T2" fmla="*/ 0 w 43"/>
                <a:gd name="T3" fmla="*/ 0 h 44"/>
                <a:gd name="T4" fmla="*/ 0 w 43"/>
                <a:gd name="T5" fmla="*/ 0 h 44"/>
                <a:gd name="T6" fmla="*/ 0 w 43"/>
                <a:gd name="T7" fmla="*/ 0 h 44"/>
                <a:gd name="T8" fmla="*/ 0 w 43"/>
                <a:gd name="T9" fmla="*/ 0 h 44"/>
                <a:gd name="T10" fmla="*/ 0 w 43"/>
                <a:gd name="T11" fmla="*/ 0 h 44"/>
                <a:gd name="T12" fmla="*/ 0 w 43"/>
                <a:gd name="T13" fmla="*/ 0 h 44"/>
                <a:gd name="T14" fmla="*/ 0 w 43"/>
                <a:gd name="T15" fmla="*/ 0 h 44"/>
                <a:gd name="T16" fmla="*/ 0 w 43"/>
                <a:gd name="T17" fmla="*/ 0 h 44"/>
                <a:gd name="T18" fmla="*/ 0 w 43"/>
                <a:gd name="T19" fmla="*/ 0 h 4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3" h="44">
                  <a:moveTo>
                    <a:pt x="6" y="7"/>
                  </a:moveTo>
                  <a:lnTo>
                    <a:pt x="21" y="0"/>
                  </a:lnTo>
                  <a:lnTo>
                    <a:pt x="22" y="0"/>
                  </a:lnTo>
                  <a:lnTo>
                    <a:pt x="43" y="22"/>
                  </a:lnTo>
                  <a:lnTo>
                    <a:pt x="43" y="23"/>
                  </a:lnTo>
                  <a:lnTo>
                    <a:pt x="21" y="44"/>
                  </a:lnTo>
                  <a:lnTo>
                    <a:pt x="20" y="44"/>
                  </a:lnTo>
                  <a:lnTo>
                    <a:pt x="0" y="22"/>
                  </a:lnTo>
                  <a:lnTo>
                    <a:pt x="0" y="20"/>
                  </a:lnTo>
                  <a:lnTo>
                    <a:pt x="6" y="7"/>
                  </a:lnTo>
                  <a:close/>
                </a:path>
              </a:pathLst>
            </a:custGeom>
            <a:noFill/>
            <a:ln w="635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450" name="未知">
              <a:extLst>
                <a:ext uri="{FF2B5EF4-FFF2-40B4-BE49-F238E27FC236}">
                  <a16:creationId xmlns:a16="http://schemas.microsoft.com/office/drawing/2014/main" id="{1E343181-6AB5-4E8B-35D1-166430A483FA}"/>
                </a:ext>
              </a:extLst>
            </p:cNvPr>
            <p:cNvSpPr>
              <a:spLocks/>
            </p:cNvSpPr>
            <p:nvPr/>
          </p:nvSpPr>
          <p:spPr bwMode="auto">
            <a:xfrm>
              <a:off x="380" y="1603"/>
              <a:ext cx="27" cy="26"/>
            </a:xfrm>
            <a:custGeom>
              <a:avLst/>
              <a:gdLst>
                <a:gd name="T0" fmla="*/ 0 w 66"/>
                <a:gd name="T1" fmla="*/ 0 h 66"/>
                <a:gd name="T2" fmla="*/ 0 w 66"/>
                <a:gd name="T3" fmla="*/ 0 h 66"/>
                <a:gd name="T4" fmla="*/ 0 w 66"/>
                <a:gd name="T5" fmla="*/ 0 h 66"/>
                <a:gd name="T6" fmla="*/ 0 w 66"/>
                <a:gd name="T7" fmla="*/ 0 h 66"/>
                <a:gd name="T8" fmla="*/ 0 w 66"/>
                <a:gd name="T9" fmla="*/ 0 h 66"/>
                <a:gd name="T10" fmla="*/ 0 w 66"/>
                <a:gd name="T11" fmla="*/ 0 h 66"/>
                <a:gd name="T12" fmla="*/ 0 w 66"/>
                <a:gd name="T13" fmla="*/ 0 h 66"/>
                <a:gd name="T14" fmla="*/ 0 w 66"/>
                <a:gd name="T15" fmla="*/ 0 h 6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66" h="66">
                  <a:moveTo>
                    <a:pt x="0" y="33"/>
                  </a:moveTo>
                  <a:lnTo>
                    <a:pt x="33" y="66"/>
                  </a:lnTo>
                  <a:lnTo>
                    <a:pt x="35" y="66"/>
                  </a:lnTo>
                  <a:lnTo>
                    <a:pt x="66" y="33"/>
                  </a:lnTo>
                  <a:lnTo>
                    <a:pt x="66" y="30"/>
                  </a:lnTo>
                  <a:lnTo>
                    <a:pt x="33" y="0"/>
                  </a:lnTo>
                  <a:lnTo>
                    <a:pt x="32" y="0"/>
                  </a:lnTo>
                  <a:lnTo>
                    <a:pt x="0" y="33"/>
                  </a:lnTo>
                  <a:close/>
                </a:path>
              </a:pathLst>
            </a:custGeom>
            <a:noFill/>
            <a:ln w="635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451" name="未知">
              <a:extLst>
                <a:ext uri="{FF2B5EF4-FFF2-40B4-BE49-F238E27FC236}">
                  <a16:creationId xmlns:a16="http://schemas.microsoft.com/office/drawing/2014/main" id="{8BF521F2-9604-73DA-713A-9868BAF46254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" y="1542"/>
              <a:ext cx="43" cy="45"/>
            </a:xfrm>
            <a:custGeom>
              <a:avLst/>
              <a:gdLst>
                <a:gd name="T0" fmla="*/ 0 w 109"/>
                <a:gd name="T1" fmla="*/ 0 h 112"/>
                <a:gd name="T2" fmla="*/ 0 w 109"/>
                <a:gd name="T3" fmla="*/ 0 h 112"/>
                <a:gd name="T4" fmla="*/ 0 w 109"/>
                <a:gd name="T5" fmla="*/ 0 h 112"/>
                <a:gd name="T6" fmla="*/ 0 w 109"/>
                <a:gd name="T7" fmla="*/ 0 h 112"/>
                <a:gd name="T8" fmla="*/ 0 w 109"/>
                <a:gd name="T9" fmla="*/ 0 h 112"/>
                <a:gd name="T10" fmla="*/ 0 w 109"/>
                <a:gd name="T11" fmla="*/ 0 h 112"/>
                <a:gd name="T12" fmla="*/ 0 w 109"/>
                <a:gd name="T13" fmla="*/ 0 h 112"/>
                <a:gd name="T14" fmla="*/ 0 w 109"/>
                <a:gd name="T15" fmla="*/ 0 h 112"/>
                <a:gd name="T16" fmla="*/ 0 w 109"/>
                <a:gd name="T17" fmla="*/ 0 h 112"/>
                <a:gd name="T18" fmla="*/ 0 w 109"/>
                <a:gd name="T19" fmla="*/ 0 h 112"/>
                <a:gd name="T20" fmla="*/ 0 w 109"/>
                <a:gd name="T21" fmla="*/ 0 h 112"/>
                <a:gd name="T22" fmla="*/ 0 w 109"/>
                <a:gd name="T23" fmla="*/ 0 h 112"/>
                <a:gd name="T24" fmla="*/ 0 w 109"/>
                <a:gd name="T25" fmla="*/ 0 h 112"/>
                <a:gd name="T26" fmla="*/ 0 w 109"/>
                <a:gd name="T27" fmla="*/ 0 h 112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09" h="112">
                  <a:moveTo>
                    <a:pt x="91" y="74"/>
                  </a:moveTo>
                  <a:lnTo>
                    <a:pt x="109" y="112"/>
                  </a:lnTo>
                  <a:lnTo>
                    <a:pt x="91" y="74"/>
                  </a:lnTo>
                  <a:lnTo>
                    <a:pt x="44" y="35"/>
                  </a:lnTo>
                  <a:lnTo>
                    <a:pt x="43" y="35"/>
                  </a:lnTo>
                  <a:lnTo>
                    <a:pt x="43" y="36"/>
                  </a:lnTo>
                  <a:lnTo>
                    <a:pt x="42" y="37"/>
                  </a:lnTo>
                  <a:lnTo>
                    <a:pt x="0" y="0"/>
                  </a:lnTo>
                  <a:lnTo>
                    <a:pt x="42" y="37"/>
                  </a:lnTo>
                  <a:lnTo>
                    <a:pt x="43" y="38"/>
                  </a:lnTo>
                  <a:lnTo>
                    <a:pt x="83" y="85"/>
                  </a:lnTo>
                  <a:lnTo>
                    <a:pt x="86" y="86"/>
                  </a:lnTo>
                  <a:lnTo>
                    <a:pt x="91" y="74"/>
                  </a:lnTo>
                  <a:close/>
                </a:path>
              </a:pathLst>
            </a:custGeom>
            <a:blipFill dpi="0" rotWithShape="0">
              <a:blip r:embed="rId26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452" name="未知">
              <a:extLst>
                <a:ext uri="{FF2B5EF4-FFF2-40B4-BE49-F238E27FC236}">
                  <a16:creationId xmlns:a16="http://schemas.microsoft.com/office/drawing/2014/main" id="{AFD4AA30-7E82-750D-DC75-D1DE1021EE0B}"/>
                </a:ext>
              </a:extLst>
            </p:cNvPr>
            <p:cNvSpPr>
              <a:spLocks/>
            </p:cNvSpPr>
            <p:nvPr/>
          </p:nvSpPr>
          <p:spPr bwMode="auto">
            <a:xfrm>
              <a:off x="355" y="1555"/>
              <a:ext cx="26" cy="38"/>
            </a:xfrm>
            <a:custGeom>
              <a:avLst/>
              <a:gdLst>
                <a:gd name="T0" fmla="*/ 0 w 66"/>
                <a:gd name="T1" fmla="*/ 0 h 94"/>
                <a:gd name="T2" fmla="*/ 0 w 66"/>
                <a:gd name="T3" fmla="*/ 0 h 94"/>
                <a:gd name="T4" fmla="*/ 0 w 66"/>
                <a:gd name="T5" fmla="*/ 0 h 94"/>
                <a:gd name="T6" fmla="*/ 0 w 66"/>
                <a:gd name="T7" fmla="*/ 0 h 94"/>
                <a:gd name="T8" fmla="*/ 0 w 66"/>
                <a:gd name="T9" fmla="*/ 0 h 94"/>
                <a:gd name="T10" fmla="*/ 0 w 66"/>
                <a:gd name="T11" fmla="*/ 0 h 94"/>
                <a:gd name="T12" fmla="*/ 0 w 66"/>
                <a:gd name="T13" fmla="*/ 0 h 94"/>
                <a:gd name="T14" fmla="*/ 0 w 66"/>
                <a:gd name="T15" fmla="*/ 0 h 94"/>
                <a:gd name="T16" fmla="*/ 0 w 66"/>
                <a:gd name="T17" fmla="*/ 0 h 94"/>
                <a:gd name="T18" fmla="*/ 0 w 66"/>
                <a:gd name="T19" fmla="*/ 0 h 94"/>
                <a:gd name="T20" fmla="*/ 0 w 66"/>
                <a:gd name="T21" fmla="*/ 0 h 94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66" h="94">
                  <a:moveTo>
                    <a:pt x="21" y="59"/>
                  </a:moveTo>
                  <a:lnTo>
                    <a:pt x="23" y="56"/>
                  </a:lnTo>
                  <a:lnTo>
                    <a:pt x="66" y="94"/>
                  </a:lnTo>
                  <a:lnTo>
                    <a:pt x="23" y="56"/>
                  </a:lnTo>
                  <a:lnTo>
                    <a:pt x="23" y="55"/>
                  </a:lnTo>
                  <a:lnTo>
                    <a:pt x="16" y="42"/>
                  </a:lnTo>
                  <a:lnTo>
                    <a:pt x="11" y="54"/>
                  </a:lnTo>
                  <a:lnTo>
                    <a:pt x="0" y="0"/>
                  </a:lnTo>
                  <a:lnTo>
                    <a:pt x="11" y="54"/>
                  </a:lnTo>
                  <a:lnTo>
                    <a:pt x="20" y="59"/>
                  </a:lnTo>
                  <a:lnTo>
                    <a:pt x="21" y="59"/>
                  </a:lnTo>
                  <a:close/>
                </a:path>
              </a:pathLst>
            </a:custGeom>
            <a:blipFill dpi="0" rotWithShape="0">
              <a:blip r:embed="rId27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453" name="未知">
              <a:extLst>
                <a:ext uri="{FF2B5EF4-FFF2-40B4-BE49-F238E27FC236}">
                  <a16:creationId xmlns:a16="http://schemas.microsoft.com/office/drawing/2014/main" id="{023181B4-5EFA-8D86-8942-3304C25FB7CB}"/>
                </a:ext>
              </a:extLst>
            </p:cNvPr>
            <p:cNvSpPr>
              <a:spLocks/>
            </p:cNvSpPr>
            <p:nvPr/>
          </p:nvSpPr>
          <p:spPr bwMode="auto">
            <a:xfrm>
              <a:off x="341" y="1556"/>
              <a:ext cx="23" cy="23"/>
            </a:xfrm>
            <a:custGeom>
              <a:avLst/>
              <a:gdLst>
                <a:gd name="T0" fmla="*/ 0 w 56"/>
                <a:gd name="T1" fmla="*/ 0 h 56"/>
                <a:gd name="T2" fmla="*/ 0 w 56"/>
                <a:gd name="T3" fmla="*/ 0 h 56"/>
                <a:gd name="T4" fmla="*/ 0 w 56"/>
                <a:gd name="T5" fmla="*/ 0 h 56"/>
                <a:gd name="T6" fmla="*/ 0 w 56"/>
                <a:gd name="T7" fmla="*/ 0 h 56"/>
                <a:gd name="T8" fmla="*/ 0 w 56"/>
                <a:gd name="T9" fmla="*/ 0 h 56"/>
                <a:gd name="T10" fmla="*/ 0 w 56"/>
                <a:gd name="T11" fmla="*/ 0 h 56"/>
                <a:gd name="T12" fmla="*/ 0 w 56"/>
                <a:gd name="T13" fmla="*/ 0 h 56"/>
                <a:gd name="T14" fmla="*/ 0 w 56"/>
                <a:gd name="T15" fmla="*/ 0 h 56"/>
                <a:gd name="T16" fmla="*/ 0 w 56"/>
                <a:gd name="T17" fmla="*/ 0 h 56"/>
                <a:gd name="T18" fmla="*/ 0 w 56"/>
                <a:gd name="T19" fmla="*/ 0 h 56"/>
                <a:gd name="T20" fmla="*/ 0 w 56"/>
                <a:gd name="T21" fmla="*/ 0 h 56"/>
                <a:gd name="T22" fmla="*/ 0 w 56"/>
                <a:gd name="T23" fmla="*/ 0 h 56"/>
                <a:gd name="T24" fmla="*/ 0 w 56"/>
                <a:gd name="T25" fmla="*/ 0 h 5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56" h="56">
                  <a:moveTo>
                    <a:pt x="26" y="37"/>
                  </a:moveTo>
                  <a:lnTo>
                    <a:pt x="53" y="56"/>
                  </a:lnTo>
                  <a:lnTo>
                    <a:pt x="54" y="56"/>
                  </a:lnTo>
                  <a:lnTo>
                    <a:pt x="56" y="53"/>
                  </a:lnTo>
                  <a:lnTo>
                    <a:pt x="56" y="52"/>
                  </a:lnTo>
                  <a:lnTo>
                    <a:pt x="15" y="7"/>
                  </a:lnTo>
                  <a:lnTo>
                    <a:pt x="2" y="0"/>
                  </a:lnTo>
                  <a:lnTo>
                    <a:pt x="1" y="0"/>
                  </a:lnTo>
                  <a:lnTo>
                    <a:pt x="1" y="1"/>
                  </a:lnTo>
                  <a:lnTo>
                    <a:pt x="0" y="2"/>
                  </a:lnTo>
                  <a:lnTo>
                    <a:pt x="1" y="3"/>
                  </a:lnTo>
                  <a:lnTo>
                    <a:pt x="26" y="37"/>
                  </a:lnTo>
                  <a:close/>
                </a:path>
              </a:pathLst>
            </a:custGeom>
            <a:noFill/>
            <a:ln w="635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454" name="未知">
              <a:extLst>
                <a:ext uri="{FF2B5EF4-FFF2-40B4-BE49-F238E27FC236}">
                  <a16:creationId xmlns:a16="http://schemas.microsoft.com/office/drawing/2014/main" id="{BEADCDB9-9D64-9A1B-5F1D-CBD2395E52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83" y="1535"/>
              <a:ext cx="110" cy="111"/>
            </a:xfrm>
            <a:custGeom>
              <a:avLst/>
              <a:gdLst>
                <a:gd name="T0" fmla="*/ 0 w 276"/>
                <a:gd name="T1" fmla="*/ 0 h 276"/>
                <a:gd name="T2" fmla="*/ 0 w 276"/>
                <a:gd name="T3" fmla="*/ 0 h 276"/>
                <a:gd name="T4" fmla="*/ 0 w 276"/>
                <a:gd name="T5" fmla="*/ 0 h 276"/>
                <a:gd name="T6" fmla="*/ 0 w 276"/>
                <a:gd name="T7" fmla="*/ 0 h 276"/>
                <a:gd name="T8" fmla="*/ 0 w 276"/>
                <a:gd name="T9" fmla="*/ 0 h 276"/>
                <a:gd name="T10" fmla="*/ 0 w 276"/>
                <a:gd name="T11" fmla="*/ 0 h 276"/>
                <a:gd name="T12" fmla="*/ 0 w 276"/>
                <a:gd name="T13" fmla="*/ 0 h 276"/>
                <a:gd name="T14" fmla="*/ 0 w 276"/>
                <a:gd name="T15" fmla="*/ 0 h 276"/>
                <a:gd name="T16" fmla="*/ 0 w 276"/>
                <a:gd name="T17" fmla="*/ 0 h 276"/>
                <a:gd name="T18" fmla="*/ 0 w 276"/>
                <a:gd name="T19" fmla="*/ 0 h 276"/>
                <a:gd name="T20" fmla="*/ 0 w 276"/>
                <a:gd name="T21" fmla="*/ 0 h 276"/>
                <a:gd name="T22" fmla="*/ 0 w 276"/>
                <a:gd name="T23" fmla="*/ 0 h 27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276" h="276">
                  <a:moveTo>
                    <a:pt x="36" y="243"/>
                  </a:moveTo>
                  <a:lnTo>
                    <a:pt x="234" y="54"/>
                  </a:lnTo>
                  <a:lnTo>
                    <a:pt x="243" y="34"/>
                  </a:lnTo>
                  <a:lnTo>
                    <a:pt x="276" y="276"/>
                  </a:lnTo>
                  <a:lnTo>
                    <a:pt x="243" y="34"/>
                  </a:lnTo>
                  <a:lnTo>
                    <a:pt x="243" y="33"/>
                  </a:lnTo>
                  <a:lnTo>
                    <a:pt x="232" y="20"/>
                  </a:lnTo>
                  <a:lnTo>
                    <a:pt x="20" y="232"/>
                  </a:lnTo>
                  <a:lnTo>
                    <a:pt x="0" y="0"/>
                  </a:lnTo>
                  <a:lnTo>
                    <a:pt x="20" y="232"/>
                  </a:lnTo>
                  <a:lnTo>
                    <a:pt x="35" y="243"/>
                  </a:lnTo>
                  <a:lnTo>
                    <a:pt x="36" y="243"/>
                  </a:lnTo>
                  <a:close/>
                </a:path>
              </a:pathLst>
            </a:custGeom>
            <a:blipFill dpi="0" rotWithShape="0">
              <a:blip r:embed="rId28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455" name="未知">
              <a:extLst>
                <a:ext uri="{FF2B5EF4-FFF2-40B4-BE49-F238E27FC236}">
                  <a16:creationId xmlns:a16="http://schemas.microsoft.com/office/drawing/2014/main" id="{F8ECDB7F-8ED5-486E-4A16-1E8C2ACC77C0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" y="1531"/>
              <a:ext cx="105" cy="105"/>
            </a:xfrm>
            <a:custGeom>
              <a:avLst/>
              <a:gdLst>
                <a:gd name="T0" fmla="*/ 0 w 262"/>
                <a:gd name="T1" fmla="*/ 0 h 261"/>
                <a:gd name="T2" fmla="*/ 0 w 262"/>
                <a:gd name="T3" fmla="*/ 0 h 261"/>
                <a:gd name="T4" fmla="*/ 0 w 262"/>
                <a:gd name="T5" fmla="*/ 0 h 261"/>
                <a:gd name="T6" fmla="*/ 0 w 262"/>
                <a:gd name="T7" fmla="*/ 0 h 261"/>
                <a:gd name="T8" fmla="*/ 0 w 262"/>
                <a:gd name="T9" fmla="*/ 0 h 261"/>
                <a:gd name="T10" fmla="*/ 0 w 262"/>
                <a:gd name="T11" fmla="*/ 0 h 261"/>
                <a:gd name="T12" fmla="*/ 0 w 262"/>
                <a:gd name="T13" fmla="*/ 0 h 261"/>
                <a:gd name="T14" fmla="*/ 0 w 262"/>
                <a:gd name="T15" fmla="*/ 0 h 261"/>
                <a:gd name="T16" fmla="*/ 0 w 262"/>
                <a:gd name="T17" fmla="*/ 0 h 261"/>
                <a:gd name="T18" fmla="*/ 0 w 262"/>
                <a:gd name="T19" fmla="*/ 0 h 261"/>
                <a:gd name="T20" fmla="*/ 0 w 262"/>
                <a:gd name="T21" fmla="*/ 0 h 261"/>
                <a:gd name="T22" fmla="*/ 0 w 262"/>
                <a:gd name="T23" fmla="*/ 0 h 261"/>
                <a:gd name="T24" fmla="*/ 0 w 262"/>
                <a:gd name="T25" fmla="*/ 0 h 261"/>
                <a:gd name="T26" fmla="*/ 0 w 262"/>
                <a:gd name="T27" fmla="*/ 0 h 261"/>
                <a:gd name="T28" fmla="*/ 0 w 262"/>
                <a:gd name="T29" fmla="*/ 0 h 261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262" h="261">
                  <a:moveTo>
                    <a:pt x="242" y="30"/>
                  </a:moveTo>
                  <a:lnTo>
                    <a:pt x="262" y="261"/>
                  </a:lnTo>
                  <a:lnTo>
                    <a:pt x="242" y="30"/>
                  </a:lnTo>
                  <a:lnTo>
                    <a:pt x="241" y="30"/>
                  </a:lnTo>
                  <a:lnTo>
                    <a:pt x="240" y="29"/>
                  </a:lnTo>
                  <a:lnTo>
                    <a:pt x="238" y="29"/>
                  </a:lnTo>
                  <a:lnTo>
                    <a:pt x="237" y="30"/>
                  </a:lnTo>
                  <a:lnTo>
                    <a:pt x="39" y="218"/>
                  </a:lnTo>
                  <a:lnTo>
                    <a:pt x="30" y="238"/>
                  </a:lnTo>
                  <a:lnTo>
                    <a:pt x="0" y="0"/>
                  </a:lnTo>
                  <a:lnTo>
                    <a:pt x="30" y="238"/>
                  </a:lnTo>
                  <a:lnTo>
                    <a:pt x="30" y="240"/>
                  </a:lnTo>
                  <a:lnTo>
                    <a:pt x="30" y="241"/>
                  </a:lnTo>
                  <a:lnTo>
                    <a:pt x="30" y="242"/>
                  </a:lnTo>
                  <a:lnTo>
                    <a:pt x="242" y="30"/>
                  </a:lnTo>
                  <a:close/>
                </a:path>
              </a:pathLst>
            </a:custGeom>
            <a:blipFill dpi="0" rotWithShape="0">
              <a:blip r:embed="rId10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456" name="未知">
              <a:extLst>
                <a:ext uri="{FF2B5EF4-FFF2-40B4-BE49-F238E27FC236}">
                  <a16:creationId xmlns:a16="http://schemas.microsoft.com/office/drawing/2014/main" id="{B501C2E3-22ED-E3E2-5E10-D4EB5A05F559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" y="1543"/>
              <a:ext cx="89" cy="90"/>
            </a:xfrm>
            <a:custGeom>
              <a:avLst/>
              <a:gdLst>
                <a:gd name="T0" fmla="*/ 0 w 223"/>
                <a:gd name="T1" fmla="*/ 0 h 224"/>
                <a:gd name="T2" fmla="*/ 0 w 223"/>
                <a:gd name="T3" fmla="*/ 0 h 224"/>
                <a:gd name="T4" fmla="*/ 0 w 223"/>
                <a:gd name="T5" fmla="*/ 0 h 224"/>
                <a:gd name="T6" fmla="*/ 0 w 223"/>
                <a:gd name="T7" fmla="*/ 0 h 224"/>
                <a:gd name="T8" fmla="*/ 0 w 223"/>
                <a:gd name="T9" fmla="*/ 0 h 224"/>
                <a:gd name="T10" fmla="*/ 0 w 223"/>
                <a:gd name="T11" fmla="*/ 0 h 224"/>
                <a:gd name="T12" fmla="*/ 0 w 223"/>
                <a:gd name="T13" fmla="*/ 0 h 224"/>
                <a:gd name="T14" fmla="*/ 0 w 223"/>
                <a:gd name="T15" fmla="*/ 0 h 224"/>
                <a:gd name="T16" fmla="*/ 0 w 223"/>
                <a:gd name="T17" fmla="*/ 0 h 224"/>
                <a:gd name="T18" fmla="*/ 0 w 223"/>
                <a:gd name="T19" fmla="*/ 0 h 224"/>
                <a:gd name="T20" fmla="*/ 0 w 223"/>
                <a:gd name="T21" fmla="*/ 0 h 224"/>
                <a:gd name="T22" fmla="*/ 0 w 223"/>
                <a:gd name="T23" fmla="*/ 0 h 22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223" h="224">
                  <a:moveTo>
                    <a:pt x="4" y="220"/>
                  </a:moveTo>
                  <a:lnTo>
                    <a:pt x="0" y="209"/>
                  </a:lnTo>
                  <a:lnTo>
                    <a:pt x="0" y="207"/>
                  </a:lnTo>
                  <a:lnTo>
                    <a:pt x="188" y="10"/>
                  </a:lnTo>
                  <a:lnTo>
                    <a:pt x="208" y="0"/>
                  </a:lnTo>
                  <a:lnTo>
                    <a:pt x="210" y="0"/>
                  </a:lnTo>
                  <a:lnTo>
                    <a:pt x="223" y="15"/>
                  </a:lnTo>
                  <a:lnTo>
                    <a:pt x="223" y="17"/>
                  </a:lnTo>
                  <a:lnTo>
                    <a:pt x="35" y="215"/>
                  </a:lnTo>
                  <a:lnTo>
                    <a:pt x="15" y="224"/>
                  </a:lnTo>
                  <a:lnTo>
                    <a:pt x="13" y="224"/>
                  </a:lnTo>
                  <a:lnTo>
                    <a:pt x="4" y="220"/>
                  </a:lnTo>
                  <a:close/>
                </a:path>
              </a:pathLst>
            </a:custGeom>
            <a:noFill/>
            <a:ln w="635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457" name="未知">
              <a:extLst>
                <a:ext uri="{FF2B5EF4-FFF2-40B4-BE49-F238E27FC236}">
                  <a16:creationId xmlns:a16="http://schemas.microsoft.com/office/drawing/2014/main" id="{485213B0-609D-1749-379B-AF1D9FFD4B33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" y="1575"/>
              <a:ext cx="2" cy="22"/>
            </a:xfrm>
            <a:custGeom>
              <a:avLst/>
              <a:gdLst>
                <a:gd name="T0" fmla="*/ 0 w 5"/>
                <a:gd name="T1" fmla="*/ 0 h 57"/>
                <a:gd name="T2" fmla="*/ 0 w 5"/>
                <a:gd name="T3" fmla="*/ 0 h 57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5" h="57">
                  <a:moveTo>
                    <a:pt x="0" y="0"/>
                  </a:moveTo>
                  <a:lnTo>
                    <a:pt x="5" y="57"/>
                  </a:lnTo>
                </a:path>
              </a:pathLst>
            </a:custGeom>
            <a:noFill/>
            <a:ln w="3175" cmpd="sng">
              <a:solidFill>
                <a:srgbClr val="6666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458" name="未知">
              <a:extLst>
                <a:ext uri="{FF2B5EF4-FFF2-40B4-BE49-F238E27FC236}">
                  <a16:creationId xmlns:a16="http://schemas.microsoft.com/office/drawing/2014/main" id="{3F67AEC5-10DD-999A-AAA9-E99263D69789}"/>
                </a:ext>
              </a:extLst>
            </p:cNvPr>
            <p:cNvSpPr>
              <a:spLocks/>
            </p:cNvSpPr>
            <p:nvPr/>
          </p:nvSpPr>
          <p:spPr bwMode="auto">
            <a:xfrm>
              <a:off x="338" y="1575"/>
              <a:ext cx="2" cy="22"/>
            </a:xfrm>
            <a:custGeom>
              <a:avLst/>
              <a:gdLst>
                <a:gd name="T0" fmla="*/ 0 w 6"/>
                <a:gd name="T1" fmla="*/ 0 h 57"/>
                <a:gd name="T2" fmla="*/ 0 w 6"/>
                <a:gd name="T3" fmla="*/ 0 h 57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6" h="57">
                  <a:moveTo>
                    <a:pt x="0" y="0"/>
                  </a:moveTo>
                  <a:lnTo>
                    <a:pt x="6" y="57"/>
                  </a:lnTo>
                </a:path>
              </a:pathLst>
            </a:custGeom>
            <a:noFill/>
            <a:ln w="3175" cmpd="sng">
              <a:solidFill>
                <a:srgbClr val="BEBEBE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459" name="未知">
              <a:extLst>
                <a:ext uri="{FF2B5EF4-FFF2-40B4-BE49-F238E27FC236}">
                  <a16:creationId xmlns:a16="http://schemas.microsoft.com/office/drawing/2014/main" id="{24CEAB42-DB0A-75E7-41D9-DCE603CFB97D}"/>
                </a:ext>
              </a:extLst>
            </p:cNvPr>
            <p:cNvSpPr>
              <a:spLocks/>
            </p:cNvSpPr>
            <p:nvPr/>
          </p:nvSpPr>
          <p:spPr bwMode="auto">
            <a:xfrm>
              <a:off x="317" y="1595"/>
              <a:ext cx="2" cy="23"/>
            </a:xfrm>
            <a:custGeom>
              <a:avLst/>
              <a:gdLst>
                <a:gd name="T0" fmla="*/ 0 w 5"/>
                <a:gd name="T1" fmla="*/ 0 h 57"/>
                <a:gd name="T2" fmla="*/ 0 w 5"/>
                <a:gd name="T3" fmla="*/ 0 h 57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5" h="57">
                  <a:moveTo>
                    <a:pt x="0" y="0"/>
                  </a:moveTo>
                  <a:lnTo>
                    <a:pt x="5" y="57"/>
                  </a:lnTo>
                </a:path>
              </a:pathLst>
            </a:custGeom>
            <a:noFill/>
            <a:ln w="3175" cmpd="sng">
              <a:solidFill>
                <a:srgbClr val="6666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460" name="未知">
              <a:extLst>
                <a:ext uri="{FF2B5EF4-FFF2-40B4-BE49-F238E27FC236}">
                  <a16:creationId xmlns:a16="http://schemas.microsoft.com/office/drawing/2014/main" id="{58EE1390-4E91-DFAE-6FD9-DBA5FF14986D}"/>
                </a:ext>
              </a:extLst>
            </p:cNvPr>
            <p:cNvSpPr>
              <a:spLocks/>
            </p:cNvSpPr>
            <p:nvPr/>
          </p:nvSpPr>
          <p:spPr bwMode="auto">
            <a:xfrm>
              <a:off x="318" y="1595"/>
              <a:ext cx="2" cy="23"/>
            </a:xfrm>
            <a:custGeom>
              <a:avLst/>
              <a:gdLst>
                <a:gd name="T0" fmla="*/ 0 w 5"/>
                <a:gd name="T1" fmla="*/ 0 h 57"/>
                <a:gd name="T2" fmla="*/ 0 w 5"/>
                <a:gd name="T3" fmla="*/ 0 h 57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5" h="57">
                  <a:moveTo>
                    <a:pt x="0" y="0"/>
                  </a:moveTo>
                  <a:lnTo>
                    <a:pt x="5" y="57"/>
                  </a:lnTo>
                </a:path>
              </a:pathLst>
            </a:custGeom>
            <a:noFill/>
            <a:ln w="3175" cmpd="sng">
              <a:solidFill>
                <a:srgbClr val="BEBEBE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461" name="未知">
              <a:extLst>
                <a:ext uri="{FF2B5EF4-FFF2-40B4-BE49-F238E27FC236}">
                  <a16:creationId xmlns:a16="http://schemas.microsoft.com/office/drawing/2014/main" id="{2A4E34B7-A202-C2AA-2623-20DDBC539CDB}"/>
                </a:ext>
              </a:extLst>
            </p:cNvPr>
            <p:cNvSpPr>
              <a:spLocks/>
            </p:cNvSpPr>
            <p:nvPr/>
          </p:nvSpPr>
          <p:spPr bwMode="auto">
            <a:xfrm>
              <a:off x="306" y="1605"/>
              <a:ext cx="3" cy="23"/>
            </a:xfrm>
            <a:custGeom>
              <a:avLst/>
              <a:gdLst>
                <a:gd name="T0" fmla="*/ 0 w 6"/>
                <a:gd name="T1" fmla="*/ 0 h 56"/>
                <a:gd name="T2" fmla="*/ 1 w 6"/>
                <a:gd name="T3" fmla="*/ 0 h 56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6" h="56">
                  <a:moveTo>
                    <a:pt x="0" y="0"/>
                  </a:moveTo>
                  <a:lnTo>
                    <a:pt x="6" y="56"/>
                  </a:lnTo>
                </a:path>
              </a:pathLst>
            </a:custGeom>
            <a:noFill/>
            <a:ln w="3175" cmpd="sng">
              <a:solidFill>
                <a:srgbClr val="6666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462" name="未知">
              <a:extLst>
                <a:ext uri="{FF2B5EF4-FFF2-40B4-BE49-F238E27FC236}">
                  <a16:creationId xmlns:a16="http://schemas.microsoft.com/office/drawing/2014/main" id="{1135F0C7-08F7-E89D-D65E-4E6C264F382E}"/>
                </a:ext>
              </a:extLst>
            </p:cNvPr>
            <p:cNvSpPr>
              <a:spLocks/>
            </p:cNvSpPr>
            <p:nvPr/>
          </p:nvSpPr>
          <p:spPr bwMode="auto">
            <a:xfrm>
              <a:off x="307" y="1605"/>
              <a:ext cx="2" cy="23"/>
            </a:xfrm>
            <a:custGeom>
              <a:avLst/>
              <a:gdLst>
                <a:gd name="T0" fmla="*/ 0 w 5"/>
                <a:gd name="T1" fmla="*/ 0 h 56"/>
                <a:gd name="T2" fmla="*/ 0 w 5"/>
                <a:gd name="T3" fmla="*/ 0 h 56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5" h="56">
                  <a:moveTo>
                    <a:pt x="0" y="0"/>
                  </a:moveTo>
                  <a:lnTo>
                    <a:pt x="5" y="56"/>
                  </a:lnTo>
                </a:path>
              </a:pathLst>
            </a:custGeom>
            <a:noFill/>
            <a:ln w="3175" cmpd="sng">
              <a:solidFill>
                <a:srgbClr val="BEBEBE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463" name="未知">
              <a:extLst>
                <a:ext uri="{FF2B5EF4-FFF2-40B4-BE49-F238E27FC236}">
                  <a16:creationId xmlns:a16="http://schemas.microsoft.com/office/drawing/2014/main" id="{CF55D5BC-A8A5-B5C4-211B-609BE170D8C8}"/>
                </a:ext>
              </a:extLst>
            </p:cNvPr>
            <p:cNvSpPr>
              <a:spLocks/>
            </p:cNvSpPr>
            <p:nvPr/>
          </p:nvSpPr>
          <p:spPr bwMode="auto">
            <a:xfrm>
              <a:off x="327" y="1585"/>
              <a:ext cx="2" cy="23"/>
            </a:xfrm>
            <a:custGeom>
              <a:avLst/>
              <a:gdLst>
                <a:gd name="T0" fmla="*/ 0 w 5"/>
                <a:gd name="T1" fmla="*/ 0 h 57"/>
                <a:gd name="T2" fmla="*/ 0 w 5"/>
                <a:gd name="T3" fmla="*/ 0 h 57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5" h="57">
                  <a:moveTo>
                    <a:pt x="0" y="0"/>
                  </a:moveTo>
                  <a:lnTo>
                    <a:pt x="5" y="57"/>
                  </a:lnTo>
                </a:path>
              </a:pathLst>
            </a:custGeom>
            <a:noFill/>
            <a:ln w="3175" cmpd="sng">
              <a:solidFill>
                <a:srgbClr val="6666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464" name="未知">
              <a:extLst>
                <a:ext uri="{FF2B5EF4-FFF2-40B4-BE49-F238E27FC236}">
                  <a16:creationId xmlns:a16="http://schemas.microsoft.com/office/drawing/2014/main" id="{9EF9739A-AC83-1612-A4BD-78039CC17CBB}"/>
                </a:ext>
              </a:extLst>
            </p:cNvPr>
            <p:cNvSpPr>
              <a:spLocks/>
            </p:cNvSpPr>
            <p:nvPr/>
          </p:nvSpPr>
          <p:spPr bwMode="auto">
            <a:xfrm>
              <a:off x="328" y="1585"/>
              <a:ext cx="2" cy="23"/>
            </a:xfrm>
            <a:custGeom>
              <a:avLst/>
              <a:gdLst>
                <a:gd name="T0" fmla="*/ 0 w 5"/>
                <a:gd name="T1" fmla="*/ 0 h 57"/>
                <a:gd name="T2" fmla="*/ 0 w 5"/>
                <a:gd name="T3" fmla="*/ 0 h 57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5" h="57">
                  <a:moveTo>
                    <a:pt x="0" y="0"/>
                  </a:moveTo>
                  <a:lnTo>
                    <a:pt x="5" y="57"/>
                  </a:lnTo>
                </a:path>
              </a:pathLst>
            </a:custGeom>
            <a:noFill/>
            <a:ln w="3175" cmpd="sng">
              <a:solidFill>
                <a:srgbClr val="BEBEBE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465" name="未知">
              <a:extLst>
                <a:ext uri="{FF2B5EF4-FFF2-40B4-BE49-F238E27FC236}">
                  <a16:creationId xmlns:a16="http://schemas.microsoft.com/office/drawing/2014/main" id="{3E9BA4CD-BCE2-5A15-D031-3A3B47C794F0}"/>
                </a:ext>
              </a:extLst>
            </p:cNvPr>
            <p:cNvSpPr>
              <a:spLocks/>
            </p:cNvSpPr>
            <p:nvPr/>
          </p:nvSpPr>
          <p:spPr bwMode="auto">
            <a:xfrm>
              <a:off x="346" y="1566"/>
              <a:ext cx="2" cy="22"/>
            </a:xfrm>
            <a:custGeom>
              <a:avLst/>
              <a:gdLst>
                <a:gd name="T0" fmla="*/ 0 w 6"/>
                <a:gd name="T1" fmla="*/ 0 h 56"/>
                <a:gd name="T2" fmla="*/ 0 w 6"/>
                <a:gd name="T3" fmla="*/ 0 h 56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6" h="56">
                  <a:moveTo>
                    <a:pt x="0" y="0"/>
                  </a:moveTo>
                  <a:lnTo>
                    <a:pt x="6" y="56"/>
                  </a:lnTo>
                </a:path>
              </a:pathLst>
            </a:custGeom>
            <a:noFill/>
            <a:ln w="3175" cmpd="sng">
              <a:solidFill>
                <a:srgbClr val="6666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466" name="未知">
              <a:extLst>
                <a:ext uri="{FF2B5EF4-FFF2-40B4-BE49-F238E27FC236}">
                  <a16:creationId xmlns:a16="http://schemas.microsoft.com/office/drawing/2014/main" id="{CC591244-9B4D-7775-32DD-95F09D95A718}"/>
                </a:ext>
              </a:extLst>
            </p:cNvPr>
            <p:cNvSpPr>
              <a:spLocks/>
            </p:cNvSpPr>
            <p:nvPr/>
          </p:nvSpPr>
          <p:spPr bwMode="auto">
            <a:xfrm>
              <a:off x="347" y="1566"/>
              <a:ext cx="2" cy="22"/>
            </a:xfrm>
            <a:custGeom>
              <a:avLst/>
              <a:gdLst>
                <a:gd name="T0" fmla="*/ 0 w 6"/>
                <a:gd name="T1" fmla="*/ 0 h 56"/>
                <a:gd name="T2" fmla="*/ 0 w 6"/>
                <a:gd name="T3" fmla="*/ 0 h 56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6" h="56">
                  <a:moveTo>
                    <a:pt x="0" y="0"/>
                  </a:moveTo>
                  <a:lnTo>
                    <a:pt x="6" y="56"/>
                  </a:lnTo>
                </a:path>
              </a:pathLst>
            </a:custGeom>
            <a:noFill/>
            <a:ln w="3175" cmpd="sng">
              <a:solidFill>
                <a:srgbClr val="BEBEBE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467" name="未知">
              <a:extLst>
                <a:ext uri="{FF2B5EF4-FFF2-40B4-BE49-F238E27FC236}">
                  <a16:creationId xmlns:a16="http://schemas.microsoft.com/office/drawing/2014/main" id="{75FB37A0-6BC5-0579-EFEE-63C5AF1BC611}"/>
                </a:ext>
              </a:extLst>
            </p:cNvPr>
            <p:cNvSpPr>
              <a:spLocks/>
            </p:cNvSpPr>
            <p:nvPr/>
          </p:nvSpPr>
          <p:spPr bwMode="auto">
            <a:xfrm>
              <a:off x="97" y="1603"/>
              <a:ext cx="251" cy="250"/>
            </a:xfrm>
            <a:custGeom>
              <a:avLst/>
              <a:gdLst>
                <a:gd name="T0" fmla="*/ 0 w 627"/>
                <a:gd name="T1" fmla="*/ 0 h 627"/>
                <a:gd name="T2" fmla="*/ 0 w 627"/>
                <a:gd name="T3" fmla="*/ 0 h 627"/>
                <a:gd name="T4" fmla="*/ 0 w 627"/>
                <a:gd name="T5" fmla="*/ 0 h 627"/>
                <a:gd name="T6" fmla="*/ 0 w 627"/>
                <a:gd name="T7" fmla="*/ 0 h 627"/>
                <a:gd name="T8" fmla="*/ 0 w 627"/>
                <a:gd name="T9" fmla="*/ 0 h 627"/>
                <a:gd name="T10" fmla="*/ 0 w 627"/>
                <a:gd name="T11" fmla="*/ 0 h 627"/>
                <a:gd name="T12" fmla="*/ 0 w 627"/>
                <a:gd name="T13" fmla="*/ 0 h 627"/>
                <a:gd name="T14" fmla="*/ 0 w 627"/>
                <a:gd name="T15" fmla="*/ 0 h 627"/>
                <a:gd name="T16" fmla="*/ 0 w 627"/>
                <a:gd name="T17" fmla="*/ 0 h 627"/>
                <a:gd name="T18" fmla="*/ 0 w 627"/>
                <a:gd name="T19" fmla="*/ 0 h 627"/>
                <a:gd name="T20" fmla="*/ 0 w 627"/>
                <a:gd name="T21" fmla="*/ 0 h 627"/>
                <a:gd name="T22" fmla="*/ 0 w 627"/>
                <a:gd name="T23" fmla="*/ 0 h 627"/>
                <a:gd name="T24" fmla="*/ 0 w 627"/>
                <a:gd name="T25" fmla="*/ 0 h 627"/>
                <a:gd name="T26" fmla="*/ 0 w 627"/>
                <a:gd name="T27" fmla="*/ 0 h 627"/>
                <a:gd name="T28" fmla="*/ 0 w 627"/>
                <a:gd name="T29" fmla="*/ 0 h 627"/>
                <a:gd name="T30" fmla="*/ 0 w 627"/>
                <a:gd name="T31" fmla="*/ 0 h 627"/>
                <a:gd name="T32" fmla="*/ 0 w 627"/>
                <a:gd name="T33" fmla="*/ 0 h 627"/>
                <a:gd name="T34" fmla="*/ 0 w 627"/>
                <a:gd name="T35" fmla="*/ 0 h 6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627" h="627">
                  <a:moveTo>
                    <a:pt x="94" y="547"/>
                  </a:moveTo>
                  <a:lnTo>
                    <a:pt x="535" y="110"/>
                  </a:lnTo>
                  <a:lnTo>
                    <a:pt x="549" y="83"/>
                  </a:lnTo>
                  <a:lnTo>
                    <a:pt x="627" y="627"/>
                  </a:lnTo>
                  <a:lnTo>
                    <a:pt x="549" y="83"/>
                  </a:lnTo>
                  <a:lnTo>
                    <a:pt x="549" y="80"/>
                  </a:lnTo>
                  <a:lnTo>
                    <a:pt x="508" y="34"/>
                  </a:lnTo>
                  <a:lnTo>
                    <a:pt x="498" y="32"/>
                  </a:lnTo>
                  <a:lnTo>
                    <a:pt x="496" y="32"/>
                  </a:lnTo>
                  <a:lnTo>
                    <a:pt x="426" y="89"/>
                  </a:lnTo>
                  <a:lnTo>
                    <a:pt x="34" y="481"/>
                  </a:lnTo>
                  <a:lnTo>
                    <a:pt x="34" y="490"/>
                  </a:lnTo>
                  <a:lnTo>
                    <a:pt x="0" y="0"/>
                  </a:lnTo>
                  <a:lnTo>
                    <a:pt x="34" y="490"/>
                  </a:lnTo>
                  <a:lnTo>
                    <a:pt x="34" y="494"/>
                  </a:lnTo>
                  <a:lnTo>
                    <a:pt x="69" y="545"/>
                  </a:lnTo>
                  <a:lnTo>
                    <a:pt x="91" y="547"/>
                  </a:lnTo>
                  <a:lnTo>
                    <a:pt x="94" y="547"/>
                  </a:lnTo>
                  <a:close/>
                </a:path>
              </a:pathLst>
            </a:custGeom>
            <a:blipFill dpi="0" rotWithShape="0">
              <a:blip r:embed="rId29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468" name="未知">
              <a:extLst>
                <a:ext uri="{FF2B5EF4-FFF2-40B4-BE49-F238E27FC236}">
                  <a16:creationId xmlns:a16="http://schemas.microsoft.com/office/drawing/2014/main" id="{E9883EA8-CE35-76DE-C3A7-1319BB24862D}"/>
                </a:ext>
              </a:extLst>
            </p:cNvPr>
            <p:cNvSpPr>
              <a:spLocks/>
            </p:cNvSpPr>
            <p:nvPr/>
          </p:nvSpPr>
          <p:spPr bwMode="auto">
            <a:xfrm>
              <a:off x="78" y="1583"/>
              <a:ext cx="225" cy="226"/>
            </a:xfrm>
            <a:custGeom>
              <a:avLst/>
              <a:gdLst>
                <a:gd name="T0" fmla="*/ 0 w 563"/>
                <a:gd name="T1" fmla="*/ 0 h 563"/>
                <a:gd name="T2" fmla="*/ 0 w 563"/>
                <a:gd name="T3" fmla="*/ 0 h 563"/>
                <a:gd name="T4" fmla="*/ 0 w 563"/>
                <a:gd name="T5" fmla="*/ 0 h 563"/>
                <a:gd name="T6" fmla="*/ 0 w 563"/>
                <a:gd name="T7" fmla="*/ 0 h 563"/>
                <a:gd name="T8" fmla="*/ 0 w 563"/>
                <a:gd name="T9" fmla="*/ 0 h 563"/>
                <a:gd name="T10" fmla="*/ 0 w 563"/>
                <a:gd name="T11" fmla="*/ 0 h 563"/>
                <a:gd name="T12" fmla="*/ 0 w 563"/>
                <a:gd name="T13" fmla="*/ 0 h 563"/>
                <a:gd name="T14" fmla="*/ 0 w 563"/>
                <a:gd name="T15" fmla="*/ 0 h 563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563" h="563">
                  <a:moveTo>
                    <a:pt x="474" y="137"/>
                  </a:moveTo>
                  <a:lnTo>
                    <a:pt x="563" y="563"/>
                  </a:lnTo>
                  <a:lnTo>
                    <a:pt x="474" y="137"/>
                  </a:lnTo>
                  <a:lnTo>
                    <a:pt x="95" y="500"/>
                  </a:lnTo>
                  <a:lnTo>
                    <a:pt x="82" y="529"/>
                  </a:lnTo>
                  <a:lnTo>
                    <a:pt x="0" y="0"/>
                  </a:lnTo>
                  <a:lnTo>
                    <a:pt x="82" y="529"/>
                  </a:lnTo>
                  <a:lnTo>
                    <a:pt x="474" y="137"/>
                  </a:lnTo>
                  <a:close/>
                </a:path>
              </a:pathLst>
            </a:custGeom>
            <a:blipFill dpi="0" rotWithShape="0">
              <a:blip r:embed="rId30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469" name="未知">
              <a:extLst>
                <a:ext uri="{FF2B5EF4-FFF2-40B4-BE49-F238E27FC236}">
                  <a16:creationId xmlns:a16="http://schemas.microsoft.com/office/drawing/2014/main" id="{9BAF0A48-17C5-491B-71BE-E2C941955A9C}"/>
                </a:ext>
              </a:extLst>
            </p:cNvPr>
            <p:cNvSpPr>
              <a:spLocks/>
            </p:cNvSpPr>
            <p:nvPr/>
          </p:nvSpPr>
          <p:spPr bwMode="auto">
            <a:xfrm>
              <a:off x="283" y="1589"/>
              <a:ext cx="101" cy="101"/>
            </a:xfrm>
            <a:custGeom>
              <a:avLst/>
              <a:gdLst>
                <a:gd name="T0" fmla="*/ 0 w 253"/>
                <a:gd name="T1" fmla="*/ 0 h 252"/>
                <a:gd name="T2" fmla="*/ 0 w 253"/>
                <a:gd name="T3" fmla="*/ 0 h 252"/>
                <a:gd name="T4" fmla="*/ 0 w 253"/>
                <a:gd name="T5" fmla="*/ 0 h 252"/>
                <a:gd name="T6" fmla="*/ 0 w 253"/>
                <a:gd name="T7" fmla="*/ 0 h 252"/>
                <a:gd name="T8" fmla="*/ 0 w 253"/>
                <a:gd name="T9" fmla="*/ 0 h 252"/>
                <a:gd name="T10" fmla="*/ 0 w 253"/>
                <a:gd name="T11" fmla="*/ 0 h 252"/>
                <a:gd name="T12" fmla="*/ 0 w 253"/>
                <a:gd name="T13" fmla="*/ 0 h 252"/>
                <a:gd name="T14" fmla="*/ 0 w 253"/>
                <a:gd name="T15" fmla="*/ 0 h 252"/>
                <a:gd name="T16" fmla="*/ 0 w 253"/>
                <a:gd name="T17" fmla="*/ 0 h 252"/>
                <a:gd name="T18" fmla="*/ 0 w 253"/>
                <a:gd name="T19" fmla="*/ 0 h 252"/>
                <a:gd name="T20" fmla="*/ 0 w 253"/>
                <a:gd name="T21" fmla="*/ 0 h 25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253" h="252">
                  <a:moveTo>
                    <a:pt x="233" y="152"/>
                  </a:moveTo>
                  <a:lnTo>
                    <a:pt x="253" y="252"/>
                  </a:lnTo>
                  <a:lnTo>
                    <a:pt x="233" y="152"/>
                  </a:lnTo>
                  <a:lnTo>
                    <a:pt x="95" y="21"/>
                  </a:lnTo>
                  <a:lnTo>
                    <a:pt x="19" y="97"/>
                  </a:lnTo>
                  <a:lnTo>
                    <a:pt x="0" y="0"/>
                  </a:lnTo>
                  <a:lnTo>
                    <a:pt x="19" y="97"/>
                  </a:lnTo>
                  <a:lnTo>
                    <a:pt x="58" y="138"/>
                  </a:lnTo>
                  <a:lnTo>
                    <a:pt x="110" y="124"/>
                  </a:lnTo>
                  <a:lnTo>
                    <a:pt x="206" y="170"/>
                  </a:lnTo>
                  <a:lnTo>
                    <a:pt x="233" y="152"/>
                  </a:lnTo>
                  <a:close/>
                </a:path>
              </a:pathLst>
            </a:custGeom>
            <a:blipFill dpi="0" rotWithShape="0">
              <a:blip r:embed="rId31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470" name="未知">
              <a:extLst>
                <a:ext uri="{FF2B5EF4-FFF2-40B4-BE49-F238E27FC236}">
                  <a16:creationId xmlns:a16="http://schemas.microsoft.com/office/drawing/2014/main" id="{F0A04847-64CB-2351-0C43-8173051FD704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" y="1565"/>
              <a:ext cx="70" cy="70"/>
            </a:xfrm>
            <a:custGeom>
              <a:avLst/>
              <a:gdLst>
                <a:gd name="T0" fmla="*/ 0 w 175"/>
                <a:gd name="T1" fmla="*/ 0 h 175"/>
                <a:gd name="T2" fmla="*/ 0 w 175"/>
                <a:gd name="T3" fmla="*/ 0 h 175"/>
                <a:gd name="T4" fmla="*/ 0 w 175"/>
                <a:gd name="T5" fmla="*/ 0 h 175"/>
                <a:gd name="T6" fmla="*/ 0 w 175"/>
                <a:gd name="T7" fmla="*/ 0 h 175"/>
                <a:gd name="T8" fmla="*/ 0 w 175"/>
                <a:gd name="T9" fmla="*/ 0 h 175"/>
                <a:gd name="T10" fmla="*/ 0 w 175"/>
                <a:gd name="T11" fmla="*/ 0 h 175"/>
                <a:gd name="T12" fmla="*/ 0 w 175"/>
                <a:gd name="T13" fmla="*/ 0 h 175"/>
                <a:gd name="T14" fmla="*/ 0 w 175"/>
                <a:gd name="T15" fmla="*/ 0 h 175"/>
                <a:gd name="T16" fmla="*/ 0 w 175"/>
                <a:gd name="T17" fmla="*/ 0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5">
                  <a:moveTo>
                    <a:pt x="154" y="80"/>
                  </a:moveTo>
                  <a:lnTo>
                    <a:pt x="175" y="175"/>
                  </a:lnTo>
                  <a:lnTo>
                    <a:pt x="154" y="80"/>
                  </a:lnTo>
                  <a:lnTo>
                    <a:pt x="128" y="55"/>
                  </a:lnTo>
                  <a:lnTo>
                    <a:pt x="66" y="143"/>
                  </a:lnTo>
                  <a:lnTo>
                    <a:pt x="0" y="0"/>
                  </a:lnTo>
                  <a:lnTo>
                    <a:pt x="66" y="143"/>
                  </a:lnTo>
                  <a:lnTo>
                    <a:pt x="78" y="156"/>
                  </a:lnTo>
                  <a:lnTo>
                    <a:pt x="154" y="80"/>
                  </a:lnTo>
                  <a:close/>
                </a:path>
              </a:pathLst>
            </a:custGeom>
            <a:blipFill dpi="0" rotWithShape="0">
              <a:blip r:embed="rId32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471" name="未知">
              <a:extLst>
                <a:ext uri="{FF2B5EF4-FFF2-40B4-BE49-F238E27FC236}">
                  <a16:creationId xmlns:a16="http://schemas.microsoft.com/office/drawing/2014/main" id="{2B53D85F-6864-0518-E5F2-4D6FDEB220B4}"/>
                </a:ext>
              </a:extLst>
            </p:cNvPr>
            <p:cNvSpPr>
              <a:spLocks/>
            </p:cNvSpPr>
            <p:nvPr/>
          </p:nvSpPr>
          <p:spPr bwMode="auto">
            <a:xfrm>
              <a:off x="286" y="1587"/>
              <a:ext cx="90" cy="70"/>
            </a:xfrm>
            <a:custGeom>
              <a:avLst/>
              <a:gdLst>
                <a:gd name="T0" fmla="*/ 0 w 226"/>
                <a:gd name="T1" fmla="*/ 0 h 174"/>
                <a:gd name="T2" fmla="*/ 0 w 226"/>
                <a:gd name="T3" fmla="*/ 0 h 174"/>
                <a:gd name="T4" fmla="*/ 0 w 226"/>
                <a:gd name="T5" fmla="*/ 0 h 174"/>
                <a:gd name="T6" fmla="*/ 0 w 226"/>
                <a:gd name="T7" fmla="*/ 0 h 174"/>
                <a:gd name="T8" fmla="*/ 0 w 226"/>
                <a:gd name="T9" fmla="*/ 0 h 174"/>
                <a:gd name="T10" fmla="*/ 0 w 226"/>
                <a:gd name="T11" fmla="*/ 0 h 174"/>
                <a:gd name="T12" fmla="*/ 0 w 226"/>
                <a:gd name="T13" fmla="*/ 0 h 174"/>
                <a:gd name="T14" fmla="*/ 0 w 226"/>
                <a:gd name="T15" fmla="*/ 0 h 174"/>
                <a:gd name="T16" fmla="*/ 0 w 226"/>
                <a:gd name="T17" fmla="*/ 0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26" h="174">
                  <a:moveTo>
                    <a:pt x="0" y="88"/>
                  </a:moveTo>
                  <a:lnTo>
                    <a:pt x="51" y="142"/>
                  </a:lnTo>
                  <a:lnTo>
                    <a:pt x="56" y="141"/>
                  </a:lnTo>
                  <a:lnTo>
                    <a:pt x="60" y="140"/>
                  </a:lnTo>
                  <a:lnTo>
                    <a:pt x="103" y="128"/>
                  </a:lnTo>
                  <a:lnTo>
                    <a:pt x="199" y="174"/>
                  </a:lnTo>
                  <a:lnTo>
                    <a:pt x="226" y="156"/>
                  </a:lnTo>
                  <a:lnTo>
                    <a:pt x="62" y="0"/>
                  </a:lnTo>
                  <a:lnTo>
                    <a:pt x="0" y="88"/>
                  </a:lnTo>
                  <a:close/>
                </a:path>
              </a:pathLst>
            </a:custGeom>
            <a:noFill/>
            <a:ln w="635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472" name="未知">
              <a:extLst>
                <a:ext uri="{FF2B5EF4-FFF2-40B4-BE49-F238E27FC236}">
                  <a16:creationId xmlns:a16="http://schemas.microsoft.com/office/drawing/2014/main" id="{E9FD51A0-C3E3-96A1-8932-8E62A17D3A3B}"/>
                </a:ext>
              </a:extLst>
            </p:cNvPr>
            <p:cNvSpPr>
              <a:spLocks/>
            </p:cNvSpPr>
            <p:nvPr/>
          </p:nvSpPr>
          <p:spPr bwMode="auto">
            <a:xfrm>
              <a:off x="426" y="1591"/>
              <a:ext cx="7" cy="8"/>
            </a:xfrm>
            <a:custGeom>
              <a:avLst/>
              <a:gdLst>
                <a:gd name="T0" fmla="*/ 0 w 18"/>
                <a:gd name="T1" fmla="*/ 0 h 21"/>
                <a:gd name="T2" fmla="*/ 0 w 18"/>
                <a:gd name="T3" fmla="*/ 0 h 21"/>
                <a:gd name="T4" fmla="*/ 0 w 18"/>
                <a:gd name="T5" fmla="*/ 0 h 21"/>
                <a:gd name="T6" fmla="*/ 0 w 18"/>
                <a:gd name="T7" fmla="*/ 0 h 21"/>
                <a:gd name="T8" fmla="*/ 0 w 18"/>
                <a:gd name="T9" fmla="*/ 0 h 21"/>
                <a:gd name="T10" fmla="*/ 0 w 18"/>
                <a:gd name="T11" fmla="*/ 0 h 2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8" h="21">
                  <a:moveTo>
                    <a:pt x="5" y="17"/>
                  </a:moveTo>
                  <a:lnTo>
                    <a:pt x="18" y="0"/>
                  </a:lnTo>
                  <a:lnTo>
                    <a:pt x="0" y="19"/>
                  </a:lnTo>
                  <a:lnTo>
                    <a:pt x="1" y="20"/>
                  </a:lnTo>
                  <a:lnTo>
                    <a:pt x="2" y="21"/>
                  </a:lnTo>
                  <a:lnTo>
                    <a:pt x="5" y="1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473" name="未知">
              <a:extLst>
                <a:ext uri="{FF2B5EF4-FFF2-40B4-BE49-F238E27FC236}">
                  <a16:creationId xmlns:a16="http://schemas.microsoft.com/office/drawing/2014/main" id="{92316320-99D3-5CDB-505C-DD45C8CAC5E4}"/>
                </a:ext>
              </a:extLst>
            </p:cNvPr>
            <p:cNvSpPr>
              <a:spLocks/>
            </p:cNvSpPr>
            <p:nvPr/>
          </p:nvSpPr>
          <p:spPr bwMode="auto">
            <a:xfrm>
              <a:off x="343" y="1516"/>
              <a:ext cx="112" cy="111"/>
            </a:xfrm>
            <a:custGeom>
              <a:avLst/>
              <a:gdLst>
                <a:gd name="T0" fmla="*/ 0 w 279"/>
                <a:gd name="T1" fmla="*/ 0 h 279"/>
                <a:gd name="T2" fmla="*/ 0 w 279"/>
                <a:gd name="T3" fmla="*/ 0 h 279"/>
                <a:gd name="T4" fmla="*/ 0 w 279"/>
                <a:gd name="T5" fmla="*/ 0 h 279"/>
                <a:gd name="T6" fmla="*/ 0 w 279"/>
                <a:gd name="T7" fmla="*/ 0 h 279"/>
                <a:gd name="T8" fmla="*/ 0 w 279"/>
                <a:gd name="T9" fmla="*/ 0 h 279"/>
                <a:gd name="T10" fmla="*/ 0 w 279"/>
                <a:gd name="T11" fmla="*/ 0 h 279"/>
                <a:gd name="T12" fmla="*/ 0 w 279"/>
                <a:gd name="T13" fmla="*/ 0 h 279"/>
                <a:gd name="T14" fmla="*/ 0 w 279"/>
                <a:gd name="T15" fmla="*/ 0 h 279"/>
                <a:gd name="T16" fmla="*/ 0 w 279"/>
                <a:gd name="T17" fmla="*/ 0 h 279"/>
                <a:gd name="T18" fmla="*/ 0 w 279"/>
                <a:gd name="T19" fmla="*/ 0 h 279"/>
                <a:gd name="T20" fmla="*/ 0 w 279"/>
                <a:gd name="T21" fmla="*/ 0 h 279"/>
                <a:gd name="T22" fmla="*/ 0 w 279"/>
                <a:gd name="T23" fmla="*/ 0 h 279"/>
                <a:gd name="T24" fmla="*/ 0 w 279"/>
                <a:gd name="T25" fmla="*/ 0 h 279"/>
                <a:gd name="T26" fmla="*/ 0 w 279"/>
                <a:gd name="T27" fmla="*/ 0 h 279"/>
                <a:gd name="T28" fmla="*/ 0 w 279"/>
                <a:gd name="T29" fmla="*/ 0 h 279"/>
                <a:gd name="T30" fmla="*/ 0 w 279"/>
                <a:gd name="T31" fmla="*/ 0 h 279"/>
                <a:gd name="T32" fmla="*/ 0 w 279"/>
                <a:gd name="T33" fmla="*/ 0 h 279"/>
                <a:gd name="T34" fmla="*/ 0 w 279"/>
                <a:gd name="T35" fmla="*/ 0 h 279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79" h="279">
                  <a:moveTo>
                    <a:pt x="225" y="188"/>
                  </a:moveTo>
                  <a:lnTo>
                    <a:pt x="230" y="177"/>
                  </a:lnTo>
                  <a:lnTo>
                    <a:pt x="279" y="279"/>
                  </a:lnTo>
                  <a:lnTo>
                    <a:pt x="230" y="177"/>
                  </a:lnTo>
                  <a:lnTo>
                    <a:pt x="230" y="175"/>
                  </a:lnTo>
                  <a:lnTo>
                    <a:pt x="199" y="116"/>
                  </a:lnTo>
                  <a:lnTo>
                    <a:pt x="160" y="69"/>
                  </a:lnTo>
                  <a:lnTo>
                    <a:pt x="114" y="29"/>
                  </a:lnTo>
                  <a:lnTo>
                    <a:pt x="18" y="125"/>
                  </a:lnTo>
                  <a:lnTo>
                    <a:pt x="0" y="0"/>
                  </a:lnTo>
                  <a:lnTo>
                    <a:pt x="18" y="125"/>
                  </a:lnTo>
                  <a:lnTo>
                    <a:pt x="49" y="157"/>
                  </a:lnTo>
                  <a:lnTo>
                    <a:pt x="98" y="108"/>
                  </a:lnTo>
                  <a:lnTo>
                    <a:pt x="103" y="110"/>
                  </a:lnTo>
                  <a:lnTo>
                    <a:pt x="157" y="153"/>
                  </a:lnTo>
                  <a:lnTo>
                    <a:pt x="200" y="199"/>
                  </a:lnTo>
                  <a:lnTo>
                    <a:pt x="207" y="207"/>
                  </a:lnTo>
                  <a:lnTo>
                    <a:pt x="225" y="188"/>
                  </a:lnTo>
                  <a:close/>
                </a:path>
              </a:pathLst>
            </a:custGeom>
            <a:blipFill dpi="0" rotWithShape="0">
              <a:blip r:embed="rId33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474" name="未知">
              <a:extLst>
                <a:ext uri="{FF2B5EF4-FFF2-40B4-BE49-F238E27FC236}">
                  <a16:creationId xmlns:a16="http://schemas.microsoft.com/office/drawing/2014/main" id="{6894FEB5-B7F9-A795-1E40-F11F30CB0D84}"/>
                </a:ext>
              </a:extLst>
            </p:cNvPr>
            <p:cNvSpPr>
              <a:spLocks/>
            </p:cNvSpPr>
            <p:nvPr/>
          </p:nvSpPr>
          <p:spPr bwMode="auto">
            <a:xfrm>
              <a:off x="320" y="1493"/>
              <a:ext cx="81" cy="80"/>
            </a:xfrm>
            <a:custGeom>
              <a:avLst/>
              <a:gdLst>
                <a:gd name="T0" fmla="*/ 0 w 202"/>
                <a:gd name="T1" fmla="*/ 0 h 202"/>
                <a:gd name="T2" fmla="*/ 0 w 202"/>
                <a:gd name="T3" fmla="*/ 0 h 202"/>
                <a:gd name="T4" fmla="*/ 0 w 202"/>
                <a:gd name="T5" fmla="*/ 0 h 202"/>
                <a:gd name="T6" fmla="*/ 0 w 202"/>
                <a:gd name="T7" fmla="*/ 0 h 202"/>
                <a:gd name="T8" fmla="*/ 0 w 202"/>
                <a:gd name="T9" fmla="*/ 0 h 202"/>
                <a:gd name="T10" fmla="*/ 0 w 202"/>
                <a:gd name="T11" fmla="*/ 0 h 202"/>
                <a:gd name="T12" fmla="*/ 0 w 202"/>
                <a:gd name="T13" fmla="*/ 0 h 202"/>
                <a:gd name="T14" fmla="*/ 0 w 202"/>
                <a:gd name="T15" fmla="*/ 0 h 202"/>
                <a:gd name="T16" fmla="*/ 0 w 202"/>
                <a:gd name="T17" fmla="*/ 0 h 202"/>
                <a:gd name="T18" fmla="*/ 0 w 202"/>
                <a:gd name="T19" fmla="*/ 0 h 202"/>
                <a:gd name="T20" fmla="*/ 0 w 202"/>
                <a:gd name="T21" fmla="*/ 0 h 20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202" h="202">
                  <a:moveTo>
                    <a:pt x="172" y="87"/>
                  </a:moveTo>
                  <a:lnTo>
                    <a:pt x="202" y="202"/>
                  </a:lnTo>
                  <a:lnTo>
                    <a:pt x="172" y="87"/>
                  </a:lnTo>
                  <a:lnTo>
                    <a:pt x="134" y="69"/>
                  </a:lnTo>
                  <a:lnTo>
                    <a:pt x="126" y="70"/>
                  </a:lnTo>
                  <a:lnTo>
                    <a:pt x="75" y="113"/>
                  </a:lnTo>
                  <a:lnTo>
                    <a:pt x="54" y="160"/>
                  </a:lnTo>
                  <a:lnTo>
                    <a:pt x="0" y="0"/>
                  </a:lnTo>
                  <a:lnTo>
                    <a:pt x="54" y="160"/>
                  </a:lnTo>
                  <a:lnTo>
                    <a:pt x="76" y="183"/>
                  </a:lnTo>
                  <a:lnTo>
                    <a:pt x="172" y="87"/>
                  </a:lnTo>
                  <a:close/>
                </a:path>
              </a:pathLst>
            </a:custGeom>
            <a:blipFill dpi="0" rotWithShape="0">
              <a:blip r:embed="rId34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475" name="未知">
              <a:extLst>
                <a:ext uri="{FF2B5EF4-FFF2-40B4-BE49-F238E27FC236}">
                  <a16:creationId xmlns:a16="http://schemas.microsoft.com/office/drawing/2014/main" id="{C0F21F33-2C8F-52A5-B6A4-AF0923BA5AD8}"/>
                </a:ext>
              </a:extLst>
            </p:cNvPr>
            <p:cNvSpPr>
              <a:spLocks/>
            </p:cNvSpPr>
            <p:nvPr/>
          </p:nvSpPr>
          <p:spPr bwMode="auto">
            <a:xfrm>
              <a:off x="341" y="1520"/>
              <a:ext cx="94" cy="79"/>
            </a:xfrm>
            <a:custGeom>
              <a:avLst/>
              <a:gdLst>
                <a:gd name="T0" fmla="*/ 0 w 234"/>
                <a:gd name="T1" fmla="*/ 0 h 198"/>
                <a:gd name="T2" fmla="*/ 0 w 234"/>
                <a:gd name="T3" fmla="*/ 0 h 198"/>
                <a:gd name="T4" fmla="*/ 0 w 234"/>
                <a:gd name="T5" fmla="*/ 0 h 198"/>
                <a:gd name="T6" fmla="*/ 0 w 234"/>
                <a:gd name="T7" fmla="*/ 0 h 198"/>
                <a:gd name="T8" fmla="*/ 0 w 234"/>
                <a:gd name="T9" fmla="*/ 0 h 198"/>
                <a:gd name="T10" fmla="*/ 0 w 234"/>
                <a:gd name="T11" fmla="*/ 0 h 198"/>
                <a:gd name="T12" fmla="*/ 0 w 234"/>
                <a:gd name="T13" fmla="*/ 0 h 198"/>
                <a:gd name="T14" fmla="*/ 0 w 234"/>
                <a:gd name="T15" fmla="*/ 0 h 198"/>
                <a:gd name="T16" fmla="*/ 0 w 234"/>
                <a:gd name="T17" fmla="*/ 0 h 198"/>
                <a:gd name="T18" fmla="*/ 0 w 234"/>
                <a:gd name="T19" fmla="*/ 0 h 198"/>
                <a:gd name="T20" fmla="*/ 0 w 234"/>
                <a:gd name="T21" fmla="*/ 0 h 198"/>
                <a:gd name="T22" fmla="*/ 0 w 234"/>
                <a:gd name="T23" fmla="*/ 0 h 198"/>
                <a:gd name="T24" fmla="*/ 0 w 234"/>
                <a:gd name="T25" fmla="*/ 0 h 198"/>
                <a:gd name="T26" fmla="*/ 0 w 234"/>
                <a:gd name="T27" fmla="*/ 0 h 198"/>
                <a:gd name="T28" fmla="*/ 0 w 234"/>
                <a:gd name="T29" fmla="*/ 0 h 198"/>
                <a:gd name="T30" fmla="*/ 0 w 234"/>
                <a:gd name="T31" fmla="*/ 0 h 198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234" h="198">
                  <a:moveTo>
                    <a:pt x="213" y="198"/>
                  </a:moveTo>
                  <a:lnTo>
                    <a:pt x="234" y="166"/>
                  </a:lnTo>
                  <a:lnTo>
                    <a:pt x="234" y="164"/>
                  </a:lnTo>
                  <a:lnTo>
                    <a:pt x="203" y="105"/>
                  </a:lnTo>
                  <a:lnTo>
                    <a:pt x="164" y="58"/>
                  </a:lnTo>
                  <a:lnTo>
                    <a:pt x="117" y="17"/>
                  </a:lnTo>
                  <a:lnTo>
                    <a:pt x="80" y="0"/>
                  </a:lnTo>
                  <a:lnTo>
                    <a:pt x="72" y="1"/>
                  </a:lnTo>
                  <a:lnTo>
                    <a:pt x="21" y="44"/>
                  </a:lnTo>
                  <a:lnTo>
                    <a:pt x="0" y="91"/>
                  </a:lnTo>
                  <a:lnTo>
                    <a:pt x="53" y="146"/>
                  </a:lnTo>
                  <a:lnTo>
                    <a:pt x="102" y="97"/>
                  </a:lnTo>
                  <a:lnTo>
                    <a:pt x="107" y="99"/>
                  </a:lnTo>
                  <a:lnTo>
                    <a:pt x="161" y="142"/>
                  </a:lnTo>
                  <a:lnTo>
                    <a:pt x="204" y="188"/>
                  </a:lnTo>
                  <a:lnTo>
                    <a:pt x="213" y="198"/>
                  </a:lnTo>
                  <a:close/>
                </a:path>
              </a:pathLst>
            </a:custGeom>
            <a:noFill/>
            <a:ln w="635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476" name="未知">
              <a:extLst>
                <a:ext uri="{FF2B5EF4-FFF2-40B4-BE49-F238E27FC236}">
                  <a16:creationId xmlns:a16="http://schemas.microsoft.com/office/drawing/2014/main" id="{077BA6BF-2819-DA1A-0FB1-2923BFF547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" y="1598"/>
              <a:ext cx="70" cy="70"/>
            </a:xfrm>
            <a:custGeom>
              <a:avLst/>
              <a:gdLst>
                <a:gd name="T0" fmla="*/ 0 w 175"/>
                <a:gd name="T1" fmla="*/ 0 h 174"/>
                <a:gd name="T2" fmla="*/ 0 w 175"/>
                <a:gd name="T3" fmla="*/ 0 h 174"/>
                <a:gd name="T4" fmla="*/ 0 w 175"/>
                <a:gd name="T5" fmla="*/ 0 h 174"/>
                <a:gd name="T6" fmla="*/ 0 w 175"/>
                <a:gd name="T7" fmla="*/ 0 h 174"/>
                <a:gd name="T8" fmla="*/ 0 w 175"/>
                <a:gd name="T9" fmla="*/ 0 h 174"/>
                <a:gd name="T10" fmla="*/ 0 w 175"/>
                <a:gd name="T11" fmla="*/ 0 h 174"/>
                <a:gd name="T12" fmla="*/ 0 w 175"/>
                <a:gd name="T13" fmla="*/ 0 h 174"/>
                <a:gd name="T14" fmla="*/ 0 w 175"/>
                <a:gd name="T15" fmla="*/ 0 h 174"/>
                <a:gd name="T16" fmla="*/ 0 w 175"/>
                <a:gd name="T17" fmla="*/ 0 h 174"/>
                <a:gd name="T18" fmla="*/ 0 w 175"/>
                <a:gd name="T19" fmla="*/ 0 h 174"/>
                <a:gd name="T20" fmla="*/ 0 w 175"/>
                <a:gd name="T21" fmla="*/ 0 h 174"/>
                <a:gd name="T22" fmla="*/ 0 w 175"/>
                <a:gd name="T23" fmla="*/ 0 h 174"/>
                <a:gd name="T24" fmla="*/ 0 w 175"/>
                <a:gd name="T25" fmla="*/ 0 h 174"/>
                <a:gd name="T26" fmla="*/ 0 w 175"/>
                <a:gd name="T27" fmla="*/ 0 h 174"/>
                <a:gd name="T28" fmla="*/ 0 w 175"/>
                <a:gd name="T29" fmla="*/ 0 h 174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75" h="174">
                  <a:moveTo>
                    <a:pt x="104" y="128"/>
                  </a:moveTo>
                  <a:lnTo>
                    <a:pt x="128" y="102"/>
                  </a:lnTo>
                  <a:lnTo>
                    <a:pt x="175" y="174"/>
                  </a:lnTo>
                  <a:lnTo>
                    <a:pt x="128" y="102"/>
                  </a:lnTo>
                  <a:lnTo>
                    <a:pt x="128" y="100"/>
                  </a:lnTo>
                  <a:lnTo>
                    <a:pt x="76" y="39"/>
                  </a:lnTo>
                  <a:lnTo>
                    <a:pt x="58" y="31"/>
                  </a:lnTo>
                  <a:lnTo>
                    <a:pt x="56" y="31"/>
                  </a:lnTo>
                  <a:lnTo>
                    <a:pt x="32" y="57"/>
                  </a:lnTo>
                  <a:lnTo>
                    <a:pt x="0" y="0"/>
                  </a:lnTo>
                  <a:lnTo>
                    <a:pt x="32" y="57"/>
                  </a:lnTo>
                  <a:lnTo>
                    <a:pt x="32" y="59"/>
                  </a:lnTo>
                  <a:lnTo>
                    <a:pt x="84" y="120"/>
                  </a:lnTo>
                  <a:lnTo>
                    <a:pt x="102" y="128"/>
                  </a:lnTo>
                  <a:lnTo>
                    <a:pt x="104" y="128"/>
                  </a:lnTo>
                  <a:close/>
                </a:path>
              </a:pathLst>
            </a:custGeom>
            <a:blipFill dpi="0" rotWithShape="0">
              <a:blip r:embed="rId35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477" name="未知">
              <a:extLst>
                <a:ext uri="{FF2B5EF4-FFF2-40B4-BE49-F238E27FC236}">
                  <a16:creationId xmlns:a16="http://schemas.microsoft.com/office/drawing/2014/main" id="{FD999A06-25DD-2104-8A9B-5E863ED8DAE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" y="1789"/>
              <a:ext cx="17" cy="17"/>
            </a:xfrm>
            <a:custGeom>
              <a:avLst/>
              <a:gdLst>
                <a:gd name="T0" fmla="*/ 0 w 42"/>
                <a:gd name="T1" fmla="*/ 0 h 41"/>
                <a:gd name="T2" fmla="*/ 0 w 42"/>
                <a:gd name="T3" fmla="*/ 0 h 41"/>
                <a:gd name="T4" fmla="*/ 0 w 42"/>
                <a:gd name="T5" fmla="*/ 0 h 41"/>
                <a:gd name="T6" fmla="*/ 0 w 42"/>
                <a:gd name="T7" fmla="*/ 0 h 41"/>
                <a:gd name="T8" fmla="*/ 0 w 42"/>
                <a:gd name="T9" fmla="*/ 0 h 41"/>
                <a:gd name="T10" fmla="*/ 0 w 42"/>
                <a:gd name="T11" fmla="*/ 0 h 41"/>
                <a:gd name="T12" fmla="*/ 0 w 42"/>
                <a:gd name="T13" fmla="*/ 0 h 41"/>
                <a:gd name="T14" fmla="*/ 0 w 42"/>
                <a:gd name="T15" fmla="*/ 0 h 41"/>
                <a:gd name="T16" fmla="*/ 0 w 42"/>
                <a:gd name="T17" fmla="*/ 0 h 4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42" h="41">
                  <a:moveTo>
                    <a:pt x="22" y="0"/>
                  </a:moveTo>
                  <a:lnTo>
                    <a:pt x="42" y="20"/>
                  </a:lnTo>
                  <a:lnTo>
                    <a:pt x="42" y="21"/>
                  </a:lnTo>
                  <a:lnTo>
                    <a:pt x="21" y="41"/>
                  </a:lnTo>
                  <a:lnTo>
                    <a:pt x="20" y="41"/>
                  </a:lnTo>
                  <a:lnTo>
                    <a:pt x="0" y="21"/>
                  </a:lnTo>
                  <a:lnTo>
                    <a:pt x="0" y="19"/>
                  </a:lnTo>
                  <a:lnTo>
                    <a:pt x="20" y="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478" name="未知">
              <a:extLst>
                <a:ext uri="{FF2B5EF4-FFF2-40B4-BE49-F238E27FC236}">
                  <a16:creationId xmlns:a16="http://schemas.microsoft.com/office/drawing/2014/main" id="{1F52F1C5-39A6-1FFF-6155-EE17624E494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" y="1789"/>
              <a:ext cx="17" cy="17"/>
            </a:xfrm>
            <a:custGeom>
              <a:avLst/>
              <a:gdLst>
                <a:gd name="T0" fmla="*/ 0 w 42"/>
                <a:gd name="T1" fmla="*/ 0 h 41"/>
                <a:gd name="T2" fmla="*/ 0 w 42"/>
                <a:gd name="T3" fmla="*/ 0 h 41"/>
                <a:gd name="T4" fmla="*/ 0 w 42"/>
                <a:gd name="T5" fmla="*/ 0 h 41"/>
                <a:gd name="T6" fmla="*/ 0 w 42"/>
                <a:gd name="T7" fmla="*/ 0 h 41"/>
                <a:gd name="T8" fmla="*/ 0 w 42"/>
                <a:gd name="T9" fmla="*/ 0 h 41"/>
                <a:gd name="T10" fmla="*/ 0 w 42"/>
                <a:gd name="T11" fmla="*/ 0 h 41"/>
                <a:gd name="T12" fmla="*/ 0 w 42"/>
                <a:gd name="T13" fmla="*/ 0 h 41"/>
                <a:gd name="T14" fmla="*/ 0 w 42"/>
                <a:gd name="T15" fmla="*/ 0 h 41"/>
                <a:gd name="T16" fmla="*/ 0 w 42"/>
                <a:gd name="T17" fmla="*/ 0 h 41"/>
                <a:gd name="T18" fmla="*/ 0 w 42"/>
                <a:gd name="T19" fmla="*/ 0 h 4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2" h="41">
                  <a:moveTo>
                    <a:pt x="7" y="36"/>
                  </a:moveTo>
                  <a:lnTo>
                    <a:pt x="21" y="41"/>
                  </a:lnTo>
                  <a:lnTo>
                    <a:pt x="23" y="41"/>
                  </a:lnTo>
                  <a:lnTo>
                    <a:pt x="42" y="20"/>
                  </a:lnTo>
                  <a:lnTo>
                    <a:pt x="42" y="18"/>
                  </a:lnTo>
                  <a:lnTo>
                    <a:pt x="20" y="0"/>
                  </a:lnTo>
                  <a:lnTo>
                    <a:pt x="19" y="0"/>
                  </a:lnTo>
                  <a:lnTo>
                    <a:pt x="0" y="21"/>
                  </a:lnTo>
                  <a:lnTo>
                    <a:pt x="0" y="23"/>
                  </a:lnTo>
                  <a:lnTo>
                    <a:pt x="7" y="36"/>
                  </a:lnTo>
                  <a:close/>
                </a:path>
              </a:pathLst>
            </a:custGeom>
            <a:noFill/>
            <a:ln w="6350" cmpd="sng">
              <a:solidFill>
                <a:srgbClr val="252525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479" name="未知">
              <a:extLst>
                <a:ext uri="{FF2B5EF4-FFF2-40B4-BE49-F238E27FC236}">
                  <a16:creationId xmlns:a16="http://schemas.microsoft.com/office/drawing/2014/main" id="{C5B5279F-60E3-17C3-21E0-1DEBC8E62928}"/>
                </a:ext>
              </a:extLst>
            </p:cNvPr>
            <p:cNvSpPr>
              <a:spLocks/>
            </p:cNvSpPr>
            <p:nvPr/>
          </p:nvSpPr>
          <p:spPr bwMode="auto">
            <a:xfrm>
              <a:off x="801" y="1046"/>
              <a:ext cx="14" cy="241"/>
            </a:xfrm>
            <a:custGeom>
              <a:avLst/>
              <a:gdLst>
                <a:gd name="T0" fmla="*/ 0 w 35"/>
                <a:gd name="T1" fmla="*/ 0 h 603"/>
                <a:gd name="T2" fmla="*/ 0 w 35"/>
                <a:gd name="T3" fmla="*/ 0 h 603"/>
                <a:gd name="T4" fmla="*/ 0 w 35"/>
                <a:gd name="T5" fmla="*/ 0 h 603"/>
                <a:gd name="T6" fmla="*/ 0 w 35"/>
                <a:gd name="T7" fmla="*/ 0 h 603"/>
                <a:gd name="T8" fmla="*/ 0 w 35"/>
                <a:gd name="T9" fmla="*/ 0 h 60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" h="603">
                  <a:moveTo>
                    <a:pt x="35" y="569"/>
                  </a:moveTo>
                  <a:lnTo>
                    <a:pt x="35" y="0"/>
                  </a:lnTo>
                  <a:lnTo>
                    <a:pt x="0" y="0"/>
                  </a:lnTo>
                  <a:lnTo>
                    <a:pt x="0" y="603"/>
                  </a:lnTo>
                  <a:lnTo>
                    <a:pt x="35" y="56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480" name="未知">
              <a:extLst>
                <a:ext uri="{FF2B5EF4-FFF2-40B4-BE49-F238E27FC236}">
                  <a16:creationId xmlns:a16="http://schemas.microsoft.com/office/drawing/2014/main" id="{7AF0958F-4C29-55D9-7DC5-EE8B3B387D42}"/>
                </a:ext>
              </a:extLst>
            </p:cNvPr>
            <p:cNvSpPr>
              <a:spLocks/>
            </p:cNvSpPr>
            <p:nvPr/>
          </p:nvSpPr>
          <p:spPr bwMode="auto">
            <a:xfrm>
              <a:off x="815" y="1046"/>
              <a:ext cx="16" cy="227"/>
            </a:xfrm>
            <a:custGeom>
              <a:avLst/>
              <a:gdLst>
                <a:gd name="T0" fmla="*/ 0 w 40"/>
                <a:gd name="T1" fmla="*/ 0 h 569"/>
                <a:gd name="T2" fmla="*/ 0 w 40"/>
                <a:gd name="T3" fmla="*/ 0 h 569"/>
                <a:gd name="T4" fmla="*/ 0 w 40"/>
                <a:gd name="T5" fmla="*/ 0 h 569"/>
                <a:gd name="T6" fmla="*/ 0 w 40"/>
                <a:gd name="T7" fmla="*/ 0 h 569"/>
                <a:gd name="T8" fmla="*/ 0 w 40"/>
                <a:gd name="T9" fmla="*/ 0 h 56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" h="569">
                  <a:moveTo>
                    <a:pt x="40" y="529"/>
                  </a:moveTo>
                  <a:lnTo>
                    <a:pt x="40" y="0"/>
                  </a:lnTo>
                  <a:lnTo>
                    <a:pt x="0" y="0"/>
                  </a:lnTo>
                  <a:lnTo>
                    <a:pt x="0" y="569"/>
                  </a:lnTo>
                  <a:lnTo>
                    <a:pt x="40" y="529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481" name="未知">
              <a:extLst>
                <a:ext uri="{FF2B5EF4-FFF2-40B4-BE49-F238E27FC236}">
                  <a16:creationId xmlns:a16="http://schemas.microsoft.com/office/drawing/2014/main" id="{231D6ED1-B783-FC3B-3D86-4EF3186D047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1" y="1046"/>
              <a:ext cx="16" cy="211"/>
            </a:xfrm>
            <a:custGeom>
              <a:avLst/>
              <a:gdLst>
                <a:gd name="T0" fmla="*/ 0 w 41"/>
                <a:gd name="T1" fmla="*/ 0 h 529"/>
                <a:gd name="T2" fmla="*/ 0 w 41"/>
                <a:gd name="T3" fmla="*/ 0 h 529"/>
                <a:gd name="T4" fmla="*/ 0 w 41"/>
                <a:gd name="T5" fmla="*/ 0 h 529"/>
                <a:gd name="T6" fmla="*/ 0 w 41"/>
                <a:gd name="T7" fmla="*/ 0 h 529"/>
                <a:gd name="T8" fmla="*/ 0 w 41"/>
                <a:gd name="T9" fmla="*/ 0 h 5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1" h="529">
                  <a:moveTo>
                    <a:pt x="41" y="489"/>
                  </a:moveTo>
                  <a:lnTo>
                    <a:pt x="41" y="0"/>
                  </a:lnTo>
                  <a:lnTo>
                    <a:pt x="0" y="0"/>
                  </a:lnTo>
                  <a:lnTo>
                    <a:pt x="0" y="529"/>
                  </a:lnTo>
                  <a:lnTo>
                    <a:pt x="41" y="48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482" name="未知">
              <a:extLst>
                <a:ext uri="{FF2B5EF4-FFF2-40B4-BE49-F238E27FC236}">
                  <a16:creationId xmlns:a16="http://schemas.microsoft.com/office/drawing/2014/main" id="{18A2BD7B-EABF-6557-4615-518BFB166EFA}"/>
                </a:ext>
              </a:extLst>
            </p:cNvPr>
            <p:cNvSpPr>
              <a:spLocks/>
            </p:cNvSpPr>
            <p:nvPr/>
          </p:nvSpPr>
          <p:spPr bwMode="auto">
            <a:xfrm>
              <a:off x="852" y="1046"/>
              <a:ext cx="0" cy="190"/>
            </a:xfrm>
            <a:custGeom>
              <a:avLst/>
              <a:gdLst>
                <a:gd name="T0" fmla="*/ 0 h 476"/>
                <a:gd name="T1" fmla="*/ 0 h 476"/>
                <a:gd name="T2" fmla="*/ 0 60000 65536"/>
                <a:gd name="T3" fmla="*/ 0 60000 65536"/>
              </a:gdLst>
              <a:ahLst/>
              <a:cxnLst>
                <a:cxn ang="T2">
                  <a:pos x="0" y="T0"/>
                </a:cxn>
                <a:cxn ang="T3">
                  <a:pos x="0" y="T1"/>
                </a:cxn>
              </a:cxnLst>
              <a:rect l="0" t="0" r="r" b="b"/>
              <a:pathLst>
                <a:path h="476">
                  <a:moveTo>
                    <a:pt x="0" y="0"/>
                  </a:moveTo>
                  <a:lnTo>
                    <a:pt x="0" y="476"/>
                  </a:lnTo>
                </a:path>
              </a:pathLst>
            </a:custGeom>
            <a:noFill/>
            <a:ln w="16471" cmpd="sng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483" name="未知">
              <a:extLst>
                <a:ext uri="{FF2B5EF4-FFF2-40B4-BE49-F238E27FC236}">
                  <a16:creationId xmlns:a16="http://schemas.microsoft.com/office/drawing/2014/main" id="{FA433E06-0C97-E25E-ABF3-B1051F877A6F}"/>
                </a:ext>
              </a:extLst>
            </p:cNvPr>
            <p:cNvSpPr>
              <a:spLocks/>
            </p:cNvSpPr>
            <p:nvPr/>
          </p:nvSpPr>
          <p:spPr bwMode="auto">
            <a:xfrm>
              <a:off x="863" y="1046"/>
              <a:ext cx="0" cy="180"/>
            </a:xfrm>
            <a:custGeom>
              <a:avLst/>
              <a:gdLst>
                <a:gd name="T0" fmla="*/ 0 h 450"/>
                <a:gd name="T1" fmla="*/ 0 h 450"/>
                <a:gd name="T2" fmla="*/ 0 60000 65536"/>
                <a:gd name="T3" fmla="*/ 0 60000 65536"/>
              </a:gdLst>
              <a:ahLst/>
              <a:cxnLst>
                <a:cxn ang="T2">
                  <a:pos x="0" y="T0"/>
                </a:cxn>
                <a:cxn ang="T3">
                  <a:pos x="0" y="T1"/>
                </a:cxn>
              </a:cxnLst>
              <a:rect l="0" t="0" r="r" b="b"/>
              <a:pathLst>
                <a:path h="450">
                  <a:moveTo>
                    <a:pt x="0" y="0"/>
                  </a:moveTo>
                  <a:lnTo>
                    <a:pt x="0" y="450"/>
                  </a:lnTo>
                </a:path>
              </a:pathLst>
            </a:custGeom>
            <a:noFill/>
            <a:ln w="16471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484" name="未知">
              <a:extLst>
                <a:ext uri="{FF2B5EF4-FFF2-40B4-BE49-F238E27FC236}">
                  <a16:creationId xmlns:a16="http://schemas.microsoft.com/office/drawing/2014/main" id="{B16B4F97-3E57-63EE-5A85-B6153AF7E3FA}"/>
                </a:ext>
              </a:extLst>
            </p:cNvPr>
            <p:cNvSpPr>
              <a:spLocks/>
            </p:cNvSpPr>
            <p:nvPr/>
          </p:nvSpPr>
          <p:spPr bwMode="auto">
            <a:xfrm>
              <a:off x="801" y="1046"/>
              <a:ext cx="64" cy="241"/>
            </a:xfrm>
            <a:custGeom>
              <a:avLst/>
              <a:gdLst>
                <a:gd name="T0" fmla="*/ 0 w 160"/>
                <a:gd name="T1" fmla="*/ 0 h 603"/>
                <a:gd name="T2" fmla="*/ 0 w 160"/>
                <a:gd name="T3" fmla="*/ 0 h 603"/>
                <a:gd name="T4" fmla="*/ 0 w 160"/>
                <a:gd name="T5" fmla="*/ 0 h 603"/>
                <a:gd name="T6" fmla="*/ 0 w 160"/>
                <a:gd name="T7" fmla="*/ 0 h 603"/>
                <a:gd name="T8" fmla="*/ 0 w 160"/>
                <a:gd name="T9" fmla="*/ 0 h 60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60" h="603">
                  <a:moveTo>
                    <a:pt x="160" y="0"/>
                  </a:moveTo>
                  <a:lnTo>
                    <a:pt x="160" y="445"/>
                  </a:lnTo>
                  <a:lnTo>
                    <a:pt x="0" y="603"/>
                  </a:lnTo>
                  <a:lnTo>
                    <a:pt x="0" y="0"/>
                  </a:lnTo>
                  <a:lnTo>
                    <a:pt x="160" y="0"/>
                  </a:lnTo>
                  <a:close/>
                </a:path>
              </a:pathLst>
            </a:custGeom>
            <a:noFill/>
            <a:ln w="635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485" name="未知">
              <a:extLst>
                <a:ext uri="{FF2B5EF4-FFF2-40B4-BE49-F238E27FC236}">
                  <a16:creationId xmlns:a16="http://schemas.microsoft.com/office/drawing/2014/main" id="{3ACF18DB-3109-3549-FF04-27D9DEBCB049}"/>
                </a:ext>
              </a:extLst>
            </p:cNvPr>
            <p:cNvSpPr>
              <a:spLocks/>
            </p:cNvSpPr>
            <p:nvPr/>
          </p:nvSpPr>
          <p:spPr bwMode="auto">
            <a:xfrm>
              <a:off x="787" y="1029"/>
              <a:ext cx="92" cy="9"/>
            </a:xfrm>
            <a:custGeom>
              <a:avLst/>
              <a:gdLst>
                <a:gd name="T0" fmla="*/ 0 w 231"/>
                <a:gd name="T1" fmla="*/ 0 h 23"/>
                <a:gd name="T2" fmla="*/ 0 w 231"/>
                <a:gd name="T3" fmla="*/ 0 h 23"/>
                <a:gd name="T4" fmla="*/ 0 w 231"/>
                <a:gd name="T5" fmla="*/ 0 h 23"/>
                <a:gd name="T6" fmla="*/ 0 w 231"/>
                <a:gd name="T7" fmla="*/ 0 h 23"/>
                <a:gd name="T8" fmla="*/ 0 w 231"/>
                <a:gd name="T9" fmla="*/ 0 h 23"/>
                <a:gd name="T10" fmla="*/ 0 w 231"/>
                <a:gd name="T11" fmla="*/ 0 h 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31" h="23">
                  <a:moveTo>
                    <a:pt x="230" y="21"/>
                  </a:moveTo>
                  <a:lnTo>
                    <a:pt x="207" y="0"/>
                  </a:lnTo>
                  <a:lnTo>
                    <a:pt x="23" y="0"/>
                  </a:lnTo>
                  <a:lnTo>
                    <a:pt x="0" y="23"/>
                  </a:lnTo>
                  <a:lnTo>
                    <a:pt x="231" y="23"/>
                  </a:lnTo>
                  <a:lnTo>
                    <a:pt x="230" y="2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486" name="未知">
              <a:extLst>
                <a:ext uri="{FF2B5EF4-FFF2-40B4-BE49-F238E27FC236}">
                  <a16:creationId xmlns:a16="http://schemas.microsoft.com/office/drawing/2014/main" id="{CF2D33E5-6E49-645F-E968-2694DA43CDBB}"/>
                </a:ext>
              </a:extLst>
            </p:cNvPr>
            <p:cNvSpPr>
              <a:spLocks/>
            </p:cNvSpPr>
            <p:nvPr/>
          </p:nvSpPr>
          <p:spPr bwMode="auto">
            <a:xfrm>
              <a:off x="787" y="1038"/>
              <a:ext cx="92" cy="10"/>
            </a:xfrm>
            <a:custGeom>
              <a:avLst/>
              <a:gdLst>
                <a:gd name="T0" fmla="*/ 0 w 231"/>
                <a:gd name="T1" fmla="*/ 0 h 24"/>
                <a:gd name="T2" fmla="*/ 0 w 231"/>
                <a:gd name="T3" fmla="*/ 0 h 24"/>
                <a:gd name="T4" fmla="*/ 0 w 231"/>
                <a:gd name="T5" fmla="*/ 0 h 24"/>
                <a:gd name="T6" fmla="*/ 0 w 231"/>
                <a:gd name="T7" fmla="*/ 0 h 24"/>
                <a:gd name="T8" fmla="*/ 0 w 231"/>
                <a:gd name="T9" fmla="*/ 0 h 24"/>
                <a:gd name="T10" fmla="*/ 0 w 231"/>
                <a:gd name="T11" fmla="*/ 0 h 2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31" h="24">
                  <a:moveTo>
                    <a:pt x="209" y="24"/>
                  </a:moveTo>
                  <a:lnTo>
                    <a:pt x="231" y="0"/>
                  </a:lnTo>
                  <a:lnTo>
                    <a:pt x="0" y="0"/>
                  </a:lnTo>
                  <a:lnTo>
                    <a:pt x="23" y="24"/>
                  </a:lnTo>
                  <a:lnTo>
                    <a:pt x="207" y="24"/>
                  </a:lnTo>
                  <a:lnTo>
                    <a:pt x="209" y="2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487" name="未知">
              <a:extLst>
                <a:ext uri="{FF2B5EF4-FFF2-40B4-BE49-F238E27FC236}">
                  <a16:creationId xmlns:a16="http://schemas.microsoft.com/office/drawing/2014/main" id="{A4FCA142-7B30-D5D5-A7C2-48559F8F47D5}"/>
                </a:ext>
              </a:extLst>
            </p:cNvPr>
            <p:cNvSpPr>
              <a:spLocks/>
            </p:cNvSpPr>
            <p:nvPr/>
          </p:nvSpPr>
          <p:spPr bwMode="auto">
            <a:xfrm>
              <a:off x="787" y="1029"/>
              <a:ext cx="92" cy="19"/>
            </a:xfrm>
            <a:custGeom>
              <a:avLst/>
              <a:gdLst>
                <a:gd name="T0" fmla="*/ 0 w 231"/>
                <a:gd name="T1" fmla="*/ 0 h 47"/>
                <a:gd name="T2" fmla="*/ 0 w 231"/>
                <a:gd name="T3" fmla="*/ 0 h 47"/>
                <a:gd name="T4" fmla="*/ 0 w 231"/>
                <a:gd name="T5" fmla="*/ 0 h 47"/>
                <a:gd name="T6" fmla="*/ 0 w 231"/>
                <a:gd name="T7" fmla="*/ 0 h 47"/>
                <a:gd name="T8" fmla="*/ 0 w 231"/>
                <a:gd name="T9" fmla="*/ 0 h 47"/>
                <a:gd name="T10" fmla="*/ 0 w 231"/>
                <a:gd name="T11" fmla="*/ 0 h 47"/>
                <a:gd name="T12" fmla="*/ 0 w 231"/>
                <a:gd name="T13" fmla="*/ 0 h 47"/>
                <a:gd name="T14" fmla="*/ 0 w 231"/>
                <a:gd name="T15" fmla="*/ 0 h 47"/>
                <a:gd name="T16" fmla="*/ 0 w 231"/>
                <a:gd name="T17" fmla="*/ 0 h 4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31" h="47">
                  <a:moveTo>
                    <a:pt x="207" y="47"/>
                  </a:moveTo>
                  <a:lnTo>
                    <a:pt x="231" y="23"/>
                  </a:lnTo>
                  <a:lnTo>
                    <a:pt x="230" y="21"/>
                  </a:lnTo>
                  <a:lnTo>
                    <a:pt x="207" y="0"/>
                  </a:lnTo>
                  <a:lnTo>
                    <a:pt x="23" y="0"/>
                  </a:lnTo>
                  <a:lnTo>
                    <a:pt x="0" y="23"/>
                  </a:lnTo>
                  <a:lnTo>
                    <a:pt x="0" y="25"/>
                  </a:lnTo>
                  <a:lnTo>
                    <a:pt x="23" y="47"/>
                  </a:lnTo>
                  <a:lnTo>
                    <a:pt x="207" y="47"/>
                  </a:lnTo>
                  <a:close/>
                </a:path>
              </a:pathLst>
            </a:custGeom>
            <a:noFill/>
            <a:ln w="635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488" name="未知">
              <a:extLst>
                <a:ext uri="{FF2B5EF4-FFF2-40B4-BE49-F238E27FC236}">
                  <a16:creationId xmlns:a16="http://schemas.microsoft.com/office/drawing/2014/main" id="{968D9CD6-299B-6DCD-AC98-CD9A602B61DE}"/>
                </a:ext>
              </a:extLst>
            </p:cNvPr>
            <p:cNvSpPr>
              <a:spLocks/>
            </p:cNvSpPr>
            <p:nvPr/>
          </p:nvSpPr>
          <p:spPr bwMode="auto">
            <a:xfrm>
              <a:off x="775" y="1199"/>
              <a:ext cx="109" cy="108"/>
            </a:xfrm>
            <a:custGeom>
              <a:avLst/>
              <a:gdLst>
                <a:gd name="T0" fmla="*/ 0 w 272"/>
                <a:gd name="T1" fmla="*/ 0 h 271"/>
                <a:gd name="T2" fmla="*/ 0 w 272"/>
                <a:gd name="T3" fmla="*/ 0 h 271"/>
                <a:gd name="T4" fmla="*/ 0 w 272"/>
                <a:gd name="T5" fmla="*/ 0 h 271"/>
                <a:gd name="T6" fmla="*/ 0 w 272"/>
                <a:gd name="T7" fmla="*/ 0 h 271"/>
                <a:gd name="T8" fmla="*/ 0 w 272"/>
                <a:gd name="T9" fmla="*/ 0 h 271"/>
                <a:gd name="T10" fmla="*/ 0 w 272"/>
                <a:gd name="T11" fmla="*/ 0 h 271"/>
                <a:gd name="T12" fmla="*/ 0 w 272"/>
                <a:gd name="T13" fmla="*/ 0 h 271"/>
                <a:gd name="T14" fmla="*/ 0 w 272"/>
                <a:gd name="T15" fmla="*/ 0 h 271"/>
                <a:gd name="T16" fmla="*/ 0 w 272"/>
                <a:gd name="T17" fmla="*/ 0 h 271"/>
                <a:gd name="T18" fmla="*/ 0 w 272"/>
                <a:gd name="T19" fmla="*/ 0 h 271"/>
                <a:gd name="T20" fmla="*/ 0 w 272"/>
                <a:gd name="T21" fmla="*/ 0 h 271"/>
                <a:gd name="T22" fmla="*/ 0 w 272"/>
                <a:gd name="T23" fmla="*/ 0 h 271"/>
                <a:gd name="T24" fmla="*/ 0 w 272"/>
                <a:gd name="T25" fmla="*/ 0 h 271"/>
                <a:gd name="T26" fmla="*/ 0 w 272"/>
                <a:gd name="T27" fmla="*/ 0 h 271"/>
                <a:gd name="T28" fmla="*/ 0 w 272"/>
                <a:gd name="T29" fmla="*/ 0 h 271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272" h="271">
                  <a:moveTo>
                    <a:pt x="54" y="247"/>
                  </a:moveTo>
                  <a:lnTo>
                    <a:pt x="247" y="59"/>
                  </a:lnTo>
                  <a:lnTo>
                    <a:pt x="248" y="52"/>
                  </a:lnTo>
                  <a:lnTo>
                    <a:pt x="272" y="271"/>
                  </a:lnTo>
                  <a:lnTo>
                    <a:pt x="248" y="52"/>
                  </a:lnTo>
                  <a:lnTo>
                    <a:pt x="248" y="50"/>
                  </a:lnTo>
                  <a:lnTo>
                    <a:pt x="234" y="38"/>
                  </a:lnTo>
                  <a:lnTo>
                    <a:pt x="232" y="38"/>
                  </a:lnTo>
                  <a:lnTo>
                    <a:pt x="50" y="210"/>
                  </a:lnTo>
                  <a:lnTo>
                    <a:pt x="39" y="234"/>
                  </a:lnTo>
                  <a:lnTo>
                    <a:pt x="0" y="0"/>
                  </a:lnTo>
                  <a:lnTo>
                    <a:pt x="39" y="234"/>
                  </a:lnTo>
                  <a:lnTo>
                    <a:pt x="39" y="235"/>
                  </a:lnTo>
                  <a:lnTo>
                    <a:pt x="53" y="247"/>
                  </a:lnTo>
                  <a:lnTo>
                    <a:pt x="54" y="247"/>
                  </a:lnTo>
                  <a:close/>
                </a:path>
              </a:pathLst>
            </a:custGeom>
            <a:blipFill dpi="0" rotWithShape="0">
              <a:blip r:embed="rId24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489" name="未知">
              <a:extLst>
                <a:ext uri="{FF2B5EF4-FFF2-40B4-BE49-F238E27FC236}">
                  <a16:creationId xmlns:a16="http://schemas.microsoft.com/office/drawing/2014/main" id="{DE97651E-2180-ACB4-F57A-0521A67A83E4}"/>
                </a:ext>
              </a:extLst>
            </p:cNvPr>
            <p:cNvSpPr>
              <a:spLocks/>
            </p:cNvSpPr>
            <p:nvPr/>
          </p:nvSpPr>
          <p:spPr bwMode="auto">
            <a:xfrm>
              <a:off x="789" y="1213"/>
              <a:ext cx="101" cy="100"/>
            </a:xfrm>
            <a:custGeom>
              <a:avLst/>
              <a:gdLst>
                <a:gd name="T0" fmla="*/ 0 w 252"/>
                <a:gd name="T1" fmla="*/ 0 h 252"/>
                <a:gd name="T2" fmla="*/ 0 w 252"/>
                <a:gd name="T3" fmla="*/ 0 h 252"/>
                <a:gd name="T4" fmla="*/ 0 w 252"/>
                <a:gd name="T5" fmla="*/ 0 h 252"/>
                <a:gd name="T6" fmla="*/ 0 w 252"/>
                <a:gd name="T7" fmla="*/ 0 h 252"/>
                <a:gd name="T8" fmla="*/ 0 w 252"/>
                <a:gd name="T9" fmla="*/ 0 h 252"/>
                <a:gd name="T10" fmla="*/ 0 w 252"/>
                <a:gd name="T11" fmla="*/ 0 h 252"/>
                <a:gd name="T12" fmla="*/ 0 w 252"/>
                <a:gd name="T13" fmla="*/ 0 h 252"/>
                <a:gd name="T14" fmla="*/ 0 w 252"/>
                <a:gd name="T15" fmla="*/ 0 h 252"/>
                <a:gd name="T16" fmla="*/ 0 w 252"/>
                <a:gd name="T17" fmla="*/ 0 h 25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52" h="252">
                  <a:moveTo>
                    <a:pt x="26" y="212"/>
                  </a:moveTo>
                  <a:lnTo>
                    <a:pt x="203" y="42"/>
                  </a:lnTo>
                  <a:lnTo>
                    <a:pt x="213" y="25"/>
                  </a:lnTo>
                  <a:lnTo>
                    <a:pt x="252" y="252"/>
                  </a:lnTo>
                  <a:lnTo>
                    <a:pt x="213" y="25"/>
                  </a:lnTo>
                  <a:lnTo>
                    <a:pt x="25" y="213"/>
                  </a:lnTo>
                  <a:lnTo>
                    <a:pt x="0" y="0"/>
                  </a:lnTo>
                  <a:lnTo>
                    <a:pt x="25" y="213"/>
                  </a:lnTo>
                  <a:lnTo>
                    <a:pt x="26" y="212"/>
                  </a:lnTo>
                  <a:close/>
                </a:path>
              </a:pathLst>
            </a:custGeom>
            <a:blipFill dpi="0" rotWithShape="0">
              <a:blip r:embed="rId25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490" name="未知">
              <a:extLst>
                <a:ext uri="{FF2B5EF4-FFF2-40B4-BE49-F238E27FC236}">
                  <a16:creationId xmlns:a16="http://schemas.microsoft.com/office/drawing/2014/main" id="{C2CE9AA8-E0D7-ECE5-AA8C-C3A2C5D27442}"/>
                </a:ext>
              </a:extLst>
            </p:cNvPr>
            <p:cNvSpPr>
              <a:spLocks/>
            </p:cNvSpPr>
            <p:nvPr/>
          </p:nvSpPr>
          <p:spPr bwMode="auto">
            <a:xfrm>
              <a:off x="791" y="1214"/>
              <a:ext cx="84" cy="84"/>
            </a:xfrm>
            <a:custGeom>
              <a:avLst/>
              <a:gdLst>
                <a:gd name="T0" fmla="*/ 0 w 209"/>
                <a:gd name="T1" fmla="*/ 0 h 209"/>
                <a:gd name="T2" fmla="*/ 0 w 209"/>
                <a:gd name="T3" fmla="*/ 0 h 209"/>
                <a:gd name="T4" fmla="*/ 0 w 209"/>
                <a:gd name="T5" fmla="*/ 0 h 209"/>
                <a:gd name="T6" fmla="*/ 0 w 209"/>
                <a:gd name="T7" fmla="*/ 0 h 209"/>
                <a:gd name="T8" fmla="*/ 0 w 209"/>
                <a:gd name="T9" fmla="*/ 0 h 209"/>
                <a:gd name="T10" fmla="*/ 0 w 209"/>
                <a:gd name="T11" fmla="*/ 0 h 209"/>
                <a:gd name="T12" fmla="*/ 0 w 209"/>
                <a:gd name="T13" fmla="*/ 0 h 209"/>
                <a:gd name="T14" fmla="*/ 0 w 209"/>
                <a:gd name="T15" fmla="*/ 0 h 209"/>
                <a:gd name="T16" fmla="*/ 0 w 209"/>
                <a:gd name="T17" fmla="*/ 0 h 209"/>
                <a:gd name="T18" fmla="*/ 0 w 209"/>
                <a:gd name="T19" fmla="*/ 0 h 209"/>
                <a:gd name="T20" fmla="*/ 0 w 209"/>
                <a:gd name="T21" fmla="*/ 0 h 20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209" h="209">
                  <a:moveTo>
                    <a:pt x="198" y="38"/>
                  </a:moveTo>
                  <a:lnTo>
                    <a:pt x="209" y="14"/>
                  </a:lnTo>
                  <a:lnTo>
                    <a:pt x="209" y="12"/>
                  </a:lnTo>
                  <a:lnTo>
                    <a:pt x="195" y="0"/>
                  </a:lnTo>
                  <a:lnTo>
                    <a:pt x="193" y="0"/>
                  </a:lnTo>
                  <a:lnTo>
                    <a:pt x="11" y="172"/>
                  </a:lnTo>
                  <a:lnTo>
                    <a:pt x="0" y="196"/>
                  </a:lnTo>
                  <a:lnTo>
                    <a:pt x="0" y="197"/>
                  </a:lnTo>
                  <a:lnTo>
                    <a:pt x="14" y="209"/>
                  </a:lnTo>
                  <a:lnTo>
                    <a:pt x="15" y="209"/>
                  </a:lnTo>
                  <a:lnTo>
                    <a:pt x="198" y="38"/>
                  </a:lnTo>
                  <a:close/>
                </a:path>
              </a:pathLst>
            </a:custGeom>
            <a:noFill/>
            <a:ln w="635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491" name="未知">
              <a:extLst>
                <a:ext uri="{FF2B5EF4-FFF2-40B4-BE49-F238E27FC236}">
                  <a16:creationId xmlns:a16="http://schemas.microsoft.com/office/drawing/2014/main" id="{E960D86F-32B4-CBD1-572D-3D4308595D6F}"/>
                </a:ext>
              </a:extLst>
            </p:cNvPr>
            <p:cNvSpPr>
              <a:spLocks/>
            </p:cNvSpPr>
            <p:nvPr/>
          </p:nvSpPr>
          <p:spPr bwMode="auto">
            <a:xfrm>
              <a:off x="806" y="1185"/>
              <a:ext cx="19" cy="19"/>
            </a:xfrm>
            <a:custGeom>
              <a:avLst/>
              <a:gdLst>
                <a:gd name="T0" fmla="*/ 0 w 47"/>
                <a:gd name="T1" fmla="*/ 0 h 47"/>
                <a:gd name="T2" fmla="*/ 0 w 47"/>
                <a:gd name="T3" fmla="*/ 0 h 47"/>
                <a:gd name="T4" fmla="*/ 0 w 47"/>
                <a:gd name="T5" fmla="*/ 0 h 47"/>
                <a:gd name="T6" fmla="*/ 0 w 47"/>
                <a:gd name="T7" fmla="*/ 0 h 47"/>
                <a:gd name="T8" fmla="*/ 0 w 47"/>
                <a:gd name="T9" fmla="*/ 0 h 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7" h="47">
                  <a:moveTo>
                    <a:pt x="47" y="8"/>
                  </a:moveTo>
                  <a:lnTo>
                    <a:pt x="8" y="47"/>
                  </a:lnTo>
                  <a:lnTo>
                    <a:pt x="0" y="39"/>
                  </a:lnTo>
                  <a:lnTo>
                    <a:pt x="39" y="0"/>
                  </a:lnTo>
                  <a:lnTo>
                    <a:pt x="47" y="8"/>
                  </a:lnTo>
                  <a:close/>
                </a:path>
              </a:pathLst>
            </a:custGeom>
            <a:solidFill>
              <a:srgbClr val="E86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492" name="未知">
              <a:extLst>
                <a:ext uri="{FF2B5EF4-FFF2-40B4-BE49-F238E27FC236}">
                  <a16:creationId xmlns:a16="http://schemas.microsoft.com/office/drawing/2014/main" id="{C190573B-E973-9A10-CD50-20338083E62A}"/>
                </a:ext>
              </a:extLst>
            </p:cNvPr>
            <p:cNvSpPr>
              <a:spLocks/>
            </p:cNvSpPr>
            <p:nvPr/>
          </p:nvSpPr>
          <p:spPr bwMode="auto">
            <a:xfrm>
              <a:off x="806" y="1185"/>
              <a:ext cx="19" cy="19"/>
            </a:xfrm>
            <a:custGeom>
              <a:avLst/>
              <a:gdLst>
                <a:gd name="T0" fmla="*/ 0 w 47"/>
                <a:gd name="T1" fmla="*/ 0 h 47"/>
                <a:gd name="T2" fmla="*/ 0 w 47"/>
                <a:gd name="T3" fmla="*/ 0 h 47"/>
                <a:gd name="T4" fmla="*/ 0 w 47"/>
                <a:gd name="T5" fmla="*/ 0 h 47"/>
                <a:gd name="T6" fmla="*/ 0 w 47"/>
                <a:gd name="T7" fmla="*/ 0 h 47"/>
                <a:gd name="T8" fmla="*/ 0 w 47"/>
                <a:gd name="T9" fmla="*/ 0 h 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7" h="47">
                  <a:moveTo>
                    <a:pt x="47" y="8"/>
                  </a:moveTo>
                  <a:lnTo>
                    <a:pt x="8" y="47"/>
                  </a:lnTo>
                  <a:lnTo>
                    <a:pt x="0" y="39"/>
                  </a:lnTo>
                  <a:lnTo>
                    <a:pt x="39" y="0"/>
                  </a:lnTo>
                  <a:lnTo>
                    <a:pt x="47" y="8"/>
                  </a:lnTo>
                  <a:close/>
                </a:path>
              </a:pathLst>
            </a:custGeom>
            <a:noFill/>
            <a:ln w="635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493" name="Rectangle 523">
              <a:extLst>
                <a:ext uri="{FF2B5EF4-FFF2-40B4-BE49-F238E27FC236}">
                  <a16:creationId xmlns:a16="http://schemas.microsoft.com/office/drawing/2014/main" id="{CEEB79C4-A3DF-D9A4-1CF2-ADD58F274E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8" y="1176"/>
              <a:ext cx="22" cy="6"/>
            </a:xfrm>
            <a:prstGeom prst="rect">
              <a:avLst/>
            </a:prstGeom>
            <a:solidFill>
              <a:srgbClr val="E86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1pPr>
              <a:lvl2pPr marL="742950" indent="-28575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2pPr>
              <a:lvl3pPr marL="11430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3pPr>
              <a:lvl4pPr marL="16002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4pPr>
              <a:lvl5pPr marL="20574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sng" strike="noStrike" kern="1200" cap="none" spc="0" normalizeH="0" baseline="0" noProof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Arial" panose="020B0604020202020204" pitchFamily="34" charset="0"/>
                <a:ea typeface="华文新魏" panose="02010800040101010101" pitchFamily="2" charset="-122"/>
                <a:cs typeface="+mn-cs"/>
              </a:endParaRPr>
            </a:p>
          </p:txBody>
        </p:sp>
        <p:sp>
          <p:nvSpPr>
            <p:cNvPr id="1494" name="Rectangle 524">
              <a:extLst>
                <a:ext uri="{FF2B5EF4-FFF2-40B4-BE49-F238E27FC236}">
                  <a16:creationId xmlns:a16="http://schemas.microsoft.com/office/drawing/2014/main" id="{2B0625EB-0708-3CF5-4FCB-8BD3F6C28C57}"/>
                </a:ext>
              </a:extLst>
            </p:cNvPr>
            <p:cNvSpPr>
              <a:spLocks/>
            </p:cNvSpPr>
            <p:nvPr/>
          </p:nvSpPr>
          <p:spPr bwMode="auto">
            <a:xfrm>
              <a:off x="798" y="1176"/>
              <a:ext cx="22" cy="6"/>
            </a:xfrm>
            <a:prstGeom prst="rect">
              <a:avLst/>
            </a:prstGeom>
            <a:noFill/>
            <a:ln w="63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1pPr>
              <a:lvl2pPr marL="742950" indent="-28575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2pPr>
              <a:lvl3pPr marL="11430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3pPr>
              <a:lvl4pPr marL="16002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4pPr>
              <a:lvl5pPr marL="20574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sng" strike="noStrike" kern="1200" cap="none" spc="0" normalizeH="0" baseline="0" noProof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Arial" panose="020B0604020202020204" pitchFamily="34" charset="0"/>
                <a:ea typeface="华文新魏" panose="02010800040101010101" pitchFamily="2" charset="-122"/>
                <a:cs typeface="+mn-cs"/>
              </a:endParaRPr>
            </a:p>
          </p:txBody>
        </p:sp>
        <p:sp>
          <p:nvSpPr>
            <p:cNvPr id="1495" name="未知">
              <a:extLst>
                <a:ext uri="{FF2B5EF4-FFF2-40B4-BE49-F238E27FC236}">
                  <a16:creationId xmlns:a16="http://schemas.microsoft.com/office/drawing/2014/main" id="{B808429B-02BB-518D-8C8B-7AA02A0842D9}"/>
                </a:ext>
              </a:extLst>
            </p:cNvPr>
            <p:cNvSpPr>
              <a:spLocks/>
            </p:cNvSpPr>
            <p:nvPr/>
          </p:nvSpPr>
          <p:spPr bwMode="auto">
            <a:xfrm>
              <a:off x="806" y="1155"/>
              <a:ext cx="19" cy="18"/>
            </a:xfrm>
            <a:custGeom>
              <a:avLst/>
              <a:gdLst>
                <a:gd name="T0" fmla="*/ 0 w 47"/>
                <a:gd name="T1" fmla="*/ 0 h 46"/>
                <a:gd name="T2" fmla="*/ 0 w 47"/>
                <a:gd name="T3" fmla="*/ 0 h 46"/>
                <a:gd name="T4" fmla="*/ 0 w 47"/>
                <a:gd name="T5" fmla="*/ 0 h 46"/>
                <a:gd name="T6" fmla="*/ 0 w 47"/>
                <a:gd name="T7" fmla="*/ 0 h 46"/>
                <a:gd name="T8" fmla="*/ 0 w 47"/>
                <a:gd name="T9" fmla="*/ 0 h 4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7" h="46">
                  <a:moveTo>
                    <a:pt x="47" y="38"/>
                  </a:moveTo>
                  <a:lnTo>
                    <a:pt x="39" y="46"/>
                  </a:lnTo>
                  <a:lnTo>
                    <a:pt x="0" y="8"/>
                  </a:lnTo>
                  <a:lnTo>
                    <a:pt x="8" y="0"/>
                  </a:lnTo>
                  <a:lnTo>
                    <a:pt x="47" y="38"/>
                  </a:lnTo>
                  <a:close/>
                </a:path>
              </a:pathLst>
            </a:custGeom>
            <a:solidFill>
              <a:srgbClr val="E86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496" name="未知">
              <a:extLst>
                <a:ext uri="{FF2B5EF4-FFF2-40B4-BE49-F238E27FC236}">
                  <a16:creationId xmlns:a16="http://schemas.microsoft.com/office/drawing/2014/main" id="{46BC6BF1-E36A-D1F7-3393-AC4F500032B0}"/>
                </a:ext>
              </a:extLst>
            </p:cNvPr>
            <p:cNvSpPr>
              <a:spLocks/>
            </p:cNvSpPr>
            <p:nvPr/>
          </p:nvSpPr>
          <p:spPr bwMode="auto">
            <a:xfrm>
              <a:off x="806" y="1155"/>
              <a:ext cx="19" cy="18"/>
            </a:xfrm>
            <a:custGeom>
              <a:avLst/>
              <a:gdLst>
                <a:gd name="T0" fmla="*/ 0 w 47"/>
                <a:gd name="T1" fmla="*/ 0 h 46"/>
                <a:gd name="T2" fmla="*/ 0 w 47"/>
                <a:gd name="T3" fmla="*/ 0 h 46"/>
                <a:gd name="T4" fmla="*/ 0 w 47"/>
                <a:gd name="T5" fmla="*/ 0 h 46"/>
                <a:gd name="T6" fmla="*/ 0 w 47"/>
                <a:gd name="T7" fmla="*/ 0 h 46"/>
                <a:gd name="T8" fmla="*/ 0 w 47"/>
                <a:gd name="T9" fmla="*/ 0 h 4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7" h="46">
                  <a:moveTo>
                    <a:pt x="39" y="46"/>
                  </a:moveTo>
                  <a:lnTo>
                    <a:pt x="0" y="8"/>
                  </a:lnTo>
                  <a:lnTo>
                    <a:pt x="8" y="0"/>
                  </a:lnTo>
                  <a:lnTo>
                    <a:pt x="47" y="38"/>
                  </a:lnTo>
                  <a:lnTo>
                    <a:pt x="39" y="46"/>
                  </a:lnTo>
                  <a:close/>
                </a:path>
              </a:pathLst>
            </a:custGeom>
            <a:noFill/>
            <a:ln w="635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497" name="Rectangle 527">
              <a:extLst>
                <a:ext uri="{FF2B5EF4-FFF2-40B4-BE49-F238E27FC236}">
                  <a16:creationId xmlns:a16="http://schemas.microsoft.com/office/drawing/2014/main" id="{B4392FAE-8416-5FFC-C713-C91395FD2C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8" y="1147"/>
              <a:ext cx="6" cy="21"/>
            </a:xfrm>
            <a:prstGeom prst="rect">
              <a:avLst/>
            </a:prstGeom>
            <a:solidFill>
              <a:srgbClr val="E86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1pPr>
              <a:lvl2pPr marL="742950" indent="-28575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2pPr>
              <a:lvl3pPr marL="11430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3pPr>
              <a:lvl4pPr marL="16002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4pPr>
              <a:lvl5pPr marL="20574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sng" strike="noStrike" kern="1200" cap="none" spc="0" normalizeH="0" baseline="0" noProof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Arial" panose="020B0604020202020204" pitchFamily="34" charset="0"/>
                <a:ea typeface="华文新魏" panose="02010800040101010101" pitchFamily="2" charset="-122"/>
                <a:cs typeface="+mn-cs"/>
              </a:endParaRPr>
            </a:p>
          </p:txBody>
        </p:sp>
        <p:sp>
          <p:nvSpPr>
            <p:cNvPr id="1498" name="Rectangle 528">
              <a:extLst>
                <a:ext uri="{FF2B5EF4-FFF2-40B4-BE49-F238E27FC236}">
                  <a16:creationId xmlns:a16="http://schemas.microsoft.com/office/drawing/2014/main" id="{F4FAA4B4-5221-3888-2B43-25301A8AB595}"/>
                </a:ext>
              </a:extLst>
            </p:cNvPr>
            <p:cNvSpPr>
              <a:spLocks/>
            </p:cNvSpPr>
            <p:nvPr/>
          </p:nvSpPr>
          <p:spPr bwMode="auto">
            <a:xfrm>
              <a:off x="828" y="1147"/>
              <a:ext cx="6" cy="21"/>
            </a:xfrm>
            <a:prstGeom prst="rect">
              <a:avLst/>
            </a:prstGeom>
            <a:noFill/>
            <a:ln w="63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1pPr>
              <a:lvl2pPr marL="742950" indent="-28575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2pPr>
              <a:lvl3pPr marL="11430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3pPr>
              <a:lvl4pPr marL="16002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4pPr>
              <a:lvl5pPr marL="20574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sng" strike="noStrike" kern="1200" cap="none" spc="0" normalizeH="0" baseline="0" noProof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Arial" panose="020B0604020202020204" pitchFamily="34" charset="0"/>
                <a:ea typeface="华文新魏" panose="02010800040101010101" pitchFamily="2" charset="-122"/>
                <a:cs typeface="+mn-cs"/>
              </a:endParaRPr>
            </a:p>
          </p:txBody>
        </p:sp>
        <p:sp>
          <p:nvSpPr>
            <p:cNvPr id="1499" name="Rectangle 529">
              <a:extLst>
                <a:ext uri="{FF2B5EF4-FFF2-40B4-BE49-F238E27FC236}">
                  <a16:creationId xmlns:a16="http://schemas.microsoft.com/office/drawing/2014/main" id="{C736BA93-70EF-DBC7-AFDC-F3AEF2D4EA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1" y="1176"/>
              <a:ext cx="22" cy="6"/>
            </a:xfrm>
            <a:prstGeom prst="rect">
              <a:avLst/>
            </a:prstGeom>
            <a:solidFill>
              <a:srgbClr val="E86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1pPr>
              <a:lvl2pPr marL="742950" indent="-28575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2pPr>
              <a:lvl3pPr marL="11430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3pPr>
              <a:lvl4pPr marL="16002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4pPr>
              <a:lvl5pPr marL="20574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sng" strike="noStrike" kern="1200" cap="none" spc="0" normalizeH="0" baseline="0" noProof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Arial" panose="020B0604020202020204" pitchFamily="34" charset="0"/>
                <a:ea typeface="华文新魏" panose="02010800040101010101" pitchFamily="2" charset="-122"/>
                <a:cs typeface="+mn-cs"/>
              </a:endParaRPr>
            </a:p>
          </p:txBody>
        </p:sp>
        <p:sp>
          <p:nvSpPr>
            <p:cNvPr id="1500" name="Rectangle 530">
              <a:extLst>
                <a:ext uri="{FF2B5EF4-FFF2-40B4-BE49-F238E27FC236}">
                  <a16:creationId xmlns:a16="http://schemas.microsoft.com/office/drawing/2014/main" id="{826091FD-17FF-A3AE-4BCA-4FDDA4B6BC18}"/>
                </a:ext>
              </a:extLst>
            </p:cNvPr>
            <p:cNvSpPr>
              <a:spLocks/>
            </p:cNvSpPr>
            <p:nvPr/>
          </p:nvSpPr>
          <p:spPr bwMode="auto">
            <a:xfrm>
              <a:off x="841" y="1176"/>
              <a:ext cx="22" cy="6"/>
            </a:xfrm>
            <a:prstGeom prst="rect">
              <a:avLst/>
            </a:prstGeom>
            <a:noFill/>
            <a:ln w="63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1pPr>
              <a:lvl2pPr marL="742950" indent="-28575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2pPr>
              <a:lvl3pPr marL="11430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3pPr>
              <a:lvl4pPr marL="16002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4pPr>
              <a:lvl5pPr marL="20574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sng" strike="noStrike" kern="1200" cap="none" spc="0" normalizeH="0" baseline="0" noProof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Arial" panose="020B0604020202020204" pitchFamily="34" charset="0"/>
                <a:ea typeface="华文新魏" panose="02010800040101010101" pitchFamily="2" charset="-122"/>
                <a:cs typeface="+mn-cs"/>
              </a:endParaRPr>
            </a:p>
          </p:txBody>
        </p:sp>
        <p:sp>
          <p:nvSpPr>
            <p:cNvPr id="1501" name="未知">
              <a:extLst>
                <a:ext uri="{FF2B5EF4-FFF2-40B4-BE49-F238E27FC236}">
                  <a16:creationId xmlns:a16="http://schemas.microsoft.com/office/drawing/2014/main" id="{B3923D5D-BCEC-CD3F-A1B7-0B4D08717AF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7" y="1185"/>
              <a:ext cx="18" cy="19"/>
            </a:xfrm>
            <a:custGeom>
              <a:avLst/>
              <a:gdLst>
                <a:gd name="T0" fmla="*/ 0 w 47"/>
                <a:gd name="T1" fmla="*/ 0 h 47"/>
                <a:gd name="T2" fmla="*/ 0 w 47"/>
                <a:gd name="T3" fmla="*/ 0 h 47"/>
                <a:gd name="T4" fmla="*/ 0 w 47"/>
                <a:gd name="T5" fmla="*/ 0 h 47"/>
                <a:gd name="T6" fmla="*/ 0 w 47"/>
                <a:gd name="T7" fmla="*/ 0 h 47"/>
                <a:gd name="T8" fmla="*/ 0 w 47"/>
                <a:gd name="T9" fmla="*/ 0 h 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7" h="47">
                  <a:moveTo>
                    <a:pt x="47" y="39"/>
                  </a:moveTo>
                  <a:lnTo>
                    <a:pt x="39" y="47"/>
                  </a:lnTo>
                  <a:lnTo>
                    <a:pt x="0" y="8"/>
                  </a:lnTo>
                  <a:lnTo>
                    <a:pt x="8" y="0"/>
                  </a:lnTo>
                  <a:lnTo>
                    <a:pt x="47" y="39"/>
                  </a:lnTo>
                  <a:close/>
                </a:path>
              </a:pathLst>
            </a:custGeom>
            <a:solidFill>
              <a:srgbClr val="E86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502" name="未知">
              <a:extLst>
                <a:ext uri="{FF2B5EF4-FFF2-40B4-BE49-F238E27FC236}">
                  <a16:creationId xmlns:a16="http://schemas.microsoft.com/office/drawing/2014/main" id="{39AC5DF8-C74D-A316-419B-32FE5F3E50D9}"/>
                </a:ext>
              </a:extLst>
            </p:cNvPr>
            <p:cNvSpPr>
              <a:spLocks/>
            </p:cNvSpPr>
            <p:nvPr/>
          </p:nvSpPr>
          <p:spPr bwMode="auto">
            <a:xfrm>
              <a:off x="837" y="1185"/>
              <a:ext cx="18" cy="19"/>
            </a:xfrm>
            <a:custGeom>
              <a:avLst/>
              <a:gdLst>
                <a:gd name="T0" fmla="*/ 0 w 47"/>
                <a:gd name="T1" fmla="*/ 0 h 47"/>
                <a:gd name="T2" fmla="*/ 0 w 47"/>
                <a:gd name="T3" fmla="*/ 0 h 47"/>
                <a:gd name="T4" fmla="*/ 0 w 47"/>
                <a:gd name="T5" fmla="*/ 0 h 47"/>
                <a:gd name="T6" fmla="*/ 0 w 47"/>
                <a:gd name="T7" fmla="*/ 0 h 47"/>
                <a:gd name="T8" fmla="*/ 0 w 47"/>
                <a:gd name="T9" fmla="*/ 0 h 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7" h="47">
                  <a:moveTo>
                    <a:pt x="8" y="0"/>
                  </a:moveTo>
                  <a:lnTo>
                    <a:pt x="47" y="39"/>
                  </a:lnTo>
                  <a:lnTo>
                    <a:pt x="39" y="47"/>
                  </a:lnTo>
                  <a:lnTo>
                    <a:pt x="0" y="8"/>
                  </a:lnTo>
                  <a:lnTo>
                    <a:pt x="8" y="0"/>
                  </a:lnTo>
                  <a:close/>
                </a:path>
              </a:pathLst>
            </a:custGeom>
            <a:noFill/>
            <a:ln w="635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503" name="Rectangle 533">
              <a:extLst>
                <a:ext uri="{FF2B5EF4-FFF2-40B4-BE49-F238E27FC236}">
                  <a16:creationId xmlns:a16="http://schemas.microsoft.com/office/drawing/2014/main" id="{589414E9-81C5-CC67-BFD3-197CC5DF69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8" y="1189"/>
              <a:ext cx="6" cy="23"/>
            </a:xfrm>
            <a:prstGeom prst="rect">
              <a:avLst/>
            </a:prstGeom>
            <a:solidFill>
              <a:srgbClr val="E86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1pPr>
              <a:lvl2pPr marL="742950" indent="-28575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2pPr>
              <a:lvl3pPr marL="11430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3pPr>
              <a:lvl4pPr marL="16002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4pPr>
              <a:lvl5pPr marL="20574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sng" strike="noStrike" kern="1200" cap="none" spc="0" normalizeH="0" baseline="0" noProof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Arial" panose="020B0604020202020204" pitchFamily="34" charset="0"/>
                <a:ea typeface="华文新魏" panose="02010800040101010101" pitchFamily="2" charset="-122"/>
                <a:cs typeface="+mn-cs"/>
              </a:endParaRPr>
            </a:p>
          </p:txBody>
        </p:sp>
        <p:sp>
          <p:nvSpPr>
            <p:cNvPr id="1504" name="Rectangle 534">
              <a:extLst>
                <a:ext uri="{FF2B5EF4-FFF2-40B4-BE49-F238E27FC236}">
                  <a16:creationId xmlns:a16="http://schemas.microsoft.com/office/drawing/2014/main" id="{86FE6DEE-FEF5-025A-3CC3-4961311CFF66}"/>
                </a:ext>
              </a:extLst>
            </p:cNvPr>
            <p:cNvSpPr>
              <a:spLocks/>
            </p:cNvSpPr>
            <p:nvPr/>
          </p:nvSpPr>
          <p:spPr bwMode="auto">
            <a:xfrm>
              <a:off x="828" y="1189"/>
              <a:ext cx="6" cy="23"/>
            </a:xfrm>
            <a:prstGeom prst="rect">
              <a:avLst/>
            </a:prstGeom>
            <a:noFill/>
            <a:ln w="63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1pPr>
              <a:lvl2pPr marL="742950" indent="-28575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2pPr>
              <a:lvl3pPr marL="11430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3pPr>
              <a:lvl4pPr marL="16002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4pPr>
              <a:lvl5pPr marL="20574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sng" strike="noStrike" kern="1200" cap="none" spc="0" normalizeH="0" baseline="0" noProof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Arial" panose="020B0604020202020204" pitchFamily="34" charset="0"/>
                <a:ea typeface="华文新魏" panose="02010800040101010101" pitchFamily="2" charset="-122"/>
                <a:cs typeface="+mn-cs"/>
              </a:endParaRPr>
            </a:p>
          </p:txBody>
        </p:sp>
        <p:sp>
          <p:nvSpPr>
            <p:cNvPr id="1505" name="未知">
              <a:extLst>
                <a:ext uri="{FF2B5EF4-FFF2-40B4-BE49-F238E27FC236}">
                  <a16:creationId xmlns:a16="http://schemas.microsoft.com/office/drawing/2014/main" id="{52877375-AE93-ADDE-E6D0-0F4A736D7A66}"/>
                </a:ext>
              </a:extLst>
            </p:cNvPr>
            <p:cNvSpPr>
              <a:spLocks/>
            </p:cNvSpPr>
            <p:nvPr/>
          </p:nvSpPr>
          <p:spPr bwMode="auto">
            <a:xfrm>
              <a:off x="837" y="1155"/>
              <a:ext cx="18" cy="18"/>
            </a:xfrm>
            <a:custGeom>
              <a:avLst/>
              <a:gdLst>
                <a:gd name="T0" fmla="*/ 0 w 47"/>
                <a:gd name="T1" fmla="*/ 0 h 46"/>
                <a:gd name="T2" fmla="*/ 0 w 47"/>
                <a:gd name="T3" fmla="*/ 0 h 46"/>
                <a:gd name="T4" fmla="*/ 0 w 47"/>
                <a:gd name="T5" fmla="*/ 0 h 46"/>
                <a:gd name="T6" fmla="*/ 0 w 47"/>
                <a:gd name="T7" fmla="*/ 0 h 46"/>
                <a:gd name="T8" fmla="*/ 0 w 47"/>
                <a:gd name="T9" fmla="*/ 0 h 4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7" h="46">
                  <a:moveTo>
                    <a:pt x="47" y="8"/>
                  </a:moveTo>
                  <a:lnTo>
                    <a:pt x="9" y="46"/>
                  </a:lnTo>
                  <a:lnTo>
                    <a:pt x="0" y="38"/>
                  </a:lnTo>
                  <a:lnTo>
                    <a:pt x="39" y="0"/>
                  </a:lnTo>
                  <a:lnTo>
                    <a:pt x="47" y="8"/>
                  </a:lnTo>
                  <a:close/>
                </a:path>
              </a:pathLst>
            </a:custGeom>
            <a:solidFill>
              <a:srgbClr val="E86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506" name="未知">
              <a:extLst>
                <a:ext uri="{FF2B5EF4-FFF2-40B4-BE49-F238E27FC236}">
                  <a16:creationId xmlns:a16="http://schemas.microsoft.com/office/drawing/2014/main" id="{5A92CD2C-9FFF-20D9-3947-1AE4E396C3C6}"/>
                </a:ext>
              </a:extLst>
            </p:cNvPr>
            <p:cNvSpPr>
              <a:spLocks/>
            </p:cNvSpPr>
            <p:nvPr/>
          </p:nvSpPr>
          <p:spPr bwMode="auto">
            <a:xfrm>
              <a:off x="837" y="1155"/>
              <a:ext cx="18" cy="18"/>
            </a:xfrm>
            <a:custGeom>
              <a:avLst/>
              <a:gdLst>
                <a:gd name="T0" fmla="*/ 0 w 47"/>
                <a:gd name="T1" fmla="*/ 0 h 46"/>
                <a:gd name="T2" fmla="*/ 0 w 47"/>
                <a:gd name="T3" fmla="*/ 0 h 46"/>
                <a:gd name="T4" fmla="*/ 0 w 47"/>
                <a:gd name="T5" fmla="*/ 0 h 46"/>
                <a:gd name="T6" fmla="*/ 0 w 47"/>
                <a:gd name="T7" fmla="*/ 0 h 46"/>
                <a:gd name="T8" fmla="*/ 0 w 47"/>
                <a:gd name="T9" fmla="*/ 0 h 4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7" h="46">
                  <a:moveTo>
                    <a:pt x="0" y="38"/>
                  </a:moveTo>
                  <a:lnTo>
                    <a:pt x="39" y="0"/>
                  </a:lnTo>
                  <a:lnTo>
                    <a:pt x="47" y="8"/>
                  </a:lnTo>
                  <a:lnTo>
                    <a:pt x="9" y="46"/>
                  </a:lnTo>
                  <a:lnTo>
                    <a:pt x="0" y="38"/>
                  </a:lnTo>
                  <a:close/>
                </a:path>
              </a:pathLst>
            </a:custGeom>
            <a:noFill/>
            <a:ln w="635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507" name="未知">
              <a:extLst>
                <a:ext uri="{FF2B5EF4-FFF2-40B4-BE49-F238E27FC236}">
                  <a16:creationId xmlns:a16="http://schemas.microsoft.com/office/drawing/2014/main" id="{3E9C43D1-4CE8-038C-2125-59E27D4290DC}"/>
                </a:ext>
              </a:extLst>
            </p:cNvPr>
            <p:cNvSpPr>
              <a:spLocks/>
            </p:cNvSpPr>
            <p:nvPr/>
          </p:nvSpPr>
          <p:spPr bwMode="auto">
            <a:xfrm>
              <a:off x="810" y="1208"/>
              <a:ext cx="41" cy="7"/>
            </a:xfrm>
            <a:custGeom>
              <a:avLst/>
              <a:gdLst>
                <a:gd name="T0" fmla="*/ 0 w 104"/>
                <a:gd name="T1" fmla="*/ 0 h 17"/>
                <a:gd name="T2" fmla="*/ 0 w 104"/>
                <a:gd name="T3" fmla="*/ 0 h 17"/>
                <a:gd name="T4" fmla="*/ 0 w 104"/>
                <a:gd name="T5" fmla="*/ 0 h 17"/>
                <a:gd name="T6" fmla="*/ 0 w 104"/>
                <a:gd name="T7" fmla="*/ 0 h 17"/>
                <a:gd name="T8" fmla="*/ 0 w 104"/>
                <a:gd name="T9" fmla="*/ 0 h 17"/>
                <a:gd name="T10" fmla="*/ 0 w 104"/>
                <a:gd name="T11" fmla="*/ 0 h 17"/>
                <a:gd name="T12" fmla="*/ 0 w 104"/>
                <a:gd name="T13" fmla="*/ 0 h 17"/>
                <a:gd name="T14" fmla="*/ 0 w 104"/>
                <a:gd name="T15" fmla="*/ 0 h 17"/>
                <a:gd name="T16" fmla="*/ 0 w 104"/>
                <a:gd name="T17" fmla="*/ 0 h 17"/>
                <a:gd name="T18" fmla="*/ 0 w 104"/>
                <a:gd name="T19" fmla="*/ 0 h 17"/>
                <a:gd name="T20" fmla="*/ 0 w 104"/>
                <a:gd name="T21" fmla="*/ 0 h 17"/>
                <a:gd name="T22" fmla="*/ 0 w 104"/>
                <a:gd name="T23" fmla="*/ 0 h 17"/>
                <a:gd name="T24" fmla="*/ 0 w 104"/>
                <a:gd name="T25" fmla="*/ 0 h 17"/>
                <a:gd name="T26" fmla="*/ 0 w 104"/>
                <a:gd name="T27" fmla="*/ 0 h 17"/>
                <a:gd name="T28" fmla="*/ 0 w 104"/>
                <a:gd name="T29" fmla="*/ 0 h 17"/>
                <a:gd name="T30" fmla="*/ 0 w 104"/>
                <a:gd name="T31" fmla="*/ 0 h 17"/>
                <a:gd name="T32" fmla="*/ 0 w 104"/>
                <a:gd name="T33" fmla="*/ 0 h 17"/>
                <a:gd name="T34" fmla="*/ 0 w 104"/>
                <a:gd name="T35" fmla="*/ 0 h 17"/>
                <a:gd name="T36" fmla="*/ 0 w 104"/>
                <a:gd name="T37" fmla="*/ 0 h 17"/>
                <a:gd name="T38" fmla="*/ 0 w 104"/>
                <a:gd name="T39" fmla="*/ 0 h 17"/>
                <a:gd name="T40" fmla="*/ 0 w 104"/>
                <a:gd name="T41" fmla="*/ 0 h 17"/>
                <a:gd name="T42" fmla="*/ 0 w 104"/>
                <a:gd name="T43" fmla="*/ 0 h 17"/>
                <a:gd name="T44" fmla="*/ 0 w 104"/>
                <a:gd name="T45" fmla="*/ 0 h 17"/>
                <a:gd name="T46" fmla="*/ 0 w 104"/>
                <a:gd name="T47" fmla="*/ 0 h 17"/>
                <a:gd name="T48" fmla="*/ 0 w 104"/>
                <a:gd name="T49" fmla="*/ 0 h 17"/>
                <a:gd name="T50" fmla="*/ 0 w 104"/>
                <a:gd name="T51" fmla="*/ 0 h 17"/>
                <a:gd name="T52" fmla="*/ 0 w 104"/>
                <a:gd name="T53" fmla="*/ 0 h 17"/>
                <a:gd name="T54" fmla="*/ 0 w 104"/>
                <a:gd name="T55" fmla="*/ 0 h 17"/>
                <a:gd name="T56" fmla="*/ 0 w 104"/>
                <a:gd name="T57" fmla="*/ 0 h 17"/>
                <a:gd name="T58" fmla="*/ 0 w 104"/>
                <a:gd name="T59" fmla="*/ 0 h 17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0" t="0" r="r" b="b"/>
              <a:pathLst>
                <a:path w="104" h="17">
                  <a:moveTo>
                    <a:pt x="52" y="17"/>
                  </a:moveTo>
                  <a:lnTo>
                    <a:pt x="48" y="17"/>
                  </a:lnTo>
                  <a:lnTo>
                    <a:pt x="45" y="17"/>
                  </a:lnTo>
                  <a:lnTo>
                    <a:pt x="41" y="16"/>
                  </a:lnTo>
                  <a:lnTo>
                    <a:pt x="38" y="16"/>
                  </a:lnTo>
                  <a:lnTo>
                    <a:pt x="35" y="15"/>
                  </a:lnTo>
                  <a:lnTo>
                    <a:pt x="21" y="12"/>
                  </a:lnTo>
                  <a:lnTo>
                    <a:pt x="18" y="10"/>
                  </a:lnTo>
                  <a:lnTo>
                    <a:pt x="15" y="9"/>
                  </a:lnTo>
                  <a:lnTo>
                    <a:pt x="12" y="7"/>
                  </a:lnTo>
                  <a:lnTo>
                    <a:pt x="9" y="6"/>
                  </a:lnTo>
                  <a:lnTo>
                    <a:pt x="6" y="4"/>
                  </a:lnTo>
                  <a:lnTo>
                    <a:pt x="3" y="2"/>
                  </a:lnTo>
                  <a:lnTo>
                    <a:pt x="0" y="0"/>
                  </a:lnTo>
                  <a:lnTo>
                    <a:pt x="104" y="0"/>
                  </a:lnTo>
                  <a:lnTo>
                    <a:pt x="101" y="2"/>
                  </a:lnTo>
                  <a:lnTo>
                    <a:pt x="98" y="4"/>
                  </a:lnTo>
                  <a:lnTo>
                    <a:pt x="95" y="6"/>
                  </a:lnTo>
                  <a:lnTo>
                    <a:pt x="92" y="7"/>
                  </a:lnTo>
                  <a:lnTo>
                    <a:pt x="89" y="9"/>
                  </a:lnTo>
                  <a:lnTo>
                    <a:pt x="86" y="10"/>
                  </a:lnTo>
                  <a:lnTo>
                    <a:pt x="83" y="12"/>
                  </a:lnTo>
                  <a:lnTo>
                    <a:pt x="79" y="13"/>
                  </a:lnTo>
                  <a:lnTo>
                    <a:pt x="66" y="16"/>
                  </a:lnTo>
                  <a:lnTo>
                    <a:pt x="62" y="16"/>
                  </a:lnTo>
                  <a:lnTo>
                    <a:pt x="59" y="17"/>
                  </a:lnTo>
                  <a:lnTo>
                    <a:pt x="55" y="17"/>
                  </a:lnTo>
                  <a:lnTo>
                    <a:pt x="52" y="17"/>
                  </a:lnTo>
                  <a:close/>
                </a:path>
              </a:pathLst>
            </a:custGeom>
            <a:solidFill>
              <a:srgbClr val="E86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508" name="未知">
              <a:extLst>
                <a:ext uri="{FF2B5EF4-FFF2-40B4-BE49-F238E27FC236}">
                  <a16:creationId xmlns:a16="http://schemas.microsoft.com/office/drawing/2014/main" id="{73C60BE2-6E7A-D2B7-6D81-FCFA59CC7CCB}"/>
                </a:ext>
              </a:extLst>
            </p:cNvPr>
            <p:cNvSpPr>
              <a:spLocks/>
            </p:cNvSpPr>
            <p:nvPr/>
          </p:nvSpPr>
          <p:spPr bwMode="auto">
            <a:xfrm>
              <a:off x="795" y="1151"/>
              <a:ext cx="36" cy="57"/>
            </a:xfrm>
            <a:custGeom>
              <a:avLst/>
              <a:gdLst>
                <a:gd name="T0" fmla="*/ 0 w 89"/>
                <a:gd name="T1" fmla="*/ 0 h 143"/>
                <a:gd name="T2" fmla="*/ 0 w 89"/>
                <a:gd name="T3" fmla="*/ 0 h 143"/>
                <a:gd name="T4" fmla="*/ 0 w 89"/>
                <a:gd name="T5" fmla="*/ 0 h 143"/>
                <a:gd name="T6" fmla="*/ 0 w 89"/>
                <a:gd name="T7" fmla="*/ 0 h 143"/>
                <a:gd name="T8" fmla="*/ 0 w 89"/>
                <a:gd name="T9" fmla="*/ 0 h 143"/>
                <a:gd name="T10" fmla="*/ 0 w 89"/>
                <a:gd name="T11" fmla="*/ 0 h 143"/>
                <a:gd name="T12" fmla="*/ 0 w 89"/>
                <a:gd name="T13" fmla="*/ 0 h 143"/>
                <a:gd name="T14" fmla="*/ 0 w 89"/>
                <a:gd name="T15" fmla="*/ 0 h 143"/>
                <a:gd name="T16" fmla="*/ 0 w 89"/>
                <a:gd name="T17" fmla="*/ 0 h 143"/>
                <a:gd name="T18" fmla="*/ 0 w 89"/>
                <a:gd name="T19" fmla="*/ 0 h 143"/>
                <a:gd name="T20" fmla="*/ 0 w 89"/>
                <a:gd name="T21" fmla="*/ 0 h 143"/>
                <a:gd name="T22" fmla="*/ 0 w 89"/>
                <a:gd name="T23" fmla="*/ 0 h 143"/>
                <a:gd name="T24" fmla="*/ 0 w 89"/>
                <a:gd name="T25" fmla="*/ 0 h 143"/>
                <a:gd name="T26" fmla="*/ 0 w 89"/>
                <a:gd name="T27" fmla="*/ 0 h 143"/>
                <a:gd name="T28" fmla="*/ 0 w 89"/>
                <a:gd name="T29" fmla="*/ 0 h 143"/>
                <a:gd name="T30" fmla="*/ 0 w 89"/>
                <a:gd name="T31" fmla="*/ 0 h 143"/>
                <a:gd name="T32" fmla="*/ 0 w 89"/>
                <a:gd name="T33" fmla="*/ 0 h 143"/>
                <a:gd name="T34" fmla="*/ 0 w 89"/>
                <a:gd name="T35" fmla="*/ 0 h 143"/>
                <a:gd name="T36" fmla="*/ 0 w 89"/>
                <a:gd name="T37" fmla="*/ 0 h 143"/>
                <a:gd name="T38" fmla="*/ 0 w 89"/>
                <a:gd name="T39" fmla="*/ 0 h 143"/>
                <a:gd name="T40" fmla="*/ 0 w 89"/>
                <a:gd name="T41" fmla="*/ 0 h 143"/>
                <a:gd name="T42" fmla="*/ 0 w 89"/>
                <a:gd name="T43" fmla="*/ 0 h 143"/>
                <a:gd name="T44" fmla="*/ 0 w 89"/>
                <a:gd name="T45" fmla="*/ 0 h 143"/>
                <a:gd name="T46" fmla="*/ 0 w 89"/>
                <a:gd name="T47" fmla="*/ 0 h 143"/>
                <a:gd name="T48" fmla="*/ 0 w 89"/>
                <a:gd name="T49" fmla="*/ 0 h 143"/>
                <a:gd name="T50" fmla="*/ 0 w 89"/>
                <a:gd name="T51" fmla="*/ 0 h 143"/>
                <a:gd name="T52" fmla="*/ 0 w 89"/>
                <a:gd name="T53" fmla="*/ 0 h 143"/>
                <a:gd name="T54" fmla="*/ 0 w 89"/>
                <a:gd name="T55" fmla="*/ 0 h 143"/>
                <a:gd name="T56" fmla="*/ 0 w 89"/>
                <a:gd name="T57" fmla="*/ 0 h 143"/>
                <a:gd name="T58" fmla="*/ 0 w 89"/>
                <a:gd name="T59" fmla="*/ 0 h 143"/>
                <a:gd name="T60" fmla="*/ 0 w 89"/>
                <a:gd name="T61" fmla="*/ 0 h 143"/>
                <a:gd name="T62" fmla="*/ 0 w 89"/>
                <a:gd name="T63" fmla="*/ 0 h 143"/>
                <a:gd name="T64" fmla="*/ 0 w 89"/>
                <a:gd name="T65" fmla="*/ 0 h 143"/>
                <a:gd name="T66" fmla="*/ 0 w 89"/>
                <a:gd name="T67" fmla="*/ 0 h 143"/>
                <a:gd name="T68" fmla="*/ 0 w 89"/>
                <a:gd name="T69" fmla="*/ 0 h 143"/>
                <a:gd name="T70" fmla="*/ 0 w 89"/>
                <a:gd name="T71" fmla="*/ 0 h 143"/>
                <a:gd name="T72" fmla="*/ 0 w 89"/>
                <a:gd name="T73" fmla="*/ 0 h 143"/>
                <a:gd name="T74" fmla="*/ 0 w 89"/>
                <a:gd name="T75" fmla="*/ 0 h 143"/>
                <a:gd name="T76" fmla="*/ 0 w 89"/>
                <a:gd name="T77" fmla="*/ 0 h 143"/>
                <a:gd name="T78" fmla="*/ 0 w 89"/>
                <a:gd name="T79" fmla="*/ 0 h 143"/>
                <a:gd name="T80" fmla="*/ 0 w 89"/>
                <a:gd name="T81" fmla="*/ 0 h 143"/>
                <a:gd name="T82" fmla="*/ 0 w 89"/>
                <a:gd name="T83" fmla="*/ 0 h 143"/>
                <a:gd name="T84" fmla="*/ 0 w 89"/>
                <a:gd name="T85" fmla="*/ 0 h 143"/>
                <a:gd name="T86" fmla="*/ 0 w 89"/>
                <a:gd name="T87" fmla="*/ 0 h 143"/>
                <a:gd name="T88" fmla="*/ 0 w 89"/>
                <a:gd name="T89" fmla="*/ 0 h 143"/>
                <a:gd name="T90" fmla="*/ 0 w 89"/>
                <a:gd name="T91" fmla="*/ 0 h 143"/>
                <a:gd name="T92" fmla="*/ 0 w 89"/>
                <a:gd name="T93" fmla="*/ 0 h 143"/>
                <a:gd name="T94" fmla="*/ 0 w 89"/>
                <a:gd name="T95" fmla="*/ 0 h 143"/>
                <a:gd name="T96" fmla="*/ 0 w 89"/>
                <a:gd name="T97" fmla="*/ 0 h 143"/>
                <a:gd name="T98" fmla="*/ 0 w 89"/>
                <a:gd name="T99" fmla="*/ 0 h 143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89" h="143">
                  <a:moveTo>
                    <a:pt x="37" y="143"/>
                  </a:moveTo>
                  <a:lnTo>
                    <a:pt x="36" y="143"/>
                  </a:lnTo>
                  <a:lnTo>
                    <a:pt x="36" y="142"/>
                  </a:lnTo>
                  <a:lnTo>
                    <a:pt x="35" y="142"/>
                  </a:lnTo>
                  <a:lnTo>
                    <a:pt x="34" y="141"/>
                  </a:lnTo>
                  <a:lnTo>
                    <a:pt x="33" y="140"/>
                  </a:lnTo>
                  <a:lnTo>
                    <a:pt x="32" y="140"/>
                  </a:lnTo>
                  <a:lnTo>
                    <a:pt x="31" y="139"/>
                  </a:lnTo>
                  <a:lnTo>
                    <a:pt x="30" y="138"/>
                  </a:lnTo>
                  <a:lnTo>
                    <a:pt x="29" y="136"/>
                  </a:lnTo>
                  <a:lnTo>
                    <a:pt x="27" y="135"/>
                  </a:lnTo>
                  <a:lnTo>
                    <a:pt x="26" y="134"/>
                  </a:lnTo>
                  <a:lnTo>
                    <a:pt x="25" y="133"/>
                  </a:lnTo>
                  <a:lnTo>
                    <a:pt x="24" y="131"/>
                  </a:lnTo>
                  <a:lnTo>
                    <a:pt x="23" y="131"/>
                  </a:lnTo>
                  <a:lnTo>
                    <a:pt x="22" y="129"/>
                  </a:lnTo>
                  <a:lnTo>
                    <a:pt x="21" y="129"/>
                  </a:lnTo>
                  <a:lnTo>
                    <a:pt x="20" y="128"/>
                  </a:lnTo>
                  <a:lnTo>
                    <a:pt x="19" y="126"/>
                  </a:lnTo>
                  <a:lnTo>
                    <a:pt x="18" y="124"/>
                  </a:lnTo>
                  <a:lnTo>
                    <a:pt x="17" y="123"/>
                  </a:lnTo>
                  <a:lnTo>
                    <a:pt x="16" y="122"/>
                  </a:lnTo>
                  <a:lnTo>
                    <a:pt x="15" y="121"/>
                  </a:lnTo>
                  <a:lnTo>
                    <a:pt x="13" y="118"/>
                  </a:lnTo>
                  <a:lnTo>
                    <a:pt x="11" y="115"/>
                  </a:lnTo>
                  <a:lnTo>
                    <a:pt x="4" y="98"/>
                  </a:lnTo>
                  <a:lnTo>
                    <a:pt x="4" y="96"/>
                  </a:lnTo>
                  <a:lnTo>
                    <a:pt x="3" y="93"/>
                  </a:lnTo>
                  <a:lnTo>
                    <a:pt x="3" y="92"/>
                  </a:lnTo>
                  <a:lnTo>
                    <a:pt x="2" y="89"/>
                  </a:lnTo>
                  <a:lnTo>
                    <a:pt x="2" y="88"/>
                  </a:lnTo>
                  <a:lnTo>
                    <a:pt x="1" y="85"/>
                  </a:lnTo>
                  <a:lnTo>
                    <a:pt x="1" y="82"/>
                  </a:lnTo>
                  <a:lnTo>
                    <a:pt x="1" y="78"/>
                  </a:lnTo>
                  <a:lnTo>
                    <a:pt x="0" y="77"/>
                  </a:lnTo>
                  <a:lnTo>
                    <a:pt x="0" y="75"/>
                  </a:lnTo>
                  <a:lnTo>
                    <a:pt x="0" y="71"/>
                  </a:lnTo>
                  <a:lnTo>
                    <a:pt x="0" y="68"/>
                  </a:lnTo>
                  <a:lnTo>
                    <a:pt x="0" y="66"/>
                  </a:lnTo>
                  <a:lnTo>
                    <a:pt x="1" y="64"/>
                  </a:lnTo>
                  <a:lnTo>
                    <a:pt x="1" y="61"/>
                  </a:lnTo>
                  <a:lnTo>
                    <a:pt x="1" y="60"/>
                  </a:lnTo>
                  <a:lnTo>
                    <a:pt x="1" y="57"/>
                  </a:lnTo>
                  <a:lnTo>
                    <a:pt x="2" y="55"/>
                  </a:lnTo>
                  <a:lnTo>
                    <a:pt x="2" y="54"/>
                  </a:lnTo>
                  <a:lnTo>
                    <a:pt x="6" y="39"/>
                  </a:lnTo>
                  <a:lnTo>
                    <a:pt x="7" y="37"/>
                  </a:lnTo>
                  <a:lnTo>
                    <a:pt x="8" y="34"/>
                  </a:lnTo>
                  <a:lnTo>
                    <a:pt x="10" y="31"/>
                  </a:lnTo>
                  <a:lnTo>
                    <a:pt x="11" y="30"/>
                  </a:lnTo>
                  <a:lnTo>
                    <a:pt x="11" y="28"/>
                  </a:lnTo>
                  <a:lnTo>
                    <a:pt x="13" y="25"/>
                  </a:lnTo>
                  <a:lnTo>
                    <a:pt x="15" y="22"/>
                  </a:lnTo>
                  <a:lnTo>
                    <a:pt x="16" y="21"/>
                  </a:lnTo>
                  <a:lnTo>
                    <a:pt x="20" y="15"/>
                  </a:lnTo>
                  <a:lnTo>
                    <a:pt x="21" y="14"/>
                  </a:lnTo>
                  <a:lnTo>
                    <a:pt x="22" y="13"/>
                  </a:lnTo>
                  <a:lnTo>
                    <a:pt x="23" y="12"/>
                  </a:lnTo>
                  <a:lnTo>
                    <a:pt x="24" y="11"/>
                  </a:lnTo>
                  <a:lnTo>
                    <a:pt x="25" y="10"/>
                  </a:lnTo>
                  <a:lnTo>
                    <a:pt x="26" y="9"/>
                  </a:lnTo>
                  <a:lnTo>
                    <a:pt x="27" y="7"/>
                  </a:lnTo>
                  <a:lnTo>
                    <a:pt x="29" y="6"/>
                  </a:lnTo>
                  <a:lnTo>
                    <a:pt x="30" y="5"/>
                  </a:lnTo>
                  <a:lnTo>
                    <a:pt x="31" y="4"/>
                  </a:lnTo>
                  <a:lnTo>
                    <a:pt x="32" y="3"/>
                  </a:lnTo>
                  <a:lnTo>
                    <a:pt x="33" y="2"/>
                  </a:lnTo>
                  <a:lnTo>
                    <a:pt x="34" y="2"/>
                  </a:lnTo>
                  <a:lnTo>
                    <a:pt x="35" y="1"/>
                  </a:lnTo>
                  <a:lnTo>
                    <a:pt x="36" y="1"/>
                  </a:lnTo>
                  <a:lnTo>
                    <a:pt x="36" y="0"/>
                  </a:lnTo>
                  <a:lnTo>
                    <a:pt x="37" y="0"/>
                  </a:lnTo>
                  <a:lnTo>
                    <a:pt x="89" y="0"/>
                  </a:lnTo>
                  <a:lnTo>
                    <a:pt x="86" y="0"/>
                  </a:lnTo>
                  <a:lnTo>
                    <a:pt x="83" y="0"/>
                  </a:lnTo>
                  <a:lnTo>
                    <a:pt x="80" y="0"/>
                  </a:lnTo>
                  <a:lnTo>
                    <a:pt x="78" y="1"/>
                  </a:lnTo>
                  <a:lnTo>
                    <a:pt x="75" y="1"/>
                  </a:lnTo>
                  <a:lnTo>
                    <a:pt x="72" y="2"/>
                  </a:lnTo>
                  <a:lnTo>
                    <a:pt x="50" y="11"/>
                  </a:lnTo>
                  <a:lnTo>
                    <a:pt x="49" y="12"/>
                  </a:lnTo>
                  <a:lnTo>
                    <a:pt x="47" y="13"/>
                  </a:lnTo>
                  <a:lnTo>
                    <a:pt x="46" y="14"/>
                  </a:lnTo>
                  <a:lnTo>
                    <a:pt x="45" y="15"/>
                  </a:lnTo>
                  <a:lnTo>
                    <a:pt x="43" y="17"/>
                  </a:lnTo>
                  <a:lnTo>
                    <a:pt x="42" y="17"/>
                  </a:lnTo>
                  <a:lnTo>
                    <a:pt x="40" y="19"/>
                  </a:lnTo>
                  <a:lnTo>
                    <a:pt x="38" y="21"/>
                  </a:lnTo>
                  <a:lnTo>
                    <a:pt x="37" y="22"/>
                  </a:lnTo>
                  <a:lnTo>
                    <a:pt x="34" y="25"/>
                  </a:lnTo>
                  <a:lnTo>
                    <a:pt x="32" y="28"/>
                  </a:lnTo>
                  <a:lnTo>
                    <a:pt x="31" y="30"/>
                  </a:lnTo>
                  <a:lnTo>
                    <a:pt x="23" y="44"/>
                  </a:lnTo>
                  <a:lnTo>
                    <a:pt x="22" y="47"/>
                  </a:lnTo>
                  <a:lnTo>
                    <a:pt x="21" y="50"/>
                  </a:lnTo>
                  <a:lnTo>
                    <a:pt x="20" y="51"/>
                  </a:lnTo>
                  <a:lnTo>
                    <a:pt x="19" y="54"/>
                  </a:lnTo>
                  <a:lnTo>
                    <a:pt x="19" y="55"/>
                  </a:lnTo>
                  <a:lnTo>
                    <a:pt x="19" y="57"/>
                  </a:lnTo>
                  <a:lnTo>
                    <a:pt x="17" y="71"/>
                  </a:lnTo>
                  <a:lnTo>
                    <a:pt x="17" y="75"/>
                  </a:lnTo>
                  <a:lnTo>
                    <a:pt x="17" y="77"/>
                  </a:lnTo>
                  <a:lnTo>
                    <a:pt x="18" y="78"/>
                  </a:lnTo>
                  <a:lnTo>
                    <a:pt x="18" y="82"/>
                  </a:lnTo>
                  <a:lnTo>
                    <a:pt x="19" y="85"/>
                  </a:lnTo>
                  <a:lnTo>
                    <a:pt x="19" y="88"/>
                  </a:lnTo>
                  <a:lnTo>
                    <a:pt x="19" y="89"/>
                  </a:lnTo>
                  <a:lnTo>
                    <a:pt x="20" y="92"/>
                  </a:lnTo>
                  <a:lnTo>
                    <a:pt x="21" y="93"/>
                  </a:lnTo>
                  <a:lnTo>
                    <a:pt x="22" y="96"/>
                  </a:lnTo>
                  <a:lnTo>
                    <a:pt x="23" y="98"/>
                  </a:lnTo>
                  <a:lnTo>
                    <a:pt x="23" y="99"/>
                  </a:lnTo>
                  <a:lnTo>
                    <a:pt x="24" y="102"/>
                  </a:lnTo>
                  <a:lnTo>
                    <a:pt x="25" y="103"/>
                  </a:lnTo>
                  <a:lnTo>
                    <a:pt x="26" y="105"/>
                  </a:lnTo>
                  <a:lnTo>
                    <a:pt x="28" y="108"/>
                  </a:lnTo>
                  <a:lnTo>
                    <a:pt x="30" y="112"/>
                  </a:lnTo>
                  <a:lnTo>
                    <a:pt x="31" y="113"/>
                  </a:lnTo>
                  <a:lnTo>
                    <a:pt x="32" y="115"/>
                  </a:lnTo>
                  <a:lnTo>
                    <a:pt x="34" y="118"/>
                  </a:lnTo>
                  <a:lnTo>
                    <a:pt x="37" y="121"/>
                  </a:lnTo>
                  <a:lnTo>
                    <a:pt x="38" y="122"/>
                  </a:lnTo>
                  <a:lnTo>
                    <a:pt x="40" y="123"/>
                  </a:lnTo>
                  <a:lnTo>
                    <a:pt x="40" y="124"/>
                  </a:lnTo>
                  <a:lnTo>
                    <a:pt x="42" y="126"/>
                  </a:lnTo>
                  <a:lnTo>
                    <a:pt x="43" y="126"/>
                  </a:lnTo>
                  <a:lnTo>
                    <a:pt x="45" y="128"/>
                  </a:lnTo>
                  <a:lnTo>
                    <a:pt x="46" y="129"/>
                  </a:lnTo>
                  <a:lnTo>
                    <a:pt x="47" y="129"/>
                  </a:lnTo>
                  <a:lnTo>
                    <a:pt x="49" y="131"/>
                  </a:lnTo>
                  <a:lnTo>
                    <a:pt x="50" y="131"/>
                  </a:lnTo>
                  <a:lnTo>
                    <a:pt x="52" y="133"/>
                  </a:lnTo>
                  <a:lnTo>
                    <a:pt x="65" y="139"/>
                  </a:lnTo>
                  <a:lnTo>
                    <a:pt x="67" y="140"/>
                  </a:lnTo>
                  <a:lnTo>
                    <a:pt x="69" y="140"/>
                  </a:lnTo>
                  <a:lnTo>
                    <a:pt x="72" y="141"/>
                  </a:lnTo>
                  <a:lnTo>
                    <a:pt x="75" y="142"/>
                  </a:lnTo>
                  <a:lnTo>
                    <a:pt x="78" y="142"/>
                  </a:lnTo>
                  <a:lnTo>
                    <a:pt x="80" y="143"/>
                  </a:lnTo>
                  <a:lnTo>
                    <a:pt x="83" y="143"/>
                  </a:lnTo>
                  <a:lnTo>
                    <a:pt x="86" y="143"/>
                  </a:lnTo>
                  <a:lnTo>
                    <a:pt x="89" y="143"/>
                  </a:lnTo>
                </a:path>
              </a:pathLst>
            </a:custGeom>
            <a:solidFill>
              <a:srgbClr val="E86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509" name="未知">
              <a:extLst>
                <a:ext uri="{FF2B5EF4-FFF2-40B4-BE49-F238E27FC236}">
                  <a16:creationId xmlns:a16="http://schemas.microsoft.com/office/drawing/2014/main" id="{1B40BDE0-8ED5-9B66-66EF-13DBCC91B3CC}"/>
                </a:ext>
              </a:extLst>
            </p:cNvPr>
            <p:cNvSpPr>
              <a:spLocks/>
            </p:cNvSpPr>
            <p:nvPr/>
          </p:nvSpPr>
          <p:spPr bwMode="auto">
            <a:xfrm>
              <a:off x="831" y="1151"/>
              <a:ext cx="35" cy="57"/>
            </a:xfrm>
            <a:custGeom>
              <a:avLst/>
              <a:gdLst>
                <a:gd name="T0" fmla="*/ 0 w 89"/>
                <a:gd name="T1" fmla="*/ 0 h 143"/>
                <a:gd name="T2" fmla="*/ 0 w 89"/>
                <a:gd name="T3" fmla="*/ 0 h 143"/>
                <a:gd name="T4" fmla="*/ 0 w 89"/>
                <a:gd name="T5" fmla="*/ 0 h 143"/>
                <a:gd name="T6" fmla="*/ 0 w 89"/>
                <a:gd name="T7" fmla="*/ 0 h 143"/>
                <a:gd name="T8" fmla="*/ 0 w 89"/>
                <a:gd name="T9" fmla="*/ 0 h 143"/>
                <a:gd name="T10" fmla="*/ 0 w 89"/>
                <a:gd name="T11" fmla="*/ 0 h 143"/>
                <a:gd name="T12" fmla="*/ 0 w 89"/>
                <a:gd name="T13" fmla="*/ 0 h 143"/>
                <a:gd name="T14" fmla="*/ 0 w 89"/>
                <a:gd name="T15" fmla="*/ 0 h 143"/>
                <a:gd name="T16" fmla="*/ 0 w 89"/>
                <a:gd name="T17" fmla="*/ 0 h 143"/>
                <a:gd name="T18" fmla="*/ 0 w 89"/>
                <a:gd name="T19" fmla="*/ 0 h 143"/>
                <a:gd name="T20" fmla="*/ 0 w 89"/>
                <a:gd name="T21" fmla="*/ 0 h 143"/>
                <a:gd name="T22" fmla="*/ 0 w 89"/>
                <a:gd name="T23" fmla="*/ 0 h 143"/>
                <a:gd name="T24" fmla="*/ 0 w 89"/>
                <a:gd name="T25" fmla="*/ 0 h 143"/>
                <a:gd name="T26" fmla="*/ 0 w 89"/>
                <a:gd name="T27" fmla="*/ 0 h 143"/>
                <a:gd name="T28" fmla="*/ 0 w 89"/>
                <a:gd name="T29" fmla="*/ 0 h 143"/>
                <a:gd name="T30" fmla="*/ 0 w 89"/>
                <a:gd name="T31" fmla="*/ 0 h 143"/>
                <a:gd name="T32" fmla="*/ 0 w 89"/>
                <a:gd name="T33" fmla="*/ 0 h 143"/>
                <a:gd name="T34" fmla="*/ 0 w 89"/>
                <a:gd name="T35" fmla="*/ 0 h 143"/>
                <a:gd name="T36" fmla="*/ 0 w 89"/>
                <a:gd name="T37" fmla="*/ 0 h 143"/>
                <a:gd name="T38" fmla="*/ 0 w 89"/>
                <a:gd name="T39" fmla="*/ 0 h 143"/>
                <a:gd name="T40" fmla="*/ 0 w 89"/>
                <a:gd name="T41" fmla="*/ 0 h 143"/>
                <a:gd name="T42" fmla="*/ 0 w 89"/>
                <a:gd name="T43" fmla="*/ 0 h 143"/>
                <a:gd name="T44" fmla="*/ 0 w 89"/>
                <a:gd name="T45" fmla="*/ 0 h 143"/>
                <a:gd name="T46" fmla="*/ 0 w 89"/>
                <a:gd name="T47" fmla="*/ 0 h 143"/>
                <a:gd name="T48" fmla="*/ 0 w 89"/>
                <a:gd name="T49" fmla="*/ 0 h 143"/>
                <a:gd name="T50" fmla="*/ 0 w 89"/>
                <a:gd name="T51" fmla="*/ 0 h 143"/>
                <a:gd name="T52" fmla="*/ 0 w 89"/>
                <a:gd name="T53" fmla="*/ 0 h 143"/>
                <a:gd name="T54" fmla="*/ 0 w 89"/>
                <a:gd name="T55" fmla="*/ 0 h 143"/>
                <a:gd name="T56" fmla="*/ 0 w 89"/>
                <a:gd name="T57" fmla="*/ 0 h 143"/>
                <a:gd name="T58" fmla="*/ 0 w 89"/>
                <a:gd name="T59" fmla="*/ 0 h 143"/>
                <a:gd name="T60" fmla="*/ 0 w 89"/>
                <a:gd name="T61" fmla="*/ 0 h 143"/>
                <a:gd name="T62" fmla="*/ 0 w 89"/>
                <a:gd name="T63" fmla="*/ 0 h 143"/>
                <a:gd name="T64" fmla="*/ 0 w 89"/>
                <a:gd name="T65" fmla="*/ 0 h 143"/>
                <a:gd name="T66" fmla="*/ 0 w 89"/>
                <a:gd name="T67" fmla="*/ 0 h 143"/>
                <a:gd name="T68" fmla="*/ 0 w 89"/>
                <a:gd name="T69" fmla="*/ 0 h 143"/>
                <a:gd name="T70" fmla="*/ 0 w 89"/>
                <a:gd name="T71" fmla="*/ 0 h 143"/>
                <a:gd name="T72" fmla="*/ 0 w 89"/>
                <a:gd name="T73" fmla="*/ 0 h 143"/>
                <a:gd name="T74" fmla="*/ 0 w 89"/>
                <a:gd name="T75" fmla="*/ 0 h 143"/>
                <a:gd name="T76" fmla="*/ 0 w 89"/>
                <a:gd name="T77" fmla="*/ 0 h 143"/>
                <a:gd name="T78" fmla="*/ 0 w 89"/>
                <a:gd name="T79" fmla="*/ 0 h 143"/>
                <a:gd name="T80" fmla="*/ 0 w 89"/>
                <a:gd name="T81" fmla="*/ 0 h 143"/>
                <a:gd name="T82" fmla="*/ 0 w 89"/>
                <a:gd name="T83" fmla="*/ 0 h 143"/>
                <a:gd name="T84" fmla="*/ 0 w 89"/>
                <a:gd name="T85" fmla="*/ 0 h 143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0" t="0" r="r" b="b"/>
              <a:pathLst>
                <a:path w="89" h="143">
                  <a:moveTo>
                    <a:pt x="0" y="143"/>
                  </a:moveTo>
                  <a:lnTo>
                    <a:pt x="30" y="136"/>
                  </a:lnTo>
                  <a:lnTo>
                    <a:pt x="32" y="135"/>
                  </a:lnTo>
                  <a:lnTo>
                    <a:pt x="35" y="134"/>
                  </a:lnTo>
                  <a:lnTo>
                    <a:pt x="50" y="123"/>
                  </a:lnTo>
                  <a:lnTo>
                    <a:pt x="51" y="122"/>
                  </a:lnTo>
                  <a:lnTo>
                    <a:pt x="63" y="105"/>
                  </a:lnTo>
                  <a:lnTo>
                    <a:pt x="64" y="104"/>
                  </a:lnTo>
                  <a:lnTo>
                    <a:pt x="70" y="85"/>
                  </a:lnTo>
                  <a:lnTo>
                    <a:pt x="71" y="83"/>
                  </a:lnTo>
                  <a:lnTo>
                    <a:pt x="71" y="80"/>
                  </a:lnTo>
                  <a:lnTo>
                    <a:pt x="71" y="78"/>
                  </a:lnTo>
                  <a:lnTo>
                    <a:pt x="71" y="77"/>
                  </a:lnTo>
                  <a:lnTo>
                    <a:pt x="72" y="74"/>
                  </a:lnTo>
                  <a:lnTo>
                    <a:pt x="72" y="71"/>
                  </a:lnTo>
                  <a:lnTo>
                    <a:pt x="66" y="44"/>
                  </a:lnTo>
                  <a:lnTo>
                    <a:pt x="50" y="20"/>
                  </a:lnTo>
                  <a:lnTo>
                    <a:pt x="49" y="19"/>
                  </a:lnTo>
                  <a:lnTo>
                    <a:pt x="46" y="17"/>
                  </a:lnTo>
                  <a:lnTo>
                    <a:pt x="44" y="15"/>
                  </a:lnTo>
                  <a:lnTo>
                    <a:pt x="43" y="14"/>
                  </a:lnTo>
                  <a:lnTo>
                    <a:pt x="42" y="13"/>
                  </a:lnTo>
                  <a:lnTo>
                    <a:pt x="40" y="12"/>
                  </a:lnTo>
                  <a:lnTo>
                    <a:pt x="37" y="10"/>
                  </a:lnTo>
                  <a:lnTo>
                    <a:pt x="35" y="9"/>
                  </a:lnTo>
                  <a:lnTo>
                    <a:pt x="32" y="7"/>
                  </a:lnTo>
                  <a:lnTo>
                    <a:pt x="30" y="6"/>
                  </a:lnTo>
                  <a:lnTo>
                    <a:pt x="27" y="5"/>
                  </a:lnTo>
                  <a:lnTo>
                    <a:pt x="25" y="4"/>
                  </a:lnTo>
                  <a:lnTo>
                    <a:pt x="24" y="4"/>
                  </a:lnTo>
                  <a:lnTo>
                    <a:pt x="22" y="3"/>
                  </a:lnTo>
                  <a:lnTo>
                    <a:pt x="19" y="2"/>
                  </a:lnTo>
                  <a:lnTo>
                    <a:pt x="17" y="2"/>
                  </a:lnTo>
                  <a:lnTo>
                    <a:pt x="14" y="1"/>
                  </a:lnTo>
                  <a:lnTo>
                    <a:pt x="0" y="0"/>
                  </a:lnTo>
                  <a:lnTo>
                    <a:pt x="52" y="0"/>
                  </a:lnTo>
                  <a:lnTo>
                    <a:pt x="53" y="0"/>
                  </a:lnTo>
                  <a:lnTo>
                    <a:pt x="53" y="1"/>
                  </a:lnTo>
                  <a:lnTo>
                    <a:pt x="54" y="1"/>
                  </a:lnTo>
                  <a:lnTo>
                    <a:pt x="55" y="2"/>
                  </a:lnTo>
                  <a:lnTo>
                    <a:pt x="56" y="2"/>
                  </a:lnTo>
                  <a:lnTo>
                    <a:pt x="57" y="3"/>
                  </a:lnTo>
                  <a:lnTo>
                    <a:pt x="57" y="4"/>
                  </a:lnTo>
                  <a:lnTo>
                    <a:pt x="58" y="4"/>
                  </a:lnTo>
                  <a:lnTo>
                    <a:pt x="59" y="5"/>
                  </a:lnTo>
                  <a:lnTo>
                    <a:pt x="60" y="6"/>
                  </a:lnTo>
                  <a:lnTo>
                    <a:pt x="61" y="7"/>
                  </a:lnTo>
                  <a:lnTo>
                    <a:pt x="63" y="9"/>
                  </a:lnTo>
                  <a:lnTo>
                    <a:pt x="64" y="10"/>
                  </a:lnTo>
                  <a:lnTo>
                    <a:pt x="65" y="12"/>
                  </a:lnTo>
                  <a:lnTo>
                    <a:pt x="67" y="13"/>
                  </a:lnTo>
                  <a:lnTo>
                    <a:pt x="68" y="14"/>
                  </a:lnTo>
                  <a:lnTo>
                    <a:pt x="68" y="15"/>
                  </a:lnTo>
                  <a:lnTo>
                    <a:pt x="70" y="17"/>
                  </a:lnTo>
                  <a:lnTo>
                    <a:pt x="71" y="19"/>
                  </a:lnTo>
                  <a:lnTo>
                    <a:pt x="72" y="20"/>
                  </a:lnTo>
                  <a:lnTo>
                    <a:pt x="73" y="21"/>
                  </a:lnTo>
                  <a:lnTo>
                    <a:pt x="74" y="23"/>
                  </a:lnTo>
                  <a:lnTo>
                    <a:pt x="75" y="25"/>
                  </a:lnTo>
                  <a:lnTo>
                    <a:pt x="76" y="25"/>
                  </a:lnTo>
                  <a:lnTo>
                    <a:pt x="77" y="27"/>
                  </a:lnTo>
                  <a:lnTo>
                    <a:pt x="78" y="29"/>
                  </a:lnTo>
                  <a:lnTo>
                    <a:pt x="79" y="32"/>
                  </a:lnTo>
                  <a:lnTo>
                    <a:pt x="80" y="34"/>
                  </a:lnTo>
                  <a:lnTo>
                    <a:pt x="81" y="36"/>
                  </a:lnTo>
                  <a:lnTo>
                    <a:pt x="82" y="38"/>
                  </a:lnTo>
                  <a:lnTo>
                    <a:pt x="82" y="39"/>
                  </a:lnTo>
                  <a:lnTo>
                    <a:pt x="83" y="41"/>
                  </a:lnTo>
                  <a:lnTo>
                    <a:pt x="84" y="44"/>
                  </a:lnTo>
                  <a:lnTo>
                    <a:pt x="85" y="46"/>
                  </a:lnTo>
                  <a:lnTo>
                    <a:pt x="86" y="49"/>
                  </a:lnTo>
                  <a:lnTo>
                    <a:pt x="86" y="51"/>
                  </a:lnTo>
                  <a:lnTo>
                    <a:pt x="86" y="52"/>
                  </a:lnTo>
                  <a:lnTo>
                    <a:pt x="87" y="54"/>
                  </a:lnTo>
                  <a:lnTo>
                    <a:pt x="87" y="57"/>
                  </a:lnTo>
                  <a:lnTo>
                    <a:pt x="88" y="58"/>
                  </a:lnTo>
                  <a:lnTo>
                    <a:pt x="88" y="60"/>
                  </a:lnTo>
                  <a:lnTo>
                    <a:pt x="88" y="63"/>
                  </a:lnTo>
                  <a:lnTo>
                    <a:pt x="88" y="65"/>
                  </a:lnTo>
                  <a:lnTo>
                    <a:pt x="88" y="66"/>
                  </a:lnTo>
                  <a:lnTo>
                    <a:pt x="88" y="68"/>
                  </a:lnTo>
                  <a:lnTo>
                    <a:pt x="89" y="71"/>
                  </a:lnTo>
                  <a:lnTo>
                    <a:pt x="88" y="74"/>
                  </a:lnTo>
                  <a:lnTo>
                    <a:pt x="88" y="77"/>
                  </a:lnTo>
                  <a:lnTo>
                    <a:pt x="88" y="78"/>
                  </a:lnTo>
                  <a:lnTo>
                    <a:pt x="88" y="80"/>
                  </a:lnTo>
                  <a:lnTo>
                    <a:pt x="88" y="83"/>
                  </a:lnTo>
                  <a:lnTo>
                    <a:pt x="88" y="85"/>
                  </a:lnTo>
                  <a:lnTo>
                    <a:pt x="85" y="96"/>
                  </a:lnTo>
                  <a:lnTo>
                    <a:pt x="84" y="98"/>
                  </a:lnTo>
                  <a:lnTo>
                    <a:pt x="84" y="99"/>
                  </a:lnTo>
                  <a:lnTo>
                    <a:pt x="83" y="101"/>
                  </a:lnTo>
                  <a:lnTo>
                    <a:pt x="82" y="104"/>
                  </a:lnTo>
                  <a:lnTo>
                    <a:pt x="82" y="105"/>
                  </a:lnTo>
                  <a:lnTo>
                    <a:pt x="81" y="106"/>
                  </a:lnTo>
                  <a:lnTo>
                    <a:pt x="80" y="109"/>
                  </a:lnTo>
                  <a:lnTo>
                    <a:pt x="79" y="111"/>
                  </a:lnTo>
                  <a:lnTo>
                    <a:pt x="78" y="113"/>
                  </a:lnTo>
                  <a:lnTo>
                    <a:pt x="77" y="116"/>
                  </a:lnTo>
                  <a:lnTo>
                    <a:pt x="76" y="117"/>
                  </a:lnTo>
                  <a:lnTo>
                    <a:pt x="75" y="118"/>
                  </a:lnTo>
                  <a:lnTo>
                    <a:pt x="74" y="120"/>
                  </a:lnTo>
                  <a:lnTo>
                    <a:pt x="73" y="122"/>
                  </a:lnTo>
                  <a:lnTo>
                    <a:pt x="72" y="123"/>
                  </a:lnTo>
                  <a:lnTo>
                    <a:pt x="71" y="124"/>
                  </a:lnTo>
                  <a:lnTo>
                    <a:pt x="70" y="126"/>
                  </a:lnTo>
                  <a:lnTo>
                    <a:pt x="68" y="128"/>
                  </a:lnTo>
                  <a:lnTo>
                    <a:pt x="68" y="129"/>
                  </a:lnTo>
                  <a:lnTo>
                    <a:pt x="67" y="129"/>
                  </a:lnTo>
                  <a:lnTo>
                    <a:pt x="65" y="131"/>
                  </a:lnTo>
                  <a:lnTo>
                    <a:pt x="64" y="133"/>
                  </a:lnTo>
                  <a:lnTo>
                    <a:pt x="63" y="134"/>
                  </a:lnTo>
                  <a:lnTo>
                    <a:pt x="61" y="135"/>
                  </a:lnTo>
                  <a:lnTo>
                    <a:pt x="60" y="136"/>
                  </a:lnTo>
                  <a:lnTo>
                    <a:pt x="59" y="138"/>
                  </a:lnTo>
                  <a:lnTo>
                    <a:pt x="58" y="139"/>
                  </a:lnTo>
                  <a:lnTo>
                    <a:pt x="57" y="139"/>
                  </a:lnTo>
                  <a:lnTo>
                    <a:pt x="57" y="140"/>
                  </a:lnTo>
                  <a:lnTo>
                    <a:pt x="56" y="140"/>
                  </a:lnTo>
                  <a:lnTo>
                    <a:pt x="55" y="141"/>
                  </a:lnTo>
                  <a:lnTo>
                    <a:pt x="54" y="142"/>
                  </a:lnTo>
                  <a:lnTo>
                    <a:pt x="53" y="142"/>
                  </a:lnTo>
                  <a:lnTo>
                    <a:pt x="53" y="143"/>
                  </a:lnTo>
                  <a:lnTo>
                    <a:pt x="52" y="143"/>
                  </a:lnTo>
                </a:path>
              </a:pathLst>
            </a:custGeom>
            <a:solidFill>
              <a:srgbClr val="E86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510" name="未知">
              <a:extLst>
                <a:ext uri="{FF2B5EF4-FFF2-40B4-BE49-F238E27FC236}">
                  <a16:creationId xmlns:a16="http://schemas.microsoft.com/office/drawing/2014/main" id="{443B04DA-5A3B-1066-62FF-9B1AF984511A}"/>
                </a:ext>
              </a:extLst>
            </p:cNvPr>
            <p:cNvSpPr>
              <a:spLocks/>
            </p:cNvSpPr>
            <p:nvPr/>
          </p:nvSpPr>
          <p:spPr bwMode="auto">
            <a:xfrm>
              <a:off x="810" y="1144"/>
              <a:ext cx="41" cy="7"/>
            </a:xfrm>
            <a:custGeom>
              <a:avLst/>
              <a:gdLst>
                <a:gd name="T0" fmla="*/ 0 w 104"/>
                <a:gd name="T1" fmla="*/ 0 h 17"/>
                <a:gd name="T2" fmla="*/ 0 w 104"/>
                <a:gd name="T3" fmla="*/ 0 h 17"/>
                <a:gd name="T4" fmla="*/ 0 w 104"/>
                <a:gd name="T5" fmla="*/ 0 h 17"/>
                <a:gd name="T6" fmla="*/ 0 w 104"/>
                <a:gd name="T7" fmla="*/ 0 h 17"/>
                <a:gd name="T8" fmla="*/ 0 w 104"/>
                <a:gd name="T9" fmla="*/ 0 h 17"/>
                <a:gd name="T10" fmla="*/ 0 w 104"/>
                <a:gd name="T11" fmla="*/ 0 h 17"/>
                <a:gd name="T12" fmla="*/ 0 w 104"/>
                <a:gd name="T13" fmla="*/ 0 h 17"/>
                <a:gd name="T14" fmla="*/ 0 w 104"/>
                <a:gd name="T15" fmla="*/ 0 h 17"/>
                <a:gd name="T16" fmla="*/ 0 w 104"/>
                <a:gd name="T17" fmla="*/ 0 h 17"/>
                <a:gd name="T18" fmla="*/ 0 w 104"/>
                <a:gd name="T19" fmla="*/ 0 h 17"/>
                <a:gd name="T20" fmla="*/ 0 w 104"/>
                <a:gd name="T21" fmla="*/ 0 h 17"/>
                <a:gd name="T22" fmla="*/ 0 w 104"/>
                <a:gd name="T23" fmla="*/ 0 h 17"/>
                <a:gd name="T24" fmla="*/ 0 w 104"/>
                <a:gd name="T25" fmla="*/ 0 h 17"/>
                <a:gd name="T26" fmla="*/ 0 w 104"/>
                <a:gd name="T27" fmla="*/ 0 h 17"/>
                <a:gd name="T28" fmla="*/ 0 w 104"/>
                <a:gd name="T29" fmla="*/ 0 h 17"/>
                <a:gd name="T30" fmla="*/ 0 w 104"/>
                <a:gd name="T31" fmla="*/ 0 h 17"/>
                <a:gd name="T32" fmla="*/ 0 w 104"/>
                <a:gd name="T33" fmla="*/ 0 h 17"/>
                <a:gd name="T34" fmla="*/ 0 w 104"/>
                <a:gd name="T35" fmla="*/ 0 h 17"/>
                <a:gd name="T36" fmla="*/ 0 w 104"/>
                <a:gd name="T37" fmla="*/ 0 h 17"/>
                <a:gd name="T38" fmla="*/ 0 w 104"/>
                <a:gd name="T39" fmla="*/ 0 h 17"/>
                <a:gd name="T40" fmla="*/ 0 w 104"/>
                <a:gd name="T41" fmla="*/ 0 h 17"/>
                <a:gd name="T42" fmla="*/ 0 w 104"/>
                <a:gd name="T43" fmla="*/ 0 h 17"/>
                <a:gd name="T44" fmla="*/ 0 w 104"/>
                <a:gd name="T45" fmla="*/ 0 h 17"/>
                <a:gd name="T46" fmla="*/ 0 w 104"/>
                <a:gd name="T47" fmla="*/ 0 h 17"/>
                <a:gd name="T48" fmla="*/ 0 w 104"/>
                <a:gd name="T49" fmla="*/ 0 h 17"/>
                <a:gd name="T50" fmla="*/ 0 w 104"/>
                <a:gd name="T51" fmla="*/ 0 h 17"/>
                <a:gd name="T52" fmla="*/ 0 w 104"/>
                <a:gd name="T53" fmla="*/ 0 h 17"/>
                <a:gd name="T54" fmla="*/ 0 w 104"/>
                <a:gd name="T55" fmla="*/ 0 h 17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104" h="17">
                  <a:moveTo>
                    <a:pt x="0" y="17"/>
                  </a:moveTo>
                  <a:lnTo>
                    <a:pt x="0" y="16"/>
                  </a:lnTo>
                  <a:lnTo>
                    <a:pt x="3" y="14"/>
                  </a:lnTo>
                  <a:lnTo>
                    <a:pt x="6" y="13"/>
                  </a:lnTo>
                  <a:lnTo>
                    <a:pt x="9" y="11"/>
                  </a:lnTo>
                  <a:lnTo>
                    <a:pt x="12" y="9"/>
                  </a:lnTo>
                  <a:lnTo>
                    <a:pt x="15" y="8"/>
                  </a:lnTo>
                  <a:lnTo>
                    <a:pt x="18" y="6"/>
                  </a:lnTo>
                  <a:lnTo>
                    <a:pt x="21" y="5"/>
                  </a:lnTo>
                  <a:lnTo>
                    <a:pt x="24" y="4"/>
                  </a:lnTo>
                  <a:lnTo>
                    <a:pt x="28" y="3"/>
                  </a:lnTo>
                  <a:lnTo>
                    <a:pt x="31" y="2"/>
                  </a:lnTo>
                  <a:lnTo>
                    <a:pt x="34" y="1"/>
                  </a:lnTo>
                  <a:lnTo>
                    <a:pt x="38" y="1"/>
                  </a:lnTo>
                  <a:lnTo>
                    <a:pt x="41" y="0"/>
                  </a:lnTo>
                  <a:lnTo>
                    <a:pt x="45" y="0"/>
                  </a:lnTo>
                  <a:lnTo>
                    <a:pt x="48" y="0"/>
                  </a:lnTo>
                  <a:lnTo>
                    <a:pt x="52" y="0"/>
                  </a:lnTo>
                  <a:lnTo>
                    <a:pt x="55" y="0"/>
                  </a:lnTo>
                  <a:lnTo>
                    <a:pt x="59" y="0"/>
                  </a:lnTo>
                  <a:lnTo>
                    <a:pt x="62" y="0"/>
                  </a:lnTo>
                  <a:lnTo>
                    <a:pt x="66" y="1"/>
                  </a:lnTo>
                  <a:lnTo>
                    <a:pt x="69" y="1"/>
                  </a:lnTo>
                  <a:lnTo>
                    <a:pt x="86" y="6"/>
                  </a:lnTo>
                  <a:lnTo>
                    <a:pt x="89" y="8"/>
                  </a:lnTo>
                  <a:lnTo>
                    <a:pt x="92" y="9"/>
                  </a:lnTo>
                  <a:lnTo>
                    <a:pt x="104" y="16"/>
                  </a:lnTo>
                  <a:lnTo>
                    <a:pt x="104" y="17"/>
                  </a:lnTo>
                </a:path>
              </a:pathLst>
            </a:custGeom>
            <a:solidFill>
              <a:srgbClr val="E86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511" name="未知">
              <a:extLst>
                <a:ext uri="{FF2B5EF4-FFF2-40B4-BE49-F238E27FC236}">
                  <a16:creationId xmlns:a16="http://schemas.microsoft.com/office/drawing/2014/main" id="{2881F85D-7963-E6E8-EA5D-65921BA7FE18}"/>
                </a:ext>
              </a:extLst>
            </p:cNvPr>
            <p:cNvSpPr>
              <a:spLocks/>
            </p:cNvSpPr>
            <p:nvPr/>
          </p:nvSpPr>
          <p:spPr bwMode="auto">
            <a:xfrm>
              <a:off x="802" y="1151"/>
              <a:ext cx="57" cy="57"/>
            </a:xfrm>
            <a:custGeom>
              <a:avLst/>
              <a:gdLst>
                <a:gd name="T0" fmla="*/ 0 w 144"/>
                <a:gd name="T1" fmla="*/ 0 h 143"/>
                <a:gd name="T2" fmla="*/ 0 w 144"/>
                <a:gd name="T3" fmla="*/ 0 h 143"/>
                <a:gd name="T4" fmla="*/ 0 w 144"/>
                <a:gd name="T5" fmla="*/ 0 h 143"/>
                <a:gd name="T6" fmla="*/ 0 w 144"/>
                <a:gd name="T7" fmla="*/ 0 h 143"/>
                <a:gd name="T8" fmla="*/ 0 w 144"/>
                <a:gd name="T9" fmla="*/ 0 h 143"/>
                <a:gd name="T10" fmla="*/ 0 w 144"/>
                <a:gd name="T11" fmla="*/ 0 h 143"/>
                <a:gd name="T12" fmla="*/ 0 w 144"/>
                <a:gd name="T13" fmla="*/ 0 h 143"/>
                <a:gd name="T14" fmla="*/ 0 w 144"/>
                <a:gd name="T15" fmla="*/ 0 h 143"/>
                <a:gd name="T16" fmla="*/ 0 w 144"/>
                <a:gd name="T17" fmla="*/ 0 h 143"/>
                <a:gd name="T18" fmla="*/ 0 w 144"/>
                <a:gd name="T19" fmla="*/ 0 h 143"/>
                <a:gd name="T20" fmla="*/ 0 w 144"/>
                <a:gd name="T21" fmla="*/ 0 h 143"/>
                <a:gd name="T22" fmla="*/ 0 w 144"/>
                <a:gd name="T23" fmla="*/ 0 h 143"/>
                <a:gd name="T24" fmla="*/ 0 w 144"/>
                <a:gd name="T25" fmla="*/ 0 h 143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44" h="143">
                  <a:moveTo>
                    <a:pt x="21" y="21"/>
                  </a:moveTo>
                  <a:lnTo>
                    <a:pt x="72" y="0"/>
                  </a:lnTo>
                  <a:lnTo>
                    <a:pt x="75" y="0"/>
                  </a:lnTo>
                  <a:lnTo>
                    <a:pt x="128" y="27"/>
                  </a:lnTo>
                  <a:lnTo>
                    <a:pt x="144" y="71"/>
                  </a:lnTo>
                  <a:lnTo>
                    <a:pt x="144" y="74"/>
                  </a:lnTo>
                  <a:lnTo>
                    <a:pt x="116" y="128"/>
                  </a:lnTo>
                  <a:lnTo>
                    <a:pt x="72" y="143"/>
                  </a:lnTo>
                  <a:lnTo>
                    <a:pt x="69" y="143"/>
                  </a:lnTo>
                  <a:lnTo>
                    <a:pt x="14" y="113"/>
                  </a:lnTo>
                  <a:lnTo>
                    <a:pt x="0" y="71"/>
                  </a:lnTo>
                  <a:lnTo>
                    <a:pt x="0" y="66"/>
                  </a:lnTo>
                  <a:lnTo>
                    <a:pt x="21" y="21"/>
                  </a:lnTo>
                  <a:close/>
                </a:path>
              </a:pathLst>
            </a:custGeom>
            <a:noFill/>
            <a:ln w="635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512" name="未知">
              <a:extLst>
                <a:ext uri="{FF2B5EF4-FFF2-40B4-BE49-F238E27FC236}">
                  <a16:creationId xmlns:a16="http://schemas.microsoft.com/office/drawing/2014/main" id="{DF93DFEF-7C63-D295-97F7-87D430411BFF}"/>
                </a:ext>
              </a:extLst>
            </p:cNvPr>
            <p:cNvSpPr>
              <a:spLocks/>
            </p:cNvSpPr>
            <p:nvPr/>
          </p:nvSpPr>
          <p:spPr bwMode="auto">
            <a:xfrm>
              <a:off x="795" y="1144"/>
              <a:ext cx="71" cy="71"/>
            </a:xfrm>
            <a:custGeom>
              <a:avLst/>
              <a:gdLst>
                <a:gd name="T0" fmla="*/ 0 w 178"/>
                <a:gd name="T1" fmla="*/ 0 h 177"/>
                <a:gd name="T2" fmla="*/ 0 w 178"/>
                <a:gd name="T3" fmla="*/ 0 h 177"/>
                <a:gd name="T4" fmla="*/ 0 w 178"/>
                <a:gd name="T5" fmla="*/ 0 h 177"/>
                <a:gd name="T6" fmla="*/ 0 w 178"/>
                <a:gd name="T7" fmla="*/ 0 h 177"/>
                <a:gd name="T8" fmla="*/ 0 w 178"/>
                <a:gd name="T9" fmla="*/ 0 h 177"/>
                <a:gd name="T10" fmla="*/ 0 w 178"/>
                <a:gd name="T11" fmla="*/ 0 h 177"/>
                <a:gd name="T12" fmla="*/ 0 w 178"/>
                <a:gd name="T13" fmla="*/ 0 h 177"/>
                <a:gd name="T14" fmla="*/ 0 w 178"/>
                <a:gd name="T15" fmla="*/ 0 h 177"/>
                <a:gd name="T16" fmla="*/ 0 w 178"/>
                <a:gd name="T17" fmla="*/ 0 h 177"/>
                <a:gd name="T18" fmla="*/ 0 w 178"/>
                <a:gd name="T19" fmla="*/ 0 h 177"/>
                <a:gd name="T20" fmla="*/ 0 w 178"/>
                <a:gd name="T21" fmla="*/ 0 h 177"/>
                <a:gd name="T22" fmla="*/ 0 w 178"/>
                <a:gd name="T23" fmla="*/ 0 h 177"/>
                <a:gd name="T24" fmla="*/ 0 w 178"/>
                <a:gd name="T25" fmla="*/ 0 h 177"/>
                <a:gd name="T26" fmla="*/ 0 w 178"/>
                <a:gd name="T27" fmla="*/ 0 h 177"/>
                <a:gd name="T28" fmla="*/ 0 w 178"/>
                <a:gd name="T29" fmla="*/ 0 h 177"/>
                <a:gd name="T30" fmla="*/ 0 w 178"/>
                <a:gd name="T31" fmla="*/ 0 h 177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178" h="177">
                  <a:moveTo>
                    <a:pt x="0" y="88"/>
                  </a:moveTo>
                  <a:lnTo>
                    <a:pt x="21" y="146"/>
                  </a:lnTo>
                  <a:lnTo>
                    <a:pt x="75" y="176"/>
                  </a:lnTo>
                  <a:lnTo>
                    <a:pt x="89" y="177"/>
                  </a:lnTo>
                  <a:lnTo>
                    <a:pt x="92" y="177"/>
                  </a:lnTo>
                  <a:lnTo>
                    <a:pt x="149" y="153"/>
                  </a:lnTo>
                  <a:lnTo>
                    <a:pt x="177" y="95"/>
                  </a:lnTo>
                  <a:lnTo>
                    <a:pt x="178" y="88"/>
                  </a:lnTo>
                  <a:lnTo>
                    <a:pt x="177" y="82"/>
                  </a:lnTo>
                  <a:lnTo>
                    <a:pt x="152" y="26"/>
                  </a:lnTo>
                  <a:lnTo>
                    <a:pt x="96" y="0"/>
                  </a:lnTo>
                  <a:lnTo>
                    <a:pt x="89" y="0"/>
                  </a:lnTo>
                  <a:lnTo>
                    <a:pt x="85" y="0"/>
                  </a:lnTo>
                  <a:lnTo>
                    <a:pt x="29" y="23"/>
                  </a:lnTo>
                  <a:lnTo>
                    <a:pt x="1" y="78"/>
                  </a:lnTo>
                  <a:lnTo>
                    <a:pt x="0" y="88"/>
                  </a:lnTo>
                  <a:close/>
                </a:path>
              </a:pathLst>
            </a:custGeom>
            <a:noFill/>
            <a:ln w="635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513" name="未知">
              <a:extLst>
                <a:ext uri="{FF2B5EF4-FFF2-40B4-BE49-F238E27FC236}">
                  <a16:creationId xmlns:a16="http://schemas.microsoft.com/office/drawing/2014/main" id="{3F61EC39-B74F-C730-5745-CFA81A32820C}"/>
                </a:ext>
              </a:extLst>
            </p:cNvPr>
            <p:cNvSpPr>
              <a:spLocks/>
            </p:cNvSpPr>
            <p:nvPr/>
          </p:nvSpPr>
          <p:spPr bwMode="auto">
            <a:xfrm>
              <a:off x="821" y="1188"/>
              <a:ext cx="20" cy="4"/>
            </a:xfrm>
            <a:custGeom>
              <a:avLst/>
              <a:gdLst>
                <a:gd name="T0" fmla="*/ 0 w 50"/>
                <a:gd name="T1" fmla="*/ 0 h 11"/>
                <a:gd name="T2" fmla="*/ 0 w 50"/>
                <a:gd name="T3" fmla="*/ 0 h 11"/>
                <a:gd name="T4" fmla="*/ 0 w 50"/>
                <a:gd name="T5" fmla="*/ 0 h 11"/>
                <a:gd name="T6" fmla="*/ 0 w 50"/>
                <a:gd name="T7" fmla="*/ 0 h 11"/>
                <a:gd name="T8" fmla="*/ 0 w 50"/>
                <a:gd name="T9" fmla="*/ 0 h 11"/>
                <a:gd name="T10" fmla="*/ 0 w 50"/>
                <a:gd name="T11" fmla="*/ 0 h 11"/>
                <a:gd name="T12" fmla="*/ 0 w 50"/>
                <a:gd name="T13" fmla="*/ 0 h 11"/>
                <a:gd name="T14" fmla="*/ 0 w 50"/>
                <a:gd name="T15" fmla="*/ 0 h 11"/>
                <a:gd name="T16" fmla="*/ 0 w 50"/>
                <a:gd name="T17" fmla="*/ 0 h 11"/>
                <a:gd name="T18" fmla="*/ 0 w 50"/>
                <a:gd name="T19" fmla="*/ 0 h 11"/>
                <a:gd name="T20" fmla="*/ 0 w 50"/>
                <a:gd name="T21" fmla="*/ 0 h 11"/>
                <a:gd name="T22" fmla="*/ 0 w 50"/>
                <a:gd name="T23" fmla="*/ 0 h 11"/>
                <a:gd name="T24" fmla="*/ 0 w 50"/>
                <a:gd name="T25" fmla="*/ 0 h 11"/>
                <a:gd name="T26" fmla="*/ 0 w 50"/>
                <a:gd name="T27" fmla="*/ 0 h 11"/>
                <a:gd name="T28" fmla="*/ 0 w 50"/>
                <a:gd name="T29" fmla="*/ 0 h 11"/>
                <a:gd name="T30" fmla="*/ 0 w 50"/>
                <a:gd name="T31" fmla="*/ 0 h 11"/>
                <a:gd name="T32" fmla="*/ 0 w 50"/>
                <a:gd name="T33" fmla="*/ 0 h 11"/>
                <a:gd name="T34" fmla="*/ 0 w 50"/>
                <a:gd name="T35" fmla="*/ 0 h 11"/>
                <a:gd name="T36" fmla="*/ 0 w 50"/>
                <a:gd name="T37" fmla="*/ 0 h 11"/>
                <a:gd name="T38" fmla="*/ 0 w 50"/>
                <a:gd name="T39" fmla="*/ 0 h 11"/>
                <a:gd name="T40" fmla="*/ 0 w 50"/>
                <a:gd name="T41" fmla="*/ 0 h 11"/>
                <a:gd name="T42" fmla="*/ 0 w 50"/>
                <a:gd name="T43" fmla="*/ 0 h 11"/>
                <a:gd name="T44" fmla="*/ 0 w 50"/>
                <a:gd name="T45" fmla="*/ 0 h 11"/>
                <a:gd name="T46" fmla="*/ 0 w 50"/>
                <a:gd name="T47" fmla="*/ 0 h 11"/>
                <a:gd name="T48" fmla="*/ 0 w 50"/>
                <a:gd name="T49" fmla="*/ 0 h 11"/>
                <a:gd name="T50" fmla="*/ 0 w 50"/>
                <a:gd name="T51" fmla="*/ 0 h 11"/>
                <a:gd name="T52" fmla="*/ 0 w 50"/>
                <a:gd name="T53" fmla="*/ 0 h 11"/>
                <a:gd name="T54" fmla="*/ 0 w 50"/>
                <a:gd name="T55" fmla="*/ 0 h 11"/>
                <a:gd name="T56" fmla="*/ 0 w 50"/>
                <a:gd name="T57" fmla="*/ 0 h 11"/>
                <a:gd name="T58" fmla="*/ 0 w 50"/>
                <a:gd name="T59" fmla="*/ 0 h 11"/>
                <a:gd name="T60" fmla="*/ 0 w 50"/>
                <a:gd name="T61" fmla="*/ 0 h 11"/>
                <a:gd name="T62" fmla="*/ 0 w 50"/>
                <a:gd name="T63" fmla="*/ 0 h 11"/>
                <a:gd name="T64" fmla="*/ 0 w 50"/>
                <a:gd name="T65" fmla="*/ 0 h 11"/>
                <a:gd name="T66" fmla="*/ 0 w 50"/>
                <a:gd name="T67" fmla="*/ 0 h 11"/>
                <a:gd name="T68" fmla="*/ 0 w 50"/>
                <a:gd name="T69" fmla="*/ 0 h 11"/>
                <a:gd name="T70" fmla="*/ 0 w 50"/>
                <a:gd name="T71" fmla="*/ 0 h 11"/>
                <a:gd name="T72" fmla="*/ 0 w 50"/>
                <a:gd name="T73" fmla="*/ 0 h 11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50" h="11">
                  <a:moveTo>
                    <a:pt x="25" y="11"/>
                  </a:moveTo>
                  <a:lnTo>
                    <a:pt x="24" y="11"/>
                  </a:lnTo>
                  <a:lnTo>
                    <a:pt x="22" y="11"/>
                  </a:lnTo>
                  <a:lnTo>
                    <a:pt x="21" y="11"/>
                  </a:lnTo>
                  <a:lnTo>
                    <a:pt x="20" y="11"/>
                  </a:lnTo>
                  <a:lnTo>
                    <a:pt x="18" y="11"/>
                  </a:lnTo>
                  <a:lnTo>
                    <a:pt x="17" y="10"/>
                  </a:lnTo>
                  <a:lnTo>
                    <a:pt x="16" y="10"/>
                  </a:lnTo>
                  <a:lnTo>
                    <a:pt x="11" y="8"/>
                  </a:lnTo>
                  <a:lnTo>
                    <a:pt x="10" y="8"/>
                  </a:lnTo>
                  <a:lnTo>
                    <a:pt x="7" y="6"/>
                  </a:lnTo>
                  <a:lnTo>
                    <a:pt x="6" y="5"/>
                  </a:lnTo>
                  <a:lnTo>
                    <a:pt x="5" y="4"/>
                  </a:lnTo>
                  <a:lnTo>
                    <a:pt x="3" y="4"/>
                  </a:lnTo>
                  <a:lnTo>
                    <a:pt x="3" y="3"/>
                  </a:lnTo>
                  <a:lnTo>
                    <a:pt x="2" y="2"/>
                  </a:lnTo>
                  <a:lnTo>
                    <a:pt x="1" y="1"/>
                  </a:lnTo>
                  <a:lnTo>
                    <a:pt x="0" y="0"/>
                  </a:lnTo>
                  <a:lnTo>
                    <a:pt x="50" y="0"/>
                  </a:lnTo>
                  <a:lnTo>
                    <a:pt x="49" y="1"/>
                  </a:lnTo>
                  <a:lnTo>
                    <a:pt x="48" y="2"/>
                  </a:lnTo>
                  <a:lnTo>
                    <a:pt x="47" y="3"/>
                  </a:lnTo>
                  <a:lnTo>
                    <a:pt x="46" y="4"/>
                  </a:lnTo>
                  <a:lnTo>
                    <a:pt x="45" y="4"/>
                  </a:lnTo>
                  <a:lnTo>
                    <a:pt x="44" y="5"/>
                  </a:lnTo>
                  <a:lnTo>
                    <a:pt x="43" y="6"/>
                  </a:lnTo>
                  <a:lnTo>
                    <a:pt x="42" y="7"/>
                  </a:lnTo>
                  <a:lnTo>
                    <a:pt x="39" y="8"/>
                  </a:lnTo>
                  <a:lnTo>
                    <a:pt x="38" y="9"/>
                  </a:lnTo>
                  <a:lnTo>
                    <a:pt x="36" y="9"/>
                  </a:lnTo>
                  <a:lnTo>
                    <a:pt x="35" y="10"/>
                  </a:lnTo>
                  <a:lnTo>
                    <a:pt x="34" y="10"/>
                  </a:lnTo>
                  <a:lnTo>
                    <a:pt x="30" y="11"/>
                  </a:lnTo>
                  <a:lnTo>
                    <a:pt x="29" y="11"/>
                  </a:lnTo>
                  <a:lnTo>
                    <a:pt x="28" y="11"/>
                  </a:lnTo>
                  <a:lnTo>
                    <a:pt x="26" y="11"/>
                  </a:lnTo>
                  <a:lnTo>
                    <a:pt x="25" y="11"/>
                  </a:lnTo>
                  <a:close/>
                </a:path>
              </a:pathLst>
            </a:custGeom>
            <a:solidFill>
              <a:srgbClr val="E86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514" name="未知">
              <a:extLst>
                <a:ext uri="{FF2B5EF4-FFF2-40B4-BE49-F238E27FC236}">
                  <a16:creationId xmlns:a16="http://schemas.microsoft.com/office/drawing/2014/main" id="{29D726EE-850E-6547-517A-F78551033D68}"/>
                </a:ext>
              </a:extLst>
            </p:cNvPr>
            <p:cNvSpPr>
              <a:spLocks/>
            </p:cNvSpPr>
            <p:nvPr/>
          </p:nvSpPr>
          <p:spPr bwMode="auto">
            <a:xfrm>
              <a:off x="817" y="1171"/>
              <a:ext cx="14" cy="17"/>
            </a:xfrm>
            <a:custGeom>
              <a:avLst/>
              <a:gdLst>
                <a:gd name="T0" fmla="*/ 0 w 33"/>
                <a:gd name="T1" fmla="*/ 0 h 43"/>
                <a:gd name="T2" fmla="*/ 0 w 33"/>
                <a:gd name="T3" fmla="*/ 0 h 43"/>
                <a:gd name="T4" fmla="*/ 0 w 33"/>
                <a:gd name="T5" fmla="*/ 0 h 43"/>
                <a:gd name="T6" fmla="*/ 0 w 33"/>
                <a:gd name="T7" fmla="*/ 0 h 43"/>
                <a:gd name="T8" fmla="*/ 0 w 33"/>
                <a:gd name="T9" fmla="*/ 0 h 43"/>
                <a:gd name="T10" fmla="*/ 0 w 33"/>
                <a:gd name="T11" fmla="*/ 0 h 43"/>
                <a:gd name="T12" fmla="*/ 0 w 33"/>
                <a:gd name="T13" fmla="*/ 0 h 43"/>
                <a:gd name="T14" fmla="*/ 0 w 33"/>
                <a:gd name="T15" fmla="*/ 0 h 43"/>
                <a:gd name="T16" fmla="*/ 0 w 33"/>
                <a:gd name="T17" fmla="*/ 0 h 43"/>
                <a:gd name="T18" fmla="*/ 0 w 33"/>
                <a:gd name="T19" fmla="*/ 0 h 43"/>
                <a:gd name="T20" fmla="*/ 0 w 33"/>
                <a:gd name="T21" fmla="*/ 0 h 43"/>
                <a:gd name="T22" fmla="*/ 0 w 33"/>
                <a:gd name="T23" fmla="*/ 0 h 43"/>
                <a:gd name="T24" fmla="*/ 0 w 33"/>
                <a:gd name="T25" fmla="*/ 0 h 43"/>
                <a:gd name="T26" fmla="*/ 0 w 33"/>
                <a:gd name="T27" fmla="*/ 0 h 43"/>
                <a:gd name="T28" fmla="*/ 0 w 33"/>
                <a:gd name="T29" fmla="*/ 0 h 43"/>
                <a:gd name="T30" fmla="*/ 0 w 33"/>
                <a:gd name="T31" fmla="*/ 0 h 43"/>
                <a:gd name="T32" fmla="*/ 0 w 33"/>
                <a:gd name="T33" fmla="*/ 0 h 43"/>
                <a:gd name="T34" fmla="*/ 0 w 33"/>
                <a:gd name="T35" fmla="*/ 0 h 43"/>
                <a:gd name="T36" fmla="*/ 0 w 33"/>
                <a:gd name="T37" fmla="*/ 0 h 43"/>
                <a:gd name="T38" fmla="*/ 0 w 33"/>
                <a:gd name="T39" fmla="*/ 0 h 43"/>
                <a:gd name="T40" fmla="*/ 0 w 33"/>
                <a:gd name="T41" fmla="*/ 0 h 43"/>
                <a:gd name="T42" fmla="*/ 0 w 33"/>
                <a:gd name="T43" fmla="*/ 0 h 43"/>
                <a:gd name="T44" fmla="*/ 0 w 33"/>
                <a:gd name="T45" fmla="*/ 0 h 43"/>
                <a:gd name="T46" fmla="*/ 0 w 33"/>
                <a:gd name="T47" fmla="*/ 0 h 43"/>
                <a:gd name="T48" fmla="*/ 0 w 33"/>
                <a:gd name="T49" fmla="*/ 0 h 43"/>
                <a:gd name="T50" fmla="*/ 0 w 33"/>
                <a:gd name="T51" fmla="*/ 0 h 43"/>
                <a:gd name="T52" fmla="*/ 0 w 33"/>
                <a:gd name="T53" fmla="*/ 0 h 43"/>
                <a:gd name="T54" fmla="*/ 0 w 33"/>
                <a:gd name="T55" fmla="*/ 0 h 43"/>
                <a:gd name="T56" fmla="*/ 0 w 33"/>
                <a:gd name="T57" fmla="*/ 0 h 43"/>
                <a:gd name="T58" fmla="*/ 0 w 33"/>
                <a:gd name="T59" fmla="*/ 0 h 43"/>
                <a:gd name="T60" fmla="*/ 0 w 33"/>
                <a:gd name="T61" fmla="*/ 0 h 43"/>
                <a:gd name="T62" fmla="*/ 0 w 33"/>
                <a:gd name="T63" fmla="*/ 0 h 43"/>
                <a:gd name="T64" fmla="*/ 0 w 33"/>
                <a:gd name="T65" fmla="*/ 0 h 43"/>
                <a:gd name="T66" fmla="*/ 0 w 33"/>
                <a:gd name="T67" fmla="*/ 0 h 43"/>
                <a:gd name="T68" fmla="*/ 0 w 33"/>
                <a:gd name="T69" fmla="*/ 0 h 43"/>
                <a:gd name="T70" fmla="*/ 0 w 33"/>
                <a:gd name="T71" fmla="*/ 0 h 43"/>
                <a:gd name="T72" fmla="*/ 0 w 33"/>
                <a:gd name="T73" fmla="*/ 0 h 43"/>
                <a:gd name="T74" fmla="*/ 0 w 33"/>
                <a:gd name="T75" fmla="*/ 0 h 43"/>
                <a:gd name="T76" fmla="*/ 0 w 33"/>
                <a:gd name="T77" fmla="*/ 0 h 43"/>
                <a:gd name="T78" fmla="*/ 0 w 33"/>
                <a:gd name="T79" fmla="*/ 0 h 43"/>
                <a:gd name="T80" fmla="*/ 0 w 33"/>
                <a:gd name="T81" fmla="*/ 0 h 43"/>
                <a:gd name="T82" fmla="*/ 0 w 33"/>
                <a:gd name="T83" fmla="*/ 0 h 43"/>
                <a:gd name="T84" fmla="*/ 0 w 33"/>
                <a:gd name="T85" fmla="*/ 0 h 43"/>
                <a:gd name="T86" fmla="*/ 0 w 33"/>
                <a:gd name="T87" fmla="*/ 0 h 43"/>
                <a:gd name="T88" fmla="*/ 0 w 33"/>
                <a:gd name="T89" fmla="*/ 0 h 43"/>
                <a:gd name="T90" fmla="*/ 0 w 33"/>
                <a:gd name="T91" fmla="*/ 0 h 43"/>
                <a:gd name="T92" fmla="*/ 0 w 33"/>
                <a:gd name="T93" fmla="*/ 0 h 43"/>
                <a:gd name="T94" fmla="*/ 0 w 33"/>
                <a:gd name="T95" fmla="*/ 0 h 43"/>
                <a:gd name="T96" fmla="*/ 0 w 33"/>
                <a:gd name="T97" fmla="*/ 0 h 43"/>
                <a:gd name="T98" fmla="*/ 0 w 33"/>
                <a:gd name="T99" fmla="*/ 0 h 43"/>
                <a:gd name="T100" fmla="*/ 0 w 33"/>
                <a:gd name="T101" fmla="*/ 0 h 43"/>
                <a:gd name="T102" fmla="*/ 0 w 33"/>
                <a:gd name="T103" fmla="*/ 0 h 43"/>
                <a:gd name="T104" fmla="*/ 0 w 33"/>
                <a:gd name="T105" fmla="*/ 0 h 43"/>
                <a:gd name="T106" fmla="*/ 0 w 33"/>
                <a:gd name="T107" fmla="*/ 0 h 43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33" h="43">
                  <a:moveTo>
                    <a:pt x="8" y="43"/>
                  </a:moveTo>
                  <a:lnTo>
                    <a:pt x="8" y="43"/>
                  </a:lnTo>
                  <a:lnTo>
                    <a:pt x="8" y="42"/>
                  </a:lnTo>
                  <a:lnTo>
                    <a:pt x="7" y="42"/>
                  </a:lnTo>
                  <a:lnTo>
                    <a:pt x="7" y="41"/>
                  </a:lnTo>
                  <a:lnTo>
                    <a:pt x="6" y="41"/>
                  </a:lnTo>
                  <a:lnTo>
                    <a:pt x="6" y="40"/>
                  </a:lnTo>
                  <a:lnTo>
                    <a:pt x="5" y="40"/>
                  </a:lnTo>
                  <a:lnTo>
                    <a:pt x="5" y="39"/>
                  </a:lnTo>
                  <a:lnTo>
                    <a:pt x="4" y="38"/>
                  </a:lnTo>
                  <a:lnTo>
                    <a:pt x="3" y="35"/>
                  </a:lnTo>
                  <a:lnTo>
                    <a:pt x="1" y="31"/>
                  </a:lnTo>
                  <a:lnTo>
                    <a:pt x="1" y="30"/>
                  </a:lnTo>
                  <a:lnTo>
                    <a:pt x="1" y="29"/>
                  </a:lnTo>
                  <a:lnTo>
                    <a:pt x="1" y="28"/>
                  </a:lnTo>
                  <a:lnTo>
                    <a:pt x="0" y="27"/>
                  </a:lnTo>
                  <a:lnTo>
                    <a:pt x="0" y="26"/>
                  </a:lnTo>
                  <a:lnTo>
                    <a:pt x="0" y="25"/>
                  </a:lnTo>
                  <a:lnTo>
                    <a:pt x="0" y="21"/>
                  </a:lnTo>
                  <a:lnTo>
                    <a:pt x="0" y="20"/>
                  </a:lnTo>
                  <a:lnTo>
                    <a:pt x="0" y="19"/>
                  </a:lnTo>
                  <a:lnTo>
                    <a:pt x="0" y="18"/>
                  </a:lnTo>
                  <a:lnTo>
                    <a:pt x="0" y="17"/>
                  </a:lnTo>
                  <a:lnTo>
                    <a:pt x="0" y="16"/>
                  </a:lnTo>
                  <a:lnTo>
                    <a:pt x="1" y="15"/>
                  </a:lnTo>
                  <a:lnTo>
                    <a:pt x="1" y="14"/>
                  </a:lnTo>
                  <a:lnTo>
                    <a:pt x="1" y="13"/>
                  </a:lnTo>
                  <a:lnTo>
                    <a:pt x="1" y="12"/>
                  </a:lnTo>
                  <a:lnTo>
                    <a:pt x="1" y="11"/>
                  </a:lnTo>
                  <a:lnTo>
                    <a:pt x="2" y="10"/>
                  </a:lnTo>
                  <a:lnTo>
                    <a:pt x="2" y="9"/>
                  </a:lnTo>
                  <a:lnTo>
                    <a:pt x="3" y="7"/>
                  </a:lnTo>
                  <a:lnTo>
                    <a:pt x="3" y="6"/>
                  </a:lnTo>
                  <a:lnTo>
                    <a:pt x="4" y="6"/>
                  </a:lnTo>
                  <a:lnTo>
                    <a:pt x="4" y="5"/>
                  </a:lnTo>
                  <a:lnTo>
                    <a:pt x="5" y="4"/>
                  </a:lnTo>
                  <a:lnTo>
                    <a:pt x="5" y="3"/>
                  </a:lnTo>
                  <a:lnTo>
                    <a:pt x="6" y="3"/>
                  </a:lnTo>
                  <a:lnTo>
                    <a:pt x="6" y="2"/>
                  </a:lnTo>
                  <a:lnTo>
                    <a:pt x="7" y="1"/>
                  </a:lnTo>
                  <a:lnTo>
                    <a:pt x="7" y="0"/>
                  </a:lnTo>
                  <a:lnTo>
                    <a:pt x="8" y="0"/>
                  </a:lnTo>
                  <a:lnTo>
                    <a:pt x="33" y="0"/>
                  </a:lnTo>
                  <a:lnTo>
                    <a:pt x="32" y="0"/>
                  </a:lnTo>
                  <a:lnTo>
                    <a:pt x="31" y="0"/>
                  </a:lnTo>
                  <a:lnTo>
                    <a:pt x="26" y="1"/>
                  </a:lnTo>
                  <a:lnTo>
                    <a:pt x="20" y="4"/>
                  </a:lnTo>
                  <a:lnTo>
                    <a:pt x="19" y="5"/>
                  </a:lnTo>
                  <a:lnTo>
                    <a:pt x="18" y="5"/>
                  </a:lnTo>
                  <a:lnTo>
                    <a:pt x="18" y="6"/>
                  </a:lnTo>
                  <a:lnTo>
                    <a:pt x="17" y="6"/>
                  </a:lnTo>
                  <a:lnTo>
                    <a:pt x="16" y="7"/>
                  </a:lnTo>
                  <a:lnTo>
                    <a:pt x="15" y="9"/>
                  </a:lnTo>
                  <a:lnTo>
                    <a:pt x="13" y="12"/>
                  </a:lnTo>
                  <a:lnTo>
                    <a:pt x="13" y="13"/>
                  </a:lnTo>
                  <a:lnTo>
                    <a:pt x="13" y="14"/>
                  </a:lnTo>
                  <a:lnTo>
                    <a:pt x="12" y="15"/>
                  </a:lnTo>
                  <a:lnTo>
                    <a:pt x="12" y="16"/>
                  </a:lnTo>
                  <a:lnTo>
                    <a:pt x="12" y="17"/>
                  </a:lnTo>
                  <a:lnTo>
                    <a:pt x="11" y="18"/>
                  </a:lnTo>
                  <a:lnTo>
                    <a:pt x="11" y="19"/>
                  </a:lnTo>
                  <a:lnTo>
                    <a:pt x="11" y="20"/>
                  </a:lnTo>
                  <a:lnTo>
                    <a:pt x="11" y="21"/>
                  </a:lnTo>
                  <a:lnTo>
                    <a:pt x="11" y="23"/>
                  </a:lnTo>
                  <a:lnTo>
                    <a:pt x="11" y="24"/>
                  </a:lnTo>
                  <a:lnTo>
                    <a:pt x="11" y="25"/>
                  </a:lnTo>
                  <a:lnTo>
                    <a:pt x="12" y="25"/>
                  </a:lnTo>
                  <a:lnTo>
                    <a:pt x="12" y="26"/>
                  </a:lnTo>
                  <a:lnTo>
                    <a:pt x="12" y="27"/>
                  </a:lnTo>
                  <a:lnTo>
                    <a:pt x="12" y="28"/>
                  </a:lnTo>
                  <a:lnTo>
                    <a:pt x="13" y="29"/>
                  </a:lnTo>
                  <a:lnTo>
                    <a:pt x="13" y="30"/>
                  </a:lnTo>
                  <a:lnTo>
                    <a:pt x="14" y="31"/>
                  </a:lnTo>
                  <a:lnTo>
                    <a:pt x="14" y="32"/>
                  </a:lnTo>
                  <a:lnTo>
                    <a:pt x="14" y="33"/>
                  </a:lnTo>
                  <a:lnTo>
                    <a:pt x="15" y="34"/>
                  </a:lnTo>
                  <a:lnTo>
                    <a:pt x="16" y="35"/>
                  </a:lnTo>
                  <a:lnTo>
                    <a:pt x="23" y="41"/>
                  </a:lnTo>
                  <a:lnTo>
                    <a:pt x="24" y="41"/>
                  </a:lnTo>
                  <a:lnTo>
                    <a:pt x="32" y="43"/>
                  </a:lnTo>
                  <a:lnTo>
                    <a:pt x="33" y="43"/>
                  </a:lnTo>
                </a:path>
              </a:pathLst>
            </a:custGeom>
            <a:solidFill>
              <a:srgbClr val="E86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515" name="未知">
              <a:extLst>
                <a:ext uri="{FF2B5EF4-FFF2-40B4-BE49-F238E27FC236}">
                  <a16:creationId xmlns:a16="http://schemas.microsoft.com/office/drawing/2014/main" id="{3C06704D-B43B-BE25-02F1-1E523B87FE88}"/>
                </a:ext>
              </a:extLst>
            </p:cNvPr>
            <p:cNvSpPr>
              <a:spLocks/>
            </p:cNvSpPr>
            <p:nvPr/>
          </p:nvSpPr>
          <p:spPr bwMode="auto">
            <a:xfrm>
              <a:off x="831" y="1171"/>
              <a:ext cx="13" cy="17"/>
            </a:xfrm>
            <a:custGeom>
              <a:avLst/>
              <a:gdLst>
                <a:gd name="T0" fmla="*/ 0 w 33"/>
                <a:gd name="T1" fmla="*/ 0 h 43"/>
                <a:gd name="T2" fmla="*/ 0 w 33"/>
                <a:gd name="T3" fmla="*/ 0 h 43"/>
                <a:gd name="T4" fmla="*/ 0 w 33"/>
                <a:gd name="T5" fmla="*/ 0 h 43"/>
                <a:gd name="T6" fmla="*/ 0 w 33"/>
                <a:gd name="T7" fmla="*/ 0 h 43"/>
                <a:gd name="T8" fmla="*/ 0 w 33"/>
                <a:gd name="T9" fmla="*/ 0 h 43"/>
                <a:gd name="T10" fmla="*/ 0 w 33"/>
                <a:gd name="T11" fmla="*/ 0 h 43"/>
                <a:gd name="T12" fmla="*/ 0 w 33"/>
                <a:gd name="T13" fmla="*/ 0 h 43"/>
                <a:gd name="T14" fmla="*/ 0 w 33"/>
                <a:gd name="T15" fmla="*/ 0 h 43"/>
                <a:gd name="T16" fmla="*/ 0 w 33"/>
                <a:gd name="T17" fmla="*/ 0 h 43"/>
                <a:gd name="T18" fmla="*/ 0 w 33"/>
                <a:gd name="T19" fmla="*/ 0 h 43"/>
                <a:gd name="T20" fmla="*/ 0 w 33"/>
                <a:gd name="T21" fmla="*/ 0 h 43"/>
                <a:gd name="T22" fmla="*/ 0 w 33"/>
                <a:gd name="T23" fmla="*/ 0 h 43"/>
                <a:gd name="T24" fmla="*/ 0 w 33"/>
                <a:gd name="T25" fmla="*/ 0 h 43"/>
                <a:gd name="T26" fmla="*/ 0 w 33"/>
                <a:gd name="T27" fmla="*/ 0 h 43"/>
                <a:gd name="T28" fmla="*/ 0 w 33"/>
                <a:gd name="T29" fmla="*/ 0 h 43"/>
                <a:gd name="T30" fmla="*/ 0 w 33"/>
                <a:gd name="T31" fmla="*/ 0 h 43"/>
                <a:gd name="T32" fmla="*/ 0 w 33"/>
                <a:gd name="T33" fmla="*/ 0 h 43"/>
                <a:gd name="T34" fmla="*/ 0 w 33"/>
                <a:gd name="T35" fmla="*/ 0 h 43"/>
                <a:gd name="T36" fmla="*/ 0 w 33"/>
                <a:gd name="T37" fmla="*/ 0 h 43"/>
                <a:gd name="T38" fmla="*/ 0 w 33"/>
                <a:gd name="T39" fmla="*/ 0 h 43"/>
                <a:gd name="T40" fmla="*/ 0 w 33"/>
                <a:gd name="T41" fmla="*/ 0 h 43"/>
                <a:gd name="T42" fmla="*/ 0 w 33"/>
                <a:gd name="T43" fmla="*/ 0 h 43"/>
                <a:gd name="T44" fmla="*/ 0 w 33"/>
                <a:gd name="T45" fmla="*/ 0 h 43"/>
                <a:gd name="T46" fmla="*/ 0 w 33"/>
                <a:gd name="T47" fmla="*/ 0 h 43"/>
                <a:gd name="T48" fmla="*/ 0 w 33"/>
                <a:gd name="T49" fmla="*/ 0 h 43"/>
                <a:gd name="T50" fmla="*/ 0 w 33"/>
                <a:gd name="T51" fmla="*/ 0 h 43"/>
                <a:gd name="T52" fmla="*/ 0 w 33"/>
                <a:gd name="T53" fmla="*/ 0 h 43"/>
                <a:gd name="T54" fmla="*/ 0 w 33"/>
                <a:gd name="T55" fmla="*/ 0 h 43"/>
                <a:gd name="T56" fmla="*/ 0 w 33"/>
                <a:gd name="T57" fmla="*/ 0 h 43"/>
                <a:gd name="T58" fmla="*/ 0 w 33"/>
                <a:gd name="T59" fmla="*/ 0 h 43"/>
                <a:gd name="T60" fmla="*/ 0 w 33"/>
                <a:gd name="T61" fmla="*/ 0 h 43"/>
                <a:gd name="T62" fmla="*/ 0 w 33"/>
                <a:gd name="T63" fmla="*/ 0 h 43"/>
                <a:gd name="T64" fmla="*/ 0 w 33"/>
                <a:gd name="T65" fmla="*/ 0 h 43"/>
                <a:gd name="T66" fmla="*/ 0 w 33"/>
                <a:gd name="T67" fmla="*/ 0 h 43"/>
                <a:gd name="T68" fmla="*/ 0 w 33"/>
                <a:gd name="T69" fmla="*/ 0 h 43"/>
                <a:gd name="T70" fmla="*/ 0 w 33"/>
                <a:gd name="T71" fmla="*/ 0 h 43"/>
                <a:gd name="T72" fmla="*/ 0 w 33"/>
                <a:gd name="T73" fmla="*/ 0 h 43"/>
                <a:gd name="T74" fmla="*/ 0 w 33"/>
                <a:gd name="T75" fmla="*/ 0 h 43"/>
                <a:gd name="T76" fmla="*/ 0 w 33"/>
                <a:gd name="T77" fmla="*/ 0 h 43"/>
                <a:gd name="T78" fmla="*/ 0 w 33"/>
                <a:gd name="T79" fmla="*/ 0 h 43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0" t="0" r="r" b="b"/>
              <a:pathLst>
                <a:path w="33" h="43">
                  <a:moveTo>
                    <a:pt x="0" y="43"/>
                  </a:moveTo>
                  <a:lnTo>
                    <a:pt x="19" y="31"/>
                  </a:lnTo>
                  <a:lnTo>
                    <a:pt x="22" y="21"/>
                  </a:lnTo>
                  <a:lnTo>
                    <a:pt x="20" y="14"/>
                  </a:lnTo>
                  <a:lnTo>
                    <a:pt x="20" y="13"/>
                  </a:lnTo>
                  <a:lnTo>
                    <a:pt x="20" y="12"/>
                  </a:lnTo>
                  <a:lnTo>
                    <a:pt x="19" y="11"/>
                  </a:lnTo>
                  <a:lnTo>
                    <a:pt x="18" y="10"/>
                  </a:lnTo>
                  <a:lnTo>
                    <a:pt x="18" y="9"/>
                  </a:lnTo>
                  <a:lnTo>
                    <a:pt x="17" y="8"/>
                  </a:lnTo>
                  <a:lnTo>
                    <a:pt x="16" y="7"/>
                  </a:lnTo>
                  <a:lnTo>
                    <a:pt x="15" y="6"/>
                  </a:lnTo>
                  <a:lnTo>
                    <a:pt x="4" y="0"/>
                  </a:lnTo>
                  <a:lnTo>
                    <a:pt x="3" y="0"/>
                  </a:lnTo>
                  <a:lnTo>
                    <a:pt x="2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25" y="0"/>
                  </a:lnTo>
                  <a:lnTo>
                    <a:pt x="26" y="0"/>
                  </a:lnTo>
                  <a:lnTo>
                    <a:pt x="26" y="1"/>
                  </a:lnTo>
                  <a:lnTo>
                    <a:pt x="26" y="2"/>
                  </a:lnTo>
                  <a:lnTo>
                    <a:pt x="27" y="2"/>
                  </a:lnTo>
                  <a:lnTo>
                    <a:pt x="27" y="3"/>
                  </a:lnTo>
                  <a:lnTo>
                    <a:pt x="28" y="3"/>
                  </a:lnTo>
                  <a:lnTo>
                    <a:pt x="28" y="4"/>
                  </a:lnTo>
                  <a:lnTo>
                    <a:pt x="29" y="5"/>
                  </a:lnTo>
                  <a:lnTo>
                    <a:pt x="30" y="7"/>
                  </a:lnTo>
                  <a:lnTo>
                    <a:pt x="30" y="8"/>
                  </a:lnTo>
                  <a:lnTo>
                    <a:pt x="30" y="9"/>
                  </a:lnTo>
                  <a:lnTo>
                    <a:pt x="31" y="9"/>
                  </a:lnTo>
                  <a:lnTo>
                    <a:pt x="31" y="10"/>
                  </a:lnTo>
                  <a:lnTo>
                    <a:pt x="31" y="11"/>
                  </a:lnTo>
                  <a:lnTo>
                    <a:pt x="32" y="12"/>
                  </a:lnTo>
                  <a:lnTo>
                    <a:pt x="32" y="13"/>
                  </a:lnTo>
                  <a:lnTo>
                    <a:pt x="32" y="14"/>
                  </a:lnTo>
                  <a:lnTo>
                    <a:pt x="32" y="15"/>
                  </a:lnTo>
                  <a:lnTo>
                    <a:pt x="33" y="16"/>
                  </a:lnTo>
                  <a:lnTo>
                    <a:pt x="33" y="17"/>
                  </a:lnTo>
                  <a:lnTo>
                    <a:pt x="33" y="18"/>
                  </a:lnTo>
                  <a:lnTo>
                    <a:pt x="33" y="19"/>
                  </a:lnTo>
                  <a:lnTo>
                    <a:pt x="33" y="20"/>
                  </a:lnTo>
                  <a:lnTo>
                    <a:pt x="33" y="21"/>
                  </a:lnTo>
                  <a:lnTo>
                    <a:pt x="33" y="22"/>
                  </a:lnTo>
                  <a:lnTo>
                    <a:pt x="33" y="23"/>
                  </a:lnTo>
                  <a:lnTo>
                    <a:pt x="33" y="24"/>
                  </a:lnTo>
                  <a:lnTo>
                    <a:pt x="33" y="25"/>
                  </a:lnTo>
                  <a:lnTo>
                    <a:pt x="33" y="26"/>
                  </a:lnTo>
                  <a:lnTo>
                    <a:pt x="32" y="27"/>
                  </a:lnTo>
                  <a:lnTo>
                    <a:pt x="32" y="28"/>
                  </a:lnTo>
                  <a:lnTo>
                    <a:pt x="31" y="33"/>
                  </a:lnTo>
                  <a:lnTo>
                    <a:pt x="30" y="36"/>
                  </a:lnTo>
                  <a:lnTo>
                    <a:pt x="29" y="37"/>
                  </a:lnTo>
                  <a:lnTo>
                    <a:pt x="29" y="38"/>
                  </a:lnTo>
                  <a:lnTo>
                    <a:pt x="28" y="38"/>
                  </a:lnTo>
                  <a:lnTo>
                    <a:pt x="28" y="39"/>
                  </a:lnTo>
                  <a:lnTo>
                    <a:pt x="27" y="40"/>
                  </a:lnTo>
                  <a:lnTo>
                    <a:pt x="26" y="42"/>
                  </a:lnTo>
                  <a:lnTo>
                    <a:pt x="25" y="42"/>
                  </a:lnTo>
                  <a:lnTo>
                    <a:pt x="25" y="43"/>
                  </a:lnTo>
                </a:path>
              </a:pathLst>
            </a:custGeom>
            <a:solidFill>
              <a:srgbClr val="E86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516" name="未知">
              <a:extLst>
                <a:ext uri="{FF2B5EF4-FFF2-40B4-BE49-F238E27FC236}">
                  <a16:creationId xmlns:a16="http://schemas.microsoft.com/office/drawing/2014/main" id="{9E281250-A68E-A8B7-2898-B3AE24A56E25}"/>
                </a:ext>
              </a:extLst>
            </p:cNvPr>
            <p:cNvSpPr>
              <a:spLocks/>
            </p:cNvSpPr>
            <p:nvPr/>
          </p:nvSpPr>
          <p:spPr bwMode="auto">
            <a:xfrm>
              <a:off x="821" y="1166"/>
              <a:ext cx="20" cy="5"/>
            </a:xfrm>
            <a:custGeom>
              <a:avLst/>
              <a:gdLst>
                <a:gd name="T0" fmla="*/ 0 w 50"/>
                <a:gd name="T1" fmla="*/ 0 h 12"/>
                <a:gd name="T2" fmla="*/ 0 w 50"/>
                <a:gd name="T3" fmla="*/ 0 h 12"/>
                <a:gd name="T4" fmla="*/ 0 w 50"/>
                <a:gd name="T5" fmla="*/ 0 h 12"/>
                <a:gd name="T6" fmla="*/ 0 w 50"/>
                <a:gd name="T7" fmla="*/ 0 h 12"/>
                <a:gd name="T8" fmla="*/ 0 w 50"/>
                <a:gd name="T9" fmla="*/ 0 h 12"/>
                <a:gd name="T10" fmla="*/ 0 w 50"/>
                <a:gd name="T11" fmla="*/ 0 h 12"/>
                <a:gd name="T12" fmla="*/ 0 w 50"/>
                <a:gd name="T13" fmla="*/ 0 h 12"/>
                <a:gd name="T14" fmla="*/ 0 w 50"/>
                <a:gd name="T15" fmla="*/ 0 h 12"/>
                <a:gd name="T16" fmla="*/ 0 w 50"/>
                <a:gd name="T17" fmla="*/ 0 h 12"/>
                <a:gd name="T18" fmla="*/ 0 w 50"/>
                <a:gd name="T19" fmla="*/ 0 h 12"/>
                <a:gd name="T20" fmla="*/ 0 w 50"/>
                <a:gd name="T21" fmla="*/ 0 h 12"/>
                <a:gd name="T22" fmla="*/ 0 w 50"/>
                <a:gd name="T23" fmla="*/ 0 h 12"/>
                <a:gd name="T24" fmla="*/ 0 w 50"/>
                <a:gd name="T25" fmla="*/ 0 h 12"/>
                <a:gd name="T26" fmla="*/ 0 w 50"/>
                <a:gd name="T27" fmla="*/ 0 h 12"/>
                <a:gd name="T28" fmla="*/ 0 w 50"/>
                <a:gd name="T29" fmla="*/ 0 h 12"/>
                <a:gd name="T30" fmla="*/ 0 w 50"/>
                <a:gd name="T31" fmla="*/ 0 h 12"/>
                <a:gd name="T32" fmla="*/ 0 w 50"/>
                <a:gd name="T33" fmla="*/ 0 h 12"/>
                <a:gd name="T34" fmla="*/ 0 w 50"/>
                <a:gd name="T35" fmla="*/ 0 h 12"/>
                <a:gd name="T36" fmla="*/ 0 w 50"/>
                <a:gd name="T37" fmla="*/ 0 h 12"/>
                <a:gd name="T38" fmla="*/ 0 w 50"/>
                <a:gd name="T39" fmla="*/ 0 h 12"/>
                <a:gd name="T40" fmla="*/ 0 w 50"/>
                <a:gd name="T41" fmla="*/ 0 h 12"/>
                <a:gd name="T42" fmla="*/ 0 w 50"/>
                <a:gd name="T43" fmla="*/ 0 h 12"/>
                <a:gd name="T44" fmla="*/ 0 w 50"/>
                <a:gd name="T45" fmla="*/ 0 h 12"/>
                <a:gd name="T46" fmla="*/ 0 w 50"/>
                <a:gd name="T47" fmla="*/ 0 h 12"/>
                <a:gd name="T48" fmla="*/ 0 w 50"/>
                <a:gd name="T49" fmla="*/ 0 h 12"/>
                <a:gd name="T50" fmla="*/ 0 w 50"/>
                <a:gd name="T51" fmla="*/ 0 h 12"/>
                <a:gd name="T52" fmla="*/ 0 w 50"/>
                <a:gd name="T53" fmla="*/ 0 h 12"/>
                <a:gd name="T54" fmla="*/ 0 w 50"/>
                <a:gd name="T55" fmla="*/ 0 h 12"/>
                <a:gd name="T56" fmla="*/ 0 w 50"/>
                <a:gd name="T57" fmla="*/ 0 h 12"/>
                <a:gd name="T58" fmla="*/ 0 w 50"/>
                <a:gd name="T59" fmla="*/ 0 h 12"/>
                <a:gd name="T60" fmla="*/ 0 w 50"/>
                <a:gd name="T61" fmla="*/ 0 h 12"/>
                <a:gd name="T62" fmla="*/ 0 w 50"/>
                <a:gd name="T63" fmla="*/ 0 h 12"/>
                <a:gd name="T64" fmla="*/ 0 w 50"/>
                <a:gd name="T65" fmla="*/ 0 h 12"/>
                <a:gd name="T66" fmla="*/ 0 w 50"/>
                <a:gd name="T67" fmla="*/ 0 h 12"/>
                <a:gd name="T68" fmla="*/ 0 w 50"/>
                <a:gd name="T69" fmla="*/ 0 h 12"/>
                <a:gd name="T70" fmla="*/ 0 w 50"/>
                <a:gd name="T71" fmla="*/ 0 h 12"/>
                <a:gd name="T72" fmla="*/ 0 w 50"/>
                <a:gd name="T73" fmla="*/ 0 h 12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50" h="12">
                  <a:moveTo>
                    <a:pt x="0" y="12"/>
                  </a:moveTo>
                  <a:lnTo>
                    <a:pt x="1" y="11"/>
                  </a:lnTo>
                  <a:lnTo>
                    <a:pt x="2" y="10"/>
                  </a:lnTo>
                  <a:lnTo>
                    <a:pt x="3" y="9"/>
                  </a:lnTo>
                  <a:lnTo>
                    <a:pt x="3" y="8"/>
                  </a:lnTo>
                  <a:lnTo>
                    <a:pt x="5" y="7"/>
                  </a:lnTo>
                  <a:lnTo>
                    <a:pt x="9" y="4"/>
                  </a:lnTo>
                  <a:lnTo>
                    <a:pt x="10" y="4"/>
                  </a:lnTo>
                  <a:lnTo>
                    <a:pt x="11" y="3"/>
                  </a:lnTo>
                  <a:lnTo>
                    <a:pt x="12" y="3"/>
                  </a:lnTo>
                  <a:lnTo>
                    <a:pt x="13" y="2"/>
                  </a:lnTo>
                  <a:lnTo>
                    <a:pt x="15" y="2"/>
                  </a:lnTo>
                  <a:lnTo>
                    <a:pt x="22" y="0"/>
                  </a:lnTo>
                  <a:lnTo>
                    <a:pt x="24" y="0"/>
                  </a:lnTo>
                  <a:lnTo>
                    <a:pt x="25" y="0"/>
                  </a:lnTo>
                  <a:lnTo>
                    <a:pt x="26" y="0"/>
                  </a:lnTo>
                  <a:lnTo>
                    <a:pt x="28" y="0"/>
                  </a:lnTo>
                  <a:lnTo>
                    <a:pt x="29" y="0"/>
                  </a:lnTo>
                  <a:lnTo>
                    <a:pt x="30" y="1"/>
                  </a:lnTo>
                  <a:lnTo>
                    <a:pt x="31" y="1"/>
                  </a:lnTo>
                  <a:lnTo>
                    <a:pt x="33" y="1"/>
                  </a:lnTo>
                  <a:lnTo>
                    <a:pt x="34" y="1"/>
                  </a:lnTo>
                  <a:lnTo>
                    <a:pt x="35" y="2"/>
                  </a:lnTo>
                  <a:lnTo>
                    <a:pt x="36" y="2"/>
                  </a:lnTo>
                  <a:lnTo>
                    <a:pt x="38" y="3"/>
                  </a:lnTo>
                  <a:lnTo>
                    <a:pt x="39" y="3"/>
                  </a:lnTo>
                  <a:lnTo>
                    <a:pt x="40" y="4"/>
                  </a:lnTo>
                  <a:lnTo>
                    <a:pt x="41" y="4"/>
                  </a:lnTo>
                  <a:lnTo>
                    <a:pt x="42" y="5"/>
                  </a:lnTo>
                  <a:lnTo>
                    <a:pt x="43" y="6"/>
                  </a:lnTo>
                  <a:lnTo>
                    <a:pt x="44" y="7"/>
                  </a:lnTo>
                  <a:lnTo>
                    <a:pt x="45" y="7"/>
                  </a:lnTo>
                  <a:lnTo>
                    <a:pt x="46" y="8"/>
                  </a:lnTo>
                  <a:lnTo>
                    <a:pt x="47" y="9"/>
                  </a:lnTo>
                  <a:lnTo>
                    <a:pt x="48" y="10"/>
                  </a:lnTo>
                  <a:lnTo>
                    <a:pt x="49" y="11"/>
                  </a:lnTo>
                  <a:lnTo>
                    <a:pt x="50" y="12"/>
                  </a:lnTo>
                </a:path>
              </a:pathLst>
            </a:custGeom>
            <a:solidFill>
              <a:srgbClr val="E86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517" name="未知">
              <a:extLst>
                <a:ext uri="{FF2B5EF4-FFF2-40B4-BE49-F238E27FC236}">
                  <a16:creationId xmlns:a16="http://schemas.microsoft.com/office/drawing/2014/main" id="{48C6EBFB-D3A9-DBD3-0605-0BCFC57EE33D}"/>
                </a:ext>
              </a:extLst>
            </p:cNvPr>
            <p:cNvSpPr>
              <a:spLocks/>
            </p:cNvSpPr>
            <p:nvPr/>
          </p:nvSpPr>
          <p:spPr bwMode="auto">
            <a:xfrm>
              <a:off x="822" y="1171"/>
              <a:ext cx="17" cy="17"/>
            </a:xfrm>
            <a:custGeom>
              <a:avLst/>
              <a:gdLst>
                <a:gd name="T0" fmla="*/ 0 w 44"/>
                <a:gd name="T1" fmla="*/ 0 h 43"/>
                <a:gd name="T2" fmla="*/ 0 w 44"/>
                <a:gd name="T3" fmla="*/ 0 h 43"/>
                <a:gd name="T4" fmla="*/ 0 w 44"/>
                <a:gd name="T5" fmla="*/ 0 h 43"/>
                <a:gd name="T6" fmla="*/ 0 w 44"/>
                <a:gd name="T7" fmla="*/ 0 h 43"/>
                <a:gd name="T8" fmla="*/ 0 w 44"/>
                <a:gd name="T9" fmla="*/ 0 h 43"/>
                <a:gd name="T10" fmla="*/ 0 w 44"/>
                <a:gd name="T11" fmla="*/ 0 h 43"/>
                <a:gd name="T12" fmla="*/ 0 w 44"/>
                <a:gd name="T13" fmla="*/ 0 h 43"/>
                <a:gd name="T14" fmla="*/ 0 w 44"/>
                <a:gd name="T15" fmla="*/ 0 h 43"/>
                <a:gd name="T16" fmla="*/ 0 w 44"/>
                <a:gd name="T17" fmla="*/ 0 h 43"/>
                <a:gd name="T18" fmla="*/ 0 w 44"/>
                <a:gd name="T19" fmla="*/ 0 h 4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4" h="43">
                  <a:moveTo>
                    <a:pt x="7" y="6"/>
                  </a:moveTo>
                  <a:lnTo>
                    <a:pt x="22" y="0"/>
                  </a:lnTo>
                  <a:lnTo>
                    <a:pt x="23" y="0"/>
                  </a:lnTo>
                  <a:lnTo>
                    <a:pt x="44" y="21"/>
                  </a:lnTo>
                  <a:lnTo>
                    <a:pt x="44" y="22"/>
                  </a:lnTo>
                  <a:lnTo>
                    <a:pt x="22" y="43"/>
                  </a:lnTo>
                  <a:lnTo>
                    <a:pt x="21" y="43"/>
                  </a:lnTo>
                  <a:lnTo>
                    <a:pt x="0" y="21"/>
                  </a:lnTo>
                  <a:lnTo>
                    <a:pt x="0" y="20"/>
                  </a:lnTo>
                  <a:lnTo>
                    <a:pt x="7" y="6"/>
                  </a:lnTo>
                  <a:close/>
                </a:path>
              </a:pathLst>
            </a:custGeom>
            <a:noFill/>
            <a:ln w="635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518" name="未知">
              <a:extLst>
                <a:ext uri="{FF2B5EF4-FFF2-40B4-BE49-F238E27FC236}">
                  <a16:creationId xmlns:a16="http://schemas.microsoft.com/office/drawing/2014/main" id="{C7866777-4C3C-5868-FB69-A95DC6E409D0}"/>
                </a:ext>
              </a:extLst>
            </p:cNvPr>
            <p:cNvSpPr>
              <a:spLocks/>
            </p:cNvSpPr>
            <p:nvPr/>
          </p:nvSpPr>
          <p:spPr bwMode="auto">
            <a:xfrm>
              <a:off x="817" y="1166"/>
              <a:ext cx="27" cy="26"/>
            </a:xfrm>
            <a:custGeom>
              <a:avLst/>
              <a:gdLst>
                <a:gd name="T0" fmla="*/ 0 w 66"/>
                <a:gd name="T1" fmla="*/ 0 h 66"/>
                <a:gd name="T2" fmla="*/ 0 w 66"/>
                <a:gd name="T3" fmla="*/ 0 h 66"/>
                <a:gd name="T4" fmla="*/ 0 w 66"/>
                <a:gd name="T5" fmla="*/ 0 h 66"/>
                <a:gd name="T6" fmla="*/ 0 w 66"/>
                <a:gd name="T7" fmla="*/ 0 h 66"/>
                <a:gd name="T8" fmla="*/ 0 w 66"/>
                <a:gd name="T9" fmla="*/ 0 h 66"/>
                <a:gd name="T10" fmla="*/ 0 w 66"/>
                <a:gd name="T11" fmla="*/ 0 h 66"/>
                <a:gd name="T12" fmla="*/ 0 w 66"/>
                <a:gd name="T13" fmla="*/ 0 h 66"/>
                <a:gd name="T14" fmla="*/ 0 w 66"/>
                <a:gd name="T15" fmla="*/ 0 h 6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66" h="66">
                  <a:moveTo>
                    <a:pt x="0" y="33"/>
                  </a:moveTo>
                  <a:lnTo>
                    <a:pt x="33" y="66"/>
                  </a:lnTo>
                  <a:lnTo>
                    <a:pt x="34" y="66"/>
                  </a:lnTo>
                  <a:lnTo>
                    <a:pt x="66" y="33"/>
                  </a:lnTo>
                  <a:lnTo>
                    <a:pt x="66" y="31"/>
                  </a:lnTo>
                  <a:lnTo>
                    <a:pt x="33" y="0"/>
                  </a:lnTo>
                  <a:lnTo>
                    <a:pt x="32" y="0"/>
                  </a:lnTo>
                  <a:lnTo>
                    <a:pt x="0" y="33"/>
                  </a:lnTo>
                  <a:close/>
                </a:path>
              </a:pathLst>
            </a:custGeom>
            <a:noFill/>
            <a:ln w="635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519" name="未知">
              <a:extLst>
                <a:ext uri="{FF2B5EF4-FFF2-40B4-BE49-F238E27FC236}">
                  <a16:creationId xmlns:a16="http://schemas.microsoft.com/office/drawing/2014/main" id="{17B1C95F-40D0-BC02-FD8B-1CD14EA12F6E}"/>
                </a:ext>
              </a:extLst>
            </p:cNvPr>
            <p:cNvSpPr>
              <a:spLocks/>
            </p:cNvSpPr>
            <p:nvPr/>
          </p:nvSpPr>
          <p:spPr bwMode="auto">
            <a:xfrm>
              <a:off x="762" y="1105"/>
              <a:ext cx="43" cy="45"/>
            </a:xfrm>
            <a:custGeom>
              <a:avLst/>
              <a:gdLst>
                <a:gd name="T0" fmla="*/ 0 w 109"/>
                <a:gd name="T1" fmla="*/ 0 h 111"/>
                <a:gd name="T2" fmla="*/ 0 w 109"/>
                <a:gd name="T3" fmla="*/ 0 h 111"/>
                <a:gd name="T4" fmla="*/ 0 w 109"/>
                <a:gd name="T5" fmla="*/ 0 h 111"/>
                <a:gd name="T6" fmla="*/ 0 w 109"/>
                <a:gd name="T7" fmla="*/ 0 h 111"/>
                <a:gd name="T8" fmla="*/ 0 w 109"/>
                <a:gd name="T9" fmla="*/ 0 h 111"/>
                <a:gd name="T10" fmla="*/ 0 w 109"/>
                <a:gd name="T11" fmla="*/ 0 h 111"/>
                <a:gd name="T12" fmla="*/ 0 w 109"/>
                <a:gd name="T13" fmla="*/ 0 h 111"/>
                <a:gd name="T14" fmla="*/ 0 w 109"/>
                <a:gd name="T15" fmla="*/ 0 h 111"/>
                <a:gd name="T16" fmla="*/ 0 w 109"/>
                <a:gd name="T17" fmla="*/ 0 h 111"/>
                <a:gd name="T18" fmla="*/ 0 w 109"/>
                <a:gd name="T19" fmla="*/ 0 h 111"/>
                <a:gd name="T20" fmla="*/ 0 w 109"/>
                <a:gd name="T21" fmla="*/ 0 h 111"/>
                <a:gd name="T22" fmla="*/ 0 w 109"/>
                <a:gd name="T23" fmla="*/ 0 h 111"/>
                <a:gd name="T24" fmla="*/ 0 w 109"/>
                <a:gd name="T25" fmla="*/ 0 h 111"/>
                <a:gd name="T26" fmla="*/ 0 w 109"/>
                <a:gd name="T27" fmla="*/ 0 h 111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09" h="111">
                  <a:moveTo>
                    <a:pt x="91" y="74"/>
                  </a:moveTo>
                  <a:lnTo>
                    <a:pt x="109" y="111"/>
                  </a:lnTo>
                  <a:lnTo>
                    <a:pt x="91" y="74"/>
                  </a:lnTo>
                  <a:lnTo>
                    <a:pt x="44" y="35"/>
                  </a:lnTo>
                  <a:lnTo>
                    <a:pt x="43" y="35"/>
                  </a:lnTo>
                  <a:lnTo>
                    <a:pt x="42" y="36"/>
                  </a:lnTo>
                  <a:lnTo>
                    <a:pt x="0" y="0"/>
                  </a:lnTo>
                  <a:lnTo>
                    <a:pt x="42" y="36"/>
                  </a:lnTo>
                  <a:lnTo>
                    <a:pt x="42" y="37"/>
                  </a:lnTo>
                  <a:lnTo>
                    <a:pt x="83" y="84"/>
                  </a:lnTo>
                  <a:lnTo>
                    <a:pt x="85" y="86"/>
                  </a:lnTo>
                  <a:lnTo>
                    <a:pt x="91" y="74"/>
                  </a:lnTo>
                  <a:close/>
                </a:path>
              </a:pathLst>
            </a:custGeom>
            <a:blipFill dpi="0" rotWithShape="0">
              <a:blip r:embed="rId26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520" name="未知">
              <a:extLst>
                <a:ext uri="{FF2B5EF4-FFF2-40B4-BE49-F238E27FC236}">
                  <a16:creationId xmlns:a16="http://schemas.microsoft.com/office/drawing/2014/main" id="{34D56FD3-15A9-8315-DF25-041E5DB304CD}"/>
                </a:ext>
              </a:extLst>
            </p:cNvPr>
            <p:cNvSpPr>
              <a:spLocks/>
            </p:cNvSpPr>
            <p:nvPr/>
          </p:nvSpPr>
          <p:spPr bwMode="auto">
            <a:xfrm>
              <a:off x="791" y="1118"/>
              <a:ext cx="27" cy="37"/>
            </a:xfrm>
            <a:custGeom>
              <a:avLst/>
              <a:gdLst>
                <a:gd name="T0" fmla="*/ 0 w 67"/>
                <a:gd name="T1" fmla="*/ 0 h 93"/>
                <a:gd name="T2" fmla="*/ 0 w 67"/>
                <a:gd name="T3" fmla="*/ 0 h 93"/>
                <a:gd name="T4" fmla="*/ 0 w 67"/>
                <a:gd name="T5" fmla="*/ 0 h 93"/>
                <a:gd name="T6" fmla="*/ 0 w 67"/>
                <a:gd name="T7" fmla="*/ 0 h 93"/>
                <a:gd name="T8" fmla="*/ 0 w 67"/>
                <a:gd name="T9" fmla="*/ 0 h 93"/>
                <a:gd name="T10" fmla="*/ 0 w 67"/>
                <a:gd name="T11" fmla="*/ 0 h 93"/>
                <a:gd name="T12" fmla="*/ 0 w 67"/>
                <a:gd name="T13" fmla="*/ 0 h 93"/>
                <a:gd name="T14" fmla="*/ 0 w 67"/>
                <a:gd name="T15" fmla="*/ 0 h 93"/>
                <a:gd name="T16" fmla="*/ 0 w 67"/>
                <a:gd name="T17" fmla="*/ 0 h 93"/>
                <a:gd name="T18" fmla="*/ 0 w 67"/>
                <a:gd name="T19" fmla="*/ 0 h 93"/>
                <a:gd name="T20" fmla="*/ 0 w 67"/>
                <a:gd name="T21" fmla="*/ 0 h 9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67" h="93">
                  <a:moveTo>
                    <a:pt x="22" y="58"/>
                  </a:moveTo>
                  <a:lnTo>
                    <a:pt x="24" y="55"/>
                  </a:lnTo>
                  <a:lnTo>
                    <a:pt x="67" y="93"/>
                  </a:lnTo>
                  <a:lnTo>
                    <a:pt x="24" y="55"/>
                  </a:lnTo>
                  <a:lnTo>
                    <a:pt x="24" y="54"/>
                  </a:lnTo>
                  <a:lnTo>
                    <a:pt x="17" y="42"/>
                  </a:lnTo>
                  <a:lnTo>
                    <a:pt x="11" y="54"/>
                  </a:lnTo>
                  <a:lnTo>
                    <a:pt x="0" y="0"/>
                  </a:lnTo>
                  <a:lnTo>
                    <a:pt x="11" y="54"/>
                  </a:lnTo>
                  <a:lnTo>
                    <a:pt x="21" y="58"/>
                  </a:lnTo>
                  <a:lnTo>
                    <a:pt x="22" y="58"/>
                  </a:lnTo>
                  <a:close/>
                </a:path>
              </a:pathLst>
            </a:custGeom>
            <a:blipFill dpi="0" rotWithShape="0">
              <a:blip r:embed="rId27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521" name="未知">
              <a:extLst>
                <a:ext uri="{FF2B5EF4-FFF2-40B4-BE49-F238E27FC236}">
                  <a16:creationId xmlns:a16="http://schemas.microsoft.com/office/drawing/2014/main" id="{8A183E2F-380F-AC12-5313-11D0CF754EB6}"/>
                </a:ext>
              </a:extLst>
            </p:cNvPr>
            <p:cNvSpPr>
              <a:spLocks/>
            </p:cNvSpPr>
            <p:nvPr/>
          </p:nvSpPr>
          <p:spPr bwMode="auto">
            <a:xfrm>
              <a:off x="779" y="1119"/>
              <a:ext cx="22" cy="22"/>
            </a:xfrm>
            <a:custGeom>
              <a:avLst/>
              <a:gdLst>
                <a:gd name="T0" fmla="*/ 0 w 56"/>
                <a:gd name="T1" fmla="*/ 0 h 55"/>
                <a:gd name="T2" fmla="*/ 0 w 56"/>
                <a:gd name="T3" fmla="*/ 0 h 55"/>
                <a:gd name="T4" fmla="*/ 0 w 56"/>
                <a:gd name="T5" fmla="*/ 0 h 55"/>
                <a:gd name="T6" fmla="*/ 0 w 56"/>
                <a:gd name="T7" fmla="*/ 0 h 55"/>
                <a:gd name="T8" fmla="*/ 0 w 56"/>
                <a:gd name="T9" fmla="*/ 0 h 55"/>
                <a:gd name="T10" fmla="*/ 0 w 56"/>
                <a:gd name="T11" fmla="*/ 0 h 55"/>
                <a:gd name="T12" fmla="*/ 0 w 56"/>
                <a:gd name="T13" fmla="*/ 0 h 55"/>
                <a:gd name="T14" fmla="*/ 0 w 56"/>
                <a:gd name="T15" fmla="*/ 0 h 55"/>
                <a:gd name="T16" fmla="*/ 0 w 56"/>
                <a:gd name="T17" fmla="*/ 0 h 55"/>
                <a:gd name="T18" fmla="*/ 0 w 56"/>
                <a:gd name="T19" fmla="*/ 0 h 55"/>
                <a:gd name="T20" fmla="*/ 0 w 56"/>
                <a:gd name="T21" fmla="*/ 0 h 55"/>
                <a:gd name="T22" fmla="*/ 0 w 56"/>
                <a:gd name="T23" fmla="*/ 0 h 55"/>
                <a:gd name="T24" fmla="*/ 0 w 56"/>
                <a:gd name="T25" fmla="*/ 0 h 55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56" h="55">
                  <a:moveTo>
                    <a:pt x="26" y="36"/>
                  </a:moveTo>
                  <a:lnTo>
                    <a:pt x="53" y="55"/>
                  </a:lnTo>
                  <a:lnTo>
                    <a:pt x="54" y="55"/>
                  </a:lnTo>
                  <a:lnTo>
                    <a:pt x="56" y="52"/>
                  </a:lnTo>
                  <a:lnTo>
                    <a:pt x="56" y="51"/>
                  </a:lnTo>
                  <a:lnTo>
                    <a:pt x="15" y="7"/>
                  </a:lnTo>
                  <a:lnTo>
                    <a:pt x="2" y="0"/>
                  </a:lnTo>
                  <a:lnTo>
                    <a:pt x="1" y="0"/>
                  </a:lnTo>
                  <a:lnTo>
                    <a:pt x="0" y="1"/>
                  </a:lnTo>
                  <a:lnTo>
                    <a:pt x="0" y="2"/>
                  </a:lnTo>
                  <a:lnTo>
                    <a:pt x="26" y="36"/>
                  </a:lnTo>
                  <a:close/>
                </a:path>
              </a:pathLst>
            </a:custGeom>
            <a:noFill/>
            <a:ln w="635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522" name="未知">
              <a:extLst>
                <a:ext uri="{FF2B5EF4-FFF2-40B4-BE49-F238E27FC236}">
                  <a16:creationId xmlns:a16="http://schemas.microsoft.com/office/drawing/2014/main" id="{426BE121-E222-5331-69F1-668F4FCC3897}"/>
                </a:ext>
              </a:extLst>
            </p:cNvPr>
            <p:cNvSpPr>
              <a:spLocks/>
            </p:cNvSpPr>
            <p:nvPr/>
          </p:nvSpPr>
          <p:spPr bwMode="auto">
            <a:xfrm>
              <a:off x="720" y="1099"/>
              <a:ext cx="111" cy="110"/>
            </a:xfrm>
            <a:custGeom>
              <a:avLst/>
              <a:gdLst>
                <a:gd name="T0" fmla="*/ 0 w 276"/>
                <a:gd name="T1" fmla="*/ 0 h 275"/>
                <a:gd name="T2" fmla="*/ 0 w 276"/>
                <a:gd name="T3" fmla="*/ 0 h 275"/>
                <a:gd name="T4" fmla="*/ 0 w 276"/>
                <a:gd name="T5" fmla="*/ 0 h 275"/>
                <a:gd name="T6" fmla="*/ 0 w 276"/>
                <a:gd name="T7" fmla="*/ 0 h 275"/>
                <a:gd name="T8" fmla="*/ 0 w 276"/>
                <a:gd name="T9" fmla="*/ 0 h 275"/>
                <a:gd name="T10" fmla="*/ 0 w 276"/>
                <a:gd name="T11" fmla="*/ 0 h 275"/>
                <a:gd name="T12" fmla="*/ 0 w 276"/>
                <a:gd name="T13" fmla="*/ 0 h 275"/>
                <a:gd name="T14" fmla="*/ 0 w 276"/>
                <a:gd name="T15" fmla="*/ 0 h 275"/>
                <a:gd name="T16" fmla="*/ 0 w 276"/>
                <a:gd name="T17" fmla="*/ 0 h 275"/>
                <a:gd name="T18" fmla="*/ 0 w 276"/>
                <a:gd name="T19" fmla="*/ 0 h 275"/>
                <a:gd name="T20" fmla="*/ 0 w 276"/>
                <a:gd name="T21" fmla="*/ 0 h 275"/>
                <a:gd name="T22" fmla="*/ 0 w 276"/>
                <a:gd name="T23" fmla="*/ 0 h 27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276" h="275">
                  <a:moveTo>
                    <a:pt x="36" y="242"/>
                  </a:moveTo>
                  <a:lnTo>
                    <a:pt x="234" y="54"/>
                  </a:lnTo>
                  <a:lnTo>
                    <a:pt x="243" y="34"/>
                  </a:lnTo>
                  <a:lnTo>
                    <a:pt x="276" y="275"/>
                  </a:lnTo>
                  <a:lnTo>
                    <a:pt x="243" y="34"/>
                  </a:lnTo>
                  <a:lnTo>
                    <a:pt x="243" y="32"/>
                  </a:lnTo>
                  <a:lnTo>
                    <a:pt x="232" y="19"/>
                  </a:lnTo>
                  <a:lnTo>
                    <a:pt x="20" y="231"/>
                  </a:lnTo>
                  <a:lnTo>
                    <a:pt x="0" y="0"/>
                  </a:lnTo>
                  <a:lnTo>
                    <a:pt x="20" y="231"/>
                  </a:lnTo>
                  <a:lnTo>
                    <a:pt x="34" y="242"/>
                  </a:lnTo>
                  <a:lnTo>
                    <a:pt x="36" y="242"/>
                  </a:lnTo>
                  <a:close/>
                </a:path>
              </a:pathLst>
            </a:custGeom>
            <a:blipFill dpi="0" rotWithShape="0">
              <a:blip r:embed="rId28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523" name="未知">
              <a:extLst>
                <a:ext uri="{FF2B5EF4-FFF2-40B4-BE49-F238E27FC236}">
                  <a16:creationId xmlns:a16="http://schemas.microsoft.com/office/drawing/2014/main" id="{FF86E6F4-191D-7F23-BD4F-F300ED6D6986}"/>
                </a:ext>
              </a:extLst>
            </p:cNvPr>
            <p:cNvSpPr>
              <a:spLocks/>
            </p:cNvSpPr>
            <p:nvPr/>
          </p:nvSpPr>
          <p:spPr bwMode="auto">
            <a:xfrm>
              <a:off x="716" y="1094"/>
              <a:ext cx="105" cy="105"/>
            </a:xfrm>
            <a:custGeom>
              <a:avLst/>
              <a:gdLst>
                <a:gd name="T0" fmla="*/ 0 w 262"/>
                <a:gd name="T1" fmla="*/ 0 h 262"/>
                <a:gd name="T2" fmla="*/ 0 w 262"/>
                <a:gd name="T3" fmla="*/ 0 h 262"/>
                <a:gd name="T4" fmla="*/ 0 w 262"/>
                <a:gd name="T5" fmla="*/ 0 h 262"/>
                <a:gd name="T6" fmla="*/ 0 w 262"/>
                <a:gd name="T7" fmla="*/ 0 h 262"/>
                <a:gd name="T8" fmla="*/ 0 w 262"/>
                <a:gd name="T9" fmla="*/ 0 h 262"/>
                <a:gd name="T10" fmla="*/ 0 w 262"/>
                <a:gd name="T11" fmla="*/ 0 h 262"/>
                <a:gd name="T12" fmla="*/ 0 w 262"/>
                <a:gd name="T13" fmla="*/ 0 h 262"/>
                <a:gd name="T14" fmla="*/ 0 w 262"/>
                <a:gd name="T15" fmla="*/ 0 h 262"/>
                <a:gd name="T16" fmla="*/ 0 w 262"/>
                <a:gd name="T17" fmla="*/ 0 h 262"/>
                <a:gd name="T18" fmla="*/ 0 w 262"/>
                <a:gd name="T19" fmla="*/ 0 h 262"/>
                <a:gd name="T20" fmla="*/ 0 w 262"/>
                <a:gd name="T21" fmla="*/ 0 h 262"/>
                <a:gd name="T22" fmla="*/ 0 w 262"/>
                <a:gd name="T23" fmla="*/ 0 h 262"/>
                <a:gd name="T24" fmla="*/ 0 w 262"/>
                <a:gd name="T25" fmla="*/ 0 h 262"/>
                <a:gd name="T26" fmla="*/ 0 w 262"/>
                <a:gd name="T27" fmla="*/ 0 h 262"/>
                <a:gd name="T28" fmla="*/ 0 w 262"/>
                <a:gd name="T29" fmla="*/ 0 h 262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262" h="262">
                  <a:moveTo>
                    <a:pt x="243" y="30"/>
                  </a:moveTo>
                  <a:lnTo>
                    <a:pt x="262" y="262"/>
                  </a:lnTo>
                  <a:lnTo>
                    <a:pt x="243" y="30"/>
                  </a:lnTo>
                  <a:lnTo>
                    <a:pt x="242" y="30"/>
                  </a:lnTo>
                  <a:lnTo>
                    <a:pt x="240" y="30"/>
                  </a:lnTo>
                  <a:lnTo>
                    <a:pt x="239" y="30"/>
                  </a:lnTo>
                  <a:lnTo>
                    <a:pt x="237" y="30"/>
                  </a:lnTo>
                  <a:lnTo>
                    <a:pt x="40" y="218"/>
                  </a:lnTo>
                  <a:lnTo>
                    <a:pt x="30" y="238"/>
                  </a:lnTo>
                  <a:lnTo>
                    <a:pt x="0" y="0"/>
                  </a:lnTo>
                  <a:lnTo>
                    <a:pt x="30" y="238"/>
                  </a:lnTo>
                  <a:lnTo>
                    <a:pt x="30" y="240"/>
                  </a:lnTo>
                  <a:lnTo>
                    <a:pt x="31" y="241"/>
                  </a:lnTo>
                  <a:lnTo>
                    <a:pt x="31" y="242"/>
                  </a:lnTo>
                  <a:lnTo>
                    <a:pt x="243" y="30"/>
                  </a:lnTo>
                  <a:close/>
                </a:path>
              </a:pathLst>
            </a:custGeom>
            <a:blipFill dpi="0" rotWithShape="0">
              <a:blip r:embed="rId10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524" name="未知">
              <a:extLst>
                <a:ext uri="{FF2B5EF4-FFF2-40B4-BE49-F238E27FC236}">
                  <a16:creationId xmlns:a16="http://schemas.microsoft.com/office/drawing/2014/main" id="{D60F1FF9-1A56-43B8-8844-AB76ECE2D4E8}"/>
                </a:ext>
              </a:extLst>
            </p:cNvPr>
            <p:cNvSpPr>
              <a:spLocks/>
            </p:cNvSpPr>
            <p:nvPr/>
          </p:nvSpPr>
          <p:spPr bwMode="auto">
            <a:xfrm>
              <a:off x="728" y="1106"/>
              <a:ext cx="89" cy="89"/>
            </a:xfrm>
            <a:custGeom>
              <a:avLst/>
              <a:gdLst>
                <a:gd name="T0" fmla="*/ 0 w 224"/>
                <a:gd name="T1" fmla="*/ 0 h 223"/>
                <a:gd name="T2" fmla="*/ 0 w 224"/>
                <a:gd name="T3" fmla="*/ 0 h 223"/>
                <a:gd name="T4" fmla="*/ 0 w 224"/>
                <a:gd name="T5" fmla="*/ 0 h 223"/>
                <a:gd name="T6" fmla="*/ 0 w 224"/>
                <a:gd name="T7" fmla="*/ 0 h 223"/>
                <a:gd name="T8" fmla="*/ 0 w 224"/>
                <a:gd name="T9" fmla="*/ 0 h 223"/>
                <a:gd name="T10" fmla="*/ 0 w 224"/>
                <a:gd name="T11" fmla="*/ 0 h 223"/>
                <a:gd name="T12" fmla="*/ 0 w 224"/>
                <a:gd name="T13" fmla="*/ 0 h 223"/>
                <a:gd name="T14" fmla="*/ 0 w 224"/>
                <a:gd name="T15" fmla="*/ 0 h 223"/>
                <a:gd name="T16" fmla="*/ 0 w 224"/>
                <a:gd name="T17" fmla="*/ 0 h 223"/>
                <a:gd name="T18" fmla="*/ 0 w 224"/>
                <a:gd name="T19" fmla="*/ 0 h 223"/>
                <a:gd name="T20" fmla="*/ 0 w 224"/>
                <a:gd name="T21" fmla="*/ 0 h 223"/>
                <a:gd name="T22" fmla="*/ 0 w 224"/>
                <a:gd name="T23" fmla="*/ 0 h 223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224" h="223">
                  <a:moveTo>
                    <a:pt x="4" y="219"/>
                  </a:moveTo>
                  <a:lnTo>
                    <a:pt x="0" y="208"/>
                  </a:lnTo>
                  <a:lnTo>
                    <a:pt x="0" y="207"/>
                  </a:lnTo>
                  <a:lnTo>
                    <a:pt x="189" y="9"/>
                  </a:lnTo>
                  <a:lnTo>
                    <a:pt x="209" y="0"/>
                  </a:lnTo>
                  <a:lnTo>
                    <a:pt x="210" y="0"/>
                  </a:lnTo>
                  <a:lnTo>
                    <a:pt x="224" y="15"/>
                  </a:lnTo>
                  <a:lnTo>
                    <a:pt x="224" y="16"/>
                  </a:lnTo>
                  <a:lnTo>
                    <a:pt x="35" y="214"/>
                  </a:lnTo>
                  <a:lnTo>
                    <a:pt x="15" y="223"/>
                  </a:lnTo>
                  <a:lnTo>
                    <a:pt x="14" y="223"/>
                  </a:lnTo>
                  <a:lnTo>
                    <a:pt x="4" y="219"/>
                  </a:lnTo>
                  <a:close/>
                </a:path>
              </a:pathLst>
            </a:custGeom>
            <a:noFill/>
            <a:ln w="635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525" name="未知">
              <a:extLst>
                <a:ext uri="{FF2B5EF4-FFF2-40B4-BE49-F238E27FC236}">
                  <a16:creationId xmlns:a16="http://schemas.microsoft.com/office/drawing/2014/main" id="{CA5CD6E3-65B9-20AB-2A78-B4748BECDA9B}"/>
                </a:ext>
              </a:extLst>
            </p:cNvPr>
            <p:cNvSpPr>
              <a:spLocks/>
            </p:cNvSpPr>
            <p:nvPr/>
          </p:nvSpPr>
          <p:spPr bwMode="auto">
            <a:xfrm>
              <a:off x="774" y="1138"/>
              <a:ext cx="2" cy="23"/>
            </a:xfrm>
            <a:custGeom>
              <a:avLst/>
              <a:gdLst>
                <a:gd name="T0" fmla="*/ 0 w 6"/>
                <a:gd name="T1" fmla="*/ 0 h 57"/>
                <a:gd name="T2" fmla="*/ 0 w 6"/>
                <a:gd name="T3" fmla="*/ 0 h 57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6" h="57">
                  <a:moveTo>
                    <a:pt x="0" y="0"/>
                  </a:moveTo>
                  <a:lnTo>
                    <a:pt x="6" y="57"/>
                  </a:lnTo>
                </a:path>
              </a:pathLst>
            </a:custGeom>
            <a:noFill/>
            <a:ln w="3175" cmpd="sng">
              <a:solidFill>
                <a:srgbClr val="6666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526" name="未知">
              <a:extLst>
                <a:ext uri="{FF2B5EF4-FFF2-40B4-BE49-F238E27FC236}">
                  <a16:creationId xmlns:a16="http://schemas.microsoft.com/office/drawing/2014/main" id="{113E202C-E278-E022-048D-C89616C9761C}"/>
                </a:ext>
              </a:extLst>
            </p:cNvPr>
            <p:cNvSpPr>
              <a:spLocks/>
            </p:cNvSpPr>
            <p:nvPr/>
          </p:nvSpPr>
          <p:spPr bwMode="auto">
            <a:xfrm>
              <a:off x="775" y="1138"/>
              <a:ext cx="2" cy="23"/>
            </a:xfrm>
            <a:custGeom>
              <a:avLst/>
              <a:gdLst>
                <a:gd name="T0" fmla="*/ 0 w 5"/>
                <a:gd name="T1" fmla="*/ 0 h 57"/>
                <a:gd name="T2" fmla="*/ 0 w 5"/>
                <a:gd name="T3" fmla="*/ 0 h 57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5" h="57">
                  <a:moveTo>
                    <a:pt x="0" y="0"/>
                  </a:moveTo>
                  <a:lnTo>
                    <a:pt x="5" y="57"/>
                  </a:lnTo>
                </a:path>
              </a:pathLst>
            </a:custGeom>
            <a:noFill/>
            <a:ln w="3175" cmpd="sng">
              <a:solidFill>
                <a:srgbClr val="BEBEBE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527" name="未知">
              <a:extLst>
                <a:ext uri="{FF2B5EF4-FFF2-40B4-BE49-F238E27FC236}">
                  <a16:creationId xmlns:a16="http://schemas.microsoft.com/office/drawing/2014/main" id="{8A8BFC9C-7E6A-4A8F-19BB-112B012AB568}"/>
                </a:ext>
              </a:extLst>
            </p:cNvPr>
            <p:cNvSpPr>
              <a:spLocks/>
            </p:cNvSpPr>
            <p:nvPr/>
          </p:nvSpPr>
          <p:spPr bwMode="auto">
            <a:xfrm>
              <a:off x="754" y="1158"/>
              <a:ext cx="2" cy="23"/>
            </a:xfrm>
            <a:custGeom>
              <a:avLst/>
              <a:gdLst>
                <a:gd name="T0" fmla="*/ 0 w 5"/>
                <a:gd name="T1" fmla="*/ 0 h 57"/>
                <a:gd name="T2" fmla="*/ 0 w 5"/>
                <a:gd name="T3" fmla="*/ 0 h 57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5" h="57">
                  <a:moveTo>
                    <a:pt x="0" y="0"/>
                  </a:moveTo>
                  <a:lnTo>
                    <a:pt x="5" y="57"/>
                  </a:lnTo>
                </a:path>
              </a:pathLst>
            </a:custGeom>
            <a:noFill/>
            <a:ln w="3175" cmpd="sng">
              <a:solidFill>
                <a:srgbClr val="6666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528" name="未知">
              <a:extLst>
                <a:ext uri="{FF2B5EF4-FFF2-40B4-BE49-F238E27FC236}">
                  <a16:creationId xmlns:a16="http://schemas.microsoft.com/office/drawing/2014/main" id="{0E939380-CC91-B67F-455A-2FA286B02E54}"/>
                </a:ext>
              </a:extLst>
            </p:cNvPr>
            <p:cNvSpPr>
              <a:spLocks/>
            </p:cNvSpPr>
            <p:nvPr/>
          </p:nvSpPr>
          <p:spPr bwMode="auto">
            <a:xfrm>
              <a:off x="755" y="1158"/>
              <a:ext cx="2" cy="23"/>
            </a:xfrm>
            <a:custGeom>
              <a:avLst/>
              <a:gdLst>
                <a:gd name="T0" fmla="*/ 0 w 6"/>
                <a:gd name="T1" fmla="*/ 0 h 57"/>
                <a:gd name="T2" fmla="*/ 0 w 6"/>
                <a:gd name="T3" fmla="*/ 0 h 57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6" h="57">
                  <a:moveTo>
                    <a:pt x="0" y="0"/>
                  </a:moveTo>
                  <a:lnTo>
                    <a:pt x="6" y="57"/>
                  </a:lnTo>
                </a:path>
              </a:pathLst>
            </a:custGeom>
            <a:noFill/>
            <a:ln w="3175" cmpd="sng">
              <a:solidFill>
                <a:srgbClr val="BEBEBE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529" name="未知">
              <a:extLst>
                <a:ext uri="{FF2B5EF4-FFF2-40B4-BE49-F238E27FC236}">
                  <a16:creationId xmlns:a16="http://schemas.microsoft.com/office/drawing/2014/main" id="{E1E9CF8C-C4B6-7507-F7FB-27E925B52AAB}"/>
                </a:ext>
              </a:extLst>
            </p:cNvPr>
            <p:cNvSpPr>
              <a:spLocks/>
            </p:cNvSpPr>
            <p:nvPr/>
          </p:nvSpPr>
          <p:spPr bwMode="auto">
            <a:xfrm>
              <a:off x="743" y="1168"/>
              <a:ext cx="2" cy="23"/>
            </a:xfrm>
            <a:custGeom>
              <a:avLst/>
              <a:gdLst>
                <a:gd name="T0" fmla="*/ 0 w 5"/>
                <a:gd name="T1" fmla="*/ 0 h 57"/>
                <a:gd name="T2" fmla="*/ 0 w 5"/>
                <a:gd name="T3" fmla="*/ 0 h 57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5" h="57">
                  <a:moveTo>
                    <a:pt x="0" y="0"/>
                  </a:moveTo>
                  <a:lnTo>
                    <a:pt x="5" y="57"/>
                  </a:lnTo>
                </a:path>
              </a:pathLst>
            </a:custGeom>
            <a:noFill/>
            <a:ln w="3175" cmpd="sng">
              <a:solidFill>
                <a:srgbClr val="6666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530" name="未知">
              <a:extLst>
                <a:ext uri="{FF2B5EF4-FFF2-40B4-BE49-F238E27FC236}">
                  <a16:creationId xmlns:a16="http://schemas.microsoft.com/office/drawing/2014/main" id="{F82A6F5D-8351-4F3A-2FA3-279A2C9EBA72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" y="1168"/>
              <a:ext cx="2" cy="23"/>
            </a:xfrm>
            <a:custGeom>
              <a:avLst/>
              <a:gdLst>
                <a:gd name="T0" fmla="*/ 0 w 5"/>
                <a:gd name="T1" fmla="*/ 0 h 57"/>
                <a:gd name="T2" fmla="*/ 0 w 5"/>
                <a:gd name="T3" fmla="*/ 0 h 57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5" h="57">
                  <a:moveTo>
                    <a:pt x="0" y="0"/>
                  </a:moveTo>
                  <a:lnTo>
                    <a:pt x="5" y="57"/>
                  </a:lnTo>
                </a:path>
              </a:pathLst>
            </a:custGeom>
            <a:noFill/>
            <a:ln w="3175" cmpd="sng">
              <a:solidFill>
                <a:srgbClr val="BEBEBE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531" name="未知">
              <a:extLst>
                <a:ext uri="{FF2B5EF4-FFF2-40B4-BE49-F238E27FC236}">
                  <a16:creationId xmlns:a16="http://schemas.microsoft.com/office/drawing/2014/main" id="{D17B15A3-D26F-2826-FBA5-3C015CF196C1}"/>
                </a:ext>
              </a:extLst>
            </p:cNvPr>
            <p:cNvSpPr>
              <a:spLocks/>
            </p:cNvSpPr>
            <p:nvPr/>
          </p:nvSpPr>
          <p:spPr bwMode="auto">
            <a:xfrm>
              <a:off x="764" y="1148"/>
              <a:ext cx="2" cy="23"/>
            </a:xfrm>
            <a:custGeom>
              <a:avLst/>
              <a:gdLst>
                <a:gd name="T0" fmla="*/ 0 w 5"/>
                <a:gd name="T1" fmla="*/ 0 h 57"/>
                <a:gd name="T2" fmla="*/ 0 w 5"/>
                <a:gd name="T3" fmla="*/ 0 h 57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5" h="57">
                  <a:moveTo>
                    <a:pt x="0" y="0"/>
                  </a:moveTo>
                  <a:lnTo>
                    <a:pt x="5" y="57"/>
                  </a:lnTo>
                </a:path>
              </a:pathLst>
            </a:custGeom>
            <a:noFill/>
            <a:ln w="3175" cmpd="sng">
              <a:solidFill>
                <a:srgbClr val="6666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532" name="未知">
              <a:extLst>
                <a:ext uri="{FF2B5EF4-FFF2-40B4-BE49-F238E27FC236}">
                  <a16:creationId xmlns:a16="http://schemas.microsoft.com/office/drawing/2014/main" id="{77A75166-ED64-E53B-1333-2C1552C2FDF8}"/>
                </a:ext>
              </a:extLst>
            </p:cNvPr>
            <p:cNvSpPr>
              <a:spLocks/>
            </p:cNvSpPr>
            <p:nvPr/>
          </p:nvSpPr>
          <p:spPr bwMode="auto">
            <a:xfrm>
              <a:off x="765" y="1148"/>
              <a:ext cx="2" cy="23"/>
            </a:xfrm>
            <a:custGeom>
              <a:avLst/>
              <a:gdLst>
                <a:gd name="T0" fmla="*/ 0 w 6"/>
                <a:gd name="T1" fmla="*/ 0 h 57"/>
                <a:gd name="T2" fmla="*/ 0 w 6"/>
                <a:gd name="T3" fmla="*/ 0 h 57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6" h="57">
                  <a:moveTo>
                    <a:pt x="0" y="0"/>
                  </a:moveTo>
                  <a:lnTo>
                    <a:pt x="6" y="57"/>
                  </a:lnTo>
                </a:path>
              </a:pathLst>
            </a:custGeom>
            <a:noFill/>
            <a:ln w="3175" cmpd="sng">
              <a:solidFill>
                <a:srgbClr val="BEBEBE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533" name="未知">
              <a:extLst>
                <a:ext uri="{FF2B5EF4-FFF2-40B4-BE49-F238E27FC236}">
                  <a16:creationId xmlns:a16="http://schemas.microsoft.com/office/drawing/2014/main" id="{F803EA1A-D012-4D9C-DA32-E9DE3097DC31}"/>
                </a:ext>
              </a:extLst>
            </p:cNvPr>
            <p:cNvSpPr>
              <a:spLocks/>
            </p:cNvSpPr>
            <p:nvPr/>
          </p:nvSpPr>
          <p:spPr bwMode="auto">
            <a:xfrm>
              <a:off x="783" y="1129"/>
              <a:ext cx="2" cy="22"/>
            </a:xfrm>
            <a:custGeom>
              <a:avLst/>
              <a:gdLst>
                <a:gd name="T0" fmla="*/ 0 w 5"/>
                <a:gd name="T1" fmla="*/ 0 h 57"/>
                <a:gd name="T2" fmla="*/ 0 w 5"/>
                <a:gd name="T3" fmla="*/ 0 h 57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5" h="57">
                  <a:moveTo>
                    <a:pt x="0" y="0"/>
                  </a:moveTo>
                  <a:lnTo>
                    <a:pt x="5" y="57"/>
                  </a:lnTo>
                </a:path>
              </a:pathLst>
            </a:custGeom>
            <a:noFill/>
            <a:ln w="3175" cmpd="sng">
              <a:solidFill>
                <a:srgbClr val="6666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534" name="未知">
              <a:extLst>
                <a:ext uri="{FF2B5EF4-FFF2-40B4-BE49-F238E27FC236}">
                  <a16:creationId xmlns:a16="http://schemas.microsoft.com/office/drawing/2014/main" id="{AB9DB0B2-7AB2-5798-00ED-1761FDA5B131}"/>
                </a:ext>
              </a:extLst>
            </p:cNvPr>
            <p:cNvSpPr>
              <a:spLocks/>
            </p:cNvSpPr>
            <p:nvPr/>
          </p:nvSpPr>
          <p:spPr bwMode="auto">
            <a:xfrm>
              <a:off x="784" y="1129"/>
              <a:ext cx="2" cy="22"/>
            </a:xfrm>
            <a:custGeom>
              <a:avLst/>
              <a:gdLst>
                <a:gd name="T0" fmla="*/ 0 w 5"/>
                <a:gd name="T1" fmla="*/ 0 h 57"/>
                <a:gd name="T2" fmla="*/ 0 w 5"/>
                <a:gd name="T3" fmla="*/ 0 h 57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5" h="57">
                  <a:moveTo>
                    <a:pt x="0" y="0"/>
                  </a:moveTo>
                  <a:lnTo>
                    <a:pt x="5" y="57"/>
                  </a:lnTo>
                </a:path>
              </a:pathLst>
            </a:custGeom>
            <a:noFill/>
            <a:ln w="3175" cmpd="sng">
              <a:solidFill>
                <a:srgbClr val="BEBEBE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535" name="未知">
              <a:extLst>
                <a:ext uri="{FF2B5EF4-FFF2-40B4-BE49-F238E27FC236}">
                  <a16:creationId xmlns:a16="http://schemas.microsoft.com/office/drawing/2014/main" id="{2DE381AF-0BB5-F456-920A-1ED705BE54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4" y="1166"/>
              <a:ext cx="251" cy="250"/>
            </a:xfrm>
            <a:custGeom>
              <a:avLst/>
              <a:gdLst>
                <a:gd name="T0" fmla="*/ 0 w 627"/>
                <a:gd name="T1" fmla="*/ 0 h 626"/>
                <a:gd name="T2" fmla="*/ 0 w 627"/>
                <a:gd name="T3" fmla="*/ 0 h 626"/>
                <a:gd name="T4" fmla="*/ 0 w 627"/>
                <a:gd name="T5" fmla="*/ 0 h 626"/>
                <a:gd name="T6" fmla="*/ 0 w 627"/>
                <a:gd name="T7" fmla="*/ 0 h 626"/>
                <a:gd name="T8" fmla="*/ 0 w 627"/>
                <a:gd name="T9" fmla="*/ 0 h 626"/>
                <a:gd name="T10" fmla="*/ 0 w 627"/>
                <a:gd name="T11" fmla="*/ 0 h 626"/>
                <a:gd name="T12" fmla="*/ 0 w 627"/>
                <a:gd name="T13" fmla="*/ 0 h 626"/>
                <a:gd name="T14" fmla="*/ 0 w 627"/>
                <a:gd name="T15" fmla="*/ 0 h 626"/>
                <a:gd name="T16" fmla="*/ 0 w 627"/>
                <a:gd name="T17" fmla="*/ 0 h 626"/>
                <a:gd name="T18" fmla="*/ 0 w 627"/>
                <a:gd name="T19" fmla="*/ 0 h 626"/>
                <a:gd name="T20" fmla="*/ 0 w 627"/>
                <a:gd name="T21" fmla="*/ 0 h 626"/>
                <a:gd name="T22" fmla="*/ 0 w 627"/>
                <a:gd name="T23" fmla="*/ 0 h 626"/>
                <a:gd name="T24" fmla="*/ 0 w 627"/>
                <a:gd name="T25" fmla="*/ 0 h 626"/>
                <a:gd name="T26" fmla="*/ 0 w 627"/>
                <a:gd name="T27" fmla="*/ 0 h 626"/>
                <a:gd name="T28" fmla="*/ 0 w 627"/>
                <a:gd name="T29" fmla="*/ 0 h 626"/>
                <a:gd name="T30" fmla="*/ 0 w 627"/>
                <a:gd name="T31" fmla="*/ 0 h 626"/>
                <a:gd name="T32" fmla="*/ 0 w 627"/>
                <a:gd name="T33" fmla="*/ 0 h 626"/>
                <a:gd name="T34" fmla="*/ 0 w 627"/>
                <a:gd name="T35" fmla="*/ 0 h 62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627" h="626">
                  <a:moveTo>
                    <a:pt x="94" y="546"/>
                  </a:moveTo>
                  <a:lnTo>
                    <a:pt x="535" y="109"/>
                  </a:lnTo>
                  <a:lnTo>
                    <a:pt x="548" y="82"/>
                  </a:lnTo>
                  <a:lnTo>
                    <a:pt x="627" y="626"/>
                  </a:lnTo>
                  <a:lnTo>
                    <a:pt x="548" y="82"/>
                  </a:lnTo>
                  <a:lnTo>
                    <a:pt x="548" y="79"/>
                  </a:lnTo>
                  <a:lnTo>
                    <a:pt x="508" y="33"/>
                  </a:lnTo>
                  <a:lnTo>
                    <a:pt x="498" y="31"/>
                  </a:lnTo>
                  <a:lnTo>
                    <a:pt x="495" y="32"/>
                  </a:lnTo>
                  <a:lnTo>
                    <a:pt x="426" y="88"/>
                  </a:lnTo>
                  <a:lnTo>
                    <a:pt x="34" y="480"/>
                  </a:lnTo>
                  <a:lnTo>
                    <a:pt x="34" y="490"/>
                  </a:lnTo>
                  <a:lnTo>
                    <a:pt x="0" y="0"/>
                  </a:lnTo>
                  <a:lnTo>
                    <a:pt x="34" y="490"/>
                  </a:lnTo>
                  <a:lnTo>
                    <a:pt x="34" y="493"/>
                  </a:lnTo>
                  <a:lnTo>
                    <a:pt x="69" y="544"/>
                  </a:lnTo>
                  <a:lnTo>
                    <a:pt x="90" y="546"/>
                  </a:lnTo>
                  <a:lnTo>
                    <a:pt x="94" y="546"/>
                  </a:lnTo>
                  <a:close/>
                </a:path>
              </a:pathLst>
            </a:custGeom>
            <a:blipFill dpi="0" rotWithShape="0">
              <a:blip r:embed="rId29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536" name="未知">
              <a:extLst>
                <a:ext uri="{FF2B5EF4-FFF2-40B4-BE49-F238E27FC236}">
                  <a16:creationId xmlns:a16="http://schemas.microsoft.com/office/drawing/2014/main" id="{9AE403B0-3F87-81FA-A5A1-A5566935FA68}"/>
                </a:ext>
              </a:extLst>
            </p:cNvPr>
            <p:cNvSpPr>
              <a:spLocks/>
            </p:cNvSpPr>
            <p:nvPr/>
          </p:nvSpPr>
          <p:spPr bwMode="auto">
            <a:xfrm>
              <a:off x="515" y="1146"/>
              <a:ext cx="225" cy="225"/>
            </a:xfrm>
            <a:custGeom>
              <a:avLst/>
              <a:gdLst>
                <a:gd name="T0" fmla="*/ 0 w 562"/>
                <a:gd name="T1" fmla="*/ 0 h 563"/>
                <a:gd name="T2" fmla="*/ 0 w 562"/>
                <a:gd name="T3" fmla="*/ 0 h 563"/>
                <a:gd name="T4" fmla="*/ 0 w 562"/>
                <a:gd name="T5" fmla="*/ 0 h 563"/>
                <a:gd name="T6" fmla="*/ 0 w 562"/>
                <a:gd name="T7" fmla="*/ 0 h 563"/>
                <a:gd name="T8" fmla="*/ 0 w 562"/>
                <a:gd name="T9" fmla="*/ 0 h 563"/>
                <a:gd name="T10" fmla="*/ 0 w 562"/>
                <a:gd name="T11" fmla="*/ 0 h 563"/>
                <a:gd name="T12" fmla="*/ 0 w 562"/>
                <a:gd name="T13" fmla="*/ 0 h 563"/>
                <a:gd name="T14" fmla="*/ 0 w 562"/>
                <a:gd name="T15" fmla="*/ 0 h 563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562" h="563">
                  <a:moveTo>
                    <a:pt x="473" y="138"/>
                  </a:moveTo>
                  <a:lnTo>
                    <a:pt x="562" y="563"/>
                  </a:lnTo>
                  <a:lnTo>
                    <a:pt x="473" y="138"/>
                  </a:lnTo>
                  <a:lnTo>
                    <a:pt x="94" y="501"/>
                  </a:lnTo>
                  <a:lnTo>
                    <a:pt x="82" y="529"/>
                  </a:lnTo>
                  <a:lnTo>
                    <a:pt x="0" y="0"/>
                  </a:lnTo>
                  <a:lnTo>
                    <a:pt x="82" y="529"/>
                  </a:lnTo>
                  <a:lnTo>
                    <a:pt x="473" y="138"/>
                  </a:lnTo>
                  <a:close/>
                </a:path>
              </a:pathLst>
            </a:custGeom>
            <a:blipFill dpi="0" rotWithShape="0">
              <a:blip r:embed="rId30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537" name="未知">
              <a:extLst>
                <a:ext uri="{FF2B5EF4-FFF2-40B4-BE49-F238E27FC236}">
                  <a16:creationId xmlns:a16="http://schemas.microsoft.com/office/drawing/2014/main" id="{0D5B7706-35CB-C6B8-56C0-F7A364C2DF21}"/>
                </a:ext>
              </a:extLst>
            </p:cNvPr>
            <p:cNvSpPr>
              <a:spLocks/>
            </p:cNvSpPr>
            <p:nvPr/>
          </p:nvSpPr>
          <p:spPr bwMode="auto">
            <a:xfrm>
              <a:off x="720" y="1152"/>
              <a:ext cx="101" cy="101"/>
            </a:xfrm>
            <a:custGeom>
              <a:avLst/>
              <a:gdLst>
                <a:gd name="T0" fmla="*/ 0 w 252"/>
                <a:gd name="T1" fmla="*/ 0 h 253"/>
                <a:gd name="T2" fmla="*/ 0 w 252"/>
                <a:gd name="T3" fmla="*/ 0 h 253"/>
                <a:gd name="T4" fmla="*/ 0 w 252"/>
                <a:gd name="T5" fmla="*/ 0 h 253"/>
                <a:gd name="T6" fmla="*/ 0 w 252"/>
                <a:gd name="T7" fmla="*/ 0 h 253"/>
                <a:gd name="T8" fmla="*/ 0 w 252"/>
                <a:gd name="T9" fmla="*/ 0 h 253"/>
                <a:gd name="T10" fmla="*/ 0 w 252"/>
                <a:gd name="T11" fmla="*/ 0 h 253"/>
                <a:gd name="T12" fmla="*/ 0 w 252"/>
                <a:gd name="T13" fmla="*/ 0 h 253"/>
                <a:gd name="T14" fmla="*/ 0 w 252"/>
                <a:gd name="T15" fmla="*/ 0 h 253"/>
                <a:gd name="T16" fmla="*/ 0 w 252"/>
                <a:gd name="T17" fmla="*/ 0 h 253"/>
                <a:gd name="T18" fmla="*/ 0 w 252"/>
                <a:gd name="T19" fmla="*/ 0 h 253"/>
                <a:gd name="T20" fmla="*/ 0 w 252"/>
                <a:gd name="T21" fmla="*/ 0 h 25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252" h="253">
                  <a:moveTo>
                    <a:pt x="232" y="152"/>
                  </a:moveTo>
                  <a:lnTo>
                    <a:pt x="252" y="253"/>
                  </a:lnTo>
                  <a:lnTo>
                    <a:pt x="232" y="152"/>
                  </a:lnTo>
                  <a:lnTo>
                    <a:pt x="94" y="21"/>
                  </a:lnTo>
                  <a:lnTo>
                    <a:pt x="19" y="97"/>
                  </a:lnTo>
                  <a:lnTo>
                    <a:pt x="0" y="0"/>
                  </a:lnTo>
                  <a:lnTo>
                    <a:pt x="19" y="97"/>
                  </a:lnTo>
                  <a:lnTo>
                    <a:pt x="58" y="138"/>
                  </a:lnTo>
                  <a:lnTo>
                    <a:pt x="109" y="125"/>
                  </a:lnTo>
                  <a:lnTo>
                    <a:pt x="206" y="171"/>
                  </a:lnTo>
                  <a:lnTo>
                    <a:pt x="232" y="152"/>
                  </a:lnTo>
                  <a:close/>
                </a:path>
              </a:pathLst>
            </a:custGeom>
            <a:blipFill dpi="0" rotWithShape="0">
              <a:blip r:embed="rId31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538" name="未知">
              <a:extLst>
                <a:ext uri="{FF2B5EF4-FFF2-40B4-BE49-F238E27FC236}">
                  <a16:creationId xmlns:a16="http://schemas.microsoft.com/office/drawing/2014/main" id="{3FAB57DC-6FFF-930F-7C35-BA6091F04863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" y="1128"/>
              <a:ext cx="70" cy="70"/>
            </a:xfrm>
            <a:custGeom>
              <a:avLst/>
              <a:gdLst>
                <a:gd name="T0" fmla="*/ 0 w 175"/>
                <a:gd name="T1" fmla="*/ 0 h 175"/>
                <a:gd name="T2" fmla="*/ 0 w 175"/>
                <a:gd name="T3" fmla="*/ 0 h 175"/>
                <a:gd name="T4" fmla="*/ 0 w 175"/>
                <a:gd name="T5" fmla="*/ 0 h 175"/>
                <a:gd name="T6" fmla="*/ 0 w 175"/>
                <a:gd name="T7" fmla="*/ 0 h 175"/>
                <a:gd name="T8" fmla="*/ 0 w 175"/>
                <a:gd name="T9" fmla="*/ 0 h 175"/>
                <a:gd name="T10" fmla="*/ 0 w 175"/>
                <a:gd name="T11" fmla="*/ 0 h 175"/>
                <a:gd name="T12" fmla="*/ 0 w 175"/>
                <a:gd name="T13" fmla="*/ 0 h 175"/>
                <a:gd name="T14" fmla="*/ 0 w 175"/>
                <a:gd name="T15" fmla="*/ 0 h 175"/>
                <a:gd name="T16" fmla="*/ 0 w 175"/>
                <a:gd name="T17" fmla="*/ 0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5">
                  <a:moveTo>
                    <a:pt x="153" y="80"/>
                  </a:moveTo>
                  <a:lnTo>
                    <a:pt x="175" y="175"/>
                  </a:lnTo>
                  <a:lnTo>
                    <a:pt x="153" y="80"/>
                  </a:lnTo>
                  <a:lnTo>
                    <a:pt x="128" y="56"/>
                  </a:lnTo>
                  <a:lnTo>
                    <a:pt x="65" y="143"/>
                  </a:lnTo>
                  <a:lnTo>
                    <a:pt x="0" y="0"/>
                  </a:lnTo>
                  <a:lnTo>
                    <a:pt x="65" y="143"/>
                  </a:lnTo>
                  <a:lnTo>
                    <a:pt x="78" y="156"/>
                  </a:lnTo>
                  <a:lnTo>
                    <a:pt x="153" y="80"/>
                  </a:lnTo>
                  <a:close/>
                </a:path>
              </a:pathLst>
            </a:custGeom>
            <a:blipFill dpi="0" rotWithShape="0">
              <a:blip r:embed="rId32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539" name="未知">
              <a:extLst>
                <a:ext uri="{FF2B5EF4-FFF2-40B4-BE49-F238E27FC236}">
                  <a16:creationId xmlns:a16="http://schemas.microsoft.com/office/drawing/2014/main" id="{E2701DDC-6D96-8B3E-01C9-7665344B4AFA}"/>
                </a:ext>
              </a:extLst>
            </p:cNvPr>
            <p:cNvSpPr>
              <a:spLocks/>
            </p:cNvSpPr>
            <p:nvPr/>
          </p:nvSpPr>
          <p:spPr bwMode="auto">
            <a:xfrm>
              <a:off x="723" y="1151"/>
              <a:ext cx="90" cy="69"/>
            </a:xfrm>
            <a:custGeom>
              <a:avLst/>
              <a:gdLst>
                <a:gd name="T0" fmla="*/ 0 w 226"/>
                <a:gd name="T1" fmla="*/ 0 h 174"/>
                <a:gd name="T2" fmla="*/ 0 w 226"/>
                <a:gd name="T3" fmla="*/ 0 h 174"/>
                <a:gd name="T4" fmla="*/ 0 w 226"/>
                <a:gd name="T5" fmla="*/ 0 h 174"/>
                <a:gd name="T6" fmla="*/ 0 w 226"/>
                <a:gd name="T7" fmla="*/ 0 h 174"/>
                <a:gd name="T8" fmla="*/ 0 w 226"/>
                <a:gd name="T9" fmla="*/ 0 h 174"/>
                <a:gd name="T10" fmla="*/ 0 w 226"/>
                <a:gd name="T11" fmla="*/ 0 h 174"/>
                <a:gd name="T12" fmla="*/ 0 w 226"/>
                <a:gd name="T13" fmla="*/ 0 h 174"/>
                <a:gd name="T14" fmla="*/ 0 w 226"/>
                <a:gd name="T15" fmla="*/ 0 h 174"/>
                <a:gd name="T16" fmla="*/ 0 w 226"/>
                <a:gd name="T17" fmla="*/ 0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26" h="174">
                  <a:moveTo>
                    <a:pt x="0" y="87"/>
                  </a:moveTo>
                  <a:lnTo>
                    <a:pt x="52" y="141"/>
                  </a:lnTo>
                  <a:lnTo>
                    <a:pt x="56" y="141"/>
                  </a:lnTo>
                  <a:lnTo>
                    <a:pt x="61" y="140"/>
                  </a:lnTo>
                  <a:lnTo>
                    <a:pt x="103" y="128"/>
                  </a:lnTo>
                  <a:lnTo>
                    <a:pt x="200" y="174"/>
                  </a:lnTo>
                  <a:lnTo>
                    <a:pt x="226" y="155"/>
                  </a:lnTo>
                  <a:lnTo>
                    <a:pt x="63" y="0"/>
                  </a:lnTo>
                  <a:lnTo>
                    <a:pt x="0" y="87"/>
                  </a:lnTo>
                  <a:close/>
                </a:path>
              </a:pathLst>
            </a:custGeom>
            <a:noFill/>
            <a:ln w="635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540" name="未知">
              <a:extLst>
                <a:ext uri="{FF2B5EF4-FFF2-40B4-BE49-F238E27FC236}">
                  <a16:creationId xmlns:a16="http://schemas.microsoft.com/office/drawing/2014/main" id="{E0417229-13A2-D549-F0BB-E33B213759D0}"/>
                </a:ext>
              </a:extLst>
            </p:cNvPr>
            <p:cNvSpPr>
              <a:spLocks/>
            </p:cNvSpPr>
            <p:nvPr/>
          </p:nvSpPr>
          <p:spPr bwMode="auto">
            <a:xfrm>
              <a:off x="863" y="1154"/>
              <a:ext cx="7" cy="8"/>
            </a:xfrm>
            <a:custGeom>
              <a:avLst/>
              <a:gdLst>
                <a:gd name="T0" fmla="*/ 0 w 19"/>
                <a:gd name="T1" fmla="*/ 0 h 20"/>
                <a:gd name="T2" fmla="*/ 0 w 19"/>
                <a:gd name="T3" fmla="*/ 0 h 20"/>
                <a:gd name="T4" fmla="*/ 0 w 19"/>
                <a:gd name="T5" fmla="*/ 0 h 20"/>
                <a:gd name="T6" fmla="*/ 0 w 19"/>
                <a:gd name="T7" fmla="*/ 0 h 20"/>
                <a:gd name="T8" fmla="*/ 0 w 19"/>
                <a:gd name="T9" fmla="*/ 0 h 20"/>
                <a:gd name="T10" fmla="*/ 0 w 19"/>
                <a:gd name="T11" fmla="*/ 0 h 2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9" h="20">
                  <a:moveTo>
                    <a:pt x="5" y="16"/>
                  </a:moveTo>
                  <a:lnTo>
                    <a:pt x="19" y="0"/>
                  </a:lnTo>
                  <a:lnTo>
                    <a:pt x="0" y="18"/>
                  </a:lnTo>
                  <a:lnTo>
                    <a:pt x="2" y="19"/>
                  </a:lnTo>
                  <a:lnTo>
                    <a:pt x="2" y="20"/>
                  </a:lnTo>
                  <a:lnTo>
                    <a:pt x="5" y="1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541" name="未知">
              <a:extLst>
                <a:ext uri="{FF2B5EF4-FFF2-40B4-BE49-F238E27FC236}">
                  <a16:creationId xmlns:a16="http://schemas.microsoft.com/office/drawing/2014/main" id="{B90F123A-68EC-24B5-94CC-78845F746F5C}"/>
                </a:ext>
              </a:extLst>
            </p:cNvPr>
            <p:cNvSpPr>
              <a:spLocks/>
            </p:cNvSpPr>
            <p:nvPr/>
          </p:nvSpPr>
          <p:spPr bwMode="auto">
            <a:xfrm>
              <a:off x="780" y="1079"/>
              <a:ext cx="111" cy="111"/>
            </a:xfrm>
            <a:custGeom>
              <a:avLst/>
              <a:gdLst>
                <a:gd name="T0" fmla="*/ 0 w 279"/>
                <a:gd name="T1" fmla="*/ 0 h 279"/>
                <a:gd name="T2" fmla="*/ 0 w 279"/>
                <a:gd name="T3" fmla="*/ 0 h 279"/>
                <a:gd name="T4" fmla="*/ 0 w 279"/>
                <a:gd name="T5" fmla="*/ 0 h 279"/>
                <a:gd name="T6" fmla="*/ 0 w 279"/>
                <a:gd name="T7" fmla="*/ 0 h 279"/>
                <a:gd name="T8" fmla="*/ 0 w 279"/>
                <a:gd name="T9" fmla="*/ 0 h 279"/>
                <a:gd name="T10" fmla="*/ 0 w 279"/>
                <a:gd name="T11" fmla="*/ 0 h 279"/>
                <a:gd name="T12" fmla="*/ 0 w 279"/>
                <a:gd name="T13" fmla="*/ 0 h 279"/>
                <a:gd name="T14" fmla="*/ 0 w 279"/>
                <a:gd name="T15" fmla="*/ 0 h 279"/>
                <a:gd name="T16" fmla="*/ 0 w 279"/>
                <a:gd name="T17" fmla="*/ 0 h 279"/>
                <a:gd name="T18" fmla="*/ 0 w 279"/>
                <a:gd name="T19" fmla="*/ 0 h 279"/>
                <a:gd name="T20" fmla="*/ 0 w 279"/>
                <a:gd name="T21" fmla="*/ 0 h 279"/>
                <a:gd name="T22" fmla="*/ 0 w 279"/>
                <a:gd name="T23" fmla="*/ 0 h 279"/>
                <a:gd name="T24" fmla="*/ 0 w 279"/>
                <a:gd name="T25" fmla="*/ 0 h 279"/>
                <a:gd name="T26" fmla="*/ 0 w 279"/>
                <a:gd name="T27" fmla="*/ 0 h 279"/>
                <a:gd name="T28" fmla="*/ 0 w 279"/>
                <a:gd name="T29" fmla="*/ 0 h 279"/>
                <a:gd name="T30" fmla="*/ 0 w 279"/>
                <a:gd name="T31" fmla="*/ 0 h 279"/>
                <a:gd name="T32" fmla="*/ 0 w 279"/>
                <a:gd name="T33" fmla="*/ 0 h 279"/>
                <a:gd name="T34" fmla="*/ 0 w 279"/>
                <a:gd name="T35" fmla="*/ 0 h 279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79" h="279">
                  <a:moveTo>
                    <a:pt x="226" y="189"/>
                  </a:moveTo>
                  <a:lnTo>
                    <a:pt x="230" y="177"/>
                  </a:lnTo>
                  <a:lnTo>
                    <a:pt x="279" y="279"/>
                  </a:lnTo>
                  <a:lnTo>
                    <a:pt x="230" y="177"/>
                  </a:lnTo>
                  <a:lnTo>
                    <a:pt x="230" y="176"/>
                  </a:lnTo>
                  <a:lnTo>
                    <a:pt x="199" y="116"/>
                  </a:lnTo>
                  <a:lnTo>
                    <a:pt x="160" y="70"/>
                  </a:lnTo>
                  <a:lnTo>
                    <a:pt x="115" y="30"/>
                  </a:lnTo>
                  <a:lnTo>
                    <a:pt x="19" y="126"/>
                  </a:lnTo>
                  <a:lnTo>
                    <a:pt x="0" y="0"/>
                  </a:lnTo>
                  <a:lnTo>
                    <a:pt x="19" y="126"/>
                  </a:lnTo>
                  <a:lnTo>
                    <a:pt x="50" y="158"/>
                  </a:lnTo>
                  <a:lnTo>
                    <a:pt x="99" y="109"/>
                  </a:lnTo>
                  <a:lnTo>
                    <a:pt x="104" y="110"/>
                  </a:lnTo>
                  <a:lnTo>
                    <a:pt x="158" y="153"/>
                  </a:lnTo>
                  <a:lnTo>
                    <a:pt x="201" y="199"/>
                  </a:lnTo>
                  <a:lnTo>
                    <a:pt x="207" y="207"/>
                  </a:lnTo>
                  <a:lnTo>
                    <a:pt x="226" y="189"/>
                  </a:lnTo>
                  <a:close/>
                </a:path>
              </a:pathLst>
            </a:custGeom>
            <a:blipFill dpi="0" rotWithShape="0">
              <a:blip r:embed="rId33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542" name="未知">
              <a:extLst>
                <a:ext uri="{FF2B5EF4-FFF2-40B4-BE49-F238E27FC236}">
                  <a16:creationId xmlns:a16="http://schemas.microsoft.com/office/drawing/2014/main" id="{4A24FC7E-1163-881D-D3DE-6333A82BFB80}"/>
                </a:ext>
              </a:extLst>
            </p:cNvPr>
            <p:cNvSpPr>
              <a:spLocks/>
            </p:cNvSpPr>
            <p:nvPr/>
          </p:nvSpPr>
          <p:spPr bwMode="auto">
            <a:xfrm>
              <a:off x="757" y="1055"/>
              <a:ext cx="80" cy="81"/>
            </a:xfrm>
            <a:custGeom>
              <a:avLst/>
              <a:gdLst>
                <a:gd name="T0" fmla="*/ 0 w 201"/>
                <a:gd name="T1" fmla="*/ 0 h 202"/>
                <a:gd name="T2" fmla="*/ 0 w 201"/>
                <a:gd name="T3" fmla="*/ 0 h 202"/>
                <a:gd name="T4" fmla="*/ 0 w 201"/>
                <a:gd name="T5" fmla="*/ 0 h 202"/>
                <a:gd name="T6" fmla="*/ 0 w 201"/>
                <a:gd name="T7" fmla="*/ 0 h 202"/>
                <a:gd name="T8" fmla="*/ 0 w 201"/>
                <a:gd name="T9" fmla="*/ 0 h 202"/>
                <a:gd name="T10" fmla="*/ 0 w 201"/>
                <a:gd name="T11" fmla="*/ 0 h 202"/>
                <a:gd name="T12" fmla="*/ 0 w 201"/>
                <a:gd name="T13" fmla="*/ 0 h 202"/>
                <a:gd name="T14" fmla="*/ 0 w 201"/>
                <a:gd name="T15" fmla="*/ 0 h 202"/>
                <a:gd name="T16" fmla="*/ 0 w 201"/>
                <a:gd name="T17" fmla="*/ 0 h 202"/>
                <a:gd name="T18" fmla="*/ 0 w 201"/>
                <a:gd name="T19" fmla="*/ 0 h 202"/>
                <a:gd name="T20" fmla="*/ 0 w 201"/>
                <a:gd name="T21" fmla="*/ 0 h 20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201" h="202">
                  <a:moveTo>
                    <a:pt x="172" y="88"/>
                  </a:moveTo>
                  <a:lnTo>
                    <a:pt x="201" y="202"/>
                  </a:lnTo>
                  <a:lnTo>
                    <a:pt x="172" y="88"/>
                  </a:lnTo>
                  <a:lnTo>
                    <a:pt x="134" y="70"/>
                  </a:lnTo>
                  <a:lnTo>
                    <a:pt x="125" y="70"/>
                  </a:lnTo>
                  <a:lnTo>
                    <a:pt x="74" y="113"/>
                  </a:lnTo>
                  <a:lnTo>
                    <a:pt x="54" y="161"/>
                  </a:lnTo>
                  <a:lnTo>
                    <a:pt x="0" y="0"/>
                  </a:lnTo>
                  <a:lnTo>
                    <a:pt x="54" y="161"/>
                  </a:lnTo>
                  <a:lnTo>
                    <a:pt x="76" y="184"/>
                  </a:lnTo>
                  <a:lnTo>
                    <a:pt x="172" y="88"/>
                  </a:lnTo>
                  <a:close/>
                </a:path>
              </a:pathLst>
            </a:custGeom>
            <a:blipFill dpi="0" rotWithShape="0">
              <a:blip r:embed="rId34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543" name="未知">
              <a:extLst>
                <a:ext uri="{FF2B5EF4-FFF2-40B4-BE49-F238E27FC236}">
                  <a16:creationId xmlns:a16="http://schemas.microsoft.com/office/drawing/2014/main" id="{AD510266-4133-81A6-A7C7-FC315816EA25}"/>
                </a:ext>
              </a:extLst>
            </p:cNvPr>
            <p:cNvSpPr>
              <a:spLocks/>
            </p:cNvSpPr>
            <p:nvPr/>
          </p:nvSpPr>
          <p:spPr bwMode="auto">
            <a:xfrm>
              <a:off x="779" y="1083"/>
              <a:ext cx="93" cy="79"/>
            </a:xfrm>
            <a:custGeom>
              <a:avLst/>
              <a:gdLst>
                <a:gd name="T0" fmla="*/ 0 w 233"/>
                <a:gd name="T1" fmla="*/ 0 h 197"/>
                <a:gd name="T2" fmla="*/ 0 w 233"/>
                <a:gd name="T3" fmla="*/ 0 h 197"/>
                <a:gd name="T4" fmla="*/ 0 w 233"/>
                <a:gd name="T5" fmla="*/ 0 h 197"/>
                <a:gd name="T6" fmla="*/ 0 w 233"/>
                <a:gd name="T7" fmla="*/ 0 h 197"/>
                <a:gd name="T8" fmla="*/ 0 w 233"/>
                <a:gd name="T9" fmla="*/ 0 h 197"/>
                <a:gd name="T10" fmla="*/ 0 w 233"/>
                <a:gd name="T11" fmla="*/ 0 h 197"/>
                <a:gd name="T12" fmla="*/ 0 w 233"/>
                <a:gd name="T13" fmla="*/ 0 h 197"/>
                <a:gd name="T14" fmla="*/ 0 w 233"/>
                <a:gd name="T15" fmla="*/ 0 h 197"/>
                <a:gd name="T16" fmla="*/ 0 w 233"/>
                <a:gd name="T17" fmla="*/ 0 h 197"/>
                <a:gd name="T18" fmla="*/ 0 w 233"/>
                <a:gd name="T19" fmla="*/ 0 h 197"/>
                <a:gd name="T20" fmla="*/ 0 w 233"/>
                <a:gd name="T21" fmla="*/ 0 h 197"/>
                <a:gd name="T22" fmla="*/ 0 w 233"/>
                <a:gd name="T23" fmla="*/ 0 h 197"/>
                <a:gd name="T24" fmla="*/ 0 w 233"/>
                <a:gd name="T25" fmla="*/ 0 h 197"/>
                <a:gd name="T26" fmla="*/ 0 w 233"/>
                <a:gd name="T27" fmla="*/ 0 h 197"/>
                <a:gd name="T28" fmla="*/ 0 w 233"/>
                <a:gd name="T29" fmla="*/ 0 h 197"/>
                <a:gd name="T30" fmla="*/ 0 w 233"/>
                <a:gd name="T31" fmla="*/ 0 h 197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233" h="197">
                  <a:moveTo>
                    <a:pt x="212" y="197"/>
                  </a:moveTo>
                  <a:lnTo>
                    <a:pt x="233" y="165"/>
                  </a:lnTo>
                  <a:lnTo>
                    <a:pt x="233" y="164"/>
                  </a:lnTo>
                  <a:lnTo>
                    <a:pt x="202" y="104"/>
                  </a:lnTo>
                  <a:lnTo>
                    <a:pt x="163" y="58"/>
                  </a:lnTo>
                  <a:lnTo>
                    <a:pt x="117" y="17"/>
                  </a:lnTo>
                  <a:lnTo>
                    <a:pt x="80" y="0"/>
                  </a:lnTo>
                  <a:lnTo>
                    <a:pt x="71" y="0"/>
                  </a:lnTo>
                  <a:lnTo>
                    <a:pt x="20" y="43"/>
                  </a:lnTo>
                  <a:lnTo>
                    <a:pt x="0" y="91"/>
                  </a:lnTo>
                  <a:lnTo>
                    <a:pt x="53" y="146"/>
                  </a:lnTo>
                  <a:lnTo>
                    <a:pt x="102" y="97"/>
                  </a:lnTo>
                  <a:lnTo>
                    <a:pt x="107" y="98"/>
                  </a:lnTo>
                  <a:lnTo>
                    <a:pt x="161" y="141"/>
                  </a:lnTo>
                  <a:lnTo>
                    <a:pt x="204" y="187"/>
                  </a:lnTo>
                  <a:lnTo>
                    <a:pt x="212" y="197"/>
                  </a:lnTo>
                  <a:close/>
                </a:path>
              </a:pathLst>
            </a:custGeom>
            <a:noFill/>
            <a:ln w="635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544" name="未知">
              <a:extLst>
                <a:ext uri="{FF2B5EF4-FFF2-40B4-BE49-F238E27FC236}">
                  <a16:creationId xmlns:a16="http://schemas.microsoft.com/office/drawing/2014/main" id="{EA17C76C-DF56-1CB7-D85E-D0F86E3FAAB1}"/>
                </a:ext>
              </a:extLst>
            </p:cNvPr>
            <p:cNvSpPr>
              <a:spLocks/>
            </p:cNvSpPr>
            <p:nvPr/>
          </p:nvSpPr>
          <p:spPr bwMode="auto">
            <a:xfrm>
              <a:off x="709" y="1161"/>
              <a:ext cx="70" cy="70"/>
            </a:xfrm>
            <a:custGeom>
              <a:avLst/>
              <a:gdLst>
                <a:gd name="T0" fmla="*/ 0 w 174"/>
                <a:gd name="T1" fmla="*/ 0 h 174"/>
                <a:gd name="T2" fmla="*/ 0 w 174"/>
                <a:gd name="T3" fmla="*/ 0 h 174"/>
                <a:gd name="T4" fmla="*/ 0 w 174"/>
                <a:gd name="T5" fmla="*/ 0 h 174"/>
                <a:gd name="T6" fmla="*/ 0 w 174"/>
                <a:gd name="T7" fmla="*/ 0 h 174"/>
                <a:gd name="T8" fmla="*/ 0 w 174"/>
                <a:gd name="T9" fmla="*/ 0 h 174"/>
                <a:gd name="T10" fmla="*/ 0 w 174"/>
                <a:gd name="T11" fmla="*/ 0 h 174"/>
                <a:gd name="T12" fmla="*/ 0 w 174"/>
                <a:gd name="T13" fmla="*/ 0 h 174"/>
                <a:gd name="T14" fmla="*/ 0 w 174"/>
                <a:gd name="T15" fmla="*/ 0 h 174"/>
                <a:gd name="T16" fmla="*/ 0 w 174"/>
                <a:gd name="T17" fmla="*/ 0 h 174"/>
                <a:gd name="T18" fmla="*/ 0 w 174"/>
                <a:gd name="T19" fmla="*/ 0 h 174"/>
                <a:gd name="T20" fmla="*/ 0 w 174"/>
                <a:gd name="T21" fmla="*/ 0 h 174"/>
                <a:gd name="T22" fmla="*/ 0 w 174"/>
                <a:gd name="T23" fmla="*/ 0 h 174"/>
                <a:gd name="T24" fmla="*/ 0 w 174"/>
                <a:gd name="T25" fmla="*/ 0 h 174"/>
                <a:gd name="T26" fmla="*/ 0 w 174"/>
                <a:gd name="T27" fmla="*/ 0 h 174"/>
                <a:gd name="T28" fmla="*/ 0 w 174"/>
                <a:gd name="T29" fmla="*/ 0 h 174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74" h="174">
                  <a:moveTo>
                    <a:pt x="104" y="128"/>
                  </a:moveTo>
                  <a:lnTo>
                    <a:pt x="128" y="102"/>
                  </a:lnTo>
                  <a:lnTo>
                    <a:pt x="174" y="174"/>
                  </a:lnTo>
                  <a:lnTo>
                    <a:pt x="128" y="102"/>
                  </a:lnTo>
                  <a:lnTo>
                    <a:pt x="128" y="100"/>
                  </a:lnTo>
                  <a:lnTo>
                    <a:pt x="76" y="39"/>
                  </a:lnTo>
                  <a:lnTo>
                    <a:pt x="57" y="32"/>
                  </a:lnTo>
                  <a:lnTo>
                    <a:pt x="55" y="32"/>
                  </a:lnTo>
                  <a:lnTo>
                    <a:pt x="31" y="58"/>
                  </a:lnTo>
                  <a:lnTo>
                    <a:pt x="0" y="0"/>
                  </a:lnTo>
                  <a:lnTo>
                    <a:pt x="31" y="58"/>
                  </a:lnTo>
                  <a:lnTo>
                    <a:pt x="31" y="60"/>
                  </a:lnTo>
                  <a:lnTo>
                    <a:pt x="84" y="121"/>
                  </a:lnTo>
                  <a:lnTo>
                    <a:pt x="102" y="128"/>
                  </a:lnTo>
                  <a:lnTo>
                    <a:pt x="104" y="128"/>
                  </a:lnTo>
                  <a:close/>
                </a:path>
              </a:pathLst>
            </a:custGeom>
            <a:blipFill dpi="0" rotWithShape="0">
              <a:blip r:embed="rId35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545" name="未知">
              <a:extLst>
                <a:ext uri="{FF2B5EF4-FFF2-40B4-BE49-F238E27FC236}">
                  <a16:creationId xmlns:a16="http://schemas.microsoft.com/office/drawing/2014/main" id="{4C5C0EFE-DA03-A58D-8BA5-95E4E9F1F22B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" y="1352"/>
              <a:ext cx="17" cy="17"/>
            </a:xfrm>
            <a:custGeom>
              <a:avLst/>
              <a:gdLst>
                <a:gd name="T0" fmla="*/ 0 w 41"/>
                <a:gd name="T1" fmla="*/ 0 h 42"/>
                <a:gd name="T2" fmla="*/ 0 w 41"/>
                <a:gd name="T3" fmla="*/ 0 h 42"/>
                <a:gd name="T4" fmla="*/ 0 w 41"/>
                <a:gd name="T5" fmla="*/ 0 h 42"/>
                <a:gd name="T6" fmla="*/ 0 w 41"/>
                <a:gd name="T7" fmla="*/ 0 h 42"/>
                <a:gd name="T8" fmla="*/ 0 w 41"/>
                <a:gd name="T9" fmla="*/ 0 h 42"/>
                <a:gd name="T10" fmla="*/ 0 w 41"/>
                <a:gd name="T11" fmla="*/ 0 h 42"/>
                <a:gd name="T12" fmla="*/ 0 w 41"/>
                <a:gd name="T13" fmla="*/ 0 h 42"/>
                <a:gd name="T14" fmla="*/ 0 w 41"/>
                <a:gd name="T15" fmla="*/ 0 h 42"/>
                <a:gd name="T16" fmla="*/ 0 w 41"/>
                <a:gd name="T17" fmla="*/ 0 h 4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41" h="42">
                  <a:moveTo>
                    <a:pt x="22" y="0"/>
                  </a:moveTo>
                  <a:lnTo>
                    <a:pt x="41" y="20"/>
                  </a:lnTo>
                  <a:lnTo>
                    <a:pt x="41" y="22"/>
                  </a:lnTo>
                  <a:lnTo>
                    <a:pt x="21" y="42"/>
                  </a:lnTo>
                  <a:lnTo>
                    <a:pt x="19" y="42"/>
                  </a:lnTo>
                  <a:lnTo>
                    <a:pt x="0" y="21"/>
                  </a:lnTo>
                  <a:lnTo>
                    <a:pt x="0" y="20"/>
                  </a:lnTo>
                  <a:lnTo>
                    <a:pt x="20" y="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546" name="未知">
              <a:extLst>
                <a:ext uri="{FF2B5EF4-FFF2-40B4-BE49-F238E27FC236}">
                  <a16:creationId xmlns:a16="http://schemas.microsoft.com/office/drawing/2014/main" id="{B511F57E-05BB-BD9C-76B9-ED1F96B1516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" y="1352"/>
              <a:ext cx="17" cy="17"/>
            </a:xfrm>
            <a:custGeom>
              <a:avLst/>
              <a:gdLst>
                <a:gd name="T0" fmla="*/ 0 w 41"/>
                <a:gd name="T1" fmla="*/ 0 h 42"/>
                <a:gd name="T2" fmla="*/ 0 w 41"/>
                <a:gd name="T3" fmla="*/ 0 h 42"/>
                <a:gd name="T4" fmla="*/ 0 w 41"/>
                <a:gd name="T5" fmla="*/ 0 h 42"/>
                <a:gd name="T6" fmla="*/ 0 w 41"/>
                <a:gd name="T7" fmla="*/ 0 h 42"/>
                <a:gd name="T8" fmla="*/ 0 w 41"/>
                <a:gd name="T9" fmla="*/ 0 h 42"/>
                <a:gd name="T10" fmla="*/ 0 w 41"/>
                <a:gd name="T11" fmla="*/ 0 h 42"/>
                <a:gd name="T12" fmla="*/ 0 w 41"/>
                <a:gd name="T13" fmla="*/ 0 h 42"/>
                <a:gd name="T14" fmla="*/ 0 w 41"/>
                <a:gd name="T15" fmla="*/ 0 h 42"/>
                <a:gd name="T16" fmla="*/ 0 w 41"/>
                <a:gd name="T17" fmla="*/ 0 h 42"/>
                <a:gd name="T18" fmla="*/ 0 w 41"/>
                <a:gd name="T19" fmla="*/ 0 h 4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1" h="42">
                  <a:moveTo>
                    <a:pt x="6" y="36"/>
                  </a:moveTo>
                  <a:lnTo>
                    <a:pt x="21" y="42"/>
                  </a:lnTo>
                  <a:lnTo>
                    <a:pt x="23" y="41"/>
                  </a:lnTo>
                  <a:lnTo>
                    <a:pt x="41" y="20"/>
                  </a:lnTo>
                  <a:lnTo>
                    <a:pt x="41" y="19"/>
                  </a:lnTo>
                  <a:lnTo>
                    <a:pt x="20" y="0"/>
                  </a:lnTo>
                  <a:lnTo>
                    <a:pt x="18" y="0"/>
                  </a:lnTo>
                  <a:lnTo>
                    <a:pt x="0" y="21"/>
                  </a:lnTo>
                  <a:lnTo>
                    <a:pt x="0" y="23"/>
                  </a:lnTo>
                  <a:lnTo>
                    <a:pt x="6" y="36"/>
                  </a:lnTo>
                  <a:close/>
                </a:path>
              </a:pathLst>
            </a:custGeom>
            <a:noFill/>
            <a:ln w="6350" cmpd="sng">
              <a:solidFill>
                <a:srgbClr val="252525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547" name="未知">
              <a:extLst>
                <a:ext uri="{FF2B5EF4-FFF2-40B4-BE49-F238E27FC236}">
                  <a16:creationId xmlns:a16="http://schemas.microsoft.com/office/drawing/2014/main" id="{E2EC16B7-9388-0661-A16C-1B84A5832A2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38" y="609"/>
              <a:ext cx="14" cy="241"/>
            </a:xfrm>
            <a:custGeom>
              <a:avLst/>
              <a:gdLst>
                <a:gd name="T0" fmla="*/ 0 w 35"/>
                <a:gd name="T1" fmla="*/ 0 h 604"/>
                <a:gd name="T2" fmla="*/ 0 w 35"/>
                <a:gd name="T3" fmla="*/ 0 h 604"/>
                <a:gd name="T4" fmla="*/ 0 w 35"/>
                <a:gd name="T5" fmla="*/ 0 h 604"/>
                <a:gd name="T6" fmla="*/ 0 w 35"/>
                <a:gd name="T7" fmla="*/ 0 h 604"/>
                <a:gd name="T8" fmla="*/ 0 w 35"/>
                <a:gd name="T9" fmla="*/ 0 h 60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" h="604">
                  <a:moveTo>
                    <a:pt x="35" y="569"/>
                  </a:moveTo>
                  <a:lnTo>
                    <a:pt x="35" y="0"/>
                  </a:lnTo>
                  <a:lnTo>
                    <a:pt x="0" y="0"/>
                  </a:lnTo>
                  <a:lnTo>
                    <a:pt x="0" y="604"/>
                  </a:lnTo>
                  <a:lnTo>
                    <a:pt x="35" y="56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548" name="未知">
              <a:extLst>
                <a:ext uri="{FF2B5EF4-FFF2-40B4-BE49-F238E27FC236}">
                  <a16:creationId xmlns:a16="http://schemas.microsoft.com/office/drawing/2014/main" id="{9C7365CC-49C7-0F8E-DCAA-508440800FB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52" y="609"/>
              <a:ext cx="16" cy="227"/>
            </a:xfrm>
            <a:custGeom>
              <a:avLst/>
              <a:gdLst>
                <a:gd name="T0" fmla="*/ 0 w 40"/>
                <a:gd name="T1" fmla="*/ 0 h 569"/>
                <a:gd name="T2" fmla="*/ 0 w 40"/>
                <a:gd name="T3" fmla="*/ 0 h 569"/>
                <a:gd name="T4" fmla="*/ 0 w 40"/>
                <a:gd name="T5" fmla="*/ 0 h 569"/>
                <a:gd name="T6" fmla="*/ 0 w 40"/>
                <a:gd name="T7" fmla="*/ 0 h 569"/>
                <a:gd name="T8" fmla="*/ 0 w 40"/>
                <a:gd name="T9" fmla="*/ 0 h 56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" h="569">
                  <a:moveTo>
                    <a:pt x="40" y="529"/>
                  </a:moveTo>
                  <a:lnTo>
                    <a:pt x="40" y="0"/>
                  </a:lnTo>
                  <a:lnTo>
                    <a:pt x="0" y="0"/>
                  </a:lnTo>
                  <a:lnTo>
                    <a:pt x="0" y="569"/>
                  </a:lnTo>
                  <a:lnTo>
                    <a:pt x="40" y="529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549" name="未知">
              <a:extLst>
                <a:ext uri="{FF2B5EF4-FFF2-40B4-BE49-F238E27FC236}">
                  <a16:creationId xmlns:a16="http://schemas.microsoft.com/office/drawing/2014/main" id="{CBC315B3-D622-64AB-D567-40B3995184B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68" y="609"/>
              <a:ext cx="16" cy="211"/>
            </a:xfrm>
            <a:custGeom>
              <a:avLst/>
              <a:gdLst>
                <a:gd name="T0" fmla="*/ 0 w 40"/>
                <a:gd name="T1" fmla="*/ 0 h 529"/>
                <a:gd name="T2" fmla="*/ 0 w 40"/>
                <a:gd name="T3" fmla="*/ 0 h 529"/>
                <a:gd name="T4" fmla="*/ 0 w 40"/>
                <a:gd name="T5" fmla="*/ 0 h 529"/>
                <a:gd name="T6" fmla="*/ 0 w 40"/>
                <a:gd name="T7" fmla="*/ 0 h 529"/>
                <a:gd name="T8" fmla="*/ 0 w 40"/>
                <a:gd name="T9" fmla="*/ 0 h 5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" h="529">
                  <a:moveTo>
                    <a:pt x="40" y="489"/>
                  </a:moveTo>
                  <a:lnTo>
                    <a:pt x="40" y="0"/>
                  </a:lnTo>
                  <a:lnTo>
                    <a:pt x="0" y="0"/>
                  </a:lnTo>
                  <a:lnTo>
                    <a:pt x="0" y="529"/>
                  </a:lnTo>
                  <a:lnTo>
                    <a:pt x="40" y="48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550" name="未知">
              <a:extLst>
                <a:ext uri="{FF2B5EF4-FFF2-40B4-BE49-F238E27FC236}">
                  <a16:creationId xmlns:a16="http://schemas.microsoft.com/office/drawing/2014/main" id="{16183B2F-536F-C24E-F569-7DB19502ABF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9" y="609"/>
              <a:ext cx="0" cy="190"/>
            </a:xfrm>
            <a:custGeom>
              <a:avLst/>
              <a:gdLst>
                <a:gd name="T0" fmla="*/ 0 h 476"/>
                <a:gd name="T1" fmla="*/ 0 h 476"/>
                <a:gd name="T2" fmla="*/ 0 60000 65536"/>
                <a:gd name="T3" fmla="*/ 0 60000 65536"/>
              </a:gdLst>
              <a:ahLst/>
              <a:cxnLst>
                <a:cxn ang="T2">
                  <a:pos x="0" y="T0"/>
                </a:cxn>
                <a:cxn ang="T3">
                  <a:pos x="0" y="T1"/>
                </a:cxn>
              </a:cxnLst>
              <a:rect l="0" t="0" r="r" b="b"/>
              <a:pathLst>
                <a:path h="476">
                  <a:moveTo>
                    <a:pt x="0" y="0"/>
                  </a:moveTo>
                  <a:lnTo>
                    <a:pt x="0" y="476"/>
                  </a:lnTo>
                </a:path>
              </a:pathLst>
            </a:custGeom>
            <a:noFill/>
            <a:ln w="16471" cmpd="sng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551" name="未知">
              <a:extLst>
                <a:ext uri="{FF2B5EF4-FFF2-40B4-BE49-F238E27FC236}">
                  <a16:creationId xmlns:a16="http://schemas.microsoft.com/office/drawing/2014/main" id="{89E4E224-71E4-E34D-2C15-73A7EAE88A25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9" y="609"/>
              <a:ext cx="0" cy="180"/>
            </a:xfrm>
            <a:custGeom>
              <a:avLst/>
              <a:gdLst>
                <a:gd name="T0" fmla="*/ 0 h 451"/>
                <a:gd name="T1" fmla="*/ 0 h 451"/>
                <a:gd name="T2" fmla="*/ 0 60000 65536"/>
                <a:gd name="T3" fmla="*/ 0 60000 65536"/>
              </a:gdLst>
              <a:ahLst/>
              <a:cxnLst>
                <a:cxn ang="T2">
                  <a:pos x="0" y="T0"/>
                </a:cxn>
                <a:cxn ang="T3">
                  <a:pos x="0" y="T1"/>
                </a:cxn>
              </a:cxnLst>
              <a:rect l="0" t="0" r="r" b="b"/>
              <a:pathLst>
                <a:path h="451">
                  <a:moveTo>
                    <a:pt x="0" y="0"/>
                  </a:moveTo>
                  <a:lnTo>
                    <a:pt x="0" y="451"/>
                  </a:lnTo>
                </a:path>
              </a:pathLst>
            </a:custGeom>
            <a:noFill/>
            <a:ln w="16471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552" name="未知">
              <a:extLst>
                <a:ext uri="{FF2B5EF4-FFF2-40B4-BE49-F238E27FC236}">
                  <a16:creationId xmlns:a16="http://schemas.microsoft.com/office/drawing/2014/main" id="{0DFC1C8A-D8F0-909D-8AD0-C4CCAB541CC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38" y="609"/>
              <a:ext cx="64" cy="241"/>
            </a:xfrm>
            <a:custGeom>
              <a:avLst/>
              <a:gdLst>
                <a:gd name="T0" fmla="*/ 0 w 160"/>
                <a:gd name="T1" fmla="*/ 0 h 604"/>
                <a:gd name="T2" fmla="*/ 0 w 160"/>
                <a:gd name="T3" fmla="*/ 0 h 604"/>
                <a:gd name="T4" fmla="*/ 0 w 160"/>
                <a:gd name="T5" fmla="*/ 0 h 604"/>
                <a:gd name="T6" fmla="*/ 0 w 160"/>
                <a:gd name="T7" fmla="*/ 0 h 604"/>
                <a:gd name="T8" fmla="*/ 0 w 160"/>
                <a:gd name="T9" fmla="*/ 0 h 60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60" h="604">
                  <a:moveTo>
                    <a:pt x="160" y="0"/>
                  </a:moveTo>
                  <a:lnTo>
                    <a:pt x="160" y="445"/>
                  </a:lnTo>
                  <a:lnTo>
                    <a:pt x="0" y="604"/>
                  </a:lnTo>
                  <a:lnTo>
                    <a:pt x="0" y="0"/>
                  </a:lnTo>
                  <a:lnTo>
                    <a:pt x="160" y="0"/>
                  </a:lnTo>
                  <a:close/>
                </a:path>
              </a:pathLst>
            </a:custGeom>
            <a:noFill/>
            <a:ln w="635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553" name="未知">
              <a:extLst>
                <a:ext uri="{FF2B5EF4-FFF2-40B4-BE49-F238E27FC236}">
                  <a16:creationId xmlns:a16="http://schemas.microsoft.com/office/drawing/2014/main" id="{EC5A6DFC-26C9-5BDA-010F-48B91AB1783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3" y="592"/>
              <a:ext cx="93" cy="9"/>
            </a:xfrm>
            <a:custGeom>
              <a:avLst/>
              <a:gdLst>
                <a:gd name="T0" fmla="*/ 0 w 231"/>
                <a:gd name="T1" fmla="*/ 0 h 23"/>
                <a:gd name="T2" fmla="*/ 0 w 231"/>
                <a:gd name="T3" fmla="*/ 0 h 23"/>
                <a:gd name="T4" fmla="*/ 0 w 231"/>
                <a:gd name="T5" fmla="*/ 0 h 23"/>
                <a:gd name="T6" fmla="*/ 0 w 231"/>
                <a:gd name="T7" fmla="*/ 0 h 23"/>
                <a:gd name="T8" fmla="*/ 0 w 231"/>
                <a:gd name="T9" fmla="*/ 0 h 23"/>
                <a:gd name="T10" fmla="*/ 0 w 231"/>
                <a:gd name="T11" fmla="*/ 0 h 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31" h="23">
                  <a:moveTo>
                    <a:pt x="231" y="22"/>
                  </a:moveTo>
                  <a:lnTo>
                    <a:pt x="208" y="0"/>
                  </a:lnTo>
                  <a:lnTo>
                    <a:pt x="24" y="0"/>
                  </a:lnTo>
                  <a:lnTo>
                    <a:pt x="0" y="23"/>
                  </a:lnTo>
                  <a:lnTo>
                    <a:pt x="231" y="23"/>
                  </a:lnTo>
                  <a:lnTo>
                    <a:pt x="231" y="2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554" name="未知">
              <a:extLst>
                <a:ext uri="{FF2B5EF4-FFF2-40B4-BE49-F238E27FC236}">
                  <a16:creationId xmlns:a16="http://schemas.microsoft.com/office/drawing/2014/main" id="{D8C899C1-5A96-985B-772C-393409CECD9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6" y="607"/>
              <a:ext cx="88" cy="0"/>
            </a:xfrm>
            <a:custGeom>
              <a:avLst/>
              <a:gdLst>
                <a:gd name="T0" fmla="*/ 0 w 220"/>
                <a:gd name="T1" fmla="*/ 0 w 220"/>
                <a:gd name="T2" fmla="*/ 0 60000 65536"/>
                <a:gd name="T3" fmla="*/ 0 60000 65536"/>
              </a:gdLst>
              <a:ahLst/>
              <a:cxnLst>
                <a:cxn ang="T2">
                  <a:pos x="T0" y="0"/>
                </a:cxn>
                <a:cxn ang="T3">
                  <a:pos x="T1" y="0"/>
                </a:cxn>
              </a:cxnLst>
              <a:rect l="0" t="0" r="r" b="b"/>
              <a:pathLst>
                <a:path w="220">
                  <a:moveTo>
                    <a:pt x="220" y="0"/>
                  </a:moveTo>
                  <a:lnTo>
                    <a:pt x="0" y="0"/>
                  </a:lnTo>
                </a:path>
              </a:pathLst>
            </a:custGeom>
            <a:noFill/>
            <a:ln w="19570" cmpd="sng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555" name="未知">
              <a:extLst>
                <a:ext uri="{FF2B5EF4-FFF2-40B4-BE49-F238E27FC236}">
                  <a16:creationId xmlns:a16="http://schemas.microsoft.com/office/drawing/2014/main" id="{5F890E46-B6A1-7AE8-C9E3-F353EECAE80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3" y="592"/>
              <a:ext cx="93" cy="19"/>
            </a:xfrm>
            <a:custGeom>
              <a:avLst/>
              <a:gdLst>
                <a:gd name="T0" fmla="*/ 0 w 231"/>
                <a:gd name="T1" fmla="*/ 0 h 47"/>
                <a:gd name="T2" fmla="*/ 0 w 231"/>
                <a:gd name="T3" fmla="*/ 0 h 47"/>
                <a:gd name="T4" fmla="*/ 0 w 231"/>
                <a:gd name="T5" fmla="*/ 0 h 47"/>
                <a:gd name="T6" fmla="*/ 0 w 231"/>
                <a:gd name="T7" fmla="*/ 0 h 47"/>
                <a:gd name="T8" fmla="*/ 0 w 231"/>
                <a:gd name="T9" fmla="*/ 0 h 47"/>
                <a:gd name="T10" fmla="*/ 0 w 231"/>
                <a:gd name="T11" fmla="*/ 0 h 47"/>
                <a:gd name="T12" fmla="*/ 0 w 231"/>
                <a:gd name="T13" fmla="*/ 0 h 47"/>
                <a:gd name="T14" fmla="*/ 0 w 231"/>
                <a:gd name="T15" fmla="*/ 0 h 47"/>
                <a:gd name="T16" fmla="*/ 0 w 231"/>
                <a:gd name="T17" fmla="*/ 0 h 4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31" h="47">
                  <a:moveTo>
                    <a:pt x="208" y="47"/>
                  </a:moveTo>
                  <a:lnTo>
                    <a:pt x="231" y="23"/>
                  </a:lnTo>
                  <a:lnTo>
                    <a:pt x="231" y="22"/>
                  </a:lnTo>
                  <a:lnTo>
                    <a:pt x="208" y="0"/>
                  </a:lnTo>
                  <a:lnTo>
                    <a:pt x="24" y="0"/>
                  </a:lnTo>
                  <a:lnTo>
                    <a:pt x="0" y="23"/>
                  </a:lnTo>
                  <a:lnTo>
                    <a:pt x="0" y="25"/>
                  </a:lnTo>
                  <a:lnTo>
                    <a:pt x="24" y="47"/>
                  </a:lnTo>
                  <a:lnTo>
                    <a:pt x="208" y="47"/>
                  </a:lnTo>
                  <a:close/>
                </a:path>
              </a:pathLst>
            </a:custGeom>
            <a:noFill/>
            <a:ln w="635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556" name="未知">
              <a:extLst>
                <a:ext uri="{FF2B5EF4-FFF2-40B4-BE49-F238E27FC236}">
                  <a16:creationId xmlns:a16="http://schemas.microsoft.com/office/drawing/2014/main" id="{CA87593A-8655-A0A0-D110-7AAA120C8C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13" y="762"/>
              <a:ext cx="108" cy="109"/>
            </a:xfrm>
            <a:custGeom>
              <a:avLst/>
              <a:gdLst>
                <a:gd name="T0" fmla="*/ 0 w 271"/>
                <a:gd name="T1" fmla="*/ 0 h 272"/>
                <a:gd name="T2" fmla="*/ 0 w 271"/>
                <a:gd name="T3" fmla="*/ 0 h 272"/>
                <a:gd name="T4" fmla="*/ 0 w 271"/>
                <a:gd name="T5" fmla="*/ 0 h 272"/>
                <a:gd name="T6" fmla="*/ 0 w 271"/>
                <a:gd name="T7" fmla="*/ 0 h 272"/>
                <a:gd name="T8" fmla="*/ 0 w 271"/>
                <a:gd name="T9" fmla="*/ 0 h 272"/>
                <a:gd name="T10" fmla="*/ 0 w 271"/>
                <a:gd name="T11" fmla="*/ 0 h 272"/>
                <a:gd name="T12" fmla="*/ 0 w 271"/>
                <a:gd name="T13" fmla="*/ 0 h 272"/>
                <a:gd name="T14" fmla="*/ 0 w 271"/>
                <a:gd name="T15" fmla="*/ 0 h 272"/>
                <a:gd name="T16" fmla="*/ 0 w 271"/>
                <a:gd name="T17" fmla="*/ 0 h 272"/>
                <a:gd name="T18" fmla="*/ 0 w 271"/>
                <a:gd name="T19" fmla="*/ 0 h 272"/>
                <a:gd name="T20" fmla="*/ 0 w 271"/>
                <a:gd name="T21" fmla="*/ 0 h 272"/>
                <a:gd name="T22" fmla="*/ 0 w 271"/>
                <a:gd name="T23" fmla="*/ 0 h 272"/>
                <a:gd name="T24" fmla="*/ 0 w 271"/>
                <a:gd name="T25" fmla="*/ 0 h 272"/>
                <a:gd name="T26" fmla="*/ 0 w 271"/>
                <a:gd name="T27" fmla="*/ 0 h 272"/>
                <a:gd name="T28" fmla="*/ 0 w 271"/>
                <a:gd name="T29" fmla="*/ 0 h 272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271" h="272">
                  <a:moveTo>
                    <a:pt x="54" y="248"/>
                  </a:moveTo>
                  <a:lnTo>
                    <a:pt x="247" y="59"/>
                  </a:lnTo>
                  <a:lnTo>
                    <a:pt x="248" y="52"/>
                  </a:lnTo>
                  <a:lnTo>
                    <a:pt x="271" y="272"/>
                  </a:lnTo>
                  <a:lnTo>
                    <a:pt x="248" y="52"/>
                  </a:lnTo>
                  <a:lnTo>
                    <a:pt x="247" y="51"/>
                  </a:lnTo>
                  <a:lnTo>
                    <a:pt x="234" y="39"/>
                  </a:lnTo>
                  <a:lnTo>
                    <a:pt x="232" y="39"/>
                  </a:lnTo>
                  <a:lnTo>
                    <a:pt x="50" y="210"/>
                  </a:lnTo>
                  <a:lnTo>
                    <a:pt x="38" y="234"/>
                  </a:lnTo>
                  <a:lnTo>
                    <a:pt x="0" y="0"/>
                  </a:lnTo>
                  <a:lnTo>
                    <a:pt x="38" y="234"/>
                  </a:lnTo>
                  <a:lnTo>
                    <a:pt x="38" y="236"/>
                  </a:lnTo>
                  <a:lnTo>
                    <a:pt x="52" y="248"/>
                  </a:lnTo>
                  <a:lnTo>
                    <a:pt x="54" y="248"/>
                  </a:lnTo>
                  <a:close/>
                </a:path>
              </a:pathLst>
            </a:custGeom>
            <a:blipFill dpi="0" rotWithShape="0">
              <a:blip r:embed="rId24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557" name="未知">
              <a:extLst>
                <a:ext uri="{FF2B5EF4-FFF2-40B4-BE49-F238E27FC236}">
                  <a16:creationId xmlns:a16="http://schemas.microsoft.com/office/drawing/2014/main" id="{FB43E582-D228-63FF-0D6F-2D7582C8140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6" y="775"/>
              <a:ext cx="101" cy="101"/>
            </a:xfrm>
            <a:custGeom>
              <a:avLst/>
              <a:gdLst>
                <a:gd name="T0" fmla="*/ 0 w 252"/>
                <a:gd name="T1" fmla="*/ 0 h 252"/>
                <a:gd name="T2" fmla="*/ 0 w 252"/>
                <a:gd name="T3" fmla="*/ 0 h 252"/>
                <a:gd name="T4" fmla="*/ 0 w 252"/>
                <a:gd name="T5" fmla="*/ 0 h 252"/>
                <a:gd name="T6" fmla="*/ 0 w 252"/>
                <a:gd name="T7" fmla="*/ 0 h 252"/>
                <a:gd name="T8" fmla="*/ 0 w 252"/>
                <a:gd name="T9" fmla="*/ 0 h 252"/>
                <a:gd name="T10" fmla="*/ 0 w 252"/>
                <a:gd name="T11" fmla="*/ 0 h 252"/>
                <a:gd name="T12" fmla="*/ 0 w 252"/>
                <a:gd name="T13" fmla="*/ 0 h 252"/>
                <a:gd name="T14" fmla="*/ 0 w 252"/>
                <a:gd name="T15" fmla="*/ 0 h 252"/>
                <a:gd name="T16" fmla="*/ 0 w 252"/>
                <a:gd name="T17" fmla="*/ 0 h 25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52" h="252">
                  <a:moveTo>
                    <a:pt x="25" y="213"/>
                  </a:moveTo>
                  <a:lnTo>
                    <a:pt x="202" y="42"/>
                  </a:lnTo>
                  <a:lnTo>
                    <a:pt x="213" y="25"/>
                  </a:lnTo>
                  <a:lnTo>
                    <a:pt x="252" y="252"/>
                  </a:lnTo>
                  <a:lnTo>
                    <a:pt x="213" y="25"/>
                  </a:lnTo>
                  <a:lnTo>
                    <a:pt x="25" y="213"/>
                  </a:lnTo>
                  <a:lnTo>
                    <a:pt x="0" y="0"/>
                  </a:lnTo>
                  <a:lnTo>
                    <a:pt x="25" y="213"/>
                  </a:lnTo>
                  <a:close/>
                </a:path>
              </a:pathLst>
            </a:custGeom>
            <a:blipFill dpi="0" rotWithShape="0">
              <a:blip r:embed="rId25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558" name="未知">
              <a:extLst>
                <a:ext uri="{FF2B5EF4-FFF2-40B4-BE49-F238E27FC236}">
                  <a16:creationId xmlns:a16="http://schemas.microsoft.com/office/drawing/2014/main" id="{32E800DC-A957-9053-E381-B856531639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8" y="777"/>
              <a:ext cx="84" cy="84"/>
            </a:xfrm>
            <a:custGeom>
              <a:avLst/>
              <a:gdLst>
                <a:gd name="T0" fmla="*/ 0 w 210"/>
                <a:gd name="T1" fmla="*/ 0 h 209"/>
                <a:gd name="T2" fmla="*/ 0 w 210"/>
                <a:gd name="T3" fmla="*/ 0 h 209"/>
                <a:gd name="T4" fmla="*/ 0 w 210"/>
                <a:gd name="T5" fmla="*/ 0 h 209"/>
                <a:gd name="T6" fmla="*/ 0 w 210"/>
                <a:gd name="T7" fmla="*/ 0 h 209"/>
                <a:gd name="T8" fmla="*/ 0 w 210"/>
                <a:gd name="T9" fmla="*/ 0 h 209"/>
                <a:gd name="T10" fmla="*/ 0 w 210"/>
                <a:gd name="T11" fmla="*/ 0 h 209"/>
                <a:gd name="T12" fmla="*/ 0 w 210"/>
                <a:gd name="T13" fmla="*/ 0 h 209"/>
                <a:gd name="T14" fmla="*/ 0 w 210"/>
                <a:gd name="T15" fmla="*/ 0 h 209"/>
                <a:gd name="T16" fmla="*/ 0 w 210"/>
                <a:gd name="T17" fmla="*/ 0 h 209"/>
                <a:gd name="T18" fmla="*/ 0 w 210"/>
                <a:gd name="T19" fmla="*/ 0 h 209"/>
                <a:gd name="T20" fmla="*/ 0 w 210"/>
                <a:gd name="T21" fmla="*/ 0 h 20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210" h="209">
                  <a:moveTo>
                    <a:pt x="198" y="37"/>
                  </a:moveTo>
                  <a:lnTo>
                    <a:pt x="210" y="13"/>
                  </a:lnTo>
                  <a:lnTo>
                    <a:pt x="209" y="12"/>
                  </a:lnTo>
                  <a:lnTo>
                    <a:pt x="196" y="0"/>
                  </a:lnTo>
                  <a:lnTo>
                    <a:pt x="194" y="0"/>
                  </a:lnTo>
                  <a:lnTo>
                    <a:pt x="12" y="171"/>
                  </a:lnTo>
                  <a:lnTo>
                    <a:pt x="0" y="195"/>
                  </a:lnTo>
                  <a:lnTo>
                    <a:pt x="0" y="197"/>
                  </a:lnTo>
                  <a:lnTo>
                    <a:pt x="14" y="209"/>
                  </a:lnTo>
                  <a:lnTo>
                    <a:pt x="16" y="209"/>
                  </a:lnTo>
                  <a:lnTo>
                    <a:pt x="198" y="37"/>
                  </a:lnTo>
                  <a:close/>
                </a:path>
              </a:pathLst>
            </a:custGeom>
            <a:noFill/>
            <a:ln w="635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559" name="未知">
              <a:extLst>
                <a:ext uri="{FF2B5EF4-FFF2-40B4-BE49-F238E27FC236}">
                  <a16:creationId xmlns:a16="http://schemas.microsoft.com/office/drawing/2014/main" id="{E8812A9A-7B54-AEE8-0B6B-36346140BAE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43" y="748"/>
              <a:ext cx="19" cy="19"/>
            </a:xfrm>
            <a:custGeom>
              <a:avLst/>
              <a:gdLst>
                <a:gd name="T0" fmla="*/ 0 w 47"/>
                <a:gd name="T1" fmla="*/ 0 h 47"/>
                <a:gd name="T2" fmla="*/ 0 w 47"/>
                <a:gd name="T3" fmla="*/ 0 h 47"/>
                <a:gd name="T4" fmla="*/ 0 w 47"/>
                <a:gd name="T5" fmla="*/ 0 h 47"/>
                <a:gd name="T6" fmla="*/ 0 w 47"/>
                <a:gd name="T7" fmla="*/ 0 h 47"/>
                <a:gd name="T8" fmla="*/ 0 w 47"/>
                <a:gd name="T9" fmla="*/ 0 h 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7" h="47">
                  <a:moveTo>
                    <a:pt x="47" y="8"/>
                  </a:moveTo>
                  <a:lnTo>
                    <a:pt x="8" y="47"/>
                  </a:lnTo>
                  <a:lnTo>
                    <a:pt x="0" y="38"/>
                  </a:lnTo>
                  <a:lnTo>
                    <a:pt x="39" y="0"/>
                  </a:lnTo>
                  <a:lnTo>
                    <a:pt x="47" y="8"/>
                  </a:lnTo>
                  <a:close/>
                </a:path>
              </a:pathLst>
            </a:custGeom>
            <a:solidFill>
              <a:srgbClr val="E86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560" name="未知">
              <a:extLst>
                <a:ext uri="{FF2B5EF4-FFF2-40B4-BE49-F238E27FC236}">
                  <a16:creationId xmlns:a16="http://schemas.microsoft.com/office/drawing/2014/main" id="{B5F1FB63-C0CB-E35B-0152-F6419134860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43" y="748"/>
              <a:ext cx="19" cy="19"/>
            </a:xfrm>
            <a:custGeom>
              <a:avLst/>
              <a:gdLst>
                <a:gd name="T0" fmla="*/ 0 w 47"/>
                <a:gd name="T1" fmla="*/ 0 h 47"/>
                <a:gd name="T2" fmla="*/ 0 w 47"/>
                <a:gd name="T3" fmla="*/ 0 h 47"/>
                <a:gd name="T4" fmla="*/ 0 w 47"/>
                <a:gd name="T5" fmla="*/ 0 h 47"/>
                <a:gd name="T6" fmla="*/ 0 w 47"/>
                <a:gd name="T7" fmla="*/ 0 h 47"/>
                <a:gd name="T8" fmla="*/ 0 w 47"/>
                <a:gd name="T9" fmla="*/ 0 h 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7" h="47">
                  <a:moveTo>
                    <a:pt x="47" y="8"/>
                  </a:moveTo>
                  <a:lnTo>
                    <a:pt x="8" y="47"/>
                  </a:lnTo>
                  <a:lnTo>
                    <a:pt x="0" y="38"/>
                  </a:lnTo>
                  <a:lnTo>
                    <a:pt x="39" y="0"/>
                  </a:lnTo>
                  <a:lnTo>
                    <a:pt x="47" y="8"/>
                  </a:lnTo>
                  <a:close/>
                </a:path>
              </a:pathLst>
            </a:custGeom>
            <a:noFill/>
            <a:ln w="635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561" name="Rectangle 591">
              <a:extLst>
                <a:ext uri="{FF2B5EF4-FFF2-40B4-BE49-F238E27FC236}">
                  <a16:creationId xmlns:a16="http://schemas.microsoft.com/office/drawing/2014/main" id="{BE5D44E6-32CA-BD75-1A50-A938483AF2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35" y="739"/>
              <a:ext cx="22" cy="6"/>
            </a:xfrm>
            <a:prstGeom prst="rect">
              <a:avLst/>
            </a:prstGeom>
            <a:solidFill>
              <a:srgbClr val="E86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1pPr>
              <a:lvl2pPr marL="742950" indent="-28575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2pPr>
              <a:lvl3pPr marL="11430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3pPr>
              <a:lvl4pPr marL="16002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4pPr>
              <a:lvl5pPr marL="20574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sng" strike="noStrike" kern="1200" cap="none" spc="0" normalizeH="0" baseline="0" noProof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Arial" panose="020B0604020202020204" pitchFamily="34" charset="0"/>
                <a:ea typeface="华文新魏" panose="02010800040101010101" pitchFamily="2" charset="-122"/>
                <a:cs typeface="+mn-cs"/>
              </a:endParaRPr>
            </a:p>
          </p:txBody>
        </p:sp>
        <p:sp>
          <p:nvSpPr>
            <p:cNvPr id="1562" name="Rectangle 592">
              <a:extLst>
                <a:ext uri="{FF2B5EF4-FFF2-40B4-BE49-F238E27FC236}">
                  <a16:creationId xmlns:a16="http://schemas.microsoft.com/office/drawing/2014/main" id="{93DCD43E-8060-BAD5-9DCE-2901DC0D5F2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35" y="739"/>
              <a:ext cx="22" cy="6"/>
            </a:xfrm>
            <a:prstGeom prst="rect">
              <a:avLst/>
            </a:prstGeom>
            <a:noFill/>
            <a:ln w="63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1pPr>
              <a:lvl2pPr marL="742950" indent="-28575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2pPr>
              <a:lvl3pPr marL="11430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3pPr>
              <a:lvl4pPr marL="16002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4pPr>
              <a:lvl5pPr marL="20574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sng" strike="noStrike" kern="1200" cap="none" spc="0" normalizeH="0" baseline="0" noProof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Arial" panose="020B0604020202020204" pitchFamily="34" charset="0"/>
                <a:ea typeface="华文新魏" panose="02010800040101010101" pitchFamily="2" charset="-122"/>
                <a:cs typeface="+mn-cs"/>
              </a:endParaRPr>
            </a:p>
          </p:txBody>
        </p:sp>
        <p:sp>
          <p:nvSpPr>
            <p:cNvPr id="1563" name="未知">
              <a:extLst>
                <a:ext uri="{FF2B5EF4-FFF2-40B4-BE49-F238E27FC236}">
                  <a16:creationId xmlns:a16="http://schemas.microsoft.com/office/drawing/2014/main" id="{119EE1CD-7983-A0A4-A1B8-5FB6515412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43" y="717"/>
              <a:ext cx="19" cy="19"/>
            </a:xfrm>
            <a:custGeom>
              <a:avLst/>
              <a:gdLst>
                <a:gd name="T0" fmla="*/ 0 w 47"/>
                <a:gd name="T1" fmla="*/ 0 h 47"/>
                <a:gd name="T2" fmla="*/ 0 w 47"/>
                <a:gd name="T3" fmla="*/ 0 h 47"/>
                <a:gd name="T4" fmla="*/ 0 w 47"/>
                <a:gd name="T5" fmla="*/ 0 h 47"/>
                <a:gd name="T6" fmla="*/ 0 w 47"/>
                <a:gd name="T7" fmla="*/ 0 h 47"/>
                <a:gd name="T8" fmla="*/ 0 w 47"/>
                <a:gd name="T9" fmla="*/ 0 h 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7" h="47">
                  <a:moveTo>
                    <a:pt x="47" y="39"/>
                  </a:moveTo>
                  <a:lnTo>
                    <a:pt x="39" y="47"/>
                  </a:lnTo>
                  <a:lnTo>
                    <a:pt x="0" y="8"/>
                  </a:lnTo>
                  <a:lnTo>
                    <a:pt x="8" y="0"/>
                  </a:lnTo>
                  <a:lnTo>
                    <a:pt x="47" y="39"/>
                  </a:lnTo>
                  <a:close/>
                </a:path>
              </a:pathLst>
            </a:custGeom>
            <a:solidFill>
              <a:srgbClr val="E86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564" name="未知">
              <a:extLst>
                <a:ext uri="{FF2B5EF4-FFF2-40B4-BE49-F238E27FC236}">
                  <a16:creationId xmlns:a16="http://schemas.microsoft.com/office/drawing/2014/main" id="{4E2489F3-FBF8-FE1F-8DEC-844CA949B6D5}"/>
                </a:ext>
              </a:extLst>
            </p:cNvPr>
            <p:cNvSpPr>
              <a:spLocks/>
            </p:cNvSpPr>
            <p:nvPr/>
          </p:nvSpPr>
          <p:spPr bwMode="auto">
            <a:xfrm>
              <a:off x="1243" y="717"/>
              <a:ext cx="19" cy="19"/>
            </a:xfrm>
            <a:custGeom>
              <a:avLst/>
              <a:gdLst>
                <a:gd name="T0" fmla="*/ 0 w 47"/>
                <a:gd name="T1" fmla="*/ 0 h 47"/>
                <a:gd name="T2" fmla="*/ 0 w 47"/>
                <a:gd name="T3" fmla="*/ 0 h 47"/>
                <a:gd name="T4" fmla="*/ 0 w 47"/>
                <a:gd name="T5" fmla="*/ 0 h 47"/>
                <a:gd name="T6" fmla="*/ 0 w 47"/>
                <a:gd name="T7" fmla="*/ 0 h 47"/>
                <a:gd name="T8" fmla="*/ 0 w 47"/>
                <a:gd name="T9" fmla="*/ 0 h 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7" h="47">
                  <a:moveTo>
                    <a:pt x="39" y="47"/>
                  </a:moveTo>
                  <a:lnTo>
                    <a:pt x="0" y="8"/>
                  </a:lnTo>
                  <a:lnTo>
                    <a:pt x="8" y="0"/>
                  </a:lnTo>
                  <a:lnTo>
                    <a:pt x="47" y="39"/>
                  </a:lnTo>
                  <a:lnTo>
                    <a:pt x="39" y="47"/>
                  </a:lnTo>
                  <a:close/>
                </a:path>
              </a:pathLst>
            </a:custGeom>
            <a:noFill/>
            <a:ln w="635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565" name="Rectangle 595">
              <a:extLst>
                <a:ext uri="{FF2B5EF4-FFF2-40B4-BE49-F238E27FC236}">
                  <a16:creationId xmlns:a16="http://schemas.microsoft.com/office/drawing/2014/main" id="{0A65CA5F-D88F-52EF-E6DC-276E976A7F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65" y="709"/>
              <a:ext cx="6" cy="22"/>
            </a:xfrm>
            <a:prstGeom prst="rect">
              <a:avLst/>
            </a:prstGeom>
            <a:solidFill>
              <a:srgbClr val="E86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1pPr>
              <a:lvl2pPr marL="742950" indent="-28575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2pPr>
              <a:lvl3pPr marL="11430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3pPr>
              <a:lvl4pPr marL="16002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4pPr>
              <a:lvl5pPr marL="20574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sng" strike="noStrike" kern="1200" cap="none" spc="0" normalizeH="0" baseline="0" noProof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Arial" panose="020B0604020202020204" pitchFamily="34" charset="0"/>
                <a:ea typeface="华文新魏" panose="02010800040101010101" pitchFamily="2" charset="-122"/>
                <a:cs typeface="+mn-cs"/>
              </a:endParaRPr>
            </a:p>
          </p:txBody>
        </p:sp>
        <p:sp>
          <p:nvSpPr>
            <p:cNvPr id="1566" name="Rectangle 596">
              <a:extLst>
                <a:ext uri="{FF2B5EF4-FFF2-40B4-BE49-F238E27FC236}">
                  <a16:creationId xmlns:a16="http://schemas.microsoft.com/office/drawing/2014/main" id="{546598A0-D69E-76C3-8F04-CC2884F3FFE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65" y="709"/>
              <a:ext cx="6" cy="22"/>
            </a:xfrm>
            <a:prstGeom prst="rect">
              <a:avLst/>
            </a:prstGeom>
            <a:noFill/>
            <a:ln w="63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1pPr>
              <a:lvl2pPr marL="742950" indent="-28575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2pPr>
              <a:lvl3pPr marL="11430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3pPr>
              <a:lvl4pPr marL="16002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4pPr>
              <a:lvl5pPr marL="20574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sng" strike="noStrike" kern="1200" cap="none" spc="0" normalizeH="0" baseline="0" noProof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Arial" panose="020B0604020202020204" pitchFamily="34" charset="0"/>
                <a:ea typeface="华文新魏" panose="02010800040101010101" pitchFamily="2" charset="-122"/>
                <a:cs typeface="+mn-cs"/>
              </a:endParaRPr>
            </a:p>
          </p:txBody>
        </p:sp>
        <p:sp>
          <p:nvSpPr>
            <p:cNvPr id="1567" name="Rectangle 597">
              <a:extLst>
                <a:ext uri="{FF2B5EF4-FFF2-40B4-BE49-F238E27FC236}">
                  <a16:creationId xmlns:a16="http://schemas.microsoft.com/office/drawing/2014/main" id="{A78EFD9C-CF2F-7F8E-5F55-62BCF1E37F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79" y="739"/>
              <a:ext cx="21" cy="6"/>
            </a:xfrm>
            <a:prstGeom prst="rect">
              <a:avLst/>
            </a:prstGeom>
            <a:solidFill>
              <a:srgbClr val="E86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1pPr>
              <a:lvl2pPr marL="742950" indent="-28575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2pPr>
              <a:lvl3pPr marL="11430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3pPr>
              <a:lvl4pPr marL="16002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4pPr>
              <a:lvl5pPr marL="20574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sng" strike="noStrike" kern="1200" cap="none" spc="0" normalizeH="0" baseline="0" noProof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Arial" panose="020B0604020202020204" pitchFamily="34" charset="0"/>
                <a:ea typeface="华文新魏" panose="02010800040101010101" pitchFamily="2" charset="-122"/>
                <a:cs typeface="+mn-cs"/>
              </a:endParaRPr>
            </a:p>
          </p:txBody>
        </p:sp>
        <p:sp>
          <p:nvSpPr>
            <p:cNvPr id="1568" name="Rectangle 598">
              <a:extLst>
                <a:ext uri="{FF2B5EF4-FFF2-40B4-BE49-F238E27FC236}">
                  <a16:creationId xmlns:a16="http://schemas.microsoft.com/office/drawing/2014/main" id="{A7AB2FEB-A2A9-0883-E326-F599E9BAEB75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9" y="739"/>
              <a:ext cx="21" cy="6"/>
            </a:xfrm>
            <a:prstGeom prst="rect">
              <a:avLst/>
            </a:prstGeom>
            <a:noFill/>
            <a:ln w="63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1pPr>
              <a:lvl2pPr marL="742950" indent="-28575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2pPr>
              <a:lvl3pPr marL="11430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3pPr>
              <a:lvl4pPr marL="16002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4pPr>
              <a:lvl5pPr marL="20574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sng" strike="noStrike" kern="1200" cap="none" spc="0" normalizeH="0" baseline="0" noProof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Arial" panose="020B0604020202020204" pitchFamily="34" charset="0"/>
                <a:ea typeface="华文新魏" panose="02010800040101010101" pitchFamily="2" charset="-122"/>
                <a:cs typeface="+mn-cs"/>
              </a:endParaRPr>
            </a:p>
          </p:txBody>
        </p:sp>
        <p:sp>
          <p:nvSpPr>
            <p:cNvPr id="1569" name="未知">
              <a:extLst>
                <a:ext uri="{FF2B5EF4-FFF2-40B4-BE49-F238E27FC236}">
                  <a16:creationId xmlns:a16="http://schemas.microsoft.com/office/drawing/2014/main" id="{F19EA5F5-6479-6A89-4FDA-9DF6990FA15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4" y="748"/>
              <a:ext cx="18" cy="19"/>
            </a:xfrm>
            <a:custGeom>
              <a:avLst/>
              <a:gdLst>
                <a:gd name="T0" fmla="*/ 0 w 46"/>
                <a:gd name="T1" fmla="*/ 0 h 47"/>
                <a:gd name="T2" fmla="*/ 0 w 46"/>
                <a:gd name="T3" fmla="*/ 0 h 47"/>
                <a:gd name="T4" fmla="*/ 0 w 46"/>
                <a:gd name="T5" fmla="*/ 0 h 47"/>
                <a:gd name="T6" fmla="*/ 0 w 46"/>
                <a:gd name="T7" fmla="*/ 0 h 47"/>
                <a:gd name="T8" fmla="*/ 0 w 46"/>
                <a:gd name="T9" fmla="*/ 0 h 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6" h="47">
                  <a:moveTo>
                    <a:pt x="46" y="38"/>
                  </a:moveTo>
                  <a:lnTo>
                    <a:pt x="38" y="47"/>
                  </a:lnTo>
                  <a:lnTo>
                    <a:pt x="0" y="8"/>
                  </a:lnTo>
                  <a:lnTo>
                    <a:pt x="8" y="0"/>
                  </a:lnTo>
                  <a:lnTo>
                    <a:pt x="46" y="38"/>
                  </a:lnTo>
                  <a:close/>
                </a:path>
              </a:pathLst>
            </a:custGeom>
            <a:solidFill>
              <a:srgbClr val="E86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570" name="未知">
              <a:extLst>
                <a:ext uri="{FF2B5EF4-FFF2-40B4-BE49-F238E27FC236}">
                  <a16:creationId xmlns:a16="http://schemas.microsoft.com/office/drawing/2014/main" id="{E7ECA52F-CA2D-A9BA-1557-612CC738BF9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4" y="748"/>
              <a:ext cx="18" cy="19"/>
            </a:xfrm>
            <a:custGeom>
              <a:avLst/>
              <a:gdLst>
                <a:gd name="T0" fmla="*/ 0 w 46"/>
                <a:gd name="T1" fmla="*/ 0 h 47"/>
                <a:gd name="T2" fmla="*/ 0 w 46"/>
                <a:gd name="T3" fmla="*/ 0 h 47"/>
                <a:gd name="T4" fmla="*/ 0 w 46"/>
                <a:gd name="T5" fmla="*/ 0 h 47"/>
                <a:gd name="T6" fmla="*/ 0 w 46"/>
                <a:gd name="T7" fmla="*/ 0 h 47"/>
                <a:gd name="T8" fmla="*/ 0 w 46"/>
                <a:gd name="T9" fmla="*/ 0 h 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6" h="47">
                  <a:moveTo>
                    <a:pt x="8" y="0"/>
                  </a:moveTo>
                  <a:lnTo>
                    <a:pt x="46" y="38"/>
                  </a:lnTo>
                  <a:lnTo>
                    <a:pt x="38" y="47"/>
                  </a:lnTo>
                  <a:lnTo>
                    <a:pt x="0" y="8"/>
                  </a:lnTo>
                  <a:lnTo>
                    <a:pt x="8" y="0"/>
                  </a:lnTo>
                  <a:close/>
                </a:path>
              </a:pathLst>
            </a:custGeom>
            <a:noFill/>
            <a:ln w="635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571" name="未知">
              <a:extLst>
                <a:ext uri="{FF2B5EF4-FFF2-40B4-BE49-F238E27FC236}">
                  <a16:creationId xmlns:a16="http://schemas.microsoft.com/office/drawing/2014/main" id="{AAB75887-9AC7-0B14-6BF8-A3C5420EF45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65" y="752"/>
              <a:ext cx="5" cy="23"/>
            </a:xfrm>
            <a:custGeom>
              <a:avLst/>
              <a:gdLst>
                <a:gd name="T0" fmla="*/ 0 w 11"/>
                <a:gd name="T1" fmla="*/ 0 h 56"/>
                <a:gd name="T2" fmla="*/ 0 w 11"/>
                <a:gd name="T3" fmla="*/ 0 h 56"/>
                <a:gd name="T4" fmla="*/ 0 w 11"/>
                <a:gd name="T5" fmla="*/ 0 h 56"/>
                <a:gd name="T6" fmla="*/ 0 w 11"/>
                <a:gd name="T7" fmla="*/ 0 h 56"/>
                <a:gd name="T8" fmla="*/ 0 w 11"/>
                <a:gd name="T9" fmla="*/ 0 h 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" h="56">
                  <a:moveTo>
                    <a:pt x="11" y="56"/>
                  </a:moveTo>
                  <a:lnTo>
                    <a:pt x="0" y="56"/>
                  </a:lnTo>
                  <a:lnTo>
                    <a:pt x="0" y="0"/>
                  </a:lnTo>
                  <a:lnTo>
                    <a:pt x="11" y="0"/>
                  </a:lnTo>
                  <a:lnTo>
                    <a:pt x="11" y="56"/>
                  </a:lnTo>
                  <a:close/>
                </a:path>
              </a:pathLst>
            </a:custGeom>
            <a:solidFill>
              <a:srgbClr val="E86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572" name="未知">
              <a:extLst>
                <a:ext uri="{FF2B5EF4-FFF2-40B4-BE49-F238E27FC236}">
                  <a16:creationId xmlns:a16="http://schemas.microsoft.com/office/drawing/2014/main" id="{D0494499-A6DA-9C15-75C6-A68A048C4345}"/>
                </a:ext>
              </a:extLst>
            </p:cNvPr>
            <p:cNvSpPr>
              <a:spLocks/>
            </p:cNvSpPr>
            <p:nvPr/>
          </p:nvSpPr>
          <p:spPr bwMode="auto">
            <a:xfrm>
              <a:off x="1265" y="752"/>
              <a:ext cx="5" cy="23"/>
            </a:xfrm>
            <a:custGeom>
              <a:avLst/>
              <a:gdLst>
                <a:gd name="T0" fmla="*/ 0 w 11"/>
                <a:gd name="T1" fmla="*/ 0 h 56"/>
                <a:gd name="T2" fmla="*/ 0 w 11"/>
                <a:gd name="T3" fmla="*/ 0 h 56"/>
                <a:gd name="T4" fmla="*/ 0 w 11"/>
                <a:gd name="T5" fmla="*/ 0 h 56"/>
                <a:gd name="T6" fmla="*/ 0 w 11"/>
                <a:gd name="T7" fmla="*/ 0 h 56"/>
                <a:gd name="T8" fmla="*/ 0 w 11"/>
                <a:gd name="T9" fmla="*/ 0 h 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" h="56">
                  <a:moveTo>
                    <a:pt x="11" y="0"/>
                  </a:moveTo>
                  <a:lnTo>
                    <a:pt x="11" y="56"/>
                  </a:lnTo>
                  <a:lnTo>
                    <a:pt x="0" y="56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noFill/>
            <a:ln w="635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573" name="未知">
              <a:extLst>
                <a:ext uri="{FF2B5EF4-FFF2-40B4-BE49-F238E27FC236}">
                  <a16:creationId xmlns:a16="http://schemas.microsoft.com/office/drawing/2014/main" id="{EA230269-6FB6-052C-BF15-DB169FE6D07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4" y="717"/>
              <a:ext cx="18" cy="19"/>
            </a:xfrm>
            <a:custGeom>
              <a:avLst/>
              <a:gdLst>
                <a:gd name="T0" fmla="*/ 0 w 46"/>
                <a:gd name="T1" fmla="*/ 0 h 46"/>
                <a:gd name="T2" fmla="*/ 0 w 46"/>
                <a:gd name="T3" fmla="*/ 0 h 46"/>
                <a:gd name="T4" fmla="*/ 0 w 46"/>
                <a:gd name="T5" fmla="*/ 0 h 46"/>
                <a:gd name="T6" fmla="*/ 0 w 46"/>
                <a:gd name="T7" fmla="*/ 0 h 46"/>
                <a:gd name="T8" fmla="*/ 0 w 46"/>
                <a:gd name="T9" fmla="*/ 0 h 4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6" h="46">
                  <a:moveTo>
                    <a:pt x="46" y="8"/>
                  </a:moveTo>
                  <a:lnTo>
                    <a:pt x="8" y="46"/>
                  </a:lnTo>
                  <a:lnTo>
                    <a:pt x="0" y="38"/>
                  </a:lnTo>
                  <a:lnTo>
                    <a:pt x="38" y="0"/>
                  </a:lnTo>
                  <a:lnTo>
                    <a:pt x="46" y="8"/>
                  </a:lnTo>
                  <a:close/>
                </a:path>
              </a:pathLst>
            </a:custGeom>
            <a:solidFill>
              <a:srgbClr val="E86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574" name="未知">
              <a:extLst>
                <a:ext uri="{FF2B5EF4-FFF2-40B4-BE49-F238E27FC236}">
                  <a16:creationId xmlns:a16="http://schemas.microsoft.com/office/drawing/2014/main" id="{42C925A5-A654-987F-99B3-90FC0FAF0A6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4" y="717"/>
              <a:ext cx="18" cy="19"/>
            </a:xfrm>
            <a:custGeom>
              <a:avLst/>
              <a:gdLst>
                <a:gd name="T0" fmla="*/ 0 w 46"/>
                <a:gd name="T1" fmla="*/ 0 h 46"/>
                <a:gd name="T2" fmla="*/ 0 w 46"/>
                <a:gd name="T3" fmla="*/ 0 h 46"/>
                <a:gd name="T4" fmla="*/ 0 w 46"/>
                <a:gd name="T5" fmla="*/ 0 h 46"/>
                <a:gd name="T6" fmla="*/ 0 w 46"/>
                <a:gd name="T7" fmla="*/ 0 h 46"/>
                <a:gd name="T8" fmla="*/ 0 w 46"/>
                <a:gd name="T9" fmla="*/ 0 h 4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6" h="46">
                  <a:moveTo>
                    <a:pt x="0" y="38"/>
                  </a:moveTo>
                  <a:lnTo>
                    <a:pt x="38" y="0"/>
                  </a:lnTo>
                  <a:lnTo>
                    <a:pt x="46" y="8"/>
                  </a:lnTo>
                  <a:lnTo>
                    <a:pt x="8" y="46"/>
                  </a:lnTo>
                  <a:lnTo>
                    <a:pt x="0" y="38"/>
                  </a:lnTo>
                  <a:close/>
                </a:path>
              </a:pathLst>
            </a:custGeom>
            <a:noFill/>
            <a:ln w="635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575" name="未知">
              <a:extLst>
                <a:ext uri="{FF2B5EF4-FFF2-40B4-BE49-F238E27FC236}">
                  <a16:creationId xmlns:a16="http://schemas.microsoft.com/office/drawing/2014/main" id="{6787706B-9E25-3A0A-940A-84EFC4AF5585}"/>
                </a:ext>
              </a:extLst>
            </p:cNvPr>
            <p:cNvSpPr>
              <a:spLocks/>
            </p:cNvSpPr>
            <p:nvPr/>
          </p:nvSpPr>
          <p:spPr bwMode="auto">
            <a:xfrm>
              <a:off x="1247" y="771"/>
              <a:ext cx="42" cy="6"/>
            </a:xfrm>
            <a:custGeom>
              <a:avLst/>
              <a:gdLst>
                <a:gd name="T0" fmla="*/ 0 w 105"/>
                <a:gd name="T1" fmla="*/ 0 h 17"/>
                <a:gd name="T2" fmla="*/ 0 w 105"/>
                <a:gd name="T3" fmla="*/ 0 h 17"/>
                <a:gd name="T4" fmla="*/ 0 w 105"/>
                <a:gd name="T5" fmla="*/ 0 h 17"/>
                <a:gd name="T6" fmla="*/ 0 w 105"/>
                <a:gd name="T7" fmla="*/ 0 h 17"/>
                <a:gd name="T8" fmla="*/ 0 w 105"/>
                <a:gd name="T9" fmla="*/ 0 h 17"/>
                <a:gd name="T10" fmla="*/ 0 w 105"/>
                <a:gd name="T11" fmla="*/ 0 h 17"/>
                <a:gd name="T12" fmla="*/ 0 w 105"/>
                <a:gd name="T13" fmla="*/ 0 h 17"/>
                <a:gd name="T14" fmla="*/ 0 w 105"/>
                <a:gd name="T15" fmla="*/ 0 h 17"/>
                <a:gd name="T16" fmla="*/ 0 w 105"/>
                <a:gd name="T17" fmla="*/ 0 h 17"/>
                <a:gd name="T18" fmla="*/ 0 w 105"/>
                <a:gd name="T19" fmla="*/ 0 h 17"/>
                <a:gd name="T20" fmla="*/ 0 w 105"/>
                <a:gd name="T21" fmla="*/ 0 h 17"/>
                <a:gd name="T22" fmla="*/ 0 w 105"/>
                <a:gd name="T23" fmla="*/ 0 h 17"/>
                <a:gd name="T24" fmla="*/ 0 w 105"/>
                <a:gd name="T25" fmla="*/ 0 h 17"/>
                <a:gd name="T26" fmla="*/ 0 w 105"/>
                <a:gd name="T27" fmla="*/ 0 h 17"/>
                <a:gd name="T28" fmla="*/ 0 w 105"/>
                <a:gd name="T29" fmla="*/ 0 h 17"/>
                <a:gd name="T30" fmla="*/ 0 w 105"/>
                <a:gd name="T31" fmla="*/ 0 h 17"/>
                <a:gd name="T32" fmla="*/ 0 w 105"/>
                <a:gd name="T33" fmla="*/ 0 h 17"/>
                <a:gd name="T34" fmla="*/ 0 w 105"/>
                <a:gd name="T35" fmla="*/ 0 h 17"/>
                <a:gd name="T36" fmla="*/ 0 w 105"/>
                <a:gd name="T37" fmla="*/ 0 h 17"/>
                <a:gd name="T38" fmla="*/ 0 w 105"/>
                <a:gd name="T39" fmla="*/ 0 h 17"/>
                <a:gd name="T40" fmla="*/ 0 w 105"/>
                <a:gd name="T41" fmla="*/ 0 h 17"/>
                <a:gd name="T42" fmla="*/ 0 w 105"/>
                <a:gd name="T43" fmla="*/ 0 h 17"/>
                <a:gd name="T44" fmla="*/ 0 w 105"/>
                <a:gd name="T45" fmla="*/ 0 h 17"/>
                <a:gd name="T46" fmla="*/ 0 w 105"/>
                <a:gd name="T47" fmla="*/ 0 h 17"/>
                <a:gd name="T48" fmla="*/ 0 w 105"/>
                <a:gd name="T49" fmla="*/ 0 h 17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105" h="17">
                  <a:moveTo>
                    <a:pt x="53" y="17"/>
                  </a:moveTo>
                  <a:lnTo>
                    <a:pt x="22" y="12"/>
                  </a:lnTo>
                  <a:lnTo>
                    <a:pt x="19" y="11"/>
                  </a:lnTo>
                  <a:lnTo>
                    <a:pt x="15" y="9"/>
                  </a:lnTo>
                  <a:lnTo>
                    <a:pt x="12" y="8"/>
                  </a:lnTo>
                  <a:lnTo>
                    <a:pt x="9" y="6"/>
                  </a:lnTo>
                  <a:lnTo>
                    <a:pt x="6" y="4"/>
                  </a:lnTo>
                  <a:lnTo>
                    <a:pt x="3" y="3"/>
                  </a:lnTo>
                  <a:lnTo>
                    <a:pt x="1" y="1"/>
                  </a:lnTo>
                  <a:lnTo>
                    <a:pt x="0" y="0"/>
                  </a:lnTo>
                  <a:lnTo>
                    <a:pt x="105" y="0"/>
                  </a:lnTo>
                  <a:lnTo>
                    <a:pt x="105" y="1"/>
                  </a:lnTo>
                  <a:lnTo>
                    <a:pt x="102" y="3"/>
                  </a:lnTo>
                  <a:lnTo>
                    <a:pt x="99" y="4"/>
                  </a:lnTo>
                  <a:lnTo>
                    <a:pt x="96" y="6"/>
                  </a:lnTo>
                  <a:lnTo>
                    <a:pt x="93" y="8"/>
                  </a:lnTo>
                  <a:lnTo>
                    <a:pt x="90" y="9"/>
                  </a:lnTo>
                  <a:lnTo>
                    <a:pt x="87" y="11"/>
                  </a:lnTo>
                  <a:lnTo>
                    <a:pt x="83" y="12"/>
                  </a:lnTo>
                  <a:lnTo>
                    <a:pt x="80" y="13"/>
                  </a:lnTo>
                  <a:lnTo>
                    <a:pt x="67" y="16"/>
                  </a:lnTo>
                  <a:lnTo>
                    <a:pt x="63" y="17"/>
                  </a:lnTo>
                  <a:lnTo>
                    <a:pt x="60" y="17"/>
                  </a:lnTo>
                  <a:lnTo>
                    <a:pt x="56" y="17"/>
                  </a:lnTo>
                  <a:lnTo>
                    <a:pt x="53" y="17"/>
                  </a:lnTo>
                  <a:close/>
                </a:path>
              </a:pathLst>
            </a:custGeom>
            <a:solidFill>
              <a:srgbClr val="E86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576" name="未知">
              <a:extLst>
                <a:ext uri="{FF2B5EF4-FFF2-40B4-BE49-F238E27FC236}">
                  <a16:creationId xmlns:a16="http://schemas.microsoft.com/office/drawing/2014/main" id="{9D1AFFFB-543E-1AEC-EFA0-548E8235C3E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32" y="713"/>
              <a:ext cx="36" cy="58"/>
            </a:xfrm>
            <a:custGeom>
              <a:avLst/>
              <a:gdLst>
                <a:gd name="T0" fmla="*/ 0 w 89"/>
                <a:gd name="T1" fmla="*/ 0 h 143"/>
                <a:gd name="T2" fmla="*/ 0 w 89"/>
                <a:gd name="T3" fmla="*/ 0 h 143"/>
                <a:gd name="T4" fmla="*/ 0 w 89"/>
                <a:gd name="T5" fmla="*/ 0 h 143"/>
                <a:gd name="T6" fmla="*/ 0 w 89"/>
                <a:gd name="T7" fmla="*/ 0 h 143"/>
                <a:gd name="T8" fmla="*/ 0 w 89"/>
                <a:gd name="T9" fmla="*/ 0 h 143"/>
                <a:gd name="T10" fmla="*/ 0 w 89"/>
                <a:gd name="T11" fmla="*/ 0 h 143"/>
                <a:gd name="T12" fmla="*/ 0 w 89"/>
                <a:gd name="T13" fmla="*/ 0 h 143"/>
                <a:gd name="T14" fmla="*/ 0 w 89"/>
                <a:gd name="T15" fmla="*/ 0 h 143"/>
                <a:gd name="T16" fmla="*/ 0 w 89"/>
                <a:gd name="T17" fmla="*/ 0 h 143"/>
                <a:gd name="T18" fmla="*/ 0 w 89"/>
                <a:gd name="T19" fmla="*/ 0 h 143"/>
                <a:gd name="T20" fmla="*/ 0 w 89"/>
                <a:gd name="T21" fmla="*/ 0 h 143"/>
                <a:gd name="T22" fmla="*/ 0 w 89"/>
                <a:gd name="T23" fmla="*/ 0 h 143"/>
                <a:gd name="T24" fmla="*/ 0 w 89"/>
                <a:gd name="T25" fmla="*/ 0 h 143"/>
                <a:gd name="T26" fmla="*/ 0 w 89"/>
                <a:gd name="T27" fmla="*/ 0 h 143"/>
                <a:gd name="T28" fmla="*/ 0 w 89"/>
                <a:gd name="T29" fmla="*/ 0 h 143"/>
                <a:gd name="T30" fmla="*/ 0 w 89"/>
                <a:gd name="T31" fmla="*/ 0 h 143"/>
                <a:gd name="T32" fmla="*/ 0 w 89"/>
                <a:gd name="T33" fmla="*/ 0 h 143"/>
                <a:gd name="T34" fmla="*/ 0 w 89"/>
                <a:gd name="T35" fmla="*/ 0 h 143"/>
                <a:gd name="T36" fmla="*/ 0 w 89"/>
                <a:gd name="T37" fmla="*/ 0 h 143"/>
                <a:gd name="T38" fmla="*/ 0 w 89"/>
                <a:gd name="T39" fmla="*/ 0 h 143"/>
                <a:gd name="T40" fmla="*/ 0 w 89"/>
                <a:gd name="T41" fmla="*/ 0 h 143"/>
                <a:gd name="T42" fmla="*/ 0 w 89"/>
                <a:gd name="T43" fmla="*/ 0 h 143"/>
                <a:gd name="T44" fmla="*/ 0 w 89"/>
                <a:gd name="T45" fmla="*/ 0 h 143"/>
                <a:gd name="T46" fmla="*/ 0 w 89"/>
                <a:gd name="T47" fmla="*/ 0 h 143"/>
                <a:gd name="T48" fmla="*/ 0 w 89"/>
                <a:gd name="T49" fmla="*/ 0 h 143"/>
                <a:gd name="T50" fmla="*/ 0 w 89"/>
                <a:gd name="T51" fmla="*/ 0 h 143"/>
                <a:gd name="T52" fmla="*/ 0 w 89"/>
                <a:gd name="T53" fmla="*/ 0 h 143"/>
                <a:gd name="T54" fmla="*/ 0 w 89"/>
                <a:gd name="T55" fmla="*/ 0 h 143"/>
                <a:gd name="T56" fmla="*/ 0 w 89"/>
                <a:gd name="T57" fmla="*/ 0 h 143"/>
                <a:gd name="T58" fmla="*/ 0 w 89"/>
                <a:gd name="T59" fmla="*/ 0 h 143"/>
                <a:gd name="T60" fmla="*/ 0 w 89"/>
                <a:gd name="T61" fmla="*/ 0 h 143"/>
                <a:gd name="T62" fmla="*/ 0 w 89"/>
                <a:gd name="T63" fmla="*/ 0 h 143"/>
                <a:gd name="T64" fmla="*/ 0 w 89"/>
                <a:gd name="T65" fmla="*/ 0 h 143"/>
                <a:gd name="T66" fmla="*/ 0 w 89"/>
                <a:gd name="T67" fmla="*/ 0 h 143"/>
                <a:gd name="T68" fmla="*/ 0 w 89"/>
                <a:gd name="T69" fmla="*/ 0 h 143"/>
                <a:gd name="T70" fmla="*/ 0 w 89"/>
                <a:gd name="T71" fmla="*/ 0 h 143"/>
                <a:gd name="T72" fmla="*/ 0 w 89"/>
                <a:gd name="T73" fmla="*/ 0 h 143"/>
                <a:gd name="T74" fmla="*/ 0 w 89"/>
                <a:gd name="T75" fmla="*/ 0 h 143"/>
                <a:gd name="T76" fmla="*/ 0 w 89"/>
                <a:gd name="T77" fmla="*/ 0 h 143"/>
                <a:gd name="T78" fmla="*/ 0 w 89"/>
                <a:gd name="T79" fmla="*/ 0 h 143"/>
                <a:gd name="T80" fmla="*/ 0 w 89"/>
                <a:gd name="T81" fmla="*/ 0 h 143"/>
                <a:gd name="T82" fmla="*/ 0 w 89"/>
                <a:gd name="T83" fmla="*/ 0 h 143"/>
                <a:gd name="T84" fmla="*/ 0 w 89"/>
                <a:gd name="T85" fmla="*/ 0 h 143"/>
                <a:gd name="T86" fmla="*/ 0 w 89"/>
                <a:gd name="T87" fmla="*/ 0 h 143"/>
                <a:gd name="T88" fmla="*/ 0 w 89"/>
                <a:gd name="T89" fmla="*/ 0 h 143"/>
                <a:gd name="T90" fmla="*/ 0 w 89"/>
                <a:gd name="T91" fmla="*/ 0 h 143"/>
                <a:gd name="T92" fmla="*/ 0 w 89"/>
                <a:gd name="T93" fmla="*/ 0 h 143"/>
                <a:gd name="T94" fmla="*/ 0 w 89"/>
                <a:gd name="T95" fmla="*/ 0 h 143"/>
                <a:gd name="T96" fmla="*/ 0 w 89"/>
                <a:gd name="T97" fmla="*/ 0 h 143"/>
                <a:gd name="T98" fmla="*/ 0 w 89"/>
                <a:gd name="T99" fmla="*/ 0 h 143"/>
                <a:gd name="T100" fmla="*/ 0 w 89"/>
                <a:gd name="T101" fmla="*/ 0 h 143"/>
                <a:gd name="T102" fmla="*/ 0 w 89"/>
                <a:gd name="T103" fmla="*/ 0 h 143"/>
                <a:gd name="T104" fmla="*/ 0 w 89"/>
                <a:gd name="T105" fmla="*/ 0 h 143"/>
                <a:gd name="T106" fmla="*/ 0 w 89"/>
                <a:gd name="T107" fmla="*/ 0 h 143"/>
                <a:gd name="T108" fmla="*/ 0 w 89"/>
                <a:gd name="T109" fmla="*/ 0 h 143"/>
                <a:gd name="T110" fmla="*/ 0 w 89"/>
                <a:gd name="T111" fmla="*/ 0 h 143"/>
                <a:gd name="T112" fmla="*/ 0 w 89"/>
                <a:gd name="T113" fmla="*/ 0 h 143"/>
                <a:gd name="T114" fmla="*/ 0 w 89"/>
                <a:gd name="T115" fmla="*/ 0 h 143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0" t="0" r="r" b="b"/>
              <a:pathLst>
                <a:path w="89" h="143">
                  <a:moveTo>
                    <a:pt x="36" y="143"/>
                  </a:moveTo>
                  <a:lnTo>
                    <a:pt x="36" y="143"/>
                  </a:lnTo>
                  <a:lnTo>
                    <a:pt x="35" y="142"/>
                  </a:lnTo>
                  <a:lnTo>
                    <a:pt x="34" y="141"/>
                  </a:lnTo>
                  <a:lnTo>
                    <a:pt x="33" y="141"/>
                  </a:lnTo>
                  <a:lnTo>
                    <a:pt x="32" y="140"/>
                  </a:lnTo>
                  <a:lnTo>
                    <a:pt x="31" y="139"/>
                  </a:lnTo>
                  <a:lnTo>
                    <a:pt x="30" y="138"/>
                  </a:lnTo>
                  <a:lnTo>
                    <a:pt x="28" y="137"/>
                  </a:lnTo>
                  <a:lnTo>
                    <a:pt x="27" y="136"/>
                  </a:lnTo>
                  <a:lnTo>
                    <a:pt x="26" y="134"/>
                  </a:lnTo>
                  <a:lnTo>
                    <a:pt x="24" y="133"/>
                  </a:lnTo>
                  <a:lnTo>
                    <a:pt x="23" y="132"/>
                  </a:lnTo>
                  <a:lnTo>
                    <a:pt x="23" y="131"/>
                  </a:lnTo>
                  <a:lnTo>
                    <a:pt x="22" y="130"/>
                  </a:lnTo>
                  <a:lnTo>
                    <a:pt x="21" y="129"/>
                  </a:lnTo>
                  <a:lnTo>
                    <a:pt x="20" y="128"/>
                  </a:lnTo>
                  <a:lnTo>
                    <a:pt x="19" y="127"/>
                  </a:lnTo>
                  <a:lnTo>
                    <a:pt x="19" y="126"/>
                  </a:lnTo>
                  <a:lnTo>
                    <a:pt x="17" y="124"/>
                  </a:lnTo>
                  <a:lnTo>
                    <a:pt x="16" y="122"/>
                  </a:lnTo>
                  <a:lnTo>
                    <a:pt x="15" y="121"/>
                  </a:lnTo>
                  <a:lnTo>
                    <a:pt x="13" y="118"/>
                  </a:lnTo>
                  <a:lnTo>
                    <a:pt x="11" y="115"/>
                  </a:lnTo>
                  <a:lnTo>
                    <a:pt x="10" y="114"/>
                  </a:lnTo>
                  <a:lnTo>
                    <a:pt x="9" y="112"/>
                  </a:lnTo>
                  <a:lnTo>
                    <a:pt x="8" y="109"/>
                  </a:lnTo>
                  <a:lnTo>
                    <a:pt x="7" y="106"/>
                  </a:lnTo>
                  <a:lnTo>
                    <a:pt x="3" y="93"/>
                  </a:lnTo>
                  <a:lnTo>
                    <a:pt x="2" y="93"/>
                  </a:lnTo>
                  <a:lnTo>
                    <a:pt x="0" y="72"/>
                  </a:lnTo>
                  <a:lnTo>
                    <a:pt x="0" y="68"/>
                  </a:lnTo>
                  <a:lnTo>
                    <a:pt x="20" y="15"/>
                  </a:lnTo>
                  <a:lnTo>
                    <a:pt x="21" y="14"/>
                  </a:lnTo>
                  <a:lnTo>
                    <a:pt x="22" y="14"/>
                  </a:lnTo>
                  <a:lnTo>
                    <a:pt x="23" y="12"/>
                  </a:lnTo>
                  <a:lnTo>
                    <a:pt x="24" y="10"/>
                  </a:lnTo>
                  <a:lnTo>
                    <a:pt x="26" y="9"/>
                  </a:lnTo>
                  <a:lnTo>
                    <a:pt x="27" y="8"/>
                  </a:lnTo>
                  <a:lnTo>
                    <a:pt x="28" y="7"/>
                  </a:lnTo>
                  <a:lnTo>
                    <a:pt x="30" y="5"/>
                  </a:lnTo>
                  <a:lnTo>
                    <a:pt x="31" y="4"/>
                  </a:lnTo>
                  <a:lnTo>
                    <a:pt x="32" y="4"/>
                  </a:lnTo>
                  <a:lnTo>
                    <a:pt x="33" y="3"/>
                  </a:lnTo>
                  <a:lnTo>
                    <a:pt x="34" y="2"/>
                  </a:lnTo>
                  <a:lnTo>
                    <a:pt x="35" y="1"/>
                  </a:lnTo>
                  <a:lnTo>
                    <a:pt x="36" y="1"/>
                  </a:lnTo>
                  <a:lnTo>
                    <a:pt x="36" y="0"/>
                  </a:lnTo>
                  <a:lnTo>
                    <a:pt x="89" y="0"/>
                  </a:lnTo>
                  <a:lnTo>
                    <a:pt x="86" y="0"/>
                  </a:lnTo>
                  <a:lnTo>
                    <a:pt x="83" y="0"/>
                  </a:lnTo>
                  <a:lnTo>
                    <a:pt x="64" y="4"/>
                  </a:lnTo>
                  <a:lnTo>
                    <a:pt x="61" y="5"/>
                  </a:lnTo>
                  <a:lnTo>
                    <a:pt x="59" y="7"/>
                  </a:lnTo>
                  <a:lnTo>
                    <a:pt x="50" y="12"/>
                  </a:lnTo>
                  <a:lnTo>
                    <a:pt x="49" y="12"/>
                  </a:lnTo>
                  <a:lnTo>
                    <a:pt x="47" y="14"/>
                  </a:lnTo>
                  <a:lnTo>
                    <a:pt x="46" y="14"/>
                  </a:lnTo>
                  <a:lnTo>
                    <a:pt x="44" y="15"/>
                  </a:lnTo>
                  <a:lnTo>
                    <a:pt x="42" y="17"/>
                  </a:lnTo>
                  <a:lnTo>
                    <a:pt x="40" y="19"/>
                  </a:lnTo>
                  <a:lnTo>
                    <a:pt x="34" y="25"/>
                  </a:lnTo>
                  <a:lnTo>
                    <a:pt x="31" y="28"/>
                  </a:lnTo>
                  <a:lnTo>
                    <a:pt x="26" y="38"/>
                  </a:lnTo>
                  <a:lnTo>
                    <a:pt x="24" y="40"/>
                  </a:lnTo>
                  <a:lnTo>
                    <a:pt x="24" y="41"/>
                  </a:lnTo>
                  <a:lnTo>
                    <a:pt x="22" y="44"/>
                  </a:lnTo>
                  <a:lnTo>
                    <a:pt x="22" y="45"/>
                  </a:lnTo>
                  <a:lnTo>
                    <a:pt x="21" y="48"/>
                  </a:lnTo>
                  <a:lnTo>
                    <a:pt x="20" y="50"/>
                  </a:lnTo>
                  <a:lnTo>
                    <a:pt x="20" y="51"/>
                  </a:lnTo>
                  <a:lnTo>
                    <a:pt x="19" y="54"/>
                  </a:lnTo>
                  <a:lnTo>
                    <a:pt x="19" y="55"/>
                  </a:lnTo>
                  <a:lnTo>
                    <a:pt x="18" y="58"/>
                  </a:lnTo>
                  <a:lnTo>
                    <a:pt x="18" y="61"/>
                  </a:lnTo>
                  <a:lnTo>
                    <a:pt x="17" y="72"/>
                  </a:lnTo>
                  <a:lnTo>
                    <a:pt x="17" y="75"/>
                  </a:lnTo>
                  <a:lnTo>
                    <a:pt x="17" y="77"/>
                  </a:lnTo>
                  <a:lnTo>
                    <a:pt x="17" y="79"/>
                  </a:lnTo>
                  <a:lnTo>
                    <a:pt x="18" y="82"/>
                  </a:lnTo>
                  <a:lnTo>
                    <a:pt x="18" y="83"/>
                  </a:lnTo>
                  <a:lnTo>
                    <a:pt x="18" y="86"/>
                  </a:lnTo>
                  <a:lnTo>
                    <a:pt x="19" y="88"/>
                  </a:lnTo>
                  <a:lnTo>
                    <a:pt x="19" y="89"/>
                  </a:lnTo>
                  <a:lnTo>
                    <a:pt x="20" y="93"/>
                  </a:lnTo>
                  <a:lnTo>
                    <a:pt x="21" y="96"/>
                  </a:lnTo>
                  <a:lnTo>
                    <a:pt x="22" y="99"/>
                  </a:lnTo>
                  <a:lnTo>
                    <a:pt x="24" y="102"/>
                  </a:lnTo>
                  <a:lnTo>
                    <a:pt x="24" y="104"/>
                  </a:lnTo>
                  <a:lnTo>
                    <a:pt x="26" y="106"/>
                  </a:lnTo>
                  <a:lnTo>
                    <a:pt x="27" y="109"/>
                  </a:lnTo>
                  <a:lnTo>
                    <a:pt x="37" y="121"/>
                  </a:lnTo>
                  <a:lnTo>
                    <a:pt x="38" y="122"/>
                  </a:lnTo>
                  <a:lnTo>
                    <a:pt x="39" y="124"/>
                  </a:lnTo>
                  <a:lnTo>
                    <a:pt x="40" y="124"/>
                  </a:lnTo>
                  <a:lnTo>
                    <a:pt x="42" y="126"/>
                  </a:lnTo>
                  <a:lnTo>
                    <a:pt x="42" y="127"/>
                  </a:lnTo>
                  <a:lnTo>
                    <a:pt x="44" y="128"/>
                  </a:lnTo>
                  <a:lnTo>
                    <a:pt x="54" y="134"/>
                  </a:lnTo>
                  <a:lnTo>
                    <a:pt x="56" y="136"/>
                  </a:lnTo>
                  <a:lnTo>
                    <a:pt x="64" y="139"/>
                  </a:lnTo>
                  <a:lnTo>
                    <a:pt x="66" y="140"/>
                  </a:lnTo>
                  <a:lnTo>
                    <a:pt x="86" y="143"/>
                  </a:lnTo>
                  <a:lnTo>
                    <a:pt x="89" y="143"/>
                  </a:lnTo>
                </a:path>
              </a:pathLst>
            </a:custGeom>
            <a:solidFill>
              <a:srgbClr val="E86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577" name="未知">
              <a:extLst>
                <a:ext uri="{FF2B5EF4-FFF2-40B4-BE49-F238E27FC236}">
                  <a16:creationId xmlns:a16="http://schemas.microsoft.com/office/drawing/2014/main" id="{5BD2B23A-D815-4519-6D46-C07CC76A74F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68" y="713"/>
              <a:ext cx="35" cy="58"/>
            </a:xfrm>
            <a:custGeom>
              <a:avLst/>
              <a:gdLst>
                <a:gd name="T0" fmla="*/ 0 w 88"/>
                <a:gd name="T1" fmla="*/ 0 h 143"/>
                <a:gd name="T2" fmla="*/ 0 w 88"/>
                <a:gd name="T3" fmla="*/ 0 h 143"/>
                <a:gd name="T4" fmla="*/ 0 w 88"/>
                <a:gd name="T5" fmla="*/ 0 h 143"/>
                <a:gd name="T6" fmla="*/ 0 w 88"/>
                <a:gd name="T7" fmla="*/ 0 h 143"/>
                <a:gd name="T8" fmla="*/ 0 w 88"/>
                <a:gd name="T9" fmla="*/ 0 h 143"/>
                <a:gd name="T10" fmla="*/ 0 w 88"/>
                <a:gd name="T11" fmla="*/ 0 h 143"/>
                <a:gd name="T12" fmla="*/ 0 w 88"/>
                <a:gd name="T13" fmla="*/ 0 h 143"/>
                <a:gd name="T14" fmla="*/ 0 w 88"/>
                <a:gd name="T15" fmla="*/ 0 h 143"/>
                <a:gd name="T16" fmla="*/ 0 w 88"/>
                <a:gd name="T17" fmla="*/ 0 h 143"/>
                <a:gd name="T18" fmla="*/ 0 w 88"/>
                <a:gd name="T19" fmla="*/ 0 h 143"/>
                <a:gd name="T20" fmla="*/ 0 w 88"/>
                <a:gd name="T21" fmla="*/ 0 h 143"/>
                <a:gd name="T22" fmla="*/ 0 w 88"/>
                <a:gd name="T23" fmla="*/ 0 h 143"/>
                <a:gd name="T24" fmla="*/ 0 w 88"/>
                <a:gd name="T25" fmla="*/ 0 h 143"/>
                <a:gd name="T26" fmla="*/ 0 w 88"/>
                <a:gd name="T27" fmla="*/ 0 h 143"/>
                <a:gd name="T28" fmla="*/ 0 w 88"/>
                <a:gd name="T29" fmla="*/ 0 h 143"/>
                <a:gd name="T30" fmla="*/ 0 w 88"/>
                <a:gd name="T31" fmla="*/ 0 h 143"/>
                <a:gd name="T32" fmla="*/ 0 w 88"/>
                <a:gd name="T33" fmla="*/ 0 h 143"/>
                <a:gd name="T34" fmla="*/ 0 w 88"/>
                <a:gd name="T35" fmla="*/ 0 h 143"/>
                <a:gd name="T36" fmla="*/ 0 w 88"/>
                <a:gd name="T37" fmla="*/ 0 h 143"/>
                <a:gd name="T38" fmla="*/ 0 w 88"/>
                <a:gd name="T39" fmla="*/ 0 h 143"/>
                <a:gd name="T40" fmla="*/ 0 w 88"/>
                <a:gd name="T41" fmla="*/ 0 h 143"/>
                <a:gd name="T42" fmla="*/ 0 w 88"/>
                <a:gd name="T43" fmla="*/ 0 h 143"/>
                <a:gd name="T44" fmla="*/ 0 w 88"/>
                <a:gd name="T45" fmla="*/ 0 h 143"/>
                <a:gd name="T46" fmla="*/ 0 w 88"/>
                <a:gd name="T47" fmla="*/ 0 h 143"/>
                <a:gd name="T48" fmla="*/ 0 w 88"/>
                <a:gd name="T49" fmla="*/ 0 h 143"/>
                <a:gd name="T50" fmla="*/ 0 w 88"/>
                <a:gd name="T51" fmla="*/ 0 h 143"/>
                <a:gd name="T52" fmla="*/ 0 w 88"/>
                <a:gd name="T53" fmla="*/ 0 h 143"/>
                <a:gd name="T54" fmla="*/ 0 w 88"/>
                <a:gd name="T55" fmla="*/ 0 h 143"/>
                <a:gd name="T56" fmla="*/ 0 w 88"/>
                <a:gd name="T57" fmla="*/ 0 h 143"/>
                <a:gd name="T58" fmla="*/ 0 w 88"/>
                <a:gd name="T59" fmla="*/ 0 h 143"/>
                <a:gd name="T60" fmla="*/ 0 w 88"/>
                <a:gd name="T61" fmla="*/ 0 h 143"/>
                <a:gd name="T62" fmla="*/ 0 w 88"/>
                <a:gd name="T63" fmla="*/ 0 h 143"/>
                <a:gd name="T64" fmla="*/ 0 w 88"/>
                <a:gd name="T65" fmla="*/ 0 h 143"/>
                <a:gd name="T66" fmla="*/ 0 w 88"/>
                <a:gd name="T67" fmla="*/ 0 h 143"/>
                <a:gd name="T68" fmla="*/ 0 w 88"/>
                <a:gd name="T69" fmla="*/ 0 h 143"/>
                <a:gd name="T70" fmla="*/ 0 w 88"/>
                <a:gd name="T71" fmla="*/ 0 h 143"/>
                <a:gd name="T72" fmla="*/ 0 w 88"/>
                <a:gd name="T73" fmla="*/ 0 h 143"/>
                <a:gd name="T74" fmla="*/ 0 w 88"/>
                <a:gd name="T75" fmla="*/ 0 h 143"/>
                <a:gd name="T76" fmla="*/ 0 w 88"/>
                <a:gd name="T77" fmla="*/ 0 h 143"/>
                <a:gd name="T78" fmla="*/ 0 w 88"/>
                <a:gd name="T79" fmla="*/ 0 h 143"/>
                <a:gd name="T80" fmla="*/ 0 w 88"/>
                <a:gd name="T81" fmla="*/ 0 h 143"/>
                <a:gd name="T82" fmla="*/ 0 w 88"/>
                <a:gd name="T83" fmla="*/ 0 h 143"/>
                <a:gd name="T84" fmla="*/ 0 w 88"/>
                <a:gd name="T85" fmla="*/ 0 h 143"/>
                <a:gd name="T86" fmla="*/ 0 w 88"/>
                <a:gd name="T87" fmla="*/ 0 h 143"/>
                <a:gd name="T88" fmla="*/ 0 w 88"/>
                <a:gd name="T89" fmla="*/ 0 h 143"/>
                <a:gd name="T90" fmla="*/ 0 w 88"/>
                <a:gd name="T91" fmla="*/ 0 h 143"/>
                <a:gd name="T92" fmla="*/ 0 w 88"/>
                <a:gd name="T93" fmla="*/ 0 h 143"/>
                <a:gd name="T94" fmla="*/ 0 w 88"/>
                <a:gd name="T95" fmla="*/ 0 h 143"/>
                <a:gd name="T96" fmla="*/ 0 w 88"/>
                <a:gd name="T97" fmla="*/ 0 h 143"/>
                <a:gd name="T98" fmla="*/ 0 w 88"/>
                <a:gd name="T99" fmla="*/ 0 h 143"/>
                <a:gd name="T100" fmla="*/ 0 w 88"/>
                <a:gd name="T101" fmla="*/ 0 h 143"/>
                <a:gd name="T102" fmla="*/ 0 w 88"/>
                <a:gd name="T103" fmla="*/ 0 h 143"/>
                <a:gd name="T104" fmla="*/ 0 w 88"/>
                <a:gd name="T105" fmla="*/ 0 h 143"/>
                <a:gd name="T106" fmla="*/ 0 w 88"/>
                <a:gd name="T107" fmla="*/ 0 h 143"/>
                <a:gd name="T108" fmla="*/ 0 w 88"/>
                <a:gd name="T109" fmla="*/ 0 h 143"/>
                <a:gd name="T110" fmla="*/ 0 w 88"/>
                <a:gd name="T111" fmla="*/ 0 h 143"/>
                <a:gd name="T112" fmla="*/ 0 w 88"/>
                <a:gd name="T113" fmla="*/ 0 h 143"/>
                <a:gd name="T114" fmla="*/ 0 w 88"/>
                <a:gd name="T115" fmla="*/ 0 h 143"/>
                <a:gd name="T116" fmla="*/ 0 w 88"/>
                <a:gd name="T117" fmla="*/ 0 h 143"/>
                <a:gd name="T118" fmla="*/ 0 w 88"/>
                <a:gd name="T119" fmla="*/ 0 h 143"/>
                <a:gd name="T120" fmla="*/ 0 w 88"/>
                <a:gd name="T121" fmla="*/ 0 h 143"/>
                <a:gd name="T122" fmla="*/ 0 w 88"/>
                <a:gd name="T123" fmla="*/ 0 h 143"/>
                <a:gd name="T124" fmla="*/ 0 w 88"/>
                <a:gd name="T125" fmla="*/ 0 h 143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88" h="143">
                  <a:moveTo>
                    <a:pt x="0" y="143"/>
                  </a:moveTo>
                  <a:lnTo>
                    <a:pt x="43" y="129"/>
                  </a:lnTo>
                  <a:lnTo>
                    <a:pt x="44" y="128"/>
                  </a:lnTo>
                  <a:lnTo>
                    <a:pt x="55" y="118"/>
                  </a:lnTo>
                  <a:lnTo>
                    <a:pt x="56" y="116"/>
                  </a:lnTo>
                  <a:lnTo>
                    <a:pt x="66" y="99"/>
                  </a:lnTo>
                  <a:lnTo>
                    <a:pt x="67" y="97"/>
                  </a:lnTo>
                  <a:lnTo>
                    <a:pt x="71" y="78"/>
                  </a:lnTo>
                  <a:lnTo>
                    <a:pt x="71" y="77"/>
                  </a:lnTo>
                  <a:lnTo>
                    <a:pt x="71" y="75"/>
                  </a:lnTo>
                  <a:lnTo>
                    <a:pt x="71" y="72"/>
                  </a:lnTo>
                  <a:lnTo>
                    <a:pt x="68" y="51"/>
                  </a:lnTo>
                  <a:lnTo>
                    <a:pt x="68" y="49"/>
                  </a:lnTo>
                  <a:lnTo>
                    <a:pt x="63" y="38"/>
                  </a:lnTo>
                  <a:lnTo>
                    <a:pt x="62" y="37"/>
                  </a:lnTo>
                  <a:lnTo>
                    <a:pt x="61" y="34"/>
                  </a:lnTo>
                  <a:lnTo>
                    <a:pt x="59" y="32"/>
                  </a:lnTo>
                  <a:lnTo>
                    <a:pt x="58" y="30"/>
                  </a:lnTo>
                  <a:lnTo>
                    <a:pt x="56" y="27"/>
                  </a:lnTo>
                  <a:lnTo>
                    <a:pt x="55" y="26"/>
                  </a:lnTo>
                  <a:lnTo>
                    <a:pt x="54" y="25"/>
                  </a:lnTo>
                  <a:lnTo>
                    <a:pt x="52" y="23"/>
                  </a:lnTo>
                  <a:lnTo>
                    <a:pt x="50" y="21"/>
                  </a:lnTo>
                  <a:lnTo>
                    <a:pt x="49" y="20"/>
                  </a:lnTo>
                  <a:lnTo>
                    <a:pt x="48" y="19"/>
                  </a:lnTo>
                  <a:lnTo>
                    <a:pt x="46" y="17"/>
                  </a:lnTo>
                  <a:lnTo>
                    <a:pt x="44" y="15"/>
                  </a:lnTo>
                  <a:lnTo>
                    <a:pt x="43" y="14"/>
                  </a:lnTo>
                  <a:lnTo>
                    <a:pt x="42" y="14"/>
                  </a:lnTo>
                  <a:lnTo>
                    <a:pt x="39" y="12"/>
                  </a:lnTo>
                  <a:lnTo>
                    <a:pt x="37" y="10"/>
                  </a:lnTo>
                  <a:lnTo>
                    <a:pt x="35" y="9"/>
                  </a:lnTo>
                  <a:lnTo>
                    <a:pt x="32" y="8"/>
                  </a:lnTo>
                  <a:lnTo>
                    <a:pt x="24" y="4"/>
                  </a:lnTo>
                  <a:lnTo>
                    <a:pt x="22" y="4"/>
                  </a:lnTo>
                  <a:lnTo>
                    <a:pt x="19" y="3"/>
                  </a:lnTo>
                  <a:lnTo>
                    <a:pt x="16" y="2"/>
                  </a:lnTo>
                  <a:lnTo>
                    <a:pt x="14" y="1"/>
                  </a:lnTo>
                  <a:lnTo>
                    <a:pt x="0" y="0"/>
                  </a:lnTo>
                  <a:lnTo>
                    <a:pt x="52" y="0"/>
                  </a:lnTo>
                  <a:lnTo>
                    <a:pt x="53" y="1"/>
                  </a:lnTo>
                  <a:lnTo>
                    <a:pt x="54" y="1"/>
                  </a:lnTo>
                  <a:lnTo>
                    <a:pt x="54" y="2"/>
                  </a:lnTo>
                  <a:lnTo>
                    <a:pt x="55" y="3"/>
                  </a:lnTo>
                  <a:lnTo>
                    <a:pt x="56" y="4"/>
                  </a:lnTo>
                  <a:lnTo>
                    <a:pt x="57" y="4"/>
                  </a:lnTo>
                  <a:lnTo>
                    <a:pt x="59" y="5"/>
                  </a:lnTo>
                  <a:lnTo>
                    <a:pt x="60" y="7"/>
                  </a:lnTo>
                  <a:lnTo>
                    <a:pt x="61" y="8"/>
                  </a:lnTo>
                  <a:lnTo>
                    <a:pt x="62" y="9"/>
                  </a:lnTo>
                  <a:lnTo>
                    <a:pt x="64" y="10"/>
                  </a:lnTo>
                  <a:lnTo>
                    <a:pt x="65" y="12"/>
                  </a:lnTo>
                  <a:lnTo>
                    <a:pt x="67" y="14"/>
                  </a:lnTo>
                  <a:lnTo>
                    <a:pt x="68" y="15"/>
                  </a:lnTo>
                  <a:lnTo>
                    <a:pt x="69" y="17"/>
                  </a:lnTo>
                  <a:lnTo>
                    <a:pt x="71" y="19"/>
                  </a:lnTo>
                  <a:lnTo>
                    <a:pt x="72" y="20"/>
                  </a:lnTo>
                  <a:lnTo>
                    <a:pt x="72" y="21"/>
                  </a:lnTo>
                  <a:lnTo>
                    <a:pt x="74" y="23"/>
                  </a:lnTo>
                  <a:lnTo>
                    <a:pt x="75" y="25"/>
                  </a:lnTo>
                  <a:lnTo>
                    <a:pt x="76" y="26"/>
                  </a:lnTo>
                  <a:lnTo>
                    <a:pt x="76" y="27"/>
                  </a:lnTo>
                  <a:lnTo>
                    <a:pt x="78" y="30"/>
                  </a:lnTo>
                  <a:lnTo>
                    <a:pt x="79" y="32"/>
                  </a:lnTo>
                  <a:lnTo>
                    <a:pt x="80" y="34"/>
                  </a:lnTo>
                  <a:lnTo>
                    <a:pt x="81" y="37"/>
                  </a:lnTo>
                  <a:lnTo>
                    <a:pt x="85" y="47"/>
                  </a:lnTo>
                  <a:lnTo>
                    <a:pt x="85" y="49"/>
                  </a:lnTo>
                  <a:lnTo>
                    <a:pt x="86" y="51"/>
                  </a:lnTo>
                  <a:lnTo>
                    <a:pt x="86" y="52"/>
                  </a:lnTo>
                  <a:lnTo>
                    <a:pt x="87" y="55"/>
                  </a:lnTo>
                  <a:lnTo>
                    <a:pt x="87" y="58"/>
                  </a:lnTo>
                  <a:lnTo>
                    <a:pt x="87" y="60"/>
                  </a:lnTo>
                  <a:lnTo>
                    <a:pt x="88" y="63"/>
                  </a:lnTo>
                  <a:lnTo>
                    <a:pt x="88" y="65"/>
                  </a:lnTo>
                  <a:lnTo>
                    <a:pt x="88" y="66"/>
                  </a:lnTo>
                  <a:lnTo>
                    <a:pt x="88" y="69"/>
                  </a:lnTo>
                  <a:lnTo>
                    <a:pt x="88" y="72"/>
                  </a:lnTo>
                  <a:lnTo>
                    <a:pt x="88" y="75"/>
                  </a:lnTo>
                  <a:lnTo>
                    <a:pt x="88" y="77"/>
                  </a:lnTo>
                  <a:lnTo>
                    <a:pt x="88" y="78"/>
                  </a:lnTo>
                  <a:lnTo>
                    <a:pt x="88" y="80"/>
                  </a:lnTo>
                  <a:lnTo>
                    <a:pt x="87" y="83"/>
                  </a:lnTo>
                  <a:lnTo>
                    <a:pt x="87" y="85"/>
                  </a:lnTo>
                  <a:lnTo>
                    <a:pt x="85" y="97"/>
                  </a:lnTo>
                  <a:lnTo>
                    <a:pt x="84" y="99"/>
                  </a:lnTo>
                  <a:lnTo>
                    <a:pt x="83" y="102"/>
                  </a:lnTo>
                  <a:lnTo>
                    <a:pt x="82" y="104"/>
                  </a:lnTo>
                  <a:lnTo>
                    <a:pt x="82" y="105"/>
                  </a:lnTo>
                  <a:lnTo>
                    <a:pt x="81" y="107"/>
                  </a:lnTo>
                  <a:lnTo>
                    <a:pt x="80" y="109"/>
                  </a:lnTo>
                  <a:lnTo>
                    <a:pt x="79" y="111"/>
                  </a:lnTo>
                  <a:lnTo>
                    <a:pt x="78" y="114"/>
                  </a:lnTo>
                  <a:lnTo>
                    <a:pt x="76" y="116"/>
                  </a:lnTo>
                  <a:lnTo>
                    <a:pt x="76" y="118"/>
                  </a:lnTo>
                  <a:lnTo>
                    <a:pt x="75" y="118"/>
                  </a:lnTo>
                  <a:lnTo>
                    <a:pt x="74" y="120"/>
                  </a:lnTo>
                  <a:lnTo>
                    <a:pt x="72" y="122"/>
                  </a:lnTo>
                  <a:lnTo>
                    <a:pt x="72" y="123"/>
                  </a:lnTo>
                  <a:lnTo>
                    <a:pt x="71" y="124"/>
                  </a:lnTo>
                  <a:lnTo>
                    <a:pt x="69" y="126"/>
                  </a:lnTo>
                  <a:lnTo>
                    <a:pt x="68" y="128"/>
                  </a:lnTo>
                  <a:lnTo>
                    <a:pt x="67" y="129"/>
                  </a:lnTo>
                  <a:lnTo>
                    <a:pt x="67" y="130"/>
                  </a:lnTo>
                  <a:lnTo>
                    <a:pt x="65" y="131"/>
                  </a:lnTo>
                  <a:lnTo>
                    <a:pt x="64" y="133"/>
                  </a:lnTo>
                  <a:lnTo>
                    <a:pt x="62" y="134"/>
                  </a:lnTo>
                  <a:lnTo>
                    <a:pt x="61" y="136"/>
                  </a:lnTo>
                  <a:lnTo>
                    <a:pt x="60" y="137"/>
                  </a:lnTo>
                  <a:lnTo>
                    <a:pt x="59" y="138"/>
                  </a:lnTo>
                  <a:lnTo>
                    <a:pt x="57" y="139"/>
                  </a:lnTo>
                  <a:lnTo>
                    <a:pt x="56" y="140"/>
                  </a:lnTo>
                  <a:lnTo>
                    <a:pt x="55" y="141"/>
                  </a:lnTo>
                  <a:lnTo>
                    <a:pt x="54" y="141"/>
                  </a:lnTo>
                  <a:lnTo>
                    <a:pt x="54" y="142"/>
                  </a:lnTo>
                  <a:lnTo>
                    <a:pt x="53" y="142"/>
                  </a:lnTo>
                  <a:lnTo>
                    <a:pt x="53" y="143"/>
                  </a:lnTo>
                  <a:lnTo>
                    <a:pt x="52" y="143"/>
                  </a:lnTo>
                </a:path>
              </a:pathLst>
            </a:custGeom>
            <a:solidFill>
              <a:srgbClr val="E86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578" name="未知">
              <a:extLst>
                <a:ext uri="{FF2B5EF4-FFF2-40B4-BE49-F238E27FC236}">
                  <a16:creationId xmlns:a16="http://schemas.microsoft.com/office/drawing/2014/main" id="{43D9A26C-99F1-89C0-3305-5DC5DA386F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47" y="707"/>
              <a:ext cx="42" cy="6"/>
            </a:xfrm>
            <a:custGeom>
              <a:avLst/>
              <a:gdLst>
                <a:gd name="T0" fmla="*/ 0 w 105"/>
                <a:gd name="T1" fmla="*/ 0 h 17"/>
                <a:gd name="T2" fmla="*/ 0 w 105"/>
                <a:gd name="T3" fmla="*/ 0 h 17"/>
                <a:gd name="T4" fmla="*/ 0 w 105"/>
                <a:gd name="T5" fmla="*/ 0 h 17"/>
                <a:gd name="T6" fmla="*/ 0 w 105"/>
                <a:gd name="T7" fmla="*/ 0 h 17"/>
                <a:gd name="T8" fmla="*/ 0 w 105"/>
                <a:gd name="T9" fmla="*/ 0 h 17"/>
                <a:gd name="T10" fmla="*/ 0 w 105"/>
                <a:gd name="T11" fmla="*/ 0 h 17"/>
                <a:gd name="T12" fmla="*/ 0 w 105"/>
                <a:gd name="T13" fmla="*/ 0 h 17"/>
                <a:gd name="T14" fmla="*/ 0 w 105"/>
                <a:gd name="T15" fmla="*/ 0 h 17"/>
                <a:gd name="T16" fmla="*/ 0 w 105"/>
                <a:gd name="T17" fmla="*/ 0 h 17"/>
                <a:gd name="T18" fmla="*/ 0 w 105"/>
                <a:gd name="T19" fmla="*/ 0 h 17"/>
                <a:gd name="T20" fmla="*/ 0 w 105"/>
                <a:gd name="T21" fmla="*/ 0 h 17"/>
                <a:gd name="T22" fmla="*/ 0 w 105"/>
                <a:gd name="T23" fmla="*/ 0 h 17"/>
                <a:gd name="T24" fmla="*/ 0 w 105"/>
                <a:gd name="T25" fmla="*/ 0 h 17"/>
                <a:gd name="T26" fmla="*/ 0 w 105"/>
                <a:gd name="T27" fmla="*/ 0 h 17"/>
                <a:gd name="T28" fmla="*/ 0 w 105"/>
                <a:gd name="T29" fmla="*/ 0 h 17"/>
                <a:gd name="T30" fmla="*/ 0 w 105"/>
                <a:gd name="T31" fmla="*/ 0 h 17"/>
                <a:gd name="T32" fmla="*/ 0 w 105"/>
                <a:gd name="T33" fmla="*/ 0 h 17"/>
                <a:gd name="T34" fmla="*/ 0 w 105"/>
                <a:gd name="T35" fmla="*/ 0 h 17"/>
                <a:gd name="T36" fmla="*/ 0 w 105"/>
                <a:gd name="T37" fmla="*/ 0 h 17"/>
                <a:gd name="T38" fmla="*/ 0 w 105"/>
                <a:gd name="T39" fmla="*/ 0 h 17"/>
                <a:gd name="T40" fmla="*/ 0 w 105"/>
                <a:gd name="T41" fmla="*/ 0 h 17"/>
                <a:gd name="T42" fmla="*/ 0 w 105"/>
                <a:gd name="T43" fmla="*/ 0 h 17"/>
                <a:gd name="T44" fmla="*/ 0 w 105"/>
                <a:gd name="T45" fmla="*/ 0 h 17"/>
                <a:gd name="T46" fmla="*/ 0 w 105"/>
                <a:gd name="T47" fmla="*/ 0 h 17"/>
                <a:gd name="T48" fmla="*/ 0 w 105"/>
                <a:gd name="T49" fmla="*/ 0 h 17"/>
                <a:gd name="T50" fmla="*/ 0 w 105"/>
                <a:gd name="T51" fmla="*/ 0 h 17"/>
                <a:gd name="T52" fmla="*/ 0 w 105"/>
                <a:gd name="T53" fmla="*/ 0 h 17"/>
                <a:gd name="T54" fmla="*/ 0 w 105"/>
                <a:gd name="T55" fmla="*/ 0 h 17"/>
                <a:gd name="T56" fmla="*/ 0 w 105"/>
                <a:gd name="T57" fmla="*/ 0 h 17"/>
                <a:gd name="T58" fmla="*/ 0 w 105"/>
                <a:gd name="T59" fmla="*/ 0 h 17"/>
                <a:gd name="T60" fmla="*/ 0 w 105"/>
                <a:gd name="T61" fmla="*/ 0 h 17"/>
                <a:gd name="T62" fmla="*/ 0 w 105"/>
                <a:gd name="T63" fmla="*/ 0 h 17"/>
                <a:gd name="T64" fmla="*/ 0 w 105"/>
                <a:gd name="T65" fmla="*/ 0 h 17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105" h="17">
                  <a:moveTo>
                    <a:pt x="0" y="17"/>
                  </a:moveTo>
                  <a:lnTo>
                    <a:pt x="1" y="17"/>
                  </a:lnTo>
                  <a:lnTo>
                    <a:pt x="3" y="15"/>
                  </a:lnTo>
                  <a:lnTo>
                    <a:pt x="6" y="13"/>
                  </a:lnTo>
                  <a:lnTo>
                    <a:pt x="9" y="11"/>
                  </a:lnTo>
                  <a:lnTo>
                    <a:pt x="12" y="10"/>
                  </a:lnTo>
                  <a:lnTo>
                    <a:pt x="15" y="8"/>
                  </a:lnTo>
                  <a:lnTo>
                    <a:pt x="19" y="7"/>
                  </a:lnTo>
                  <a:lnTo>
                    <a:pt x="22" y="5"/>
                  </a:lnTo>
                  <a:lnTo>
                    <a:pt x="25" y="4"/>
                  </a:lnTo>
                  <a:lnTo>
                    <a:pt x="28" y="3"/>
                  </a:lnTo>
                  <a:lnTo>
                    <a:pt x="32" y="2"/>
                  </a:lnTo>
                  <a:lnTo>
                    <a:pt x="35" y="2"/>
                  </a:lnTo>
                  <a:lnTo>
                    <a:pt x="39" y="1"/>
                  </a:lnTo>
                  <a:lnTo>
                    <a:pt x="42" y="1"/>
                  </a:lnTo>
                  <a:lnTo>
                    <a:pt x="46" y="0"/>
                  </a:lnTo>
                  <a:lnTo>
                    <a:pt x="49" y="0"/>
                  </a:lnTo>
                  <a:lnTo>
                    <a:pt x="53" y="0"/>
                  </a:lnTo>
                  <a:lnTo>
                    <a:pt x="56" y="0"/>
                  </a:lnTo>
                  <a:lnTo>
                    <a:pt x="60" y="0"/>
                  </a:lnTo>
                  <a:lnTo>
                    <a:pt x="63" y="1"/>
                  </a:lnTo>
                  <a:lnTo>
                    <a:pt x="67" y="1"/>
                  </a:lnTo>
                  <a:lnTo>
                    <a:pt x="77" y="3"/>
                  </a:lnTo>
                  <a:lnTo>
                    <a:pt x="80" y="4"/>
                  </a:lnTo>
                  <a:lnTo>
                    <a:pt x="83" y="5"/>
                  </a:lnTo>
                  <a:lnTo>
                    <a:pt x="87" y="7"/>
                  </a:lnTo>
                  <a:lnTo>
                    <a:pt x="90" y="8"/>
                  </a:lnTo>
                  <a:lnTo>
                    <a:pt x="93" y="10"/>
                  </a:lnTo>
                  <a:lnTo>
                    <a:pt x="96" y="11"/>
                  </a:lnTo>
                  <a:lnTo>
                    <a:pt x="99" y="13"/>
                  </a:lnTo>
                  <a:lnTo>
                    <a:pt x="102" y="15"/>
                  </a:lnTo>
                  <a:lnTo>
                    <a:pt x="105" y="17"/>
                  </a:lnTo>
                </a:path>
              </a:pathLst>
            </a:custGeom>
            <a:solidFill>
              <a:srgbClr val="E86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579" name="未知">
              <a:extLst>
                <a:ext uri="{FF2B5EF4-FFF2-40B4-BE49-F238E27FC236}">
                  <a16:creationId xmlns:a16="http://schemas.microsoft.com/office/drawing/2014/main" id="{7F9CD0C1-E8FF-5BC0-B717-0AB17BCDB6A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39" y="713"/>
              <a:ext cx="57" cy="58"/>
            </a:xfrm>
            <a:custGeom>
              <a:avLst/>
              <a:gdLst>
                <a:gd name="T0" fmla="*/ 0 w 143"/>
                <a:gd name="T1" fmla="*/ 0 h 143"/>
                <a:gd name="T2" fmla="*/ 0 w 143"/>
                <a:gd name="T3" fmla="*/ 0 h 143"/>
                <a:gd name="T4" fmla="*/ 0 w 143"/>
                <a:gd name="T5" fmla="*/ 0 h 143"/>
                <a:gd name="T6" fmla="*/ 0 w 143"/>
                <a:gd name="T7" fmla="*/ 0 h 143"/>
                <a:gd name="T8" fmla="*/ 0 w 143"/>
                <a:gd name="T9" fmla="*/ 0 h 143"/>
                <a:gd name="T10" fmla="*/ 0 w 143"/>
                <a:gd name="T11" fmla="*/ 0 h 143"/>
                <a:gd name="T12" fmla="*/ 0 w 143"/>
                <a:gd name="T13" fmla="*/ 0 h 143"/>
                <a:gd name="T14" fmla="*/ 0 w 143"/>
                <a:gd name="T15" fmla="*/ 0 h 143"/>
                <a:gd name="T16" fmla="*/ 0 w 143"/>
                <a:gd name="T17" fmla="*/ 0 h 143"/>
                <a:gd name="T18" fmla="*/ 0 w 143"/>
                <a:gd name="T19" fmla="*/ 0 h 143"/>
                <a:gd name="T20" fmla="*/ 0 w 143"/>
                <a:gd name="T21" fmla="*/ 0 h 143"/>
                <a:gd name="T22" fmla="*/ 0 w 143"/>
                <a:gd name="T23" fmla="*/ 0 h 143"/>
                <a:gd name="T24" fmla="*/ 0 w 143"/>
                <a:gd name="T25" fmla="*/ 0 h 143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43" h="143">
                  <a:moveTo>
                    <a:pt x="21" y="21"/>
                  </a:moveTo>
                  <a:lnTo>
                    <a:pt x="72" y="0"/>
                  </a:lnTo>
                  <a:lnTo>
                    <a:pt x="74" y="0"/>
                  </a:lnTo>
                  <a:lnTo>
                    <a:pt x="128" y="27"/>
                  </a:lnTo>
                  <a:lnTo>
                    <a:pt x="143" y="72"/>
                  </a:lnTo>
                  <a:lnTo>
                    <a:pt x="143" y="75"/>
                  </a:lnTo>
                  <a:lnTo>
                    <a:pt x="116" y="128"/>
                  </a:lnTo>
                  <a:lnTo>
                    <a:pt x="72" y="143"/>
                  </a:lnTo>
                  <a:lnTo>
                    <a:pt x="69" y="143"/>
                  </a:lnTo>
                  <a:lnTo>
                    <a:pt x="13" y="114"/>
                  </a:lnTo>
                  <a:lnTo>
                    <a:pt x="0" y="72"/>
                  </a:lnTo>
                  <a:lnTo>
                    <a:pt x="0" y="66"/>
                  </a:lnTo>
                  <a:lnTo>
                    <a:pt x="21" y="21"/>
                  </a:lnTo>
                  <a:close/>
                </a:path>
              </a:pathLst>
            </a:custGeom>
            <a:noFill/>
            <a:ln w="635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580" name="未知">
              <a:extLst>
                <a:ext uri="{FF2B5EF4-FFF2-40B4-BE49-F238E27FC236}">
                  <a16:creationId xmlns:a16="http://schemas.microsoft.com/office/drawing/2014/main" id="{D48949EC-6FC7-909E-4951-E1DA07D6B3F5}"/>
                </a:ext>
              </a:extLst>
            </p:cNvPr>
            <p:cNvSpPr>
              <a:spLocks/>
            </p:cNvSpPr>
            <p:nvPr/>
          </p:nvSpPr>
          <p:spPr bwMode="auto">
            <a:xfrm>
              <a:off x="1232" y="707"/>
              <a:ext cx="71" cy="70"/>
            </a:xfrm>
            <a:custGeom>
              <a:avLst/>
              <a:gdLst>
                <a:gd name="T0" fmla="*/ 0 w 177"/>
                <a:gd name="T1" fmla="*/ 0 h 177"/>
                <a:gd name="T2" fmla="*/ 0 w 177"/>
                <a:gd name="T3" fmla="*/ 0 h 177"/>
                <a:gd name="T4" fmla="*/ 0 w 177"/>
                <a:gd name="T5" fmla="*/ 0 h 177"/>
                <a:gd name="T6" fmla="*/ 0 w 177"/>
                <a:gd name="T7" fmla="*/ 0 h 177"/>
                <a:gd name="T8" fmla="*/ 0 w 177"/>
                <a:gd name="T9" fmla="*/ 0 h 177"/>
                <a:gd name="T10" fmla="*/ 0 w 177"/>
                <a:gd name="T11" fmla="*/ 0 h 177"/>
                <a:gd name="T12" fmla="*/ 0 w 177"/>
                <a:gd name="T13" fmla="*/ 0 h 177"/>
                <a:gd name="T14" fmla="*/ 0 w 177"/>
                <a:gd name="T15" fmla="*/ 0 h 177"/>
                <a:gd name="T16" fmla="*/ 0 w 177"/>
                <a:gd name="T17" fmla="*/ 0 h 177"/>
                <a:gd name="T18" fmla="*/ 0 w 177"/>
                <a:gd name="T19" fmla="*/ 0 h 177"/>
                <a:gd name="T20" fmla="*/ 0 w 177"/>
                <a:gd name="T21" fmla="*/ 0 h 177"/>
                <a:gd name="T22" fmla="*/ 0 w 177"/>
                <a:gd name="T23" fmla="*/ 0 h 177"/>
                <a:gd name="T24" fmla="*/ 0 w 177"/>
                <a:gd name="T25" fmla="*/ 0 h 177"/>
                <a:gd name="T26" fmla="*/ 0 w 177"/>
                <a:gd name="T27" fmla="*/ 0 h 177"/>
                <a:gd name="T28" fmla="*/ 0 w 177"/>
                <a:gd name="T29" fmla="*/ 0 h 177"/>
                <a:gd name="T30" fmla="*/ 0 w 177"/>
                <a:gd name="T31" fmla="*/ 0 h 177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177" h="177">
                  <a:moveTo>
                    <a:pt x="0" y="89"/>
                  </a:moveTo>
                  <a:lnTo>
                    <a:pt x="21" y="146"/>
                  </a:lnTo>
                  <a:lnTo>
                    <a:pt x="75" y="176"/>
                  </a:lnTo>
                  <a:lnTo>
                    <a:pt x="89" y="177"/>
                  </a:lnTo>
                  <a:lnTo>
                    <a:pt x="92" y="177"/>
                  </a:lnTo>
                  <a:lnTo>
                    <a:pt x="149" y="154"/>
                  </a:lnTo>
                  <a:lnTo>
                    <a:pt x="177" y="95"/>
                  </a:lnTo>
                  <a:lnTo>
                    <a:pt x="177" y="89"/>
                  </a:lnTo>
                  <a:lnTo>
                    <a:pt x="177" y="82"/>
                  </a:lnTo>
                  <a:lnTo>
                    <a:pt x="151" y="26"/>
                  </a:lnTo>
                  <a:lnTo>
                    <a:pt x="96" y="0"/>
                  </a:lnTo>
                  <a:lnTo>
                    <a:pt x="89" y="0"/>
                  </a:lnTo>
                  <a:lnTo>
                    <a:pt x="85" y="0"/>
                  </a:lnTo>
                  <a:lnTo>
                    <a:pt x="28" y="24"/>
                  </a:lnTo>
                  <a:lnTo>
                    <a:pt x="1" y="78"/>
                  </a:lnTo>
                  <a:lnTo>
                    <a:pt x="0" y="89"/>
                  </a:lnTo>
                  <a:close/>
                </a:path>
              </a:pathLst>
            </a:custGeom>
            <a:noFill/>
            <a:ln w="635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581" name="未知">
              <a:extLst>
                <a:ext uri="{FF2B5EF4-FFF2-40B4-BE49-F238E27FC236}">
                  <a16:creationId xmlns:a16="http://schemas.microsoft.com/office/drawing/2014/main" id="{41B8307A-3360-9212-CD87-70F9DDE3675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58" y="751"/>
              <a:ext cx="19" cy="4"/>
            </a:xfrm>
            <a:custGeom>
              <a:avLst/>
              <a:gdLst>
                <a:gd name="T0" fmla="*/ 0 w 49"/>
                <a:gd name="T1" fmla="*/ 0 h 12"/>
                <a:gd name="T2" fmla="*/ 0 w 49"/>
                <a:gd name="T3" fmla="*/ 0 h 12"/>
                <a:gd name="T4" fmla="*/ 0 w 49"/>
                <a:gd name="T5" fmla="*/ 0 h 12"/>
                <a:gd name="T6" fmla="*/ 0 w 49"/>
                <a:gd name="T7" fmla="*/ 0 h 12"/>
                <a:gd name="T8" fmla="*/ 0 w 49"/>
                <a:gd name="T9" fmla="*/ 0 h 12"/>
                <a:gd name="T10" fmla="*/ 0 w 49"/>
                <a:gd name="T11" fmla="*/ 0 h 12"/>
                <a:gd name="T12" fmla="*/ 0 w 49"/>
                <a:gd name="T13" fmla="*/ 0 h 12"/>
                <a:gd name="T14" fmla="*/ 0 w 49"/>
                <a:gd name="T15" fmla="*/ 0 h 12"/>
                <a:gd name="T16" fmla="*/ 0 w 49"/>
                <a:gd name="T17" fmla="*/ 0 h 12"/>
                <a:gd name="T18" fmla="*/ 0 w 49"/>
                <a:gd name="T19" fmla="*/ 0 h 12"/>
                <a:gd name="T20" fmla="*/ 0 w 49"/>
                <a:gd name="T21" fmla="*/ 0 h 12"/>
                <a:gd name="T22" fmla="*/ 0 w 49"/>
                <a:gd name="T23" fmla="*/ 0 h 12"/>
                <a:gd name="T24" fmla="*/ 0 w 49"/>
                <a:gd name="T25" fmla="*/ 0 h 12"/>
                <a:gd name="T26" fmla="*/ 0 w 49"/>
                <a:gd name="T27" fmla="*/ 0 h 12"/>
                <a:gd name="T28" fmla="*/ 0 w 49"/>
                <a:gd name="T29" fmla="*/ 0 h 12"/>
                <a:gd name="T30" fmla="*/ 0 w 49"/>
                <a:gd name="T31" fmla="*/ 0 h 12"/>
                <a:gd name="T32" fmla="*/ 0 w 49"/>
                <a:gd name="T33" fmla="*/ 0 h 12"/>
                <a:gd name="T34" fmla="*/ 0 w 49"/>
                <a:gd name="T35" fmla="*/ 0 h 12"/>
                <a:gd name="T36" fmla="*/ 0 w 49"/>
                <a:gd name="T37" fmla="*/ 0 h 12"/>
                <a:gd name="T38" fmla="*/ 0 w 49"/>
                <a:gd name="T39" fmla="*/ 0 h 12"/>
                <a:gd name="T40" fmla="*/ 0 w 49"/>
                <a:gd name="T41" fmla="*/ 0 h 12"/>
                <a:gd name="T42" fmla="*/ 0 w 49"/>
                <a:gd name="T43" fmla="*/ 0 h 12"/>
                <a:gd name="T44" fmla="*/ 0 w 49"/>
                <a:gd name="T45" fmla="*/ 0 h 12"/>
                <a:gd name="T46" fmla="*/ 0 w 49"/>
                <a:gd name="T47" fmla="*/ 0 h 12"/>
                <a:gd name="T48" fmla="*/ 0 w 49"/>
                <a:gd name="T49" fmla="*/ 0 h 12"/>
                <a:gd name="T50" fmla="*/ 0 w 49"/>
                <a:gd name="T51" fmla="*/ 0 h 12"/>
                <a:gd name="T52" fmla="*/ 0 w 49"/>
                <a:gd name="T53" fmla="*/ 0 h 12"/>
                <a:gd name="T54" fmla="*/ 0 w 49"/>
                <a:gd name="T55" fmla="*/ 0 h 12"/>
                <a:gd name="T56" fmla="*/ 0 w 49"/>
                <a:gd name="T57" fmla="*/ 0 h 12"/>
                <a:gd name="T58" fmla="*/ 0 w 49"/>
                <a:gd name="T59" fmla="*/ 0 h 12"/>
                <a:gd name="T60" fmla="*/ 0 w 49"/>
                <a:gd name="T61" fmla="*/ 0 h 12"/>
                <a:gd name="T62" fmla="*/ 0 w 49"/>
                <a:gd name="T63" fmla="*/ 0 h 12"/>
                <a:gd name="T64" fmla="*/ 0 w 49"/>
                <a:gd name="T65" fmla="*/ 0 h 12"/>
                <a:gd name="T66" fmla="*/ 0 w 49"/>
                <a:gd name="T67" fmla="*/ 0 h 12"/>
                <a:gd name="T68" fmla="*/ 0 w 49"/>
                <a:gd name="T69" fmla="*/ 0 h 12"/>
                <a:gd name="T70" fmla="*/ 0 w 49"/>
                <a:gd name="T71" fmla="*/ 0 h 12"/>
                <a:gd name="T72" fmla="*/ 0 w 49"/>
                <a:gd name="T73" fmla="*/ 0 h 12"/>
                <a:gd name="T74" fmla="*/ 0 w 49"/>
                <a:gd name="T75" fmla="*/ 0 h 12"/>
                <a:gd name="T76" fmla="*/ 0 w 49"/>
                <a:gd name="T77" fmla="*/ 0 h 12"/>
                <a:gd name="T78" fmla="*/ 0 w 49"/>
                <a:gd name="T79" fmla="*/ 0 h 12"/>
                <a:gd name="T80" fmla="*/ 0 w 49"/>
                <a:gd name="T81" fmla="*/ 0 h 12"/>
                <a:gd name="T82" fmla="*/ 0 w 49"/>
                <a:gd name="T83" fmla="*/ 0 h 12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49" h="12">
                  <a:moveTo>
                    <a:pt x="25" y="12"/>
                  </a:moveTo>
                  <a:lnTo>
                    <a:pt x="23" y="12"/>
                  </a:lnTo>
                  <a:lnTo>
                    <a:pt x="22" y="12"/>
                  </a:lnTo>
                  <a:lnTo>
                    <a:pt x="21" y="12"/>
                  </a:lnTo>
                  <a:lnTo>
                    <a:pt x="19" y="11"/>
                  </a:lnTo>
                  <a:lnTo>
                    <a:pt x="18" y="11"/>
                  </a:lnTo>
                  <a:lnTo>
                    <a:pt x="17" y="11"/>
                  </a:lnTo>
                  <a:lnTo>
                    <a:pt x="16" y="11"/>
                  </a:lnTo>
                  <a:lnTo>
                    <a:pt x="12" y="9"/>
                  </a:lnTo>
                  <a:lnTo>
                    <a:pt x="11" y="9"/>
                  </a:lnTo>
                  <a:lnTo>
                    <a:pt x="10" y="8"/>
                  </a:lnTo>
                  <a:lnTo>
                    <a:pt x="8" y="8"/>
                  </a:lnTo>
                  <a:lnTo>
                    <a:pt x="7" y="7"/>
                  </a:lnTo>
                  <a:lnTo>
                    <a:pt x="6" y="6"/>
                  </a:lnTo>
                  <a:lnTo>
                    <a:pt x="5" y="5"/>
                  </a:lnTo>
                  <a:lnTo>
                    <a:pt x="4" y="5"/>
                  </a:lnTo>
                  <a:lnTo>
                    <a:pt x="3" y="4"/>
                  </a:lnTo>
                  <a:lnTo>
                    <a:pt x="2" y="3"/>
                  </a:lnTo>
                  <a:lnTo>
                    <a:pt x="1" y="2"/>
                  </a:lnTo>
                  <a:lnTo>
                    <a:pt x="0" y="1"/>
                  </a:lnTo>
                  <a:lnTo>
                    <a:pt x="0" y="0"/>
                  </a:lnTo>
                  <a:lnTo>
                    <a:pt x="49" y="0"/>
                  </a:lnTo>
                  <a:lnTo>
                    <a:pt x="49" y="1"/>
                  </a:lnTo>
                  <a:lnTo>
                    <a:pt x="48" y="2"/>
                  </a:lnTo>
                  <a:lnTo>
                    <a:pt x="47" y="3"/>
                  </a:lnTo>
                  <a:lnTo>
                    <a:pt x="46" y="4"/>
                  </a:lnTo>
                  <a:lnTo>
                    <a:pt x="45" y="5"/>
                  </a:lnTo>
                  <a:lnTo>
                    <a:pt x="44" y="5"/>
                  </a:lnTo>
                  <a:lnTo>
                    <a:pt x="43" y="6"/>
                  </a:lnTo>
                  <a:lnTo>
                    <a:pt x="42" y="7"/>
                  </a:lnTo>
                  <a:lnTo>
                    <a:pt x="41" y="8"/>
                  </a:lnTo>
                  <a:lnTo>
                    <a:pt x="40" y="8"/>
                  </a:lnTo>
                  <a:lnTo>
                    <a:pt x="38" y="9"/>
                  </a:lnTo>
                  <a:lnTo>
                    <a:pt x="37" y="9"/>
                  </a:lnTo>
                  <a:lnTo>
                    <a:pt x="36" y="10"/>
                  </a:lnTo>
                  <a:lnTo>
                    <a:pt x="35" y="10"/>
                  </a:lnTo>
                  <a:lnTo>
                    <a:pt x="34" y="11"/>
                  </a:lnTo>
                  <a:lnTo>
                    <a:pt x="30" y="11"/>
                  </a:lnTo>
                  <a:lnTo>
                    <a:pt x="29" y="12"/>
                  </a:lnTo>
                  <a:lnTo>
                    <a:pt x="27" y="12"/>
                  </a:lnTo>
                  <a:lnTo>
                    <a:pt x="26" y="12"/>
                  </a:lnTo>
                  <a:lnTo>
                    <a:pt x="25" y="12"/>
                  </a:lnTo>
                  <a:close/>
                </a:path>
              </a:pathLst>
            </a:custGeom>
            <a:solidFill>
              <a:srgbClr val="E86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582" name="未知">
              <a:extLst>
                <a:ext uri="{FF2B5EF4-FFF2-40B4-BE49-F238E27FC236}">
                  <a16:creationId xmlns:a16="http://schemas.microsoft.com/office/drawing/2014/main" id="{41EF19A6-7A8E-380F-8234-B5A3B1B00A8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55" y="733"/>
              <a:ext cx="13" cy="18"/>
            </a:xfrm>
            <a:custGeom>
              <a:avLst/>
              <a:gdLst>
                <a:gd name="T0" fmla="*/ 0 w 33"/>
                <a:gd name="T1" fmla="*/ 0 h 43"/>
                <a:gd name="T2" fmla="*/ 0 w 33"/>
                <a:gd name="T3" fmla="*/ 0 h 43"/>
                <a:gd name="T4" fmla="*/ 0 w 33"/>
                <a:gd name="T5" fmla="*/ 0 h 43"/>
                <a:gd name="T6" fmla="*/ 0 w 33"/>
                <a:gd name="T7" fmla="*/ 0 h 43"/>
                <a:gd name="T8" fmla="*/ 0 w 33"/>
                <a:gd name="T9" fmla="*/ 0 h 43"/>
                <a:gd name="T10" fmla="*/ 0 w 33"/>
                <a:gd name="T11" fmla="*/ 0 h 43"/>
                <a:gd name="T12" fmla="*/ 0 w 33"/>
                <a:gd name="T13" fmla="*/ 0 h 43"/>
                <a:gd name="T14" fmla="*/ 0 w 33"/>
                <a:gd name="T15" fmla="*/ 0 h 43"/>
                <a:gd name="T16" fmla="*/ 0 w 33"/>
                <a:gd name="T17" fmla="*/ 0 h 43"/>
                <a:gd name="T18" fmla="*/ 0 w 33"/>
                <a:gd name="T19" fmla="*/ 0 h 43"/>
                <a:gd name="T20" fmla="*/ 0 w 33"/>
                <a:gd name="T21" fmla="*/ 0 h 43"/>
                <a:gd name="T22" fmla="*/ 0 w 33"/>
                <a:gd name="T23" fmla="*/ 0 h 43"/>
                <a:gd name="T24" fmla="*/ 0 w 33"/>
                <a:gd name="T25" fmla="*/ 0 h 43"/>
                <a:gd name="T26" fmla="*/ 0 w 33"/>
                <a:gd name="T27" fmla="*/ 0 h 43"/>
                <a:gd name="T28" fmla="*/ 0 w 33"/>
                <a:gd name="T29" fmla="*/ 0 h 43"/>
                <a:gd name="T30" fmla="*/ 0 w 33"/>
                <a:gd name="T31" fmla="*/ 0 h 43"/>
                <a:gd name="T32" fmla="*/ 0 w 33"/>
                <a:gd name="T33" fmla="*/ 0 h 43"/>
                <a:gd name="T34" fmla="*/ 0 w 33"/>
                <a:gd name="T35" fmla="*/ 0 h 43"/>
                <a:gd name="T36" fmla="*/ 0 w 33"/>
                <a:gd name="T37" fmla="*/ 0 h 43"/>
                <a:gd name="T38" fmla="*/ 0 w 33"/>
                <a:gd name="T39" fmla="*/ 0 h 43"/>
                <a:gd name="T40" fmla="*/ 0 w 33"/>
                <a:gd name="T41" fmla="*/ 0 h 43"/>
                <a:gd name="T42" fmla="*/ 0 w 33"/>
                <a:gd name="T43" fmla="*/ 0 h 43"/>
                <a:gd name="T44" fmla="*/ 0 w 33"/>
                <a:gd name="T45" fmla="*/ 0 h 43"/>
                <a:gd name="T46" fmla="*/ 0 w 33"/>
                <a:gd name="T47" fmla="*/ 0 h 43"/>
                <a:gd name="T48" fmla="*/ 0 w 33"/>
                <a:gd name="T49" fmla="*/ 0 h 43"/>
                <a:gd name="T50" fmla="*/ 0 w 33"/>
                <a:gd name="T51" fmla="*/ 0 h 43"/>
                <a:gd name="T52" fmla="*/ 0 w 33"/>
                <a:gd name="T53" fmla="*/ 0 h 43"/>
                <a:gd name="T54" fmla="*/ 0 w 33"/>
                <a:gd name="T55" fmla="*/ 0 h 43"/>
                <a:gd name="T56" fmla="*/ 0 w 33"/>
                <a:gd name="T57" fmla="*/ 0 h 43"/>
                <a:gd name="T58" fmla="*/ 0 w 33"/>
                <a:gd name="T59" fmla="*/ 0 h 43"/>
                <a:gd name="T60" fmla="*/ 0 w 33"/>
                <a:gd name="T61" fmla="*/ 0 h 43"/>
                <a:gd name="T62" fmla="*/ 0 w 33"/>
                <a:gd name="T63" fmla="*/ 0 h 43"/>
                <a:gd name="T64" fmla="*/ 0 w 33"/>
                <a:gd name="T65" fmla="*/ 0 h 43"/>
                <a:gd name="T66" fmla="*/ 0 w 33"/>
                <a:gd name="T67" fmla="*/ 0 h 43"/>
                <a:gd name="T68" fmla="*/ 0 w 33"/>
                <a:gd name="T69" fmla="*/ 0 h 43"/>
                <a:gd name="T70" fmla="*/ 0 w 33"/>
                <a:gd name="T71" fmla="*/ 0 h 43"/>
                <a:gd name="T72" fmla="*/ 0 w 33"/>
                <a:gd name="T73" fmla="*/ 0 h 43"/>
                <a:gd name="T74" fmla="*/ 0 w 33"/>
                <a:gd name="T75" fmla="*/ 0 h 43"/>
                <a:gd name="T76" fmla="*/ 0 w 33"/>
                <a:gd name="T77" fmla="*/ 0 h 43"/>
                <a:gd name="T78" fmla="*/ 0 w 33"/>
                <a:gd name="T79" fmla="*/ 0 h 43"/>
                <a:gd name="T80" fmla="*/ 0 w 33"/>
                <a:gd name="T81" fmla="*/ 0 h 43"/>
                <a:gd name="T82" fmla="*/ 0 w 33"/>
                <a:gd name="T83" fmla="*/ 0 h 43"/>
                <a:gd name="T84" fmla="*/ 0 w 33"/>
                <a:gd name="T85" fmla="*/ 0 h 43"/>
                <a:gd name="T86" fmla="*/ 0 w 33"/>
                <a:gd name="T87" fmla="*/ 0 h 43"/>
                <a:gd name="T88" fmla="*/ 0 w 33"/>
                <a:gd name="T89" fmla="*/ 0 h 43"/>
                <a:gd name="T90" fmla="*/ 0 w 33"/>
                <a:gd name="T91" fmla="*/ 0 h 43"/>
                <a:gd name="T92" fmla="*/ 0 w 33"/>
                <a:gd name="T93" fmla="*/ 0 h 43"/>
                <a:gd name="T94" fmla="*/ 0 w 33"/>
                <a:gd name="T95" fmla="*/ 0 h 43"/>
                <a:gd name="T96" fmla="*/ 0 w 33"/>
                <a:gd name="T97" fmla="*/ 0 h 43"/>
                <a:gd name="T98" fmla="*/ 0 w 33"/>
                <a:gd name="T99" fmla="*/ 0 h 43"/>
                <a:gd name="T100" fmla="*/ 0 w 33"/>
                <a:gd name="T101" fmla="*/ 0 h 43"/>
                <a:gd name="T102" fmla="*/ 0 w 33"/>
                <a:gd name="T103" fmla="*/ 0 h 43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33" h="43">
                  <a:moveTo>
                    <a:pt x="8" y="43"/>
                  </a:moveTo>
                  <a:lnTo>
                    <a:pt x="7" y="43"/>
                  </a:lnTo>
                  <a:lnTo>
                    <a:pt x="7" y="42"/>
                  </a:lnTo>
                  <a:lnTo>
                    <a:pt x="6" y="42"/>
                  </a:lnTo>
                  <a:lnTo>
                    <a:pt x="6" y="41"/>
                  </a:lnTo>
                  <a:lnTo>
                    <a:pt x="5" y="40"/>
                  </a:lnTo>
                  <a:lnTo>
                    <a:pt x="5" y="39"/>
                  </a:lnTo>
                  <a:lnTo>
                    <a:pt x="4" y="39"/>
                  </a:lnTo>
                  <a:lnTo>
                    <a:pt x="4" y="38"/>
                  </a:lnTo>
                  <a:lnTo>
                    <a:pt x="3" y="37"/>
                  </a:lnTo>
                  <a:lnTo>
                    <a:pt x="0" y="27"/>
                  </a:lnTo>
                  <a:lnTo>
                    <a:pt x="0" y="26"/>
                  </a:lnTo>
                  <a:lnTo>
                    <a:pt x="0" y="25"/>
                  </a:lnTo>
                  <a:lnTo>
                    <a:pt x="0" y="24"/>
                  </a:lnTo>
                  <a:lnTo>
                    <a:pt x="0" y="23"/>
                  </a:lnTo>
                  <a:lnTo>
                    <a:pt x="0" y="22"/>
                  </a:lnTo>
                  <a:lnTo>
                    <a:pt x="0" y="20"/>
                  </a:lnTo>
                  <a:lnTo>
                    <a:pt x="0" y="19"/>
                  </a:lnTo>
                  <a:lnTo>
                    <a:pt x="1" y="12"/>
                  </a:lnTo>
                  <a:lnTo>
                    <a:pt x="1" y="11"/>
                  </a:lnTo>
                  <a:lnTo>
                    <a:pt x="1" y="10"/>
                  </a:lnTo>
                  <a:lnTo>
                    <a:pt x="2" y="10"/>
                  </a:lnTo>
                  <a:lnTo>
                    <a:pt x="2" y="9"/>
                  </a:lnTo>
                  <a:lnTo>
                    <a:pt x="4" y="5"/>
                  </a:lnTo>
                  <a:lnTo>
                    <a:pt x="5" y="4"/>
                  </a:lnTo>
                  <a:lnTo>
                    <a:pt x="5" y="3"/>
                  </a:lnTo>
                  <a:lnTo>
                    <a:pt x="6" y="3"/>
                  </a:lnTo>
                  <a:lnTo>
                    <a:pt x="6" y="2"/>
                  </a:lnTo>
                  <a:lnTo>
                    <a:pt x="7" y="1"/>
                  </a:lnTo>
                  <a:lnTo>
                    <a:pt x="7" y="0"/>
                  </a:lnTo>
                  <a:lnTo>
                    <a:pt x="8" y="0"/>
                  </a:lnTo>
                  <a:lnTo>
                    <a:pt x="33" y="0"/>
                  </a:lnTo>
                  <a:lnTo>
                    <a:pt x="32" y="0"/>
                  </a:lnTo>
                  <a:lnTo>
                    <a:pt x="31" y="0"/>
                  </a:lnTo>
                  <a:lnTo>
                    <a:pt x="25" y="1"/>
                  </a:lnTo>
                  <a:lnTo>
                    <a:pt x="24" y="2"/>
                  </a:lnTo>
                  <a:lnTo>
                    <a:pt x="23" y="2"/>
                  </a:lnTo>
                  <a:lnTo>
                    <a:pt x="22" y="3"/>
                  </a:lnTo>
                  <a:lnTo>
                    <a:pt x="21" y="3"/>
                  </a:lnTo>
                  <a:lnTo>
                    <a:pt x="21" y="4"/>
                  </a:lnTo>
                  <a:lnTo>
                    <a:pt x="17" y="7"/>
                  </a:lnTo>
                  <a:lnTo>
                    <a:pt x="16" y="8"/>
                  </a:lnTo>
                  <a:lnTo>
                    <a:pt x="15" y="9"/>
                  </a:lnTo>
                  <a:lnTo>
                    <a:pt x="14" y="10"/>
                  </a:lnTo>
                  <a:lnTo>
                    <a:pt x="13" y="11"/>
                  </a:lnTo>
                  <a:lnTo>
                    <a:pt x="13" y="12"/>
                  </a:lnTo>
                  <a:lnTo>
                    <a:pt x="13" y="13"/>
                  </a:lnTo>
                  <a:lnTo>
                    <a:pt x="12" y="14"/>
                  </a:lnTo>
                  <a:lnTo>
                    <a:pt x="12" y="15"/>
                  </a:lnTo>
                  <a:lnTo>
                    <a:pt x="12" y="16"/>
                  </a:lnTo>
                  <a:lnTo>
                    <a:pt x="11" y="17"/>
                  </a:lnTo>
                  <a:lnTo>
                    <a:pt x="11" y="18"/>
                  </a:lnTo>
                  <a:lnTo>
                    <a:pt x="11" y="19"/>
                  </a:lnTo>
                  <a:lnTo>
                    <a:pt x="11" y="20"/>
                  </a:lnTo>
                  <a:lnTo>
                    <a:pt x="11" y="22"/>
                  </a:lnTo>
                  <a:lnTo>
                    <a:pt x="11" y="23"/>
                  </a:lnTo>
                  <a:lnTo>
                    <a:pt x="11" y="24"/>
                  </a:lnTo>
                  <a:lnTo>
                    <a:pt x="11" y="25"/>
                  </a:lnTo>
                  <a:lnTo>
                    <a:pt x="11" y="26"/>
                  </a:lnTo>
                  <a:lnTo>
                    <a:pt x="11" y="27"/>
                  </a:lnTo>
                  <a:lnTo>
                    <a:pt x="12" y="27"/>
                  </a:lnTo>
                  <a:lnTo>
                    <a:pt x="12" y="28"/>
                  </a:lnTo>
                  <a:lnTo>
                    <a:pt x="12" y="29"/>
                  </a:lnTo>
                  <a:lnTo>
                    <a:pt x="12" y="30"/>
                  </a:lnTo>
                  <a:lnTo>
                    <a:pt x="13" y="31"/>
                  </a:lnTo>
                  <a:lnTo>
                    <a:pt x="13" y="32"/>
                  </a:lnTo>
                  <a:lnTo>
                    <a:pt x="14" y="33"/>
                  </a:lnTo>
                  <a:lnTo>
                    <a:pt x="15" y="34"/>
                  </a:lnTo>
                  <a:lnTo>
                    <a:pt x="16" y="36"/>
                  </a:lnTo>
                  <a:lnTo>
                    <a:pt x="17" y="37"/>
                  </a:lnTo>
                  <a:lnTo>
                    <a:pt x="18" y="38"/>
                  </a:lnTo>
                  <a:lnTo>
                    <a:pt x="19" y="39"/>
                  </a:lnTo>
                  <a:lnTo>
                    <a:pt x="20" y="39"/>
                  </a:lnTo>
                  <a:lnTo>
                    <a:pt x="32" y="43"/>
                  </a:lnTo>
                  <a:lnTo>
                    <a:pt x="33" y="43"/>
                  </a:lnTo>
                </a:path>
              </a:pathLst>
            </a:custGeom>
            <a:solidFill>
              <a:srgbClr val="E86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583" name="未知">
              <a:extLst>
                <a:ext uri="{FF2B5EF4-FFF2-40B4-BE49-F238E27FC236}">
                  <a16:creationId xmlns:a16="http://schemas.microsoft.com/office/drawing/2014/main" id="{D64FB4F9-8C1B-9598-A743-1D3AC0EAE151}"/>
                </a:ext>
              </a:extLst>
            </p:cNvPr>
            <p:cNvSpPr>
              <a:spLocks/>
            </p:cNvSpPr>
            <p:nvPr/>
          </p:nvSpPr>
          <p:spPr bwMode="auto">
            <a:xfrm>
              <a:off x="1268" y="733"/>
              <a:ext cx="13" cy="18"/>
            </a:xfrm>
            <a:custGeom>
              <a:avLst/>
              <a:gdLst>
                <a:gd name="T0" fmla="*/ 0 w 33"/>
                <a:gd name="T1" fmla="*/ 0 h 43"/>
                <a:gd name="T2" fmla="*/ 0 w 33"/>
                <a:gd name="T3" fmla="*/ 0 h 43"/>
                <a:gd name="T4" fmla="*/ 0 w 33"/>
                <a:gd name="T5" fmla="*/ 0 h 43"/>
                <a:gd name="T6" fmla="*/ 0 w 33"/>
                <a:gd name="T7" fmla="*/ 0 h 43"/>
                <a:gd name="T8" fmla="*/ 0 w 33"/>
                <a:gd name="T9" fmla="*/ 0 h 43"/>
                <a:gd name="T10" fmla="*/ 0 w 33"/>
                <a:gd name="T11" fmla="*/ 0 h 43"/>
                <a:gd name="T12" fmla="*/ 0 w 33"/>
                <a:gd name="T13" fmla="*/ 0 h 43"/>
                <a:gd name="T14" fmla="*/ 0 w 33"/>
                <a:gd name="T15" fmla="*/ 0 h 43"/>
                <a:gd name="T16" fmla="*/ 0 w 33"/>
                <a:gd name="T17" fmla="*/ 0 h 43"/>
                <a:gd name="T18" fmla="*/ 0 w 33"/>
                <a:gd name="T19" fmla="*/ 0 h 43"/>
                <a:gd name="T20" fmla="*/ 0 w 33"/>
                <a:gd name="T21" fmla="*/ 0 h 43"/>
                <a:gd name="T22" fmla="*/ 0 w 33"/>
                <a:gd name="T23" fmla="*/ 0 h 43"/>
                <a:gd name="T24" fmla="*/ 0 w 33"/>
                <a:gd name="T25" fmla="*/ 0 h 43"/>
                <a:gd name="T26" fmla="*/ 0 w 33"/>
                <a:gd name="T27" fmla="*/ 0 h 43"/>
                <a:gd name="T28" fmla="*/ 0 w 33"/>
                <a:gd name="T29" fmla="*/ 0 h 43"/>
                <a:gd name="T30" fmla="*/ 0 w 33"/>
                <a:gd name="T31" fmla="*/ 0 h 43"/>
                <a:gd name="T32" fmla="*/ 0 w 33"/>
                <a:gd name="T33" fmla="*/ 0 h 43"/>
                <a:gd name="T34" fmla="*/ 0 w 33"/>
                <a:gd name="T35" fmla="*/ 0 h 43"/>
                <a:gd name="T36" fmla="*/ 0 w 33"/>
                <a:gd name="T37" fmla="*/ 0 h 43"/>
                <a:gd name="T38" fmla="*/ 0 w 33"/>
                <a:gd name="T39" fmla="*/ 0 h 43"/>
                <a:gd name="T40" fmla="*/ 0 w 33"/>
                <a:gd name="T41" fmla="*/ 0 h 43"/>
                <a:gd name="T42" fmla="*/ 0 w 33"/>
                <a:gd name="T43" fmla="*/ 0 h 43"/>
                <a:gd name="T44" fmla="*/ 0 w 33"/>
                <a:gd name="T45" fmla="*/ 0 h 43"/>
                <a:gd name="T46" fmla="*/ 0 w 33"/>
                <a:gd name="T47" fmla="*/ 0 h 43"/>
                <a:gd name="T48" fmla="*/ 0 w 33"/>
                <a:gd name="T49" fmla="*/ 0 h 43"/>
                <a:gd name="T50" fmla="*/ 0 w 33"/>
                <a:gd name="T51" fmla="*/ 0 h 43"/>
                <a:gd name="T52" fmla="*/ 0 w 33"/>
                <a:gd name="T53" fmla="*/ 0 h 43"/>
                <a:gd name="T54" fmla="*/ 0 w 33"/>
                <a:gd name="T55" fmla="*/ 0 h 43"/>
                <a:gd name="T56" fmla="*/ 0 w 33"/>
                <a:gd name="T57" fmla="*/ 0 h 43"/>
                <a:gd name="T58" fmla="*/ 0 w 33"/>
                <a:gd name="T59" fmla="*/ 0 h 43"/>
                <a:gd name="T60" fmla="*/ 0 w 33"/>
                <a:gd name="T61" fmla="*/ 0 h 43"/>
                <a:gd name="T62" fmla="*/ 0 w 33"/>
                <a:gd name="T63" fmla="*/ 0 h 43"/>
                <a:gd name="T64" fmla="*/ 0 w 33"/>
                <a:gd name="T65" fmla="*/ 0 h 43"/>
                <a:gd name="T66" fmla="*/ 0 w 33"/>
                <a:gd name="T67" fmla="*/ 0 h 43"/>
                <a:gd name="T68" fmla="*/ 0 w 33"/>
                <a:gd name="T69" fmla="*/ 0 h 43"/>
                <a:gd name="T70" fmla="*/ 0 w 33"/>
                <a:gd name="T71" fmla="*/ 0 h 43"/>
                <a:gd name="T72" fmla="*/ 0 w 33"/>
                <a:gd name="T73" fmla="*/ 0 h 43"/>
                <a:gd name="T74" fmla="*/ 0 w 33"/>
                <a:gd name="T75" fmla="*/ 0 h 43"/>
                <a:gd name="T76" fmla="*/ 0 w 33"/>
                <a:gd name="T77" fmla="*/ 0 h 43"/>
                <a:gd name="T78" fmla="*/ 0 w 33"/>
                <a:gd name="T79" fmla="*/ 0 h 43"/>
                <a:gd name="T80" fmla="*/ 0 w 33"/>
                <a:gd name="T81" fmla="*/ 0 h 43"/>
                <a:gd name="T82" fmla="*/ 0 w 33"/>
                <a:gd name="T83" fmla="*/ 0 h 43"/>
                <a:gd name="T84" fmla="*/ 0 w 33"/>
                <a:gd name="T85" fmla="*/ 0 h 43"/>
                <a:gd name="T86" fmla="*/ 0 w 33"/>
                <a:gd name="T87" fmla="*/ 0 h 43"/>
                <a:gd name="T88" fmla="*/ 0 w 33"/>
                <a:gd name="T89" fmla="*/ 0 h 43"/>
                <a:gd name="T90" fmla="*/ 0 w 33"/>
                <a:gd name="T91" fmla="*/ 0 h 43"/>
                <a:gd name="T92" fmla="*/ 0 w 33"/>
                <a:gd name="T93" fmla="*/ 0 h 43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0" t="0" r="r" b="b"/>
              <a:pathLst>
                <a:path w="33" h="43">
                  <a:moveTo>
                    <a:pt x="0" y="43"/>
                  </a:moveTo>
                  <a:lnTo>
                    <a:pt x="15" y="36"/>
                  </a:lnTo>
                  <a:lnTo>
                    <a:pt x="16" y="36"/>
                  </a:lnTo>
                  <a:lnTo>
                    <a:pt x="17" y="35"/>
                  </a:lnTo>
                  <a:lnTo>
                    <a:pt x="17" y="34"/>
                  </a:lnTo>
                  <a:lnTo>
                    <a:pt x="18" y="34"/>
                  </a:lnTo>
                  <a:lnTo>
                    <a:pt x="18" y="33"/>
                  </a:lnTo>
                  <a:lnTo>
                    <a:pt x="19" y="32"/>
                  </a:lnTo>
                  <a:lnTo>
                    <a:pt x="19" y="31"/>
                  </a:lnTo>
                  <a:lnTo>
                    <a:pt x="20" y="30"/>
                  </a:lnTo>
                  <a:lnTo>
                    <a:pt x="20" y="29"/>
                  </a:lnTo>
                  <a:lnTo>
                    <a:pt x="21" y="22"/>
                  </a:lnTo>
                  <a:lnTo>
                    <a:pt x="21" y="21"/>
                  </a:lnTo>
                  <a:lnTo>
                    <a:pt x="21" y="20"/>
                  </a:lnTo>
                  <a:lnTo>
                    <a:pt x="21" y="19"/>
                  </a:lnTo>
                  <a:lnTo>
                    <a:pt x="21" y="18"/>
                  </a:lnTo>
                  <a:lnTo>
                    <a:pt x="21" y="17"/>
                  </a:lnTo>
                  <a:lnTo>
                    <a:pt x="19" y="12"/>
                  </a:lnTo>
                  <a:lnTo>
                    <a:pt x="19" y="11"/>
                  </a:lnTo>
                  <a:lnTo>
                    <a:pt x="0" y="0"/>
                  </a:lnTo>
                  <a:lnTo>
                    <a:pt x="24" y="0"/>
                  </a:lnTo>
                  <a:lnTo>
                    <a:pt x="25" y="0"/>
                  </a:lnTo>
                  <a:lnTo>
                    <a:pt x="25" y="1"/>
                  </a:lnTo>
                  <a:lnTo>
                    <a:pt x="26" y="1"/>
                  </a:lnTo>
                  <a:lnTo>
                    <a:pt x="26" y="2"/>
                  </a:lnTo>
                  <a:lnTo>
                    <a:pt x="27" y="3"/>
                  </a:lnTo>
                  <a:lnTo>
                    <a:pt x="27" y="4"/>
                  </a:lnTo>
                  <a:lnTo>
                    <a:pt x="28" y="4"/>
                  </a:lnTo>
                  <a:lnTo>
                    <a:pt x="28" y="5"/>
                  </a:lnTo>
                  <a:lnTo>
                    <a:pt x="29" y="6"/>
                  </a:lnTo>
                  <a:lnTo>
                    <a:pt x="29" y="7"/>
                  </a:lnTo>
                  <a:lnTo>
                    <a:pt x="29" y="8"/>
                  </a:lnTo>
                  <a:lnTo>
                    <a:pt x="30" y="8"/>
                  </a:lnTo>
                  <a:lnTo>
                    <a:pt x="30" y="9"/>
                  </a:lnTo>
                  <a:lnTo>
                    <a:pt x="30" y="10"/>
                  </a:lnTo>
                  <a:lnTo>
                    <a:pt x="31" y="10"/>
                  </a:lnTo>
                  <a:lnTo>
                    <a:pt x="31" y="11"/>
                  </a:lnTo>
                  <a:lnTo>
                    <a:pt x="31" y="12"/>
                  </a:lnTo>
                  <a:lnTo>
                    <a:pt x="31" y="13"/>
                  </a:lnTo>
                  <a:lnTo>
                    <a:pt x="32" y="13"/>
                  </a:lnTo>
                  <a:lnTo>
                    <a:pt x="32" y="14"/>
                  </a:lnTo>
                  <a:lnTo>
                    <a:pt x="32" y="15"/>
                  </a:lnTo>
                  <a:lnTo>
                    <a:pt x="32" y="16"/>
                  </a:lnTo>
                  <a:lnTo>
                    <a:pt x="32" y="17"/>
                  </a:lnTo>
                  <a:lnTo>
                    <a:pt x="32" y="18"/>
                  </a:lnTo>
                  <a:lnTo>
                    <a:pt x="33" y="19"/>
                  </a:lnTo>
                  <a:lnTo>
                    <a:pt x="33" y="20"/>
                  </a:lnTo>
                  <a:lnTo>
                    <a:pt x="33" y="21"/>
                  </a:lnTo>
                  <a:lnTo>
                    <a:pt x="33" y="22"/>
                  </a:lnTo>
                  <a:lnTo>
                    <a:pt x="33" y="23"/>
                  </a:lnTo>
                  <a:lnTo>
                    <a:pt x="33" y="24"/>
                  </a:lnTo>
                  <a:lnTo>
                    <a:pt x="32" y="25"/>
                  </a:lnTo>
                  <a:lnTo>
                    <a:pt x="32" y="26"/>
                  </a:lnTo>
                  <a:lnTo>
                    <a:pt x="32" y="27"/>
                  </a:lnTo>
                  <a:lnTo>
                    <a:pt x="32" y="28"/>
                  </a:lnTo>
                  <a:lnTo>
                    <a:pt x="32" y="29"/>
                  </a:lnTo>
                  <a:lnTo>
                    <a:pt x="32" y="30"/>
                  </a:lnTo>
                  <a:lnTo>
                    <a:pt x="31" y="31"/>
                  </a:lnTo>
                  <a:lnTo>
                    <a:pt x="31" y="32"/>
                  </a:lnTo>
                  <a:lnTo>
                    <a:pt x="31" y="33"/>
                  </a:lnTo>
                  <a:lnTo>
                    <a:pt x="30" y="34"/>
                  </a:lnTo>
                  <a:lnTo>
                    <a:pt x="30" y="35"/>
                  </a:lnTo>
                  <a:lnTo>
                    <a:pt x="29" y="36"/>
                  </a:lnTo>
                  <a:lnTo>
                    <a:pt x="29" y="37"/>
                  </a:lnTo>
                  <a:lnTo>
                    <a:pt x="28" y="39"/>
                  </a:lnTo>
                  <a:lnTo>
                    <a:pt x="27" y="40"/>
                  </a:lnTo>
                  <a:lnTo>
                    <a:pt x="27" y="41"/>
                  </a:lnTo>
                  <a:lnTo>
                    <a:pt x="26" y="41"/>
                  </a:lnTo>
                  <a:lnTo>
                    <a:pt x="26" y="42"/>
                  </a:lnTo>
                  <a:lnTo>
                    <a:pt x="25" y="42"/>
                  </a:lnTo>
                  <a:lnTo>
                    <a:pt x="25" y="43"/>
                  </a:lnTo>
                </a:path>
              </a:pathLst>
            </a:custGeom>
            <a:solidFill>
              <a:srgbClr val="E86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584" name="未知">
              <a:extLst>
                <a:ext uri="{FF2B5EF4-FFF2-40B4-BE49-F238E27FC236}">
                  <a16:creationId xmlns:a16="http://schemas.microsoft.com/office/drawing/2014/main" id="{23EB3111-A48A-E4F6-8575-858428AB4495}"/>
                </a:ext>
              </a:extLst>
            </p:cNvPr>
            <p:cNvSpPr>
              <a:spLocks/>
            </p:cNvSpPr>
            <p:nvPr/>
          </p:nvSpPr>
          <p:spPr bwMode="auto">
            <a:xfrm>
              <a:off x="1258" y="729"/>
              <a:ext cx="19" cy="4"/>
            </a:xfrm>
            <a:custGeom>
              <a:avLst/>
              <a:gdLst>
                <a:gd name="T0" fmla="*/ 0 w 49"/>
                <a:gd name="T1" fmla="*/ 0 h 11"/>
                <a:gd name="T2" fmla="*/ 0 w 49"/>
                <a:gd name="T3" fmla="*/ 0 h 11"/>
                <a:gd name="T4" fmla="*/ 0 w 49"/>
                <a:gd name="T5" fmla="*/ 0 h 11"/>
                <a:gd name="T6" fmla="*/ 0 w 49"/>
                <a:gd name="T7" fmla="*/ 0 h 11"/>
                <a:gd name="T8" fmla="*/ 0 w 49"/>
                <a:gd name="T9" fmla="*/ 0 h 11"/>
                <a:gd name="T10" fmla="*/ 0 w 49"/>
                <a:gd name="T11" fmla="*/ 0 h 11"/>
                <a:gd name="T12" fmla="*/ 0 w 49"/>
                <a:gd name="T13" fmla="*/ 0 h 11"/>
                <a:gd name="T14" fmla="*/ 0 w 49"/>
                <a:gd name="T15" fmla="*/ 0 h 11"/>
                <a:gd name="T16" fmla="*/ 0 w 49"/>
                <a:gd name="T17" fmla="*/ 0 h 11"/>
                <a:gd name="T18" fmla="*/ 0 w 49"/>
                <a:gd name="T19" fmla="*/ 0 h 11"/>
                <a:gd name="T20" fmla="*/ 0 w 49"/>
                <a:gd name="T21" fmla="*/ 0 h 11"/>
                <a:gd name="T22" fmla="*/ 0 w 49"/>
                <a:gd name="T23" fmla="*/ 0 h 11"/>
                <a:gd name="T24" fmla="*/ 0 w 49"/>
                <a:gd name="T25" fmla="*/ 0 h 11"/>
                <a:gd name="T26" fmla="*/ 0 w 49"/>
                <a:gd name="T27" fmla="*/ 0 h 11"/>
                <a:gd name="T28" fmla="*/ 0 w 49"/>
                <a:gd name="T29" fmla="*/ 0 h 11"/>
                <a:gd name="T30" fmla="*/ 0 w 49"/>
                <a:gd name="T31" fmla="*/ 0 h 11"/>
                <a:gd name="T32" fmla="*/ 0 w 49"/>
                <a:gd name="T33" fmla="*/ 0 h 11"/>
                <a:gd name="T34" fmla="*/ 0 w 49"/>
                <a:gd name="T35" fmla="*/ 0 h 11"/>
                <a:gd name="T36" fmla="*/ 0 w 49"/>
                <a:gd name="T37" fmla="*/ 0 h 11"/>
                <a:gd name="T38" fmla="*/ 0 w 49"/>
                <a:gd name="T39" fmla="*/ 0 h 11"/>
                <a:gd name="T40" fmla="*/ 0 w 49"/>
                <a:gd name="T41" fmla="*/ 0 h 11"/>
                <a:gd name="T42" fmla="*/ 0 w 49"/>
                <a:gd name="T43" fmla="*/ 0 h 11"/>
                <a:gd name="T44" fmla="*/ 0 w 49"/>
                <a:gd name="T45" fmla="*/ 0 h 11"/>
                <a:gd name="T46" fmla="*/ 0 w 49"/>
                <a:gd name="T47" fmla="*/ 0 h 11"/>
                <a:gd name="T48" fmla="*/ 0 w 49"/>
                <a:gd name="T49" fmla="*/ 0 h 11"/>
                <a:gd name="T50" fmla="*/ 0 w 49"/>
                <a:gd name="T51" fmla="*/ 0 h 11"/>
                <a:gd name="T52" fmla="*/ 0 w 49"/>
                <a:gd name="T53" fmla="*/ 0 h 11"/>
                <a:gd name="T54" fmla="*/ 0 w 49"/>
                <a:gd name="T55" fmla="*/ 0 h 11"/>
                <a:gd name="T56" fmla="*/ 0 w 49"/>
                <a:gd name="T57" fmla="*/ 0 h 11"/>
                <a:gd name="T58" fmla="*/ 0 w 49"/>
                <a:gd name="T59" fmla="*/ 0 h 11"/>
                <a:gd name="T60" fmla="*/ 0 w 49"/>
                <a:gd name="T61" fmla="*/ 0 h 11"/>
                <a:gd name="T62" fmla="*/ 0 w 49"/>
                <a:gd name="T63" fmla="*/ 0 h 11"/>
                <a:gd name="T64" fmla="*/ 0 w 49"/>
                <a:gd name="T65" fmla="*/ 0 h 11"/>
                <a:gd name="T66" fmla="*/ 0 w 49"/>
                <a:gd name="T67" fmla="*/ 0 h 11"/>
                <a:gd name="T68" fmla="*/ 0 w 49"/>
                <a:gd name="T69" fmla="*/ 0 h 11"/>
                <a:gd name="T70" fmla="*/ 0 w 49"/>
                <a:gd name="T71" fmla="*/ 0 h 11"/>
                <a:gd name="T72" fmla="*/ 0 w 49"/>
                <a:gd name="T73" fmla="*/ 0 h 11"/>
                <a:gd name="T74" fmla="*/ 0 w 49"/>
                <a:gd name="T75" fmla="*/ 0 h 11"/>
                <a:gd name="T76" fmla="*/ 0 w 49"/>
                <a:gd name="T77" fmla="*/ 0 h 11"/>
                <a:gd name="T78" fmla="*/ 0 w 49"/>
                <a:gd name="T79" fmla="*/ 0 h 11"/>
                <a:gd name="T80" fmla="*/ 0 w 49"/>
                <a:gd name="T81" fmla="*/ 0 h 11"/>
                <a:gd name="T82" fmla="*/ 0 w 49"/>
                <a:gd name="T83" fmla="*/ 0 h 11"/>
                <a:gd name="T84" fmla="*/ 0 w 49"/>
                <a:gd name="T85" fmla="*/ 0 h 11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0" t="0" r="r" b="b"/>
              <a:pathLst>
                <a:path w="49" h="11">
                  <a:moveTo>
                    <a:pt x="0" y="11"/>
                  </a:moveTo>
                  <a:lnTo>
                    <a:pt x="0" y="10"/>
                  </a:lnTo>
                  <a:lnTo>
                    <a:pt x="1" y="9"/>
                  </a:lnTo>
                  <a:lnTo>
                    <a:pt x="2" y="8"/>
                  </a:lnTo>
                  <a:lnTo>
                    <a:pt x="3" y="8"/>
                  </a:lnTo>
                  <a:lnTo>
                    <a:pt x="4" y="7"/>
                  </a:lnTo>
                  <a:lnTo>
                    <a:pt x="5" y="6"/>
                  </a:lnTo>
                  <a:lnTo>
                    <a:pt x="6" y="5"/>
                  </a:lnTo>
                  <a:lnTo>
                    <a:pt x="7" y="4"/>
                  </a:lnTo>
                  <a:lnTo>
                    <a:pt x="8" y="4"/>
                  </a:lnTo>
                  <a:lnTo>
                    <a:pt x="10" y="3"/>
                  </a:lnTo>
                  <a:lnTo>
                    <a:pt x="11" y="3"/>
                  </a:lnTo>
                  <a:lnTo>
                    <a:pt x="12" y="2"/>
                  </a:lnTo>
                  <a:lnTo>
                    <a:pt x="13" y="2"/>
                  </a:lnTo>
                  <a:lnTo>
                    <a:pt x="14" y="1"/>
                  </a:lnTo>
                  <a:lnTo>
                    <a:pt x="16" y="1"/>
                  </a:lnTo>
                  <a:lnTo>
                    <a:pt x="17" y="1"/>
                  </a:lnTo>
                  <a:lnTo>
                    <a:pt x="18" y="0"/>
                  </a:lnTo>
                  <a:lnTo>
                    <a:pt x="19" y="0"/>
                  </a:lnTo>
                  <a:lnTo>
                    <a:pt x="21" y="0"/>
                  </a:lnTo>
                  <a:lnTo>
                    <a:pt x="22" y="0"/>
                  </a:lnTo>
                  <a:lnTo>
                    <a:pt x="23" y="0"/>
                  </a:lnTo>
                  <a:lnTo>
                    <a:pt x="25" y="0"/>
                  </a:lnTo>
                  <a:lnTo>
                    <a:pt x="26" y="0"/>
                  </a:lnTo>
                  <a:lnTo>
                    <a:pt x="27" y="0"/>
                  </a:lnTo>
                  <a:lnTo>
                    <a:pt x="29" y="0"/>
                  </a:lnTo>
                  <a:lnTo>
                    <a:pt x="30" y="0"/>
                  </a:lnTo>
                  <a:lnTo>
                    <a:pt x="34" y="1"/>
                  </a:lnTo>
                  <a:lnTo>
                    <a:pt x="35" y="1"/>
                  </a:lnTo>
                  <a:lnTo>
                    <a:pt x="36" y="2"/>
                  </a:lnTo>
                  <a:lnTo>
                    <a:pt x="37" y="2"/>
                  </a:lnTo>
                  <a:lnTo>
                    <a:pt x="38" y="3"/>
                  </a:lnTo>
                  <a:lnTo>
                    <a:pt x="40" y="3"/>
                  </a:lnTo>
                  <a:lnTo>
                    <a:pt x="41" y="4"/>
                  </a:lnTo>
                  <a:lnTo>
                    <a:pt x="42" y="4"/>
                  </a:lnTo>
                  <a:lnTo>
                    <a:pt x="43" y="5"/>
                  </a:lnTo>
                  <a:lnTo>
                    <a:pt x="44" y="6"/>
                  </a:lnTo>
                  <a:lnTo>
                    <a:pt x="45" y="7"/>
                  </a:lnTo>
                  <a:lnTo>
                    <a:pt x="46" y="8"/>
                  </a:lnTo>
                  <a:lnTo>
                    <a:pt x="47" y="8"/>
                  </a:lnTo>
                  <a:lnTo>
                    <a:pt x="48" y="9"/>
                  </a:lnTo>
                  <a:lnTo>
                    <a:pt x="49" y="10"/>
                  </a:lnTo>
                  <a:lnTo>
                    <a:pt x="49" y="11"/>
                  </a:lnTo>
                </a:path>
              </a:pathLst>
            </a:custGeom>
            <a:solidFill>
              <a:srgbClr val="E86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585" name="未知">
              <a:extLst>
                <a:ext uri="{FF2B5EF4-FFF2-40B4-BE49-F238E27FC236}">
                  <a16:creationId xmlns:a16="http://schemas.microsoft.com/office/drawing/2014/main" id="{364ECAB3-4D9E-3B18-A51E-5C28CA66918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59" y="733"/>
              <a:ext cx="17" cy="18"/>
            </a:xfrm>
            <a:custGeom>
              <a:avLst/>
              <a:gdLst>
                <a:gd name="T0" fmla="*/ 0 w 43"/>
                <a:gd name="T1" fmla="*/ 0 h 43"/>
                <a:gd name="T2" fmla="*/ 0 w 43"/>
                <a:gd name="T3" fmla="*/ 0 h 43"/>
                <a:gd name="T4" fmla="*/ 0 w 43"/>
                <a:gd name="T5" fmla="*/ 0 h 43"/>
                <a:gd name="T6" fmla="*/ 0 w 43"/>
                <a:gd name="T7" fmla="*/ 0 h 43"/>
                <a:gd name="T8" fmla="*/ 0 w 43"/>
                <a:gd name="T9" fmla="*/ 0 h 43"/>
                <a:gd name="T10" fmla="*/ 0 w 43"/>
                <a:gd name="T11" fmla="*/ 0 h 43"/>
                <a:gd name="T12" fmla="*/ 0 w 43"/>
                <a:gd name="T13" fmla="*/ 0 h 43"/>
                <a:gd name="T14" fmla="*/ 0 w 43"/>
                <a:gd name="T15" fmla="*/ 0 h 43"/>
                <a:gd name="T16" fmla="*/ 0 w 43"/>
                <a:gd name="T17" fmla="*/ 0 h 43"/>
                <a:gd name="T18" fmla="*/ 0 w 43"/>
                <a:gd name="T19" fmla="*/ 0 h 4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3" h="43">
                  <a:moveTo>
                    <a:pt x="6" y="6"/>
                  </a:moveTo>
                  <a:lnTo>
                    <a:pt x="22" y="0"/>
                  </a:lnTo>
                  <a:lnTo>
                    <a:pt x="43" y="22"/>
                  </a:lnTo>
                  <a:lnTo>
                    <a:pt x="43" y="23"/>
                  </a:lnTo>
                  <a:lnTo>
                    <a:pt x="22" y="43"/>
                  </a:lnTo>
                  <a:lnTo>
                    <a:pt x="21" y="43"/>
                  </a:lnTo>
                  <a:lnTo>
                    <a:pt x="0" y="22"/>
                  </a:lnTo>
                  <a:lnTo>
                    <a:pt x="0" y="20"/>
                  </a:lnTo>
                  <a:lnTo>
                    <a:pt x="6" y="6"/>
                  </a:lnTo>
                  <a:close/>
                </a:path>
              </a:pathLst>
            </a:custGeom>
            <a:noFill/>
            <a:ln w="635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586" name="未知">
              <a:extLst>
                <a:ext uri="{FF2B5EF4-FFF2-40B4-BE49-F238E27FC236}">
                  <a16:creationId xmlns:a16="http://schemas.microsoft.com/office/drawing/2014/main" id="{AED7C3D1-7A68-B3FE-0884-E26B0D9EDF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55" y="729"/>
              <a:ext cx="26" cy="26"/>
            </a:xfrm>
            <a:custGeom>
              <a:avLst/>
              <a:gdLst>
                <a:gd name="T0" fmla="*/ 0 w 66"/>
                <a:gd name="T1" fmla="*/ 0 h 66"/>
                <a:gd name="T2" fmla="*/ 0 w 66"/>
                <a:gd name="T3" fmla="*/ 0 h 66"/>
                <a:gd name="T4" fmla="*/ 0 w 66"/>
                <a:gd name="T5" fmla="*/ 0 h 66"/>
                <a:gd name="T6" fmla="*/ 0 w 66"/>
                <a:gd name="T7" fmla="*/ 0 h 66"/>
                <a:gd name="T8" fmla="*/ 0 w 66"/>
                <a:gd name="T9" fmla="*/ 0 h 66"/>
                <a:gd name="T10" fmla="*/ 0 w 66"/>
                <a:gd name="T11" fmla="*/ 0 h 66"/>
                <a:gd name="T12" fmla="*/ 0 w 66"/>
                <a:gd name="T13" fmla="*/ 0 h 66"/>
                <a:gd name="T14" fmla="*/ 0 w 66"/>
                <a:gd name="T15" fmla="*/ 0 h 6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66" h="66">
                  <a:moveTo>
                    <a:pt x="0" y="33"/>
                  </a:moveTo>
                  <a:lnTo>
                    <a:pt x="33" y="66"/>
                  </a:lnTo>
                  <a:lnTo>
                    <a:pt x="34" y="66"/>
                  </a:lnTo>
                  <a:lnTo>
                    <a:pt x="66" y="33"/>
                  </a:lnTo>
                  <a:lnTo>
                    <a:pt x="66" y="30"/>
                  </a:lnTo>
                  <a:lnTo>
                    <a:pt x="33" y="0"/>
                  </a:lnTo>
                  <a:lnTo>
                    <a:pt x="31" y="0"/>
                  </a:lnTo>
                  <a:lnTo>
                    <a:pt x="0" y="33"/>
                  </a:lnTo>
                  <a:close/>
                </a:path>
              </a:pathLst>
            </a:custGeom>
            <a:noFill/>
            <a:ln w="635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587" name="未知">
              <a:extLst>
                <a:ext uri="{FF2B5EF4-FFF2-40B4-BE49-F238E27FC236}">
                  <a16:creationId xmlns:a16="http://schemas.microsoft.com/office/drawing/2014/main" id="{C856C17C-5114-2392-8FAD-53AA35B5763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99" y="668"/>
              <a:ext cx="43" cy="45"/>
            </a:xfrm>
            <a:custGeom>
              <a:avLst/>
              <a:gdLst>
                <a:gd name="T0" fmla="*/ 0 w 108"/>
                <a:gd name="T1" fmla="*/ 0 h 112"/>
                <a:gd name="T2" fmla="*/ 0 w 108"/>
                <a:gd name="T3" fmla="*/ 0 h 112"/>
                <a:gd name="T4" fmla="*/ 0 w 108"/>
                <a:gd name="T5" fmla="*/ 0 h 112"/>
                <a:gd name="T6" fmla="*/ 0 w 108"/>
                <a:gd name="T7" fmla="*/ 0 h 112"/>
                <a:gd name="T8" fmla="*/ 0 w 108"/>
                <a:gd name="T9" fmla="*/ 0 h 112"/>
                <a:gd name="T10" fmla="*/ 0 w 108"/>
                <a:gd name="T11" fmla="*/ 0 h 112"/>
                <a:gd name="T12" fmla="*/ 0 w 108"/>
                <a:gd name="T13" fmla="*/ 0 h 112"/>
                <a:gd name="T14" fmla="*/ 0 w 108"/>
                <a:gd name="T15" fmla="*/ 0 h 112"/>
                <a:gd name="T16" fmla="*/ 0 w 108"/>
                <a:gd name="T17" fmla="*/ 0 h 112"/>
                <a:gd name="T18" fmla="*/ 0 w 108"/>
                <a:gd name="T19" fmla="*/ 0 h 112"/>
                <a:gd name="T20" fmla="*/ 0 w 108"/>
                <a:gd name="T21" fmla="*/ 0 h 112"/>
                <a:gd name="T22" fmla="*/ 0 w 108"/>
                <a:gd name="T23" fmla="*/ 0 h 112"/>
                <a:gd name="T24" fmla="*/ 0 w 108"/>
                <a:gd name="T25" fmla="*/ 0 h 112"/>
                <a:gd name="T26" fmla="*/ 0 w 108"/>
                <a:gd name="T27" fmla="*/ 0 h 112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08" h="112">
                  <a:moveTo>
                    <a:pt x="90" y="74"/>
                  </a:moveTo>
                  <a:lnTo>
                    <a:pt x="108" y="112"/>
                  </a:lnTo>
                  <a:lnTo>
                    <a:pt x="90" y="74"/>
                  </a:lnTo>
                  <a:lnTo>
                    <a:pt x="44" y="35"/>
                  </a:lnTo>
                  <a:lnTo>
                    <a:pt x="43" y="35"/>
                  </a:lnTo>
                  <a:lnTo>
                    <a:pt x="42" y="35"/>
                  </a:lnTo>
                  <a:lnTo>
                    <a:pt x="42" y="36"/>
                  </a:lnTo>
                  <a:lnTo>
                    <a:pt x="42" y="37"/>
                  </a:lnTo>
                  <a:lnTo>
                    <a:pt x="0" y="0"/>
                  </a:lnTo>
                  <a:lnTo>
                    <a:pt x="42" y="37"/>
                  </a:lnTo>
                  <a:lnTo>
                    <a:pt x="42" y="38"/>
                  </a:lnTo>
                  <a:lnTo>
                    <a:pt x="83" y="84"/>
                  </a:lnTo>
                  <a:lnTo>
                    <a:pt x="85" y="86"/>
                  </a:lnTo>
                  <a:lnTo>
                    <a:pt x="90" y="74"/>
                  </a:lnTo>
                  <a:close/>
                </a:path>
              </a:pathLst>
            </a:custGeom>
            <a:blipFill dpi="0" rotWithShape="0">
              <a:blip r:embed="rId26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588" name="未知">
              <a:extLst>
                <a:ext uri="{FF2B5EF4-FFF2-40B4-BE49-F238E27FC236}">
                  <a16:creationId xmlns:a16="http://schemas.microsoft.com/office/drawing/2014/main" id="{D09F855A-6328-325C-33E7-F187D970EFF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9" y="681"/>
              <a:ext cx="26" cy="37"/>
            </a:xfrm>
            <a:custGeom>
              <a:avLst/>
              <a:gdLst>
                <a:gd name="T0" fmla="*/ 0 w 66"/>
                <a:gd name="T1" fmla="*/ 0 h 93"/>
                <a:gd name="T2" fmla="*/ 0 w 66"/>
                <a:gd name="T3" fmla="*/ 0 h 93"/>
                <a:gd name="T4" fmla="*/ 0 w 66"/>
                <a:gd name="T5" fmla="*/ 0 h 93"/>
                <a:gd name="T6" fmla="*/ 0 w 66"/>
                <a:gd name="T7" fmla="*/ 0 h 93"/>
                <a:gd name="T8" fmla="*/ 0 w 66"/>
                <a:gd name="T9" fmla="*/ 0 h 93"/>
                <a:gd name="T10" fmla="*/ 0 w 66"/>
                <a:gd name="T11" fmla="*/ 0 h 93"/>
                <a:gd name="T12" fmla="*/ 0 w 66"/>
                <a:gd name="T13" fmla="*/ 0 h 93"/>
                <a:gd name="T14" fmla="*/ 0 w 66"/>
                <a:gd name="T15" fmla="*/ 0 h 93"/>
                <a:gd name="T16" fmla="*/ 0 w 66"/>
                <a:gd name="T17" fmla="*/ 0 h 93"/>
                <a:gd name="T18" fmla="*/ 0 w 66"/>
                <a:gd name="T19" fmla="*/ 0 h 93"/>
                <a:gd name="T20" fmla="*/ 0 w 66"/>
                <a:gd name="T21" fmla="*/ 0 h 9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66" h="93">
                  <a:moveTo>
                    <a:pt x="21" y="58"/>
                  </a:moveTo>
                  <a:lnTo>
                    <a:pt x="23" y="56"/>
                  </a:lnTo>
                  <a:lnTo>
                    <a:pt x="66" y="93"/>
                  </a:lnTo>
                  <a:lnTo>
                    <a:pt x="23" y="56"/>
                  </a:lnTo>
                  <a:lnTo>
                    <a:pt x="23" y="55"/>
                  </a:lnTo>
                  <a:lnTo>
                    <a:pt x="16" y="42"/>
                  </a:lnTo>
                  <a:lnTo>
                    <a:pt x="11" y="54"/>
                  </a:lnTo>
                  <a:lnTo>
                    <a:pt x="0" y="0"/>
                  </a:lnTo>
                  <a:lnTo>
                    <a:pt x="11" y="54"/>
                  </a:lnTo>
                  <a:lnTo>
                    <a:pt x="21" y="58"/>
                  </a:lnTo>
                  <a:close/>
                </a:path>
              </a:pathLst>
            </a:custGeom>
            <a:blipFill dpi="0" rotWithShape="0">
              <a:blip r:embed="rId27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589" name="未知">
              <a:extLst>
                <a:ext uri="{FF2B5EF4-FFF2-40B4-BE49-F238E27FC236}">
                  <a16:creationId xmlns:a16="http://schemas.microsoft.com/office/drawing/2014/main" id="{F08393AF-A896-8200-8737-11771E61B5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16" y="682"/>
              <a:ext cx="22" cy="22"/>
            </a:xfrm>
            <a:custGeom>
              <a:avLst/>
              <a:gdLst>
                <a:gd name="T0" fmla="*/ 0 w 55"/>
                <a:gd name="T1" fmla="*/ 0 h 55"/>
                <a:gd name="T2" fmla="*/ 0 w 55"/>
                <a:gd name="T3" fmla="*/ 0 h 55"/>
                <a:gd name="T4" fmla="*/ 0 w 55"/>
                <a:gd name="T5" fmla="*/ 0 h 55"/>
                <a:gd name="T6" fmla="*/ 0 w 55"/>
                <a:gd name="T7" fmla="*/ 0 h 55"/>
                <a:gd name="T8" fmla="*/ 0 w 55"/>
                <a:gd name="T9" fmla="*/ 0 h 55"/>
                <a:gd name="T10" fmla="*/ 0 w 55"/>
                <a:gd name="T11" fmla="*/ 0 h 55"/>
                <a:gd name="T12" fmla="*/ 0 w 55"/>
                <a:gd name="T13" fmla="*/ 0 h 55"/>
                <a:gd name="T14" fmla="*/ 0 w 55"/>
                <a:gd name="T15" fmla="*/ 0 h 55"/>
                <a:gd name="T16" fmla="*/ 0 w 55"/>
                <a:gd name="T17" fmla="*/ 0 h 55"/>
                <a:gd name="T18" fmla="*/ 0 w 55"/>
                <a:gd name="T19" fmla="*/ 0 h 55"/>
                <a:gd name="T20" fmla="*/ 0 w 55"/>
                <a:gd name="T21" fmla="*/ 0 h 55"/>
                <a:gd name="T22" fmla="*/ 0 w 55"/>
                <a:gd name="T23" fmla="*/ 0 h 55"/>
                <a:gd name="T24" fmla="*/ 0 w 55"/>
                <a:gd name="T25" fmla="*/ 0 h 55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55" h="55">
                  <a:moveTo>
                    <a:pt x="26" y="37"/>
                  </a:moveTo>
                  <a:lnTo>
                    <a:pt x="53" y="55"/>
                  </a:lnTo>
                  <a:lnTo>
                    <a:pt x="55" y="53"/>
                  </a:lnTo>
                  <a:lnTo>
                    <a:pt x="55" y="52"/>
                  </a:lnTo>
                  <a:lnTo>
                    <a:pt x="15" y="7"/>
                  </a:lnTo>
                  <a:lnTo>
                    <a:pt x="2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0" y="1"/>
                  </a:lnTo>
                  <a:lnTo>
                    <a:pt x="0" y="2"/>
                  </a:lnTo>
                  <a:lnTo>
                    <a:pt x="0" y="3"/>
                  </a:lnTo>
                  <a:lnTo>
                    <a:pt x="26" y="37"/>
                  </a:lnTo>
                  <a:close/>
                </a:path>
              </a:pathLst>
            </a:custGeom>
            <a:noFill/>
            <a:ln w="635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590" name="未知">
              <a:extLst>
                <a:ext uri="{FF2B5EF4-FFF2-40B4-BE49-F238E27FC236}">
                  <a16:creationId xmlns:a16="http://schemas.microsoft.com/office/drawing/2014/main" id="{E556DA25-9DB7-A282-CF7F-E9962E7BC45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7" y="661"/>
              <a:ext cx="111" cy="111"/>
            </a:xfrm>
            <a:custGeom>
              <a:avLst/>
              <a:gdLst>
                <a:gd name="T0" fmla="*/ 0 w 276"/>
                <a:gd name="T1" fmla="*/ 0 h 276"/>
                <a:gd name="T2" fmla="*/ 0 w 276"/>
                <a:gd name="T3" fmla="*/ 0 h 276"/>
                <a:gd name="T4" fmla="*/ 0 w 276"/>
                <a:gd name="T5" fmla="*/ 0 h 276"/>
                <a:gd name="T6" fmla="*/ 0 w 276"/>
                <a:gd name="T7" fmla="*/ 0 h 276"/>
                <a:gd name="T8" fmla="*/ 0 w 276"/>
                <a:gd name="T9" fmla="*/ 0 h 276"/>
                <a:gd name="T10" fmla="*/ 0 w 276"/>
                <a:gd name="T11" fmla="*/ 0 h 276"/>
                <a:gd name="T12" fmla="*/ 0 w 276"/>
                <a:gd name="T13" fmla="*/ 0 h 276"/>
                <a:gd name="T14" fmla="*/ 0 w 276"/>
                <a:gd name="T15" fmla="*/ 0 h 276"/>
                <a:gd name="T16" fmla="*/ 0 w 276"/>
                <a:gd name="T17" fmla="*/ 0 h 276"/>
                <a:gd name="T18" fmla="*/ 0 w 276"/>
                <a:gd name="T19" fmla="*/ 0 h 276"/>
                <a:gd name="T20" fmla="*/ 0 w 276"/>
                <a:gd name="T21" fmla="*/ 0 h 276"/>
                <a:gd name="T22" fmla="*/ 0 w 276"/>
                <a:gd name="T23" fmla="*/ 0 h 27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276" h="276">
                  <a:moveTo>
                    <a:pt x="36" y="243"/>
                  </a:moveTo>
                  <a:lnTo>
                    <a:pt x="233" y="54"/>
                  </a:lnTo>
                  <a:lnTo>
                    <a:pt x="243" y="34"/>
                  </a:lnTo>
                  <a:lnTo>
                    <a:pt x="276" y="276"/>
                  </a:lnTo>
                  <a:lnTo>
                    <a:pt x="243" y="34"/>
                  </a:lnTo>
                  <a:lnTo>
                    <a:pt x="243" y="33"/>
                  </a:lnTo>
                  <a:lnTo>
                    <a:pt x="231" y="19"/>
                  </a:lnTo>
                  <a:lnTo>
                    <a:pt x="19" y="231"/>
                  </a:lnTo>
                  <a:lnTo>
                    <a:pt x="0" y="0"/>
                  </a:lnTo>
                  <a:lnTo>
                    <a:pt x="19" y="231"/>
                  </a:lnTo>
                  <a:lnTo>
                    <a:pt x="34" y="243"/>
                  </a:lnTo>
                  <a:lnTo>
                    <a:pt x="36" y="243"/>
                  </a:lnTo>
                  <a:close/>
                </a:path>
              </a:pathLst>
            </a:custGeom>
            <a:blipFill dpi="0" rotWithShape="0">
              <a:blip r:embed="rId28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591" name="未知">
              <a:extLst>
                <a:ext uri="{FF2B5EF4-FFF2-40B4-BE49-F238E27FC236}">
                  <a16:creationId xmlns:a16="http://schemas.microsoft.com/office/drawing/2014/main" id="{CF981565-CC48-C70C-7549-13F537C01C0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3" y="657"/>
              <a:ext cx="105" cy="105"/>
            </a:xfrm>
            <a:custGeom>
              <a:avLst/>
              <a:gdLst>
                <a:gd name="T0" fmla="*/ 0 w 262"/>
                <a:gd name="T1" fmla="*/ 0 h 262"/>
                <a:gd name="T2" fmla="*/ 0 w 262"/>
                <a:gd name="T3" fmla="*/ 0 h 262"/>
                <a:gd name="T4" fmla="*/ 0 w 262"/>
                <a:gd name="T5" fmla="*/ 0 h 262"/>
                <a:gd name="T6" fmla="*/ 0 w 262"/>
                <a:gd name="T7" fmla="*/ 0 h 262"/>
                <a:gd name="T8" fmla="*/ 0 w 262"/>
                <a:gd name="T9" fmla="*/ 0 h 262"/>
                <a:gd name="T10" fmla="*/ 0 w 262"/>
                <a:gd name="T11" fmla="*/ 0 h 262"/>
                <a:gd name="T12" fmla="*/ 0 w 262"/>
                <a:gd name="T13" fmla="*/ 0 h 262"/>
                <a:gd name="T14" fmla="*/ 0 w 262"/>
                <a:gd name="T15" fmla="*/ 0 h 262"/>
                <a:gd name="T16" fmla="*/ 0 w 262"/>
                <a:gd name="T17" fmla="*/ 0 h 262"/>
                <a:gd name="T18" fmla="*/ 0 w 262"/>
                <a:gd name="T19" fmla="*/ 0 h 262"/>
                <a:gd name="T20" fmla="*/ 0 w 262"/>
                <a:gd name="T21" fmla="*/ 0 h 262"/>
                <a:gd name="T22" fmla="*/ 0 w 262"/>
                <a:gd name="T23" fmla="*/ 0 h 262"/>
                <a:gd name="T24" fmla="*/ 0 w 262"/>
                <a:gd name="T25" fmla="*/ 0 h 262"/>
                <a:gd name="T26" fmla="*/ 0 w 262"/>
                <a:gd name="T27" fmla="*/ 0 h 262"/>
                <a:gd name="T28" fmla="*/ 0 w 262"/>
                <a:gd name="T29" fmla="*/ 0 h 262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262" h="262">
                  <a:moveTo>
                    <a:pt x="242" y="30"/>
                  </a:moveTo>
                  <a:lnTo>
                    <a:pt x="262" y="262"/>
                  </a:lnTo>
                  <a:lnTo>
                    <a:pt x="242" y="30"/>
                  </a:lnTo>
                  <a:lnTo>
                    <a:pt x="240" y="30"/>
                  </a:lnTo>
                  <a:lnTo>
                    <a:pt x="239" y="30"/>
                  </a:lnTo>
                  <a:lnTo>
                    <a:pt x="237" y="30"/>
                  </a:lnTo>
                  <a:lnTo>
                    <a:pt x="39" y="219"/>
                  </a:lnTo>
                  <a:lnTo>
                    <a:pt x="30" y="239"/>
                  </a:lnTo>
                  <a:lnTo>
                    <a:pt x="0" y="0"/>
                  </a:lnTo>
                  <a:lnTo>
                    <a:pt x="30" y="239"/>
                  </a:lnTo>
                  <a:lnTo>
                    <a:pt x="30" y="240"/>
                  </a:lnTo>
                  <a:lnTo>
                    <a:pt x="30" y="242"/>
                  </a:lnTo>
                  <a:lnTo>
                    <a:pt x="242" y="30"/>
                  </a:lnTo>
                  <a:close/>
                </a:path>
              </a:pathLst>
            </a:custGeom>
            <a:blipFill dpi="0" rotWithShape="0">
              <a:blip r:embed="rId10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592" name="未知">
              <a:extLst>
                <a:ext uri="{FF2B5EF4-FFF2-40B4-BE49-F238E27FC236}">
                  <a16:creationId xmlns:a16="http://schemas.microsoft.com/office/drawing/2014/main" id="{19528B4C-954D-5705-417D-5012D479441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5" y="669"/>
              <a:ext cx="90" cy="90"/>
            </a:xfrm>
            <a:custGeom>
              <a:avLst/>
              <a:gdLst>
                <a:gd name="T0" fmla="*/ 0 w 224"/>
                <a:gd name="T1" fmla="*/ 0 h 224"/>
                <a:gd name="T2" fmla="*/ 0 w 224"/>
                <a:gd name="T3" fmla="*/ 0 h 224"/>
                <a:gd name="T4" fmla="*/ 0 w 224"/>
                <a:gd name="T5" fmla="*/ 0 h 224"/>
                <a:gd name="T6" fmla="*/ 0 w 224"/>
                <a:gd name="T7" fmla="*/ 0 h 224"/>
                <a:gd name="T8" fmla="*/ 0 w 224"/>
                <a:gd name="T9" fmla="*/ 0 h 224"/>
                <a:gd name="T10" fmla="*/ 0 w 224"/>
                <a:gd name="T11" fmla="*/ 0 h 224"/>
                <a:gd name="T12" fmla="*/ 0 w 224"/>
                <a:gd name="T13" fmla="*/ 0 h 224"/>
                <a:gd name="T14" fmla="*/ 0 w 224"/>
                <a:gd name="T15" fmla="*/ 0 h 224"/>
                <a:gd name="T16" fmla="*/ 0 w 224"/>
                <a:gd name="T17" fmla="*/ 0 h 224"/>
                <a:gd name="T18" fmla="*/ 0 w 224"/>
                <a:gd name="T19" fmla="*/ 0 h 224"/>
                <a:gd name="T20" fmla="*/ 0 w 224"/>
                <a:gd name="T21" fmla="*/ 0 h 224"/>
                <a:gd name="T22" fmla="*/ 0 w 224"/>
                <a:gd name="T23" fmla="*/ 0 h 22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224" h="224">
                  <a:moveTo>
                    <a:pt x="4" y="220"/>
                  </a:moveTo>
                  <a:lnTo>
                    <a:pt x="0" y="209"/>
                  </a:lnTo>
                  <a:lnTo>
                    <a:pt x="0" y="207"/>
                  </a:lnTo>
                  <a:lnTo>
                    <a:pt x="189" y="10"/>
                  </a:lnTo>
                  <a:lnTo>
                    <a:pt x="209" y="0"/>
                  </a:lnTo>
                  <a:lnTo>
                    <a:pt x="210" y="0"/>
                  </a:lnTo>
                  <a:lnTo>
                    <a:pt x="224" y="15"/>
                  </a:lnTo>
                  <a:lnTo>
                    <a:pt x="223" y="17"/>
                  </a:lnTo>
                  <a:lnTo>
                    <a:pt x="35" y="214"/>
                  </a:lnTo>
                  <a:lnTo>
                    <a:pt x="15" y="224"/>
                  </a:lnTo>
                  <a:lnTo>
                    <a:pt x="13" y="224"/>
                  </a:lnTo>
                  <a:lnTo>
                    <a:pt x="4" y="220"/>
                  </a:lnTo>
                  <a:close/>
                </a:path>
              </a:pathLst>
            </a:custGeom>
            <a:noFill/>
            <a:ln w="635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593" name="未知">
              <a:extLst>
                <a:ext uri="{FF2B5EF4-FFF2-40B4-BE49-F238E27FC236}">
                  <a16:creationId xmlns:a16="http://schemas.microsoft.com/office/drawing/2014/main" id="{A7A43E22-65F1-F753-0B1D-C1215F997AC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11" y="701"/>
              <a:ext cx="2" cy="22"/>
            </a:xfrm>
            <a:custGeom>
              <a:avLst/>
              <a:gdLst>
                <a:gd name="T0" fmla="*/ 0 w 5"/>
                <a:gd name="T1" fmla="*/ 0 h 57"/>
                <a:gd name="T2" fmla="*/ 0 w 5"/>
                <a:gd name="T3" fmla="*/ 0 h 57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5" h="57">
                  <a:moveTo>
                    <a:pt x="0" y="0"/>
                  </a:moveTo>
                  <a:lnTo>
                    <a:pt x="5" y="57"/>
                  </a:lnTo>
                </a:path>
              </a:pathLst>
            </a:custGeom>
            <a:noFill/>
            <a:ln w="3175" cmpd="sng">
              <a:solidFill>
                <a:srgbClr val="6666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594" name="未知">
              <a:extLst>
                <a:ext uri="{FF2B5EF4-FFF2-40B4-BE49-F238E27FC236}">
                  <a16:creationId xmlns:a16="http://schemas.microsoft.com/office/drawing/2014/main" id="{5397319C-49EC-57BB-82DB-71DE6137C5C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12" y="701"/>
              <a:ext cx="2" cy="22"/>
            </a:xfrm>
            <a:custGeom>
              <a:avLst/>
              <a:gdLst>
                <a:gd name="T0" fmla="*/ 0 w 5"/>
                <a:gd name="T1" fmla="*/ 0 h 57"/>
                <a:gd name="T2" fmla="*/ 0 w 5"/>
                <a:gd name="T3" fmla="*/ 0 h 57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5" h="57">
                  <a:moveTo>
                    <a:pt x="0" y="0"/>
                  </a:moveTo>
                  <a:lnTo>
                    <a:pt x="5" y="57"/>
                  </a:lnTo>
                </a:path>
              </a:pathLst>
            </a:custGeom>
            <a:noFill/>
            <a:ln w="3175" cmpd="sng">
              <a:solidFill>
                <a:srgbClr val="BEBEBE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595" name="未知">
              <a:extLst>
                <a:ext uri="{FF2B5EF4-FFF2-40B4-BE49-F238E27FC236}">
                  <a16:creationId xmlns:a16="http://schemas.microsoft.com/office/drawing/2014/main" id="{4CF7A149-D16E-17E5-D412-B07C0A204F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91" y="721"/>
              <a:ext cx="2" cy="23"/>
            </a:xfrm>
            <a:custGeom>
              <a:avLst/>
              <a:gdLst>
                <a:gd name="T0" fmla="*/ 0 w 6"/>
                <a:gd name="T1" fmla="*/ 0 h 57"/>
                <a:gd name="T2" fmla="*/ 0 w 6"/>
                <a:gd name="T3" fmla="*/ 0 h 57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6" h="57">
                  <a:moveTo>
                    <a:pt x="0" y="0"/>
                  </a:moveTo>
                  <a:lnTo>
                    <a:pt x="6" y="57"/>
                  </a:lnTo>
                </a:path>
              </a:pathLst>
            </a:custGeom>
            <a:noFill/>
            <a:ln w="3175" cmpd="sng">
              <a:solidFill>
                <a:srgbClr val="6666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596" name="未知">
              <a:extLst>
                <a:ext uri="{FF2B5EF4-FFF2-40B4-BE49-F238E27FC236}">
                  <a16:creationId xmlns:a16="http://schemas.microsoft.com/office/drawing/2014/main" id="{08CFA62D-FD7B-4AED-E0AD-F30D5415324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92" y="721"/>
              <a:ext cx="2" cy="23"/>
            </a:xfrm>
            <a:custGeom>
              <a:avLst/>
              <a:gdLst>
                <a:gd name="T0" fmla="*/ 0 w 5"/>
                <a:gd name="T1" fmla="*/ 0 h 57"/>
                <a:gd name="T2" fmla="*/ 0 w 5"/>
                <a:gd name="T3" fmla="*/ 0 h 57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5" h="57">
                  <a:moveTo>
                    <a:pt x="0" y="0"/>
                  </a:moveTo>
                  <a:lnTo>
                    <a:pt x="5" y="57"/>
                  </a:lnTo>
                </a:path>
              </a:pathLst>
            </a:custGeom>
            <a:noFill/>
            <a:ln w="3175" cmpd="sng">
              <a:solidFill>
                <a:srgbClr val="BEBEBE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597" name="未知">
              <a:extLst>
                <a:ext uri="{FF2B5EF4-FFF2-40B4-BE49-F238E27FC236}">
                  <a16:creationId xmlns:a16="http://schemas.microsoft.com/office/drawing/2014/main" id="{D20ACE68-5278-6F8F-D818-BD6D3AB0AA9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1" y="731"/>
              <a:ext cx="2" cy="23"/>
            </a:xfrm>
            <a:custGeom>
              <a:avLst/>
              <a:gdLst>
                <a:gd name="T0" fmla="*/ 0 w 5"/>
                <a:gd name="T1" fmla="*/ 0 h 57"/>
                <a:gd name="T2" fmla="*/ 0 w 5"/>
                <a:gd name="T3" fmla="*/ 0 h 57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5" h="57">
                  <a:moveTo>
                    <a:pt x="0" y="0"/>
                  </a:moveTo>
                  <a:lnTo>
                    <a:pt x="5" y="57"/>
                  </a:lnTo>
                </a:path>
              </a:pathLst>
            </a:custGeom>
            <a:noFill/>
            <a:ln w="3175" cmpd="sng">
              <a:solidFill>
                <a:srgbClr val="6666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598" name="未知">
              <a:extLst>
                <a:ext uri="{FF2B5EF4-FFF2-40B4-BE49-F238E27FC236}">
                  <a16:creationId xmlns:a16="http://schemas.microsoft.com/office/drawing/2014/main" id="{659F4351-1356-B1F9-EA04-E00A9A47360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1" y="731"/>
              <a:ext cx="3" cy="23"/>
            </a:xfrm>
            <a:custGeom>
              <a:avLst/>
              <a:gdLst>
                <a:gd name="T0" fmla="*/ 0 w 6"/>
                <a:gd name="T1" fmla="*/ 0 h 57"/>
                <a:gd name="T2" fmla="*/ 1 w 6"/>
                <a:gd name="T3" fmla="*/ 0 h 57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6" h="57">
                  <a:moveTo>
                    <a:pt x="0" y="0"/>
                  </a:moveTo>
                  <a:lnTo>
                    <a:pt x="6" y="57"/>
                  </a:lnTo>
                </a:path>
              </a:pathLst>
            </a:custGeom>
            <a:noFill/>
            <a:ln w="3175" cmpd="sng">
              <a:solidFill>
                <a:srgbClr val="BEBEBE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599" name="未知">
              <a:extLst>
                <a:ext uri="{FF2B5EF4-FFF2-40B4-BE49-F238E27FC236}">
                  <a16:creationId xmlns:a16="http://schemas.microsoft.com/office/drawing/2014/main" id="{455D5549-3CEF-BFDA-1685-F06C21C14BC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1" y="711"/>
              <a:ext cx="2" cy="22"/>
            </a:xfrm>
            <a:custGeom>
              <a:avLst/>
              <a:gdLst>
                <a:gd name="T0" fmla="*/ 0 w 6"/>
                <a:gd name="T1" fmla="*/ 0 h 56"/>
                <a:gd name="T2" fmla="*/ 0 w 6"/>
                <a:gd name="T3" fmla="*/ 0 h 56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6" h="56">
                  <a:moveTo>
                    <a:pt x="0" y="0"/>
                  </a:moveTo>
                  <a:lnTo>
                    <a:pt x="6" y="56"/>
                  </a:lnTo>
                </a:path>
              </a:pathLst>
            </a:custGeom>
            <a:noFill/>
            <a:ln w="3175" cmpd="sng">
              <a:solidFill>
                <a:srgbClr val="6666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600" name="未知">
              <a:extLst>
                <a:ext uri="{FF2B5EF4-FFF2-40B4-BE49-F238E27FC236}">
                  <a16:creationId xmlns:a16="http://schemas.microsoft.com/office/drawing/2014/main" id="{C7054DB2-855D-E1B3-8AA6-EC57A09F60A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2" y="711"/>
              <a:ext cx="2" cy="22"/>
            </a:xfrm>
            <a:custGeom>
              <a:avLst/>
              <a:gdLst>
                <a:gd name="T0" fmla="*/ 0 w 5"/>
                <a:gd name="T1" fmla="*/ 0 h 56"/>
                <a:gd name="T2" fmla="*/ 0 w 5"/>
                <a:gd name="T3" fmla="*/ 0 h 56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5" h="56">
                  <a:moveTo>
                    <a:pt x="0" y="0"/>
                  </a:moveTo>
                  <a:lnTo>
                    <a:pt x="5" y="56"/>
                  </a:lnTo>
                </a:path>
              </a:pathLst>
            </a:custGeom>
            <a:noFill/>
            <a:ln w="3175" cmpd="sng">
              <a:solidFill>
                <a:srgbClr val="BEBEBE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601" name="未知">
              <a:extLst>
                <a:ext uri="{FF2B5EF4-FFF2-40B4-BE49-F238E27FC236}">
                  <a16:creationId xmlns:a16="http://schemas.microsoft.com/office/drawing/2014/main" id="{6DB7ACF0-2701-B55C-3350-D80895EE1DC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0" y="691"/>
              <a:ext cx="2" cy="23"/>
            </a:xfrm>
            <a:custGeom>
              <a:avLst/>
              <a:gdLst>
                <a:gd name="T0" fmla="*/ 0 w 5"/>
                <a:gd name="T1" fmla="*/ 0 h 57"/>
                <a:gd name="T2" fmla="*/ 0 w 5"/>
                <a:gd name="T3" fmla="*/ 0 h 57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5" h="57">
                  <a:moveTo>
                    <a:pt x="0" y="0"/>
                  </a:moveTo>
                  <a:lnTo>
                    <a:pt x="5" y="57"/>
                  </a:lnTo>
                </a:path>
              </a:pathLst>
            </a:custGeom>
            <a:noFill/>
            <a:ln w="3175" cmpd="sng">
              <a:solidFill>
                <a:srgbClr val="6666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602" name="未知">
              <a:extLst>
                <a:ext uri="{FF2B5EF4-FFF2-40B4-BE49-F238E27FC236}">
                  <a16:creationId xmlns:a16="http://schemas.microsoft.com/office/drawing/2014/main" id="{EA67F2B7-DC7A-CC7B-F6EC-F660780B53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691"/>
              <a:ext cx="2" cy="23"/>
            </a:xfrm>
            <a:custGeom>
              <a:avLst/>
              <a:gdLst>
                <a:gd name="T0" fmla="*/ 0 w 5"/>
                <a:gd name="T1" fmla="*/ 0 h 57"/>
                <a:gd name="T2" fmla="*/ 0 w 5"/>
                <a:gd name="T3" fmla="*/ 0 h 57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5" h="57">
                  <a:moveTo>
                    <a:pt x="0" y="0"/>
                  </a:moveTo>
                  <a:lnTo>
                    <a:pt x="5" y="57"/>
                  </a:lnTo>
                </a:path>
              </a:pathLst>
            </a:custGeom>
            <a:noFill/>
            <a:ln w="3175" cmpd="sng">
              <a:solidFill>
                <a:srgbClr val="BEBEBE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603" name="未知">
              <a:extLst>
                <a:ext uri="{FF2B5EF4-FFF2-40B4-BE49-F238E27FC236}">
                  <a16:creationId xmlns:a16="http://schemas.microsoft.com/office/drawing/2014/main" id="{723F1553-CE62-3113-E74C-7D7D058C22EB}"/>
                </a:ext>
              </a:extLst>
            </p:cNvPr>
            <p:cNvSpPr>
              <a:spLocks/>
            </p:cNvSpPr>
            <p:nvPr/>
          </p:nvSpPr>
          <p:spPr bwMode="auto">
            <a:xfrm>
              <a:off x="971" y="729"/>
              <a:ext cx="251" cy="250"/>
            </a:xfrm>
            <a:custGeom>
              <a:avLst/>
              <a:gdLst>
                <a:gd name="T0" fmla="*/ 0 w 627"/>
                <a:gd name="T1" fmla="*/ 0 h 627"/>
                <a:gd name="T2" fmla="*/ 0 w 627"/>
                <a:gd name="T3" fmla="*/ 0 h 627"/>
                <a:gd name="T4" fmla="*/ 0 w 627"/>
                <a:gd name="T5" fmla="*/ 0 h 627"/>
                <a:gd name="T6" fmla="*/ 0 w 627"/>
                <a:gd name="T7" fmla="*/ 0 h 627"/>
                <a:gd name="T8" fmla="*/ 0 w 627"/>
                <a:gd name="T9" fmla="*/ 0 h 627"/>
                <a:gd name="T10" fmla="*/ 0 w 627"/>
                <a:gd name="T11" fmla="*/ 0 h 627"/>
                <a:gd name="T12" fmla="*/ 0 w 627"/>
                <a:gd name="T13" fmla="*/ 0 h 627"/>
                <a:gd name="T14" fmla="*/ 0 w 627"/>
                <a:gd name="T15" fmla="*/ 0 h 627"/>
                <a:gd name="T16" fmla="*/ 0 w 627"/>
                <a:gd name="T17" fmla="*/ 0 h 627"/>
                <a:gd name="T18" fmla="*/ 0 w 627"/>
                <a:gd name="T19" fmla="*/ 0 h 627"/>
                <a:gd name="T20" fmla="*/ 0 w 627"/>
                <a:gd name="T21" fmla="*/ 0 h 627"/>
                <a:gd name="T22" fmla="*/ 0 w 627"/>
                <a:gd name="T23" fmla="*/ 0 h 627"/>
                <a:gd name="T24" fmla="*/ 0 w 627"/>
                <a:gd name="T25" fmla="*/ 0 h 627"/>
                <a:gd name="T26" fmla="*/ 0 w 627"/>
                <a:gd name="T27" fmla="*/ 0 h 627"/>
                <a:gd name="T28" fmla="*/ 0 w 627"/>
                <a:gd name="T29" fmla="*/ 0 h 627"/>
                <a:gd name="T30" fmla="*/ 0 w 627"/>
                <a:gd name="T31" fmla="*/ 0 h 627"/>
                <a:gd name="T32" fmla="*/ 0 w 627"/>
                <a:gd name="T33" fmla="*/ 0 h 627"/>
                <a:gd name="T34" fmla="*/ 0 w 627"/>
                <a:gd name="T35" fmla="*/ 0 h 6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627" h="627">
                  <a:moveTo>
                    <a:pt x="94" y="547"/>
                  </a:moveTo>
                  <a:lnTo>
                    <a:pt x="536" y="109"/>
                  </a:lnTo>
                  <a:lnTo>
                    <a:pt x="549" y="82"/>
                  </a:lnTo>
                  <a:lnTo>
                    <a:pt x="627" y="627"/>
                  </a:lnTo>
                  <a:lnTo>
                    <a:pt x="549" y="82"/>
                  </a:lnTo>
                  <a:lnTo>
                    <a:pt x="549" y="80"/>
                  </a:lnTo>
                  <a:lnTo>
                    <a:pt x="509" y="33"/>
                  </a:lnTo>
                  <a:lnTo>
                    <a:pt x="499" y="32"/>
                  </a:lnTo>
                  <a:lnTo>
                    <a:pt x="496" y="32"/>
                  </a:lnTo>
                  <a:lnTo>
                    <a:pt x="427" y="88"/>
                  </a:lnTo>
                  <a:lnTo>
                    <a:pt x="35" y="480"/>
                  </a:lnTo>
                  <a:lnTo>
                    <a:pt x="34" y="490"/>
                  </a:lnTo>
                  <a:lnTo>
                    <a:pt x="0" y="0"/>
                  </a:lnTo>
                  <a:lnTo>
                    <a:pt x="34" y="490"/>
                  </a:lnTo>
                  <a:lnTo>
                    <a:pt x="34" y="494"/>
                  </a:lnTo>
                  <a:lnTo>
                    <a:pt x="69" y="545"/>
                  </a:lnTo>
                  <a:lnTo>
                    <a:pt x="91" y="547"/>
                  </a:lnTo>
                  <a:lnTo>
                    <a:pt x="94" y="547"/>
                  </a:lnTo>
                  <a:close/>
                </a:path>
              </a:pathLst>
            </a:custGeom>
            <a:blipFill dpi="0" rotWithShape="0">
              <a:blip r:embed="rId29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604" name="未知">
              <a:extLst>
                <a:ext uri="{FF2B5EF4-FFF2-40B4-BE49-F238E27FC236}">
                  <a16:creationId xmlns:a16="http://schemas.microsoft.com/office/drawing/2014/main" id="{0029254B-52F8-202F-A8E6-3BBD824C5360}"/>
                </a:ext>
              </a:extLst>
            </p:cNvPr>
            <p:cNvSpPr>
              <a:spLocks/>
            </p:cNvSpPr>
            <p:nvPr/>
          </p:nvSpPr>
          <p:spPr bwMode="auto">
            <a:xfrm>
              <a:off x="952" y="709"/>
              <a:ext cx="225" cy="225"/>
            </a:xfrm>
            <a:custGeom>
              <a:avLst/>
              <a:gdLst>
                <a:gd name="T0" fmla="*/ 0 w 563"/>
                <a:gd name="T1" fmla="*/ 0 h 562"/>
                <a:gd name="T2" fmla="*/ 0 w 563"/>
                <a:gd name="T3" fmla="*/ 0 h 562"/>
                <a:gd name="T4" fmla="*/ 0 w 563"/>
                <a:gd name="T5" fmla="*/ 0 h 562"/>
                <a:gd name="T6" fmla="*/ 0 w 563"/>
                <a:gd name="T7" fmla="*/ 0 h 562"/>
                <a:gd name="T8" fmla="*/ 0 w 563"/>
                <a:gd name="T9" fmla="*/ 0 h 562"/>
                <a:gd name="T10" fmla="*/ 0 w 563"/>
                <a:gd name="T11" fmla="*/ 0 h 562"/>
                <a:gd name="T12" fmla="*/ 0 w 563"/>
                <a:gd name="T13" fmla="*/ 0 h 562"/>
                <a:gd name="T14" fmla="*/ 0 w 563"/>
                <a:gd name="T15" fmla="*/ 0 h 56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563" h="562">
                  <a:moveTo>
                    <a:pt x="474" y="137"/>
                  </a:moveTo>
                  <a:lnTo>
                    <a:pt x="563" y="562"/>
                  </a:lnTo>
                  <a:lnTo>
                    <a:pt x="474" y="137"/>
                  </a:lnTo>
                  <a:lnTo>
                    <a:pt x="95" y="500"/>
                  </a:lnTo>
                  <a:lnTo>
                    <a:pt x="83" y="528"/>
                  </a:lnTo>
                  <a:lnTo>
                    <a:pt x="0" y="0"/>
                  </a:lnTo>
                  <a:lnTo>
                    <a:pt x="83" y="528"/>
                  </a:lnTo>
                  <a:lnTo>
                    <a:pt x="474" y="137"/>
                  </a:lnTo>
                  <a:close/>
                </a:path>
              </a:pathLst>
            </a:custGeom>
            <a:blipFill dpi="0" rotWithShape="0">
              <a:blip r:embed="rId30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605" name="未知">
              <a:extLst>
                <a:ext uri="{FF2B5EF4-FFF2-40B4-BE49-F238E27FC236}">
                  <a16:creationId xmlns:a16="http://schemas.microsoft.com/office/drawing/2014/main" id="{AF045F98-F72E-1194-3A1B-E048880C145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7" y="715"/>
              <a:ext cx="101" cy="101"/>
            </a:xfrm>
            <a:custGeom>
              <a:avLst/>
              <a:gdLst>
                <a:gd name="T0" fmla="*/ 0 w 253"/>
                <a:gd name="T1" fmla="*/ 0 h 253"/>
                <a:gd name="T2" fmla="*/ 0 w 253"/>
                <a:gd name="T3" fmla="*/ 0 h 253"/>
                <a:gd name="T4" fmla="*/ 0 w 253"/>
                <a:gd name="T5" fmla="*/ 0 h 253"/>
                <a:gd name="T6" fmla="*/ 0 w 253"/>
                <a:gd name="T7" fmla="*/ 0 h 253"/>
                <a:gd name="T8" fmla="*/ 0 w 253"/>
                <a:gd name="T9" fmla="*/ 0 h 253"/>
                <a:gd name="T10" fmla="*/ 0 w 253"/>
                <a:gd name="T11" fmla="*/ 0 h 253"/>
                <a:gd name="T12" fmla="*/ 0 w 253"/>
                <a:gd name="T13" fmla="*/ 0 h 253"/>
                <a:gd name="T14" fmla="*/ 0 w 253"/>
                <a:gd name="T15" fmla="*/ 0 h 253"/>
                <a:gd name="T16" fmla="*/ 0 w 253"/>
                <a:gd name="T17" fmla="*/ 0 h 253"/>
                <a:gd name="T18" fmla="*/ 0 w 253"/>
                <a:gd name="T19" fmla="*/ 0 h 253"/>
                <a:gd name="T20" fmla="*/ 0 w 253"/>
                <a:gd name="T21" fmla="*/ 0 h 25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253" h="253">
                  <a:moveTo>
                    <a:pt x="233" y="153"/>
                  </a:moveTo>
                  <a:lnTo>
                    <a:pt x="253" y="253"/>
                  </a:lnTo>
                  <a:lnTo>
                    <a:pt x="233" y="153"/>
                  </a:lnTo>
                  <a:lnTo>
                    <a:pt x="95" y="21"/>
                  </a:lnTo>
                  <a:lnTo>
                    <a:pt x="19" y="97"/>
                  </a:lnTo>
                  <a:lnTo>
                    <a:pt x="0" y="0"/>
                  </a:lnTo>
                  <a:lnTo>
                    <a:pt x="19" y="97"/>
                  </a:lnTo>
                  <a:lnTo>
                    <a:pt x="58" y="139"/>
                  </a:lnTo>
                  <a:lnTo>
                    <a:pt x="110" y="125"/>
                  </a:lnTo>
                  <a:lnTo>
                    <a:pt x="206" y="171"/>
                  </a:lnTo>
                  <a:lnTo>
                    <a:pt x="233" y="153"/>
                  </a:lnTo>
                  <a:close/>
                </a:path>
              </a:pathLst>
            </a:custGeom>
            <a:blipFill dpi="0" rotWithShape="0">
              <a:blip r:embed="rId31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606" name="未知">
              <a:extLst>
                <a:ext uri="{FF2B5EF4-FFF2-40B4-BE49-F238E27FC236}">
                  <a16:creationId xmlns:a16="http://schemas.microsoft.com/office/drawing/2014/main" id="{937B1CF0-3ED6-FE79-8AA6-27F22A4C564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4" y="691"/>
              <a:ext cx="69" cy="70"/>
            </a:xfrm>
            <a:custGeom>
              <a:avLst/>
              <a:gdLst>
                <a:gd name="T0" fmla="*/ 0 w 174"/>
                <a:gd name="T1" fmla="*/ 0 h 174"/>
                <a:gd name="T2" fmla="*/ 0 w 174"/>
                <a:gd name="T3" fmla="*/ 0 h 174"/>
                <a:gd name="T4" fmla="*/ 0 w 174"/>
                <a:gd name="T5" fmla="*/ 0 h 174"/>
                <a:gd name="T6" fmla="*/ 0 w 174"/>
                <a:gd name="T7" fmla="*/ 0 h 174"/>
                <a:gd name="T8" fmla="*/ 0 w 174"/>
                <a:gd name="T9" fmla="*/ 0 h 174"/>
                <a:gd name="T10" fmla="*/ 0 w 174"/>
                <a:gd name="T11" fmla="*/ 0 h 174"/>
                <a:gd name="T12" fmla="*/ 0 w 174"/>
                <a:gd name="T13" fmla="*/ 0 h 174"/>
                <a:gd name="T14" fmla="*/ 0 w 174"/>
                <a:gd name="T15" fmla="*/ 0 h 174"/>
                <a:gd name="T16" fmla="*/ 0 w 174"/>
                <a:gd name="T17" fmla="*/ 0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53" y="79"/>
                  </a:moveTo>
                  <a:lnTo>
                    <a:pt x="174" y="174"/>
                  </a:lnTo>
                  <a:lnTo>
                    <a:pt x="153" y="79"/>
                  </a:lnTo>
                  <a:lnTo>
                    <a:pt x="127" y="55"/>
                  </a:lnTo>
                  <a:lnTo>
                    <a:pt x="65" y="142"/>
                  </a:lnTo>
                  <a:lnTo>
                    <a:pt x="0" y="0"/>
                  </a:lnTo>
                  <a:lnTo>
                    <a:pt x="65" y="142"/>
                  </a:lnTo>
                  <a:lnTo>
                    <a:pt x="77" y="155"/>
                  </a:lnTo>
                  <a:lnTo>
                    <a:pt x="153" y="79"/>
                  </a:lnTo>
                  <a:close/>
                </a:path>
              </a:pathLst>
            </a:custGeom>
            <a:blipFill dpi="0" rotWithShape="0">
              <a:blip r:embed="rId32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607" name="未知">
              <a:extLst>
                <a:ext uri="{FF2B5EF4-FFF2-40B4-BE49-F238E27FC236}">
                  <a16:creationId xmlns:a16="http://schemas.microsoft.com/office/drawing/2014/main" id="{1BCB4502-CE3B-71DC-D0D4-B7654DA8EED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0" y="713"/>
              <a:ext cx="90" cy="70"/>
            </a:xfrm>
            <a:custGeom>
              <a:avLst/>
              <a:gdLst>
                <a:gd name="T0" fmla="*/ 0 w 226"/>
                <a:gd name="T1" fmla="*/ 0 h 174"/>
                <a:gd name="T2" fmla="*/ 0 w 226"/>
                <a:gd name="T3" fmla="*/ 0 h 174"/>
                <a:gd name="T4" fmla="*/ 0 w 226"/>
                <a:gd name="T5" fmla="*/ 0 h 174"/>
                <a:gd name="T6" fmla="*/ 0 w 226"/>
                <a:gd name="T7" fmla="*/ 0 h 174"/>
                <a:gd name="T8" fmla="*/ 0 w 226"/>
                <a:gd name="T9" fmla="*/ 0 h 174"/>
                <a:gd name="T10" fmla="*/ 0 w 226"/>
                <a:gd name="T11" fmla="*/ 0 h 174"/>
                <a:gd name="T12" fmla="*/ 0 w 226"/>
                <a:gd name="T13" fmla="*/ 0 h 174"/>
                <a:gd name="T14" fmla="*/ 0 w 226"/>
                <a:gd name="T15" fmla="*/ 0 h 174"/>
                <a:gd name="T16" fmla="*/ 0 w 226"/>
                <a:gd name="T17" fmla="*/ 0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26" h="174">
                  <a:moveTo>
                    <a:pt x="0" y="87"/>
                  </a:moveTo>
                  <a:lnTo>
                    <a:pt x="51" y="142"/>
                  </a:lnTo>
                  <a:lnTo>
                    <a:pt x="56" y="141"/>
                  </a:lnTo>
                  <a:lnTo>
                    <a:pt x="61" y="140"/>
                  </a:lnTo>
                  <a:lnTo>
                    <a:pt x="103" y="128"/>
                  </a:lnTo>
                  <a:lnTo>
                    <a:pt x="199" y="174"/>
                  </a:lnTo>
                  <a:lnTo>
                    <a:pt x="226" y="156"/>
                  </a:lnTo>
                  <a:lnTo>
                    <a:pt x="62" y="0"/>
                  </a:lnTo>
                  <a:lnTo>
                    <a:pt x="0" y="87"/>
                  </a:lnTo>
                  <a:close/>
                </a:path>
              </a:pathLst>
            </a:custGeom>
            <a:noFill/>
            <a:ln w="635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608" name="未知">
              <a:extLst>
                <a:ext uri="{FF2B5EF4-FFF2-40B4-BE49-F238E27FC236}">
                  <a16:creationId xmlns:a16="http://schemas.microsoft.com/office/drawing/2014/main" id="{9482D095-B310-3D16-43FD-B87800DD73B1}"/>
                </a:ext>
              </a:extLst>
            </p:cNvPr>
            <p:cNvSpPr>
              <a:spLocks/>
            </p:cNvSpPr>
            <p:nvPr/>
          </p:nvSpPr>
          <p:spPr bwMode="auto">
            <a:xfrm>
              <a:off x="1300" y="717"/>
              <a:ext cx="7" cy="8"/>
            </a:xfrm>
            <a:custGeom>
              <a:avLst/>
              <a:gdLst>
                <a:gd name="T0" fmla="*/ 0 w 18"/>
                <a:gd name="T1" fmla="*/ 0 h 20"/>
                <a:gd name="T2" fmla="*/ 0 w 18"/>
                <a:gd name="T3" fmla="*/ 0 h 20"/>
                <a:gd name="T4" fmla="*/ 0 w 18"/>
                <a:gd name="T5" fmla="*/ 0 h 20"/>
                <a:gd name="T6" fmla="*/ 0 w 18"/>
                <a:gd name="T7" fmla="*/ 0 h 20"/>
                <a:gd name="T8" fmla="*/ 0 w 18"/>
                <a:gd name="T9" fmla="*/ 0 h 20"/>
                <a:gd name="T10" fmla="*/ 0 w 18"/>
                <a:gd name="T11" fmla="*/ 0 h 2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8" h="20">
                  <a:moveTo>
                    <a:pt x="5" y="17"/>
                  </a:moveTo>
                  <a:lnTo>
                    <a:pt x="18" y="0"/>
                  </a:lnTo>
                  <a:lnTo>
                    <a:pt x="0" y="18"/>
                  </a:lnTo>
                  <a:lnTo>
                    <a:pt x="1" y="20"/>
                  </a:lnTo>
                  <a:lnTo>
                    <a:pt x="2" y="20"/>
                  </a:lnTo>
                  <a:lnTo>
                    <a:pt x="5" y="1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609" name="未知">
              <a:extLst>
                <a:ext uri="{FF2B5EF4-FFF2-40B4-BE49-F238E27FC236}">
                  <a16:creationId xmlns:a16="http://schemas.microsoft.com/office/drawing/2014/main" id="{5D1C2690-2490-EF25-4DED-90B5C5EC83C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17" y="642"/>
              <a:ext cx="112" cy="111"/>
            </a:xfrm>
            <a:custGeom>
              <a:avLst/>
              <a:gdLst>
                <a:gd name="T0" fmla="*/ 0 w 279"/>
                <a:gd name="T1" fmla="*/ 0 h 278"/>
                <a:gd name="T2" fmla="*/ 0 w 279"/>
                <a:gd name="T3" fmla="*/ 0 h 278"/>
                <a:gd name="T4" fmla="*/ 0 w 279"/>
                <a:gd name="T5" fmla="*/ 0 h 278"/>
                <a:gd name="T6" fmla="*/ 0 w 279"/>
                <a:gd name="T7" fmla="*/ 0 h 278"/>
                <a:gd name="T8" fmla="*/ 0 w 279"/>
                <a:gd name="T9" fmla="*/ 0 h 278"/>
                <a:gd name="T10" fmla="*/ 0 w 279"/>
                <a:gd name="T11" fmla="*/ 0 h 278"/>
                <a:gd name="T12" fmla="*/ 0 w 279"/>
                <a:gd name="T13" fmla="*/ 0 h 278"/>
                <a:gd name="T14" fmla="*/ 0 w 279"/>
                <a:gd name="T15" fmla="*/ 0 h 278"/>
                <a:gd name="T16" fmla="*/ 0 w 279"/>
                <a:gd name="T17" fmla="*/ 0 h 278"/>
                <a:gd name="T18" fmla="*/ 0 w 279"/>
                <a:gd name="T19" fmla="*/ 0 h 278"/>
                <a:gd name="T20" fmla="*/ 0 w 279"/>
                <a:gd name="T21" fmla="*/ 0 h 278"/>
                <a:gd name="T22" fmla="*/ 0 w 279"/>
                <a:gd name="T23" fmla="*/ 0 h 278"/>
                <a:gd name="T24" fmla="*/ 0 w 279"/>
                <a:gd name="T25" fmla="*/ 0 h 278"/>
                <a:gd name="T26" fmla="*/ 0 w 279"/>
                <a:gd name="T27" fmla="*/ 0 h 278"/>
                <a:gd name="T28" fmla="*/ 0 w 279"/>
                <a:gd name="T29" fmla="*/ 0 h 278"/>
                <a:gd name="T30" fmla="*/ 0 w 279"/>
                <a:gd name="T31" fmla="*/ 0 h 278"/>
                <a:gd name="T32" fmla="*/ 0 w 279"/>
                <a:gd name="T33" fmla="*/ 0 h 278"/>
                <a:gd name="T34" fmla="*/ 0 w 279"/>
                <a:gd name="T35" fmla="*/ 0 h 278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79" h="278">
                  <a:moveTo>
                    <a:pt x="225" y="188"/>
                  </a:moveTo>
                  <a:lnTo>
                    <a:pt x="230" y="176"/>
                  </a:lnTo>
                  <a:lnTo>
                    <a:pt x="279" y="278"/>
                  </a:lnTo>
                  <a:lnTo>
                    <a:pt x="230" y="176"/>
                  </a:lnTo>
                  <a:lnTo>
                    <a:pt x="230" y="175"/>
                  </a:lnTo>
                  <a:lnTo>
                    <a:pt x="199" y="116"/>
                  </a:lnTo>
                  <a:lnTo>
                    <a:pt x="160" y="69"/>
                  </a:lnTo>
                  <a:lnTo>
                    <a:pt x="115" y="29"/>
                  </a:lnTo>
                  <a:lnTo>
                    <a:pt x="19" y="125"/>
                  </a:lnTo>
                  <a:lnTo>
                    <a:pt x="0" y="0"/>
                  </a:lnTo>
                  <a:lnTo>
                    <a:pt x="19" y="125"/>
                  </a:lnTo>
                  <a:lnTo>
                    <a:pt x="49" y="157"/>
                  </a:lnTo>
                  <a:lnTo>
                    <a:pt x="99" y="108"/>
                  </a:lnTo>
                  <a:lnTo>
                    <a:pt x="103" y="109"/>
                  </a:lnTo>
                  <a:lnTo>
                    <a:pt x="158" y="152"/>
                  </a:lnTo>
                  <a:lnTo>
                    <a:pt x="200" y="198"/>
                  </a:lnTo>
                  <a:lnTo>
                    <a:pt x="207" y="206"/>
                  </a:lnTo>
                  <a:lnTo>
                    <a:pt x="225" y="188"/>
                  </a:lnTo>
                  <a:close/>
                </a:path>
              </a:pathLst>
            </a:custGeom>
            <a:blipFill dpi="0" rotWithShape="0">
              <a:blip r:embed="rId33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610" name="未知">
              <a:extLst>
                <a:ext uri="{FF2B5EF4-FFF2-40B4-BE49-F238E27FC236}">
                  <a16:creationId xmlns:a16="http://schemas.microsoft.com/office/drawing/2014/main" id="{C89379A8-907F-2258-508B-128625CC1AB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94" y="619"/>
              <a:ext cx="81" cy="80"/>
            </a:xfrm>
            <a:custGeom>
              <a:avLst/>
              <a:gdLst>
                <a:gd name="T0" fmla="*/ 0 w 202"/>
                <a:gd name="T1" fmla="*/ 0 h 201"/>
                <a:gd name="T2" fmla="*/ 0 w 202"/>
                <a:gd name="T3" fmla="*/ 0 h 201"/>
                <a:gd name="T4" fmla="*/ 0 w 202"/>
                <a:gd name="T5" fmla="*/ 0 h 201"/>
                <a:gd name="T6" fmla="*/ 0 w 202"/>
                <a:gd name="T7" fmla="*/ 0 h 201"/>
                <a:gd name="T8" fmla="*/ 0 w 202"/>
                <a:gd name="T9" fmla="*/ 0 h 201"/>
                <a:gd name="T10" fmla="*/ 0 w 202"/>
                <a:gd name="T11" fmla="*/ 0 h 201"/>
                <a:gd name="T12" fmla="*/ 0 w 202"/>
                <a:gd name="T13" fmla="*/ 0 h 201"/>
                <a:gd name="T14" fmla="*/ 0 w 202"/>
                <a:gd name="T15" fmla="*/ 0 h 201"/>
                <a:gd name="T16" fmla="*/ 0 w 202"/>
                <a:gd name="T17" fmla="*/ 0 h 201"/>
                <a:gd name="T18" fmla="*/ 0 w 202"/>
                <a:gd name="T19" fmla="*/ 0 h 201"/>
                <a:gd name="T20" fmla="*/ 0 w 202"/>
                <a:gd name="T21" fmla="*/ 0 h 2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202" h="201">
                  <a:moveTo>
                    <a:pt x="173" y="87"/>
                  </a:moveTo>
                  <a:lnTo>
                    <a:pt x="202" y="201"/>
                  </a:lnTo>
                  <a:lnTo>
                    <a:pt x="173" y="87"/>
                  </a:lnTo>
                  <a:lnTo>
                    <a:pt x="134" y="69"/>
                  </a:lnTo>
                  <a:lnTo>
                    <a:pt x="126" y="69"/>
                  </a:lnTo>
                  <a:lnTo>
                    <a:pt x="75" y="113"/>
                  </a:lnTo>
                  <a:lnTo>
                    <a:pt x="55" y="160"/>
                  </a:lnTo>
                  <a:lnTo>
                    <a:pt x="0" y="0"/>
                  </a:lnTo>
                  <a:lnTo>
                    <a:pt x="55" y="160"/>
                  </a:lnTo>
                  <a:lnTo>
                    <a:pt x="77" y="183"/>
                  </a:lnTo>
                  <a:lnTo>
                    <a:pt x="173" y="87"/>
                  </a:lnTo>
                  <a:close/>
                </a:path>
              </a:pathLst>
            </a:custGeom>
            <a:blipFill dpi="0" rotWithShape="0">
              <a:blip r:embed="rId34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611" name="未知">
              <a:extLst>
                <a:ext uri="{FF2B5EF4-FFF2-40B4-BE49-F238E27FC236}">
                  <a16:creationId xmlns:a16="http://schemas.microsoft.com/office/drawing/2014/main" id="{A29D0B01-39A0-8F3B-F3AA-52E3B17056B1}"/>
                </a:ext>
              </a:extLst>
            </p:cNvPr>
            <p:cNvSpPr>
              <a:spLocks/>
            </p:cNvSpPr>
            <p:nvPr/>
          </p:nvSpPr>
          <p:spPr bwMode="auto">
            <a:xfrm>
              <a:off x="1216" y="646"/>
              <a:ext cx="93" cy="79"/>
            </a:xfrm>
            <a:custGeom>
              <a:avLst/>
              <a:gdLst>
                <a:gd name="T0" fmla="*/ 0 w 233"/>
                <a:gd name="T1" fmla="*/ 0 h 197"/>
                <a:gd name="T2" fmla="*/ 0 w 233"/>
                <a:gd name="T3" fmla="*/ 0 h 197"/>
                <a:gd name="T4" fmla="*/ 0 w 233"/>
                <a:gd name="T5" fmla="*/ 0 h 197"/>
                <a:gd name="T6" fmla="*/ 0 w 233"/>
                <a:gd name="T7" fmla="*/ 0 h 197"/>
                <a:gd name="T8" fmla="*/ 0 w 233"/>
                <a:gd name="T9" fmla="*/ 0 h 197"/>
                <a:gd name="T10" fmla="*/ 0 w 233"/>
                <a:gd name="T11" fmla="*/ 0 h 197"/>
                <a:gd name="T12" fmla="*/ 0 w 233"/>
                <a:gd name="T13" fmla="*/ 0 h 197"/>
                <a:gd name="T14" fmla="*/ 0 w 233"/>
                <a:gd name="T15" fmla="*/ 0 h 197"/>
                <a:gd name="T16" fmla="*/ 0 w 233"/>
                <a:gd name="T17" fmla="*/ 0 h 197"/>
                <a:gd name="T18" fmla="*/ 0 w 233"/>
                <a:gd name="T19" fmla="*/ 0 h 197"/>
                <a:gd name="T20" fmla="*/ 0 w 233"/>
                <a:gd name="T21" fmla="*/ 0 h 197"/>
                <a:gd name="T22" fmla="*/ 0 w 233"/>
                <a:gd name="T23" fmla="*/ 0 h 197"/>
                <a:gd name="T24" fmla="*/ 0 w 233"/>
                <a:gd name="T25" fmla="*/ 0 h 197"/>
                <a:gd name="T26" fmla="*/ 0 w 233"/>
                <a:gd name="T27" fmla="*/ 0 h 197"/>
                <a:gd name="T28" fmla="*/ 0 w 233"/>
                <a:gd name="T29" fmla="*/ 0 h 197"/>
                <a:gd name="T30" fmla="*/ 0 w 233"/>
                <a:gd name="T31" fmla="*/ 0 h 197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233" h="197">
                  <a:moveTo>
                    <a:pt x="212" y="197"/>
                  </a:moveTo>
                  <a:lnTo>
                    <a:pt x="233" y="165"/>
                  </a:lnTo>
                  <a:lnTo>
                    <a:pt x="233" y="164"/>
                  </a:lnTo>
                  <a:lnTo>
                    <a:pt x="202" y="105"/>
                  </a:lnTo>
                  <a:lnTo>
                    <a:pt x="163" y="58"/>
                  </a:lnTo>
                  <a:lnTo>
                    <a:pt x="117" y="17"/>
                  </a:lnTo>
                  <a:lnTo>
                    <a:pt x="79" y="0"/>
                  </a:lnTo>
                  <a:lnTo>
                    <a:pt x="71" y="0"/>
                  </a:lnTo>
                  <a:lnTo>
                    <a:pt x="20" y="44"/>
                  </a:lnTo>
                  <a:lnTo>
                    <a:pt x="0" y="91"/>
                  </a:lnTo>
                  <a:lnTo>
                    <a:pt x="52" y="146"/>
                  </a:lnTo>
                  <a:lnTo>
                    <a:pt x="102" y="97"/>
                  </a:lnTo>
                  <a:lnTo>
                    <a:pt x="106" y="98"/>
                  </a:lnTo>
                  <a:lnTo>
                    <a:pt x="161" y="141"/>
                  </a:lnTo>
                  <a:lnTo>
                    <a:pt x="203" y="187"/>
                  </a:lnTo>
                  <a:lnTo>
                    <a:pt x="212" y="197"/>
                  </a:lnTo>
                  <a:close/>
                </a:path>
              </a:pathLst>
            </a:custGeom>
            <a:noFill/>
            <a:ln w="635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612" name="未知">
              <a:extLst>
                <a:ext uri="{FF2B5EF4-FFF2-40B4-BE49-F238E27FC236}">
                  <a16:creationId xmlns:a16="http://schemas.microsoft.com/office/drawing/2014/main" id="{B8BAFCB9-847E-F543-4022-D455BD55F2E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7" y="724"/>
              <a:ext cx="69" cy="70"/>
            </a:xfrm>
            <a:custGeom>
              <a:avLst/>
              <a:gdLst>
                <a:gd name="T0" fmla="*/ 0 w 174"/>
                <a:gd name="T1" fmla="*/ 0 h 174"/>
                <a:gd name="T2" fmla="*/ 0 w 174"/>
                <a:gd name="T3" fmla="*/ 0 h 174"/>
                <a:gd name="T4" fmla="*/ 0 w 174"/>
                <a:gd name="T5" fmla="*/ 0 h 174"/>
                <a:gd name="T6" fmla="*/ 0 w 174"/>
                <a:gd name="T7" fmla="*/ 0 h 174"/>
                <a:gd name="T8" fmla="*/ 0 w 174"/>
                <a:gd name="T9" fmla="*/ 0 h 174"/>
                <a:gd name="T10" fmla="*/ 0 w 174"/>
                <a:gd name="T11" fmla="*/ 0 h 174"/>
                <a:gd name="T12" fmla="*/ 0 w 174"/>
                <a:gd name="T13" fmla="*/ 0 h 174"/>
                <a:gd name="T14" fmla="*/ 0 w 174"/>
                <a:gd name="T15" fmla="*/ 0 h 174"/>
                <a:gd name="T16" fmla="*/ 0 w 174"/>
                <a:gd name="T17" fmla="*/ 0 h 174"/>
                <a:gd name="T18" fmla="*/ 0 w 174"/>
                <a:gd name="T19" fmla="*/ 0 h 174"/>
                <a:gd name="T20" fmla="*/ 0 w 174"/>
                <a:gd name="T21" fmla="*/ 0 h 174"/>
                <a:gd name="T22" fmla="*/ 0 w 174"/>
                <a:gd name="T23" fmla="*/ 0 h 174"/>
                <a:gd name="T24" fmla="*/ 0 w 174"/>
                <a:gd name="T25" fmla="*/ 0 h 174"/>
                <a:gd name="T26" fmla="*/ 0 w 174"/>
                <a:gd name="T27" fmla="*/ 0 h 174"/>
                <a:gd name="T28" fmla="*/ 0 w 174"/>
                <a:gd name="T29" fmla="*/ 0 h 174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74" h="174">
                  <a:moveTo>
                    <a:pt x="104" y="127"/>
                  </a:moveTo>
                  <a:lnTo>
                    <a:pt x="128" y="101"/>
                  </a:lnTo>
                  <a:lnTo>
                    <a:pt x="174" y="174"/>
                  </a:lnTo>
                  <a:lnTo>
                    <a:pt x="128" y="101"/>
                  </a:lnTo>
                  <a:lnTo>
                    <a:pt x="127" y="99"/>
                  </a:lnTo>
                  <a:lnTo>
                    <a:pt x="75" y="39"/>
                  </a:lnTo>
                  <a:lnTo>
                    <a:pt x="57" y="31"/>
                  </a:lnTo>
                  <a:lnTo>
                    <a:pt x="55" y="31"/>
                  </a:lnTo>
                  <a:lnTo>
                    <a:pt x="31" y="57"/>
                  </a:lnTo>
                  <a:lnTo>
                    <a:pt x="0" y="0"/>
                  </a:lnTo>
                  <a:lnTo>
                    <a:pt x="31" y="57"/>
                  </a:lnTo>
                  <a:lnTo>
                    <a:pt x="31" y="59"/>
                  </a:lnTo>
                  <a:lnTo>
                    <a:pt x="83" y="120"/>
                  </a:lnTo>
                  <a:lnTo>
                    <a:pt x="102" y="127"/>
                  </a:lnTo>
                  <a:lnTo>
                    <a:pt x="104" y="127"/>
                  </a:lnTo>
                  <a:close/>
                </a:path>
              </a:pathLst>
            </a:custGeom>
            <a:blipFill dpi="0" rotWithShape="0">
              <a:blip r:embed="rId35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613" name="未知">
              <a:extLst>
                <a:ext uri="{FF2B5EF4-FFF2-40B4-BE49-F238E27FC236}">
                  <a16:creationId xmlns:a16="http://schemas.microsoft.com/office/drawing/2014/main" id="{350058A6-DF2B-AB0C-FB97-93FE6FE6502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2" y="915"/>
              <a:ext cx="17" cy="17"/>
            </a:xfrm>
            <a:custGeom>
              <a:avLst/>
              <a:gdLst>
                <a:gd name="T0" fmla="*/ 0 w 42"/>
                <a:gd name="T1" fmla="*/ 0 h 42"/>
                <a:gd name="T2" fmla="*/ 0 w 42"/>
                <a:gd name="T3" fmla="*/ 0 h 42"/>
                <a:gd name="T4" fmla="*/ 0 w 42"/>
                <a:gd name="T5" fmla="*/ 0 h 42"/>
                <a:gd name="T6" fmla="*/ 0 w 42"/>
                <a:gd name="T7" fmla="*/ 0 h 42"/>
                <a:gd name="T8" fmla="*/ 0 w 42"/>
                <a:gd name="T9" fmla="*/ 0 h 42"/>
                <a:gd name="T10" fmla="*/ 0 w 42"/>
                <a:gd name="T11" fmla="*/ 0 h 42"/>
                <a:gd name="T12" fmla="*/ 0 w 42"/>
                <a:gd name="T13" fmla="*/ 0 h 42"/>
                <a:gd name="T14" fmla="*/ 0 w 42"/>
                <a:gd name="T15" fmla="*/ 0 h 42"/>
                <a:gd name="T16" fmla="*/ 0 w 42"/>
                <a:gd name="T17" fmla="*/ 0 h 4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42" h="42">
                  <a:moveTo>
                    <a:pt x="22" y="0"/>
                  </a:moveTo>
                  <a:lnTo>
                    <a:pt x="42" y="21"/>
                  </a:lnTo>
                  <a:lnTo>
                    <a:pt x="42" y="22"/>
                  </a:lnTo>
                  <a:lnTo>
                    <a:pt x="22" y="42"/>
                  </a:lnTo>
                  <a:lnTo>
                    <a:pt x="20" y="42"/>
                  </a:lnTo>
                  <a:lnTo>
                    <a:pt x="0" y="22"/>
                  </a:lnTo>
                  <a:lnTo>
                    <a:pt x="0" y="20"/>
                  </a:lnTo>
                  <a:lnTo>
                    <a:pt x="21" y="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614" name="未知">
              <a:extLst>
                <a:ext uri="{FF2B5EF4-FFF2-40B4-BE49-F238E27FC236}">
                  <a16:creationId xmlns:a16="http://schemas.microsoft.com/office/drawing/2014/main" id="{4287620D-C42E-5105-F66E-D0BD51546AA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2" y="915"/>
              <a:ext cx="17" cy="17"/>
            </a:xfrm>
            <a:custGeom>
              <a:avLst/>
              <a:gdLst>
                <a:gd name="T0" fmla="*/ 0 w 42"/>
                <a:gd name="T1" fmla="*/ 0 h 42"/>
                <a:gd name="T2" fmla="*/ 0 w 42"/>
                <a:gd name="T3" fmla="*/ 0 h 42"/>
                <a:gd name="T4" fmla="*/ 0 w 42"/>
                <a:gd name="T5" fmla="*/ 0 h 42"/>
                <a:gd name="T6" fmla="*/ 0 w 42"/>
                <a:gd name="T7" fmla="*/ 0 h 42"/>
                <a:gd name="T8" fmla="*/ 0 w 42"/>
                <a:gd name="T9" fmla="*/ 0 h 42"/>
                <a:gd name="T10" fmla="*/ 0 w 42"/>
                <a:gd name="T11" fmla="*/ 0 h 42"/>
                <a:gd name="T12" fmla="*/ 0 w 42"/>
                <a:gd name="T13" fmla="*/ 0 h 42"/>
                <a:gd name="T14" fmla="*/ 0 w 42"/>
                <a:gd name="T15" fmla="*/ 0 h 42"/>
                <a:gd name="T16" fmla="*/ 0 w 42"/>
                <a:gd name="T17" fmla="*/ 0 h 42"/>
                <a:gd name="T18" fmla="*/ 0 w 42"/>
                <a:gd name="T19" fmla="*/ 0 h 4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2" h="42">
                  <a:moveTo>
                    <a:pt x="7" y="36"/>
                  </a:moveTo>
                  <a:lnTo>
                    <a:pt x="22" y="42"/>
                  </a:lnTo>
                  <a:lnTo>
                    <a:pt x="23" y="42"/>
                  </a:lnTo>
                  <a:lnTo>
                    <a:pt x="42" y="21"/>
                  </a:lnTo>
                  <a:lnTo>
                    <a:pt x="42" y="19"/>
                  </a:lnTo>
                  <a:lnTo>
                    <a:pt x="21" y="0"/>
                  </a:lnTo>
                  <a:lnTo>
                    <a:pt x="19" y="0"/>
                  </a:lnTo>
                  <a:lnTo>
                    <a:pt x="0" y="22"/>
                  </a:lnTo>
                  <a:lnTo>
                    <a:pt x="0" y="23"/>
                  </a:lnTo>
                  <a:lnTo>
                    <a:pt x="7" y="36"/>
                  </a:lnTo>
                  <a:close/>
                </a:path>
              </a:pathLst>
            </a:custGeom>
            <a:noFill/>
            <a:ln w="6350" cmpd="sng">
              <a:solidFill>
                <a:srgbClr val="252525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615" name="未知">
              <a:extLst>
                <a:ext uri="{FF2B5EF4-FFF2-40B4-BE49-F238E27FC236}">
                  <a16:creationId xmlns:a16="http://schemas.microsoft.com/office/drawing/2014/main" id="{9B722140-8CA9-A7F2-CF95-760C6814F7D3}"/>
                </a:ext>
              </a:extLst>
            </p:cNvPr>
            <p:cNvSpPr>
              <a:spLocks/>
            </p:cNvSpPr>
            <p:nvPr/>
          </p:nvSpPr>
          <p:spPr bwMode="auto">
            <a:xfrm>
              <a:off x="1675" y="172"/>
              <a:ext cx="14" cy="241"/>
            </a:xfrm>
            <a:custGeom>
              <a:avLst/>
              <a:gdLst>
                <a:gd name="T0" fmla="*/ 0 w 35"/>
                <a:gd name="T1" fmla="*/ 0 h 603"/>
                <a:gd name="T2" fmla="*/ 0 w 35"/>
                <a:gd name="T3" fmla="*/ 0 h 603"/>
                <a:gd name="T4" fmla="*/ 0 w 35"/>
                <a:gd name="T5" fmla="*/ 0 h 603"/>
                <a:gd name="T6" fmla="*/ 0 w 35"/>
                <a:gd name="T7" fmla="*/ 0 h 603"/>
                <a:gd name="T8" fmla="*/ 0 w 35"/>
                <a:gd name="T9" fmla="*/ 0 h 60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" h="603">
                  <a:moveTo>
                    <a:pt x="35" y="601"/>
                  </a:moveTo>
                  <a:lnTo>
                    <a:pt x="35" y="0"/>
                  </a:lnTo>
                  <a:lnTo>
                    <a:pt x="0" y="0"/>
                  </a:lnTo>
                  <a:lnTo>
                    <a:pt x="0" y="603"/>
                  </a:lnTo>
                  <a:lnTo>
                    <a:pt x="35" y="6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616" name="未知">
              <a:extLst>
                <a:ext uri="{FF2B5EF4-FFF2-40B4-BE49-F238E27FC236}">
                  <a16:creationId xmlns:a16="http://schemas.microsoft.com/office/drawing/2014/main" id="{D9130AD1-F845-5A13-AE25-FEE351D16996}"/>
                </a:ext>
              </a:extLst>
            </p:cNvPr>
            <p:cNvSpPr>
              <a:spLocks/>
            </p:cNvSpPr>
            <p:nvPr/>
          </p:nvSpPr>
          <p:spPr bwMode="auto">
            <a:xfrm>
              <a:off x="1689" y="172"/>
              <a:ext cx="16" cy="240"/>
            </a:xfrm>
            <a:custGeom>
              <a:avLst/>
              <a:gdLst>
                <a:gd name="T0" fmla="*/ 0 w 41"/>
                <a:gd name="T1" fmla="*/ 0 h 601"/>
                <a:gd name="T2" fmla="*/ 0 w 41"/>
                <a:gd name="T3" fmla="*/ 0 h 601"/>
                <a:gd name="T4" fmla="*/ 0 w 41"/>
                <a:gd name="T5" fmla="*/ 0 h 601"/>
                <a:gd name="T6" fmla="*/ 0 w 41"/>
                <a:gd name="T7" fmla="*/ 0 h 601"/>
                <a:gd name="T8" fmla="*/ 0 w 41"/>
                <a:gd name="T9" fmla="*/ 0 h 60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1" h="601">
                  <a:moveTo>
                    <a:pt x="41" y="598"/>
                  </a:moveTo>
                  <a:lnTo>
                    <a:pt x="41" y="0"/>
                  </a:lnTo>
                  <a:lnTo>
                    <a:pt x="0" y="0"/>
                  </a:lnTo>
                  <a:lnTo>
                    <a:pt x="0" y="601"/>
                  </a:lnTo>
                  <a:lnTo>
                    <a:pt x="41" y="598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617" name="未知">
              <a:extLst>
                <a:ext uri="{FF2B5EF4-FFF2-40B4-BE49-F238E27FC236}">
                  <a16:creationId xmlns:a16="http://schemas.microsoft.com/office/drawing/2014/main" id="{5A7D459B-52B7-8B6F-173E-55111168AA16}"/>
                </a:ext>
              </a:extLst>
            </p:cNvPr>
            <p:cNvSpPr>
              <a:spLocks/>
            </p:cNvSpPr>
            <p:nvPr/>
          </p:nvSpPr>
          <p:spPr bwMode="auto">
            <a:xfrm>
              <a:off x="1705" y="172"/>
              <a:ext cx="16" cy="239"/>
            </a:xfrm>
            <a:custGeom>
              <a:avLst/>
              <a:gdLst>
                <a:gd name="T0" fmla="*/ 0 w 40"/>
                <a:gd name="T1" fmla="*/ 0 h 598"/>
                <a:gd name="T2" fmla="*/ 0 w 40"/>
                <a:gd name="T3" fmla="*/ 0 h 598"/>
                <a:gd name="T4" fmla="*/ 0 w 40"/>
                <a:gd name="T5" fmla="*/ 0 h 598"/>
                <a:gd name="T6" fmla="*/ 0 w 40"/>
                <a:gd name="T7" fmla="*/ 0 h 598"/>
                <a:gd name="T8" fmla="*/ 0 w 40"/>
                <a:gd name="T9" fmla="*/ 0 h 59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" h="598">
                  <a:moveTo>
                    <a:pt x="40" y="595"/>
                  </a:moveTo>
                  <a:lnTo>
                    <a:pt x="40" y="0"/>
                  </a:lnTo>
                  <a:lnTo>
                    <a:pt x="0" y="0"/>
                  </a:lnTo>
                  <a:lnTo>
                    <a:pt x="0" y="598"/>
                  </a:lnTo>
                  <a:lnTo>
                    <a:pt x="40" y="59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618" name="未知">
              <a:extLst>
                <a:ext uri="{FF2B5EF4-FFF2-40B4-BE49-F238E27FC236}">
                  <a16:creationId xmlns:a16="http://schemas.microsoft.com/office/drawing/2014/main" id="{41E466C8-65EC-FF01-D3CA-35A6E42186F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6" y="172"/>
              <a:ext cx="0" cy="238"/>
            </a:xfrm>
            <a:custGeom>
              <a:avLst/>
              <a:gdLst>
                <a:gd name="T0" fmla="*/ 0 h 595"/>
                <a:gd name="T1" fmla="*/ 0 h 595"/>
                <a:gd name="T2" fmla="*/ 0 60000 65536"/>
                <a:gd name="T3" fmla="*/ 0 60000 65536"/>
              </a:gdLst>
              <a:ahLst/>
              <a:cxnLst>
                <a:cxn ang="T2">
                  <a:pos x="0" y="T0"/>
                </a:cxn>
                <a:cxn ang="T3">
                  <a:pos x="0" y="T1"/>
                </a:cxn>
              </a:cxnLst>
              <a:rect l="0" t="0" r="r" b="b"/>
              <a:pathLst>
                <a:path h="595">
                  <a:moveTo>
                    <a:pt x="0" y="0"/>
                  </a:moveTo>
                  <a:lnTo>
                    <a:pt x="0" y="595"/>
                  </a:lnTo>
                </a:path>
              </a:pathLst>
            </a:custGeom>
            <a:noFill/>
            <a:ln w="16471" cmpd="sng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619" name="未知">
              <a:extLst>
                <a:ext uri="{FF2B5EF4-FFF2-40B4-BE49-F238E27FC236}">
                  <a16:creationId xmlns:a16="http://schemas.microsoft.com/office/drawing/2014/main" id="{907D19D6-C10E-ED18-FB2D-B4A006AACBB5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7" y="171"/>
              <a:ext cx="0" cy="238"/>
            </a:xfrm>
            <a:custGeom>
              <a:avLst/>
              <a:gdLst>
                <a:gd name="T0" fmla="*/ 0 h 594"/>
                <a:gd name="T1" fmla="*/ 0 h 594"/>
                <a:gd name="T2" fmla="*/ 0 60000 65536"/>
                <a:gd name="T3" fmla="*/ 0 60000 65536"/>
              </a:gdLst>
              <a:ahLst/>
              <a:cxnLst>
                <a:cxn ang="T2">
                  <a:pos x="0" y="T0"/>
                </a:cxn>
                <a:cxn ang="T3">
                  <a:pos x="0" y="T1"/>
                </a:cxn>
              </a:cxnLst>
              <a:rect l="0" t="0" r="r" b="b"/>
              <a:pathLst>
                <a:path h="594">
                  <a:moveTo>
                    <a:pt x="0" y="0"/>
                  </a:moveTo>
                  <a:lnTo>
                    <a:pt x="0" y="594"/>
                  </a:lnTo>
                </a:path>
              </a:pathLst>
            </a:custGeom>
            <a:noFill/>
            <a:ln w="16471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620" name="未知">
              <a:extLst>
                <a:ext uri="{FF2B5EF4-FFF2-40B4-BE49-F238E27FC236}">
                  <a16:creationId xmlns:a16="http://schemas.microsoft.com/office/drawing/2014/main" id="{8869EBF9-3993-4C3B-063D-1B193C70BF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675" y="171"/>
              <a:ext cx="64" cy="242"/>
            </a:xfrm>
            <a:custGeom>
              <a:avLst/>
              <a:gdLst>
                <a:gd name="T0" fmla="*/ 0 w 161"/>
                <a:gd name="T1" fmla="*/ 0 h 604"/>
                <a:gd name="T2" fmla="*/ 0 w 161"/>
                <a:gd name="T3" fmla="*/ 0 h 604"/>
                <a:gd name="T4" fmla="*/ 0 w 161"/>
                <a:gd name="T5" fmla="*/ 0 h 604"/>
                <a:gd name="T6" fmla="*/ 0 w 161"/>
                <a:gd name="T7" fmla="*/ 0 h 604"/>
                <a:gd name="T8" fmla="*/ 0 w 161"/>
                <a:gd name="T9" fmla="*/ 0 h 60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61" h="604">
                  <a:moveTo>
                    <a:pt x="161" y="0"/>
                  </a:moveTo>
                  <a:lnTo>
                    <a:pt x="161" y="593"/>
                  </a:lnTo>
                  <a:lnTo>
                    <a:pt x="0" y="604"/>
                  </a:lnTo>
                  <a:lnTo>
                    <a:pt x="0" y="1"/>
                  </a:lnTo>
                  <a:lnTo>
                    <a:pt x="161" y="0"/>
                  </a:lnTo>
                  <a:close/>
                </a:path>
              </a:pathLst>
            </a:custGeom>
            <a:noFill/>
            <a:ln w="635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621" name="未知">
              <a:extLst>
                <a:ext uri="{FF2B5EF4-FFF2-40B4-BE49-F238E27FC236}">
                  <a16:creationId xmlns:a16="http://schemas.microsoft.com/office/drawing/2014/main" id="{5753BBC0-0414-4489-4D1C-70FFC7DE048E}"/>
                </a:ext>
              </a:extLst>
            </p:cNvPr>
            <p:cNvSpPr>
              <a:spLocks/>
            </p:cNvSpPr>
            <p:nvPr/>
          </p:nvSpPr>
          <p:spPr bwMode="auto">
            <a:xfrm>
              <a:off x="1663" y="158"/>
              <a:ext cx="88" cy="0"/>
            </a:xfrm>
            <a:custGeom>
              <a:avLst/>
              <a:gdLst>
                <a:gd name="T0" fmla="*/ 0 w 219"/>
                <a:gd name="T1" fmla="*/ 0 w 219"/>
                <a:gd name="T2" fmla="*/ 0 60000 65536"/>
                <a:gd name="T3" fmla="*/ 0 60000 65536"/>
              </a:gdLst>
              <a:ahLst/>
              <a:cxnLst>
                <a:cxn ang="T2">
                  <a:pos x="T0" y="0"/>
                </a:cxn>
                <a:cxn ang="T3">
                  <a:pos x="T1" y="0"/>
                </a:cxn>
              </a:cxnLst>
              <a:rect l="0" t="0" r="r" b="b"/>
              <a:pathLst>
                <a:path w="219">
                  <a:moveTo>
                    <a:pt x="219" y="0"/>
                  </a:moveTo>
                  <a:lnTo>
                    <a:pt x="0" y="0"/>
                  </a:lnTo>
                </a:path>
              </a:pathLst>
            </a:custGeom>
            <a:noFill/>
            <a:ln w="1957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622" name="未知">
              <a:extLst>
                <a:ext uri="{FF2B5EF4-FFF2-40B4-BE49-F238E27FC236}">
                  <a16:creationId xmlns:a16="http://schemas.microsoft.com/office/drawing/2014/main" id="{3EB7A355-4BB6-F12E-8D97-042C6A6629A0}"/>
                </a:ext>
              </a:extLst>
            </p:cNvPr>
            <p:cNvSpPr>
              <a:spLocks/>
            </p:cNvSpPr>
            <p:nvPr/>
          </p:nvSpPr>
          <p:spPr bwMode="auto">
            <a:xfrm>
              <a:off x="1661" y="164"/>
              <a:ext cx="92" cy="9"/>
            </a:xfrm>
            <a:custGeom>
              <a:avLst/>
              <a:gdLst>
                <a:gd name="T0" fmla="*/ 0 w 231"/>
                <a:gd name="T1" fmla="*/ 0 h 23"/>
                <a:gd name="T2" fmla="*/ 0 w 231"/>
                <a:gd name="T3" fmla="*/ 0 h 23"/>
                <a:gd name="T4" fmla="*/ 0 w 231"/>
                <a:gd name="T5" fmla="*/ 0 h 23"/>
                <a:gd name="T6" fmla="*/ 0 w 231"/>
                <a:gd name="T7" fmla="*/ 0 h 23"/>
                <a:gd name="T8" fmla="*/ 0 w 231"/>
                <a:gd name="T9" fmla="*/ 0 h 23"/>
                <a:gd name="T10" fmla="*/ 0 w 231"/>
                <a:gd name="T11" fmla="*/ 0 h 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31" h="23">
                  <a:moveTo>
                    <a:pt x="209" y="23"/>
                  </a:moveTo>
                  <a:lnTo>
                    <a:pt x="231" y="0"/>
                  </a:lnTo>
                  <a:lnTo>
                    <a:pt x="0" y="0"/>
                  </a:lnTo>
                  <a:lnTo>
                    <a:pt x="24" y="23"/>
                  </a:lnTo>
                  <a:lnTo>
                    <a:pt x="207" y="23"/>
                  </a:lnTo>
                  <a:lnTo>
                    <a:pt x="209" y="2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623" name="未知">
              <a:extLst>
                <a:ext uri="{FF2B5EF4-FFF2-40B4-BE49-F238E27FC236}">
                  <a16:creationId xmlns:a16="http://schemas.microsoft.com/office/drawing/2014/main" id="{C133A1E7-C3FB-898A-B633-C89BC5FFAD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661" y="155"/>
              <a:ext cx="92" cy="18"/>
            </a:xfrm>
            <a:custGeom>
              <a:avLst/>
              <a:gdLst>
                <a:gd name="T0" fmla="*/ 0 w 231"/>
                <a:gd name="T1" fmla="*/ 0 h 47"/>
                <a:gd name="T2" fmla="*/ 0 w 231"/>
                <a:gd name="T3" fmla="*/ 0 h 47"/>
                <a:gd name="T4" fmla="*/ 0 w 231"/>
                <a:gd name="T5" fmla="*/ 0 h 47"/>
                <a:gd name="T6" fmla="*/ 0 w 231"/>
                <a:gd name="T7" fmla="*/ 0 h 47"/>
                <a:gd name="T8" fmla="*/ 0 w 231"/>
                <a:gd name="T9" fmla="*/ 0 h 47"/>
                <a:gd name="T10" fmla="*/ 0 w 231"/>
                <a:gd name="T11" fmla="*/ 0 h 47"/>
                <a:gd name="T12" fmla="*/ 0 w 231"/>
                <a:gd name="T13" fmla="*/ 0 h 47"/>
                <a:gd name="T14" fmla="*/ 0 w 231"/>
                <a:gd name="T15" fmla="*/ 0 h 47"/>
                <a:gd name="T16" fmla="*/ 0 w 231"/>
                <a:gd name="T17" fmla="*/ 0 h 4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31" h="47">
                  <a:moveTo>
                    <a:pt x="207" y="47"/>
                  </a:moveTo>
                  <a:lnTo>
                    <a:pt x="231" y="24"/>
                  </a:lnTo>
                  <a:lnTo>
                    <a:pt x="231" y="22"/>
                  </a:lnTo>
                  <a:lnTo>
                    <a:pt x="207" y="0"/>
                  </a:lnTo>
                  <a:lnTo>
                    <a:pt x="24" y="0"/>
                  </a:lnTo>
                  <a:lnTo>
                    <a:pt x="0" y="24"/>
                  </a:lnTo>
                  <a:lnTo>
                    <a:pt x="0" y="26"/>
                  </a:lnTo>
                  <a:lnTo>
                    <a:pt x="24" y="47"/>
                  </a:lnTo>
                  <a:lnTo>
                    <a:pt x="207" y="47"/>
                  </a:lnTo>
                  <a:close/>
                </a:path>
              </a:pathLst>
            </a:custGeom>
            <a:noFill/>
            <a:ln w="635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624" name="未知">
              <a:extLst>
                <a:ext uri="{FF2B5EF4-FFF2-40B4-BE49-F238E27FC236}">
                  <a16:creationId xmlns:a16="http://schemas.microsoft.com/office/drawing/2014/main" id="{4251AEB8-5CE6-54E0-4DC2-9EF8EAEE5506}"/>
                </a:ext>
              </a:extLst>
            </p:cNvPr>
            <p:cNvSpPr>
              <a:spLocks/>
            </p:cNvSpPr>
            <p:nvPr/>
          </p:nvSpPr>
          <p:spPr bwMode="auto">
            <a:xfrm>
              <a:off x="1680" y="311"/>
              <a:ext cx="19" cy="19"/>
            </a:xfrm>
            <a:custGeom>
              <a:avLst/>
              <a:gdLst>
                <a:gd name="T0" fmla="*/ 0 w 47"/>
                <a:gd name="T1" fmla="*/ 0 h 47"/>
                <a:gd name="T2" fmla="*/ 0 w 47"/>
                <a:gd name="T3" fmla="*/ 0 h 47"/>
                <a:gd name="T4" fmla="*/ 0 w 47"/>
                <a:gd name="T5" fmla="*/ 0 h 47"/>
                <a:gd name="T6" fmla="*/ 0 w 47"/>
                <a:gd name="T7" fmla="*/ 0 h 47"/>
                <a:gd name="T8" fmla="*/ 0 w 47"/>
                <a:gd name="T9" fmla="*/ 0 h 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7" h="47">
                  <a:moveTo>
                    <a:pt x="47" y="8"/>
                  </a:moveTo>
                  <a:lnTo>
                    <a:pt x="8" y="47"/>
                  </a:lnTo>
                  <a:lnTo>
                    <a:pt x="0" y="39"/>
                  </a:lnTo>
                  <a:lnTo>
                    <a:pt x="39" y="0"/>
                  </a:lnTo>
                  <a:lnTo>
                    <a:pt x="47" y="8"/>
                  </a:lnTo>
                  <a:close/>
                </a:path>
              </a:pathLst>
            </a:custGeom>
            <a:solidFill>
              <a:srgbClr val="E86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625" name="未知">
              <a:extLst>
                <a:ext uri="{FF2B5EF4-FFF2-40B4-BE49-F238E27FC236}">
                  <a16:creationId xmlns:a16="http://schemas.microsoft.com/office/drawing/2014/main" id="{93081AF8-B6D6-6FA9-E73E-20AF5662FBF8}"/>
                </a:ext>
              </a:extLst>
            </p:cNvPr>
            <p:cNvSpPr>
              <a:spLocks/>
            </p:cNvSpPr>
            <p:nvPr/>
          </p:nvSpPr>
          <p:spPr bwMode="auto">
            <a:xfrm>
              <a:off x="1680" y="311"/>
              <a:ext cx="19" cy="19"/>
            </a:xfrm>
            <a:custGeom>
              <a:avLst/>
              <a:gdLst>
                <a:gd name="T0" fmla="*/ 0 w 47"/>
                <a:gd name="T1" fmla="*/ 0 h 47"/>
                <a:gd name="T2" fmla="*/ 0 w 47"/>
                <a:gd name="T3" fmla="*/ 0 h 47"/>
                <a:gd name="T4" fmla="*/ 0 w 47"/>
                <a:gd name="T5" fmla="*/ 0 h 47"/>
                <a:gd name="T6" fmla="*/ 0 w 47"/>
                <a:gd name="T7" fmla="*/ 0 h 47"/>
                <a:gd name="T8" fmla="*/ 0 w 47"/>
                <a:gd name="T9" fmla="*/ 0 h 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7" h="47">
                  <a:moveTo>
                    <a:pt x="47" y="8"/>
                  </a:moveTo>
                  <a:lnTo>
                    <a:pt x="8" y="47"/>
                  </a:lnTo>
                  <a:lnTo>
                    <a:pt x="0" y="39"/>
                  </a:lnTo>
                  <a:lnTo>
                    <a:pt x="39" y="0"/>
                  </a:lnTo>
                  <a:lnTo>
                    <a:pt x="47" y="8"/>
                  </a:lnTo>
                  <a:close/>
                </a:path>
              </a:pathLst>
            </a:custGeom>
            <a:noFill/>
            <a:ln w="635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626" name="Rectangle 656">
              <a:extLst>
                <a:ext uri="{FF2B5EF4-FFF2-40B4-BE49-F238E27FC236}">
                  <a16:creationId xmlns:a16="http://schemas.microsoft.com/office/drawing/2014/main" id="{F1276459-2BCE-836F-AA25-9A6E2B2FB5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72" y="302"/>
              <a:ext cx="22" cy="6"/>
            </a:xfrm>
            <a:prstGeom prst="rect">
              <a:avLst/>
            </a:prstGeom>
            <a:solidFill>
              <a:srgbClr val="E86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1pPr>
              <a:lvl2pPr marL="742950" indent="-28575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2pPr>
              <a:lvl3pPr marL="11430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3pPr>
              <a:lvl4pPr marL="16002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4pPr>
              <a:lvl5pPr marL="20574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sng" strike="noStrike" kern="1200" cap="none" spc="0" normalizeH="0" baseline="0" noProof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Arial" panose="020B0604020202020204" pitchFamily="34" charset="0"/>
                <a:ea typeface="华文新魏" panose="02010800040101010101" pitchFamily="2" charset="-122"/>
                <a:cs typeface="+mn-cs"/>
              </a:endParaRPr>
            </a:p>
          </p:txBody>
        </p:sp>
        <p:sp>
          <p:nvSpPr>
            <p:cNvPr id="1627" name="Rectangle 657">
              <a:extLst>
                <a:ext uri="{FF2B5EF4-FFF2-40B4-BE49-F238E27FC236}">
                  <a16:creationId xmlns:a16="http://schemas.microsoft.com/office/drawing/2014/main" id="{EBD164F9-F6D4-0E3E-D119-A711C99D2D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672" y="302"/>
              <a:ext cx="22" cy="6"/>
            </a:xfrm>
            <a:prstGeom prst="rect">
              <a:avLst/>
            </a:prstGeom>
            <a:noFill/>
            <a:ln w="63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1pPr>
              <a:lvl2pPr marL="742950" indent="-28575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2pPr>
              <a:lvl3pPr marL="11430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3pPr>
              <a:lvl4pPr marL="16002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4pPr>
              <a:lvl5pPr marL="20574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sng" strike="noStrike" kern="1200" cap="none" spc="0" normalizeH="0" baseline="0" noProof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Arial" panose="020B0604020202020204" pitchFamily="34" charset="0"/>
                <a:ea typeface="华文新魏" panose="02010800040101010101" pitchFamily="2" charset="-122"/>
                <a:cs typeface="+mn-cs"/>
              </a:endParaRPr>
            </a:p>
          </p:txBody>
        </p:sp>
        <p:sp>
          <p:nvSpPr>
            <p:cNvPr id="1628" name="未知">
              <a:extLst>
                <a:ext uri="{FF2B5EF4-FFF2-40B4-BE49-F238E27FC236}">
                  <a16:creationId xmlns:a16="http://schemas.microsoft.com/office/drawing/2014/main" id="{10F0456C-E2CE-FCEB-BDB1-A88329DC1C4D}"/>
                </a:ext>
              </a:extLst>
            </p:cNvPr>
            <p:cNvSpPr>
              <a:spLocks/>
            </p:cNvSpPr>
            <p:nvPr/>
          </p:nvSpPr>
          <p:spPr bwMode="auto">
            <a:xfrm>
              <a:off x="1680" y="280"/>
              <a:ext cx="19" cy="19"/>
            </a:xfrm>
            <a:custGeom>
              <a:avLst/>
              <a:gdLst>
                <a:gd name="T0" fmla="*/ 0 w 47"/>
                <a:gd name="T1" fmla="*/ 0 h 47"/>
                <a:gd name="T2" fmla="*/ 0 w 47"/>
                <a:gd name="T3" fmla="*/ 0 h 47"/>
                <a:gd name="T4" fmla="*/ 0 w 47"/>
                <a:gd name="T5" fmla="*/ 0 h 47"/>
                <a:gd name="T6" fmla="*/ 0 w 47"/>
                <a:gd name="T7" fmla="*/ 0 h 47"/>
                <a:gd name="T8" fmla="*/ 0 w 47"/>
                <a:gd name="T9" fmla="*/ 0 h 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7" h="47">
                  <a:moveTo>
                    <a:pt x="47" y="39"/>
                  </a:moveTo>
                  <a:lnTo>
                    <a:pt x="39" y="47"/>
                  </a:lnTo>
                  <a:lnTo>
                    <a:pt x="0" y="8"/>
                  </a:lnTo>
                  <a:lnTo>
                    <a:pt x="8" y="0"/>
                  </a:lnTo>
                  <a:lnTo>
                    <a:pt x="47" y="39"/>
                  </a:lnTo>
                  <a:close/>
                </a:path>
              </a:pathLst>
            </a:custGeom>
            <a:solidFill>
              <a:srgbClr val="E86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629" name="未知">
              <a:extLst>
                <a:ext uri="{FF2B5EF4-FFF2-40B4-BE49-F238E27FC236}">
                  <a16:creationId xmlns:a16="http://schemas.microsoft.com/office/drawing/2014/main" id="{825DD0E9-AEFE-7088-F90D-2301B220B381}"/>
                </a:ext>
              </a:extLst>
            </p:cNvPr>
            <p:cNvSpPr>
              <a:spLocks/>
            </p:cNvSpPr>
            <p:nvPr/>
          </p:nvSpPr>
          <p:spPr bwMode="auto">
            <a:xfrm>
              <a:off x="1680" y="280"/>
              <a:ext cx="19" cy="19"/>
            </a:xfrm>
            <a:custGeom>
              <a:avLst/>
              <a:gdLst>
                <a:gd name="T0" fmla="*/ 0 w 47"/>
                <a:gd name="T1" fmla="*/ 0 h 47"/>
                <a:gd name="T2" fmla="*/ 0 w 47"/>
                <a:gd name="T3" fmla="*/ 0 h 47"/>
                <a:gd name="T4" fmla="*/ 0 w 47"/>
                <a:gd name="T5" fmla="*/ 0 h 47"/>
                <a:gd name="T6" fmla="*/ 0 w 47"/>
                <a:gd name="T7" fmla="*/ 0 h 47"/>
                <a:gd name="T8" fmla="*/ 0 w 47"/>
                <a:gd name="T9" fmla="*/ 0 h 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7" h="47">
                  <a:moveTo>
                    <a:pt x="39" y="47"/>
                  </a:moveTo>
                  <a:lnTo>
                    <a:pt x="0" y="8"/>
                  </a:lnTo>
                  <a:lnTo>
                    <a:pt x="8" y="0"/>
                  </a:lnTo>
                  <a:lnTo>
                    <a:pt x="47" y="39"/>
                  </a:lnTo>
                  <a:lnTo>
                    <a:pt x="39" y="47"/>
                  </a:lnTo>
                  <a:close/>
                </a:path>
              </a:pathLst>
            </a:custGeom>
            <a:noFill/>
            <a:ln w="635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630" name="Rectangle 660">
              <a:extLst>
                <a:ext uri="{FF2B5EF4-FFF2-40B4-BE49-F238E27FC236}">
                  <a16:creationId xmlns:a16="http://schemas.microsoft.com/office/drawing/2014/main" id="{1B8DF21E-B86D-6385-82E6-307CA1B2A9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02" y="272"/>
              <a:ext cx="6" cy="22"/>
            </a:xfrm>
            <a:prstGeom prst="rect">
              <a:avLst/>
            </a:prstGeom>
            <a:solidFill>
              <a:srgbClr val="E86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1pPr>
              <a:lvl2pPr marL="742950" indent="-28575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2pPr>
              <a:lvl3pPr marL="11430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3pPr>
              <a:lvl4pPr marL="16002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4pPr>
              <a:lvl5pPr marL="20574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sng" strike="noStrike" kern="1200" cap="none" spc="0" normalizeH="0" baseline="0" noProof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Arial" panose="020B0604020202020204" pitchFamily="34" charset="0"/>
                <a:ea typeface="华文新魏" panose="02010800040101010101" pitchFamily="2" charset="-122"/>
                <a:cs typeface="+mn-cs"/>
              </a:endParaRPr>
            </a:p>
          </p:txBody>
        </p:sp>
        <p:sp>
          <p:nvSpPr>
            <p:cNvPr id="1631" name="Rectangle 661">
              <a:extLst>
                <a:ext uri="{FF2B5EF4-FFF2-40B4-BE49-F238E27FC236}">
                  <a16:creationId xmlns:a16="http://schemas.microsoft.com/office/drawing/2014/main" id="{EC1FB9BE-C1AD-6FD8-36E6-1827574275D9}"/>
                </a:ext>
              </a:extLst>
            </p:cNvPr>
            <p:cNvSpPr>
              <a:spLocks/>
            </p:cNvSpPr>
            <p:nvPr/>
          </p:nvSpPr>
          <p:spPr bwMode="auto">
            <a:xfrm>
              <a:off x="1702" y="272"/>
              <a:ext cx="6" cy="22"/>
            </a:xfrm>
            <a:prstGeom prst="rect">
              <a:avLst/>
            </a:prstGeom>
            <a:noFill/>
            <a:ln w="63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1pPr>
              <a:lvl2pPr marL="742950" indent="-28575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2pPr>
              <a:lvl3pPr marL="11430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3pPr>
              <a:lvl4pPr marL="16002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4pPr>
              <a:lvl5pPr marL="20574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sng" strike="noStrike" kern="1200" cap="none" spc="0" normalizeH="0" baseline="0" noProof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Arial" panose="020B0604020202020204" pitchFamily="34" charset="0"/>
                <a:ea typeface="华文新魏" panose="02010800040101010101" pitchFamily="2" charset="-122"/>
                <a:cs typeface="+mn-cs"/>
              </a:endParaRPr>
            </a:p>
          </p:txBody>
        </p:sp>
        <p:sp>
          <p:nvSpPr>
            <p:cNvPr id="1632" name="Rectangle 662">
              <a:extLst>
                <a:ext uri="{FF2B5EF4-FFF2-40B4-BE49-F238E27FC236}">
                  <a16:creationId xmlns:a16="http://schemas.microsoft.com/office/drawing/2014/main" id="{AFB4AB24-E368-AF48-4FC2-8B0D53A6FF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5" y="302"/>
              <a:ext cx="22" cy="6"/>
            </a:xfrm>
            <a:prstGeom prst="rect">
              <a:avLst/>
            </a:prstGeom>
            <a:solidFill>
              <a:srgbClr val="E86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1pPr>
              <a:lvl2pPr marL="742950" indent="-28575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2pPr>
              <a:lvl3pPr marL="11430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3pPr>
              <a:lvl4pPr marL="16002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4pPr>
              <a:lvl5pPr marL="20574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sng" strike="noStrike" kern="1200" cap="none" spc="0" normalizeH="0" baseline="0" noProof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Arial" panose="020B0604020202020204" pitchFamily="34" charset="0"/>
                <a:ea typeface="华文新魏" panose="02010800040101010101" pitchFamily="2" charset="-122"/>
                <a:cs typeface="+mn-cs"/>
              </a:endParaRPr>
            </a:p>
          </p:txBody>
        </p:sp>
        <p:sp>
          <p:nvSpPr>
            <p:cNvPr id="1633" name="Rectangle 663">
              <a:extLst>
                <a:ext uri="{FF2B5EF4-FFF2-40B4-BE49-F238E27FC236}">
                  <a16:creationId xmlns:a16="http://schemas.microsoft.com/office/drawing/2014/main" id="{0D013B88-A5C5-E58B-EF0D-4C0C579FF2F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15" y="302"/>
              <a:ext cx="22" cy="6"/>
            </a:xfrm>
            <a:prstGeom prst="rect">
              <a:avLst/>
            </a:prstGeom>
            <a:noFill/>
            <a:ln w="63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1pPr>
              <a:lvl2pPr marL="742950" indent="-28575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2pPr>
              <a:lvl3pPr marL="11430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3pPr>
              <a:lvl4pPr marL="16002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4pPr>
              <a:lvl5pPr marL="20574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sng" strike="noStrike" kern="1200" cap="none" spc="0" normalizeH="0" baseline="0" noProof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Arial" panose="020B0604020202020204" pitchFamily="34" charset="0"/>
                <a:ea typeface="华文新魏" panose="02010800040101010101" pitchFamily="2" charset="-122"/>
                <a:cs typeface="+mn-cs"/>
              </a:endParaRPr>
            </a:p>
          </p:txBody>
        </p:sp>
        <p:sp>
          <p:nvSpPr>
            <p:cNvPr id="1634" name="未知">
              <a:extLst>
                <a:ext uri="{FF2B5EF4-FFF2-40B4-BE49-F238E27FC236}">
                  <a16:creationId xmlns:a16="http://schemas.microsoft.com/office/drawing/2014/main" id="{A4375069-C7B7-58E9-8DF7-662EA8E4B15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11" y="311"/>
              <a:ext cx="18" cy="19"/>
            </a:xfrm>
            <a:custGeom>
              <a:avLst/>
              <a:gdLst>
                <a:gd name="T0" fmla="*/ 0 w 47"/>
                <a:gd name="T1" fmla="*/ 0 h 47"/>
                <a:gd name="T2" fmla="*/ 0 w 47"/>
                <a:gd name="T3" fmla="*/ 0 h 47"/>
                <a:gd name="T4" fmla="*/ 0 w 47"/>
                <a:gd name="T5" fmla="*/ 0 h 47"/>
                <a:gd name="T6" fmla="*/ 0 w 47"/>
                <a:gd name="T7" fmla="*/ 0 h 47"/>
                <a:gd name="T8" fmla="*/ 0 w 47"/>
                <a:gd name="T9" fmla="*/ 0 h 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7" h="47">
                  <a:moveTo>
                    <a:pt x="47" y="39"/>
                  </a:moveTo>
                  <a:lnTo>
                    <a:pt x="39" y="47"/>
                  </a:lnTo>
                  <a:lnTo>
                    <a:pt x="0" y="8"/>
                  </a:lnTo>
                  <a:lnTo>
                    <a:pt x="8" y="0"/>
                  </a:lnTo>
                  <a:lnTo>
                    <a:pt x="47" y="39"/>
                  </a:lnTo>
                  <a:close/>
                </a:path>
              </a:pathLst>
            </a:custGeom>
            <a:solidFill>
              <a:srgbClr val="E86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635" name="未知">
              <a:extLst>
                <a:ext uri="{FF2B5EF4-FFF2-40B4-BE49-F238E27FC236}">
                  <a16:creationId xmlns:a16="http://schemas.microsoft.com/office/drawing/2014/main" id="{FE682DDF-8048-97B7-EEE9-B4EBCA1F03F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11" y="311"/>
              <a:ext cx="18" cy="19"/>
            </a:xfrm>
            <a:custGeom>
              <a:avLst/>
              <a:gdLst>
                <a:gd name="T0" fmla="*/ 0 w 47"/>
                <a:gd name="T1" fmla="*/ 0 h 47"/>
                <a:gd name="T2" fmla="*/ 0 w 47"/>
                <a:gd name="T3" fmla="*/ 0 h 47"/>
                <a:gd name="T4" fmla="*/ 0 w 47"/>
                <a:gd name="T5" fmla="*/ 0 h 47"/>
                <a:gd name="T6" fmla="*/ 0 w 47"/>
                <a:gd name="T7" fmla="*/ 0 h 47"/>
                <a:gd name="T8" fmla="*/ 0 w 47"/>
                <a:gd name="T9" fmla="*/ 0 h 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7" h="47">
                  <a:moveTo>
                    <a:pt x="8" y="0"/>
                  </a:moveTo>
                  <a:lnTo>
                    <a:pt x="47" y="39"/>
                  </a:lnTo>
                  <a:lnTo>
                    <a:pt x="39" y="47"/>
                  </a:lnTo>
                  <a:lnTo>
                    <a:pt x="0" y="8"/>
                  </a:lnTo>
                  <a:lnTo>
                    <a:pt x="8" y="0"/>
                  </a:lnTo>
                  <a:close/>
                </a:path>
              </a:pathLst>
            </a:custGeom>
            <a:noFill/>
            <a:ln w="635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636" name="Rectangle 666">
              <a:extLst>
                <a:ext uri="{FF2B5EF4-FFF2-40B4-BE49-F238E27FC236}">
                  <a16:creationId xmlns:a16="http://schemas.microsoft.com/office/drawing/2014/main" id="{C21AF5EA-ACE2-DC16-3BF6-5BE834A5A3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02" y="315"/>
              <a:ext cx="6" cy="23"/>
            </a:xfrm>
            <a:prstGeom prst="rect">
              <a:avLst/>
            </a:prstGeom>
            <a:solidFill>
              <a:srgbClr val="E86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1pPr>
              <a:lvl2pPr marL="742950" indent="-28575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2pPr>
              <a:lvl3pPr marL="11430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3pPr>
              <a:lvl4pPr marL="16002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4pPr>
              <a:lvl5pPr marL="20574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sng" strike="noStrike" kern="1200" cap="none" spc="0" normalizeH="0" baseline="0" noProof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Arial" panose="020B0604020202020204" pitchFamily="34" charset="0"/>
                <a:ea typeface="华文新魏" panose="02010800040101010101" pitchFamily="2" charset="-122"/>
                <a:cs typeface="+mn-cs"/>
              </a:endParaRPr>
            </a:p>
          </p:txBody>
        </p:sp>
        <p:sp>
          <p:nvSpPr>
            <p:cNvPr id="1637" name="Rectangle 667">
              <a:extLst>
                <a:ext uri="{FF2B5EF4-FFF2-40B4-BE49-F238E27FC236}">
                  <a16:creationId xmlns:a16="http://schemas.microsoft.com/office/drawing/2014/main" id="{9D6D7193-F0CC-6E55-F85F-A256180BC86E}"/>
                </a:ext>
              </a:extLst>
            </p:cNvPr>
            <p:cNvSpPr>
              <a:spLocks/>
            </p:cNvSpPr>
            <p:nvPr/>
          </p:nvSpPr>
          <p:spPr bwMode="auto">
            <a:xfrm>
              <a:off x="1702" y="315"/>
              <a:ext cx="6" cy="23"/>
            </a:xfrm>
            <a:prstGeom prst="rect">
              <a:avLst/>
            </a:prstGeom>
            <a:noFill/>
            <a:ln w="63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1pPr>
              <a:lvl2pPr marL="742950" indent="-28575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2pPr>
              <a:lvl3pPr marL="11430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3pPr>
              <a:lvl4pPr marL="16002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4pPr>
              <a:lvl5pPr marL="20574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sng" strike="noStrike" kern="1200" cap="none" spc="0" normalizeH="0" baseline="0" noProof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Arial" panose="020B0604020202020204" pitchFamily="34" charset="0"/>
                <a:ea typeface="华文新魏" panose="02010800040101010101" pitchFamily="2" charset="-122"/>
                <a:cs typeface="+mn-cs"/>
              </a:endParaRPr>
            </a:p>
          </p:txBody>
        </p:sp>
        <p:sp>
          <p:nvSpPr>
            <p:cNvPr id="1638" name="未知">
              <a:extLst>
                <a:ext uri="{FF2B5EF4-FFF2-40B4-BE49-F238E27FC236}">
                  <a16:creationId xmlns:a16="http://schemas.microsoft.com/office/drawing/2014/main" id="{AB51BD91-48E2-4475-0E29-DBFE309AA7E5}"/>
                </a:ext>
              </a:extLst>
            </p:cNvPr>
            <p:cNvSpPr>
              <a:spLocks/>
            </p:cNvSpPr>
            <p:nvPr/>
          </p:nvSpPr>
          <p:spPr bwMode="auto">
            <a:xfrm>
              <a:off x="1711" y="280"/>
              <a:ext cx="18" cy="19"/>
            </a:xfrm>
            <a:custGeom>
              <a:avLst/>
              <a:gdLst>
                <a:gd name="T0" fmla="*/ 0 w 46"/>
                <a:gd name="T1" fmla="*/ 0 h 47"/>
                <a:gd name="T2" fmla="*/ 0 w 46"/>
                <a:gd name="T3" fmla="*/ 0 h 47"/>
                <a:gd name="T4" fmla="*/ 0 w 46"/>
                <a:gd name="T5" fmla="*/ 0 h 47"/>
                <a:gd name="T6" fmla="*/ 0 w 46"/>
                <a:gd name="T7" fmla="*/ 0 h 47"/>
                <a:gd name="T8" fmla="*/ 0 w 46"/>
                <a:gd name="T9" fmla="*/ 0 h 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6" h="47">
                  <a:moveTo>
                    <a:pt x="46" y="8"/>
                  </a:moveTo>
                  <a:lnTo>
                    <a:pt x="8" y="47"/>
                  </a:lnTo>
                  <a:lnTo>
                    <a:pt x="0" y="38"/>
                  </a:lnTo>
                  <a:lnTo>
                    <a:pt x="38" y="0"/>
                  </a:lnTo>
                  <a:lnTo>
                    <a:pt x="46" y="8"/>
                  </a:lnTo>
                  <a:close/>
                </a:path>
              </a:pathLst>
            </a:custGeom>
            <a:solidFill>
              <a:srgbClr val="E86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639" name="未知">
              <a:extLst>
                <a:ext uri="{FF2B5EF4-FFF2-40B4-BE49-F238E27FC236}">
                  <a16:creationId xmlns:a16="http://schemas.microsoft.com/office/drawing/2014/main" id="{776DB311-62D5-03E6-2641-31AC27F6402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11" y="280"/>
              <a:ext cx="18" cy="19"/>
            </a:xfrm>
            <a:custGeom>
              <a:avLst/>
              <a:gdLst>
                <a:gd name="T0" fmla="*/ 0 w 46"/>
                <a:gd name="T1" fmla="*/ 0 h 47"/>
                <a:gd name="T2" fmla="*/ 0 w 46"/>
                <a:gd name="T3" fmla="*/ 0 h 47"/>
                <a:gd name="T4" fmla="*/ 0 w 46"/>
                <a:gd name="T5" fmla="*/ 0 h 47"/>
                <a:gd name="T6" fmla="*/ 0 w 46"/>
                <a:gd name="T7" fmla="*/ 0 h 47"/>
                <a:gd name="T8" fmla="*/ 0 w 46"/>
                <a:gd name="T9" fmla="*/ 0 h 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6" h="47">
                  <a:moveTo>
                    <a:pt x="0" y="38"/>
                  </a:moveTo>
                  <a:lnTo>
                    <a:pt x="38" y="0"/>
                  </a:lnTo>
                  <a:lnTo>
                    <a:pt x="46" y="8"/>
                  </a:lnTo>
                  <a:lnTo>
                    <a:pt x="8" y="47"/>
                  </a:lnTo>
                  <a:lnTo>
                    <a:pt x="0" y="38"/>
                  </a:lnTo>
                  <a:close/>
                </a:path>
              </a:pathLst>
            </a:custGeom>
            <a:noFill/>
            <a:ln w="635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640" name="未知">
              <a:extLst>
                <a:ext uri="{FF2B5EF4-FFF2-40B4-BE49-F238E27FC236}">
                  <a16:creationId xmlns:a16="http://schemas.microsoft.com/office/drawing/2014/main" id="{105AE6A9-38DC-AC71-29E6-E1BEF2E368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684" y="334"/>
              <a:ext cx="41" cy="7"/>
            </a:xfrm>
            <a:custGeom>
              <a:avLst/>
              <a:gdLst>
                <a:gd name="T0" fmla="*/ 0 w 104"/>
                <a:gd name="T1" fmla="*/ 0 h 17"/>
                <a:gd name="T2" fmla="*/ 0 w 104"/>
                <a:gd name="T3" fmla="*/ 0 h 17"/>
                <a:gd name="T4" fmla="*/ 0 w 104"/>
                <a:gd name="T5" fmla="*/ 0 h 17"/>
                <a:gd name="T6" fmla="*/ 0 w 104"/>
                <a:gd name="T7" fmla="*/ 0 h 17"/>
                <a:gd name="T8" fmla="*/ 0 w 104"/>
                <a:gd name="T9" fmla="*/ 0 h 17"/>
                <a:gd name="T10" fmla="*/ 0 w 104"/>
                <a:gd name="T11" fmla="*/ 0 h 17"/>
                <a:gd name="T12" fmla="*/ 0 w 104"/>
                <a:gd name="T13" fmla="*/ 0 h 17"/>
                <a:gd name="T14" fmla="*/ 0 w 104"/>
                <a:gd name="T15" fmla="*/ 0 h 17"/>
                <a:gd name="T16" fmla="*/ 0 w 104"/>
                <a:gd name="T17" fmla="*/ 0 h 17"/>
                <a:gd name="T18" fmla="*/ 0 w 104"/>
                <a:gd name="T19" fmla="*/ 0 h 17"/>
                <a:gd name="T20" fmla="*/ 0 w 104"/>
                <a:gd name="T21" fmla="*/ 0 h 17"/>
                <a:gd name="T22" fmla="*/ 0 w 104"/>
                <a:gd name="T23" fmla="*/ 0 h 17"/>
                <a:gd name="T24" fmla="*/ 0 w 104"/>
                <a:gd name="T25" fmla="*/ 0 h 17"/>
                <a:gd name="T26" fmla="*/ 0 w 104"/>
                <a:gd name="T27" fmla="*/ 0 h 17"/>
                <a:gd name="T28" fmla="*/ 0 w 104"/>
                <a:gd name="T29" fmla="*/ 0 h 17"/>
                <a:gd name="T30" fmla="*/ 0 w 104"/>
                <a:gd name="T31" fmla="*/ 0 h 17"/>
                <a:gd name="T32" fmla="*/ 0 w 104"/>
                <a:gd name="T33" fmla="*/ 0 h 17"/>
                <a:gd name="T34" fmla="*/ 0 w 104"/>
                <a:gd name="T35" fmla="*/ 0 h 17"/>
                <a:gd name="T36" fmla="*/ 0 w 104"/>
                <a:gd name="T37" fmla="*/ 0 h 17"/>
                <a:gd name="T38" fmla="*/ 0 w 104"/>
                <a:gd name="T39" fmla="*/ 0 h 17"/>
                <a:gd name="T40" fmla="*/ 0 w 104"/>
                <a:gd name="T41" fmla="*/ 0 h 17"/>
                <a:gd name="T42" fmla="*/ 0 w 104"/>
                <a:gd name="T43" fmla="*/ 0 h 17"/>
                <a:gd name="T44" fmla="*/ 0 w 104"/>
                <a:gd name="T45" fmla="*/ 0 h 17"/>
                <a:gd name="T46" fmla="*/ 0 w 104"/>
                <a:gd name="T47" fmla="*/ 0 h 17"/>
                <a:gd name="T48" fmla="*/ 0 w 104"/>
                <a:gd name="T49" fmla="*/ 0 h 17"/>
                <a:gd name="T50" fmla="*/ 0 w 104"/>
                <a:gd name="T51" fmla="*/ 0 h 17"/>
                <a:gd name="T52" fmla="*/ 0 w 104"/>
                <a:gd name="T53" fmla="*/ 0 h 17"/>
                <a:gd name="T54" fmla="*/ 0 w 104"/>
                <a:gd name="T55" fmla="*/ 0 h 17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104" h="17">
                  <a:moveTo>
                    <a:pt x="52" y="17"/>
                  </a:moveTo>
                  <a:lnTo>
                    <a:pt x="49" y="17"/>
                  </a:lnTo>
                  <a:lnTo>
                    <a:pt x="45" y="16"/>
                  </a:lnTo>
                  <a:lnTo>
                    <a:pt x="42" y="16"/>
                  </a:lnTo>
                  <a:lnTo>
                    <a:pt x="38" y="16"/>
                  </a:lnTo>
                  <a:lnTo>
                    <a:pt x="35" y="15"/>
                  </a:lnTo>
                  <a:lnTo>
                    <a:pt x="21" y="11"/>
                  </a:lnTo>
                  <a:lnTo>
                    <a:pt x="18" y="10"/>
                  </a:lnTo>
                  <a:lnTo>
                    <a:pt x="15" y="9"/>
                  </a:lnTo>
                  <a:lnTo>
                    <a:pt x="12" y="7"/>
                  </a:lnTo>
                  <a:lnTo>
                    <a:pt x="9" y="6"/>
                  </a:lnTo>
                  <a:lnTo>
                    <a:pt x="6" y="4"/>
                  </a:lnTo>
                  <a:lnTo>
                    <a:pt x="3" y="2"/>
                  </a:lnTo>
                  <a:lnTo>
                    <a:pt x="0" y="0"/>
                  </a:lnTo>
                  <a:lnTo>
                    <a:pt x="104" y="0"/>
                  </a:lnTo>
                  <a:lnTo>
                    <a:pt x="101" y="2"/>
                  </a:lnTo>
                  <a:lnTo>
                    <a:pt x="98" y="4"/>
                  </a:lnTo>
                  <a:lnTo>
                    <a:pt x="95" y="6"/>
                  </a:lnTo>
                  <a:lnTo>
                    <a:pt x="92" y="7"/>
                  </a:lnTo>
                  <a:lnTo>
                    <a:pt x="89" y="9"/>
                  </a:lnTo>
                  <a:lnTo>
                    <a:pt x="86" y="10"/>
                  </a:lnTo>
                  <a:lnTo>
                    <a:pt x="83" y="11"/>
                  </a:lnTo>
                  <a:lnTo>
                    <a:pt x="80" y="12"/>
                  </a:lnTo>
                  <a:lnTo>
                    <a:pt x="76" y="13"/>
                  </a:lnTo>
                  <a:lnTo>
                    <a:pt x="56" y="17"/>
                  </a:lnTo>
                  <a:lnTo>
                    <a:pt x="52" y="17"/>
                  </a:lnTo>
                  <a:close/>
                </a:path>
              </a:pathLst>
            </a:custGeom>
            <a:solidFill>
              <a:srgbClr val="E86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641" name="未知">
              <a:extLst>
                <a:ext uri="{FF2B5EF4-FFF2-40B4-BE49-F238E27FC236}">
                  <a16:creationId xmlns:a16="http://schemas.microsoft.com/office/drawing/2014/main" id="{75694A4A-5DA8-95F4-4519-B83340990E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669" y="276"/>
              <a:ext cx="36" cy="58"/>
            </a:xfrm>
            <a:custGeom>
              <a:avLst/>
              <a:gdLst>
                <a:gd name="T0" fmla="*/ 0 w 88"/>
                <a:gd name="T1" fmla="*/ 0 h 144"/>
                <a:gd name="T2" fmla="*/ 0 w 88"/>
                <a:gd name="T3" fmla="*/ 0 h 144"/>
                <a:gd name="T4" fmla="*/ 0 w 88"/>
                <a:gd name="T5" fmla="*/ 0 h 144"/>
                <a:gd name="T6" fmla="*/ 0 w 88"/>
                <a:gd name="T7" fmla="*/ 0 h 144"/>
                <a:gd name="T8" fmla="*/ 0 w 88"/>
                <a:gd name="T9" fmla="*/ 0 h 144"/>
                <a:gd name="T10" fmla="*/ 0 w 88"/>
                <a:gd name="T11" fmla="*/ 0 h 144"/>
                <a:gd name="T12" fmla="*/ 0 w 88"/>
                <a:gd name="T13" fmla="*/ 0 h 144"/>
                <a:gd name="T14" fmla="*/ 0 w 88"/>
                <a:gd name="T15" fmla="*/ 0 h 144"/>
                <a:gd name="T16" fmla="*/ 0 w 88"/>
                <a:gd name="T17" fmla="*/ 0 h 144"/>
                <a:gd name="T18" fmla="*/ 0 w 88"/>
                <a:gd name="T19" fmla="*/ 0 h 144"/>
                <a:gd name="T20" fmla="*/ 0 w 88"/>
                <a:gd name="T21" fmla="*/ 0 h 144"/>
                <a:gd name="T22" fmla="*/ 0 w 88"/>
                <a:gd name="T23" fmla="*/ 0 h 144"/>
                <a:gd name="T24" fmla="*/ 0 w 88"/>
                <a:gd name="T25" fmla="*/ 0 h 144"/>
                <a:gd name="T26" fmla="*/ 0 w 88"/>
                <a:gd name="T27" fmla="*/ 0 h 144"/>
                <a:gd name="T28" fmla="*/ 0 w 88"/>
                <a:gd name="T29" fmla="*/ 0 h 144"/>
                <a:gd name="T30" fmla="*/ 0 w 88"/>
                <a:gd name="T31" fmla="*/ 0 h 144"/>
                <a:gd name="T32" fmla="*/ 0 w 88"/>
                <a:gd name="T33" fmla="*/ 0 h 144"/>
                <a:gd name="T34" fmla="*/ 0 w 88"/>
                <a:gd name="T35" fmla="*/ 0 h 144"/>
                <a:gd name="T36" fmla="*/ 0 w 88"/>
                <a:gd name="T37" fmla="*/ 0 h 144"/>
                <a:gd name="T38" fmla="*/ 0 w 88"/>
                <a:gd name="T39" fmla="*/ 0 h 144"/>
                <a:gd name="T40" fmla="*/ 0 w 88"/>
                <a:gd name="T41" fmla="*/ 0 h 144"/>
                <a:gd name="T42" fmla="*/ 0 w 88"/>
                <a:gd name="T43" fmla="*/ 0 h 144"/>
                <a:gd name="T44" fmla="*/ 0 w 88"/>
                <a:gd name="T45" fmla="*/ 0 h 144"/>
                <a:gd name="T46" fmla="*/ 0 w 88"/>
                <a:gd name="T47" fmla="*/ 0 h 144"/>
                <a:gd name="T48" fmla="*/ 0 w 88"/>
                <a:gd name="T49" fmla="*/ 0 h 144"/>
                <a:gd name="T50" fmla="*/ 0 w 88"/>
                <a:gd name="T51" fmla="*/ 0 h 144"/>
                <a:gd name="T52" fmla="*/ 0 w 88"/>
                <a:gd name="T53" fmla="*/ 0 h 144"/>
                <a:gd name="T54" fmla="*/ 0 w 88"/>
                <a:gd name="T55" fmla="*/ 0 h 144"/>
                <a:gd name="T56" fmla="*/ 0 w 88"/>
                <a:gd name="T57" fmla="*/ 0 h 144"/>
                <a:gd name="T58" fmla="*/ 0 w 88"/>
                <a:gd name="T59" fmla="*/ 0 h 144"/>
                <a:gd name="T60" fmla="*/ 0 w 88"/>
                <a:gd name="T61" fmla="*/ 0 h 144"/>
                <a:gd name="T62" fmla="*/ 0 w 88"/>
                <a:gd name="T63" fmla="*/ 0 h 144"/>
                <a:gd name="T64" fmla="*/ 0 w 88"/>
                <a:gd name="T65" fmla="*/ 0 h 144"/>
                <a:gd name="T66" fmla="*/ 0 w 88"/>
                <a:gd name="T67" fmla="*/ 0 h 144"/>
                <a:gd name="T68" fmla="*/ 0 w 88"/>
                <a:gd name="T69" fmla="*/ 0 h 144"/>
                <a:gd name="T70" fmla="*/ 0 w 88"/>
                <a:gd name="T71" fmla="*/ 0 h 144"/>
                <a:gd name="T72" fmla="*/ 0 w 88"/>
                <a:gd name="T73" fmla="*/ 0 h 144"/>
                <a:gd name="T74" fmla="*/ 0 w 88"/>
                <a:gd name="T75" fmla="*/ 0 h 144"/>
                <a:gd name="T76" fmla="*/ 0 w 88"/>
                <a:gd name="T77" fmla="*/ 0 h 144"/>
                <a:gd name="T78" fmla="*/ 0 w 88"/>
                <a:gd name="T79" fmla="*/ 0 h 144"/>
                <a:gd name="T80" fmla="*/ 0 w 88"/>
                <a:gd name="T81" fmla="*/ 0 h 144"/>
                <a:gd name="T82" fmla="*/ 0 w 88"/>
                <a:gd name="T83" fmla="*/ 0 h 144"/>
                <a:gd name="T84" fmla="*/ 0 w 88"/>
                <a:gd name="T85" fmla="*/ 0 h 144"/>
                <a:gd name="T86" fmla="*/ 0 w 88"/>
                <a:gd name="T87" fmla="*/ 0 h 144"/>
                <a:gd name="T88" fmla="*/ 0 w 88"/>
                <a:gd name="T89" fmla="*/ 0 h 144"/>
                <a:gd name="T90" fmla="*/ 0 w 88"/>
                <a:gd name="T91" fmla="*/ 0 h 144"/>
                <a:gd name="T92" fmla="*/ 0 w 88"/>
                <a:gd name="T93" fmla="*/ 0 h 144"/>
                <a:gd name="T94" fmla="*/ 0 w 88"/>
                <a:gd name="T95" fmla="*/ 0 h 144"/>
                <a:gd name="T96" fmla="*/ 0 w 88"/>
                <a:gd name="T97" fmla="*/ 0 h 144"/>
                <a:gd name="T98" fmla="*/ 0 w 88"/>
                <a:gd name="T99" fmla="*/ 0 h 144"/>
                <a:gd name="T100" fmla="*/ 0 w 88"/>
                <a:gd name="T101" fmla="*/ 0 h 144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88" h="144">
                  <a:moveTo>
                    <a:pt x="36" y="144"/>
                  </a:moveTo>
                  <a:lnTo>
                    <a:pt x="36" y="143"/>
                  </a:lnTo>
                  <a:lnTo>
                    <a:pt x="35" y="143"/>
                  </a:lnTo>
                  <a:lnTo>
                    <a:pt x="34" y="142"/>
                  </a:lnTo>
                  <a:lnTo>
                    <a:pt x="33" y="142"/>
                  </a:lnTo>
                  <a:lnTo>
                    <a:pt x="33" y="141"/>
                  </a:lnTo>
                  <a:lnTo>
                    <a:pt x="32" y="140"/>
                  </a:lnTo>
                  <a:lnTo>
                    <a:pt x="31" y="140"/>
                  </a:lnTo>
                  <a:lnTo>
                    <a:pt x="30" y="139"/>
                  </a:lnTo>
                  <a:lnTo>
                    <a:pt x="29" y="138"/>
                  </a:lnTo>
                  <a:lnTo>
                    <a:pt x="28" y="137"/>
                  </a:lnTo>
                  <a:lnTo>
                    <a:pt x="27" y="136"/>
                  </a:lnTo>
                  <a:lnTo>
                    <a:pt x="26" y="135"/>
                  </a:lnTo>
                  <a:lnTo>
                    <a:pt x="24" y="133"/>
                  </a:lnTo>
                  <a:lnTo>
                    <a:pt x="23" y="132"/>
                  </a:lnTo>
                  <a:lnTo>
                    <a:pt x="21" y="130"/>
                  </a:lnTo>
                  <a:lnTo>
                    <a:pt x="20" y="128"/>
                  </a:lnTo>
                  <a:lnTo>
                    <a:pt x="18" y="127"/>
                  </a:lnTo>
                  <a:lnTo>
                    <a:pt x="17" y="125"/>
                  </a:lnTo>
                  <a:lnTo>
                    <a:pt x="16" y="124"/>
                  </a:lnTo>
                  <a:lnTo>
                    <a:pt x="15" y="123"/>
                  </a:lnTo>
                  <a:lnTo>
                    <a:pt x="14" y="121"/>
                  </a:lnTo>
                  <a:lnTo>
                    <a:pt x="8" y="109"/>
                  </a:lnTo>
                  <a:lnTo>
                    <a:pt x="6" y="106"/>
                  </a:lnTo>
                  <a:lnTo>
                    <a:pt x="6" y="104"/>
                  </a:lnTo>
                  <a:lnTo>
                    <a:pt x="5" y="103"/>
                  </a:lnTo>
                  <a:lnTo>
                    <a:pt x="4" y="100"/>
                  </a:lnTo>
                  <a:lnTo>
                    <a:pt x="0" y="78"/>
                  </a:lnTo>
                  <a:lnTo>
                    <a:pt x="0" y="76"/>
                  </a:lnTo>
                  <a:lnTo>
                    <a:pt x="0" y="72"/>
                  </a:lnTo>
                  <a:lnTo>
                    <a:pt x="0" y="61"/>
                  </a:lnTo>
                  <a:lnTo>
                    <a:pt x="1" y="58"/>
                  </a:lnTo>
                  <a:lnTo>
                    <a:pt x="1" y="56"/>
                  </a:lnTo>
                  <a:lnTo>
                    <a:pt x="1" y="55"/>
                  </a:lnTo>
                  <a:lnTo>
                    <a:pt x="2" y="51"/>
                  </a:lnTo>
                  <a:lnTo>
                    <a:pt x="8" y="35"/>
                  </a:lnTo>
                  <a:lnTo>
                    <a:pt x="13" y="26"/>
                  </a:lnTo>
                  <a:lnTo>
                    <a:pt x="14" y="23"/>
                  </a:lnTo>
                  <a:lnTo>
                    <a:pt x="15" y="21"/>
                  </a:lnTo>
                  <a:lnTo>
                    <a:pt x="16" y="20"/>
                  </a:lnTo>
                  <a:lnTo>
                    <a:pt x="17" y="19"/>
                  </a:lnTo>
                  <a:lnTo>
                    <a:pt x="18" y="17"/>
                  </a:lnTo>
                  <a:lnTo>
                    <a:pt x="20" y="16"/>
                  </a:lnTo>
                  <a:lnTo>
                    <a:pt x="21" y="15"/>
                  </a:lnTo>
                  <a:lnTo>
                    <a:pt x="21" y="14"/>
                  </a:lnTo>
                  <a:lnTo>
                    <a:pt x="23" y="12"/>
                  </a:lnTo>
                  <a:lnTo>
                    <a:pt x="24" y="11"/>
                  </a:lnTo>
                  <a:lnTo>
                    <a:pt x="25" y="9"/>
                  </a:lnTo>
                  <a:lnTo>
                    <a:pt x="27" y="8"/>
                  </a:lnTo>
                  <a:lnTo>
                    <a:pt x="28" y="7"/>
                  </a:lnTo>
                  <a:lnTo>
                    <a:pt x="29" y="6"/>
                  </a:lnTo>
                  <a:lnTo>
                    <a:pt x="30" y="5"/>
                  </a:lnTo>
                  <a:lnTo>
                    <a:pt x="31" y="5"/>
                  </a:lnTo>
                  <a:lnTo>
                    <a:pt x="32" y="4"/>
                  </a:lnTo>
                  <a:lnTo>
                    <a:pt x="33" y="3"/>
                  </a:lnTo>
                  <a:lnTo>
                    <a:pt x="33" y="2"/>
                  </a:lnTo>
                  <a:lnTo>
                    <a:pt x="34" y="2"/>
                  </a:lnTo>
                  <a:lnTo>
                    <a:pt x="35" y="1"/>
                  </a:lnTo>
                  <a:lnTo>
                    <a:pt x="36" y="1"/>
                  </a:lnTo>
                  <a:lnTo>
                    <a:pt x="36" y="0"/>
                  </a:lnTo>
                  <a:lnTo>
                    <a:pt x="88" y="0"/>
                  </a:lnTo>
                  <a:lnTo>
                    <a:pt x="85" y="0"/>
                  </a:lnTo>
                  <a:lnTo>
                    <a:pt x="83" y="1"/>
                  </a:lnTo>
                  <a:lnTo>
                    <a:pt x="80" y="1"/>
                  </a:lnTo>
                  <a:lnTo>
                    <a:pt x="77" y="1"/>
                  </a:lnTo>
                  <a:lnTo>
                    <a:pt x="74" y="2"/>
                  </a:lnTo>
                  <a:lnTo>
                    <a:pt x="72" y="2"/>
                  </a:lnTo>
                  <a:lnTo>
                    <a:pt x="69" y="3"/>
                  </a:lnTo>
                  <a:lnTo>
                    <a:pt x="66" y="4"/>
                  </a:lnTo>
                  <a:lnTo>
                    <a:pt x="64" y="5"/>
                  </a:lnTo>
                  <a:lnTo>
                    <a:pt x="63" y="5"/>
                  </a:lnTo>
                  <a:lnTo>
                    <a:pt x="61" y="6"/>
                  </a:lnTo>
                  <a:lnTo>
                    <a:pt x="58" y="7"/>
                  </a:lnTo>
                  <a:lnTo>
                    <a:pt x="49" y="12"/>
                  </a:lnTo>
                  <a:lnTo>
                    <a:pt x="48" y="12"/>
                  </a:lnTo>
                  <a:lnTo>
                    <a:pt x="46" y="14"/>
                  </a:lnTo>
                  <a:lnTo>
                    <a:pt x="45" y="15"/>
                  </a:lnTo>
                  <a:lnTo>
                    <a:pt x="44" y="16"/>
                  </a:lnTo>
                  <a:lnTo>
                    <a:pt x="42" y="17"/>
                  </a:lnTo>
                  <a:lnTo>
                    <a:pt x="40" y="19"/>
                  </a:lnTo>
                  <a:lnTo>
                    <a:pt x="39" y="20"/>
                  </a:lnTo>
                  <a:lnTo>
                    <a:pt x="38" y="21"/>
                  </a:lnTo>
                  <a:lnTo>
                    <a:pt x="36" y="23"/>
                  </a:lnTo>
                  <a:lnTo>
                    <a:pt x="34" y="26"/>
                  </a:lnTo>
                  <a:lnTo>
                    <a:pt x="31" y="29"/>
                  </a:lnTo>
                  <a:lnTo>
                    <a:pt x="30" y="30"/>
                  </a:lnTo>
                  <a:lnTo>
                    <a:pt x="29" y="32"/>
                  </a:lnTo>
                  <a:lnTo>
                    <a:pt x="27" y="35"/>
                  </a:lnTo>
                  <a:lnTo>
                    <a:pt x="25" y="38"/>
                  </a:lnTo>
                  <a:lnTo>
                    <a:pt x="24" y="40"/>
                  </a:lnTo>
                  <a:lnTo>
                    <a:pt x="24" y="41"/>
                  </a:lnTo>
                  <a:lnTo>
                    <a:pt x="22" y="45"/>
                  </a:lnTo>
                  <a:lnTo>
                    <a:pt x="18" y="58"/>
                  </a:lnTo>
                  <a:lnTo>
                    <a:pt x="17" y="61"/>
                  </a:lnTo>
                  <a:lnTo>
                    <a:pt x="17" y="65"/>
                  </a:lnTo>
                  <a:lnTo>
                    <a:pt x="17" y="67"/>
                  </a:lnTo>
                  <a:lnTo>
                    <a:pt x="17" y="68"/>
                  </a:lnTo>
                  <a:lnTo>
                    <a:pt x="17" y="72"/>
                  </a:lnTo>
                  <a:lnTo>
                    <a:pt x="17" y="76"/>
                  </a:lnTo>
                  <a:lnTo>
                    <a:pt x="17" y="78"/>
                  </a:lnTo>
                  <a:lnTo>
                    <a:pt x="17" y="79"/>
                  </a:lnTo>
                  <a:lnTo>
                    <a:pt x="17" y="83"/>
                  </a:lnTo>
                  <a:lnTo>
                    <a:pt x="18" y="86"/>
                  </a:lnTo>
                  <a:lnTo>
                    <a:pt x="18" y="88"/>
                  </a:lnTo>
                  <a:lnTo>
                    <a:pt x="19" y="89"/>
                  </a:lnTo>
                  <a:lnTo>
                    <a:pt x="20" y="93"/>
                  </a:lnTo>
                  <a:lnTo>
                    <a:pt x="20" y="94"/>
                  </a:lnTo>
                  <a:lnTo>
                    <a:pt x="21" y="96"/>
                  </a:lnTo>
                  <a:lnTo>
                    <a:pt x="22" y="99"/>
                  </a:lnTo>
                  <a:lnTo>
                    <a:pt x="22" y="100"/>
                  </a:lnTo>
                  <a:lnTo>
                    <a:pt x="24" y="103"/>
                  </a:lnTo>
                  <a:lnTo>
                    <a:pt x="24" y="104"/>
                  </a:lnTo>
                  <a:lnTo>
                    <a:pt x="25" y="106"/>
                  </a:lnTo>
                  <a:lnTo>
                    <a:pt x="27" y="109"/>
                  </a:lnTo>
                  <a:lnTo>
                    <a:pt x="29" y="112"/>
                  </a:lnTo>
                  <a:lnTo>
                    <a:pt x="30" y="114"/>
                  </a:lnTo>
                  <a:lnTo>
                    <a:pt x="31" y="115"/>
                  </a:lnTo>
                  <a:lnTo>
                    <a:pt x="33" y="118"/>
                  </a:lnTo>
                  <a:lnTo>
                    <a:pt x="36" y="121"/>
                  </a:lnTo>
                  <a:lnTo>
                    <a:pt x="38" y="123"/>
                  </a:lnTo>
                  <a:lnTo>
                    <a:pt x="39" y="124"/>
                  </a:lnTo>
                  <a:lnTo>
                    <a:pt x="40" y="125"/>
                  </a:lnTo>
                  <a:lnTo>
                    <a:pt x="42" y="127"/>
                  </a:lnTo>
                  <a:lnTo>
                    <a:pt x="44" y="128"/>
                  </a:lnTo>
                  <a:lnTo>
                    <a:pt x="45" y="130"/>
                  </a:lnTo>
                  <a:lnTo>
                    <a:pt x="46" y="130"/>
                  </a:lnTo>
                  <a:lnTo>
                    <a:pt x="48" y="132"/>
                  </a:lnTo>
                  <a:lnTo>
                    <a:pt x="49" y="132"/>
                  </a:lnTo>
                  <a:lnTo>
                    <a:pt x="51" y="133"/>
                  </a:lnTo>
                  <a:lnTo>
                    <a:pt x="53" y="135"/>
                  </a:lnTo>
                  <a:lnTo>
                    <a:pt x="56" y="136"/>
                  </a:lnTo>
                  <a:lnTo>
                    <a:pt x="64" y="140"/>
                  </a:lnTo>
                  <a:lnTo>
                    <a:pt x="66" y="140"/>
                  </a:lnTo>
                  <a:lnTo>
                    <a:pt x="69" y="141"/>
                  </a:lnTo>
                  <a:lnTo>
                    <a:pt x="71" y="142"/>
                  </a:lnTo>
                  <a:lnTo>
                    <a:pt x="74" y="142"/>
                  </a:lnTo>
                  <a:lnTo>
                    <a:pt x="77" y="143"/>
                  </a:lnTo>
                  <a:lnTo>
                    <a:pt x="80" y="143"/>
                  </a:lnTo>
                  <a:lnTo>
                    <a:pt x="83" y="143"/>
                  </a:lnTo>
                  <a:lnTo>
                    <a:pt x="85" y="144"/>
                  </a:lnTo>
                  <a:lnTo>
                    <a:pt x="88" y="144"/>
                  </a:lnTo>
                </a:path>
              </a:pathLst>
            </a:custGeom>
            <a:solidFill>
              <a:srgbClr val="E86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642" name="未知">
              <a:extLst>
                <a:ext uri="{FF2B5EF4-FFF2-40B4-BE49-F238E27FC236}">
                  <a16:creationId xmlns:a16="http://schemas.microsoft.com/office/drawing/2014/main" id="{6220AE76-214C-1F71-8DA7-71D2C737AB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05" y="276"/>
              <a:ext cx="35" cy="58"/>
            </a:xfrm>
            <a:custGeom>
              <a:avLst/>
              <a:gdLst>
                <a:gd name="T0" fmla="*/ 0 w 89"/>
                <a:gd name="T1" fmla="*/ 0 h 144"/>
                <a:gd name="T2" fmla="*/ 0 w 89"/>
                <a:gd name="T3" fmla="*/ 0 h 144"/>
                <a:gd name="T4" fmla="*/ 0 w 89"/>
                <a:gd name="T5" fmla="*/ 0 h 144"/>
                <a:gd name="T6" fmla="*/ 0 w 89"/>
                <a:gd name="T7" fmla="*/ 0 h 144"/>
                <a:gd name="T8" fmla="*/ 0 w 89"/>
                <a:gd name="T9" fmla="*/ 0 h 144"/>
                <a:gd name="T10" fmla="*/ 0 w 89"/>
                <a:gd name="T11" fmla="*/ 0 h 144"/>
                <a:gd name="T12" fmla="*/ 0 w 89"/>
                <a:gd name="T13" fmla="*/ 0 h 144"/>
                <a:gd name="T14" fmla="*/ 0 w 89"/>
                <a:gd name="T15" fmla="*/ 0 h 144"/>
                <a:gd name="T16" fmla="*/ 0 w 89"/>
                <a:gd name="T17" fmla="*/ 0 h 144"/>
                <a:gd name="T18" fmla="*/ 0 w 89"/>
                <a:gd name="T19" fmla="*/ 0 h 144"/>
                <a:gd name="T20" fmla="*/ 0 w 89"/>
                <a:gd name="T21" fmla="*/ 0 h 144"/>
                <a:gd name="T22" fmla="*/ 0 w 89"/>
                <a:gd name="T23" fmla="*/ 0 h 144"/>
                <a:gd name="T24" fmla="*/ 0 w 89"/>
                <a:gd name="T25" fmla="*/ 0 h 144"/>
                <a:gd name="T26" fmla="*/ 0 w 89"/>
                <a:gd name="T27" fmla="*/ 0 h 144"/>
                <a:gd name="T28" fmla="*/ 0 w 89"/>
                <a:gd name="T29" fmla="*/ 0 h 144"/>
                <a:gd name="T30" fmla="*/ 0 w 89"/>
                <a:gd name="T31" fmla="*/ 0 h 144"/>
                <a:gd name="T32" fmla="*/ 0 w 89"/>
                <a:gd name="T33" fmla="*/ 0 h 144"/>
                <a:gd name="T34" fmla="*/ 0 w 89"/>
                <a:gd name="T35" fmla="*/ 0 h 144"/>
                <a:gd name="T36" fmla="*/ 0 w 89"/>
                <a:gd name="T37" fmla="*/ 0 h 144"/>
                <a:gd name="T38" fmla="*/ 0 w 89"/>
                <a:gd name="T39" fmla="*/ 0 h 144"/>
                <a:gd name="T40" fmla="*/ 0 w 89"/>
                <a:gd name="T41" fmla="*/ 0 h 144"/>
                <a:gd name="T42" fmla="*/ 0 w 89"/>
                <a:gd name="T43" fmla="*/ 0 h 144"/>
                <a:gd name="T44" fmla="*/ 0 w 89"/>
                <a:gd name="T45" fmla="*/ 0 h 144"/>
                <a:gd name="T46" fmla="*/ 0 w 89"/>
                <a:gd name="T47" fmla="*/ 0 h 144"/>
                <a:gd name="T48" fmla="*/ 0 w 89"/>
                <a:gd name="T49" fmla="*/ 0 h 144"/>
                <a:gd name="T50" fmla="*/ 0 w 89"/>
                <a:gd name="T51" fmla="*/ 0 h 144"/>
                <a:gd name="T52" fmla="*/ 0 w 89"/>
                <a:gd name="T53" fmla="*/ 0 h 144"/>
                <a:gd name="T54" fmla="*/ 0 w 89"/>
                <a:gd name="T55" fmla="*/ 0 h 144"/>
                <a:gd name="T56" fmla="*/ 0 w 89"/>
                <a:gd name="T57" fmla="*/ 0 h 144"/>
                <a:gd name="T58" fmla="*/ 0 w 89"/>
                <a:gd name="T59" fmla="*/ 0 h 144"/>
                <a:gd name="T60" fmla="*/ 0 w 89"/>
                <a:gd name="T61" fmla="*/ 0 h 144"/>
                <a:gd name="T62" fmla="*/ 0 w 89"/>
                <a:gd name="T63" fmla="*/ 0 h 144"/>
                <a:gd name="T64" fmla="*/ 0 w 89"/>
                <a:gd name="T65" fmla="*/ 0 h 144"/>
                <a:gd name="T66" fmla="*/ 0 w 89"/>
                <a:gd name="T67" fmla="*/ 0 h 144"/>
                <a:gd name="T68" fmla="*/ 0 w 89"/>
                <a:gd name="T69" fmla="*/ 0 h 144"/>
                <a:gd name="T70" fmla="*/ 0 w 89"/>
                <a:gd name="T71" fmla="*/ 0 h 144"/>
                <a:gd name="T72" fmla="*/ 0 w 89"/>
                <a:gd name="T73" fmla="*/ 0 h 144"/>
                <a:gd name="T74" fmla="*/ 0 w 89"/>
                <a:gd name="T75" fmla="*/ 0 h 144"/>
                <a:gd name="T76" fmla="*/ 0 w 89"/>
                <a:gd name="T77" fmla="*/ 0 h 144"/>
                <a:gd name="T78" fmla="*/ 0 w 89"/>
                <a:gd name="T79" fmla="*/ 0 h 144"/>
                <a:gd name="T80" fmla="*/ 0 w 89"/>
                <a:gd name="T81" fmla="*/ 0 h 144"/>
                <a:gd name="T82" fmla="*/ 0 w 89"/>
                <a:gd name="T83" fmla="*/ 0 h 144"/>
                <a:gd name="T84" fmla="*/ 0 w 89"/>
                <a:gd name="T85" fmla="*/ 0 h 144"/>
                <a:gd name="T86" fmla="*/ 0 w 89"/>
                <a:gd name="T87" fmla="*/ 0 h 144"/>
                <a:gd name="T88" fmla="*/ 0 w 89"/>
                <a:gd name="T89" fmla="*/ 0 h 144"/>
                <a:gd name="T90" fmla="*/ 0 w 89"/>
                <a:gd name="T91" fmla="*/ 0 h 144"/>
                <a:gd name="T92" fmla="*/ 0 w 89"/>
                <a:gd name="T93" fmla="*/ 0 h 144"/>
                <a:gd name="T94" fmla="*/ 0 w 89"/>
                <a:gd name="T95" fmla="*/ 0 h 144"/>
                <a:gd name="T96" fmla="*/ 0 w 89"/>
                <a:gd name="T97" fmla="*/ 0 h 144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89" h="144">
                  <a:moveTo>
                    <a:pt x="0" y="144"/>
                  </a:moveTo>
                  <a:lnTo>
                    <a:pt x="17" y="142"/>
                  </a:lnTo>
                  <a:lnTo>
                    <a:pt x="35" y="135"/>
                  </a:lnTo>
                  <a:lnTo>
                    <a:pt x="38" y="133"/>
                  </a:lnTo>
                  <a:lnTo>
                    <a:pt x="40" y="132"/>
                  </a:lnTo>
                  <a:lnTo>
                    <a:pt x="42" y="130"/>
                  </a:lnTo>
                  <a:lnTo>
                    <a:pt x="43" y="129"/>
                  </a:lnTo>
                  <a:lnTo>
                    <a:pt x="45" y="128"/>
                  </a:lnTo>
                  <a:lnTo>
                    <a:pt x="55" y="118"/>
                  </a:lnTo>
                  <a:lnTo>
                    <a:pt x="57" y="116"/>
                  </a:lnTo>
                  <a:lnTo>
                    <a:pt x="58" y="114"/>
                  </a:lnTo>
                  <a:lnTo>
                    <a:pt x="60" y="112"/>
                  </a:lnTo>
                  <a:lnTo>
                    <a:pt x="61" y="109"/>
                  </a:lnTo>
                  <a:lnTo>
                    <a:pt x="63" y="107"/>
                  </a:lnTo>
                  <a:lnTo>
                    <a:pt x="64" y="105"/>
                  </a:lnTo>
                  <a:lnTo>
                    <a:pt x="65" y="102"/>
                  </a:lnTo>
                  <a:lnTo>
                    <a:pt x="66" y="99"/>
                  </a:lnTo>
                  <a:lnTo>
                    <a:pt x="67" y="99"/>
                  </a:lnTo>
                  <a:lnTo>
                    <a:pt x="68" y="97"/>
                  </a:lnTo>
                  <a:lnTo>
                    <a:pt x="68" y="94"/>
                  </a:lnTo>
                  <a:lnTo>
                    <a:pt x="69" y="92"/>
                  </a:lnTo>
                  <a:lnTo>
                    <a:pt x="72" y="79"/>
                  </a:lnTo>
                  <a:lnTo>
                    <a:pt x="72" y="78"/>
                  </a:lnTo>
                  <a:lnTo>
                    <a:pt x="72" y="75"/>
                  </a:lnTo>
                  <a:lnTo>
                    <a:pt x="72" y="72"/>
                  </a:lnTo>
                  <a:lnTo>
                    <a:pt x="69" y="52"/>
                  </a:lnTo>
                  <a:lnTo>
                    <a:pt x="68" y="50"/>
                  </a:lnTo>
                  <a:lnTo>
                    <a:pt x="68" y="47"/>
                  </a:lnTo>
                  <a:lnTo>
                    <a:pt x="67" y="45"/>
                  </a:lnTo>
                  <a:lnTo>
                    <a:pt x="66" y="45"/>
                  </a:lnTo>
                  <a:lnTo>
                    <a:pt x="65" y="42"/>
                  </a:lnTo>
                  <a:lnTo>
                    <a:pt x="64" y="40"/>
                  </a:lnTo>
                  <a:lnTo>
                    <a:pt x="64" y="39"/>
                  </a:lnTo>
                  <a:lnTo>
                    <a:pt x="63" y="37"/>
                  </a:lnTo>
                  <a:lnTo>
                    <a:pt x="55" y="26"/>
                  </a:lnTo>
                  <a:lnTo>
                    <a:pt x="53" y="23"/>
                  </a:lnTo>
                  <a:lnTo>
                    <a:pt x="51" y="21"/>
                  </a:lnTo>
                  <a:lnTo>
                    <a:pt x="50" y="20"/>
                  </a:lnTo>
                  <a:lnTo>
                    <a:pt x="49" y="19"/>
                  </a:lnTo>
                  <a:lnTo>
                    <a:pt x="47" y="17"/>
                  </a:lnTo>
                  <a:lnTo>
                    <a:pt x="45" y="16"/>
                  </a:lnTo>
                  <a:lnTo>
                    <a:pt x="43" y="15"/>
                  </a:lnTo>
                  <a:lnTo>
                    <a:pt x="42" y="14"/>
                  </a:lnTo>
                  <a:lnTo>
                    <a:pt x="40" y="12"/>
                  </a:lnTo>
                  <a:lnTo>
                    <a:pt x="38" y="11"/>
                  </a:lnTo>
                  <a:lnTo>
                    <a:pt x="35" y="9"/>
                  </a:lnTo>
                  <a:lnTo>
                    <a:pt x="33" y="8"/>
                  </a:lnTo>
                  <a:lnTo>
                    <a:pt x="17" y="2"/>
                  </a:lnTo>
                  <a:lnTo>
                    <a:pt x="14" y="2"/>
                  </a:lnTo>
                  <a:lnTo>
                    <a:pt x="0" y="0"/>
                  </a:lnTo>
                  <a:lnTo>
                    <a:pt x="52" y="0"/>
                  </a:lnTo>
                  <a:lnTo>
                    <a:pt x="53" y="1"/>
                  </a:lnTo>
                  <a:lnTo>
                    <a:pt x="54" y="1"/>
                  </a:lnTo>
                  <a:lnTo>
                    <a:pt x="54" y="2"/>
                  </a:lnTo>
                  <a:lnTo>
                    <a:pt x="55" y="2"/>
                  </a:lnTo>
                  <a:lnTo>
                    <a:pt x="56" y="3"/>
                  </a:lnTo>
                  <a:lnTo>
                    <a:pt x="57" y="4"/>
                  </a:lnTo>
                  <a:lnTo>
                    <a:pt x="58" y="5"/>
                  </a:lnTo>
                  <a:lnTo>
                    <a:pt x="59" y="6"/>
                  </a:lnTo>
                  <a:lnTo>
                    <a:pt x="60" y="7"/>
                  </a:lnTo>
                  <a:lnTo>
                    <a:pt x="62" y="8"/>
                  </a:lnTo>
                  <a:lnTo>
                    <a:pt x="63" y="9"/>
                  </a:lnTo>
                  <a:lnTo>
                    <a:pt x="64" y="11"/>
                  </a:lnTo>
                  <a:lnTo>
                    <a:pt x="66" y="12"/>
                  </a:lnTo>
                  <a:lnTo>
                    <a:pt x="67" y="14"/>
                  </a:lnTo>
                  <a:lnTo>
                    <a:pt x="68" y="15"/>
                  </a:lnTo>
                  <a:lnTo>
                    <a:pt x="69" y="16"/>
                  </a:lnTo>
                  <a:lnTo>
                    <a:pt x="70" y="17"/>
                  </a:lnTo>
                  <a:lnTo>
                    <a:pt x="72" y="19"/>
                  </a:lnTo>
                  <a:lnTo>
                    <a:pt x="72" y="20"/>
                  </a:lnTo>
                  <a:lnTo>
                    <a:pt x="73" y="21"/>
                  </a:lnTo>
                  <a:lnTo>
                    <a:pt x="74" y="23"/>
                  </a:lnTo>
                  <a:lnTo>
                    <a:pt x="76" y="26"/>
                  </a:lnTo>
                  <a:lnTo>
                    <a:pt x="77" y="28"/>
                  </a:lnTo>
                  <a:lnTo>
                    <a:pt x="78" y="30"/>
                  </a:lnTo>
                  <a:lnTo>
                    <a:pt x="80" y="32"/>
                  </a:lnTo>
                  <a:lnTo>
                    <a:pt x="81" y="35"/>
                  </a:lnTo>
                  <a:lnTo>
                    <a:pt x="82" y="37"/>
                  </a:lnTo>
                  <a:lnTo>
                    <a:pt x="82" y="39"/>
                  </a:lnTo>
                  <a:lnTo>
                    <a:pt x="83" y="40"/>
                  </a:lnTo>
                  <a:lnTo>
                    <a:pt x="86" y="50"/>
                  </a:lnTo>
                  <a:lnTo>
                    <a:pt x="87" y="52"/>
                  </a:lnTo>
                  <a:lnTo>
                    <a:pt x="87" y="53"/>
                  </a:lnTo>
                  <a:lnTo>
                    <a:pt x="87" y="55"/>
                  </a:lnTo>
                  <a:lnTo>
                    <a:pt x="88" y="58"/>
                  </a:lnTo>
                  <a:lnTo>
                    <a:pt x="88" y="61"/>
                  </a:lnTo>
                  <a:lnTo>
                    <a:pt x="88" y="64"/>
                  </a:lnTo>
                  <a:lnTo>
                    <a:pt x="89" y="65"/>
                  </a:lnTo>
                  <a:lnTo>
                    <a:pt x="89" y="66"/>
                  </a:lnTo>
                  <a:lnTo>
                    <a:pt x="89" y="69"/>
                  </a:lnTo>
                  <a:lnTo>
                    <a:pt x="89" y="72"/>
                  </a:lnTo>
                  <a:lnTo>
                    <a:pt x="89" y="75"/>
                  </a:lnTo>
                  <a:lnTo>
                    <a:pt x="89" y="78"/>
                  </a:lnTo>
                  <a:lnTo>
                    <a:pt x="89" y="79"/>
                  </a:lnTo>
                  <a:lnTo>
                    <a:pt x="88" y="81"/>
                  </a:lnTo>
                  <a:lnTo>
                    <a:pt x="88" y="83"/>
                  </a:lnTo>
                  <a:lnTo>
                    <a:pt x="88" y="86"/>
                  </a:lnTo>
                  <a:lnTo>
                    <a:pt x="87" y="89"/>
                  </a:lnTo>
                  <a:lnTo>
                    <a:pt x="87" y="92"/>
                  </a:lnTo>
                  <a:lnTo>
                    <a:pt x="86" y="94"/>
                  </a:lnTo>
                  <a:lnTo>
                    <a:pt x="85" y="97"/>
                  </a:lnTo>
                  <a:lnTo>
                    <a:pt x="85" y="99"/>
                  </a:lnTo>
                  <a:lnTo>
                    <a:pt x="84" y="102"/>
                  </a:lnTo>
                  <a:lnTo>
                    <a:pt x="83" y="105"/>
                  </a:lnTo>
                  <a:lnTo>
                    <a:pt x="82" y="105"/>
                  </a:lnTo>
                  <a:lnTo>
                    <a:pt x="82" y="107"/>
                  </a:lnTo>
                  <a:lnTo>
                    <a:pt x="81" y="109"/>
                  </a:lnTo>
                  <a:lnTo>
                    <a:pt x="80" y="112"/>
                  </a:lnTo>
                  <a:lnTo>
                    <a:pt x="78" y="114"/>
                  </a:lnTo>
                  <a:lnTo>
                    <a:pt x="77" y="116"/>
                  </a:lnTo>
                  <a:lnTo>
                    <a:pt x="76" y="118"/>
                  </a:lnTo>
                  <a:lnTo>
                    <a:pt x="76" y="119"/>
                  </a:lnTo>
                  <a:lnTo>
                    <a:pt x="74" y="121"/>
                  </a:lnTo>
                  <a:lnTo>
                    <a:pt x="73" y="123"/>
                  </a:lnTo>
                  <a:lnTo>
                    <a:pt x="72" y="124"/>
                  </a:lnTo>
                  <a:lnTo>
                    <a:pt x="72" y="125"/>
                  </a:lnTo>
                  <a:lnTo>
                    <a:pt x="70" y="127"/>
                  </a:lnTo>
                  <a:lnTo>
                    <a:pt x="69" y="128"/>
                  </a:lnTo>
                  <a:lnTo>
                    <a:pt x="68" y="129"/>
                  </a:lnTo>
                  <a:lnTo>
                    <a:pt x="67" y="130"/>
                  </a:lnTo>
                  <a:lnTo>
                    <a:pt x="66" y="132"/>
                  </a:lnTo>
                  <a:lnTo>
                    <a:pt x="64" y="133"/>
                  </a:lnTo>
                  <a:lnTo>
                    <a:pt x="63" y="135"/>
                  </a:lnTo>
                  <a:lnTo>
                    <a:pt x="62" y="136"/>
                  </a:lnTo>
                  <a:lnTo>
                    <a:pt x="60" y="137"/>
                  </a:lnTo>
                  <a:lnTo>
                    <a:pt x="59" y="138"/>
                  </a:lnTo>
                  <a:lnTo>
                    <a:pt x="58" y="139"/>
                  </a:lnTo>
                  <a:lnTo>
                    <a:pt x="58" y="140"/>
                  </a:lnTo>
                  <a:lnTo>
                    <a:pt x="57" y="140"/>
                  </a:lnTo>
                  <a:lnTo>
                    <a:pt x="56" y="141"/>
                  </a:lnTo>
                  <a:lnTo>
                    <a:pt x="55" y="142"/>
                  </a:lnTo>
                  <a:lnTo>
                    <a:pt x="54" y="142"/>
                  </a:lnTo>
                  <a:lnTo>
                    <a:pt x="54" y="143"/>
                  </a:lnTo>
                  <a:lnTo>
                    <a:pt x="53" y="143"/>
                  </a:lnTo>
                  <a:lnTo>
                    <a:pt x="53" y="144"/>
                  </a:lnTo>
                </a:path>
              </a:pathLst>
            </a:custGeom>
            <a:solidFill>
              <a:srgbClr val="E86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643" name="未知">
              <a:extLst>
                <a:ext uri="{FF2B5EF4-FFF2-40B4-BE49-F238E27FC236}">
                  <a16:creationId xmlns:a16="http://schemas.microsoft.com/office/drawing/2014/main" id="{257B1A3D-FB6A-B8D9-FFD9-ACDDE2A218C3}"/>
                </a:ext>
              </a:extLst>
            </p:cNvPr>
            <p:cNvSpPr>
              <a:spLocks/>
            </p:cNvSpPr>
            <p:nvPr/>
          </p:nvSpPr>
          <p:spPr bwMode="auto">
            <a:xfrm>
              <a:off x="1684" y="269"/>
              <a:ext cx="41" cy="7"/>
            </a:xfrm>
            <a:custGeom>
              <a:avLst/>
              <a:gdLst>
                <a:gd name="T0" fmla="*/ 0 w 104"/>
                <a:gd name="T1" fmla="*/ 0 h 17"/>
                <a:gd name="T2" fmla="*/ 0 w 104"/>
                <a:gd name="T3" fmla="*/ 0 h 17"/>
                <a:gd name="T4" fmla="*/ 0 w 104"/>
                <a:gd name="T5" fmla="*/ 0 h 17"/>
                <a:gd name="T6" fmla="*/ 0 w 104"/>
                <a:gd name="T7" fmla="*/ 0 h 17"/>
                <a:gd name="T8" fmla="*/ 0 w 104"/>
                <a:gd name="T9" fmla="*/ 0 h 17"/>
                <a:gd name="T10" fmla="*/ 0 w 104"/>
                <a:gd name="T11" fmla="*/ 0 h 17"/>
                <a:gd name="T12" fmla="*/ 0 w 104"/>
                <a:gd name="T13" fmla="*/ 0 h 17"/>
                <a:gd name="T14" fmla="*/ 0 w 104"/>
                <a:gd name="T15" fmla="*/ 0 h 17"/>
                <a:gd name="T16" fmla="*/ 0 w 104"/>
                <a:gd name="T17" fmla="*/ 0 h 17"/>
                <a:gd name="T18" fmla="*/ 0 w 104"/>
                <a:gd name="T19" fmla="*/ 0 h 17"/>
                <a:gd name="T20" fmla="*/ 0 w 104"/>
                <a:gd name="T21" fmla="*/ 0 h 17"/>
                <a:gd name="T22" fmla="*/ 0 w 104"/>
                <a:gd name="T23" fmla="*/ 0 h 17"/>
                <a:gd name="T24" fmla="*/ 0 w 104"/>
                <a:gd name="T25" fmla="*/ 0 h 17"/>
                <a:gd name="T26" fmla="*/ 0 w 104"/>
                <a:gd name="T27" fmla="*/ 0 h 17"/>
                <a:gd name="T28" fmla="*/ 0 w 104"/>
                <a:gd name="T29" fmla="*/ 0 h 17"/>
                <a:gd name="T30" fmla="*/ 0 w 104"/>
                <a:gd name="T31" fmla="*/ 0 h 17"/>
                <a:gd name="T32" fmla="*/ 0 w 104"/>
                <a:gd name="T33" fmla="*/ 0 h 17"/>
                <a:gd name="T34" fmla="*/ 0 w 104"/>
                <a:gd name="T35" fmla="*/ 0 h 17"/>
                <a:gd name="T36" fmla="*/ 0 w 104"/>
                <a:gd name="T37" fmla="*/ 0 h 17"/>
                <a:gd name="T38" fmla="*/ 0 w 104"/>
                <a:gd name="T39" fmla="*/ 0 h 17"/>
                <a:gd name="T40" fmla="*/ 0 w 104"/>
                <a:gd name="T41" fmla="*/ 0 h 17"/>
                <a:gd name="T42" fmla="*/ 0 w 104"/>
                <a:gd name="T43" fmla="*/ 0 h 17"/>
                <a:gd name="T44" fmla="*/ 0 w 104"/>
                <a:gd name="T45" fmla="*/ 0 h 17"/>
                <a:gd name="T46" fmla="*/ 0 w 104"/>
                <a:gd name="T47" fmla="*/ 0 h 17"/>
                <a:gd name="T48" fmla="*/ 0 w 104"/>
                <a:gd name="T49" fmla="*/ 0 h 17"/>
                <a:gd name="T50" fmla="*/ 0 w 104"/>
                <a:gd name="T51" fmla="*/ 0 h 17"/>
                <a:gd name="T52" fmla="*/ 0 w 104"/>
                <a:gd name="T53" fmla="*/ 0 h 17"/>
                <a:gd name="T54" fmla="*/ 0 w 104"/>
                <a:gd name="T55" fmla="*/ 0 h 17"/>
                <a:gd name="T56" fmla="*/ 0 w 104"/>
                <a:gd name="T57" fmla="*/ 0 h 17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104" h="17">
                  <a:moveTo>
                    <a:pt x="0" y="17"/>
                  </a:moveTo>
                  <a:lnTo>
                    <a:pt x="0" y="17"/>
                  </a:lnTo>
                  <a:lnTo>
                    <a:pt x="3" y="15"/>
                  </a:lnTo>
                  <a:lnTo>
                    <a:pt x="6" y="13"/>
                  </a:lnTo>
                  <a:lnTo>
                    <a:pt x="9" y="12"/>
                  </a:lnTo>
                  <a:lnTo>
                    <a:pt x="12" y="10"/>
                  </a:lnTo>
                  <a:lnTo>
                    <a:pt x="15" y="8"/>
                  </a:lnTo>
                  <a:lnTo>
                    <a:pt x="18" y="7"/>
                  </a:lnTo>
                  <a:lnTo>
                    <a:pt x="21" y="6"/>
                  </a:lnTo>
                  <a:lnTo>
                    <a:pt x="25" y="5"/>
                  </a:lnTo>
                  <a:lnTo>
                    <a:pt x="38" y="1"/>
                  </a:lnTo>
                  <a:lnTo>
                    <a:pt x="52" y="0"/>
                  </a:lnTo>
                  <a:lnTo>
                    <a:pt x="56" y="0"/>
                  </a:lnTo>
                  <a:lnTo>
                    <a:pt x="59" y="1"/>
                  </a:lnTo>
                  <a:lnTo>
                    <a:pt x="63" y="1"/>
                  </a:lnTo>
                  <a:lnTo>
                    <a:pt x="66" y="1"/>
                  </a:lnTo>
                  <a:lnTo>
                    <a:pt x="70" y="2"/>
                  </a:lnTo>
                  <a:lnTo>
                    <a:pt x="73" y="3"/>
                  </a:lnTo>
                  <a:lnTo>
                    <a:pt x="76" y="4"/>
                  </a:lnTo>
                  <a:lnTo>
                    <a:pt x="80" y="5"/>
                  </a:lnTo>
                  <a:lnTo>
                    <a:pt x="83" y="6"/>
                  </a:lnTo>
                  <a:lnTo>
                    <a:pt x="86" y="7"/>
                  </a:lnTo>
                  <a:lnTo>
                    <a:pt x="89" y="8"/>
                  </a:lnTo>
                  <a:lnTo>
                    <a:pt x="92" y="10"/>
                  </a:lnTo>
                  <a:lnTo>
                    <a:pt x="95" y="12"/>
                  </a:lnTo>
                  <a:lnTo>
                    <a:pt x="98" y="13"/>
                  </a:lnTo>
                  <a:lnTo>
                    <a:pt x="101" y="15"/>
                  </a:lnTo>
                  <a:lnTo>
                    <a:pt x="104" y="17"/>
                  </a:lnTo>
                </a:path>
              </a:pathLst>
            </a:custGeom>
            <a:solidFill>
              <a:srgbClr val="E86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644" name="未知">
              <a:extLst>
                <a:ext uri="{FF2B5EF4-FFF2-40B4-BE49-F238E27FC236}">
                  <a16:creationId xmlns:a16="http://schemas.microsoft.com/office/drawing/2014/main" id="{6EA6B156-63F4-A1AF-8C1E-C831A43EFF9C}"/>
                </a:ext>
              </a:extLst>
            </p:cNvPr>
            <p:cNvSpPr>
              <a:spLocks/>
            </p:cNvSpPr>
            <p:nvPr/>
          </p:nvSpPr>
          <p:spPr bwMode="auto">
            <a:xfrm>
              <a:off x="1676" y="276"/>
              <a:ext cx="57" cy="58"/>
            </a:xfrm>
            <a:custGeom>
              <a:avLst/>
              <a:gdLst>
                <a:gd name="T0" fmla="*/ 0 w 143"/>
                <a:gd name="T1" fmla="*/ 0 h 144"/>
                <a:gd name="T2" fmla="*/ 0 w 143"/>
                <a:gd name="T3" fmla="*/ 0 h 144"/>
                <a:gd name="T4" fmla="*/ 0 w 143"/>
                <a:gd name="T5" fmla="*/ 0 h 144"/>
                <a:gd name="T6" fmla="*/ 0 w 143"/>
                <a:gd name="T7" fmla="*/ 0 h 144"/>
                <a:gd name="T8" fmla="*/ 0 w 143"/>
                <a:gd name="T9" fmla="*/ 0 h 144"/>
                <a:gd name="T10" fmla="*/ 0 w 143"/>
                <a:gd name="T11" fmla="*/ 0 h 144"/>
                <a:gd name="T12" fmla="*/ 0 w 143"/>
                <a:gd name="T13" fmla="*/ 0 h 144"/>
                <a:gd name="T14" fmla="*/ 0 w 143"/>
                <a:gd name="T15" fmla="*/ 0 h 144"/>
                <a:gd name="T16" fmla="*/ 0 w 143"/>
                <a:gd name="T17" fmla="*/ 0 h 144"/>
                <a:gd name="T18" fmla="*/ 0 w 143"/>
                <a:gd name="T19" fmla="*/ 0 h 144"/>
                <a:gd name="T20" fmla="*/ 0 w 143"/>
                <a:gd name="T21" fmla="*/ 0 h 144"/>
                <a:gd name="T22" fmla="*/ 0 w 143"/>
                <a:gd name="T23" fmla="*/ 0 h 144"/>
                <a:gd name="T24" fmla="*/ 0 w 143"/>
                <a:gd name="T25" fmla="*/ 0 h 14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43" h="144">
                  <a:moveTo>
                    <a:pt x="21" y="21"/>
                  </a:moveTo>
                  <a:lnTo>
                    <a:pt x="71" y="0"/>
                  </a:lnTo>
                  <a:lnTo>
                    <a:pt x="74" y="0"/>
                  </a:lnTo>
                  <a:lnTo>
                    <a:pt x="128" y="28"/>
                  </a:lnTo>
                  <a:lnTo>
                    <a:pt x="143" y="72"/>
                  </a:lnTo>
                  <a:lnTo>
                    <a:pt x="143" y="75"/>
                  </a:lnTo>
                  <a:lnTo>
                    <a:pt x="116" y="128"/>
                  </a:lnTo>
                  <a:lnTo>
                    <a:pt x="71" y="144"/>
                  </a:lnTo>
                  <a:lnTo>
                    <a:pt x="68" y="144"/>
                  </a:lnTo>
                  <a:lnTo>
                    <a:pt x="13" y="114"/>
                  </a:lnTo>
                  <a:lnTo>
                    <a:pt x="0" y="72"/>
                  </a:lnTo>
                  <a:lnTo>
                    <a:pt x="0" y="67"/>
                  </a:lnTo>
                  <a:lnTo>
                    <a:pt x="21" y="21"/>
                  </a:lnTo>
                  <a:close/>
                </a:path>
              </a:pathLst>
            </a:custGeom>
            <a:noFill/>
            <a:ln w="635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645" name="未知">
              <a:extLst>
                <a:ext uri="{FF2B5EF4-FFF2-40B4-BE49-F238E27FC236}">
                  <a16:creationId xmlns:a16="http://schemas.microsoft.com/office/drawing/2014/main" id="{9D267B05-445A-AA45-1DAA-1A7B45ADB4EF}"/>
                </a:ext>
              </a:extLst>
            </p:cNvPr>
            <p:cNvSpPr>
              <a:spLocks/>
            </p:cNvSpPr>
            <p:nvPr/>
          </p:nvSpPr>
          <p:spPr bwMode="auto">
            <a:xfrm>
              <a:off x="1669" y="269"/>
              <a:ext cx="71" cy="72"/>
            </a:xfrm>
            <a:custGeom>
              <a:avLst/>
              <a:gdLst>
                <a:gd name="T0" fmla="*/ 0 w 177"/>
                <a:gd name="T1" fmla="*/ 0 h 178"/>
                <a:gd name="T2" fmla="*/ 0 w 177"/>
                <a:gd name="T3" fmla="*/ 0 h 178"/>
                <a:gd name="T4" fmla="*/ 0 w 177"/>
                <a:gd name="T5" fmla="*/ 0 h 178"/>
                <a:gd name="T6" fmla="*/ 0 w 177"/>
                <a:gd name="T7" fmla="*/ 0 h 178"/>
                <a:gd name="T8" fmla="*/ 0 w 177"/>
                <a:gd name="T9" fmla="*/ 0 h 178"/>
                <a:gd name="T10" fmla="*/ 0 w 177"/>
                <a:gd name="T11" fmla="*/ 0 h 178"/>
                <a:gd name="T12" fmla="*/ 0 w 177"/>
                <a:gd name="T13" fmla="*/ 0 h 178"/>
                <a:gd name="T14" fmla="*/ 0 w 177"/>
                <a:gd name="T15" fmla="*/ 0 h 178"/>
                <a:gd name="T16" fmla="*/ 0 w 177"/>
                <a:gd name="T17" fmla="*/ 0 h 178"/>
                <a:gd name="T18" fmla="*/ 0 w 177"/>
                <a:gd name="T19" fmla="*/ 0 h 178"/>
                <a:gd name="T20" fmla="*/ 0 w 177"/>
                <a:gd name="T21" fmla="*/ 0 h 178"/>
                <a:gd name="T22" fmla="*/ 0 w 177"/>
                <a:gd name="T23" fmla="*/ 0 h 178"/>
                <a:gd name="T24" fmla="*/ 0 w 177"/>
                <a:gd name="T25" fmla="*/ 0 h 178"/>
                <a:gd name="T26" fmla="*/ 0 w 177"/>
                <a:gd name="T27" fmla="*/ 0 h 178"/>
                <a:gd name="T28" fmla="*/ 0 w 177"/>
                <a:gd name="T29" fmla="*/ 0 h 178"/>
                <a:gd name="T30" fmla="*/ 0 w 177"/>
                <a:gd name="T31" fmla="*/ 0 h 178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177" h="178">
                  <a:moveTo>
                    <a:pt x="0" y="89"/>
                  </a:moveTo>
                  <a:lnTo>
                    <a:pt x="21" y="147"/>
                  </a:lnTo>
                  <a:lnTo>
                    <a:pt x="74" y="177"/>
                  </a:lnTo>
                  <a:lnTo>
                    <a:pt x="88" y="178"/>
                  </a:lnTo>
                  <a:lnTo>
                    <a:pt x="92" y="178"/>
                  </a:lnTo>
                  <a:lnTo>
                    <a:pt x="148" y="154"/>
                  </a:lnTo>
                  <a:lnTo>
                    <a:pt x="177" y="96"/>
                  </a:lnTo>
                  <a:lnTo>
                    <a:pt x="177" y="89"/>
                  </a:lnTo>
                  <a:lnTo>
                    <a:pt x="177" y="82"/>
                  </a:lnTo>
                  <a:lnTo>
                    <a:pt x="151" y="26"/>
                  </a:lnTo>
                  <a:lnTo>
                    <a:pt x="95" y="1"/>
                  </a:lnTo>
                  <a:lnTo>
                    <a:pt x="88" y="0"/>
                  </a:lnTo>
                  <a:lnTo>
                    <a:pt x="85" y="0"/>
                  </a:lnTo>
                  <a:lnTo>
                    <a:pt x="28" y="24"/>
                  </a:lnTo>
                  <a:lnTo>
                    <a:pt x="0" y="78"/>
                  </a:lnTo>
                  <a:lnTo>
                    <a:pt x="0" y="89"/>
                  </a:lnTo>
                  <a:close/>
                </a:path>
              </a:pathLst>
            </a:custGeom>
            <a:noFill/>
            <a:ln w="635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646" name="未知">
              <a:extLst>
                <a:ext uri="{FF2B5EF4-FFF2-40B4-BE49-F238E27FC236}">
                  <a16:creationId xmlns:a16="http://schemas.microsoft.com/office/drawing/2014/main" id="{99C67D71-6BBE-0BCD-537C-A15628996B5F}"/>
                </a:ext>
              </a:extLst>
            </p:cNvPr>
            <p:cNvSpPr>
              <a:spLocks/>
            </p:cNvSpPr>
            <p:nvPr/>
          </p:nvSpPr>
          <p:spPr bwMode="auto">
            <a:xfrm>
              <a:off x="1695" y="314"/>
              <a:ext cx="20" cy="4"/>
            </a:xfrm>
            <a:custGeom>
              <a:avLst/>
              <a:gdLst>
                <a:gd name="T0" fmla="*/ 0 w 50"/>
                <a:gd name="T1" fmla="*/ 0 h 11"/>
                <a:gd name="T2" fmla="*/ 0 w 50"/>
                <a:gd name="T3" fmla="*/ 0 h 11"/>
                <a:gd name="T4" fmla="*/ 0 w 50"/>
                <a:gd name="T5" fmla="*/ 0 h 11"/>
                <a:gd name="T6" fmla="*/ 0 w 50"/>
                <a:gd name="T7" fmla="*/ 0 h 11"/>
                <a:gd name="T8" fmla="*/ 0 w 50"/>
                <a:gd name="T9" fmla="*/ 0 h 11"/>
                <a:gd name="T10" fmla="*/ 0 w 50"/>
                <a:gd name="T11" fmla="*/ 0 h 11"/>
                <a:gd name="T12" fmla="*/ 0 w 50"/>
                <a:gd name="T13" fmla="*/ 0 h 11"/>
                <a:gd name="T14" fmla="*/ 0 w 50"/>
                <a:gd name="T15" fmla="*/ 0 h 11"/>
                <a:gd name="T16" fmla="*/ 0 w 50"/>
                <a:gd name="T17" fmla="*/ 0 h 11"/>
                <a:gd name="T18" fmla="*/ 0 w 50"/>
                <a:gd name="T19" fmla="*/ 0 h 11"/>
                <a:gd name="T20" fmla="*/ 0 w 50"/>
                <a:gd name="T21" fmla="*/ 0 h 11"/>
                <a:gd name="T22" fmla="*/ 0 w 50"/>
                <a:gd name="T23" fmla="*/ 0 h 11"/>
                <a:gd name="T24" fmla="*/ 0 w 50"/>
                <a:gd name="T25" fmla="*/ 0 h 11"/>
                <a:gd name="T26" fmla="*/ 0 w 50"/>
                <a:gd name="T27" fmla="*/ 0 h 11"/>
                <a:gd name="T28" fmla="*/ 0 w 50"/>
                <a:gd name="T29" fmla="*/ 0 h 11"/>
                <a:gd name="T30" fmla="*/ 0 w 50"/>
                <a:gd name="T31" fmla="*/ 0 h 11"/>
                <a:gd name="T32" fmla="*/ 0 w 50"/>
                <a:gd name="T33" fmla="*/ 0 h 11"/>
                <a:gd name="T34" fmla="*/ 0 w 50"/>
                <a:gd name="T35" fmla="*/ 0 h 11"/>
                <a:gd name="T36" fmla="*/ 0 w 50"/>
                <a:gd name="T37" fmla="*/ 0 h 11"/>
                <a:gd name="T38" fmla="*/ 0 w 50"/>
                <a:gd name="T39" fmla="*/ 0 h 11"/>
                <a:gd name="T40" fmla="*/ 0 w 50"/>
                <a:gd name="T41" fmla="*/ 0 h 11"/>
                <a:gd name="T42" fmla="*/ 0 w 50"/>
                <a:gd name="T43" fmla="*/ 0 h 11"/>
                <a:gd name="T44" fmla="*/ 0 w 50"/>
                <a:gd name="T45" fmla="*/ 0 h 11"/>
                <a:gd name="T46" fmla="*/ 0 w 50"/>
                <a:gd name="T47" fmla="*/ 0 h 11"/>
                <a:gd name="T48" fmla="*/ 0 w 50"/>
                <a:gd name="T49" fmla="*/ 0 h 11"/>
                <a:gd name="T50" fmla="*/ 0 w 50"/>
                <a:gd name="T51" fmla="*/ 0 h 11"/>
                <a:gd name="T52" fmla="*/ 0 w 50"/>
                <a:gd name="T53" fmla="*/ 0 h 11"/>
                <a:gd name="T54" fmla="*/ 0 w 50"/>
                <a:gd name="T55" fmla="*/ 0 h 11"/>
                <a:gd name="T56" fmla="*/ 0 w 50"/>
                <a:gd name="T57" fmla="*/ 0 h 11"/>
                <a:gd name="T58" fmla="*/ 0 w 50"/>
                <a:gd name="T59" fmla="*/ 0 h 11"/>
                <a:gd name="T60" fmla="*/ 0 w 50"/>
                <a:gd name="T61" fmla="*/ 0 h 11"/>
                <a:gd name="T62" fmla="*/ 0 w 50"/>
                <a:gd name="T63" fmla="*/ 0 h 11"/>
                <a:gd name="T64" fmla="*/ 0 w 50"/>
                <a:gd name="T65" fmla="*/ 0 h 11"/>
                <a:gd name="T66" fmla="*/ 0 w 50"/>
                <a:gd name="T67" fmla="*/ 0 h 11"/>
                <a:gd name="T68" fmla="*/ 0 w 50"/>
                <a:gd name="T69" fmla="*/ 0 h 11"/>
                <a:gd name="T70" fmla="*/ 0 w 50"/>
                <a:gd name="T71" fmla="*/ 0 h 11"/>
                <a:gd name="T72" fmla="*/ 0 w 50"/>
                <a:gd name="T73" fmla="*/ 0 h 11"/>
                <a:gd name="T74" fmla="*/ 0 w 50"/>
                <a:gd name="T75" fmla="*/ 0 h 11"/>
                <a:gd name="T76" fmla="*/ 0 w 50"/>
                <a:gd name="T77" fmla="*/ 0 h 11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0" t="0" r="r" b="b"/>
              <a:pathLst>
                <a:path w="50" h="11">
                  <a:moveTo>
                    <a:pt x="25" y="11"/>
                  </a:moveTo>
                  <a:lnTo>
                    <a:pt x="24" y="11"/>
                  </a:lnTo>
                  <a:lnTo>
                    <a:pt x="23" y="11"/>
                  </a:lnTo>
                  <a:lnTo>
                    <a:pt x="20" y="11"/>
                  </a:lnTo>
                  <a:lnTo>
                    <a:pt x="19" y="10"/>
                  </a:lnTo>
                  <a:lnTo>
                    <a:pt x="17" y="10"/>
                  </a:lnTo>
                  <a:lnTo>
                    <a:pt x="16" y="10"/>
                  </a:lnTo>
                  <a:lnTo>
                    <a:pt x="15" y="10"/>
                  </a:lnTo>
                  <a:lnTo>
                    <a:pt x="14" y="9"/>
                  </a:lnTo>
                  <a:lnTo>
                    <a:pt x="13" y="9"/>
                  </a:lnTo>
                  <a:lnTo>
                    <a:pt x="11" y="8"/>
                  </a:lnTo>
                  <a:lnTo>
                    <a:pt x="10" y="8"/>
                  </a:lnTo>
                  <a:lnTo>
                    <a:pt x="9" y="7"/>
                  </a:lnTo>
                  <a:lnTo>
                    <a:pt x="8" y="6"/>
                  </a:lnTo>
                  <a:lnTo>
                    <a:pt x="7" y="6"/>
                  </a:lnTo>
                  <a:lnTo>
                    <a:pt x="5" y="4"/>
                  </a:lnTo>
                  <a:lnTo>
                    <a:pt x="4" y="3"/>
                  </a:lnTo>
                  <a:lnTo>
                    <a:pt x="3" y="2"/>
                  </a:lnTo>
                  <a:lnTo>
                    <a:pt x="2" y="1"/>
                  </a:lnTo>
                  <a:lnTo>
                    <a:pt x="1" y="0"/>
                  </a:lnTo>
                  <a:lnTo>
                    <a:pt x="0" y="0"/>
                  </a:lnTo>
                  <a:lnTo>
                    <a:pt x="50" y="0"/>
                  </a:lnTo>
                  <a:lnTo>
                    <a:pt x="49" y="0"/>
                  </a:lnTo>
                  <a:lnTo>
                    <a:pt x="49" y="1"/>
                  </a:lnTo>
                  <a:lnTo>
                    <a:pt x="48" y="2"/>
                  </a:lnTo>
                  <a:lnTo>
                    <a:pt x="47" y="3"/>
                  </a:lnTo>
                  <a:lnTo>
                    <a:pt x="46" y="4"/>
                  </a:lnTo>
                  <a:lnTo>
                    <a:pt x="45" y="5"/>
                  </a:lnTo>
                  <a:lnTo>
                    <a:pt x="42" y="6"/>
                  </a:lnTo>
                  <a:lnTo>
                    <a:pt x="41" y="7"/>
                  </a:lnTo>
                  <a:lnTo>
                    <a:pt x="40" y="8"/>
                  </a:lnTo>
                  <a:lnTo>
                    <a:pt x="39" y="8"/>
                  </a:lnTo>
                  <a:lnTo>
                    <a:pt x="38" y="9"/>
                  </a:lnTo>
                  <a:lnTo>
                    <a:pt x="37" y="9"/>
                  </a:lnTo>
                  <a:lnTo>
                    <a:pt x="35" y="10"/>
                  </a:lnTo>
                  <a:lnTo>
                    <a:pt x="34" y="10"/>
                  </a:lnTo>
                  <a:lnTo>
                    <a:pt x="33" y="10"/>
                  </a:lnTo>
                  <a:lnTo>
                    <a:pt x="27" y="11"/>
                  </a:lnTo>
                  <a:lnTo>
                    <a:pt x="25" y="11"/>
                  </a:lnTo>
                  <a:close/>
                </a:path>
              </a:pathLst>
            </a:custGeom>
            <a:solidFill>
              <a:srgbClr val="E86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647" name="未知">
              <a:extLst>
                <a:ext uri="{FF2B5EF4-FFF2-40B4-BE49-F238E27FC236}">
                  <a16:creationId xmlns:a16="http://schemas.microsoft.com/office/drawing/2014/main" id="{8E3F5613-C0AE-05D0-4AEF-8D6B2F1D0811}"/>
                </a:ext>
              </a:extLst>
            </p:cNvPr>
            <p:cNvSpPr>
              <a:spLocks/>
            </p:cNvSpPr>
            <p:nvPr/>
          </p:nvSpPr>
          <p:spPr bwMode="auto">
            <a:xfrm>
              <a:off x="1691" y="296"/>
              <a:ext cx="14" cy="18"/>
            </a:xfrm>
            <a:custGeom>
              <a:avLst/>
              <a:gdLst>
                <a:gd name="T0" fmla="*/ 0 w 33"/>
                <a:gd name="T1" fmla="*/ 0 h 44"/>
                <a:gd name="T2" fmla="*/ 0 w 33"/>
                <a:gd name="T3" fmla="*/ 0 h 44"/>
                <a:gd name="T4" fmla="*/ 0 w 33"/>
                <a:gd name="T5" fmla="*/ 0 h 44"/>
                <a:gd name="T6" fmla="*/ 0 w 33"/>
                <a:gd name="T7" fmla="*/ 0 h 44"/>
                <a:gd name="T8" fmla="*/ 0 w 33"/>
                <a:gd name="T9" fmla="*/ 0 h 44"/>
                <a:gd name="T10" fmla="*/ 0 w 33"/>
                <a:gd name="T11" fmla="*/ 0 h 44"/>
                <a:gd name="T12" fmla="*/ 0 w 33"/>
                <a:gd name="T13" fmla="*/ 0 h 44"/>
                <a:gd name="T14" fmla="*/ 0 w 33"/>
                <a:gd name="T15" fmla="*/ 0 h 44"/>
                <a:gd name="T16" fmla="*/ 0 w 33"/>
                <a:gd name="T17" fmla="*/ 0 h 44"/>
                <a:gd name="T18" fmla="*/ 0 w 33"/>
                <a:gd name="T19" fmla="*/ 0 h 44"/>
                <a:gd name="T20" fmla="*/ 0 w 33"/>
                <a:gd name="T21" fmla="*/ 0 h 44"/>
                <a:gd name="T22" fmla="*/ 0 w 33"/>
                <a:gd name="T23" fmla="*/ 0 h 44"/>
                <a:gd name="T24" fmla="*/ 0 w 33"/>
                <a:gd name="T25" fmla="*/ 0 h 44"/>
                <a:gd name="T26" fmla="*/ 0 w 33"/>
                <a:gd name="T27" fmla="*/ 0 h 44"/>
                <a:gd name="T28" fmla="*/ 0 w 33"/>
                <a:gd name="T29" fmla="*/ 0 h 44"/>
                <a:gd name="T30" fmla="*/ 0 w 33"/>
                <a:gd name="T31" fmla="*/ 0 h 44"/>
                <a:gd name="T32" fmla="*/ 0 w 33"/>
                <a:gd name="T33" fmla="*/ 0 h 44"/>
                <a:gd name="T34" fmla="*/ 0 w 33"/>
                <a:gd name="T35" fmla="*/ 0 h 44"/>
                <a:gd name="T36" fmla="*/ 0 w 33"/>
                <a:gd name="T37" fmla="*/ 0 h 44"/>
                <a:gd name="T38" fmla="*/ 0 w 33"/>
                <a:gd name="T39" fmla="*/ 0 h 44"/>
                <a:gd name="T40" fmla="*/ 0 w 33"/>
                <a:gd name="T41" fmla="*/ 0 h 44"/>
                <a:gd name="T42" fmla="*/ 0 w 33"/>
                <a:gd name="T43" fmla="*/ 0 h 44"/>
                <a:gd name="T44" fmla="*/ 0 w 33"/>
                <a:gd name="T45" fmla="*/ 0 h 44"/>
                <a:gd name="T46" fmla="*/ 0 w 33"/>
                <a:gd name="T47" fmla="*/ 0 h 44"/>
                <a:gd name="T48" fmla="*/ 0 w 33"/>
                <a:gd name="T49" fmla="*/ 0 h 44"/>
                <a:gd name="T50" fmla="*/ 0 w 33"/>
                <a:gd name="T51" fmla="*/ 0 h 44"/>
                <a:gd name="T52" fmla="*/ 0 w 33"/>
                <a:gd name="T53" fmla="*/ 0 h 44"/>
                <a:gd name="T54" fmla="*/ 0 w 33"/>
                <a:gd name="T55" fmla="*/ 0 h 44"/>
                <a:gd name="T56" fmla="*/ 0 w 33"/>
                <a:gd name="T57" fmla="*/ 0 h 44"/>
                <a:gd name="T58" fmla="*/ 0 w 33"/>
                <a:gd name="T59" fmla="*/ 0 h 44"/>
                <a:gd name="T60" fmla="*/ 0 w 33"/>
                <a:gd name="T61" fmla="*/ 0 h 44"/>
                <a:gd name="T62" fmla="*/ 0 w 33"/>
                <a:gd name="T63" fmla="*/ 0 h 44"/>
                <a:gd name="T64" fmla="*/ 0 w 33"/>
                <a:gd name="T65" fmla="*/ 0 h 44"/>
                <a:gd name="T66" fmla="*/ 0 w 33"/>
                <a:gd name="T67" fmla="*/ 0 h 44"/>
                <a:gd name="T68" fmla="*/ 0 w 33"/>
                <a:gd name="T69" fmla="*/ 0 h 44"/>
                <a:gd name="T70" fmla="*/ 0 w 33"/>
                <a:gd name="T71" fmla="*/ 0 h 44"/>
                <a:gd name="T72" fmla="*/ 0 w 33"/>
                <a:gd name="T73" fmla="*/ 0 h 44"/>
                <a:gd name="T74" fmla="*/ 0 w 33"/>
                <a:gd name="T75" fmla="*/ 0 h 44"/>
                <a:gd name="T76" fmla="*/ 0 w 33"/>
                <a:gd name="T77" fmla="*/ 0 h 44"/>
                <a:gd name="T78" fmla="*/ 0 w 33"/>
                <a:gd name="T79" fmla="*/ 0 h 44"/>
                <a:gd name="T80" fmla="*/ 0 w 33"/>
                <a:gd name="T81" fmla="*/ 0 h 44"/>
                <a:gd name="T82" fmla="*/ 0 w 33"/>
                <a:gd name="T83" fmla="*/ 0 h 44"/>
                <a:gd name="T84" fmla="*/ 0 w 33"/>
                <a:gd name="T85" fmla="*/ 0 h 44"/>
                <a:gd name="T86" fmla="*/ 0 w 33"/>
                <a:gd name="T87" fmla="*/ 0 h 44"/>
                <a:gd name="T88" fmla="*/ 0 w 33"/>
                <a:gd name="T89" fmla="*/ 0 h 44"/>
                <a:gd name="T90" fmla="*/ 0 w 33"/>
                <a:gd name="T91" fmla="*/ 0 h 44"/>
                <a:gd name="T92" fmla="*/ 0 w 33"/>
                <a:gd name="T93" fmla="*/ 0 h 44"/>
                <a:gd name="T94" fmla="*/ 0 w 33"/>
                <a:gd name="T95" fmla="*/ 0 h 44"/>
                <a:gd name="T96" fmla="*/ 0 w 33"/>
                <a:gd name="T97" fmla="*/ 0 h 44"/>
                <a:gd name="T98" fmla="*/ 0 w 33"/>
                <a:gd name="T99" fmla="*/ 0 h 44"/>
                <a:gd name="T100" fmla="*/ 0 w 33"/>
                <a:gd name="T101" fmla="*/ 0 h 44"/>
                <a:gd name="T102" fmla="*/ 0 w 33"/>
                <a:gd name="T103" fmla="*/ 0 h 44"/>
                <a:gd name="T104" fmla="*/ 0 w 33"/>
                <a:gd name="T105" fmla="*/ 0 h 44"/>
                <a:gd name="T106" fmla="*/ 0 w 33"/>
                <a:gd name="T107" fmla="*/ 0 h 44"/>
                <a:gd name="T108" fmla="*/ 0 w 33"/>
                <a:gd name="T109" fmla="*/ 0 h 44"/>
                <a:gd name="T110" fmla="*/ 0 w 33"/>
                <a:gd name="T111" fmla="*/ 0 h 44"/>
                <a:gd name="T112" fmla="*/ 0 w 33"/>
                <a:gd name="T113" fmla="*/ 0 h 44"/>
                <a:gd name="T114" fmla="*/ 0 w 33"/>
                <a:gd name="T115" fmla="*/ 0 h 44"/>
                <a:gd name="T116" fmla="*/ 0 w 33"/>
                <a:gd name="T117" fmla="*/ 0 h 44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33" h="44">
                  <a:moveTo>
                    <a:pt x="8" y="44"/>
                  </a:moveTo>
                  <a:lnTo>
                    <a:pt x="8" y="44"/>
                  </a:lnTo>
                  <a:lnTo>
                    <a:pt x="8" y="43"/>
                  </a:lnTo>
                  <a:lnTo>
                    <a:pt x="7" y="43"/>
                  </a:lnTo>
                  <a:lnTo>
                    <a:pt x="7" y="42"/>
                  </a:lnTo>
                  <a:lnTo>
                    <a:pt x="6" y="41"/>
                  </a:lnTo>
                  <a:lnTo>
                    <a:pt x="6" y="40"/>
                  </a:lnTo>
                  <a:lnTo>
                    <a:pt x="5" y="40"/>
                  </a:lnTo>
                  <a:lnTo>
                    <a:pt x="5" y="39"/>
                  </a:lnTo>
                  <a:lnTo>
                    <a:pt x="4" y="38"/>
                  </a:lnTo>
                  <a:lnTo>
                    <a:pt x="4" y="37"/>
                  </a:lnTo>
                  <a:lnTo>
                    <a:pt x="3" y="36"/>
                  </a:lnTo>
                  <a:lnTo>
                    <a:pt x="3" y="35"/>
                  </a:lnTo>
                  <a:lnTo>
                    <a:pt x="2" y="34"/>
                  </a:lnTo>
                  <a:lnTo>
                    <a:pt x="2" y="33"/>
                  </a:lnTo>
                  <a:lnTo>
                    <a:pt x="2" y="32"/>
                  </a:lnTo>
                  <a:lnTo>
                    <a:pt x="1" y="31"/>
                  </a:lnTo>
                  <a:lnTo>
                    <a:pt x="1" y="30"/>
                  </a:lnTo>
                  <a:lnTo>
                    <a:pt x="1" y="29"/>
                  </a:lnTo>
                  <a:lnTo>
                    <a:pt x="1" y="27"/>
                  </a:lnTo>
                  <a:lnTo>
                    <a:pt x="0" y="26"/>
                  </a:lnTo>
                  <a:lnTo>
                    <a:pt x="0" y="22"/>
                  </a:lnTo>
                  <a:lnTo>
                    <a:pt x="0" y="21"/>
                  </a:lnTo>
                  <a:lnTo>
                    <a:pt x="0" y="20"/>
                  </a:lnTo>
                  <a:lnTo>
                    <a:pt x="0" y="19"/>
                  </a:lnTo>
                  <a:lnTo>
                    <a:pt x="0" y="18"/>
                  </a:lnTo>
                  <a:lnTo>
                    <a:pt x="1" y="17"/>
                  </a:lnTo>
                  <a:lnTo>
                    <a:pt x="1" y="16"/>
                  </a:lnTo>
                  <a:lnTo>
                    <a:pt x="1" y="14"/>
                  </a:lnTo>
                  <a:lnTo>
                    <a:pt x="1" y="13"/>
                  </a:lnTo>
                  <a:lnTo>
                    <a:pt x="2" y="12"/>
                  </a:lnTo>
                  <a:lnTo>
                    <a:pt x="2" y="11"/>
                  </a:lnTo>
                  <a:lnTo>
                    <a:pt x="3" y="9"/>
                  </a:lnTo>
                  <a:lnTo>
                    <a:pt x="3" y="8"/>
                  </a:lnTo>
                  <a:lnTo>
                    <a:pt x="4" y="7"/>
                  </a:lnTo>
                  <a:lnTo>
                    <a:pt x="4" y="6"/>
                  </a:lnTo>
                  <a:lnTo>
                    <a:pt x="5" y="6"/>
                  </a:lnTo>
                  <a:lnTo>
                    <a:pt x="5" y="5"/>
                  </a:lnTo>
                  <a:lnTo>
                    <a:pt x="5" y="4"/>
                  </a:lnTo>
                  <a:lnTo>
                    <a:pt x="6" y="4"/>
                  </a:lnTo>
                  <a:lnTo>
                    <a:pt x="6" y="3"/>
                  </a:lnTo>
                  <a:lnTo>
                    <a:pt x="7" y="2"/>
                  </a:lnTo>
                  <a:lnTo>
                    <a:pt x="8" y="1"/>
                  </a:lnTo>
                  <a:lnTo>
                    <a:pt x="8" y="0"/>
                  </a:lnTo>
                  <a:lnTo>
                    <a:pt x="33" y="0"/>
                  </a:lnTo>
                  <a:lnTo>
                    <a:pt x="30" y="1"/>
                  </a:lnTo>
                  <a:lnTo>
                    <a:pt x="29" y="1"/>
                  </a:lnTo>
                  <a:lnTo>
                    <a:pt x="28" y="1"/>
                  </a:lnTo>
                  <a:lnTo>
                    <a:pt x="27" y="1"/>
                  </a:lnTo>
                  <a:lnTo>
                    <a:pt x="26" y="1"/>
                  </a:lnTo>
                  <a:lnTo>
                    <a:pt x="26" y="2"/>
                  </a:lnTo>
                  <a:lnTo>
                    <a:pt x="25" y="2"/>
                  </a:lnTo>
                  <a:lnTo>
                    <a:pt x="24" y="2"/>
                  </a:lnTo>
                  <a:lnTo>
                    <a:pt x="23" y="3"/>
                  </a:lnTo>
                  <a:lnTo>
                    <a:pt x="18" y="7"/>
                  </a:lnTo>
                  <a:lnTo>
                    <a:pt x="17" y="8"/>
                  </a:lnTo>
                  <a:lnTo>
                    <a:pt x="16" y="8"/>
                  </a:lnTo>
                  <a:lnTo>
                    <a:pt x="16" y="9"/>
                  </a:lnTo>
                  <a:lnTo>
                    <a:pt x="15" y="11"/>
                  </a:lnTo>
                  <a:lnTo>
                    <a:pt x="14" y="12"/>
                  </a:lnTo>
                  <a:lnTo>
                    <a:pt x="13" y="13"/>
                  </a:lnTo>
                  <a:lnTo>
                    <a:pt x="13" y="14"/>
                  </a:lnTo>
                  <a:lnTo>
                    <a:pt x="13" y="15"/>
                  </a:lnTo>
                  <a:lnTo>
                    <a:pt x="12" y="17"/>
                  </a:lnTo>
                  <a:lnTo>
                    <a:pt x="12" y="18"/>
                  </a:lnTo>
                  <a:lnTo>
                    <a:pt x="12" y="19"/>
                  </a:lnTo>
                  <a:lnTo>
                    <a:pt x="12" y="20"/>
                  </a:lnTo>
                  <a:lnTo>
                    <a:pt x="12" y="21"/>
                  </a:lnTo>
                  <a:lnTo>
                    <a:pt x="12" y="22"/>
                  </a:lnTo>
                  <a:lnTo>
                    <a:pt x="12" y="23"/>
                  </a:lnTo>
                  <a:lnTo>
                    <a:pt x="12" y="24"/>
                  </a:lnTo>
                  <a:lnTo>
                    <a:pt x="12" y="25"/>
                  </a:lnTo>
                  <a:lnTo>
                    <a:pt x="13" y="30"/>
                  </a:lnTo>
                  <a:lnTo>
                    <a:pt x="13" y="31"/>
                  </a:lnTo>
                  <a:lnTo>
                    <a:pt x="14" y="32"/>
                  </a:lnTo>
                  <a:lnTo>
                    <a:pt x="15" y="33"/>
                  </a:lnTo>
                  <a:lnTo>
                    <a:pt x="15" y="34"/>
                  </a:lnTo>
                  <a:lnTo>
                    <a:pt x="16" y="35"/>
                  </a:lnTo>
                  <a:lnTo>
                    <a:pt x="16" y="36"/>
                  </a:lnTo>
                  <a:lnTo>
                    <a:pt x="17" y="36"/>
                  </a:lnTo>
                  <a:lnTo>
                    <a:pt x="18" y="37"/>
                  </a:lnTo>
                  <a:lnTo>
                    <a:pt x="22" y="40"/>
                  </a:lnTo>
                  <a:lnTo>
                    <a:pt x="22" y="41"/>
                  </a:lnTo>
                  <a:lnTo>
                    <a:pt x="23" y="41"/>
                  </a:lnTo>
                  <a:lnTo>
                    <a:pt x="24" y="42"/>
                  </a:lnTo>
                  <a:lnTo>
                    <a:pt x="32" y="44"/>
                  </a:lnTo>
                  <a:lnTo>
                    <a:pt x="33" y="44"/>
                  </a:lnTo>
                </a:path>
              </a:pathLst>
            </a:custGeom>
            <a:solidFill>
              <a:srgbClr val="E86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648" name="未知">
              <a:extLst>
                <a:ext uri="{FF2B5EF4-FFF2-40B4-BE49-F238E27FC236}">
                  <a16:creationId xmlns:a16="http://schemas.microsoft.com/office/drawing/2014/main" id="{FD652A6E-D97F-2847-B000-723D1876946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05" y="296"/>
              <a:ext cx="13" cy="18"/>
            </a:xfrm>
            <a:custGeom>
              <a:avLst/>
              <a:gdLst>
                <a:gd name="T0" fmla="*/ 0 w 33"/>
                <a:gd name="T1" fmla="*/ 0 h 44"/>
                <a:gd name="T2" fmla="*/ 0 w 33"/>
                <a:gd name="T3" fmla="*/ 0 h 44"/>
                <a:gd name="T4" fmla="*/ 0 w 33"/>
                <a:gd name="T5" fmla="*/ 0 h 44"/>
                <a:gd name="T6" fmla="*/ 0 w 33"/>
                <a:gd name="T7" fmla="*/ 0 h 44"/>
                <a:gd name="T8" fmla="*/ 0 w 33"/>
                <a:gd name="T9" fmla="*/ 0 h 44"/>
                <a:gd name="T10" fmla="*/ 0 w 33"/>
                <a:gd name="T11" fmla="*/ 0 h 44"/>
                <a:gd name="T12" fmla="*/ 0 w 33"/>
                <a:gd name="T13" fmla="*/ 0 h 44"/>
                <a:gd name="T14" fmla="*/ 0 w 33"/>
                <a:gd name="T15" fmla="*/ 0 h 44"/>
                <a:gd name="T16" fmla="*/ 0 w 33"/>
                <a:gd name="T17" fmla="*/ 0 h 44"/>
                <a:gd name="T18" fmla="*/ 0 w 33"/>
                <a:gd name="T19" fmla="*/ 0 h 44"/>
                <a:gd name="T20" fmla="*/ 0 w 33"/>
                <a:gd name="T21" fmla="*/ 0 h 44"/>
                <a:gd name="T22" fmla="*/ 0 w 33"/>
                <a:gd name="T23" fmla="*/ 0 h 44"/>
                <a:gd name="T24" fmla="*/ 0 w 33"/>
                <a:gd name="T25" fmla="*/ 0 h 44"/>
                <a:gd name="T26" fmla="*/ 0 w 33"/>
                <a:gd name="T27" fmla="*/ 0 h 44"/>
                <a:gd name="T28" fmla="*/ 0 w 33"/>
                <a:gd name="T29" fmla="*/ 0 h 44"/>
                <a:gd name="T30" fmla="*/ 0 w 33"/>
                <a:gd name="T31" fmla="*/ 0 h 44"/>
                <a:gd name="T32" fmla="*/ 0 w 33"/>
                <a:gd name="T33" fmla="*/ 0 h 44"/>
                <a:gd name="T34" fmla="*/ 0 w 33"/>
                <a:gd name="T35" fmla="*/ 0 h 44"/>
                <a:gd name="T36" fmla="*/ 0 w 33"/>
                <a:gd name="T37" fmla="*/ 0 h 44"/>
                <a:gd name="T38" fmla="*/ 0 w 33"/>
                <a:gd name="T39" fmla="*/ 0 h 44"/>
                <a:gd name="T40" fmla="*/ 0 w 33"/>
                <a:gd name="T41" fmla="*/ 0 h 44"/>
                <a:gd name="T42" fmla="*/ 0 w 33"/>
                <a:gd name="T43" fmla="*/ 0 h 44"/>
                <a:gd name="T44" fmla="*/ 0 w 33"/>
                <a:gd name="T45" fmla="*/ 0 h 44"/>
                <a:gd name="T46" fmla="*/ 0 w 33"/>
                <a:gd name="T47" fmla="*/ 0 h 44"/>
                <a:gd name="T48" fmla="*/ 0 w 33"/>
                <a:gd name="T49" fmla="*/ 0 h 44"/>
                <a:gd name="T50" fmla="*/ 0 w 33"/>
                <a:gd name="T51" fmla="*/ 0 h 44"/>
                <a:gd name="T52" fmla="*/ 0 w 33"/>
                <a:gd name="T53" fmla="*/ 0 h 44"/>
                <a:gd name="T54" fmla="*/ 0 w 33"/>
                <a:gd name="T55" fmla="*/ 0 h 44"/>
                <a:gd name="T56" fmla="*/ 0 w 33"/>
                <a:gd name="T57" fmla="*/ 0 h 44"/>
                <a:gd name="T58" fmla="*/ 0 w 33"/>
                <a:gd name="T59" fmla="*/ 0 h 44"/>
                <a:gd name="T60" fmla="*/ 0 w 33"/>
                <a:gd name="T61" fmla="*/ 0 h 44"/>
                <a:gd name="T62" fmla="*/ 0 w 33"/>
                <a:gd name="T63" fmla="*/ 0 h 44"/>
                <a:gd name="T64" fmla="*/ 0 w 33"/>
                <a:gd name="T65" fmla="*/ 0 h 44"/>
                <a:gd name="T66" fmla="*/ 0 w 33"/>
                <a:gd name="T67" fmla="*/ 0 h 44"/>
                <a:gd name="T68" fmla="*/ 0 w 33"/>
                <a:gd name="T69" fmla="*/ 0 h 44"/>
                <a:gd name="T70" fmla="*/ 0 w 33"/>
                <a:gd name="T71" fmla="*/ 0 h 44"/>
                <a:gd name="T72" fmla="*/ 0 w 33"/>
                <a:gd name="T73" fmla="*/ 0 h 44"/>
                <a:gd name="T74" fmla="*/ 0 w 33"/>
                <a:gd name="T75" fmla="*/ 0 h 44"/>
                <a:gd name="T76" fmla="*/ 0 w 33"/>
                <a:gd name="T77" fmla="*/ 0 h 44"/>
                <a:gd name="T78" fmla="*/ 0 w 33"/>
                <a:gd name="T79" fmla="*/ 0 h 44"/>
                <a:gd name="T80" fmla="*/ 0 w 33"/>
                <a:gd name="T81" fmla="*/ 0 h 44"/>
                <a:gd name="T82" fmla="*/ 0 w 33"/>
                <a:gd name="T83" fmla="*/ 0 h 44"/>
                <a:gd name="T84" fmla="*/ 0 w 33"/>
                <a:gd name="T85" fmla="*/ 0 h 44"/>
                <a:gd name="T86" fmla="*/ 0 w 33"/>
                <a:gd name="T87" fmla="*/ 0 h 44"/>
                <a:gd name="T88" fmla="*/ 0 w 33"/>
                <a:gd name="T89" fmla="*/ 0 h 44"/>
                <a:gd name="T90" fmla="*/ 0 w 33"/>
                <a:gd name="T91" fmla="*/ 0 h 44"/>
                <a:gd name="T92" fmla="*/ 0 w 33"/>
                <a:gd name="T93" fmla="*/ 0 h 44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0" t="0" r="r" b="b"/>
              <a:pathLst>
                <a:path w="33" h="44">
                  <a:moveTo>
                    <a:pt x="0" y="44"/>
                  </a:moveTo>
                  <a:lnTo>
                    <a:pt x="10" y="41"/>
                  </a:lnTo>
                  <a:lnTo>
                    <a:pt x="11" y="41"/>
                  </a:lnTo>
                  <a:lnTo>
                    <a:pt x="14" y="39"/>
                  </a:lnTo>
                  <a:lnTo>
                    <a:pt x="18" y="34"/>
                  </a:lnTo>
                  <a:lnTo>
                    <a:pt x="19" y="33"/>
                  </a:lnTo>
                  <a:lnTo>
                    <a:pt x="20" y="32"/>
                  </a:lnTo>
                  <a:lnTo>
                    <a:pt x="22" y="25"/>
                  </a:lnTo>
                  <a:lnTo>
                    <a:pt x="22" y="24"/>
                  </a:lnTo>
                  <a:lnTo>
                    <a:pt x="22" y="23"/>
                  </a:lnTo>
                  <a:lnTo>
                    <a:pt x="22" y="22"/>
                  </a:lnTo>
                  <a:lnTo>
                    <a:pt x="21" y="17"/>
                  </a:lnTo>
                  <a:lnTo>
                    <a:pt x="14" y="5"/>
                  </a:lnTo>
                  <a:lnTo>
                    <a:pt x="13" y="4"/>
                  </a:lnTo>
                  <a:lnTo>
                    <a:pt x="12" y="4"/>
                  </a:lnTo>
                  <a:lnTo>
                    <a:pt x="12" y="3"/>
                  </a:lnTo>
                  <a:lnTo>
                    <a:pt x="11" y="3"/>
                  </a:lnTo>
                  <a:lnTo>
                    <a:pt x="10" y="3"/>
                  </a:lnTo>
                  <a:lnTo>
                    <a:pt x="0" y="0"/>
                  </a:lnTo>
                  <a:lnTo>
                    <a:pt x="25" y="0"/>
                  </a:lnTo>
                  <a:lnTo>
                    <a:pt x="25" y="1"/>
                  </a:lnTo>
                  <a:lnTo>
                    <a:pt x="26" y="1"/>
                  </a:lnTo>
                  <a:lnTo>
                    <a:pt x="26" y="2"/>
                  </a:lnTo>
                  <a:lnTo>
                    <a:pt x="27" y="2"/>
                  </a:lnTo>
                  <a:lnTo>
                    <a:pt x="27" y="3"/>
                  </a:lnTo>
                  <a:lnTo>
                    <a:pt x="28" y="3"/>
                  </a:lnTo>
                  <a:lnTo>
                    <a:pt x="28" y="4"/>
                  </a:lnTo>
                  <a:lnTo>
                    <a:pt x="29" y="5"/>
                  </a:lnTo>
                  <a:lnTo>
                    <a:pt x="29" y="6"/>
                  </a:lnTo>
                  <a:lnTo>
                    <a:pt x="29" y="7"/>
                  </a:lnTo>
                  <a:lnTo>
                    <a:pt x="30" y="7"/>
                  </a:lnTo>
                  <a:lnTo>
                    <a:pt x="30" y="8"/>
                  </a:lnTo>
                  <a:lnTo>
                    <a:pt x="30" y="9"/>
                  </a:lnTo>
                  <a:lnTo>
                    <a:pt x="31" y="9"/>
                  </a:lnTo>
                  <a:lnTo>
                    <a:pt x="31" y="10"/>
                  </a:lnTo>
                  <a:lnTo>
                    <a:pt x="31" y="11"/>
                  </a:lnTo>
                  <a:lnTo>
                    <a:pt x="32" y="11"/>
                  </a:lnTo>
                  <a:lnTo>
                    <a:pt x="32" y="12"/>
                  </a:lnTo>
                  <a:lnTo>
                    <a:pt x="32" y="13"/>
                  </a:lnTo>
                  <a:lnTo>
                    <a:pt x="32" y="14"/>
                  </a:lnTo>
                  <a:lnTo>
                    <a:pt x="33" y="15"/>
                  </a:lnTo>
                  <a:lnTo>
                    <a:pt x="33" y="16"/>
                  </a:lnTo>
                  <a:lnTo>
                    <a:pt x="33" y="17"/>
                  </a:lnTo>
                  <a:lnTo>
                    <a:pt x="33" y="18"/>
                  </a:lnTo>
                  <a:lnTo>
                    <a:pt x="33" y="19"/>
                  </a:lnTo>
                  <a:lnTo>
                    <a:pt x="33" y="20"/>
                  </a:lnTo>
                  <a:lnTo>
                    <a:pt x="33" y="21"/>
                  </a:lnTo>
                  <a:lnTo>
                    <a:pt x="33" y="22"/>
                  </a:lnTo>
                  <a:lnTo>
                    <a:pt x="33" y="23"/>
                  </a:lnTo>
                  <a:lnTo>
                    <a:pt x="33" y="24"/>
                  </a:lnTo>
                  <a:lnTo>
                    <a:pt x="33" y="25"/>
                  </a:lnTo>
                  <a:lnTo>
                    <a:pt x="33" y="26"/>
                  </a:lnTo>
                  <a:lnTo>
                    <a:pt x="33" y="27"/>
                  </a:lnTo>
                  <a:lnTo>
                    <a:pt x="33" y="28"/>
                  </a:lnTo>
                  <a:lnTo>
                    <a:pt x="33" y="29"/>
                  </a:lnTo>
                  <a:lnTo>
                    <a:pt x="32" y="30"/>
                  </a:lnTo>
                  <a:lnTo>
                    <a:pt x="32" y="31"/>
                  </a:lnTo>
                  <a:lnTo>
                    <a:pt x="32" y="32"/>
                  </a:lnTo>
                  <a:lnTo>
                    <a:pt x="32" y="33"/>
                  </a:lnTo>
                  <a:lnTo>
                    <a:pt x="31" y="33"/>
                  </a:lnTo>
                  <a:lnTo>
                    <a:pt x="31" y="34"/>
                  </a:lnTo>
                  <a:lnTo>
                    <a:pt x="31" y="35"/>
                  </a:lnTo>
                  <a:lnTo>
                    <a:pt x="30" y="35"/>
                  </a:lnTo>
                  <a:lnTo>
                    <a:pt x="30" y="36"/>
                  </a:lnTo>
                  <a:lnTo>
                    <a:pt x="30" y="37"/>
                  </a:lnTo>
                  <a:lnTo>
                    <a:pt x="29" y="37"/>
                  </a:lnTo>
                  <a:lnTo>
                    <a:pt x="29" y="38"/>
                  </a:lnTo>
                  <a:lnTo>
                    <a:pt x="29" y="39"/>
                  </a:lnTo>
                  <a:lnTo>
                    <a:pt x="28" y="40"/>
                  </a:lnTo>
                  <a:lnTo>
                    <a:pt x="28" y="41"/>
                  </a:lnTo>
                  <a:lnTo>
                    <a:pt x="27" y="41"/>
                  </a:lnTo>
                  <a:lnTo>
                    <a:pt x="27" y="42"/>
                  </a:lnTo>
                  <a:lnTo>
                    <a:pt x="26" y="42"/>
                  </a:lnTo>
                  <a:lnTo>
                    <a:pt x="26" y="43"/>
                  </a:lnTo>
                  <a:lnTo>
                    <a:pt x="25" y="44"/>
                  </a:lnTo>
                </a:path>
              </a:pathLst>
            </a:custGeom>
            <a:solidFill>
              <a:srgbClr val="E86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649" name="未知">
              <a:extLst>
                <a:ext uri="{FF2B5EF4-FFF2-40B4-BE49-F238E27FC236}">
                  <a16:creationId xmlns:a16="http://schemas.microsoft.com/office/drawing/2014/main" id="{8F396EC8-9117-985C-2277-A24A012C8A7A}"/>
                </a:ext>
              </a:extLst>
            </p:cNvPr>
            <p:cNvSpPr>
              <a:spLocks/>
            </p:cNvSpPr>
            <p:nvPr/>
          </p:nvSpPr>
          <p:spPr bwMode="auto">
            <a:xfrm>
              <a:off x="1695" y="292"/>
              <a:ext cx="20" cy="4"/>
            </a:xfrm>
            <a:custGeom>
              <a:avLst/>
              <a:gdLst>
                <a:gd name="T0" fmla="*/ 0 w 50"/>
                <a:gd name="T1" fmla="*/ 0 h 11"/>
                <a:gd name="T2" fmla="*/ 0 w 50"/>
                <a:gd name="T3" fmla="*/ 0 h 11"/>
                <a:gd name="T4" fmla="*/ 0 w 50"/>
                <a:gd name="T5" fmla="*/ 0 h 11"/>
                <a:gd name="T6" fmla="*/ 0 w 50"/>
                <a:gd name="T7" fmla="*/ 0 h 11"/>
                <a:gd name="T8" fmla="*/ 0 w 50"/>
                <a:gd name="T9" fmla="*/ 0 h 11"/>
                <a:gd name="T10" fmla="*/ 0 w 50"/>
                <a:gd name="T11" fmla="*/ 0 h 11"/>
                <a:gd name="T12" fmla="*/ 0 w 50"/>
                <a:gd name="T13" fmla="*/ 0 h 11"/>
                <a:gd name="T14" fmla="*/ 0 w 50"/>
                <a:gd name="T15" fmla="*/ 0 h 11"/>
                <a:gd name="T16" fmla="*/ 0 w 50"/>
                <a:gd name="T17" fmla="*/ 0 h 11"/>
                <a:gd name="T18" fmla="*/ 0 w 50"/>
                <a:gd name="T19" fmla="*/ 0 h 11"/>
                <a:gd name="T20" fmla="*/ 0 w 50"/>
                <a:gd name="T21" fmla="*/ 0 h 11"/>
                <a:gd name="T22" fmla="*/ 0 w 50"/>
                <a:gd name="T23" fmla="*/ 0 h 11"/>
                <a:gd name="T24" fmla="*/ 0 w 50"/>
                <a:gd name="T25" fmla="*/ 0 h 11"/>
                <a:gd name="T26" fmla="*/ 0 w 50"/>
                <a:gd name="T27" fmla="*/ 0 h 11"/>
                <a:gd name="T28" fmla="*/ 0 w 50"/>
                <a:gd name="T29" fmla="*/ 0 h 11"/>
                <a:gd name="T30" fmla="*/ 0 w 50"/>
                <a:gd name="T31" fmla="*/ 0 h 11"/>
                <a:gd name="T32" fmla="*/ 0 w 50"/>
                <a:gd name="T33" fmla="*/ 0 h 11"/>
                <a:gd name="T34" fmla="*/ 0 w 50"/>
                <a:gd name="T35" fmla="*/ 0 h 11"/>
                <a:gd name="T36" fmla="*/ 0 w 50"/>
                <a:gd name="T37" fmla="*/ 0 h 11"/>
                <a:gd name="T38" fmla="*/ 0 w 50"/>
                <a:gd name="T39" fmla="*/ 0 h 11"/>
                <a:gd name="T40" fmla="*/ 0 w 50"/>
                <a:gd name="T41" fmla="*/ 0 h 11"/>
                <a:gd name="T42" fmla="*/ 0 w 50"/>
                <a:gd name="T43" fmla="*/ 0 h 11"/>
                <a:gd name="T44" fmla="*/ 0 w 50"/>
                <a:gd name="T45" fmla="*/ 0 h 11"/>
                <a:gd name="T46" fmla="*/ 0 w 50"/>
                <a:gd name="T47" fmla="*/ 0 h 11"/>
                <a:gd name="T48" fmla="*/ 0 w 50"/>
                <a:gd name="T49" fmla="*/ 0 h 11"/>
                <a:gd name="T50" fmla="*/ 0 w 50"/>
                <a:gd name="T51" fmla="*/ 0 h 11"/>
                <a:gd name="T52" fmla="*/ 0 w 50"/>
                <a:gd name="T53" fmla="*/ 0 h 11"/>
                <a:gd name="T54" fmla="*/ 0 w 50"/>
                <a:gd name="T55" fmla="*/ 0 h 11"/>
                <a:gd name="T56" fmla="*/ 0 w 50"/>
                <a:gd name="T57" fmla="*/ 0 h 11"/>
                <a:gd name="T58" fmla="*/ 0 w 50"/>
                <a:gd name="T59" fmla="*/ 0 h 11"/>
                <a:gd name="T60" fmla="*/ 0 w 50"/>
                <a:gd name="T61" fmla="*/ 0 h 11"/>
                <a:gd name="T62" fmla="*/ 0 w 50"/>
                <a:gd name="T63" fmla="*/ 0 h 11"/>
                <a:gd name="T64" fmla="*/ 0 w 50"/>
                <a:gd name="T65" fmla="*/ 0 h 11"/>
                <a:gd name="T66" fmla="*/ 0 w 50"/>
                <a:gd name="T67" fmla="*/ 0 h 11"/>
                <a:gd name="T68" fmla="*/ 0 w 50"/>
                <a:gd name="T69" fmla="*/ 0 h 11"/>
                <a:gd name="T70" fmla="*/ 0 w 50"/>
                <a:gd name="T71" fmla="*/ 0 h 11"/>
                <a:gd name="T72" fmla="*/ 0 w 50"/>
                <a:gd name="T73" fmla="*/ 0 h 11"/>
                <a:gd name="T74" fmla="*/ 0 w 50"/>
                <a:gd name="T75" fmla="*/ 0 h 11"/>
                <a:gd name="T76" fmla="*/ 0 w 50"/>
                <a:gd name="T77" fmla="*/ 0 h 11"/>
                <a:gd name="T78" fmla="*/ 0 w 50"/>
                <a:gd name="T79" fmla="*/ 0 h 11"/>
                <a:gd name="T80" fmla="*/ 0 w 50"/>
                <a:gd name="T81" fmla="*/ 0 h 11"/>
                <a:gd name="T82" fmla="*/ 0 w 50"/>
                <a:gd name="T83" fmla="*/ 0 h 11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50" h="11">
                  <a:moveTo>
                    <a:pt x="0" y="11"/>
                  </a:moveTo>
                  <a:lnTo>
                    <a:pt x="1" y="11"/>
                  </a:lnTo>
                  <a:lnTo>
                    <a:pt x="2" y="10"/>
                  </a:lnTo>
                  <a:lnTo>
                    <a:pt x="3" y="9"/>
                  </a:lnTo>
                  <a:lnTo>
                    <a:pt x="4" y="8"/>
                  </a:lnTo>
                  <a:lnTo>
                    <a:pt x="5" y="7"/>
                  </a:lnTo>
                  <a:lnTo>
                    <a:pt x="6" y="6"/>
                  </a:lnTo>
                  <a:lnTo>
                    <a:pt x="7" y="6"/>
                  </a:lnTo>
                  <a:lnTo>
                    <a:pt x="11" y="3"/>
                  </a:lnTo>
                  <a:lnTo>
                    <a:pt x="13" y="2"/>
                  </a:lnTo>
                  <a:lnTo>
                    <a:pt x="14" y="2"/>
                  </a:lnTo>
                  <a:lnTo>
                    <a:pt x="15" y="2"/>
                  </a:lnTo>
                  <a:lnTo>
                    <a:pt x="16" y="1"/>
                  </a:lnTo>
                  <a:lnTo>
                    <a:pt x="17" y="1"/>
                  </a:lnTo>
                  <a:lnTo>
                    <a:pt x="19" y="1"/>
                  </a:lnTo>
                  <a:lnTo>
                    <a:pt x="20" y="0"/>
                  </a:lnTo>
                  <a:lnTo>
                    <a:pt x="21" y="0"/>
                  </a:lnTo>
                  <a:lnTo>
                    <a:pt x="23" y="0"/>
                  </a:lnTo>
                  <a:lnTo>
                    <a:pt x="24" y="0"/>
                  </a:lnTo>
                  <a:lnTo>
                    <a:pt x="25" y="0"/>
                  </a:lnTo>
                  <a:lnTo>
                    <a:pt x="27" y="0"/>
                  </a:lnTo>
                  <a:lnTo>
                    <a:pt x="28" y="0"/>
                  </a:lnTo>
                  <a:lnTo>
                    <a:pt x="29" y="0"/>
                  </a:lnTo>
                  <a:lnTo>
                    <a:pt x="30" y="0"/>
                  </a:lnTo>
                  <a:lnTo>
                    <a:pt x="32" y="1"/>
                  </a:lnTo>
                  <a:lnTo>
                    <a:pt x="33" y="1"/>
                  </a:lnTo>
                  <a:lnTo>
                    <a:pt x="34" y="1"/>
                  </a:lnTo>
                  <a:lnTo>
                    <a:pt x="35" y="2"/>
                  </a:lnTo>
                  <a:lnTo>
                    <a:pt x="37" y="2"/>
                  </a:lnTo>
                  <a:lnTo>
                    <a:pt x="38" y="2"/>
                  </a:lnTo>
                  <a:lnTo>
                    <a:pt x="39" y="3"/>
                  </a:lnTo>
                  <a:lnTo>
                    <a:pt x="40" y="4"/>
                  </a:lnTo>
                  <a:lnTo>
                    <a:pt x="41" y="4"/>
                  </a:lnTo>
                  <a:lnTo>
                    <a:pt x="42" y="5"/>
                  </a:lnTo>
                  <a:lnTo>
                    <a:pt x="44" y="6"/>
                  </a:lnTo>
                  <a:lnTo>
                    <a:pt x="45" y="6"/>
                  </a:lnTo>
                  <a:lnTo>
                    <a:pt x="46" y="7"/>
                  </a:lnTo>
                  <a:lnTo>
                    <a:pt x="47" y="8"/>
                  </a:lnTo>
                  <a:lnTo>
                    <a:pt x="48" y="9"/>
                  </a:lnTo>
                  <a:lnTo>
                    <a:pt x="49" y="10"/>
                  </a:lnTo>
                  <a:lnTo>
                    <a:pt x="49" y="11"/>
                  </a:lnTo>
                  <a:lnTo>
                    <a:pt x="50" y="11"/>
                  </a:lnTo>
                </a:path>
              </a:pathLst>
            </a:custGeom>
            <a:solidFill>
              <a:srgbClr val="E86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650" name="未知">
              <a:extLst>
                <a:ext uri="{FF2B5EF4-FFF2-40B4-BE49-F238E27FC236}">
                  <a16:creationId xmlns:a16="http://schemas.microsoft.com/office/drawing/2014/main" id="{8224FDA9-6181-6F93-55B1-D7E1161C0379}"/>
                </a:ext>
              </a:extLst>
            </p:cNvPr>
            <p:cNvSpPr>
              <a:spLocks/>
            </p:cNvSpPr>
            <p:nvPr/>
          </p:nvSpPr>
          <p:spPr bwMode="auto">
            <a:xfrm>
              <a:off x="1696" y="296"/>
              <a:ext cx="17" cy="18"/>
            </a:xfrm>
            <a:custGeom>
              <a:avLst/>
              <a:gdLst>
                <a:gd name="T0" fmla="*/ 0 w 43"/>
                <a:gd name="T1" fmla="*/ 0 h 44"/>
                <a:gd name="T2" fmla="*/ 0 w 43"/>
                <a:gd name="T3" fmla="*/ 0 h 44"/>
                <a:gd name="T4" fmla="*/ 0 w 43"/>
                <a:gd name="T5" fmla="*/ 0 h 44"/>
                <a:gd name="T6" fmla="*/ 0 w 43"/>
                <a:gd name="T7" fmla="*/ 0 h 44"/>
                <a:gd name="T8" fmla="*/ 0 w 43"/>
                <a:gd name="T9" fmla="*/ 0 h 44"/>
                <a:gd name="T10" fmla="*/ 0 w 43"/>
                <a:gd name="T11" fmla="*/ 0 h 44"/>
                <a:gd name="T12" fmla="*/ 0 w 43"/>
                <a:gd name="T13" fmla="*/ 0 h 44"/>
                <a:gd name="T14" fmla="*/ 0 w 43"/>
                <a:gd name="T15" fmla="*/ 0 h 44"/>
                <a:gd name="T16" fmla="*/ 0 w 43"/>
                <a:gd name="T17" fmla="*/ 0 h 44"/>
                <a:gd name="T18" fmla="*/ 0 w 43"/>
                <a:gd name="T19" fmla="*/ 0 h 4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3" h="44">
                  <a:moveTo>
                    <a:pt x="6" y="7"/>
                  </a:moveTo>
                  <a:lnTo>
                    <a:pt x="21" y="0"/>
                  </a:lnTo>
                  <a:lnTo>
                    <a:pt x="22" y="0"/>
                  </a:lnTo>
                  <a:lnTo>
                    <a:pt x="43" y="22"/>
                  </a:lnTo>
                  <a:lnTo>
                    <a:pt x="43" y="23"/>
                  </a:lnTo>
                  <a:lnTo>
                    <a:pt x="21" y="44"/>
                  </a:lnTo>
                  <a:lnTo>
                    <a:pt x="20" y="44"/>
                  </a:lnTo>
                  <a:lnTo>
                    <a:pt x="0" y="22"/>
                  </a:lnTo>
                  <a:lnTo>
                    <a:pt x="0" y="20"/>
                  </a:lnTo>
                  <a:lnTo>
                    <a:pt x="6" y="7"/>
                  </a:lnTo>
                  <a:close/>
                </a:path>
              </a:pathLst>
            </a:custGeom>
            <a:noFill/>
            <a:ln w="635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651" name="未知">
              <a:extLst>
                <a:ext uri="{FF2B5EF4-FFF2-40B4-BE49-F238E27FC236}">
                  <a16:creationId xmlns:a16="http://schemas.microsoft.com/office/drawing/2014/main" id="{8EEF3B84-A105-1BF1-B2B1-0870BF471590}"/>
                </a:ext>
              </a:extLst>
            </p:cNvPr>
            <p:cNvSpPr>
              <a:spLocks/>
            </p:cNvSpPr>
            <p:nvPr/>
          </p:nvSpPr>
          <p:spPr bwMode="auto">
            <a:xfrm>
              <a:off x="1691" y="292"/>
              <a:ext cx="27" cy="26"/>
            </a:xfrm>
            <a:custGeom>
              <a:avLst/>
              <a:gdLst>
                <a:gd name="T0" fmla="*/ 0 w 66"/>
                <a:gd name="T1" fmla="*/ 0 h 66"/>
                <a:gd name="T2" fmla="*/ 0 w 66"/>
                <a:gd name="T3" fmla="*/ 0 h 66"/>
                <a:gd name="T4" fmla="*/ 0 w 66"/>
                <a:gd name="T5" fmla="*/ 0 h 66"/>
                <a:gd name="T6" fmla="*/ 0 w 66"/>
                <a:gd name="T7" fmla="*/ 0 h 66"/>
                <a:gd name="T8" fmla="*/ 0 w 66"/>
                <a:gd name="T9" fmla="*/ 0 h 66"/>
                <a:gd name="T10" fmla="*/ 0 w 66"/>
                <a:gd name="T11" fmla="*/ 0 h 66"/>
                <a:gd name="T12" fmla="*/ 0 w 66"/>
                <a:gd name="T13" fmla="*/ 0 h 66"/>
                <a:gd name="T14" fmla="*/ 0 w 66"/>
                <a:gd name="T15" fmla="*/ 0 h 6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66" h="66">
                  <a:moveTo>
                    <a:pt x="0" y="33"/>
                  </a:moveTo>
                  <a:lnTo>
                    <a:pt x="33" y="66"/>
                  </a:lnTo>
                  <a:lnTo>
                    <a:pt x="35" y="66"/>
                  </a:lnTo>
                  <a:lnTo>
                    <a:pt x="66" y="33"/>
                  </a:lnTo>
                  <a:lnTo>
                    <a:pt x="66" y="31"/>
                  </a:lnTo>
                  <a:lnTo>
                    <a:pt x="33" y="0"/>
                  </a:lnTo>
                  <a:lnTo>
                    <a:pt x="32" y="0"/>
                  </a:lnTo>
                  <a:lnTo>
                    <a:pt x="0" y="33"/>
                  </a:lnTo>
                  <a:close/>
                </a:path>
              </a:pathLst>
            </a:custGeom>
            <a:noFill/>
            <a:ln w="635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652" name="未知">
              <a:extLst>
                <a:ext uri="{FF2B5EF4-FFF2-40B4-BE49-F238E27FC236}">
                  <a16:creationId xmlns:a16="http://schemas.microsoft.com/office/drawing/2014/main" id="{05752A1D-B534-C66C-15D5-A044CA0C5FA7}"/>
                </a:ext>
              </a:extLst>
            </p:cNvPr>
            <p:cNvSpPr>
              <a:spLocks/>
            </p:cNvSpPr>
            <p:nvPr/>
          </p:nvSpPr>
          <p:spPr bwMode="auto">
            <a:xfrm>
              <a:off x="1636" y="231"/>
              <a:ext cx="43" cy="45"/>
            </a:xfrm>
            <a:custGeom>
              <a:avLst/>
              <a:gdLst>
                <a:gd name="T0" fmla="*/ 0 w 109"/>
                <a:gd name="T1" fmla="*/ 0 h 112"/>
                <a:gd name="T2" fmla="*/ 0 w 109"/>
                <a:gd name="T3" fmla="*/ 0 h 112"/>
                <a:gd name="T4" fmla="*/ 0 w 109"/>
                <a:gd name="T5" fmla="*/ 0 h 112"/>
                <a:gd name="T6" fmla="*/ 0 w 109"/>
                <a:gd name="T7" fmla="*/ 0 h 112"/>
                <a:gd name="T8" fmla="*/ 0 w 109"/>
                <a:gd name="T9" fmla="*/ 0 h 112"/>
                <a:gd name="T10" fmla="*/ 0 w 109"/>
                <a:gd name="T11" fmla="*/ 0 h 112"/>
                <a:gd name="T12" fmla="*/ 0 w 109"/>
                <a:gd name="T13" fmla="*/ 0 h 112"/>
                <a:gd name="T14" fmla="*/ 0 w 109"/>
                <a:gd name="T15" fmla="*/ 0 h 112"/>
                <a:gd name="T16" fmla="*/ 0 w 109"/>
                <a:gd name="T17" fmla="*/ 0 h 112"/>
                <a:gd name="T18" fmla="*/ 0 w 109"/>
                <a:gd name="T19" fmla="*/ 0 h 112"/>
                <a:gd name="T20" fmla="*/ 0 w 109"/>
                <a:gd name="T21" fmla="*/ 0 h 112"/>
                <a:gd name="T22" fmla="*/ 0 w 109"/>
                <a:gd name="T23" fmla="*/ 0 h 112"/>
                <a:gd name="T24" fmla="*/ 0 w 109"/>
                <a:gd name="T25" fmla="*/ 0 h 112"/>
                <a:gd name="T26" fmla="*/ 0 w 109"/>
                <a:gd name="T27" fmla="*/ 0 h 112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09" h="112">
                  <a:moveTo>
                    <a:pt x="91" y="74"/>
                  </a:moveTo>
                  <a:lnTo>
                    <a:pt x="109" y="112"/>
                  </a:lnTo>
                  <a:lnTo>
                    <a:pt x="91" y="74"/>
                  </a:lnTo>
                  <a:lnTo>
                    <a:pt x="44" y="35"/>
                  </a:lnTo>
                  <a:lnTo>
                    <a:pt x="43" y="35"/>
                  </a:lnTo>
                  <a:lnTo>
                    <a:pt x="43" y="36"/>
                  </a:lnTo>
                  <a:lnTo>
                    <a:pt x="42" y="36"/>
                  </a:lnTo>
                  <a:lnTo>
                    <a:pt x="42" y="37"/>
                  </a:lnTo>
                  <a:lnTo>
                    <a:pt x="0" y="0"/>
                  </a:lnTo>
                  <a:lnTo>
                    <a:pt x="42" y="37"/>
                  </a:lnTo>
                  <a:lnTo>
                    <a:pt x="43" y="38"/>
                  </a:lnTo>
                  <a:lnTo>
                    <a:pt x="83" y="85"/>
                  </a:lnTo>
                  <a:lnTo>
                    <a:pt x="86" y="87"/>
                  </a:lnTo>
                  <a:lnTo>
                    <a:pt x="91" y="74"/>
                  </a:lnTo>
                  <a:close/>
                </a:path>
              </a:pathLst>
            </a:custGeom>
            <a:blipFill dpi="0" rotWithShape="0">
              <a:blip r:embed="rId26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653" name="未知">
              <a:extLst>
                <a:ext uri="{FF2B5EF4-FFF2-40B4-BE49-F238E27FC236}">
                  <a16:creationId xmlns:a16="http://schemas.microsoft.com/office/drawing/2014/main" id="{8BACE6CB-212E-3DB4-FF38-F244EBEB84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666" y="244"/>
              <a:ext cx="26" cy="37"/>
            </a:xfrm>
            <a:custGeom>
              <a:avLst/>
              <a:gdLst>
                <a:gd name="T0" fmla="*/ 0 w 66"/>
                <a:gd name="T1" fmla="*/ 0 h 94"/>
                <a:gd name="T2" fmla="*/ 0 w 66"/>
                <a:gd name="T3" fmla="*/ 0 h 94"/>
                <a:gd name="T4" fmla="*/ 0 w 66"/>
                <a:gd name="T5" fmla="*/ 0 h 94"/>
                <a:gd name="T6" fmla="*/ 0 w 66"/>
                <a:gd name="T7" fmla="*/ 0 h 94"/>
                <a:gd name="T8" fmla="*/ 0 w 66"/>
                <a:gd name="T9" fmla="*/ 0 h 94"/>
                <a:gd name="T10" fmla="*/ 0 w 66"/>
                <a:gd name="T11" fmla="*/ 0 h 94"/>
                <a:gd name="T12" fmla="*/ 0 w 66"/>
                <a:gd name="T13" fmla="*/ 0 h 94"/>
                <a:gd name="T14" fmla="*/ 0 w 66"/>
                <a:gd name="T15" fmla="*/ 0 h 94"/>
                <a:gd name="T16" fmla="*/ 0 w 66"/>
                <a:gd name="T17" fmla="*/ 0 h 94"/>
                <a:gd name="T18" fmla="*/ 0 w 66"/>
                <a:gd name="T19" fmla="*/ 0 h 94"/>
                <a:gd name="T20" fmla="*/ 0 w 66"/>
                <a:gd name="T21" fmla="*/ 0 h 94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66" h="94">
                  <a:moveTo>
                    <a:pt x="21" y="59"/>
                  </a:moveTo>
                  <a:lnTo>
                    <a:pt x="23" y="56"/>
                  </a:lnTo>
                  <a:lnTo>
                    <a:pt x="66" y="94"/>
                  </a:lnTo>
                  <a:lnTo>
                    <a:pt x="23" y="56"/>
                  </a:lnTo>
                  <a:lnTo>
                    <a:pt x="23" y="55"/>
                  </a:lnTo>
                  <a:lnTo>
                    <a:pt x="16" y="42"/>
                  </a:lnTo>
                  <a:lnTo>
                    <a:pt x="11" y="54"/>
                  </a:lnTo>
                  <a:lnTo>
                    <a:pt x="0" y="0"/>
                  </a:lnTo>
                  <a:lnTo>
                    <a:pt x="11" y="54"/>
                  </a:lnTo>
                  <a:lnTo>
                    <a:pt x="20" y="59"/>
                  </a:lnTo>
                  <a:lnTo>
                    <a:pt x="21" y="59"/>
                  </a:lnTo>
                  <a:close/>
                </a:path>
              </a:pathLst>
            </a:custGeom>
            <a:blipFill dpi="0" rotWithShape="0">
              <a:blip r:embed="rId27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654" name="未知">
              <a:extLst>
                <a:ext uri="{FF2B5EF4-FFF2-40B4-BE49-F238E27FC236}">
                  <a16:creationId xmlns:a16="http://schemas.microsoft.com/office/drawing/2014/main" id="{47A548D0-CE3D-837C-38E2-06D834ADCF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653" y="245"/>
              <a:ext cx="22" cy="22"/>
            </a:xfrm>
            <a:custGeom>
              <a:avLst/>
              <a:gdLst>
                <a:gd name="T0" fmla="*/ 0 w 56"/>
                <a:gd name="T1" fmla="*/ 0 h 56"/>
                <a:gd name="T2" fmla="*/ 0 w 56"/>
                <a:gd name="T3" fmla="*/ 0 h 56"/>
                <a:gd name="T4" fmla="*/ 0 w 56"/>
                <a:gd name="T5" fmla="*/ 0 h 56"/>
                <a:gd name="T6" fmla="*/ 0 w 56"/>
                <a:gd name="T7" fmla="*/ 0 h 56"/>
                <a:gd name="T8" fmla="*/ 0 w 56"/>
                <a:gd name="T9" fmla="*/ 0 h 56"/>
                <a:gd name="T10" fmla="*/ 0 w 56"/>
                <a:gd name="T11" fmla="*/ 0 h 56"/>
                <a:gd name="T12" fmla="*/ 0 w 56"/>
                <a:gd name="T13" fmla="*/ 0 h 56"/>
                <a:gd name="T14" fmla="*/ 0 w 56"/>
                <a:gd name="T15" fmla="*/ 0 h 56"/>
                <a:gd name="T16" fmla="*/ 0 w 56"/>
                <a:gd name="T17" fmla="*/ 0 h 56"/>
                <a:gd name="T18" fmla="*/ 0 w 56"/>
                <a:gd name="T19" fmla="*/ 0 h 56"/>
                <a:gd name="T20" fmla="*/ 0 w 56"/>
                <a:gd name="T21" fmla="*/ 0 h 56"/>
                <a:gd name="T22" fmla="*/ 0 w 56"/>
                <a:gd name="T23" fmla="*/ 0 h 56"/>
                <a:gd name="T24" fmla="*/ 0 w 56"/>
                <a:gd name="T25" fmla="*/ 0 h 5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56" h="56">
                  <a:moveTo>
                    <a:pt x="26" y="37"/>
                  </a:moveTo>
                  <a:lnTo>
                    <a:pt x="53" y="56"/>
                  </a:lnTo>
                  <a:lnTo>
                    <a:pt x="54" y="56"/>
                  </a:lnTo>
                  <a:lnTo>
                    <a:pt x="56" y="53"/>
                  </a:lnTo>
                  <a:lnTo>
                    <a:pt x="56" y="52"/>
                  </a:lnTo>
                  <a:lnTo>
                    <a:pt x="15" y="7"/>
                  </a:lnTo>
                  <a:lnTo>
                    <a:pt x="2" y="0"/>
                  </a:lnTo>
                  <a:lnTo>
                    <a:pt x="1" y="0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2"/>
                  </a:lnTo>
                  <a:lnTo>
                    <a:pt x="1" y="3"/>
                  </a:lnTo>
                  <a:lnTo>
                    <a:pt x="26" y="37"/>
                  </a:lnTo>
                  <a:close/>
                </a:path>
              </a:pathLst>
            </a:custGeom>
            <a:noFill/>
            <a:ln w="635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655" name="未知">
              <a:extLst>
                <a:ext uri="{FF2B5EF4-FFF2-40B4-BE49-F238E27FC236}">
                  <a16:creationId xmlns:a16="http://schemas.microsoft.com/office/drawing/2014/main" id="{63E238B2-8AF4-A98E-B1DB-BD58F2213C4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94" y="224"/>
              <a:ext cx="111" cy="111"/>
            </a:xfrm>
            <a:custGeom>
              <a:avLst/>
              <a:gdLst>
                <a:gd name="T0" fmla="*/ 0 w 276"/>
                <a:gd name="T1" fmla="*/ 0 h 276"/>
                <a:gd name="T2" fmla="*/ 0 w 276"/>
                <a:gd name="T3" fmla="*/ 0 h 276"/>
                <a:gd name="T4" fmla="*/ 0 w 276"/>
                <a:gd name="T5" fmla="*/ 0 h 276"/>
                <a:gd name="T6" fmla="*/ 0 w 276"/>
                <a:gd name="T7" fmla="*/ 0 h 276"/>
                <a:gd name="T8" fmla="*/ 0 w 276"/>
                <a:gd name="T9" fmla="*/ 0 h 276"/>
                <a:gd name="T10" fmla="*/ 0 w 276"/>
                <a:gd name="T11" fmla="*/ 0 h 276"/>
                <a:gd name="T12" fmla="*/ 0 w 276"/>
                <a:gd name="T13" fmla="*/ 0 h 276"/>
                <a:gd name="T14" fmla="*/ 0 w 276"/>
                <a:gd name="T15" fmla="*/ 0 h 276"/>
                <a:gd name="T16" fmla="*/ 0 w 276"/>
                <a:gd name="T17" fmla="*/ 0 h 276"/>
                <a:gd name="T18" fmla="*/ 0 w 276"/>
                <a:gd name="T19" fmla="*/ 0 h 276"/>
                <a:gd name="T20" fmla="*/ 0 w 276"/>
                <a:gd name="T21" fmla="*/ 0 h 276"/>
                <a:gd name="T22" fmla="*/ 0 w 276"/>
                <a:gd name="T23" fmla="*/ 0 h 27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276" h="276">
                  <a:moveTo>
                    <a:pt x="36" y="243"/>
                  </a:moveTo>
                  <a:lnTo>
                    <a:pt x="234" y="54"/>
                  </a:lnTo>
                  <a:lnTo>
                    <a:pt x="243" y="35"/>
                  </a:lnTo>
                  <a:lnTo>
                    <a:pt x="276" y="276"/>
                  </a:lnTo>
                  <a:lnTo>
                    <a:pt x="243" y="35"/>
                  </a:lnTo>
                  <a:lnTo>
                    <a:pt x="243" y="33"/>
                  </a:lnTo>
                  <a:lnTo>
                    <a:pt x="232" y="20"/>
                  </a:lnTo>
                  <a:lnTo>
                    <a:pt x="20" y="232"/>
                  </a:lnTo>
                  <a:lnTo>
                    <a:pt x="0" y="0"/>
                  </a:lnTo>
                  <a:lnTo>
                    <a:pt x="20" y="232"/>
                  </a:lnTo>
                  <a:lnTo>
                    <a:pt x="35" y="243"/>
                  </a:lnTo>
                  <a:lnTo>
                    <a:pt x="36" y="243"/>
                  </a:lnTo>
                  <a:close/>
                </a:path>
              </a:pathLst>
            </a:custGeom>
            <a:blipFill dpi="0" rotWithShape="0">
              <a:blip r:embed="rId28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656" name="未知">
              <a:extLst>
                <a:ext uri="{FF2B5EF4-FFF2-40B4-BE49-F238E27FC236}">
                  <a16:creationId xmlns:a16="http://schemas.microsoft.com/office/drawing/2014/main" id="{CC6DE34A-D661-BE36-3E19-D80D6722EB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90" y="220"/>
              <a:ext cx="105" cy="105"/>
            </a:xfrm>
            <a:custGeom>
              <a:avLst/>
              <a:gdLst>
                <a:gd name="T0" fmla="*/ 0 w 262"/>
                <a:gd name="T1" fmla="*/ 0 h 261"/>
                <a:gd name="T2" fmla="*/ 0 w 262"/>
                <a:gd name="T3" fmla="*/ 0 h 261"/>
                <a:gd name="T4" fmla="*/ 0 w 262"/>
                <a:gd name="T5" fmla="*/ 0 h 261"/>
                <a:gd name="T6" fmla="*/ 0 w 262"/>
                <a:gd name="T7" fmla="*/ 0 h 261"/>
                <a:gd name="T8" fmla="*/ 0 w 262"/>
                <a:gd name="T9" fmla="*/ 0 h 261"/>
                <a:gd name="T10" fmla="*/ 0 w 262"/>
                <a:gd name="T11" fmla="*/ 0 h 261"/>
                <a:gd name="T12" fmla="*/ 0 w 262"/>
                <a:gd name="T13" fmla="*/ 0 h 261"/>
                <a:gd name="T14" fmla="*/ 0 w 262"/>
                <a:gd name="T15" fmla="*/ 0 h 261"/>
                <a:gd name="T16" fmla="*/ 0 w 262"/>
                <a:gd name="T17" fmla="*/ 0 h 261"/>
                <a:gd name="T18" fmla="*/ 0 w 262"/>
                <a:gd name="T19" fmla="*/ 0 h 261"/>
                <a:gd name="T20" fmla="*/ 0 w 262"/>
                <a:gd name="T21" fmla="*/ 0 h 261"/>
                <a:gd name="T22" fmla="*/ 0 w 262"/>
                <a:gd name="T23" fmla="*/ 0 h 261"/>
                <a:gd name="T24" fmla="*/ 0 w 262"/>
                <a:gd name="T25" fmla="*/ 0 h 261"/>
                <a:gd name="T26" fmla="*/ 0 w 262"/>
                <a:gd name="T27" fmla="*/ 0 h 261"/>
                <a:gd name="T28" fmla="*/ 0 w 262"/>
                <a:gd name="T29" fmla="*/ 0 h 261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262" h="261">
                  <a:moveTo>
                    <a:pt x="242" y="30"/>
                  </a:moveTo>
                  <a:lnTo>
                    <a:pt x="262" y="261"/>
                  </a:lnTo>
                  <a:lnTo>
                    <a:pt x="242" y="30"/>
                  </a:lnTo>
                  <a:lnTo>
                    <a:pt x="241" y="30"/>
                  </a:lnTo>
                  <a:lnTo>
                    <a:pt x="240" y="30"/>
                  </a:lnTo>
                  <a:lnTo>
                    <a:pt x="238" y="30"/>
                  </a:lnTo>
                  <a:lnTo>
                    <a:pt x="237" y="30"/>
                  </a:lnTo>
                  <a:lnTo>
                    <a:pt x="39" y="218"/>
                  </a:lnTo>
                  <a:lnTo>
                    <a:pt x="30" y="238"/>
                  </a:lnTo>
                  <a:lnTo>
                    <a:pt x="0" y="0"/>
                  </a:lnTo>
                  <a:lnTo>
                    <a:pt x="30" y="238"/>
                  </a:lnTo>
                  <a:lnTo>
                    <a:pt x="30" y="240"/>
                  </a:lnTo>
                  <a:lnTo>
                    <a:pt x="30" y="241"/>
                  </a:lnTo>
                  <a:lnTo>
                    <a:pt x="30" y="242"/>
                  </a:lnTo>
                  <a:lnTo>
                    <a:pt x="242" y="30"/>
                  </a:lnTo>
                  <a:close/>
                </a:path>
              </a:pathLst>
            </a:custGeom>
            <a:blipFill dpi="0" rotWithShape="0">
              <a:blip r:embed="rId10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657" name="未知">
              <a:extLst>
                <a:ext uri="{FF2B5EF4-FFF2-40B4-BE49-F238E27FC236}">
                  <a16:creationId xmlns:a16="http://schemas.microsoft.com/office/drawing/2014/main" id="{40189F34-6F1F-2E69-ABE8-0A1B132244A2}"/>
                </a:ext>
              </a:extLst>
            </p:cNvPr>
            <p:cNvSpPr>
              <a:spLocks/>
            </p:cNvSpPr>
            <p:nvPr/>
          </p:nvSpPr>
          <p:spPr bwMode="auto">
            <a:xfrm>
              <a:off x="1602" y="232"/>
              <a:ext cx="89" cy="89"/>
            </a:xfrm>
            <a:custGeom>
              <a:avLst/>
              <a:gdLst>
                <a:gd name="T0" fmla="*/ 0 w 223"/>
                <a:gd name="T1" fmla="*/ 0 h 223"/>
                <a:gd name="T2" fmla="*/ 0 w 223"/>
                <a:gd name="T3" fmla="*/ 0 h 223"/>
                <a:gd name="T4" fmla="*/ 0 w 223"/>
                <a:gd name="T5" fmla="*/ 0 h 223"/>
                <a:gd name="T6" fmla="*/ 0 w 223"/>
                <a:gd name="T7" fmla="*/ 0 h 223"/>
                <a:gd name="T8" fmla="*/ 0 w 223"/>
                <a:gd name="T9" fmla="*/ 0 h 223"/>
                <a:gd name="T10" fmla="*/ 0 w 223"/>
                <a:gd name="T11" fmla="*/ 0 h 223"/>
                <a:gd name="T12" fmla="*/ 0 w 223"/>
                <a:gd name="T13" fmla="*/ 0 h 223"/>
                <a:gd name="T14" fmla="*/ 0 w 223"/>
                <a:gd name="T15" fmla="*/ 0 h 223"/>
                <a:gd name="T16" fmla="*/ 0 w 223"/>
                <a:gd name="T17" fmla="*/ 0 h 223"/>
                <a:gd name="T18" fmla="*/ 0 w 223"/>
                <a:gd name="T19" fmla="*/ 0 h 223"/>
                <a:gd name="T20" fmla="*/ 0 w 223"/>
                <a:gd name="T21" fmla="*/ 0 h 223"/>
                <a:gd name="T22" fmla="*/ 0 w 223"/>
                <a:gd name="T23" fmla="*/ 0 h 223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223" h="223">
                  <a:moveTo>
                    <a:pt x="4" y="219"/>
                  </a:moveTo>
                  <a:lnTo>
                    <a:pt x="0" y="208"/>
                  </a:lnTo>
                  <a:lnTo>
                    <a:pt x="0" y="206"/>
                  </a:lnTo>
                  <a:lnTo>
                    <a:pt x="188" y="9"/>
                  </a:lnTo>
                  <a:lnTo>
                    <a:pt x="208" y="0"/>
                  </a:lnTo>
                  <a:lnTo>
                    <a:pt x="210" y="0"/>
                  </a:lnTo>
                  <a:lnTo>
                    <a:pt x="223" y="15"/>
                  </a:lnTo>
                  <a:lnTo>
                    <a:pt x="223" y="16"/>
                  </a:lnTo>
                  <a:lnTo>
                    <a:pt x="35" y="214"/>
                  </a:lnTo>
                  <a:lnTo>
                    <a:pt x="15" y="223"/>
                  </a:lnTo>
                  <a:lnTo>
                    <a:pt x="13" y="223"/>
                  </a:lnTo>
                  <a:lnTo>
                    <a:pt x="4" y="219"/>
                  </a:lnTo>
                  <a:close/>
                </a:path>
              </a:pathLst>
            </a:custGeom>
            <a:noFill/>
            <a:ln w="635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658" name="未知">
              <a:extLst>
                <a:ext uri="{FF2B5EF4-FFF2-40B4-BE49-F238E27FC236}">
                  <a16:creationId xmlns:a16="http://schemas.microsoft.com/office/drawing/2014/main" id="{CCD1D13D-2E68-09B4-7AFD-48DDCC499E11}"/>
                </a:ext>
              </a:extLst>
            </p:cNvPr>
            <p:cNvSpPr>
              <a:spLocks/>
            </p:cNvSpPr>
            <p:nvPr/>
          </p:nvSpPr>
          <p:spPr bwMode="auto">
            <a:xfrm>
              <a:off x="1648" y="263"/>
              <a:ext cx="2" cy="23"/>
            </a:xfrm>
            <a:custGeom>
              <a:avLst/>
              <a:gdLst>
                <a:gd name="T0" fmla="*/ 0 w 5"/>
                <a:gd name="T1" fmla="*/ 0 h 57"/>
                <a:gd name="T2" fmla="*/ 0 w 5"/>
                <a:gd name="T3" fmla="*/ 0 h 57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5" h="57">
                  <a:moveTo>
                    <a:pt x="0" y="0"/>
                  </a:moveTo>
                  <a:lnTo>
                    <a:pt x="5" y="57"/>
                  </a:lnTo>
                </a:path>
              </a:pathLst>
            </a:custGeom>
            <a:noFill/>
            <a:ln w="3175" cmpd="sng">
              <a:solidFill>
                <a:srgbClr val="6666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659" name="未知">
              <a:extLst>
                <a:ext uri="{FF2B5EF4-FFF2-40B4-BE49-F238E27FC236}">
                  <a16:creationId xmlns:a16="http://schemas.microsoft.com/office/drawing/2014/main" id="{F71205DD-7D86-1D0B-7AF4-B9BBA3FDAF18}"/>
                </a:ext>
              </a:extLst>
            </p:cNvPr>
            <p:cNvSpPr>
              <a:spLocks/>
            </p:cNvSpPr>
            <p:nvPr/>
          </p:nvSpPr>
          <p:spPr bwMode="auto">
            <a:xfrm>
              <a:off x="1649" y="263"/>
              <a:ext cx="2" cy="23"/>
            </a:xfrm>
            <a:custGeom>
              <a:avLst/>
              <a:gdLst>
                <a:gd name="T0" fmla="*/ 0 w 6"/>
                <a:gd name="T1" fmla="*/ 0 h 57"/>
                <a:gd name="T2" fmla="*/ 0 w 6"/>
                <a:gd name="T3" fmla="*/ 0 h 57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6" h="57">
                  <a:moveTo>
                    <a:pt x="0" y="0"/>
                  </a:moveTo>
                  <a:lnTo>
                    <a:pt x="6" y="57"/>
                  </a:lnTo>
                </a:path>
              </a:pathLst>
            </a:custGeom>
            <a:noFill/>
            <a:ln w="3175" cmpd="sng">
              <a:solidFill>
                <a:srgbClr val="BEBEBE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660" name="未知">
              <a:extLst>
                <a:ext uri="{FF2B5EF4-FFF2-40B4-BE49-F238E27FC236}">
                  <a16:creationId xmlns:a16="http://schemas.microsoft.com/office/drawing/2014/main" id="{9C0A8477-478E-CED3-2D89-B7CEC80EAC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628" y="284"/>
              <a:ext cx="2" cy="23"/>
            </a:xfrm>
            <a:custGeom>
              <a:avLst/>
              <a:gdLst>
                <a:gd name="T0" fmla="*/ 0 w 5"/>
                <a:gd name="T1" fmla="*/ 0 h 57"/>
                <a:gd name="T2" fmla="*/ 0 w 5"/>
                <a:gd name="T3" fmla="*/ 0 h 57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5" h="57">
                  <a:moveTo>
                    <a:pt x="0" y="0"/>
                  </a:moveTo>
                  <a:lnTo>
                    <a:pt x="5" y="57"/>
                  </a:lnTo>
                </a:path>
              </a:pathLst>
            </a:custGeom>
            <a:noFill/>
            <a:ln w="3175" cmpd="sng">
              <a:solidFill>
                <a:srgbClr val="6666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661" name="未知">
              <a:extLst>
                <a:ext uri="{FF2B5EF4-FFF2-40B4-BE49-F238E27FC236}">
                  <a16:creationId xmlns:a16="http://schemas.microsoft.com/office/drawing/2014/main" id="{2388670D-BD26-9660-FC8A-946028080ADC}"/>
                </a:ext>
              </a:extLst>
            </p:cNvPr>
            <p:cNvSpPr>
              <a:spLocks/>
            </p:cNvSpPr>
            <p:nvPr/>
          </p:nvSpPr>
          <p:spPr bwMode="auto">
            <a:xfrm>
              <a:off x="1629" y="284"/>
              <a:ext cx="2" cy="23"/>
            </a:xfrm>
            <a:custGeom>
              <a:avLst/>
              <a:gdLst>
                <a:gd name="T0" fmla="*/ 0 w 5"/>
                <a:gd name="T1" fmla="*/ 0 h 57"/>
                <a:gd name="T2" fmla="*/ 0 w 5"/>
                <a:gd name="T3" fmla="*/ 0 h 57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5" h="57">
                  <a:moveTo>
                    <a:pt x="0" y="0"/>
                  </a:moveTo>
                  <a:lnTo>
                    <a:pt x="5" y="57"/>
                  </a:lnTo>
                </a:path>
              </a:pathLst>
            </a:custGeom>
            <a:noFill/>
            <a:ln w="3175" cmpd="sng">
              <a:solidFill>
                <a:srgbClr val="BEBEBE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662" name="未知">
              <a:extLst>
                <a:ext uri="{FF2B5EF4-FFF2-40B4-BE49-F238E27FC236}">
                  <a16:creationId xmlns:a16="http://schemas.microsoft.com/office/drawing/2014/main" id="{D2B24E45-850F-C9BD-61A4-C4854811801D}"/>
                </a:ext>
              </a:extLst>
            </p:cNvPr>
            <p:cNvSpPr>
              <a:spLocks/>
            </p:cNvSpPr>
            <p:nvPr/>
          </p:nvSpPr>
          <p:spPr bwMode="auto">
            <a:xfrm>
              <a:off x="1617" y="294"/>
              <a:ext cx="3" cy="23"/>
            </a:xfrm>
            <a:custGeom>
              <a:avLst/>
              <a:gdLst>
                <a:gd name="T0" fmla="*/ 0 w 6"/>
                <a:gd name="T1" fmla="*/ 0 h 57"/>
                <a:gd name="T2" fmla="*/ 1 w 6"/>
                <a:gd name="T3" fmla="*/ 0 h 57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6" h="57">
                  <a:moveTo>
                    <a:pt x="0" y="0"/>
                  </a:moveTo>
                  <a:lnTo>
                    <a:pt x="6" y="57"/>
                  </a:lnTo>
                </a:path>
              </a:pathLst>
            </a:custGeom>
            <a:noFill/>
            <a:ln w="3175" cmpd="sng">
              <a:solidFill>
                <a:srgbClr val="6666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663" name="未知">
              <a:extLst>
                <a:ext uri="{FF2B5EF4-FFF2-40B4-BE49-F238E27FC236}">
                  <a16:creationId xmlns:a16="http://schemas.microsoft.com/office/drawing/2014/main" id="{53309494-ABFE-459C-5FD8-9F49B3B7FB0B}"/>
                </a:ext>
              </a:extLst>
            </p:cNvPr>
            <p:cNvSpPr>
              <a:spLocks/>
            </p:cNvSpPr>
            <p:nvPr/>
          </p:nvSpPr>
          <p:spPr bwMode="auto">
            <a:xfrm>
              <a:off x="1619" y="294"/>
              <a:ext cx="2" cy="23"/>
            </a:xfrm>
            <a:custGeom>
              <a:avLst/>
              <a:gdLst>
                <a:gd name="T0" fmla="*/ 0 w 5"/>
                <a:gd name="T1" fmla="*/ 0 h 57"/>
                <a:gd name="T2" fmla="*/ 0 w 5"/>
                <a:gd name="T3" fmla="*/ 0 h 57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5" h="57">
                  <a:moveTo>
                    <a:pt x="0" y="0"/>
                  </a:moveTo>
                  <a:lnTo>
                    <a:pt x="5" y="57"/>
                  </a:lnTo>
                </a:path>
              </a:pathLst>
            </a:custGeom>
            <a:noFill/>
            <a:ln w="3175" cmpd="sng">
              <a:solidFill>
                <a:srgbClr val="BEBEBE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664" name="未知">
              <a:extLst>
                <a:ext uri="{FF2B5EF4-FFF2-40B4-BE49-F238E27FC236}">
                  <a16:creationId xmlns:a16="http://schemas.microsoft.com/office/drawing/2014/main" id="{437B1335-21C8-7487-CF8E-8E6EF9BEA335}"/>
                </a:ext>
              </a:extLst>
            </p:cNvPr>
            <p:cNvSpPr>
              <a:spLocks/>
            </p:cNvSpPr>
            <p:nvPr/>
          </p:nvSpPr>
          <p:spPr bwMode="auto">
            <a:xfrm>
              <a:off x="1638" y="274"/>
              <a:ext cx="2" cy="23"/>
            </a:xfrm>
            <a:custGeom>
              <a:avLst/>
              <a:gdLst>
                <a:gd name="T0" fmla="*/ 0 w 5"/>
                <a:gd name="T1" fmla="*/ 0 h 57"/>
                <a:gd name="T2" fmla="*/ 0 w 5"/>
                <a:gd name="T3" fmla="*/ 0 h 57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5" h="57">
                  <a:moveTo>
                    <a:pt x="0" y="0"/>
                  </a:moveTo>
                  <a:lnTo>
                    <a:pt x="5" y="57"/>
                  </a:lnTo>
                </a:path>
              </a:pathLst>
            </a:custGeom>
            <a:noFill/>
            <a:ln w="3175" cmpd="sng">
              <a:solidFill>
                <a:srgbClr val="6666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665" name="未知">
              <a:extLst>
                <a:ext uri="{FF2B5EF4-FFF2-40B4-BE49-F238E27FC236}">
                  <a16:creationId xmlns:a16="http://schemas.microsoft.com/office/drawing/2014/main" id="{60DF73E5-9D5F-89DA-47BC-1A95101E26C2}"/>
                </a:ext>
              </a:extLst>
            </p:cNvPr>
            <p:cNvSpPr>
              <a:spLocks/>
            </p:cNvSpPr>
            <p:nvPr/>
          </p:nvSpPr>
          <p:spPr bwMode="auto">
            <a:xfrm>
              <a:off x="1639" y="274"/>
              <a:ext cx="2" cy="23"/>
            </a:xfrm>
            <a:custGeom>
              <a:avLst/>
              <a:gdLst>
                <a:gd name="T0" fmla="*/ 0 w 5"/>
                <a:gd name="T1" fmla="*/ 0 h 57"/>
                <a:gd name="T2" fmla="*/ 0 w 5"/>
                <a:gd name="T3" fmla="*/ 0 h 57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5" h="57">
                  <a:moveTo>
                    <a:pt x="0" y="0"/>
                  </a:moveTo>
                  <a:lnTo>
                    <a:pt x="5" y="57"/>
                  </a:lnTo>
                </a:path>
              </a:pathLst>
            </a:custGeom>
            <a:noFill/>
            <a:ln w="3175" cmpd="sng">
              <a:solidFill>
                <a:srgbClr val="BEBEBE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666" name="未知">
              <a:extLst>
                <a:ext uri="{FF2B5EF4-FFF2-40B4-BE49-F238E27FC236}">
                  <a16:creationId xmlns:a16="http://schemas.microsoft.com/office/drawing/2014/main" id="{3A64EE9C-58BC-B0AA-2884-C145A7896DEE}"/>
                </a:ext>
              </a:extLst>
            </p:cNvPr>
            <p:cNvSpPr>
              <a:spLocks/>
            </p:cNvSpPr>
            <p:nvPr/>
          </p:nvSpPr>
          <p:spPr bwMode="auto">
            <a:xfrm>
              <a:off x="1657" y="255"/>
              <a:ext cx="2" cy="22"/>
            </a:xfrm>
            <a:custGeom>
              <a:avLst/>
              <a:gdLst>
                <a:gd name="T0" fmla="*/ 0 w 6"/>
                <a:gd name="T1" fmla="*/ 0 h 56"/>
                <a:gd name="T2" fmla="*/ 0 w 6"/>
                <a:gd name="T3" fmla="*/ 0 h 56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6" h="56">
                  <a:moveTo>
                    <a:pt x="0" y="0"/>
                  </a:moveTo>
                  <a:lnTo>
                    <a:pt x="6" y="56"/>
                  </a:lnTo>
                </a:path>
              </a:pathLst>
            </a:custGeom>
            <a:noFill/>
            <a:ln w="3175" cmpd="sng">
              <a:solidFill>
                <a:srgbClr val="6666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667" name="未知">
              <a:extLst>
                <a:ext uri="{FF2B5EF4-FFF2-40B4-BE49-F238E27FC236}">
                  <a16:creationId xmlns:a16="http://schemas.microsoft.com/office/drawing/2014/main" id="{951FCF79-7E75-0731-70AC-1DCB91071278}"/>
                </a:ext>
              </a:extLst>
            </p:cNvPr>
            <p:cNvSpPr>
              <a:spLocks/>
            </p:cNvSpPr>
            <p:nvPr/>
          </p:nvSpPr>
          <p:spPr bwMode="auto">
            <a:xfrm>
              <a:off x="1658" y="255"/>
              <a:ext cx="2" cy="22"/>
            </a:xfrm>
            <a:custGeom>
              <a:avLst/>
              <a:gdLst>
                <a:gd name="T0" fmla="*/ 0 w 5"/>
                <a:gd name="T1" fmla="*/ 0 h 56"/>
                <a:gd name="T2" fmla="*/ 0 w 5"/>
                <a:gd name="T3" fmla="*/ 0 h 56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5" h="56">
                  <a:moveTo>
                    <a:pt x="0" y="0"/>
                  </a:moveTo>
                  <a:lnTo>
                    <a:pt x="5" y="56"/>
                  </a:lnTo>
                </a:path>
              </a:pathLst>
            </a:custGeom>
            <a:noFill/>
            <a:ln w="3175" cmpd="sng">
              <a:solidFill>
                <a:srgbClr val="BEBEBE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668" name="未知">
              <a:extLst>
                <a:ext uri="{FF2B5EF4-FFF2-40B4-BE49-F238E27FC236}">
                  <a16:creationId xmlns:a16="http://schemas.microsoft.com/office/drawing/2014/main" id="{FE23D036-4FC6-01D3-D9F3-FC5BDFD1B58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08" y="291"/>
              <a:ext cx="251" cy="251"/>
            </a:xfrm>
            <a:custGeom>
              <a:avLst/>
              <a:gdLst>
                <a:gd name="T0" fmla="*/ 0 w 627"/>
                <a:gd name="T1" fmla="*/ 0 h 627"/>
                <a:gd name="T2" fmla="*/ 0 w 627"/>
                <a:gd name="T3" fmla="*/ 0 h 627"/>
                <a:gd name="T4" fmla="*/ 0 w 627"/>
                <a:gd name="T5" fmla="*/ 0 h 627"/>
                <a:gd name="T6" fmla="*/ 0 w 627"/>
                <a:gd name="T7" fmla="*/ 0 h 627"/>
                <a:gd name="T8" fmla="*/ 0 w 627"/>
                <a:gd name="T9" fmla="*/ 0 h 627"/>
                <a:gd name="T10" fmla="*/ 0 w 627"/>
                <a:gd name="T11" fmla="*/ 0 h 627"/>
                <a:gd name="T12" fmla="*/ 0 w 627"/>
                <a:gd name="T13" fmla="*/ 0 h 627"/>
                <a:gd name="T14" fmla="*/ 0 w 627"/>
                <a:gd name="T15" fmla="*/ 0 h 627"/>
                <a:gd name="T16" fmla="*/ 0 w 627"/>
                <a:gd name="T17" fmla="*/ 0 h 627"/>
                <a:gd name="T18" fmla="*/ 0 w 627"/>
                <a:gd name="T19" fmla="*/ 0 h 627"/>
                <a:gd name="T20" fmla="*/ 0 w 627"/>
                <a:gd name="T21" fmla="*/ 0 h 627"/>
                <a:gd name="T22" fmla="*/ 0 w 627"/>
                <a:gd name="T23" fmla="*/ 0 h 627"/>
                <a:gd name="T24" fmla="*/ 0 w 627"/>
                <a:gd name="T25" fmla="*/ 0 h 627"/>
                <a:gd name="T26" fmla="*/ 0 w 627"/>
                <a:gd name="T27" fmla="*/ 0 h 627"/>
                <a:gd name="T28" fmla="*/ 0 w 627"/>
                <a:gd name="T29" fmla="*/ 0 h 627"/>
                <a:gd name="T30" fmla="*/ 0 w 627"/>
                <a:gd name="T31" fmla="*/ 0 h 627"/>
                <a:gd name="T32" fmla="*/ 0 w 627"/>
                <a:gd name="T33" fmla="*/ 0 h 627"/>
                <a:gd name="T34" fmla="*/ 0 w 627"/>
                <a:gd name="T35" fmla="*/ 0 h 6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627" h="627">
                  <a:moveTo>
                    <a:pt x="94" y="547"/>
                  </a:moveTo>
                  <a:lnTo>
                    <a:pt x="535" y="110"/>
                  </a:lnTo>
                  <a:lnTo>
                    <a:pt x="549" y="83"/>
                  </a:lnTo>
                  <a:lnTo>
                    <a:pt x="627" y="627"/>
                  </a:lnTo>
                  <a:lnTo>
                    <a:pt x="549" y="83"/>
                  </a:lnTo>
                  <a:lnTo>
                    <a:pt x="549" y="80"/>
                  </a:lnTo>
                  <a:lnTo>
                    <a:pt x="508" y="34"/>
                  </a:lnTo>
                  <a:lnTo>
                    <a:pt x="498" y="32"/>
                  </a:lnTo>
                  <a:lnTo>
                    <a:pt x="496" y="32"/>
                  </a:lnTo>
                  <a:lnTo>
                    <a:pt x="426" y="89"/>
                  </a:lnTo>
                  <a:lnTo>
                    <a:pt x="34" y="481"/>
                  </a:lnTo>
                  <a:lnTo>
                    <a:pt x="34" y="490"/>
                  </a:lnTo>
                  <a:lnTo>
                    <a:pt x="0" y="0"/>
                  </a:lnTo>
                  <a:lnTo>
                    <a:pt x="34" y="490"/>
                  </a:lnTo>
                  <a:lnTo>
                    <a:pt x="34" y="494"/>
                  </a:lnTo>
                  <a:lnTo>
                    <a:pt x="69" y="545"/>
                  </a:lnTo>
                  <a:lnTo>
                    <a:pt x="90" y="547"/>
                  </a:lnTo>
                  <a:lnTo>
                    <a:pt x="94" y="547"/>
                  </a:lnTo>
                  <a:close/>
                </a:path>
              </a:pathLst>
            </a:custGeom>
            <a:blipFill dpi="0" rotWithShape="0">
              <a:blip r:embed="rId29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669" name="未知">
              <a:extLst>
                <a:ext uri="{FF2B5EF4-FFF2-40B4-BE49-F238E27FC236}">
                  <a16:creationId xmlns:a16="http://schemas.microsoft.com/office/drawing/2014/main" id="{FD045AD8-531B-2D5F-9FD8-676DC7262541}"/>
                </a:ext>
              </a:extLst>
            </p:cNvPr>
            <p:cNvSpPr>
              <a:spLocks/>
            </p:cNvSpPr>
            <p:nvPr/>
          </p:nvSpPr>
          <p:spPr bwMode="auto">
            <a:xfrm>
              <a:off x="1389" y="272"/>
              <a:ext cx="225" cy="225"/>
            </a:xfrm>
            <a:custGeom>
              <a:avLst/>
              <a:gdLst>
                <a:gd name="T0" fmla="*/ 0 w 563"/>
                <a:gd name="T1" fmla="*/ 0 h 563"/>
                <a:gd name="T2" fmla="*/ 0 w 563"/>
                <a:gd name="T3" fmla="*/ 0 h 563"/>
                <a:gd name="T4" fmla="*/ 0 w 563"/>
                <a:gd name="T5" fmla="*/ 0 h 563"/>
                <a:gd name="T6" fmla="*/ 0 w 563"/>
                <a:gd name="T7" fmla="*/ 0 h 563"/>
                <a:gd name="T8" fmla="*/ 0 w 563"/>
                <a:gd name="T9" fmla="*/ 0 h 563"/>
                <a:gd name="T10" fmla="*/ 0 w 563"/>
                <a:gd name="T11" fmla="*/ 0 h 563"/>
                <a:gd name="T12" fmla="*/ 0 w 563"/>
                <a:gd name="T13" fmla="*/ 0 h 563"/>
                <a:gd name="T14" fmla="*/ 0 w 563"/>
                <a:gd name="T15" fmla="*/ 0 h 563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563" h="563">
                  <a:moveTo>
                    <a:pt x="474" y="137"/>
                  </a:moveTo>
                  <a:lnTo>
                    <a:pt x="563" y="563"/>
                  </a:lnTo>
                  <a:lnTo>
                    <a:pt x="474" y="137"/>
                  </a:lnTo>
                  <a:lnTo>
                    <a:pt x="95" y="500"/>
                  </a:lnTo>
                  <a:lnTo>
                    <a:pt x="82" y="529"/>
                  </a:lnTo>
                  <a:lnTo>
                    <a:pt x="0" y="0"/>
                  </a:lnTo>
                  <a:lnTo>
                    <a:pt x="82" y="529"/>
                  </a:lnTo>
                  <a:lnTo>
                    <a:pt x="474" y="137"/>
                  </a:lnTo>
                  <a:close/>
                </a:path>
              </a:pathLst>
            </a:custGeom>
            <a:blipFill dpi="0" rotWithShape="0">
              <a:blip r:embed="rId30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670" name="未知">
              <a:extLst>
                <a:ext uri="{FF2B5EF4-FFF2-40B4-BE49-F238E27FC236}">
                  <a16:creationId xmlns:a16="http://schemas.microsoft.com/office/drawing/2014/main" id="{44CA43F5-1D99-3CC1-1C64-ADD9D4FE4A8E}"/>
                </a:ext>
              </a:extLst>
            </p:cNvPr>
            <p:cNvSpPr>
              <a:spLocks/>
            </p:cNvSpPr>
            <p:nvPr/>
          </p:nvSpPr>
          <p:spPr bwMode="auto">
            <a:xfrm>
              <a:off x="1594" y="278"/>
              <a:ext cx="101" cy="101"/>
            </a:xfrm>
            <a:custGeom>
              <a:avLst/>
              <a:gdLst>
                <a:gd name="T0" fmla="*/ 0 w 253"/>
                <a:gd name="T1" fmla="*/ 0 h 253"/>
                <a:gd name="T2" fmla="*/ 0 w 253"/>
                <a:gd name="T3" fmla="*/ 0 h 253"/>
                <a:gd name="T4" fmla="*/ 0 w 253"/>
                <a:gd name="T5" fmla="*/ 0 h 253"/>
                <a:gd name="T6" fmla="*/ 0 w 253"/>
                <a:gd name="T7" fmla="*/ 0 h 253"/>
                <a:gd name="T8" fmla="*/ 0 w 253"/>
                <a:gd name="T9" fmla="*/ 0 h 253"/>
                <a:gd name="T10" fmla="*/ 0 w 253"/>
                <a:gd name="T11" fmla="*/ 0 h 253"/>
                <a:gd name="T12" fmla="*/ 0 w 253"/>
                <a:gd name="T13" fmla="*/ 0 h 253"/>
                <a:gd name="T14" fmla="*/ 0 w 253"/>
                <a:gd name="T15" fmla="*/ 0 h 253"/>
                <a:gd name="T16" fmla="*/ 0 w 253"/>
                <a:gd name="T17" fmla="*/ 0 h 253"/>
                <a:gd name="T18" fmla="*/ 0 w 253"/>
                <a:gd name="T19" fmla="*/ 0 h 253"/>
                <a:gd name="T20" fmla="*/ 0 w 253"/>
                <a:gd name="T21" fmla="*/ 0 h 25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253" h="253">
                  <a:moveTo>
                    <a:pt x="233" y="152"/>
                  </a:moveTo>
                  <a:lnTo>
                    <a:pt x="253" y="253"/>
                  </a:lnTo>
                  <a:lnTo>
                    <a:pt x="233" y="152"/>
                  </a:lnTo>
                  <a:lnTo>
                    <a:pt x="95" y="21"/>
                  </a:lnTo>
                  <a:lnTo>
                    <a:pt x="19" y="97"/>
                  </a:lnTo>
                  <a:lnTo>
                    <a:pt x="0" y="0"/>
                  </a:lnTo>
                  <a:lnTo>
                    <a:pt x="19" y="97"/>
                  </a:lnTo>
                  <a:lnTo>
                    <a:pt x="58" y="138"/>
                  </a:lnTo>
                  <a:lnTo>
                    <a:pt x="110" y="124"/>
                  </a:lnTo>
                  <a:lnTo>
                    <a:pt x="206" y="171"/>
                  </a:lnTo>
                  <a:lnTo>
                    <a:pt x="233" y="152"/>
                  </a:lnTo>
                  <a:close/>
                </a:path>
              </a:pathLst>
            </a:custGeom>
            <a:blipFill dpi="0" rotWithShape="0">
              <a:blip r:embed="rId31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671" name="未知">
              <a:extLst>
                <a:ext uri="{FF2B5EF4-FFF2-40B4-BE49-F238E27FC236}">
                  <a16:creationId xmlns:a16="http://schemas.microsoft.com/office/drawing/2014/main" id="{B2CEA615-BC7F-99DE-6864-CFEB9E8AD133}"/>
                </a:ext>
              </a:extLst>
            </p:cNvPr>
            <p:cNvSpPr>
              <a:spLocks/>
            </p:cNvSpPr>
            <p:nvPr/>
          </p:nvSpPr>
          <p:spPr bwMode="auto">
            <a:xfrm>
              <a:off x="1571" y="254"/>
              <a:ext cx="70" cy="70"/>
            </a:xfrm>
            <a:custGeom>
              <a:avLst/>
              <a:gdLst>
                <a:gd name="T0" fmla="*/ 0 w 175"/>
                <a:gd name="T1" fmla="*/ 0 h 175"/>
                <a:gd name="T2" fmla="*/ 0 w 175"/>
                <a:gd name="T3" fmla="*/ 0 h 175"/>
                <a:gd name="T4" fmla="*/ 0 w 175"/>
                <a:gd name="T5" fmla="*/ 0 h 175"/>
                <a:gd name="T6" fmla="*/ 0 w 175"/>
                <a:gd name="T7" fmla="*/ 0 h 175"/>
                <a:gd name="T8" fmla="*/ 0 w 175"/>
                <a:gd name="T9" fmla="*/ 0 h 175"/>
                <a:gd name="T10" fmla="*/ 0 w 175"/>
                <a:gd name="T11" fmla="*/ 0 h 175"/>
                <a:gd name="T12" fmla="*/ 0 w 175"/>
                <a:gd name="T13" fmla="*/ 0 h 175"/>
                <a:gd name="T14" fmla="*/ 0 w 175"/>
                <a:gd name="T15" fmla="*/ 0 h 175"/>
                <a:gd name="T16" fmla="*/ 0 w 175"/>
                <a:gd name="T17" fmla="*/ 0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5">
                  <a:moveTo>
                    <a:pt x="154" y="80"/>
                  </a:moveTo>
                  <a:lnTo>
                    <a:pt x="175" y="175"/>
                  </a:lnTo>
                  <a:lnTo>
                    <a:pt x="154" y="80"/>
                  </a:lnTo>
                  <a:lnTo>
                    <a:pt x="128" y="55"/>
                  </a:lnTo>
                  <a:lnTo>
                    <a:pt x="66" y="143"/>
                  </a:lnTo>
                  <a:lnTo>
                    <a:pt x="0" y="0"/>
                  </a:lnTo>
                  <a:lnTo>
                    <a:pt x="66" y="143"/>
                  </a:lnTo>
                  <a:lnTo>
                    <a:pt x="78" y="156"/>
                  </a:lnTo>
                  <a:lnTo>
                    <a:pt x="154" y="80"/>
                  </a:lnTo>
                  <a:close/>
                </a:path>
              </a:pathLst>
            </a:custGeom>
            <a:blipFill dpi="0" rotWithShape="0">
              <a:blip r:embed="rId32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672" name="未知">
              <a:extLst>
                <a:ext uri="{FF2B5EF4-FFF2-40B4-BE49-F238E27FC236}">
                  <a16:creationId xmlns:a16="http://schemas.microsoft.com/office/drawing/2014/main" id="{95734B86-3124-B914-9703-7631E42C588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97" y="276"/>
              <a:ext cx="90" cy="70"/>
            </a:xfrm>
            <a:custGeom>
              <a:avLst/>
              <a:gdLst>
                <a:gd name="T0" fmla="*/ 0 w 226"/>
                <a:gd name="T1" fmla="*/ 0 h 175"/>
                <a:gd name="T2" fmla="*/ 0 w 226"/>
                <a:gd name="T3" fmla="*/ 0 h 175"/>
                <a:gd name="T4" fmla="*/ 0 w 226"/>
                <a:gd name="T5" fmla="*/ 0 h 175"/>
                <a:gd name="T6" fmla="*/ 0 w 226"/>
                <a:gd name="T7" fmla="*/ 0 h 175"/>
                <a:gd name="T8" fmla="*/ 0 w 226"/>
                <a:gd name="T9" fmla="*/ 0 h 175"/>
                <a:gd name="T10" fmla="*/ 0 w 226"/>
                <a:gd name="T11" fmla="*/ 0 h 175"/>
                <a:gd name="T12" fmla="*/ 0 w 226"/>
                <a:gd name="T13" fmla="*/ 0 h 175"/>
                <a:gd name="T14" fmla="*/ 0 w 226"/>
                <a:gd name="T15" fmla="*/ 0 h 175"/>
                <a:gd name="T16" fmla="*/ 0 w 226"/>
                <a:gd name="T17" fmla="*/ 0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26" h="175">
                  <a:moveTo>
                    <a:pt x="0" y="88"/>
                  </a:moveTo>
                  <a:lnTo>
                    <a:pt x="51" y="142"/>
                  </a:lnTo>
                  <a:lnTo>
                    <a:pt x="56" y="141"/>
                  </a:lnTo>
                  <a:lnTo>
                    <a:pt x="60" y="140"/>
                  </a:lnTo>
                  <a:lnTo>
                    <a:pt x="103" y="128"/>
                  </a:lnTo>
                  <a:lnTo>
                    <a:pt x="199" y="175"/>
                  </a:lnTo>
                  <a:lnTo>
                    <a:pt x="226" y="156"/>
                  </a:lnTo>
                  <a:lnTo>
                    <a:pt x="62" y="0"/>
                  </a:lnTo>
                  <a:lnTo>
                    <a:pt x="0" y="88"/>
                  </a:lnTo>
                  <a:close/>
                </a:path>
              </a:pathLst>
            </a:custGeom>
            <a:noFill/>
            <a:ln w="635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673" name="未知">
              <a:extLst>
                <a:ext uri="{FF2B5EF4-FFF2-40B4-BE49-F238E27FC236}">
                  <a16:creationId xmlns:a16="http://schemas.microsoft.com/office/drawing/2014/main" id="{8F3B6A89-38FC-D887-3574-BC190905F7B6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7" y="280"/>
              <a:ext cx="7" cy="8"/>
            </a:xfrm>
            <a:custGeom>
              <a:avLst/>
              <a:gdLst>
                <a:gd name="T0" fmla="*/ 0 w 18"/>
                <a:gd name="T1" fmla="*/ 0 h 21"/>
                <a:gd name="T2" fmla="*/ 0 w 18"/>
                <a:gd name="T3" fmla="*/ 0 h 21"/>
                <a:gd name="T4" fmla="*/ 0 w 18"/>
                <a:gd name="T5" fmla="*/ 0 h 21"/>
                <a:gd name="T6" fmla="*/ 0 w 18"/>
                <a:gd name="T7" fmla="*/ 0 h 21"/>
                <a:gd name="T8" fmla="*/ 0 w 18"/>
                <a:gd name="T9" fmla="*/ 0 h 21"/>
                <a:gd name="T10" fmla="*/ 0 w 18"/>
                <a:gd name="T11" fmla="*/ 0 h 2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8" h="21">
                  <a:moveTo>
                    <a:pt x="5" y="17"/>
                  </a:moveTo>
                  <a:lnTo>
                    <a:pt x="18" y="0"/>
                  </a:lnTo>
                  <a:lnTo>
                    <a:pt x="0" y="19"/>
                  </a:lnTo>
                  <a:lnTo>
                    <a:pt x="1" y="20"/>
                  </a:lnTo>
                  <a:lnTo>
                    <a:pt x="2" y="21"/>
                  </a:lnTo>
                  <a:lnTo>
                    <a:pt x="5" y="1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674" name="未知">
              <a:extLst>
                <a:ext uri="{FF2B5EF4-FFF2-40B4-BE49-F238E27FC236}">
                  <a16:creationId xmlns:a16="http://schemas.microsoft.com/office/drawing/2014/main" id="{CEB7FF95-7210-324B-087B-DE364FE94EB8}"/>
                </a:ext>
              </a:extLst>
            </p:cNvPr>
            <p:cNvSpPr>
              <a:spLocks/>
            </p:cNvSpPr>
            <p:nvPr/>
          </p:nvSpPr>
          <p:spPr bwMode="auto">
            <a:xfrm>
              <a:off x="1654" y="205"/>
              <a:ext cx="111" cy="111"/>
            </a:xfrm>
            <a:custGeom>
              <a:avLst/>
              <a:gdLst>
                <a:gd name="T0" fmla="*/ 0 w 278"/>
                <a:gd name="T1" fmla="*/ 0 h 279"/>
                <a:gd name="T2" fmla="*/ 0 w 278"/>
                <a:gd name="T3" fmla="*/ 0 h 279"/>
                <a:gd name="T4" fmla="*/ 0 w 278"/>
                <a:gd name="T5" fmla="*/ 0 h 279"/>
                <a:gd name="T6" fmla="*/ 0 w 278"/>
                <a:gd name="T7" fmla="*/ 0 h 279"/>
                <a:gd name="T8" fmla="*/ 0 w 278"/>
                <a:gd name="T9" fmla="*/ 0 h 279"/>
                <a:gd name="T10" fmla="*/ 0 w 278"/>
                <a:gd name="T11" fmla="*/ 0 h 279"/>
                <a:gd name="T12" fmla="*/ 0 w 278"/>
                <a:gd name="T13" fmla="*/ 0 h 279"/>
                <a:gd name="T14" fmla="*/ 0 w 278"/>
                <a:gd name="T15" fmla="*/ 0 h 279"/>
                <a:gd name="T16" fmla="*/ 0 w 278"/>
                <a:gd name="T17" fmla="*/ 0 h 279"/>
                <a:gd name="T18" fmla="*/ 0 w 278"/>
                <a:gd name="T19" fmla="*/ 0 h 279"/>
                <a:gd name="T20" fmla="*/ 0 w 278"/>
                <a:gd name="T21" fmla="*/ 0 h 279"/>
                <a:gd name="T22" fmla="*/ 0 w 278"/>
                <a:gd name="T23" fmla="*/ 0 h 279"/>
                <a:gd name="T24" fmla="*/ 0 w 278"/>
                <a:gd name="T25" fmla="*/ 0 h 279"/>
                <a:gd name="T26" fmla="*/ 0 w 278"/>
                <a:gd name="T27" fmla="*/ 0 h 279"/>
                <a:gd name="T28" fmla="*/ 0 w 278"/>
                <a:gd name="T29" fmla="*/ 0 h 279"/>
                <a:gd name="T30" fmla="*/ 0 w 278"/>
                <a:gd name="T31" fmla="*/ 0 h 279"/>
                <a:gd name="T32" fmla="*/ 0 w 278"/>
                <a:gd name="T33" fmla="*/ 0 h 279"/>
                <a:gd name="T34" fmla="*/ 0 w 278"/>
                <a:gd name="T35" fmla="*/ 0 h 279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78" h="279">
                  <a:moveTo>
                    <a:pt x="225" y="188"/>
                  </a:moveTo>
                  <a:lnTo>
                    <a:pt x="229" y="177"/>
                  </a:lnTo>
                  <a:lnTo>
                    <a:pt x="278" y="279"/>
                  </a:lnTo>
                  <a:lnTo>
                    <a:pt x="229" y="177"/>
                  </a:lnTo>
                  <a:lnTo>
                    <a:pt x="229" y="175"/>
                  </a:lnTo>
                  <a:lnTo>
                    <a:pt x="199" y="116"/>
                  </a:lnTo>
                  <a:lnTo>
                    <a:pt x="160" y="69"/>
                  </a:lnTo>
                  <a:lnTo>
                    <a:pt x="114" y="29"/>
                  </a:lnTo>
                  <a:lnTo>
                    <a:pt x="18" y="125"/>
                  </a:lnTo>
                  <a:lnTo>
                    <a:pt x="0" y="0"/>
                  </a:lnTo>
                  <a:lnTo>
                    <a:pt x="18" y="125"/>
                  </a:lnTo>
                  <a:lnTo>
                    <a:pt x="49" y="158"/>
                  </a:lnTo>
                  <a:lnTo>
                    <a:pt x="98" y="108"/>
                  </a:lnTo>
                  <a:lnTo>
                    <a:pt x="103" y="110"/>
                  </a:lnTo>
                  <a:lnTo>
                    <a:pt x="157" y="153"/>
                  </a:lnTo>
                  <a:lnTo>
                    <a:pt x="200" y="199"/>
                  </a:lnTo>
                  <a:lnTo>
                    <a:pt x="207" y="207"/>
                  </a:lnTo>
                  <a:lnTo>
                    <a:pt x="225" y="188"/>
                  </a:lnTo>
                  <a:close/>
                </a:path>
              </a:pathLst>
            </a:custGeom>
            <a:blipFill dpi="0" rotWithShape="0">
              <a:blip r:embed="rId33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675" name="未知">
              <a:extLst>
                <a:ext uri="{FF2B5EF4-FFF2-40B4-BE49-F238E27FC236}">
                  <a16:creationId xmlns:a16="http://schemas.microsoft.com/office/drawing/2014/main" id="{CE838983-2E28-1AEB-E83D-E115A41B620C}"/>
                </a:ext>
              </a:extLst>
            </p:cNvPr>
            <p:cNvSpPr>
              <a:spLocks/>
            </p:cNvSpPr>
            <p:nvPr/>
          </p:nvSpPr>
          <p:spPr bwMode="auto">
            <a:xfrm>
              <a:off x="1631" y="181"/>
              <a:ext cx="81" cy="81"/>
            </a:xfrm>
            <a:custGeom>
              <a:avLst/>
              <a:gdLst>
                <a:gd name="T0" fmla="*/ 0 w 202"/>
                <a:gd name="T1" fmla="*/ 0 h 202"/>
                <a:gd name="T2" fmla="*/ 0 w 202"/>
                <a:gd name="T3" fmla="*/ 0 h 202"/>
                <a:gd name="T4" fmla="*/ 0 w 202"/>
                <a:gd name="T5" fmla="*/ 0 h 202"/>
                <a:gd name="T6" fmla="*/ 0 w 202"/>
                <a:gd name="T7" fmla="*/ 0 h 202"/>
                <a:gd name="T8" fmla="*/ 0 w 202"/>
                <a:gd name="T9" fmla="*/ 0 h 202"/>
                <a:gd name="T10" fmla="*/ 0 w 202"/>
                <a:gd name="T11" fmla="*/ 0 h 202"/>
                <a:gd name="T12" fmla="*/ 0 w 202"/>
                <a:gd name="T13" fmla="*/ 0 h 202"/>
                <a:gd name="T14" fmla="*/ 0 w 202"/>
                <a:gd name="T15" fmla="*/ 0 h 202"/>
                <a:gd name="T16" fmla="*/ 0 w 202"/>
                <a:gd name="T17" fmla="*/ 0 h 202"/>
                <a:gd name="T18" fmla="*/ 0 w 202"/>
                <a:gd name="T19" fmla="*/ 0 h 202"/>
                <a:gd name="T20" fmla="*/ 0 w 202"/>
                <a:gd name="T21" fmla="*/ 0 h 20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202" h="202">
                  <a:moveTo>
                    <a:pt x="172" y="87"/>
                  </a:moveTo>
                  <a:lnTo>
                    <a:pt x="202" y="202"/>
                  </a:lnTo>
                  <a:lnTo>
                    <a:pt x="172" y="87"/>
                  </a:lnTo>
                  <a:lnTo>
                    <a:pt x="134" y="69"/>
                  </a:lnTo>
                  <a:lnTo>
                    <a:pt x="126" y="70"/>
                  </a:lnTo>
                  <a:lnTo>
                    <a:pt x="75" y="113"/>
                  </a:lnTo>
                  <a:lnTo>
                    <a:pt x="54" y="160"/>
                  </a:lnTo>
                  <a:lnTo>
                    <a:pt x="0" y="0"/>
                  </a:lnTo>
                  <a:lnTo>
                    <a:pt x="54" y="160"/>
                  </a:lnTo>
                  <a:lnTo>
                    <a:pt x="76" y="183"/>
                  </a:lnTo>
                  <a:lnTo>
                    <a:pt x="172" y="87"/>
                  </a:lnTo>
                  <a:close/>
                </a:path>
              </a:pathLst>
            </a:custGeom>
            <a:blipFill dpi="0" rotWithShape="0">
              <a:blip r:embed="rId34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676" name="未知">
              <a:extLst>
                <a:ext uri="{FF2B5EF4-FFF2-40B4-BE49-F238E27FC236}">
                  <a16:creationId xmlns:a16="http://schemas.microsoft.com/office/drawing/2014/main" id="{C532D484-E5B3-117E-C8EE-E43346BE7781}"/>
                </a:ext>
              </a:extLst>
            </p:cNvPr>
            <p:cNvSpPr>
              <a:spLocks/>
            </p:cNvSpPr>
            <p:nvPr/>
          </p:nvSpPr>
          <p:spPr bwMode="auto">
            <a:xfrm>
              <a:off x="1653" y="209"/>
              <a:ext cx="93" cy="79"/>
            </a:xfrm>
            <a:custGeom>
              <a:avLst/>
              <a:gdLst>
                <a:gd name="T0" fmla="*/ 0 w 233"/>
                <a:gd name="T1" fmla="*/ 0 h 198"/>
                <a:gd name="T2" fmla="*/ 0 w 233"/>
                <a:gd name="T3" fmla="*/ 0 h 198"/>
                <a:gd name="T4" fmla="*/ 0 w 233"/>
                <a:gd name="T5" fmla="*/ 0 h 198"/>
                <a:gd name="T6" fmla="*/ 0 w 233"/>
                <a:gd name="T7" fmla="*/ 0 h 198"/>
                <a:gd name="T8" fmla="*/ 0 w 233"/>
                <a:gd name="T9" fmla="*/ 0 h 198"/>
                <a:gd name="T10" fmla="*/ 0 w 233"/>
                <a:gd name="T11" fmla="*/ 0 h 198"/>
                <a:gd name="T12" fmla="*/ 0 w 233"/>
                <a:gd name="T13" fmla="*/ 0 h 198"/>
                <a:gd name="T14" fmla="*/ 0 w 233"/>
                <a:gd name="T15" fmla="*/ 0 h 198"/>
                <a:gd name="T16" fmla="*/ 0 w 233"/>
                <a:gd name="T17" fmla="*/ 0 h 198"/>
                <a:gd name="T18" fmla="*/ 0 w 233"/>
                <a:gd name="T19" fmla="*/ 0 h 198"/>
                <a:gd name="T20" fmla="*/ 0 w 233"/>
                <a:gd name="T21" fmla="*/ 0 h 198"/>
                <a:gd name="T22" fmla="*/ 0 w 233"/>
                <a:gd name="T23" fmla="*/ 0 h 198"/>
                <a:gd name="T24" fmla="*/ 0 w 233"/>
                <a:gd name="T25" fmla="*/ 0 h 198"/>
                <a:gd name="T26" fmla="*/ 0 w 233"/>
                <a:gd name="T27" fmla="*/ 0 h 198"/>
                <a:gd name="T28" fmla="*/ 0 w 233"/>
                <a:gd name="T29" fmla="*/ 0 h 198"/>
                <a:gd name="T30" fmla="*/ 0 w 233"/>
                <a:gd name="T31" fmla="*/ 0 h 198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233" h="198">
                  <a:moveTo>
                    <a:pt x="213" y="198"/>
                  </a:moveTo>
                  <a:lnTo>
                    <a:pt x="233" y="166"/>
                  </a:lnTo>
                  <a:lnTo>
                    <a:pt x="233" y="164"/>
                  </a:lnTo>
                  <a:lnTo>
                    <a:pt x="203" y="105"/>
                  </a:lnTo>
                  <a:lnTo>
                    <a:pt x="164" y="58"/>
                  </a:lnTo>
                  <a:lnTo>
                    <a:pt x="117" y="18"/>
                  </a:lnTo>
                  <a:lnTo>
                    <a:pt x="80" y="0"/>
                  </a:lnTo>
                  <a:lnTo>
                    <a:pt x="72" y="1"/>
                  </a:lnTo>
                  <a:lnTo>
                    <a:pt x="21" y="44"/>
                  </a:lnTo>
                  <a:lnTo>
                    <a:pt x="0" y="91"/>
                  </a:lnTo>
                  <a:lnTo>
                    <a:pt x="53" y="147"/>
                  </a:lnTo>
                  <a:lnTo>
                    <a:pt x="102" y="97"/>
                  </a:lnTo>
                  <a:lnTo>
                    <a:pt x="107" y="99"/>
                  </a:lnTo>
                  <a:lnTo>
                    <a:pt x="161" y="142"/>
                  </a:lnTo>
                  <a:lnTo>
                    <a:pt x="204" y="188"/>
                  </a:lnTo>
                  <a:lnTo>
                    <a:pt x="213" y="198"/>
                  </a:lnTo>
                  <a:close/>
                </a:path>
              </a:pathLst>
            </a:custGeom>
            <a:noFill/>
            <a:ln w="635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677" name="未知">
              <a:extLst>
                <a:ext uri="{FF2B5EF4-FFF2-40B4-BE49-F238E27FC236}">
                  <a16:creationId xmlns:a16="http://schemas.microsoft.com/office/drawing/2014/main" id="{69F3BA1E-BAEC-0805-B263-E9A6380B22D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3" y="287"/>
              <a:ext cx="70" cy="70"/>
            </a:xfrm>
            <a:custGeom>
              <a:avLst/>
              <a:gdLst>
                <a:gd name="T0" fmla="*/ 0 w 175"/>
                <a:gd name="T1" fmla="*/ 0 h 174"/>
                <a:gd name="T2" fmla="*/ 0 w 175"/>
                <a:gd name="T3" fmla="*/ 0 h 174"/>
                <a:gd name="T4" fmla="*/ 0 w 175"/>
                <a:gd name="T5" fmla="*/ 0 h 174"/>
                <a:gd name="T6" fmla="*/ 0 w 175"/>
                <a:gd name="T7" fmla="*/ 0 h 174"/>
                <a:gd name="T8" fmla="*/ 0 w 175"/>
                <a:gd name="T9" fmla="*/ 0 h 174"/>
                <a:gd name="T10" fmla="*/ 0 w 175"/>
                <a:gd name="T11" fmla="*/ 0 h 174"/>
                <a:gd name="T12" fmla="*/ 0 w 175"/>
                <a:gd name="T13" fmla="*/ 0 h 174"/>
                <a:gd name="T14" fmla="*/ 0 w 175"/>
                <a:gd name="T15" fmla="*/ 0 h 174"/>
                <a:gd name="T16" fmla="*/ 0 w 175"/>
                <a:gd name="T17" fmla="*/ 0 h 174"/>
                <a:gd name="T18" fmla="*/ 0 w 175"/>
                <a:gd name="T19" fmla="*/ 0 h 174"/>
                <a:gd name="T20" fmla="*/ 0 w 175"/>
                <a:gd name="T21" fmla="*/ 0 h 174"/>
                <a:gd name="T22" fmla="*/ 0 w 175"/>
                <a:gd name="T23" fmla="*/ 0 h 174"/>
                <a:gd name="T24" fmla="*/ 0 w 175"/>
                <a:gd name="T25" fmla="*/ 0 h 174"/>
                <a:gd name="T26" fmla="*/ 0 w 175"/>
                <a:gd name="T27" fmla="*/ 0 h 174"/>
                <a:gd name="T28" fmla="*/ 0 w 175"/>
                <a:gd name="T29" fmla="*/ 0 h 174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75" h="174">
                  <a:moveTo>
                    <a:pt x="104" y="128"/>
                  </a:moveTo>
                  <a:lnTo>
                    <a:pt x="128" y="102"/>
                  </a:lnTo>
                  <a:lnTo>
                    <a:pt x="175" y="174"/>
                  </a:lnTo>
                  <a:lnTo>
                    <a:pt x="128" y="102"/>
                  </a:lnTo>
                  <a:lnTo>
                    <a:pt x="128" y="100"/>
                  </a:lnTo>
                  <a:lnTo>
                    <a:pt x="76" y="39"/>
                  </a:lnTo>
                  <a:lnTo>
                    <a:pt x="58" y="31"/>
                  </a:lnTo>
                  <a:lnTo>
                    <a:pt x="56" y="31"/>
                  </a:lnTo>
                  <a:lnTo>
                    <a:pt x="32" y="57"/>
                  </a:lnTo>
                  <a:lnTo>
                    <a:pt x="0" y="0"/>
                  </a:lnTo>
                  <a:lnTo>
                    <a:pt x="32" y="57"/>
                  </a:lnTo>
                  <a:lnTo>
                    <a:pt x="32" y="59"/>
                  </a:lnTo>
                  <a:lnTo>
                    <a:pt x="84" y="120"/>
                  </a:lnTo>
                  <a:lnTo>
                    <a:pt x="102" y="128"/>
                  </a:lnTo>
                  <a:lnTo>
                    <a:pt x="104" y="128"/>
                  </a:lnTo>
                  <a:close/>
                </a:path>
              </a:pathLst>
            </a:custGeom>
            <a:blipFill dpi="0" rotWithShape="0">
              <a:blip r:embed="rId35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678" name="未知">
              <a:extLst>
                <a:ext uri="{FF2B5EF4-FFF2-40B4-BE49-F238E27FC236}">
                  <a16:creationId xmlns:a16="http://schemas.microsoft.com/office/drawing/2014/main" id="{97609BE9-DDB7-D814-AA4C-3F9F6FB83A5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9" y="478"/>
              <a:ext cx="17" cy="17"/>
            </a:xfrm>
            <a:custGeom>
              <a:avLst/>
              <a:gdLst>
                <a:gd name="T0" fmla="*/ 0 w 42"/>
                <a:gd name="T1" fmla="*/ 0 h 41"/>
                <a:gd name="T2" fmla="*/ 0 w 42"/>
                <a:gd name="T3" fmla="*/ 0 h 41"/>
                <a:gd name="T4" fmla="*/ 0 w 42"/>
                <a:gd name="T5" fmla="*/ 0 h 41"/>
                <a:gd name="T6" fmla="*/ 0 w 42"/>
                <a:gd name="T7" fmla="*/ 0 h 41"/>
                <a:gd name="T8" fmla="*/ 0 w 42"/>
                <a:gd name="T9" fmla="*/ 0 h 41"/>
                <a:gd name="T10" fmla="*/ 0 w 42"/>
                <a:gd name="T11" fmla="*/ 0 h 41"/>
                <a:gd name="T12" fmla="*/ 0 w 42"/>
                <a:gd name="T13" fmla="*/ 0 h 41"/>
                <a:gd name="T14" fmla="*/ 0 w 42"/>
                <a:gd name="T15" fmla="*/ 0 h 41"/>
                <a:gd name="T16" fmla="*/ 0 w 42"/>
                <a:gd name="T17" fmla="*/ 0 h 4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42" h="41">
                  <a:moveTo>
                    <a:pt x="22" y="0"/>
                  </a:moveTo>
                  <a:lnTo>
                    <a:pt x="42" y="20"/>
                  </a:lnTo>
                  <a:lnTo>
                    <a:pt x="42" y="22"/>
                  </a:lnTo>
                  <a:lnTo>
                    <a:pt x="21" y="41"/>
                  </a:lnTo>
                  <a:lnTo>
                    <a:pt x="20" y="41"/>
                  </a:lnTo>
                  <a:lnTo>
                    <a:pt x="0" y="21"/>
                  </a:lnTo>
                  <a:lnTo>
                    <a:pt x="0" y="19"/>
                  </a:lnTo>
                  <a:lnTo>
                    <a:pt x="20" y="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679" name="未知">
              <a:extLst>
                <a:ext uri="{FF2B5EF4-FFF2-40B4-BE49-F238E27FC236}">
                  <a16:creationId xmlns:a16="http://schemas.microsoft.com/office/drawing/2014/main" id="{76E2AAAE-CEEC-85B6-2AA7-B23A8A93B92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9" y="478"/>
              <a:ext cx="17" cy="17"/>
            </a:xfrm>
            <a:custGeom>
              <a:avLst/>
              <a:gdLst>
                <a:gd name="T0" fmla="*/ 0 w 42"/>
                <a:gd name="T1" fmla="*/ 0 h 41"/>
                <a:gd name="T2" fmla="*/ 0 w 42"/>
                <a:gd name="T3" fmla="*/ 0 h 41"/>
                <a:gd name="T4" fmla="*/ 0 w 42"/>
                <a:gd name="T5" fmla="*/ 0 h 41"/>
                <a:gd name="T6" fmla="*/ 0 w 42"/>
                <a:gd name="T7" fmla="*/ 0 h 41"/>
                <a:gd name="T8" fmla="*/ 0 w 42"/>
                <a:gd name="T9" fmla="*/ 0 h 41"/>
                <a:gd name="T10" fmla="*/ 0 w 42"/>
                <a:gd name="T11" fmla="*/ 0 h 41"/>
                <a:gd name="T12" fmla="*/ 0 w 42"/>
                <a:gd name="T13" fmla="*/ 0 h 41"/>
                <a:gd name="T14" fmla="*/ 0 w 42"/>
                <a:gd name="T15" fmla="*/ 0 h 41"/>
                <a:gd name="T16" fmla="*/ 0 w 42"/>
                <a:gd name="T17" fmla="*/ 0 h 41"/>
                <a:gd name="T18" fmla="*/ 0 w 42"/>
                <a:gd name="T19" fmla="*/ 0 h 4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2" h="41">
                  <a:moveTo>
                    <a:pt x="6" y="36"/>
                  </a:moveTo>
                  <a:lnTo>
                    <a:pt x="21" y="41"/>
                  </a:lnTo>
                  <a:lnTo>
                    <a:pt x="23" y="41"/>
                  </a:lnTo>
                  <a:lnTo>
                    <a:pt x="42" y="20"/>
                  </a:lnTo>
                  <a:lnTo>
                    <a:pt x="41" y="18"/>
                  </a:lnTo>
                  <a:lnTo>
                    <a:pt x="20" y="0"/>
                  </a:lnTo>
                  <a:lnTo>
                    <a:pt x="19" y="0"/>
                  </a:lnTo>
                  <a:lnTo>
                    <a:pt x="0" y="21"/>
                  </a:lnTo>
                  <a:lnTo>
                    <a:pt x="0" y="23"/>
                  </a:lnTo>
                  <a:lnTo>
                    <a:pt x="6" y="36"/>
                  </a:lnTo>
                  <a:close/>
                </a:path>
              </a:pathLst>
            </a:custGeom>
            <a:noFill/>
            <a:ln w="6350" cmpd="sng">
              <a:solidFill>
                <a:srgbClr val="252525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680" name="未知">
              <a:extLst>
                <a:ext uri="{FF2B5EF4-FFF2-40B4-BE49-F238E27FC236}">
                  <a16:creationId xmlns:a16="http://schemas.microsoft.com/office/drawing/2014/main" id="{15626EA8-2966-6EDF-038D-BF586FAC6F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667" y="391"/>
              <a:ext cx="18" cy="72"/>
            </a:xfrm>
            <a:custGeom>
              <a:avLst/>
              <a:gdLst>
                <a:gd name="T0" fmla="*/ 0 w 44"/>
                <a:gd name="T1" fmla="*/ 0 h 181"/>
                <a:gd name="T2" fmla="*/ 0 w 44"/>
                <a:gd name="T3" fmla="*/ 0 h 181"/>
                <a:gd name="T4" fmla="*/ 0 w 44"/>
                <a:gd name="T5" fmla="*/ 0 h 181"/>
                <a:gd name="T6" fmla="*/ 0 w 44"/>
                <a:gd name="T7" fmla="*/ 0 h 181"/>
                <a:gd name="T8" fmla="*/ 0 w 44"/>
                <a:gd name="T9" fmla="*/ 0 h 181"/>
                <a:gd name="T10" fmla="*/ 0 w 44"/>
                <a:gd name="T11" fmla="*/ 0 h 181"/>
                <a:gd name="T12" fmla="*/ 0 w 44"/>
                <a:gd name="T13" fmla="*/ 0 h 181"/>
                <a:gd name="T14" fmla="*/ 0 w 44"/>
                <a:gd name="T15" fmla="*/ 0 h 181"/>
                <a:gd name="T16" fmla="*/ 0 w 44"/>
                <a:gd name="T17" fmla="*/ 0 h 181"/>
                <a:gd name="T18" fmla="*/ 0 w 44"/>
                <a:gd name="T19" fmla="*/ 0 h 181"/>
                <a:gd name="T20" fmla="*/ 0 w 44"/>
                <a:gd name="T21" fmla="*/ 0 h 181"/>
                <a:gd name="T22" fmla="*/ 0 w 44"/>
                <a:gd name="T23" fmla="*/ 0 h 181"/>
                <a:gd name="T24" fmla="*/ 0 w 44"/>
                <a:gd name="T25" fmla="*/ 0 h 181"/>
                <a:gd name="T26" fmla="*/ 0 w 44"/>
                <a:gd name="T27" fmla="*/ 0 h 181"/>
                <a:gd name="T28" fmla="*/ 0 w 44"/>
                <a:gd name="T29" fmla="*/ 0 h 181"/>
                <a:gd name="T30" fmla="*/ 0 w 44"/>
                <a:gd name="T31" fmla="*/ 0 h 181"/>
                <a:gd name="T32" fmla="*/ 0 w 44"/>
                <a:gd name="T33" fmla="*/ 0 h 181"/>
                <a:gd name="T34" fmla="*/ 0 w 44"/>
                <a:gd name="T35" fmla="*/ 0 h 181"/>
                <a:gd name="T36" fmla="*/ 0 w 44"/>
                <a:gd name="T37" fmla="*/ 0 h 181"/>
                <a:gd name="T38" fmla="*/ 0 w 44"/>
                <a:gd name="T39" fmla="*/ 0 h 181"/>
                <a:gd name="T40" fmla="*/ 0 w 44"/>
                <a:gd name="T41" fmla="*/ 0 h 181"/>
                <a:gd name="T42" fmla="*/ 0 w 44"/>
                <a:gd name="T43" fmla="*/ 0 h 181"/>
                <a:gd name="T44" fmla="*/ 0 w 44"/>
                <a:gd name="T45" fmla="*/ 0 h 181"/>
                <a:gd name="T46" fmla="*/ 0 w 44"/>
                <a:gd name="T47" fmla="*/ 0 h 181"/>
                <a:gd name="T48" fmla="*/ 0 w 44"/>
                <a:gd name="T49" fmla="*/ 0 h 181"/>
                <a:gd name="T50" fmla="*/ 0 w 44"/>
                <a:gd name="T51" fmla="*/ 0 h 181"/>
                <a:gd name="T52" fmla="*/ 0 w 44"/>
                <a:gd name="T53" fmla="*/ 0 h 181"/>
                <a:gd name="T54" fmla="*/ 0 w 44"/>
                <a:gd name="T55" fmla="*/ 0 h 181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44" h="181">
                  <a:moveTo>
                    <a:pt x="44" y="0"/>
                  </a:moveTo>
                  <a:lnTo>
                    <a:pt x="38" y="0"/>
                  </a:lnTo>
                  <a:lnTo>
                    <a:pt x="20" y="0"/>
                  </a:lnTo>
                  <a:lnTo>
                    <a:pt x="0" y="0"/>
                  </a:lnTo>
                  <a:lnTo>
                    <a:pt x="0" y="1"/>
                  </a:lnTo>
                  <a:lnTo>
                    <a:pt x="0" y="2"/>
                  </a:lnTo>
                  <a:lnTo>
                    <a:pt x="0" y="5"/>
                  </a:lnTo>
                  <a:lnTo>
                    <a:pt x="0" y="7"/>
                  </a:lnTo>
                  <a:lnTo>
                    <a:pt x="0" y="11"/>
                  </a:lnTo>
                  <a:lnTo>
                    <a:pt x="0" y="14"/>
                  </a:lnTo>
                  <a:lnTo>
                    <a:pt x="0" y="19"/>
                  </a:lnTo>
                  <a:lnTo>
                    <a:pt x="0" y="23"/>
                  </a:lnTo>
                  <a:lnTo>
                    <a:pt x="0" y="29"/>
                  </a:lnTo>
                  <a:lnTo>
                    <a:pt x="0" y="34"/>
                  </a:lnTo>
                  <a:lnTo>
                    <a:pt x="0" y="40"/>
                  </a:lnTo>
                  <a:lnTo>
                    <a:pt x="0" y="46"/>
                  </a:lnTo>
                  <a:lnTo>
                    <a:pt x="0" y="53"/>
                  </a:lnTo>
                  <a:lnTo>
                    <a:pt x="0" y="60"/>
                  </a:lnTo>
                  <a:lnTo>
                    <a:pt x="0" y="67"/>
                  </a:lnTo>
                  <a:lnTo>
                    <a:pt x="0" y="75"/>
                  </a:lnTo>
                  <a:lnTo>
                    <a:pt x="0" y="82"/>
                  </a:lnTo>
                  <a:lnTo>
                    <a:pt x="0" y="90"/>
                  </a:lnTo>
                  <a:lnTo>
                    <a:pt x="0" y="98"/>
                  </a:lnTo>
                  <a:lnTo>
                    <a:pt x="1" y="106"/>
                  </a:lnTo>
                  <a:lnTo>
                    <a:pt x="23" y="163"/>
                  </a:lnTo>
                  <a:lnTo>
                    <a:pt x="44" y="181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681" name="未知">
              <a:extLst>
                <a:ext uri="{FF2B5EF4-FFF2-40B4-BE49-F238E27FC236}">
                  <a16:creationId xmlns:a16="http://schemas.microsoft.com/office/drawing/2014/main" id="{BE3D1E34-C8AE-2222-9345-CF500D4D7551}"/>
                </a:ext>
              </a:extLst>
            </p:cNvPr>
            <p:cNvSpPr>
              <a:spLocks/>
            </p:cNvSpPr>
            <p:nvPr/>
          </p:nvSpPr>
          <p:spPr bwMode="auto">
            <a:xfrm>
              <a:off x="1685" y="391"/>
              <a:ext cx="18" cy="78"/>
            </a:xfrm>
            <a:custGeom>
              <a:avLst/>
              <a:gdLst>
                <a:gd name="T0" fmla="*/ 0 w 46"/>
                <a:gd name="T1" fmla="*/ 0 h 197"/>
                <a:gd name="T2" fmla="*/ 0 w 46"/>
                <a:gd name="T3" fmla="*/ 0 h 197"/>
                <a:gd name="T4" fmla="*/ 0 w 46"/>
                <a:gd name="T5" fmla="*/ 0 h 197"/>
                <a:gd name="T6" fmla="*/ 0 w 46"/>
                <a:gd name="T7" fmla="*/ 0 h 197"/>
                <a:gd name="T8" fmla="*/ 0 w 46"/>
                <a:gd name="T9" fmla="*/ 0 h 197"/>
                <a:gd name="T10" fmla="*/ 0 w 46"/>
                <a:gd name="T11" fmla="*/ 0 h 197"/>
                <a:gd name="T12" fmla="*/ 0 w 46"/>
                <a:gd name="T13" fmla="*/ 0 h 197"/>
                <a:gd name="T14" fmla="*/ 0 w 46"/>
                <a:gd name="T15" fmla="*/ 0 h 19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46" h="197">
                  <a:moveTo>
                    <a:pt x="46" y="0"/>
                  </a:moveTo>
                  <a:lnTo>
                    <a:pt x="38" y="0"/>
                  </a:lnTo>
                  <a:lnTo>
                    <a:pt x="25" y="0"/>
                  </a:lnTo>
                  <a:lnTo>
                    <a:pt x="10" y="0"/>
                  </a:lnTo>
                  <a:lnTo>
                    <a:pt x="0" y="0"/>
                  </a:lnTo>
                  <a:lnTo>
                    <a:pt x="0" y="181"/>
                  </a:lnTo>
                  <a:lnTo>
                    <a:pt x="46" y="197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682" name="未知">
              <a:extLst>
                <a:ext uri="{FF2B5EF4-FFF2-40B4-BE49-F238E27FC236}">
                  <a16:creationId xmlns:a16="http://schemas.microsoft.com/office/drawing/2014/main" id="{B82C5DDD-F01E-0775-7773-E9B5D52B98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703" y="391"/>
              <a:ext cx="18" cy="78"/>
            </a:xfrm>
            <a:custGeom>
              <a:avLst/>
              <a:gdLst>
                <a:gd name="T0" fmla="*/ 0 w 45"/>
                <a:gd name="T1" fmla="*/ 0 h 197"/>
                <a:gd name="T2" fmla="*/ 0 w 45"/>
                <a:gd name="T3" fmla="*/ 0 h 197"/>
                <a:gd name="T4" fmla="*/ 0 w 45"/>
                <a:gd name="T5" fmla="*/ 0 h 197"/>
                <a:gd name="T6" fmla="*/ 0 w 45"/>
                <a:gd name="T7" fmla="*/ 0 h 197"/>
                <a:gd name="T8" fmla="*/ 0 w 45"/>
                <a:gd name="T9" fmla="*/ 0 h 197"/>
                <a:gd name="T10" fmla="*/ 0 w 45"/>
                <a:gd name="T11" fmla="*/ 0 h 197"/>
                <a:gd name="T12" fmla="*/ 0 w 45"/>
                <a:gd name="T13" fmla="*/ 0 h 197"/>
                <a:gd name="T14" fmla="*/ 0 w 45"/>
                <a:gd name="T15" fmla="*/ 0 h 197"/>
                <a:gd name="T16" fmla="*/ 0 w 45"/>
                <a:gd name="T17" fmla="*/ 0 h 197"/>
                <a:gd name="T18" fmla="*/ 0 w 45"/>
                <a:gd name="T19" fmla="*/ 0 h 197"/>
                <a:gd name="T20" fmla="*/ 0 w 45"/>
                <a:gd name="T21" fmla="*/ 0 h 197"/>
                <a:gd name="T22" fmla="*/ 0 w 45"/>
                <a:gd name="T23" fmla="*/ 0 h 197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45" h="197">
                  <a:moveTo>
                    <a:pt x="14" y="197"/>
                  </a:moveTo>
                  <a:lnTo>
                    <a:pt x="45" y="189"/>
                  </a:lnTo>
                  <a:lnTo>
                    <a:pt x="45" y="0"/>
                  </a:lnTo>
                  <a:lnTo>
                    <a:pt x="39" y="0"/>
                  </a:lnTo>
                  <a:lnTo>
                    <a:pt x="31" y="0"/>
                  </a:lnTo>
                  <a:lnTo>
                    <a:pt x="23" y="0"/>
                  </a:lnTo>
                  <a:lnTo>
                    <a:pt x="13" y="0"/>
                  </a:lnTo>
                  <a:lnTo>
                    <a:pt x="3" y="0"/>
                  </a:lnTo>
                  <a:lnTo>
                    <a:pt x="0" y="0"/>
                  </a:lnTo>
                  <a:lnTo>
                    <a:pt x="0" y="197"/>
                  </a:lnTo>
                  <a:lnTo>
                    <a:pt x="6" y="197"/>
                  </a:lnTo>
                  <a:lnTo>
                    <a:pt x="14" y="19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683" name="未知">
              <a:extLst>
                <a:ext uri="{FF2B5EF4-FFF2-40B4-BE49-F238E27FC236}">
                  <a16:creationId xmlns:a16="http://schemas.microsoft.com/office/drawing/2014/main" id="{B9E8EC18-AA05-7319-BEB8-5BBFB549DE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7" y="391"/>
              <a:ext cx="0" cy="72"/>
            </a:xfrm>
            <a:custGeom>
              <a:avLst/>
              <a:gdLst>
                <a:gd name="T0" fmla="*/ 0 h 180"/>
                <a:gd name="T1" fmla="*/ 0 h 180"/>
                <a:gd name="T2" fmla="*/ 0 60000 65536"/>
                <a:gd name="T3" fmla="*/ 0 60000 65536"/>
              </a:gdLst>
              <a:ahLst/>
              <a:cxnLst>
                <a:cxn ang="T2">
                  <a:pos x="0" y="T0"/>
                </a:cxn>
                <a:cxn ang="T3">
                  <a:pos x="0" y="T1"/>
                </a:cxn>
              </a:cxnLst>
              <a:rect l="0" t="0" r="r" b="b"/>
              <a:pathLst>
                <a:path h="180">
                  <a:moveTo>
                    <a:pt x="0" y="0"/>
                  </a:moveTo>
                  <a:lnTo>
                    <a:pt x="0" y="180"/>
                  </a:lnTo>
                </a:path>
              </a:pathLst>
            </a:custGeom>
            <a:noFill/>
            <a:ln w="18630" cmpd="sng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684" name="未知">
              <a:extLst>
                <a:ext uri="{FF2B5EF4-FFF2-40B4-BE49-F238E27FC236}">
                  <a16:creationId xmlns:a16="http://schemas.microsoft.com/office/drawing/2014/main" id="{95527875-234F-B4D7-8320-8817405E790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" y="391"/>
              <a:ext cx="0" cy="59"/>
            </a:xfrm>
            <a:custGeom>
              <a:avLst/>
              <a:gdLst>
                <a:gd name="T0" fmla="*/ 0 h 148"/>
                <a:gd name="T1" fmla="*/ 0 h 148"/>
                <a:gd name="T2" fmla="*/ 0 60000 65536"/>
                <a:gd name="T3" fmla="*/ 0 60000 65536"/>
              </a:gdLst>
              <a:ahLst/>
              <a:cxnLst>
                <a:cxn ang="T2">
                  <a:pos x="0" y="T0"/>
                </a:cxn>
                <a:cxn ang="T3">
                  <a:pos x="0" y="T1"/>
                </a:cxn>
              </a:cxnLst>
              <a:rect l="0" t="0" r="r" b="b"/>
              <a:pathLst>
                <a:path h="148">
                  <a:moveTo>
                    <a:pt x="0" y="0"/>
                  </a:moveTo>
                  <a:lnTo>
                    <a:pt x="0" y="148"/>
                  </a:lnTo>
                </a:path>
              </a:pathLst>
            </a:custGeom>
            <a:noFill/>
            <a:ln w="1863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685" name="未知">
              <a:extLst>
                <a:ext uri="{FF2B5EF4-FFF2-40B4-BE49-F238E27FC236}">
                  <a16:creationId xmlns:a16="http://schemas.microsoft.com/office/drawing/2014/main" id="{A79C953B-AE5D-9EA7-B641-87A9DB43679B}"/>
                </a:ext>
              </a:extLst>
            </p:cNvPr>
            <p:cNvSpPr>
              <a:spLocks/>
            </p:cNvSpPr>
            <p:nvPr/>
          </p:nvSpPr>
          <p:spPr bwMode="auto">
            <a:xfrm>
              <a:off x="1667" y="391"/>
              <a:ext cx="77" cy="78"/>
            </a:xfrm>
            <a:custGeom>
              <a:avLst/>
              <a:gdLst>
                <a:gd name="T0" fmla="*/ 0 w 192"/>
                <a:gd name="T1" fmla="*/ 0 h 197"/>
                <a:gd name="T2" fmla="*/ 0 w 192"/>
                <a:gd name="T3" fmla="*/ 0 h 197"/>
                <a:gd name="T4" fmla="*/ 0 w 192"/>
                <a:gd name="T5" fmla="*/ 0 h 197"/>
                <a:gd name="T6" fmla="*/ 0 w 192"/>
                <a:gd name="T7" fmla="*/ 0 h 197"/>
                <a:gd name="T8" fmla="*/ 0 w 192"/>
                <a:gd name="T9" fmla="*/ 0 h 197"/>
                <a:gd name="T10" fmla="*/ 0 w 192"/>
                <a:gd name="T11" fmla="*/ 0 h 197"/>
                <a:gd name="T12" fmla="*/ 0 w 192"/>
                <a:gd name="T13" fmla="*/ 0 h 197"/>
                <a:gd name="T14" fmla="*/ 0 w 192"/>
                <a:gd name="T15" fmla="*/ 0 h 197"/>
                <a:gd name="T16" fmla="*/ 0 w 192"/>
                <a:gd name="T17" fmla="*/ 0 h 197"/>
                <a:gd name="T18" fmla="*/ 0 w 192"/>
                <a:gd name="T19" fmla="*/ 0 h 197"/>
                <a:gd name="T20" fmla="*/ 0 w 192"/>
                <a:gd name="T21" fmla="*/ 0 h 197"/>
                <a:gd name="T22" fmla="*/ 0 w 192"/>
                <a:gd name="T23" fmla="*/ 0 h 197"/>
                <a:gd name="T24" fmla="*/ 0 w 192"/>
                <a:gd name="T25" fmla="*/ 0 h 197"/>
                <a:gd name="T26" fmla="*/ 0 w 192"/>
                <a:gd name="T27" fmla="*/ 0 h 197"/>
                <a:gd name="T28" fmla="*/ 0 w 192"/>
                <a:gd name="T29" fmla="*/ 0 h 197"/>
                <a:gd name="T30" fmla="*/ 0 w 192"/>
                <a:gd name="T31" fmla="*/ 0 h 197"/>
                <a:gd name="T32" fmla="*/ 0 w 192"/>
                <a:gd name="T33" fmla="*/ 0 h 197"/>
                <a:gd name="T34" fmla="*/ 0 w 192"/>
                <a:gd name="T35" fmla="*/ 0 h 197"/>
                <a:gd name="T36" fmla="*/ 0 w 192"/>
                <a:gd name="T37" fmla="*/ 0 h 197"/>
                <a:gd name="T38" fmla="*/ 0 w 192"/>
                <a:gd name="T39" fmla="*/ 0 h 197"/>
                <a:gd name="T40" fmla="*/ 0 w 192"/>
                <a:gd name="T41" fmla="*/ 0 h 197"/>
                <a:gd name="T42" fmla="*/ 0 w 192"/>
                <a:gd name="T43" fmla="*/ 0 h 197"/>
                <a:gd name="T44" fmla="*/ 0 w 192"/>
                <a:gd name="T45" fmla="*/ 0 h 197"/>
                <a:gd name="T46" fmla="*/ 0 w 192"/>
                <a:gd name="T47" fmla="*/ 0 h 197"/>
                <a:gd name="T48" fmla="*/ 0 w 192"/>
                <a:gd name="T49" fmla="*/ 0 h 197"/>
                <a:gd name="T50" fmla="*/ 0 w 192"/>
                <a:gd name="T51" fmla="*/ 0 h 197"/>
                <a:gd name="T52" fmla="*/ 0 w 192"/>
                <a:gd name="T53" fmla="*/ 0 h 197"/>
                <a:gd name="T54" fmla="*/ 0 w 192"/>
                <a:gd name="T55" fmla="*/ 0 h 197"/>
                <a:gd name="T56" fmla="*/ 0 w 192"/>
                <a:gd name="T57" fmla="*/ 0 h 197"/>
                <a:gd name="T58" fmla="*/ 0 w 192"/>
                <a:gd name="T59" fmla="*/ 0 h 197"/>
                <a:gd name="T60" fmla="*/ 0 w 192"/>
                <a:gd name="T61" fmla="*/ 0 h 197"/>
                <a:gd name="T62" fmla="*/ 0 w 192"/>
                <a:gd name="T63" fmla="*/ 0 h 197"/>
                <a:gd name="T64" fmla="*/ 0 w 192"/>
                <a:gd name="T65" fmla="*/ 0 h 197"/>
                <a:gd name="T66" fmla="*/ 0 w 192"/>
                <a:gd name="T67" fmla="*/ 0 h 197"/>
                <a:gd name="T68" fmla="*/ 0 w 192"/>
                <a:gd name="T69" fmla="*/ 0 h 197"/>
                <a:gd name="T70" fmla="*/ 0 w 192"/>
                <a:gd name="T71" fmla="*/ 0 h 197"/>
                <a:gd name="T72" fmla="*/ 0 w 192"/>
                <a:gd name="T73" fmla="*/ 0 h 197"/>
                <a:gd name="T74" fmla="*/ 0 w 192"/>
                <a:gd name="T75" fmla="*/ 0 h 197"/>
                <a:gd name="T76" fmla="*/ 0 w 192"/>
                <a:gd name="T77" fmla="*/ 0 h 197"/>
                <a:gd name="T78" fmla="*/ 0 w 192"/>
                <a:gd name="T79" fmla="*/ 0 h 197"/>
                <a:gd name="T80" fmla="*/ 0 w 192"/>
                <a:gd name="T81" fmla="*/ 0 h 197"/>
                <a:gd name="T82" fmla="*/ 0 w 192"/>
                <a:gd name="T83" fmla="*/ 0 h 197"/>
                <a:gd name="T84" fmla="*/ 0 w 192"/>
                <a:gd name="T85" fmla="*/ 0 h 197"/>
                <a:gd name="T86" fmla="*/ 0 w 192"/>
                <a:gd name="T87" fmla="*/ 0 h 197"/>
                <a:gd name="T88" fmla="*/ 0 w 192"/>
                <a:gd name="T89" fmla="*/ 0 h 197"/>
                <a:gd name="T90" fmla="*/ 0 w 192"/>
                <a:gd name="T91" fmla="*/ 0 h 197"/>
                <a:gd name="T92" fmla="*/ 0 w 192"/>
                <a:gd name="T93" fmla="*/ 0 h 197"/>
                <a:gd name="T94" fmla="*/ 0 w 192"/>
                <a:gd name="T95" fmla="*/ 0 h 197"/>
                <a:gd name="T96" fmla="*/ 0 w 192"/>
                <a:gd name="T97" fmla="*/ 0 h 197"/>
                <a:gd name="T98" fmla="*/ 0 w 192"/>
                <a:gd name="T99" fmla="*/ 0 h 197"/>
                <a:gd name="T100" fmla="*/ 0 w 192"/>
                <a:gd name="T101" fmla="*/ 0 h 197"/>
                <a:gd name="T102" fmla="*/ 0 w 192"/>
                <a:gd name="T103" fmla="*/ 0 h 197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192" h="197">
                  <a:moveTo>
                    <a:pt x="96" y="197"/>
                  </a:moveTo>
                  <a:lnTo>
                    <a:pt x="34" y="173"/>
                  </a:lnTo>
                  <a:lnTo>
                    <a:pt x="2" y="114"/>
                  </a:lnTo>
                  <a:lnTo>
                    <a:pt x="0" y="90"/>
                  </a:lnTo>
                  <a:lnTo>
                    <a:pt x="0" y="82"/>
                  </a:lnTo>
                  <a:lnTo>
                    <a:pt x="0" y="75"/>
                  </a:lnTo>
                  <a:lnTo>
                    <a:pt x="0" y="67"/>
                  </a:lnTo>
                  <a:lnTo>
                    <a:pt x="0" y="60"/>
                  </a:lnTo>
                  <a:lnTo>
                    <a:pt x="0" y="53"/>
                  </a:lnTo>
                  <a:lnTo>
                    <a:pt x="0" y="46"/>
                  </a:lnTo>
                  <a:lnTo>
                    <a:pt x="0" y="40"/>
                  </a:lnTo>
                  <a:lnTo>
                    <a:pt x="0" y="34"/>
                  </a:lnTo>
                  <a:lnTo>
                    <a:pt x="0" y="29"/>
                  </a:lnTo>
                  <a:lnTo>
                    <a:pt x="0" y="23"/>
                  </a:lnTo>
                  <a:lnTo>
                    <a:pt x="0" y="19"/>
                  </a:lnTo>
                  <a:lnTo>
                    <a:pt x="0" y="14"/>
                  </a:lnTo>
                  <a:lnTo>
                    <a:pt x="0" y="11"/>
                  </a:lnTo>
                  <a:lnTo>
                    <a:pt x="0" y="7"/>
                  </a:lnTo>
                  <a:lnTo>
                    <a:pt x="0" y="5"/>
                  </a:lnTo>
                  <a:lnTo>
                    <a:pt x="0" y="2"/>
                  </a:lnTo>
                  <a:lnTo>
                    <a:pt x="0" y="1"/>
                  </a:lnTo>
                  <a:lnTo>
                    <a:pt x="0" y="0"/>
                  </a:lnTo>
                  <a:lnTo>
                    <a:pt x="20" y="0"/>
                  </a:lnTo>
                  <a:lnTo>
                    <a:pt x="82" y="0"/>
                  </a:lnTo>
                  <a:lnTo>
                    <a:pt x="129" y="0"/>
                  </a:lnTo>
                  <a:lnTo>
                    <a:pt x="136" y="0"/>
                  </a:lnTo>
                  <a:lnTo>
                    <a:pt x="192" y="0"/>
                  </a:lnTo>
                  <a:lnTo>
                    <a:pt x="192" y="6"/>
                  </a:lnTo>
                  <a:lnTo>
                    <a:pt x="192" y="12"/>
                  </a:lnTo>
                  <a:lnTo>
                    <a:pt x="192" y="17"/>
                  </a:lnTo>
                  <a:lnTo>
                    <a:pt x="192" y="22"/>
                  </a:lnTo>
                  <a:lnTo>
                    <a:pt x="192" y="26"/>
                  </a:lnTo>
                  <a:lnTo>
                    <a:pt x="192" y="30"/>
                  </a:lnTo>
                  <a:lnTo>
                    <a:pt x="192" y="34"/>
                  </a:lnTo>
                  <a:lnTo>
                    <a:pt x="192" y="38"/>
                  </a:lnTo>
                  <a:lnTo>
                    <a:pt x="192" y="41"/>
                  </a:lnTo>
                  <a:lnTo>
                    <a:pt x="192" y="45"/>
                  </a:lnTo>
                  <a:lnTo>
                    <a:pt x="192" y="49"/>
                  </a:lnTo>
                  <a:lnTo>
                    <a:pt x="192" y="53"/>
                  </a:lnTo>
                  <a:lnTo>
                    <a:pt x="192" y="57"/>
                  </a:lnTo>
                  <a:lnTo>
                    <a:pt x="192" y="61"/>
                  </a:lnTo>
                  <a:lnTo>
                    <a:pt x="192" y="66"/>
                  </a:lnTo>
                  <a:lnTo>
                    <a:pt x="192" y="71"/>
                  </a:lnTo>
                  <a:lnTo>
                    <a:pt x="192" y="77"/>
                  </a:lnTo>
                  <a:lnTo>
                    <a:pt x="192" y="84"/>
                  </a:lnTo>
                  <a:lnTo>
                    <a:pt x="192" y="91"/>
                  </a:lnTo>
                  <a:lnTo>
                    <a:pt x="192" y="98"/>
                  </a:lnTo>
                  <a:lnTo>
                    <a:pt x="192" y="106"/>
                  </a:lnTo>
                  <a:lnTo>
                    <a:pt x="169" y="163"/>
                  </a:lnTo>
                  <a:lnTo>
                    <a:pt x="112" y="196"/>
                  </a:lnTo>
                  <a:lnTo>
                    <a:pt x="96" y="197"/>
                  </a:lnTo>
                  <a:close/>
                </a:path>
              </a:pathLst>
            </a:custGeom>
            <a:noFill/>
            <a:ln w="635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686" name="未知">
              <a:extLst>
                <a:ext uri="{FF2B5EF4-FFF2-40B4-BE49-F238E27FC236}">
                  <a16:creationId xmlns:a16="http://schemas.microsoft.com/office/drawing/2014/main" id="{35B28B18-0E64-564E-703A-2651186B6B0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0" y="449"/>
              <a:ext cx="202" cy="170"/>
            </a:xfrm>
            <a:custGeom>
              <a:avLst/>
              <a:gdLst>
                <a:gd name="T0" fmla="*/ 0 w 506"/>
                <a:gd name="T1" fmla="*/ 0 h 426"/>
                <a:gd name="T2" fmla="*/ 0 w 506"/>
                <a:gd name="T3" fmla="*/ 0 h 426"/>
                <a:gd name="T4" fmla="*/ 0 w 506"/>
                <a:gd name="T5" fmla="*/ 0 h 426"/>
                <a:gd name="T6" fmla="*/ 0 w 506"/>
                <a:gd name="T7" fmla="*/ 0 h 426"/>
                <a:gd name="T8" fmla="*/ 0 w 506"/>
                <a:gd name="T9" fmla="*/ 0 h 426"/>
                <a:gd name="T10" fmla="*/ 0 w 506"/>
                <a:gd name="T11" fmla="*/ 0 h 426"/>
                <a:gd name="T12" fmla="*/ 0 w 506"/>
                <a:gd name="T13" fmla="*/ 0 h 426"/>
                <a:gd name="T14" fmla="*/ 0 w 506"/>
                <a:gd name="T15" fmla="*/ 0 h 426"/>
                <a:gd name="T16" fmla="*/ 0 w 506"/>
                <a:gd name="T17" fmla="*/ 0 h 426"/>
                <a:gd name="T18" fmla="*/ 0 w 506"/>
                <a:gd name="T19" fmla="*/ 0 h 426"/>
                <a:gd name="T20" fmla="*/ 0 w 506"/>
                <a:gd name="T21" fmla="*/ 0 h 426"/>
                <a:gd name="T22" fmla="*/ 0 w 506"/>
                <a:gd name="T23" fmla="*/ 0 h 426"/>
                <a:gd name="T24" fmla="*/ 0 w 506"/>
                <a:gd name="T25" fmla="*/ 0 h 42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506" h="426">
                  <a:moveTo>
                    <a:pt x="506" y="377"/>
                  </a:moveTo>
                  <a:lnTo>
                    <a:pt x="445" y="409"/>
                  </a:lnTo>
                  <a:lnTo>
                    <a:pt x="369" y="420"/>
                  </a:lnTo>
                  <a:lnTo>
                    <a:pt x="294" y="425"/>
                  </a:lnTo>
                  <a:lnTo>
                    <a:pt x="253" y="426"/>
                  </a:lnTo>
                  <a:lnTo>
                    <a:pt x="232" y="425"/>
                  </a:lnTo>
                  <a:lnTo>
                    <a:pt x="155" y="422"/>
                  </a:lnTo>
                  <a:lnTo>
                    <a:pt x="89" y="414"/>
                  </a:lnTo>
                  <a:lnTo>
                    <a:pt x="29" y="400"/>
                  </a:lnTo>
                  <a:lnTo>
                    <a:pt x="0" y="377"/>
                  </a:lnTo>
                  <a:lnTo>
                    <a:pt x="0" y="0"/>
                  </a:lnTo>
                  <a:lnTo>
                    <a:pt x="506" y="0"/>
                  </a:lnTo>
                  <a:lnTo>
                    <a:pt x="506" y="37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687" name="未知">
              <a:extLst>
                <a:ext uri="{FF2B5EF4-FFF2-40B4-BE49-F238E27FC236}">
                  <a16:creationId xmlns:a16="http://schemas.microsoft.com/office/drawing/2014/main" id="{F8711C82-CDA9-B109-99DC-BE2F2936595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0" y="449"/>
              <a:ext cx="202" cy="170"/>
            </a:xfrm>
            <a:custGeom>
              <a:avLst/>
              <a:gdLst>
                <a:gd name="T0" fmla="*/ 0 w 506"/>
                <a:gd name="T1" fmla="*/ 0 h 426"/>
                <a:gd name="T2" fmla="*/ 0 w 506"/>
                <a:gd name="T3" fmla="*/ 0 h 426"/>
                <a:gd name="T4" fmla="*/ 0 w 506"/>
                <a:gd name="T5" fmla="*/ 0 h 426"/>
                <a:gd name="T6" fmla="*/ 0 w 506"/>
                <a:gd name="T7" fmla="*/ 0 h 426"/>
                <a:gd name="T8" fmla="*/ 0 w 506"/>
                <a:gd name="T9" fmla="*/ 0 h 426"/>
                <a:gd name="T10" fmla="*/ 0 w 506"/>
                <a:gd name="T11" fmla="*/ 0 h 426"/>
                <a:gd name="T12" fmla="*/ 0 w 506"/>
                <a:gd name="T13" fmla="*/ 0 h 426"/>
                <a:gd name="T14" fmla="*/ 0 w 506"/>
                <a:gd name="T15" fmla="*/ 0 h 426"/>
                <a:gd name="T16" fmla="*/ 0 w 506"/>
                <a:gd name="T17" fmla="*/ 0 h 426"/>
                <a:gd name="T18" fmla="*/ 0 w 506"/>
                <a:gd name="T19" fmla="*/ 0 h 426"/>
                <a:gd name="T20" fmla="*/ 0 w 506"/>
                <a:gd name="T21" fmla="*/ 0 h 426"/>
                <a:gd name="T22" fmla="*/ 0 w 506"/>
                <a:gd name="T23" fmla="*/ 0 h 426"/>
                <a:gd name="T24" fmla="*/ 0 w 506"/>
                <a:gd name="T25" fmla="*/ 0 h 42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506" h="426">
                  <a:moveTo>
                    <a:pt x="0" y="0"/>
                  </a:moveTo>
                  <a:lnTo>
                    <a:pt x="0" y="377"/>
                  </a:lnTo>
                  <a:lnTo>
                    <a:pt x="1" y="381"/>
                  </a:lnTo>
                  <a:lnTo>
                    <a:pt x="61" y="409"/>
                  </a:lnTo>
                  <a:lnTo>
                    <a:pt x="137" y="420"/>
                  </a:lnTo>
                  <a:lnTo>
                    <a:pt x="212" y="425"/>
                  </a:lnTo>
                  <a:lnTo>
                    <a:pt x="253" y="426"/>
                  </a:lnTo>
                  <a:lnTo>
                    <a:pt x="274" y="425"/>
                  </a:lnTo>
                  <a:lnTo>
                    <a:pt x="351" y="422"/>
                  </a:lnTo>
                  <a:lnTo>
                    <a:pt x="417" y="414"/>
                  </a:lnTo>
                  <a:lnTo>
                    <a:pt x="477" y="400"/>
                  </a:lnTo>
                  <a:lnTo>
                    <a:pt x="506" y="377"/>
                  </a:lnTo>
                  <a:lnTo>
                    <a:pt x="506" y="0"/>
                  </a:lnTo>
                </a:path>
              </a:pathLst>
            </a:custGeom>
            <a:noFill/>
            <a:ln w="1270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688" name="未知">
              <a:extLst>
                <a:ext uri="{FF2B5EF4-FFF2-40B4-BE49-F238E27FC236}">
                  <a16:creationId xmlns:a16="http://schemas.microsoft.com/office/drawing/2014/main" id="{9CD466DD-6F38-D3AE-8B50-F469A6DB40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8" y="461"/>
              <a:ext cx="186" cy="145"/>
            </a:xfrm>
            <a:custGeom>
              <a:avLst/>
              <a:gdLst>
                <a:gd name="T0" fmla="*/ 0 w 464"/>
                <a:gd name="T1" fmla="*/ 0 h 362"/>
                <a:gd name="T2" fmla="*/ 0 w 464"/>
                <a:gd name="T3" fmla="*/ 0 h 362"/>
                <a:gd name="T4" fmla="*/ 0 w 464"/>
                <a:gd name="T5" fmla="*/ 0 h 362"/>
                <a:gd name="T6" fmla="*/ 0 w 464"/>
                <a:gd name="T7" fmla="*/ 0 h 362"/>
                <a:gd name="T8" fmla="*/ 0 w 464"/>
                <a:gd name="T9" fmla="*/ 0 h 362"/>
                <a:gd name="T10" fmla="*/ 0 w 464"/>
                <a:gd name="T11" fmla="*/ 0 h 362"/>
                <a:gd name="T12" fmla="*/ 0 w 464"/>
                <a:gd name="T13" fmla="*/ 0 h 362"/>
                <a:gd name="T14" fmla="*/ 0 w 464"/>
                <a:gd name="T15" fmla="*/ 0 h 362"/>
                <a:gd name="T16" fmla="*/ 0 w 464"/>
                <a:gd name="T17" fmla="*/ 0 h 362"/>
                <a:gd name="T18" fmla="*/ 0 w 464"/>
                <a:gd name="T19" fmla="*/ 0 h 362"/>
                <a:gd name="T20" fmla="*/ 0 w 464"/>
                <a:gd name="T21" fmla="*/ 0 h 362"/>
                <a:gd name="T22" fmla="*/ 0 w 464"/>
                <a:gd name="T23" fmla="*/ 0 h 362"/>
                <a:gd name="T24" fmla="*/ 0 w 464"/>
                <a:gd name="T25" fmla="*/ 0 h 362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64" h="362">
                  <a:moveTo>
                    <a:pt x="464" y="321"/>
                  </a:moveTo>
                  <a:lnTo>
                    <a:pt x="405" y="347"/>
                  </a:lnTo>
                  <a:lnTo>
                    <a:pt x="334" y="357"/>
                  </a:lnTo>
                  <a:lnTo>
                    <a:pt x="267" y="361"/>
                  </a:lnTo>
                  <a:lnTo>
                    <a:pt x="232" y="362"/>
                  </a:lnTo>
                  <a:lnTo>
                    <a:pt x="214" y="362"/>
                  </a:lnTo>
                  <a:lnTo>
                    <a:pt x="146" y="358"/>
                  </a:lnTo>
                  <a:lnTo>
                    <a:pt x="85" y="352"/>
                  </a:lnTo>
                  <a:lnTo>
                    <a:pt x="19" y="337"/>
                  </a:lnTo>
                  <a:lnTo>
                    <a:pt x="0" y="321"/>
                  </a:lnTo>
                  <a:lnTo>
                    <a:pt x="0" y="0"/>
                  </a:lnTo>
                  <a:lnTo>
                    <a:pt x="464" y="0"/>
                  </a:lnTo>
                  <a:lnTo>
                    <a:pt x="464" y="321"/>
                  </a:lnTo>
                  <a:close/>
                </a:path>
              </a:pathLst>
            </a:custGeom>
            <a:solidFill>
              <a:srgbClr val="E86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689" name="未知">
              <a:extLst>
                <a:ext uri="{FF2B5EF4-FFF2-40B4-BE49-F238E27FC236}">
                  <a16:creationId xmlns:a16="http://schemas.microsoft.com/office/drawing/2014/main" id="{866234D4-1EC7-D4F9-B05E-5F4E7F3A455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8" y="444"/>
              <a:ext cx="186" cy="33"/>
            </a:xfrm>
            <a:custGeom>
              <a:avLst/>
              <a:gdLst>
                <a:gd name="T0" fmla="*/ 0 w 464"/>
                <a:gd name="T1" fmla="*/ 0 h 82"/>
                <a:gd name="T2" fmla="*/ 0 w 464"/>
                <a:gd name="T3" fmla="*/ 0 h 82"/>
                <a:gd name="T4" fmla="*/ 0 w 464"/>
                <a:gd name="T5" fmla="*/ 0 h 82"/>
                <a:gd name="T6" fmla="*/ 0 w 464"/>
                <a:gd name="T7" fmla="*/ 0 h 82"/>
                <a:gd name="T8" fmla="*/ 0 w 464"/>
                <a:gd name="T9" fmla="*/ 0 h 82"/>
                <a:gd name="T10" fmla="*/ 0 w 464"/>
                <a:gd name="T11" fmla="*/ 0 h 82"/>
                <a:gd name="T12" fmla="*/ 0 w 464"/>
                <a:gd name="T13" fmla="*/ 0 h 82"/>
                <a:gd name="T14" fmla="*/ 0 w 464"/>
                <a:gd name="T15" fmla="*/ 0 h 82"/>
                <a:gd name="T16" fmla="*/ 0 w 464"/>
                <a:gd name="T17" fmla="*/ 0 h 82"/>
                <a:gd name="T18" fmla="*/ 0 w 464"/>
                <a:gd name="T19" fmla="*/ 0 h 82"/>
                <a:gd name="T20" fmla="*/ 0 w 464"/>
                <a:gd name="T21" fmla="*/ 0 h 82"/>
                <a:gd name="T22" fmla="*/ 0 w 464"/>
                <a:gd name="T23" fmla="*/ 0 h 82"/>
                <a:gd name="T24" fmla="*/ 0 w 464"/>
                <a:gd name="T25" fmla="*/ 0 h 82"/>
                <a:gd name="T26" fmla="*/ 0 w 464"/>
                <a:gd name="T27" fmla="*/ 0 h 82"/>
                <a:gd name="T28" fmla="*/ 0 w 464"/>
                <a:gd name="T29" fmla="*/ 0 h 82"/>
                <a:gd name="T30" fmla="*/ 0 w 464"/>
                <a:gd name="T31" fmla="*/ 0 h 82"/>
                <a:gd name="T32" fmla="*/ 0 w 464"/>
                <a:gd name="T33" fmla="*/ 0 h 82"/>
                <a:gd name="T34" fmla="*/ 0 w 464"/>
                <a:gd name="T35" fmla="*/ 0 h 82"/>
                <a:gd name="T36" fmla="*/ 0 w 464"/>
                <a:gd name="T37" fmla="*/ 0 h 82"/>
                <a:gd name="T38" fmla="*/ 0 w 464"/>
                <a:gd name="T39" fmla="*/ 0 h 82"/>
                <a:gd name="T40" fmla="*/ 0 w 464"/>
                <a:gd name="T41" fmla="*/ 0 h 82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464" h="82">
                  <a:moveTo>
                    <a:pt x="250" y="0"/>
                  </a:moveTo>
                  <a:lnTo>
                    <a:pt x="318" y="3"/>
                  </a:lnTo>
                  <a:lnTo>
                    <a:pt x="379" y="10"/>
                  </a:lnTo>
                  <a:lnTo>
                    <a:pt x="445" y="25"/>
                  </a:lnTo>
                  <a:lnTo>
                    <a:pt x="464" y="41"/>
                  </a:lnTo>
                  <a:lnTo>
                    <a:pt x="463" y="44"/>
                  </a:lnTo>
                  <a:lnTo>
                    <a:pt x="405" y="67"/>
                  </a:lnTo>
                  <a:lnTo>
                    <a:pt x="334" y="77"/>
                  </a:lnTo>
                  <a:lnTo>
                    <a:pt x="267" y="81"/>
                  </a:lnTo>
                  <a:lnTo>
                    <a:pt x="232" y="82"/>
                  </a:lnTo>
                  <a:lnTo>
                    <a:pt x="214" y="82"/>
                  </a:lnTo>
                  <a:lnTo>
                    <a:pt x="146" y="78"/>
                  </a:lnTo>
                  <a:lnTo>
                    <a:pt x="85" y="72"/>
                  </a:lnTo>
                  <a:lnTo>
                    <a:pt x="19" y="57"/>
                  </a:lnTo>
                  <a:lnTo>
                    <a:pt x="0" y="41"/>
                  </a:lnTo>
                  <a:lnTo>
                    <a:pt x="0" y="37"/>
                  </a:lnTo>
                  <a:lnTo>
                    <a:pt x="59" y="14"/>
                  </a:lnTo>
                  <a:lnTo>
                    <a:pt x="129" y="4"/>
                  </a:lnTo>
                  <a:lnTo>
                    <a:pt x="197" y="0"/>
                  </a:lnTo>
                  <a:lnTo>
                    <a:pt x="232" y="0"/>
                  </a:lnTo>
                  <a:lnTo>
                    <a:pt x="250" y="0"/>
                  </a:lnTo>
                  <a:close/>
                </a:path>
              </a:pathLst>
            </a:custGeom>
            <a:solidFill>
              <a:srgbClr val="F1B1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690" name="未知">
              <a:extLst>
                <a:ext uri="{FF2B5EF4-FFF2-40B4-BE49-F238E27FC236}">
                  <a16:creationId xmlns:a16="http://schemas.microsoft.com/office/drawing/2014/main" id="{5DE9585D-7A05-C8FF-0DFE-CC90CAB6C80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0" y="429"/>
              <a:ext cx="202" cy="39"/>
            </a:xfrm>
            <a:custGeom>
              <a:avLst/>
              <a:gdLst>
                <a:gd name="T0" fmla="*/ 0 w 506"/>
                <a:gd name="T1" fmla="*/ 0 h 97"/>
                <a:gd name="T2" fmla="*/ 0 w 506"/>
                <a:gd name="T3" fmla="*/ 0 h 97"/>
                <a:gd name="T4" fmla="*/ 0 w 506"/>
                <a:gd name="T5" fmla="*/ 0 h 97"/>
                <a:gd name="T6" fmla="*/ 0 w 506"/>
                <a:gd name="T7" fmla="*/ 0 h 97"/>
                <a:gd name="T8" fmla="*/ 0 w 506"/>
                <a:gd name="T9" fmla="*/ 0 h 97"/>
                <a:gd name="T10" fmla="*/ 0 w 506"/>
                <a:gd name="T11" fmla="*/ 0 h 97"/>
                <a:gd name="T12" fmla="*/ 0 w 506"/>
                <a:gd name="T13" fmla="*/ 0 h 97"/>
                <a:gd name="T14" fmla="*/ 0 w 506"/>
                <a:gd name="T15" fmla="*/ 0 h 97"/>
                <a:gd name="T16" fmla="*/ 0 w 506"/>
                <a:gd name="T17" fmla="*/ 0 h 97"/>
                <a:gd name="T18" fmla="*/ 0 w 506"/>
                <a:gd name="T19" fmla="*/ 0 h 97"/>
                <a:gd name="T20" fmla="*/ 0 w 506"/>
                <a:gd name="T21" fmla="*/ 0 h 97"/>
                <a:gd name="T22" fmla="*/ 0 w 506"/>
                <a:gd name="T23" fmla="*/ 0 h 97"/>
                <a:gd name="T24" fmla="*/ 0 w 506"/>
                <a:gd name="T25" fmla="*/ 0 h 97"/>
                <a:gd name="T26" fmla="*/ 0 w 506"/>
                <a:gd name="T27" fmla="*/ 0 h 97"/>
                <a:gd name="T28" fmla="*/ 0 w 506"/>
                <a:gd name="T29" fmla="*/ 0 h 97"/>
                <a:gd name="T30" fmla="*/ 0 w 506"/>
                <a:gd name="T31" fmla="*/ 0 h 97"/>
                <a:gd name="T32" fmla="*/ 0 w 506"/>
                <a:gd name="T33" fmla="*/ 0 h 97"/>
                <a:gd name="T34" fmla="*/ 0 w 506"/>
                <a:gd name="T35" fmla="*/ 0 h 97"/>
                <a:gd name="T36" fmla="*/ 0 w 506"/>
                <a:gd name="T37" fmla="*/ 0 h 97"/>
                <a:gd name="T38" fmla="*/ 0 w 506"/>
                <a:gd name="T39" fmla="*/ 0 h 97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506" h="97">
                  <a:moveTo>
                    <a:pt x="253" y="97"/>
                  </a:moveTo>
                  <a:lnTo>
                    <a:pt x="192" y="95"/>
                  </a:lnTo>
                  <a:lnTo>
                    <a:pt x="120" y="89"/>
                  </a:lnTo>
                  <a:lnTo>
                    <a:pt x="49" y="77"/>
                  </a:lnTo>
                  <a:lnTo>
                    <a:pt x="0" y="48"/>
                  </a:lnTo>
                  <a:lnTo>
                    <a:pt x="1" y="44"/>
                  </a:lnTo>
                  <a:lnTo>
                    <a:pt x="61" y="17"/>
                  </a:lnTo>
                  <a:lnTo>
                    <a:pt x="137" y="6"/>
                  </a:lnTo>
                  <a:lnTo>
                    <a:pt x="212" y="1"/>
                  </a:lnTo>
                  <a:lnTo>
                    <a:pt x="253" y="0"/>
                  </a:lnTo>
                  <a:lnTo>
                    <a:pt x="274" y="0"/>
                  </a:lnTo>
                  <a:lnTo>
                    <a:pt x="351" y="4"/>
                  </a:lnTo>
                  <a:lnTo>
                    <a:pt x="417" y="12"/>
                  </a:lnTo>
                  <a:lnTo>
                    <a:pt x="477" y="26"/>
                  </a:lnTo>
                  <a:lnTo>
                    <a:pt x="506" y="48"/>
                  </a:lnTo>
                  <a:lnTo>
                    <a:pt x="505" y="52"/>
                  </a:lnTo>
                  <a:lnTo>
                    <a:pt x="445" y="80"/>
                  </a:lnTo>
                  <a:lnTo>
                    <a:pt x="369" y="91"/>
                  </a:lnTo>
                  <a:lnTo>
                    <a:pt x="294" y="96"/>
                  </a:lnTo>
                  <a:lnTo>
                    <a:pt x="253" y="97"/>
                  </a:lnTo>
                  <a:close/>
                </a:path>
              </a:pathLst>
            </a:custGeom>
            <a:noFill/>
            <a:ln w="1270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691" name="未知">
              <a:extLst>
                <a:ext uri="{FF2B5EF4-FFF2-40B4-BE49-F238E27FC236}">
                  <a16:creationId xmlns:a16="http://schemas.microsoft.com/office/drawing/2014/main" id="{079F0458-4416-992E-04F5-5AB68CAB2E05}"/>
                </a:ext>
              </a:extLst>
            </p:cNvPr>
            <p:cNvSpPr>
              <a:spLocks/>
            </p:cNvSpPr>
            <p:nvPr/>
          </p:nvSpPr>
          <p:spPr bwMode="auto">
            <a:xfrm>
              <a:off x="1606" y="19"/>
              <a:ext cx="202" cy="170"/>
            </a:xfrm>
            <a:custGeom>
              <a:avLst/>
              <a:gdLst>
                <a:gd name="T0" fmla="*/ 0 w 505"/>
                <a:gd name="T1" fmla="*/ 0 h 425"/>
                <a:gd name="T2" fmla="*/ 0 w 505"/>
                <a:gd name="T3" fmla="*/ 0 h 425"/>
                <a:gd name="T4" fmla="*/ 0 w 505"/>
                <a:gd name="T5" fmla="*/ 0 h 425"/>
                <a:gd name="T6" fmla="*/ 0 w 505"/>
                <a:gd name="T7" fmla="*/ 0 h 425"/>
                <a:gd name="T8" fmla="*/ 0 w 505"/>
                <a:gd name="T9" fmla="*/ 0 h 425"/>
                <a:gd name="T10" fmla="*/ 0 w 505"/>
                <a:gd name="T11" fmla="*/ 0 h 425"/>
                <a:gd name="T12" fmla="*/ 0 w 505"/>
                <a:gd name="T13" fmla="*/ 0 h 425"/>
                <a:gd name="T14" fmla="*/ 0 w 505"/>
                <a:gd name="T15" fmla="*/ 0 h 425"/>
                <a:gd name="T16" fmla="*/ 0 w 505"/>
                <a:gd name="T17" fmla="*/ 0 h 425"/>
                <a:gd name="T18" fmla="*/ 0 w 505"/>
                <a:gd name="T19" fmla="*/ 0 h 425"/>
                <a:gd name="T20" fmla="*/ 0 w 505"/>
                <a:gd name="T21" fmla="*/ 0 h 425"/>
                <a:gd name="T22" fmla="*/ 0 w 505"/>
                <a:gd name="T23" fmla="*/ 0 h 425"/>
                <a:gd name="T24" fmla="*/ 0 w 505"/>
                <a:gd name="T25" fmla="*/ 0 h 425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505" h="425">
                  <a:moveTo>
                    <a:pt x="505" y="377"/>
                  </a:moveTo>
                  <a:lnTo>
                    <a:pt x="444" y="409"/>
                  </a:lnTo>
                  <a:lnTo>
                    <a:pt x="368" y="420"/>
                  </a:lnTo>
                  <a:lnTo>
                    <a:pt x="293" y="425"/>
                  </a:lnTo>
                  <a:lnTo>
                    <a:pt x="252" y="425"/>
                  </a:lnTo>
                  <a:lnTo>
                    <a:pt x="232" y="425"/>
                  </a:lnTo>
                  <a:lnTo>
                    <a:pt x="154" y="422"/>
                  </a:lnTo>
                  <a:lnTo>
                    <a:pt x="88" y="414"/>
                  </a:lnTo>
                  <a:lnTo>
                    <a:pt x="28" y="399"/>
                  </a:lnTo>
                  <a:lnTo>
                    <a:pt x="0" y="377"/>
                  </a:lnTo>
                  <a:lnTo>
                    <a:pt x="0" y="0"/>
                  </a:lnTo>
                  <a:lnTo>
                    <a:pt x="505" y="0"/>
                  </a:lnTo>
                  <a:lnTo>
                    <a:pt x="505" y="37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692" name="未知">
              <a:extLst>
                <a:ext uri="{FF2B5EF4-FFF2-40B4-BE49-F238E27FC236}">
                  <a16:creationId xmlns:a16="http://schemas.microsoft.com/office/drawing/2014/main" id="{A2093185-F635-8D00-AF20-73077E3F57BE}"/>
                </a:ext>
              </a:extLst>
            </p:cNvPr>
            <p:cNvSpPr>
              <a:spLocks/>
            </p:cNvSpPr>
            <p:nvPr/>
          </p:nvSpPr>
          <p:spPr bwMode="auto">
            <a:xfrm>
              <a:off x="1606" y="19"/>
              <a:ext cx="202" cy="170"/>
            </a:xfrm>
            <a:custGeom>
              <a:avLst/>
              <a:gdLst>
                <a:gd name="T0" fmla="*/ 0 w 505"/>
                <a:gd name="T1" fmla="*/ 0 h 425"/>
                <a:gd name="T2" fmla="*/ 0 w 505"/>
                <a:gd name="T3" fmla="*/ 0 h 425"/>
                <a:gd name="T4" fmla="*/ 0 w 505"/>
                <a:gd name="T5" fmla="*/ 0 h 425"/>
                <a:gd name="T6" fmla="*/ 0 w 505"/>
                <a:gd name="T7" fmla="*/ 0 h 425"/>
                <a:gd name="T8" fmla="*/ 0 w 505"/>
                <a:gd name="T9" fmla="*/ 0 h 425"/>
                <a:gd name="T10" fmla="*/ 0 w 505"/>
                <a:gd name="T11" fmla="*/ 0 h 425"/>
                <a:gd name="T12" fmla="*/ 0 w 505"/>
                <a:gd name="T13" fmla="*/ 0 h 425"/>
                <a:gd name="T14" fmla="*/ 0 w 505"/>
                <a:gd name="T15" fmla="*/ 0 h 425"/>
                <a:gd name="T16" fmla="*/ 0 w 505"/>
                <a:gd name="T17" fmla="*/ 0 h 425"/>
                <a:gd name="T18" fmla="*/ 0 w 505"/>
                <a:gd name="T19" fmla="*/ 0 h 425"/>
                <a:gd name="T20" fmla="*/ 0 w 505"/>
                <a:gd name="T21" fmla="*/ 0 h 425"/>
                <a:gd name="T22" fmla="*/ 0 w 505"/>
                <a:gd name="T23" fmla="*/ 0 h 425"/>
                <a:gd name="T24" fmla="*/ 0 w 505"/>
                <a:gd name="T25" fmla="*/ 0 h 425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505" h="425">
                  <a:moveTo>
                    <a:pt x="0" y="0"/>
                  </a:moveTo>
                  <a:lnTo>
                    <a:pt x="0" y="377"/>
                  </a:lnTo>
                  <a:lnTo>
                    <a:pt x="1" y="381"/>
                  </a:lnTo>
                  <a:lnTo>
                    <a:pt x="60" y="409"/>
                  </a:lnTo>
                  <a:lnTo>
                    <a:pt x="136" y="420"/>
                  </a:lnTo>
                  <a:lnTo>
                    <a:pt x="211" y="425"/>
                  </a:lnTo>
                  <a:lnTo>
                    <a:pt x="252" y="425"/>
                  </a:lnTo>
                  <a:lnTo>
                    <a:pt x="273" y="425"/>
                  </a:lnTo>
                  <a:lnTo>
                    <a:pt x="351" y="422"/>
                  </a:lnTo>
                  <a:lnTo>
                    <a:pt x="417" y="414"/>
                  </a:lnTo>
                  <a:lnTo>
                    <a:pt x="477" y="399"/>
                  </a:lnTo>
                  <a:lnTo>
                    <a:pt x="505" y="377"/>
                  </a:lnTo>
                  <a:lnTo>
                    <a:pt x="505" y="0"/>
                  </a:lnTo>
                </a:path>
              </a:pathLst>
            </a:custGeom>
            <a:noFill/>
            <a:ln w="1270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693" name="未知">
              <a:extLst>
                <a:ext uri="{FF2B5EF4-FFF2-40B4-BE49-F238E27FC236}">
                  <a16:creationId xmlns:a16="http://schemas.microsoft.com/office/drawing/2014/main" id="{6C0391DA-6C3C-A730-5A4F-5B565E7B853D}"/>
                </a:ext>
              </a:extLst>
            </p:cNvPr>
            <p:cNvSpPr>
              <a:spLocks/>
            </p:cNvSpPr>
            <p:nvPr/>
          </p:nvSpPr>
          <p:spPr bwMode="auto">
            <a:xfrm>
              <a:off x="1614" y="32"/>
              <a:ext cx="186" cy="145"/>
            </a:xfrm>
            <a:custGeom>
              <a:avLst/>
              <a:gdLst>
                <a:gd name="T0" fmla="*/ 0 w 465"/>
                <a:gd name="T1" fmla="*/ 0 h 362"/>
                <a:gd name="T2" fmla="*/ 0 w 465"/>
                <a:gd name="T3" fmla="*/ 0 h 362"/>
                <a:gd name="T4" fmla="*/ 0 w 465"/>
                <a:gd name="T5" fmla="*/ 0 h 362"/>
                <a:gd name="T6" fmla="*/ 0 w 465"/>
                <a:gd name="T7" fmla="*/ 0 h 362"/>
                <a:gd name="T8" fmla="*/ 0 w 465"/>
                <a:gd name="T9" fmla="*/ 0 h 362"/>
                <a:gd name="T10" fmla="*/ 0 w 465"/>
                <a:gd name="T11" fmla="*/ 0 h 362"/>
                <a:gd name="T12" fmla="*/ 0 w 465"/>
                <a:gd name="T13" fmla="*/ 0 h 362"/>
                <a:gd name="T14" fmla="*/ 0 w 465"/>
                <a:gd name="T15" fmla="*/ 0 h 362"/>
                <a:gd name="T16" fmla="*/ 0 w 465"/>
                <a:gd name="T17" fmla="*/ 0 h 362"/>
                <a:gd name="T18" fmla="*/ 0 w 465"/>
                <a:gd name="T19" fmla="*/ 0 h 362"/>
                <a:gd name="T20" fmla="*/ 0 w 465"/>
                <a:gd name="T21" fmla="*/ 0 h 362"/>
                <a:gd name="T22" fmla="*/ 0 w 465"/>
                <a:gd name="T23" fmla="*/ 0 h 362"/>
                <a:gd name="T24" fmla="*/ 0 w 465"/>
                <a:gd name="T25" fmla="*/ 0 h 362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65" h="362">
                  <a:moveTo>
                    <a:pt x="465" y="321"/>
                  </a:moveTo>
                  <a:lnTo>
                    <a:pt x="405" y="347"/>
                  </a:lnTo>
                  <a:lnTo>
                    <a:pt x="335" y="357"/>
                  </a:lnTo>
                  <a:lnTo>
                    <a:pt x="268" y="361"/>
                  </a:lnTo>
                  <a:lnTo>
                    <a:pt x="232" y="362"/>
                  </a:lnTo>
                  <a:lnTo>
                    <a:pt x="215" y="361"/>
                  </a:lnTo>
                  <a:lnTo>
                    <a:pt x="146" y="358"/>
                  </a:lnTo>
                  <a:lnTo>
                    <a:pt x="85" y="352"/>
                  </a:lnTo>
                  <a:lnTo>
                    <a:pt x="20" y="337"/>
                  </a:lnTo>
                  <a:lnTo>
                    <a:pt x="0" y="321"/>
                  </a:lnTo>
                  <a:lnTo>
                    <a:pt x="0" y="0"/>
                  </a:lnTo>
                  <a:lnTo>
                    <a:pt x="465" y="0"/>
                  </a:lnTo>
                  <a:lnTo>
                    <a:pt x="465" y="321"/>
                  </a:lnTo>
                  <a:close/>
                </a:path>
              </a:pathLst>
            </a:custGeom>
            <a:solidFill>
              <a:srgbClr val="E86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694" name="未知">
              <a:extLst>
                <a:ext uri="{FF2B5EF4-FFF2-40B4-BE49-F238E27FC236}">
                  <a16:creationId xmlns:a16="http://schemas.microsoft.com/office/drawing/2014/main" id="{93DB2730-C206-3060-1235-9FE9439D6769}"/>
                </a:ext>
              </a:extLst>
            </p:cNvPr>
            <p:cNvSpPr>
              <a:spLocks/>
            </p:cNvSpPr>
            <p:nvPr/>
          </p:nvSpPr>
          <p:spPr bwMode="auto">
            <a:xfrm>
              <a:off x="1614" y="14"/>
              <a:ext cx="186" cy="33"/>
            </a:xfrm>
            <a:custGeom>
              <a:avLst/>
              <a:gdLst>
                <a:gd name="T0" fmla="*/ 0 w 465"/>
                <a:gd name="T1" fmla="*/ 0 h 82"/>
                <a:gd name="T2" fmla="*/ 0 w 465"/>
                <a:gd name="T3" fmla="*/ 0 h 82"/>
                <a:gd name="T4" fmla="*/ 0 w 465"/>
                <a:gd name="T5" fmla="*/ 0 h 82"/>
                <a:gd name="T6" fmla="*/ 0 w 465"/>
                <a:gd name="T7" fmla="*/ 0 h 82"/>
                <a:gd name="T8" fmla="*/ 0 w 465"/>
                <a:gd name="T9" fmla="*/ 0 h 82"/>
                <a:gd name="T10" fmla="*/ 0 w 465"/>
                <a:gd name="T11" fmla="*/ 0 h 82"/>
                <a:gd name="T12" fmla="*/ 0 w 465"/>
                <a:gd name="T13" fmla="*/ 0 h 82"/>
                <a:gd name="T14" fmla="*/ 0 w 465"/>
                <a:gd name="T15" fmla="*/ 0 h 82"/>
                <a:gd name="T16" fmla="*/ 0 w 465"/>
                <a:gd name="T17" fmla="*/ 0 h 82"/>
                <a:gd name="T18" fmla="*/ 0 w 465"/>
                <a:gd name="T19" fmla="*/ 0 h 82"/>
                <a:gd name="T20" fmla="*/ 0 w 465"/>
                <a:gd name="T21" fmla="*/ 0 h 82"/>
                <a:gd name="T22" fmla="*/ 0 w 465"/>
                <a:gd name="T23" fmla="*/ 0 h 82"/>
                <a:gd name="T24" fmla="*/ 0 w 465"/>
                <a:gd name="T25" fmla="*/ 0 h 82"/>
                <a:gd name="T26" fmla="*/ 0 w 465"/>
                <a:gd name="T27" fmla="*/ 0 h 82"/>
                <a:gd name="T28" fmla="*/ 0 w 465"/>
                <a:gd name="T29" fmla="*/ 0 h 82"/>
                <a:gd name="T30" fmla="*/ 0 w 465"/>
                <a:gd name="T31" fmla="*/ 0 h 82"/>
                <a:gd name="T32" fmla="*/ 0 w 465"/>
                <a:gd name="T33" fmla="*/ 0 h 82"/>
                <a:gd name="T34" fmla="*/ 0 w 465"/>
                <a:gd name="T35" fmla="*/ 0 h 82"/>
                <a:gd name="T36" fmla="*/ 0 w 465"/>
                <a:gd name="T37" fmla="*/ 0 h 82"/>
                <a:gd name="T38" fmla="*/ 0 w 465"/>
                <a:gd name="T39" fmla="*/ 0 h 82"/>
                <a:gd name="T40" fmla="*/ 0 w 465"/>
                <a:gd name="T41" fmla="*/ 0 h 82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465" h="82">
                  <a:moveTo>
                    <a:pt x="250" y="0"/>
                  </a:moveTo>
                  <a:lnTo>
                    <a:pt x="319" y="3"/>
                  </a:lnTo>
                  <a:lnTo>
                    <a:pt x="379" y="10"/>
                  </a:lnTo>
                  <a:lnTo>
                    <a:pt x="445" y="25"/>
                  </a:lnTo>
                  <a:lnTo>
                    <a:pt x="465" y="41"/>
                  </a:lnTo>
                  <a:lnTo>
                    <a:pt x="464" y="44"/>
                  </a:lnTo>
                  <a:lnTo>
                    <a:pt x="405" y="67"/>
                  </a:lnTo>
                  <a:lnTo>
                    <a:pt x="335" y="77"/>
                  </a:lnTo>
                  <a:lnTo>
                    <a:pt x="268" y="81"/>
                  </a:lnTo>
                  <a:lnTo>
                    <a:pt x="232" y="82"/>
                  </a:lnTo>
                  <a:lnTo>
                    <a:pt x="215" y="81"/>
                  </a:lnTo>
                  <a:lnTo>
                    <a:pt x="146" y="78"/>
                  </a:lnTo>
                  <a:lnTo>
                    <a:pt x="85" y="72"/>
                  </a:lnTo>
                  <a:lnTo>
                    <a:pt x="20" y="57"/>
                  </a:lnTo>
                  <a:lnTo>
                    <a:pt x="0" y="41"/>
                  </a:lnTo>
                  <a:lnTo>
                    <a:pt x="1" y="37"/>
                  </a:lnTo>
                  <a:lnTo>
                    <a:pt x="59" y="14"/>
                  </a:lnTo>
                  <a:lnTo>
                    <a:pt x="130" y="4"/>
                  </a:lnTo>
                  <a:lnTo>
                    <a:pt x="197" y="0"/>
                  </a:lnTo>
                  <a:lnTo>
                    <a:pt x="232" y="0"/>
                  </a:lnTo>
                  <a:lnTo>
                    <a:pt x="250" y="0"/>
                  </a:lnTo>
                  <a:close/>
                </a:path>
              </a:pathLst>
            </a:custGeom>
            <a:solidFill>
              <a:srgbClr val="F1B1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695" name="未知">
              <a:extLst>
                <a:ext uri="{FF2B5EF4-FFF2-40B4-BE49-F238E27FC236}">
                  <a16:creationId xmlns:a16="http://schemas.microsoft.com/office/drawing/2014/main" id="{E765B743-934A-FD93-0385-2BDC917787DB}"/>
                </a:ext>
              </a:extLst>
            </p:cNvPr>
            <p:cNvSpPr>
              <a:spLocks/>
            </p:cNvSpPr>
            <p:nvPr/>
          </p:nvSpPr>
          <p:spPr bwMode="auto">
            <a:xfrm>
              <a:off x="1606" y="0"/>
              <a:ext cx="202" cy="38"/>
            </a:xfrm>
            <a:custGeom>
              <a:avLst/>
              <a:gdLst>
                <a:gd name="T0" fmla="*/ 0 w 505"/>
                <a:gd name="T1" fmla="*/ 0 h 96"/>
                <a:gd name="T2" fmla="*/ 0 w 505"/>
                <a:gd name="T3" fmla="*/ 0 h 96"/>
                <a:gd name="T4" fmla="*/ 0 w 505"/>
                <a:gd name="T5" fmla="*/ 0 h 96"/>
                <a:gd name="T6" fmla="*/ 0 w 505"/>
                <a:gd name="T7" fmla="*/ 0 h 96"/>
                <a:gd name="T8" fmla="*/ 0 w 505"/>
                <a:gd name="T9" fmla="*/ 0 h 96"/>
                <a:gd name="T10" fmla="*/ 0 w 505"/>
                <a:gd name="T11" fmla="*/ 0 h 96"/>
                <a:gd name="T12" fmla="*/ 0 w 505"/>
                <a:gd name="T13" fmla="*/ 0 h 96"/>
                <a:gd name="T14" fmla="*/ 0 w 505"/>
                <a:gd name="T15" fmla="*/ 0 h 96"/>
                <a:gd name="T16" fmla="*/ 0 w 505"/>
                <a:gd name="T17" fmla="*/ 0 h 96"/>
                <a:gd name="T18" fmla="*/ 0 w 505"/>
                <a:gd name="T19" fmla="*/ 0 h 96"/>
                <a:gd name="T20" fmla="*/ 0 w 505"/>
                <a:gd name="T21" fmla="*/ 0 h 96"/>
                <a:gd name="T22" fmla="*/ 0 w 505"/>
                <a:gd name="T23" fmla="*/ 0 h 96"/>
                <a:gd name="T24" fmla="*/ 0 w 505"/>
                <a:gd name="T25" fmla="*/ 0 h 96"/>
                <a:gd name="T26" fmla="*/ 0 w 505"/>
                <a:gd name="T27" fmla="*/ 0 h 96"/>
                <a:gd name="T28" fmla="*/ 0 w 505"/>
                <a:gd name="T29" fmla="*/ 0 h 96"/>
                <a:gd name="T30" fmla="*/ 0 w 505"/>
                <a:gd name="T31" fmla="*/ 0 h 96"/>
                <a:gd name="T32" fmla="*/ 0 w 505"/>
                <a:gd name="T33" fmla="*/ 0 h 96"/>
                <a:gd name="T34" fmla="*/ 0 w 505"/>
                <a:gd name="T35" fmla="*/ 0 h 96"/>
                <a:gd name="T36" fmla="*/ 0 w 505"/>
                <a:gd name="T37" fmla="*/ 0 h 96"/>
                <a:gd name="T38" fmla="*/ 0 w 505"/>
                <a:gd name="T39" fmla="*/ 0 h 9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505" h="96">
                  <a:moveTo>
                    <a:pt x="252" y="96"/>
                  </a:moveTo>
                  <a:lnTo>
                    <a:pt x="192" y="95"/>
                  </a:lnTo>
                  <a:lnTo>
                    <a:pt x="119" y="89"/>
                  </a:lnTo>
                  <a:lnTo>
                    <a:pt x="48" y="77"/>
                  </a:lnTo>
                  <a:lnTo>
                    <a:pt x="0" y="48"/>
                  </a:lnTo>
                  <a:lnTo>
                    <a:pt x="1" y="44"/>
                  </a:lnTo>
                  <a:lnTo>
                    <a:pt x="60" y="17"/>
                  </a:lnTo>
                  <a:lnTo>
                    <a:pt x="136" y="6"/>
                  </a:lnTo>
                  <a:lnTo>
                    <a:pt x="211" y="1"/>
                  </a:lnTo>
                  <a:lnTo>
                    <a:pt x="252" y="0"/>
                  </a:lnTo>
                  <a:lnTo>
                    <a:pt x="273" y="0"/>
                  </a:lnTo>
                  <a:lnTo>
                    <a:pt x="351" y="4"/>
                  </a:lnTo>
                  <a:lnTo>
                    <a:pt x="417" y="12"/>
                  </a:lnTo>
                  <a:lnTo>
                    <a:pt x="477" y="26"/>
                  </a:lnTo>
                  <a:lnTo>
                    <a:pt x="505" y="48"/>
                  </a:lnTo>
                  <a:lnTo>
                    <a:pt x="504" y="52"/>
                  </a:lnTo>
                  <a:lnTo>
                    <a:pt x="444" y="80"/>
                  </a:lnTo>
                  <a:lnTo>
                    <a:pt x="368" y="91"/>
                  </a:lnTo>
                  <a:lnTo>
                    <a:pt x="293" y="96"/>
                  </a:lnTo>
                  <a:lnTo>
                    <a:pt x="252" y="96"/>
                  </a:lnTo>
                  <a:close/>
                </a:path>
              </a:pathLst>
            </a:custGeom>
            <a:noFill/>
            <a:ln w="1270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696" name="未知">
              <a:extLst>
                <a:ext uri="{FF2B5EF4-FFF2-40B4-BE49-F238E27FC236}">
                  <a16:creationId xmlns:a16="http://schemas.microsoft.com/office/drawing/2014/main" id="{3B8DAE42-1B03-7C11-8A82-C267D2C22B4F}"/>
                </a:ext>
              </a:extLst>
            </p:cNvPr>
            <p:cNvSpPr>
              <a:spLocks/>
            </p:cNvSpPr>
            <p:nvPr/>
          </p:nvSpPr>
          <p:spPr bwMode="auto">
            <a:xfrm>
              <a:off x="731" y="882"/>
              <a:ext cx="202" cy="170"/>
            </a:xfrm>
            <a:custGeom>
              <a:avLst/>
              <a:gdLst>
                <a:gd name="T0" fmla="*/ 0 w 505"/>
                <a:gd name="T1" fmla="*/ 0 h 425"/>
                <a:gd name="T2" fmla="*/ 0 w 505"/>
                <a:gd name="T3" fmla="*/ 0 h 425"/>
                <a:gd name="T4" fmla="*/ 0 w 505"/>
                <a:gd name="T5" fmla="*/ 0 h 425"/>
                <a:gd name="T6" fmla="*/ 0 w 505"/>
                <a:gd name="T7" fmla="*/ 0 h 425"/>
                <a:gd name="T8" fmla="*/ 0 w 505"/>
                <a:gd name="T9" fmla="*/ 0 h 425"/>
                <a:gd name="T10" fmla="*/ 0 w 505"/>
                <a:gd name="T11" fmla="*/ 0 h 425"/>
                <a:gd name="T12" fmla="*/ 0 w 505"/>
                <a:gd name="T13" fmla="*/ 0 h 425"/>
                <a:gd name="T14" fmla="*/ 0 w 505"/>
                <a:gd name="T15" fmla="*/ 0 h 425"/>
                <a:gd name="T16" fmla="*/ 0 w 505"/>
                <a:gd name="T17" fmla="*/ 0 h 425"/>
                <a:gd name="T18" fmla="*/ 0 w 505"/>
                <a:gd name="T19" fmla="*/ 0 h 425"/>
                <a:gd name="T20" fmla="*/ 0 w 505"/>
                <a:gd name="T21" fmla="*/ 0 h 425"/>
                <a:gd name="T22" fmla="*/ 0 w 505"/>
                <a:gd name="T23" fmla="*/ 0 h 425"/>
                <a:gd name="T24" fmla="*/ 0 w 505"/>
                <a:gd name="T25" fmla="*/ 0 h 425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505" h="425">
                  <a:moveTo>
                    <a:pt x="505" y="377"/>
                  </a:moveTo>
                  <a:lnTo>
                    <a:pt x="445" y="408"/>
                  </a:lnTo>
                  <a:lnTo>
                    <a:pt x="369" y="420"/>
                  </a:lnTo>
                  <a:lnTo>
                    <a:pt x="294" y="425"/>
                  </a:lnTo>
                  <a:lnTo>
                    <a:pt x="253" y="425"/>
                  </a:lnTo>
                  <a:lnTo>
                    <a:pt x="232" y="425"/>
                  </a:lnTo>
                  <a:lnTo>
                    <a:pt x="154" y="421"/>
                  </a:lnTo>
                  <a:lnTo>
                    <a:pt x="88" y="414"/>
                  </a:lnTo>
                  <a:lnTo>
                    <a:pt x="28" y="399"/>
                  </a:lnTo>
                  <a:lnTo>
                    <a:pt x="0" y="377"/>
                  </a:lnTo>
                  <a:lnTo>
                    <a:pt x="0" y="0"/>
                  </a:lnTo>
                  <a:lnTo>
                    <a:pt x="505" y="0"/>
                  </a:lnTo>
                  <a:lnTo>
                    <a:pt x="505" y="37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697" name="未知">
              <a:extLst>
                <a:ext uri="{FF2B5EF4-FFF2-40B4-BE49-F238E27FC236}">
                  <a16:creationId xmlns:a16="http://schemas.microsoft.com/office/drawing/2014/main" id="{D641432D-920F-B7B3-7C12-BE60B906903E}"/>
                </a:ext>
              </a:extLst>
            </p:cNvPr>
            <p:cNvSpPr>
              <a:spLocks/>
            </p:cNvSpPr>
            <p:nvPr/>
          </p:nvSpPr>
          <p:spPr bwMode="auto">
            <a:xfrm>
              <a:off x="731" y="882"/>
              <a:ext cx="202" cy="170"/>
            </a:xfrm>
            <a:custGeom>
              <a:avLst/>
              <a:gdLst>
                <a:gd name="T0" fmla="*/ 0 w 505"/>
                <a:gd name="T1" fmla="*/ 0 h 425"/>
                <a:gd name="T2" fmla="*/ 0 w 505"/>
                <a:gd name="T3" fmla="*/ 0 h 425"/>
                <a:gd name="T4" fmla="*/ 0 w 505"/>
                <a:gd name="T5" fmla="*/ 0 h 425"/>
                <a:gd name="T6" fmla="*/ 0 w 505"/>
                <a:gd name="T7" fmla="*/ 0 h 425"/>
                <a:gd name="T8" fmla="*/ 0 w 505"/>
                <a:gd name="T9" fmla="*/ 0 h 425"/>
                <a:gd name="T10" fmla="*/ 0 w 505"/>
                <a:gd name="T11" fmla="*/ 0 h 425"/>
                <a:gd name="T12" fmla="*/ 0 w 505"/>
                <a:gd name="T13" fmla="*/ 0 h 425"/>
                <a:gd name="T14" fmla="*/ 0 w 505"/>
                <a:gd name="T15" fmla="*/ 0 h 425"/>
                <a:gd name="T16" fmla="*/ 0 w 505"/>
                <a:gd name="T17" fmla="*/ 0 h 425"/>
                <a:gd name="T18" fmla="*/ 0 w 505"/>
                <a:gd name="T19" fmla="*/ 0 h 425"/>
                <a:gd name="T20" fmla="*/ 0 w 505"/>
                <a:gd name="T21" fmla="*/ 0 h 425"/>
                <a:gd name="T22" fmla="*/ 0 w 505"/>
                <a:gd name="T23" fmla="*/ 0 h 425"/>
                <a:gd name="T24" fmla="*/ 0 w 505"/>
                <a:gd name="T25" fmla="*/ 0 h 425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505" h="425">
                  <a:moveTo>
                    <a:pt x="0" y="0"/>
                  </a:moveTo>
                  <a:lnTo>
                    <a:pt x="0" y="377"/>
                  </a:lnTo>
                  <a:lnTo>
                    <a:pt x="1" y="381"/>
                  </a:lnTo>
                  <a:lnTo>
                    <a:pt x="61" y="408"/>
                  </a:lnTo>
                  <a:lnTo>
                    <a:pt x="137" y="420"/>
                  </a:lnTo>
                  <a:lnTo>
                    <a:pt x="212" y="425"/>
                  </a:lnTo>
                  <a:lnTo>
                    <a:pt x="253" y="425"/>
                  </a:lnTo>
                  <a:lnTo>
                    <a:pt x="273" y="425"/>
                  </a:lnTo>
                  <a:lnTo>
                    <a:pt x="351" y="421"/>
                  </a:lnTo>
                  <a:lnTo>
                    <a:pt x="417" y="414"/>
                  </a:lnTo>
                  <a:lnTo>
                    <a:pt x="477" y="399"/>
                  </a:lnTo>
                  <a:lnTo>
                    <a:pt x="505" y="377"/>
                  </a:lnTo>
                  <a:lnTo>
                    <a:pt x="505" y="0"/>
                  </a:lnTo>
                </a:path>
              </a:pathLst>
            </a:custGeom>
            <a:noFill/>
            <a:ln w="1270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698" name="未知">
              <a:extLst>
                <a:ext uri="{FF2B5EF4-FFF2-40B4-BE49-F238E27FC236}">
                  <a16:creationId xmlns:a16="http://schemas.microsoft.com/office/drawing/2014/main" id="{9DD97AAE-8BA3-068D-661A-91ACDA41502B}"/>
                </a:ext>
              </a:extLst>
            </p:cNvPr>
            <p:cNvSpPr>
              <a:spLocks/>
            </p:cNvSpPr>
            <p:nvPr/>
          </p:nvSpPr>
          <p:spPr bwMode="auto">
            <a:xfrm>
              <a:off x="739" y="895"/>
              <a:ext cx="186" cy="144"/>
            </a:xfrm>
            <a:custGeom>
              <a:avLst/>
              <a:gdLst>
                <a:gd name="T0" fmla="*/ 0 w 465"/>
                <a:gd name="T1" fmla="*/ 0 h 361"/>
                <a:gd name="T2" fmla="*/ 0 w 465"/>
                <a:gd name="T3" fmla="*/ 0 h 361"/>
                <a:gd name="T4" fmla="*/ 0 w 465"/>
                <a:gd name="T5" fmla="*/ 0 h 361"/>
                <a:gd name="T6" fmla="*/ 0 w 465"/>
                <a:gd name="T7" fmla="*/ 0 h 361"/>
                <a:gd name="T8" fmla="*/ 0 w 465"/>
                <a:gd name="T9" fmla="*/ 0 h 361"/>
                <a:gd name="T10" fmla="*/ 0 w 465"/>
                <a:gd name="T11" fmla="*/ 0 h 361"/>
                <a:gd name="T12" fmla="*/ 0 w 465"/>
                <a:gd name="T13" fmla="*/ 0 h 361"/>
                <a:gd name="T14" fmla="*/ 0 w 465"/>
                <a:gd name="T15" fmla="*/ 0 h 361"/>
                <a:gd name="T16" fmla="*/ 0 w 465"/>
                <a:gd name="T17" fmla="*/ 0 h 361"/>
                <a:gd name="T18" fmla="*/ 0 w 465"/>
                <a:gd name="T19" fmla="*/ 0 h 361"/>
                <a:gd name="T20" fmla="*/ 0 w 465"/>
                <a:gd name="T21" fmla="*/ 0 h 361"/>
                <a:gd name="T22" fmla="*/ 0 w 465"/>
                <a:gd name="T23" fmla="*/ 0 h 361"/>
                <a:gd name="T24" fmla="*/ 0 w 465"/>
                <a:gd name="T25" fmla="*/ 0 h 36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65" h="361">
                  <a:moveTo>
                    <a:pt x="465" y="320"/>
                  </a:moveTo>
                  <a:lnTo>
                    <a:pt x="406" y="347"/>
                  </a:lnTo>
                  <a:lnTo>
                    <a:pt x="335" y="357"/>
                  </a:lnTo>
                  <a:lnTo>
                    <a:pt x="268" y="361"/>
                  </a:lnTo>
                  <a:lnTo>
                    <a:pt x="233" y="361"/>
                  </a:lnTo>
                  <a:lnTo>
                    <a:pt x="215" y="361"/>
                  </a:lnTo>
                  <a:lnTo>
                    <a:pt x="146" y="358"/>
                  </a:lnTo>
                  <a:lnTo>
                    <a:pt x="86" y="351"/>
                  </a:lnTo>
                  <a:lnTo>
                    <a:pt x="20" y="336"/>
                  </a:lnTo>
                  <a:lnTo>
                    <a:pt x="0" y="320"/>
                  </a:lnTo>
                  <a:lnTo>
                    <a:pt x="0" y="0"/>
                  </a:lnTo>
                  <a:lnTo>
                    <a:pt x="465" y="0"/>
                  </a:lnTo>
                  <a:lnTo>
                    <a:pt x="465" y="320"/>
                  </a:lnTo>
                  <a:close/>
                </a:path>
              </a:pathLst>
            </a:custGeom>
            <a:solidFill>
              <a:srgbClr val="E86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699" name="未知">
              <a:extLst>
                <a:ext uri="{FF2B5EF4-FFF2-40B4-BE49-F238E27FC236}">
                  <a16:creationId xmlns:a16="http://schemas.microsoft.com/office/drawing/2014/main" id="{085753F2-4451-014F-37D0-B431DB88E0EE}"/>
                </a:ext>
              </a:extLst>
            </p:cNvPr>
            <p:cNvSpPr>
              <a:spLocks/>
            </p:cNvSpPr>
            <p:nvPr/>
          </p:nvSpPr>
          <p:spPr bwMode="auto">
            <a:xfrm>
              <a:off x="739" y="877"/>
              <a:ext cx="186" cy="33"/>
            </a:xfrm>
            <a:custGeom>
              <a:avLst/>
              <a:gdLst>
                <a:gd name="T0" fmla="*/ 0 w 465"/>
                <a:gd name="T1" fmla="*/ 0 h 82"/>
                <a:gd name="T2" fmla="*/ 0 w 465"/>
                <a:gd name="T3" fmla="*/ 0 h 82"/>
                <a:gd name="T4" fmla="*/ 0 w 465"/>
                <a:gd name="T5" fmla="*/ 0 h 82"/>
                <a:gd name="T6" fmla="*/ 0 w 465"/>
                <a:gd name="T7" fmla="*/ 0 h 82"/>
                <a:gd name="T8" fmla="*/ 0 w 465"/>
                <a:gd name="T9" fmla="*/ 0 h 82"/>
                <a:gd name="T10" fmla="*/ 0 w 465"/>
                <a:gd name="T11" fmla="*/ 0 h 82"/>
                <a:gd name="T12" fmla="*/ 0 w 465"/>
                <a:gd name="T13" fmla="*/ 0 h 82"/>
                <a:gd name="T14" fmla="*/ 0 w 465"/>
                <a:gd name="T15" fmla="*/ 0 h 82"/>
                <a:gd name="T16" fmla="*/ 0 w 465"/>
                <a:gd name="T17" fmla="*/ 0 h 82"/>
                <a:gd name="T18" fmla="*/ 0 w 465"/>
                <a:gd name="T19" fmla="*/ 0 h 82"/>
                <a:gd name="T20" fmla="*/ 0 w 465"/>
                <a:gd name="T21" fmla="*/ 0 h 82"/>
                <a:gd name="T22" fmla="*/ 0 w 465"/>
                <a:gd name="T23" fmla="*/ 0 h 82"/>
                <a:gd name="T24" fmla="*/ 0 w 465"/>
                <a:gd name="T25" fmla="*/ 0 h 82"/>
                <a:gd name="T26" fmla="*/ 0 w 465"/>
                <a:gd name="T27" fmla="*/ 0 h 82"/>
                <a:gd name="T28" fmla="*/ 0 w 465"/>
                <a:gd name="T29" fmla="*/ 0 h 82"/>
                <a:gd name="T30" fmla="*/ 0 w 465"/>
                <a:gd name="T31" fmla="*/ 0 h 82"/>
                <a:gd name="T32" fmla="*/ 0 w 465"/>
                <a:gd name="T33" fmla="*/ 0 h 82"/>
                <a:gd name="T34" fmla="*/ 0 w 465"/>
                <a:gd name="T35" fmla="*/ 0 h 82"/>
                <a:gd name="T36" fmla="*/ 0 w 465"/>
                <a:gd name="T37" fmla="*/ 0 h 82"/>
                <a:gd name="T38" fmla="*/ 0 w 465"/>
                <a:gd name="T39" fmla="*/ 0 h 82"/>
                <a:gd name="T40" fmla="*/ 0 w 465"/>
                <a:gd name="T41" fmla="*/ 0 h 82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465" h="82">
                  <a:moveTo>
                    <a:pt x="250" y="1"/>
                  </a:moveTo>
                  <a:lnTo>
                    <a:pt x="319" y="4"/>
                  </a:lnTo>
                  <a:lnTo>
                    <a:pt x="380" y="10"/>
                  </a:lnTo>
                  <a:lnTo>
                    <a:pt x="445" y="25"/>
                  </a:lnTo>
                  <a:lnTo>
                    <a:pt x="465" y="41"/>
                  </a:lnTo>
                  <a:lnTo>
                    <a:pt x="464" y="45"/>
                  </a:lnTo>
                  <a:lnTo>
                    <a:pt x="406" y="68"/>
                  </a:lnTo>
                  <a:lnTo>
                    <a:pt x="335" y="78"/>
                  </a:lnTo>
                  <a:lnTo>
                    <a:pt x="268" y="82"/>
                  </a:lnTo>
                  <a:lnTo>
                    <a:pt x="233" y="82"/>
                  </a:lnTo>
                  <a:lnTo>
                    <a:pt x="215" y="82"/>
                  </a:lnTo>
                  <a:lnTo>
                    <a:pt x="146" y="79"/>
                  </a:lnTo>
                  <a:lnTo>
                    <a:pt x="86" y="72"/>
                  </a:lnTo>
                  <a:lnTo>
                    <a:pt x="20" y="57"/>
                  </a:lnTo>
                  <a:lnTo>
                    <a:pt x="0" y="41"/>
                  </a:lnTo>
                  <a:lnTo>
                    <a:pt x="1" y="38"/>
                  </a:lnTo>
                  <a:lnTo>
                    <a:pt x="60" y="15"/>
                  </a:lnTo>
                  <a:lnTo>
                    <a:pt x="130" y="5"/>
                  </a:lnTo>
                  <a:lnTo>
                    <a:pt x="197" y="1"/>
                  </a:lnTo>
                  <a:lnTo>
                    <a:pt x="233" y="0"/>
                  </a:lnTo>
                  <a:lnTo>
                    <a:pt x="250" y="1"/>
                  </a:lnTo>
                  <a:close/>
                </a:path>
              </a:pathLst>
            </a:custGeom>
            <a:solidFill>
              <a:srgbClr val="F1B1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700" name="未知">
              <a:extLst>
                <a:ext uri="{FF2B5EF4-FFF2-40B4-BE49-F238E27FC236}">
                  <a16:creationId xmlns:a16="http://schemas.microsoft.com/office/drawing/2014/main" id="{C107326E-7BA7-AF44-DA26-2F275760FF12}"/>
                </a:ext>
              </a:extLst>
            </p:cNvPr>
            <p:cNvSpPr>
              <a:spLocks/>
            </p:cNvSpPr>
            <p:nvPr/>
          </p:nvSpPr>
          <p:spPr bwMode="auto">
            <a:xfrm>
              <a:off x="731" y="863"/>
              <a:ext cx="202" cy="38"/>
            </a:xfrm>
            <a:custGeom>
              <a:avLst/>
              <a:gdLst>
                <a:gd name="T0" fmla="*/ 0 w 505"/>
                <a:gd name="T1" fmla="*/ 0 h 96"/>
                <a:gd name="T2" fmla="*/ 0 w 505"/>
                <a:gd name="T3" fmla="*/ 0 h 96"/>
                <a:gd name="T4" fmla="*/ 0 w 505"/>
                <a:gd name="T5" fmla="*/ 0 h 96"/>
                <a:gd name="T6" fmla="*/ 0 w 505"/>
                <a:gd name="T7" fmla="*/ 0 h 96"/>
                <a:gd name="T8" fmla="*/ 0 w 505"/>
                <a:gd name="T9" fmla="*/ 0 h 96"/>
                <a:gd name="T10" fmla="*/ 0 w 505"/>
                <a:gd name="T11" fmla="*/ 0 h 96"/>
                <a:gd name="T12" fmla="*/ 0 w 505"/>
                <a:gd name="T13" fmla="*/ 0 h 96"/>
                <a:gd name="T14" fmla="*/ 0 w 505"/>
                <a:gd name="T15" fmla="*/ 0 h 96"/>
                <a:gd name="T16" fmla="*/ 0 w 505"/>
                <a:gd name="T17" fmla="*/ 0 h 96"/>
                <a:gd name="T18" fmla="*/ 0 w 505"/>
                <a:gd name="T19" fmla="*/ 0 h 96"/>
                <a:gd name="T20" fmla="*/ 0 w 505"/>
                <a:gd name="T21" fmla="*/ 0 h 96"/>
                <a:gd name="T22" fmla="*/ 0 w 505"/>
                <a:gd name="T23" fmla="*/ 0 h 96"/>
                <a:gd name="T24" fmla="*/ 0 w 505"/>
                <a:gd name="T25" fmla="*/ 0 h 96"/>
                <a:gd name="T26" fmla="*/ 0 w 505"/>
                <a:gd name="T27" fmla="*/ 0 h 96"/>
                <a:gd name="T28" fmla="*/ 0 w 505"/>
                <a:gd name="T29" fmla="*/ 0 h 96"/>
                <a:gd name="T30" fmla="*/ 0 w 505"/>
                <a:gd name="T31" fmla="*/ 0 h 96"/>
                <a:gd name="T32" fmla="*/ 0 w 505"/>
                <a:gd name="T33" fmla="*/ 0 h 96"/>
                <a:gd name="T34" fmla="*/ 0 w 505"/>
                <a:gd name="T35" fmla="*/ 0 h 96"/>
                <a:gd name="T36" fmla="*/ 0 w 505"/>
                <a:gd name="T37" fmla="*/ 0 h 96"/>
                <a:gd name="T38" fmla="*/ 0 w 505"/>
                <a:gd name="T39" fmla="*/ 0 h 9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505" h="96">
                  <a:moveTo>
                    <a:pt x="253" y="96"/>
                  </a:moveTo>
                  <a:lnTo>
                    <a:pt x="192" y="95"/>
                  </a:lnTo>
                  <a:lnTo>
                    <a:pt x="120" y="89"/>
                  </a:lnTo>
                  <a:lnTo>
                    <a:pt x="49" y="76"/>
                  </a:lnTo>
                  <a:lnTo>
                    <a:pt x="0" y="48"/>
                  </a:lnTo>
                  <a:lnTo>
                    <a:pt x="1" y="44"/>
                  </a:lnTo>
                  <a:lnTo>
                    <a:pt x="61" y="17"/>
                  </a:lnTo>
                  <a:lnTo>
                    <a:pt x="137" y="5"/>
                  </a:lnTo>
                  <a:lnTo>
                    <a:pt x="212" y="1"/>
                  </a:lnTo>
                  <a:lnTo>
                    <a:pt x="253" y="0"/>
                  </a:lnTo>
                  <a:lnTo>
                    <a:pt x="273" y="0"/>
                  </a:lnTo>
                  <a:lnTo>
                    <a:pt x="351" y="4"/>
                  </a:lnTo>
                  <a:lnTo>
                    <a:pt x="417" y="12"/>
                  </a:lnTo>
                  <a:lnTo>
                    <a:pt x="477" y="26"/>
                  </a:lnTo>
                  <a:lnTo>
                    <a:pt x="505" y="48"/>
                  </a:lnTo>
                  <a:lnTo>
                    <a:pt x="504" y="52"/>
                  </a:lnTo>
                  <a:lnTo>
                    <a:pt x="445" y="79"/>
                  </a:lnTo>
                  <a:lnTo>
                    <a:pt x="369" y="91"/>
                  </a:lnTo>
                  <a:lnTo>
                    <a:pt x="294" y="96"/>
                  </a:lnTo>
                  <a:lnTo>
                    <a:pt x="253" y="96"/>
                  </a:lnTo>
                  <a:close/>
                </a:path>
              </a:pathLst>
            </a:custGeom>
            <a:noFill/>
            <a:ln w="1270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701" name="未知">
              <a:extLst>
                <a:ext uri="{FF2B5EF4-FFF2-40B4-BE49-F238E27FC236}">
                  <a16:creationId xmlns:a16="http://schemas.microsoft.com/office/drawing/2014/main" id="{C3AFE097-2C6B-33E0-99E3-46495EC733C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6" y="1319"/>
              <a:ext cx="203" cy="170"/>
            </a:xfrm>
            <a:custGeom>
              <a:avLst/>
              <a:gdLst>
                <a:gd name="T0" fmla="*/ 0 w 506"/>
                <a:gd name="T1" fmla="*/ 0 h 425"/>
                <a:gd name="T2" fmla="*/ 0 w 506"/>
                <a:gd name="T3" fmla="*/ 0 h 425"/>
                <a:gd name="T4" fmla="*/ 0 w 506"/>
                <a:gd name="T5" fmla="*/ 0 h 425"/>
                <a:gd name="T6" fmla="*/ 0 w 506"/>
                <a:gd name="T7" fmla="*/ 0 h 425"/>
                <a:gd name="T8" fmla="*/ 0 w 506"/>
                <a:gd name="T9" fmla="*/ 0 h 425"/>
                <a:gd name="T10" fmla="*/ 0 w 506"/>
                <a:gd name="T11" fmla="*/ 0 h 425"/>
                <a:gd name="T12" fmla="*/ 0 w 506"/>
                <a:gd name="T13" fmla="*/ 0 h 425"/>
                <a:gd name="T14" fmla="*/ 0 w 506"/>
                <a:gd name="T15" fmla="*/ 0 h 425"/>
                <a:gd name="T16" fmla="*/ 0 w 506"/>
                <a:gd name="T17" fmla="*/ 0 h 425"/>
                <a:gd name="T18" fmla="*/ 0 w 506"/>
                <a:gd name="T19" fmla="*/ 0 h 425"/>
                <a:gd name="T20" fmla="*/ 0 w 506"/>
                <a:gd name="T21" fmla="*/ 0 h 425"/>
                <a:gd name="T22" fmla="*/ 0 w 506"/>
                <a:gd name="T23" fmla="*/ 0 h 425"/>
                <a:gd name="T24" fmla="*/ 0 w 506"/>
                <a:gd name="T25" fmla="*/ 0 h 425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506" h="425">
                  <a:moveTo>
                    <a:pt x="506" y="377"/>
                  </a:moveTo>
                  <a:lnTo>
                    <a:pt x="445" y="408"/>
                  </a:lnTo>
                  <a:lnTo>
                    <a:pt x="369" y="420"/>
                  </a:lnTo>
                  <a:lnTo>
                    <a:pt x="294" y="425"/>
                  </a:lnTo>
                  <a:lnTo>
                    <a:pt x="253" y="425"/>
                  </a:lnTo>
                  <a:lnTo>
                    <a:pt x="232" y="425"/>
                  </a:lnTo>
                  <a:lnTo>
                    <a:pt x="155" y="421"/>
                  </a:lnTo>
                  <a:lnTo>
                    <a:pt x="89" y="414"/>
                  </a:lnTo>
                  <a:lnTo>
                    <a:pt x="29" y="399"/>
                  </a:lnTo>
                  <a:lnTo>
                    <a:pt x="0" y="377"/>
                  </a:lnTo>
                  <a:lnTo>
                    <a:pt x="0" y="0"/>
                  </a:lnTo>
                  <a:lnTo>
                    <a:pt x="506" y="0"/>
                  </a:lnTo>
                  <a:lnTo>
                    <a:pt x="506" y="37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702" name="未知">
              <a:extLst>
                <a:ext uri="{FF2B5EF4-FFF2-40B4-BE49-F238E27FC236}">
                  <a16:creationId xmlns:a16="http://schemas.microsoft.com/office/drawing/2014/main" id="{7FE7D4F2-2979-B555-CFF7-60D05D0617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6" y="1319"/>
              <a:ext cx="203" cy="170"/>
            </a:xfrm>
            <a:custGeom>
              <a:avLst/>
              <a:gdLst>
                <a:gd name="T0" fmla="*/ 0 w 506"/>
                <a:gd name="T1" fmla="*/ 0 h 425"/>
                <a:gd name="T2" fmla="*/ 0 w 506"/>
                <a:gd name="T3" fmla="*/ 0 h 425"/>
                <a:gd name="T4" fmla="*/ 0 w 506"/>
                <a:gd name="T5" fmla="*/ 0 h 425"/>
                <a:gd name="T6" fmla="*/ 0 w 506"/>
                <a:gd name="T7" fmla="*/ 0 h 425"/>
                <a:gd name="T8" fmla="*/ 0 w 506"/>
                <a:gd name="T9" fmla="*/ 0 h 425"/>
                <a:gd name="T10" fmla="*/ 0 w 506"/>
                <a:gd name="T11" fmla="*/ 0 h 425"/>
                <a:gd name="T12" fmla="*/ 0 w 506"/>
                <a:gd name="T13" fmla="*/ 0 h 425"/>
                <a:gd name="T14" fmla="*/ 0 w 506"/>
                <a:gd name="T15" fmla="*/ 0 h 425"/>
                <a:gd name="T16" fmla="*/ 0 w 506"/>
                <a:gd name="T17" fmla="*/ 0 h 425"/>
                <a:gd name="T18" fmla="*/ 0 w 506"/>
                <a:gd name="T19" fmla="*/ 0 h 425"/>
                <a:gd name="T20" fmla="*/ 0 w 506"/>
                <a:gd name="T21" fmla="*/ 0 h 425"/>
                <a:gd name="T22" fmla="*/ 0 w 506"/>
                <a:gd name="T23" fmla="*/ 0 h 425"/>
                <a:gd name="T24" fmla="*/ 0 w 506"/>
                <a:gd name="T25" fmla="*/ 0 h 425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506" h="425">
                  <a:moveTo>
                    <a:pt x="0" y="0"/>
                  </a:moveTo>
                  <a:lnTo>
                    <a:pt x="0" y="377"/>
                  </a:lnTo>
                  <a:lnTo>
                    <a:pt x="1" y="381"/>
                  </a:lnTo>
                  <a:lnTo>
                    <a:pt x="61" y="408"/>
                  </a:lnTo>
                  <a:lnTo>
                    <a:pt x="137" y="420"/>
                  </a:lnTo>
                  <a:lnTo>
                    <a:pt x="212" y="425"/>
                  </a:lnTo>
                  <a:lnTo>
                    <a:pt x="253" y="425"/>
                  </a:lnTo>
                  <a:lnTo>
                    <a:pt x="274" y="425"/>
                  </a:lnTo>
                  <a:lnTo>
                    <a:pt x="351" y="421"/>
                  </a:lnTo>
                  <a:lnTo>
                    <a:pt x="417" y="414"/>
                  </a:lnTo>
                  <a:lnTo>
                    <a:pt x="477" y="399"/>
                  </a:lnTo>
                  <a:lnTo>
                    <a:pt x="506" y="377"/>
                  </a:lnTo>
                  <a:lnTo>
                    <a:pt x="506" y="0"/>
                  </a:lnTo>
                </a:path>
              </a:pathLst>
            </a:custGeom>
            <a:noFill/>
            <a:ln w="1270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703" name="未知">
              <a:extLst>
                <a:ext uri="{FF2B5EF4-FFF2-40B4-BE49-F238E27FC236}">
                  <a16:creationId xmlns:a16="http://schemas.microsoft.com/office/drawing/2014/main" id="{10555AEC-D994-CFCF-1C09-C980DE1D9E04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" y="1332"/>
              <a:ext cx="185" cy="144"/>
            </a:xfrm>
            <a:custGeom>
              <a:avLst/>
              <a:gdLst>
                <a:gd name="T0" fmla="*/ 0 w 464"/>
                <a:gd name="T1" fmla="*/ 0 h 361"/>
                <a:gd name="T2" fmla="*/ 0 w 464"/>
                <a:gd name="T3" fmla="*/ 0 h 361"/>
                <a:gd name="T4" fmla="*/ 0 w 464"/>
                <a:gd name="T5" fmla="*/ 0 h 361"/>
                <a:gd name="T6" fmla="*/ 0 w 464"/>
                <a:gd name="T7" fmla="*/ 0 h 361"/>
                <a:gd name="T8" fmla="*/ 0 w 464"/>
                <a:gd name="T9" fmla="*/ 0 h 361"/>
                <a:gd name="T10" fmla="*/ 0 w 464"/>
                <a:gd name="T11" fmla="*/ 0 h 361"/>
                <a:gd name="T12" fmla="*/ 0 w 464"/>
                <a:gd name="T13" fmla="*/ 0 h 361"/>
                <a:gd name="T14" fmla="*/ 0 w 464"/>
                <a:gd name="T15" fmla="*/ 0 h 361"/>
                <a:gd name="T16" fmla="*/ 0 w 464"/>
                <a:gd name="T17" fmla="*/ 0 h 361"/>
                <a:gd name="T18" fmla="*/ 0 w 464"/>
                <a:gd name="T19" fmla="*/ 0 h 361"/>
                <a:gd name="T20" fmla="*/ 0 w 464"/>
                <a:gd name="T21" fmla="*/ 0 h 361"/>
                <a:gd name="T22" fmla="*/ 0 w 464"/>
                <a:gd name="T23" fmla="*/ 0 h 361"/>
                <a:gd name="T24" fmla="*/ 0 w 464"/>
                <a:gd name="T25" fmla="*/ 0 h 36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64" h="361">
                  <a:moveTo>
                    <a:pt x="464" y="320"/>
                  </a:moveTo>
                  <a:lnTo>
                    <a:pt x="405" y="347"/>
                  </a:lnTo>
                  <a:lnTo>
                    <a:pt x="334" y="357"/>
                  </a:lnTo>
                  <a:lnTo>
                    <a:pt x="267" y="361"/>
                  </a:lnTo>
                  <a:lnTo>
                    <a:pt x="232" y="361"/>
                  </a:lnTo>
                  <a:lnTo>
                    <a:pt x="214" y="361"/>
                  </a:lnTo>
                  <a:lnTo>
                    <a:pt x="146" y="358"/>
                  </a:lnTo>
                  <a:lnTo>
                    <a:pt x="85" y="351"/>
                  </a:lnTo>
                  <a:lnTo>
                    <a:pt x="19" y="336"/>
                  </a:lnTo>
                  <a:lnTo>
                    <a:pt x="0" y="320"/>
                  </a:lnTo>
                  <a:lnTo>
                    <a:pt x="0" y="0"/>
                  </a:lnTo>
                  <a:lnTo>
                    <a:pt x="464" y="0"/>
                  </a:lnTo>
                  <a:lnTo>
                    <a:pt x="464" y="320"/>
                  </a:lnTo>
                  <a:close/>
                </a:path>
              </a:pathLst>
            </a:custGeom>
            <a:solidFill>
              <a:srgbClr val="E86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704" name="未知">
              <a:extLst>
                <a:ext uri="{FF2B5EF4-FFF2-40B4-BE49-F238E27FC236}">
                  <a16:creationId xmlns:a16="http://schemas.microsoft.com/office/drawing/2014/main" id="{71DD6E9F-235D-75AE-3038-8A976181857B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" y="1314"/>
              <a:ext cx="185" cy="33"/>
            </a:xfrm>
            <a:custGeom>
              <a:avLst/>
              <a:gdLst>
                <a:gd name="T0" fmla="*/ 0 w 464"/>
                <a:gd name="T1" fmla="*/ 0 h 82"/>
                <a:gd name="T2" fmla="*/ 0 w 464"/>
                <a:gd name="T3" fmla="*/ 0 h 82"/>
                <a:gd name="T4" fmla="*/ 0 w 464"/>
                <a:gd name="T5" fmla="*/ 0 h 82"/>
                <a:gd name="T6" fmla="*/ 0 w 464"/>
                <a:gd name="T7" fmla="*/ 0 h 82"/>
                <a:gd name="T8" fmla="*/ 0 w 464"/>
                <a:gd name="T9" fmla="*/ 0 h 82"/>
                <a:gd name="T10" fmla="*/ 0 w 464"/>
                <a:gd name="T11" fmla="*/ 0 h 82"/>
                <a:gd name="T12" fmla="*/ 0 w 464"/>
                <a:gd name="T13" fmla="*/ 0 h 82"/>
                <a:gd name="T14" fmla="*/ 0 w 464"/>
                <a:gd name="T15" fmla="*/ 0 h 82"/>
                <a:gd name="T16" fmla="*/ 0 w 464"/>
                <a:gd name="T17" fmla="*/ 0 h 82"/>
                <a:gd name="T18" fmla="*/ 0 w 464"/>
                <a:gd name="T19" fmla="*/ 0 h 82"/>
                <a:gd name="T20" fmla="*/ 0 w 464"/>
                <a:gd name="T21" fmla="*/ 0 h 82"/>
                <a:gd name="T22" fmla="*/ 0 w 464"/>
                <a:gd name="T23" fmla="*/ 0 h 82"/>
                <a:gd name="T24" fmla="*/ 0 w 464"/>
                <a:gd name="T25" fmla="*/ 0 h 82"/>
                <a:gd name="T26" fmla="*/ 0 w 464"/>
                <a:gd name="T27" fmla="*/ 0 h 82"/>
                <a:gd name="T28" fmla="*/ 0 w 464"/>
                <a:gd name="T29" fmla="*/ 0 h 82"/>
                <a:gd name="T30" fmla="*/ 0 w 464"/>
                <a:gd name="T31" fmla="*/ 0 h 82"/>
                <a:gd name="T32" fmla="*/ 0 w 464"/>
                <a:gd name="T33" fmla="*/ 0 h 82"/>
                <a:gd name="T34" fmla="*/ 0 w 464"/>
                <a:gd name="T35" fmla="*/ 0 h 82"/>
                <a:gd name="T36" fmla="*/ 0 w 464"/>
                <a:gd name="T37" fmla="*/ 0 h 82"/>
                <a:gd name="T38" fmla="*/ 0 w 464"/>
                <a:gd name="T39" fmla="*/ 0 h 82"/>
                <a:gd name="T40" fmla="*/ 0 w 464"/>
                <a:gd name="T41" fmla="*/ 0 h 82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464" h="82">
                  <a:moveTo>
                    <a:pt x="250" y="1"/>
                  </a:moveTo>
                  <a:lnTo>
                    <a:pt x="318" y="4"/>
                  </a:lnTo>
                  <a:lnTo>
                    <a:pt x="379" y="10"/>
                  </a:lnTo>
                  <a:lnTo>
                    <a:pt x="445" y="25"/>
                  </a:lnTo>
                  <a:lnTo>
                    <a:pt x="464" y="41"/>
                  </a:lnTo>
                  <a:lnTo>
                    <a:pt x="463" y="45"/>
                  </a:lnTo>
                  <a:lnTo>
                    <a:pt x="405" y="68"/>
                  </a:lnTo>
                  <a:lnTo>
                    <a:pt x="334" y="78"/>
                  </a:lnTo>
                  <a:lnTo>
                    <a:pt x="267" y="82"/>
                  </a:lnTo>
                  <a:lnTo>
                    <a:pt x="232" y="82"/>
                  </a:lnTo>
                  <a:lnTo>
                    <a:pt x="214" y="82"/>
                  </a:lnTo>
                  <a:lnTo>
                    <a:pt x="146" y="79"/>
                  </a:lnTo>
                  <a:lnTo>
                    <a:pt x="85" y="72"/>
                  </a:lnTo>
                  <a:lnTo>
                    <a:pt x="19" y="57"/>
                  </a:lnTo>
                  <a:lnTo>
                    <a:pt x="0" y="41"/>
                  </a:lnTo>
                  <a:lnTo>
                    <a:pt x="0" y="38"/>
                  </a:lnTo>
                  <a:lnTo>
                    <a:pt x="59" y="15"/>
                  </a:lnTo>
                  <a:lnTo>
                    <a:pt x="129" y="5"/>
                  </a:lnTo>
                  <a:lnTo>
                    <a:pt x="197" y="1"/>
                  </a:lnTo>
                  <a:lnTo>
                    <a:pt x="232" y="0"/>
                  </a:lnTo>
                  <a:lnTo>
                    <a:pt x="250" y="1"/>
                  </a:lnTo>
                  <a:close/>
                </a:path>
              </a:pathLst>
            </a:custGeom>
            <a:solidFill>
              <a:srgbClr val="F1B1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705" name="未知">
              <a:extLst>
                <a:ext uri="{FF2B5EF4-FFF2-40B4-BE49-F238E27FC236}">
                  <a16:creationId xmlns:a16="http://schemas.microsoft.com/office/drawing/2014/main" id="{0D38898F-10BC-9C2D-823C-6BD232ACDA1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6" y="1300"/>
              <a:ext cx="203" cy="38"/>
            </a:xfrm>
            <a:custGeom>
              <a:avLst/>
              <a:gdLst>
                <a:gd name="T0" fmla="*/ 0 w 506"/>
                <a:gd name="T1" fmla="*/ 0 h 96"/>
                <a:gd name="T2" fmla="*/ 0 w 506"/>
                <a:gd name="T3" fmla="*/ 0 h 96"/>
                <a:gd name="T4" fmla="*/ 0 w 506"/>
                <a:gd name="T5" fmla="*/ 0 h 96"/>
                <a:gd name="T6" fmla="*/ 0 w 506"/>
                <a:gd name="T7" fmla="*/ 0 h 96"/>
                <a:gd name="T8" fmla="*/ 0 w 506"/>
                <a:gd name="T9" fmla="*/ 0 h 96"/>
                <a:gd name="T10" fmla="*/ 0 w 506"/>
                <a:gd name="T11" fmla="*/ 0 h 96"/>
                <a:gd name="T12" fmla="*/ 0 w 506"/>
                <a:gd name="T13" fmla="*/ 0 h 96"/>
                <a:gd name="T14" fmla="*/ 0 w 506"/>
                <a:gd name="T15" fmla="*/ 0 h 96"/>
                <a:gd name="T16" fmla="*/ 0 w 506"/>
                <a:gd name="T17" fmla="*/ 0 h 96"/>
                <a:gd name="T18" fmla="*/ 0 w 506"/>
                <a:gd name="T19" fmla="*/ 0 h 96"/>
                <a:gd name="T20" fmla="*/ 0 w 506"/>
                <a:gd name="T21" fmla="*/ 0 h 96"/>
                <a:gd name="T22" fmla="*/ 0 w 506"/>
                <a:gd name="T23" fmla="*/ 0 h 96"/>
                <a:gd name="T24" fmla="*/ 0 w 506"/>
                <a:gd name="T25" fmla="*/ 0 h 96"/>
                <a:gd name="T26" fmla="*/ 0 w 506"/>
                <a:gd name="T27" fmla="*/ 0 h 96"/>
                <a:gd name="T28" fmla="*/ 0 w 506"/>
                <a:gd name="T29" fmla="*/ 0 h 96"/>
                <a:gd name="T30" fmla="*/ 0 w 506"/>
                <a:gd name="T31" fmla="*/ 0 h 96"/>
                <a:gd name="T32" fmla="*/ 0 w 506"/>
                <a:gd name="T33" fmla="*/ 0 h 96"/>
                <a:gd name="T34" fmla="*/ 0 w 506"/>
                <a:gd name="T35" fmla="*/ 0 h 96"/>
                <a:gd name="T36" fmla="*/ 0 w 506"/>
                <a:gd name="T37" fmla="*/ 0 h 96"/>
                <a:gd name="T38" fmla="*/ 0 w 506"/>
                <a:gd name="T39" fmla="*/ 0 h 9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506" h="96">
                  <a:moveTo>
                    <a:pt x="253" y="96"/>
                  </a:moveTo>
                  <a:lnTo>
                    <a:pt x="192" y="95"/>
                  </a:lnTo>
                  <a:lnTo>
                    <a:pt x="120" y="89"/>
                  </a:lnTo>
                  <a:lnTo>
                    <a:pt x="49" y="76"/>
                  </a:lnTo>
                  <a:lnTo>
                    <a:pt x="0" y="48"/>
                  </a:lnTo>
                  <a:lnTo>
                    <a:pt x="1" y="44"/>
                  </a:lnTo>
                  <a:lnTo>
                    <a:pt x="61" y="17"/>
                  </a:lnTo>
                  <a:lnTo>
                    <a:pt x="137" y="5"/>
                  </a:lnTo>
                  <a:lnTo>
                    <a:pt x="212" y="1"/>
                  </a:lnTo>
                  <a:lnTo>
                    <a:pt x="253" y="0"/>
                  </a:lnTo>
                  <a:lnTo>
                    <a:pt x="274" y="0"/>
                  </a:lnTo>
                  <a:lnTo>
                    <a:pt x="351" y="4"/>
                  </a:lnTo>
                  <a:lnTo>
                    <a:pt x="417" y="11"/>
                  </a:lnTo>
                  <a:lnTo>
                    <a:pt x="477" y="26"/>
                  </a:lnTo>
                  <a:lnTo>
                    <a:pt x="506" y="48"/>
                  </a:lnTo>
                  <a:lnTo>
                    <a:pt x="505" y="52"/>
                  </a:lnTo>
                  <a:lnTo>
                    <a:pt x="445" y="79"/>
                  </a:lnTo>
                  <a:lnTo>
                    <a:pt x="369" y="91"/>
                  </a:lnTo>
                  <a:lnTo>
                    <a:pt x="294" y="95"/>
                  </a:lnTo>
                  <a:lnTo>
                    <a:pt x="253" y="96"/>
                  </a:lnTo>
                  <a:close/>
                </a:path>
              </a:pathLst>
            </a:custGeom>
            <a:noFill/>
            <a:ln w="1270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706" name="未知">
              <a:extLst>
                <a:ext uri="{FF2B5EF4-FFF2-40B4-BE49-F238E27FC236}">
                  <a16:creationId xmlns:a16="http://schemas.microsoft.com/office/drawing/2014/main" id="{B0A5EFA8-55E2-2671-1681-74B70BA8605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6" y="1845"/>
              <a:ext cx="21" cy="21"/>
            </a:xfrm>
            <a:custGeom>
              <a:avLst/>
              <a:gdLst>
                <a:gd name="T0" fmla="*/ 0 w 51"/>
                <a:gd name="T1" fmla="*/ 0 h 52"/>
                <a:gd name="T2" fmla="*/ 0 w 51"/>
                <a:gd name="T3" fmla="*/ 0 h 52"/>
                <a:gd name="T4" fmla="*/ 0 w 51"/>
                <a:gd name="T5" fmla="*/ 0 h 52"/>
                <a:gd name="T6" fmla="*/ 0 w 51"/>
                <a:gd name="T7" fmla="*/ 0 h 52"/>
                <a:gd name="T8" fmla="*/ 0 w 51"/>
                <a:gd name="T9" fmla="*/ 0 h 52"/>
                <a:gd name="T10" fmla="*/ 0 w 51"/>
                <a:gd name="T11" fmla="*/ 0 h 52"/>
                <a:gd name="T12" fmla="*/ 0 w 51"/>
                <a:gd name="T13" fmla="*/ 0 h 52"/>
                <a:gd name="T14" fmla="*/ 0 w 51"/>
                <a:gd name="T15" fmla="*/ 0 h 5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51" h="52">
                  <a:moveTo>
                    <a:pt x="51" y="1"/>
                  </a:moveTo>
                  <a:lnTo>
                    <a:pt x="47" y="1"/>
                  </a:lnTo>
                  <a:lnTo>
                    <a:pt x="41" y="0"/>
                  </a:lnTo>
                  <a:lnTo>
                    <a:pt x="35" y="0"/>
                  </a:lnTo>
                  <a:lnTo>
                    <a:pt x="0" y="42"/>
                  </a:lnTo>
                  <a:lnTo>
                    <a:pt x="0" y="48"/>
                  </a:lnTo>
                  <a:lnTo>
                    <a:pt x="1" y="52"/>
                  </a:lnTo>
                  <a:lnTo>
                    <a:pt x="5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707" name="未知">
              <a:extLst>
                <a:ext uri="{FF2B5EF4-FFF2-40B4-BE49-F238E27FC236}">
                  <a16:creationId xmlns:a16="http://schemas.microsoft.com/office/drawing/2014/main" id="{120CD259-5BF1-853C-99EE-D68577524B0C}"/>
                </a:ext>
              </a:extLst>
            </p:cNvPr>
            <p:cNvSpPr>
              <a:spLocks/>
            </p:cNvSpPr>
            <p:nvPr/>
          </p:nvSpPr>
          <p:spPr bwMode="auto">
            <a:xfrm>
              <a:off x="231" y="1830"/>
              <a:ext cx="101" cy="101"/>
            </a:xfrm>
            <a:custGeom>
              <a:avLst/>
              <a:gdLst>
                <a:gd name="T0" fmla="*/ 0 w 253"/>
                <a:gd name="T1" fmla="*/ 0 h 253"/>
                <a:gd name="T2" fmla="*/ 0 w 253"/>
                <a:gd name="T3" fmla="*/ 0 h 253"/>
                <a:gd name="T4" fmla="*/ 0 w 253"/>
                <a:gd name="T5" fmla="*/ 0 h 253"/>
                <a:gd name="T6" fmla="*/ 0 w 253"/>
                <a:gd name="T7" fmla="*/ 0 h 253"/>
                <a:gd name="T8" fmla="*/ 0 w 253"/>
                <a:gd name="T9" fmla="*/ 0 h 253"/>
                <a:gd name="T10" fmla="*/ 0 w 253"/>
                <a:gd name="T11" fmla="*/ 0 h 253"/>
                <a:gd name="T12" fmla="*/ 0 w 253"/>
                <a:gd name="T13" fmla="*/ 0 h 253"/>
                <a:gd name="T14" fmla="*/ 0 w 253"/>
                <a:gd name="T15" fmla="*/ 0 h 253"/>
                <a:gd name="T16" fmla="*/ 0 w 253"/>
                <a:gd name="T17" fmla="*/ 0 h 253"/>
                <a:gd name="T18" fmla="*/ 0 w 253"/>
                <a:gd name="T19" fmla="*/ 0 h 253"/>
                <a:gd name="T20" fmla="*/ 0 w 253"/>
                <a:gd name="T21" fmla="*/ 0 h 253"/>
                <a:gd name="T22" fmla="*/ 0 w 253"/>
                <a:gd name="T23" fmla="*/ 0 h 253"/>
                <a:gd name="T24" fmla="*/ 0 w 253"/>
                <a:gd name="T25" fmla="*/ 0 h 253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253" h="253">
                  <a:moveTo>
                    <a:pt x="227" y="150"/>
                  </a:moveTo>
                  <a:lnTo>
                    <a:pt x="253" y="253"/>
                  </a:lnTo>
                  <a:lnTo>
                    <a:pt x="227" y="150"/>
                  </a:lnTo>
                  <a:lnTo>
                    <a:pt x="187" y="97"/>
                  </a:lnTo>
                  <a:lnTo>
                    <a:pt x="139" y="59"/>
                  </a:lnTo>
                  <a:lnTo>
                    <a:pt x="90" y="39"/>
                  </a:lnTo>
                  <a:lnTo>
                    <a:pt x="40" y="90"/>
                  </a:lnTo>
                  <a:lnTo>
                    <a:pt x="0" y="0"/>
                  </a:lnTo>
                  <a:lnTo>
                    <a:pt x="40" y="90"/>
                  </a:lnTo>
                  <a:lnTo>
                    <a:pt x="64" y="147"/>
                  </a:lnTo>
                  <a:lnTo>
                    <a:pt x="104" y="194"/>
                  </a:lnTo>
                  <a:lnTo>
                    <a:pt x="150" y="227"/>
                  </a:lnTo>
                  <a:lnTo>
                    <a:pt x="227" y="150"/>
                  </a:lnTo>
                  <a:close/>
                </a:path>
              </a:pathLst>
            </a:custGeom>
            <a:blipFill dpi="0" rotWithShape="0">
              <a:blip r:embed="rId18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708" name="未知">
              <a:extLst>
                <a:ext uri="{FF2B5EF4-FFF2-40B4-BE49-F238E27FC236}">
                  <a16:creationId xmlns:a16="http://schemas.microsoft.com/office/drawing/2014/main" id="{0008BAAC-B8DD-15E5-3D75-2FFB63B1D32F}"/>
                </a:ext>
              </a:extLst>
            </p:cNvPr>
            <p:cNvSpPr>
              <a:spLocks/>
            </p:cNvSpPr>
            <p:nvPr/>
          </p:nvSpPr>
          <p:spPr bwMode="auto">
            <a:xfrm>
              <a:off x="280" y="1879"/>
              <a:ext cx="75" cy="74"/>
            </a:xfrm>
            <a:custGeom>
              <a:avLst/>
              <a:gdLst>
                <a:gd name="T0" fmla="*/ 0 w 186"/>
                <a:gd name="T1" fmla="*/ 0 h 185"/>
                <a:gd name="T2" fmla="*/ 0 w 186"/>
                <a:gd name="T3" fmla="*/ 0 h 185"/>
                <a:gd name="T4" fmla="*/ 0 w 186"/>
                <a:gd name="T5" fmla="*/ 0 h 185"/>
                <a:gd name="T6" fmla="*/ 0 w 186"/>
                <a:gd name="T7" fmla="*/ 0 h 185"/>
                <a:gd name="T8" fmla="*/ 0 w 186"/>
                <a:gd name="T9" fmla="*/ 0 h 185"/>
                <a:gd name="T10" fmla="*/ 0 w 186"/>
                <a:gd name="T11" fmla="*/ 0 h 185"/>
                <a:gd name="T12" fmla="*/ 0 w 186"/>
                <a:gd name="T13" fmla="*/ 0 h 185"/>
                <a:gd name="T14" fmla="*/ 0 w 186"/>
                <a:gd name="T15" fmla="*/ 0 h 185"/>
                <a:gd name="T16" fmla="*/ 0 w 186"/>
                <a:gd name="T17" fmla="*/ 0 h 185"/>
                <a:gd name="T18" fmla="*/ 0 w 186"/>
                <a:gd name="T19" fmla="*/ 0 h 185"/>
                <a:gd name="T20" fmla="*/ 0 w 186"/>
                <a:gd name="T21" fmla="*/ 0 h 185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86" h="185">
                  <a:moveTo>
                    <a:pt x="86" y="121"/>
                  </a:moveTo>
                  <a:lnTo>
                    <a:pt x="121" y="79"/>
                  </a:lnTo>
                  <a:lnTo>
                    <a:pt x="186" y="185"/>
                  </a:lnTo>
                  <a:lnTo>
                    <a:pt x="121" y="79"/>
                  </a:lnTo>
                  <a:lnTo>
                    <a:pt x="120" y="73"/>
                  </a:lnTo>
                  <a:lnTo>
                    <a:pt x="103" y="26"/>
                  </a:lnTo>
                  <a:lnTo>
                    <a:pt x="26" y="103"/>
                  </a:lnTo>
                  <a:lnTo>
                    <a:pt x="0" y="0"/>
                  </a:lnTo>
                  <a:lnTo>
                    <a:pt x="26" y="103"/>
                  </a:lnTo>
                  <a:lnTo>
                    <a:pt x="79" y="121"/>
                  </a:lnTo>
                  <a:lnTo>
                    <a:pt x="86" y="121"/>
                  </a:lnTo>
                  <a:close/>
                </a:path>
              </a:pathLst>
            </a:custGeom>
            <a:blipFill dpi="0" rotWithShape="0">
              <a:blip r:embed="rId19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709" name="未知">
              <a:extLst>
                <a:ext uri="{FF2B5EF4-FFF2-40B4-BE49-F238E27FC236}">
                  <a16:creationId xmlns:a16="http://schemas.microsoft.com/office/drawing/2014/main" id="{D3B84F81-4F62-16B4-2E4E-D8B9EDB4C0B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6" y="1845"/>
              <a:ext cx="83" cy="83"/>
            </a:xfrm>
            <a:custGeom>
              <a:avLst/>
              <a:gdLst>
                <a:gd name="T0" fmla="*/ 0 w 206"/>
                <a:gd name="T1" fmla="*/ 0 h 207"/>
                <a:gd name="T2" fmla="*/ 0 w 206"/>
                <a:gd name="T3" fmla="*/ 0 h 207"/>
                <a:gd name="T4" fmla="*/ 0 w 206"/>
                <a:gd name="T5" fmla="*/ 0 h 207"/>
                <a:gd name="T6" fmla="*/ 0 w 206"/>
                <a:gd name="T7" fmla="*/ 0 h 207"/>
                <a:gd name="T8" fmla="*/ 0 w 206"/>
                <a:gd name="T9" fmla="*/ 0 h 207"/>
                <a:gd name="T10" fmla="*/ 0 w 206"/>
                <a:gd name="T11" fmla="*/ 0 h 207"/>
                <a:gd name="T12" fmla="*/ 0 w 206"/>
                <a:gd name="T13" fmla="*/ 0 h 207"/>
                <a:gd name="T14" fmla="*/ 0 w 206"/>
                <a:gd name="T15" fmla="*/ 0 h 207"/>
                <a:gd name="T16" fmla="*/ 0 w 206"/>
                <a:gd name="T17" fmla="*/ 0 h 207"/>
                <a:gd name="T18" fmla="*/ 0 w 206"/>
                <a:gd name="T19" fmla="*/ 0 h 207"/>
                <a:gd name="T20" fmla="*/ 0 w 206"/>
                <a:gd name="T21" fmla="*/ 0 h 207"/>
                <a:gd name="T22" fmla="*/ 0 w 206"/>
                <a:gd name="T23" fmla="*/ 0 h 207"/>
                <a:gd name="T24" fmla="*/ 0 w 206"/>
                <a:gd name="T25" fmla="*/ 0 h 207"/>
                <a:gd name="T26" fmla="*/ 0 w 206"/>
                <a:gd name="T27" fmla="*/ 0 h 207"/>
                <a:gd name="T28" fmla="*/ 0 w 206"/>
                <a:gd name="T29" fmla="*/ 0 h 207"/>
                <a:gd name="T30" fmla="*/ 0 w 206"/>
                <a:gd name="T31" fmla="*/ 0 h 207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206" h="207">
                  <a:moveTo>
                    <a:pt x="195" y="196"/>
                  </a:moveTo>
                  <a:lnTo>
                    <a:pt x="164" y="207"/>
                  </a:lnTo>
                  <a:lnTo>
                    <a:pt x="158" y="206"/>
                  </a:lnTo>
                  <a:lnTo>
                    <a:pt x="97" y="181"/>
                  </a:lnTo>
                  <a:lnTo>
                    <a:pt x="50" y="141"/>
                  </a:lnTo>
                  <a:lnTo>
                    <a:pt x="12" y="85"/>
                  </a:lnTo>
                  <a:lnTo>
                    <a:pt x="0" y="42"/>
                  </a:lnTo>
                  <a:lnTo>
                    <a:pt x="0" y="35"/>
                  </a:lnTo>
                  <a:lnTo>
                    <a:pt x="41" y="0"/>
                  </a:lnTo>
                  <a:lnTo>
                    <a:pt x="47" y="1"/>
                  </a:lnTo>
                  <a:lnTo>
                    <a:pt x="108" y="26"/>
                  </a:lnTo>
                  <a:lnTo>
                    <a:pt x="155" y="66"/>
                  </a:lnTo>
                  <a:lnTo>
                    <a:pt x="194" y="122"/>
                  </a:lnTo>
                  <a:lnTo>
                    <a:pt x="206" y="165"/>
                  </a:lnTo>
                  <a:lnTo>
                    <a:pt x="206" y="172"/>
                  </a:lnTo>
                  <a:lnTo>
                    <a:pt x="195" y="196"/>
                  </a:lnTo>
                  <a:close/>
                </a:path>
              </a:pathLst>
            </a:custGeom>
            <a:noFill/>
            <a:ln w="1270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710" name="未知">
              <a:extLst>
                <a:ext uri="{FF2B5EF4-FFF2-40B4-BE49-F238E27FC236}">
                  <a16:creationId xmlns:a16="http://schemas.microsoft.com/office/drawing/2014/main" id="{59B95942-7FC0-0D82-B838-603F8AC494A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7" y="1909"/>
              <a:ext cx="24" cy="24"/>
            </a:xfrm>
            <a:custGeom>
              <a:avLst/>
              <a:gdLst>
                <a:gd name="T0" fmla="*/ 0 w 60"/>
                <a:gd name="T1" fmla="*/ 0 h 59"/>
                <a:gd name="T2" fmla="*/ 0 w 60"/>
                <a:gd name="T3" fmla="*/ 0 h 59"/>
                <a:gd name="T4" fmla="*/ 0 w 60"/>
                <a:gd name="T5" fmla="*/ 0 h 59"/>
                <a:gd name="T6" fmla="*/ 0 w 60"/>
                <a:gd name="T7" fmla="*/ 0 h 5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60" h="59">
                  <a:moveTo>
                    <a:pt x="60" y="40"/>
                  </a:moveTo>
                  <a:lnTo>
                    <a:pt x="0" y="59"/>
                  </a:lnTo>
                  <a:lnTo>
                    <a:pt x="20" y="0"/>
                  </a:lnTo>
                  <a:lnTo>
                    <a:pt x="60" y="4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711" name="未知">
              <a:extLst>
                <a:ext uri="{FF2B5EF4-FFF2-40B4-BE49-F238E27FC236}">
                  <a16:creationId xmlns:a16="http://schemas.microsoft.com/office/drawing/2014/main" id="{60ADE88E-7866-B520-40BF-A06F0FEBAB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57" y="1896"/>
              <a:ext cx="26" cy="27"/>
            </a:xfrm>
            <a:custGeom>
              <a:avLst/>
              <a:gdLst>
                <a:gd name="T0" fmla="*/ 0 w 66"/>
                <a:gd name="T1" fmla="*/ 0 h 68"/>
                <a:gd name="T2" fmla="*/ 0 w 66"/>
                <a:gd name="T3" fmla="*/ 0 h 68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66" h="68">
                  <a:moveTo>
                    <a:pt x="0" y="68"/>
                  </a:moveTo>
                  <a:lnTo>
                    <a:pt x="66" y="0"/>
                  </a:lnTo>
                </a:path>
              </a:pathLst>
            </a:custGeom>
            <a:noFill/>
            <a:ln w="1270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712" name="未知">
              <a:extLst>
                <a:ext uri="{FF2B5EF4-FFF2-40B4-BE49-F238E27FC236}">
                  <a16:creationId xmlns:a16="http://schemas.microsoft.com/office/drawing/2014/main" id="{CCAC81FE-DF81-94AF-63A6-D9DCECC527E9}"/>
                </a:ext>
              </a:extLst>
            </p:cNvPr>
            <p:cNvSpPr>
              <a:spLocks/>
            </p:cNvSpPr>
            <p:nvPr/>
          </p:nvSpPr>
          <p:spPr bwMode="auto">
            <a:xfrm>
              <a:off x="1839" y="151"/>
              <a:ext cx="157" cy="158"/>
            </a:xfrm>
            <a:custGeom>
              <a:avLst/>
              <a:gdLst>
                <a:gd name="T0" fmla="*/ 0 w 394"/>
                <a:gd name="T1" fmla="*/ 0 h 395"/>
                <a:gd name="T2" fmla="*/ 0 w 394"/>
                <a:gd name="T3" fmla="*/ 0 h 395"/>
                <a:gd name="T4" fmla="*/ 0 w 394"/>
                <a:gd name="T5" fmla="*/ 0 h 395"/>
                <a:gd name="T6" fmla="*/ 0 w 394"/>
                <a:gd name="T7" fmla="*/ 0 h 395"/>
                <a:gd name="T8" fmla="*/ 0 w 394"/>
                <a:gd name="T9" fmla="*/ 0 h 395"/>
                <a:gd name="T10" fmla="*/ 0 w 394"/>
                <a:gd name="T11" fmla="*/ 0 h 395"/>
                <a:gd name="T12" fmla="*/ 0 w 394"/>
                <a:gd name="T13" fmla="*/ 0 h 395"/>
                <a:gd name="T14" fmla="*/ 0 w 394"/>
                <a:gd name="T15" fmla="*/ 0 h 395"/>
                <a:gd name="T16" fmla="*/ 0 w 394"/>
                <a:gd name="T17" fmla="*/ 0 h 395"/>
                <a:gd name="T18" fmla="*/ 0 w 394"/>
                <a:gd name="T19" fmla="*/ 0 h 395"/>
                <a:gd name="T20" fmla="*/ 0 w 394"/>
                <a:gd name="T21" fmla="*/ 0 h 395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94" h="395">
                  <a:moveTo>
                    <a:pt x="366" y="246"/>
                  </a:moveTo>
                  <a:lnTo>
                    <a:pt x="394" y="395"/>
                  </a:lnTo>
                  <a:lnTo>
                    <a:pt x="366" y="246"/>
                  </a:lnTo>
                  <a:lnTo>
                    <a:pt x="209" y="75"/>
                  </a:lnTo>
                  <a:lnTo>
                    <a:pt x="191" y="67"/>
                  </a:lnTo>
                  <a:lnTo>
                    <a:pt x="188" y="67"/>
                  </a:lnTo>
                  <a:lnTo>
                    <a:pt x="62" y="178"/>
                  </a:lnTo>
                  <a:lnTo>
                    <a:pt x="0" y="0"/>
                  </a:lnTo>
                  <a:lnTo>
                    <a:pt x="62" y="178"/>
                  </a:lnTo>
                  <a:lnTo>
                    <a:pt x="240" y="373"/>
                  </a:lnTo>
                  <a:lnTo>
                    <a:pt x="366" y="246"/>
                  </a:lnTo>
                  <a:close/>
                </a:path>
              </a:pathLst>
            </a:custGeom>
            <a:blipFill dpi="0" rotWithShape="0">
              <a:blip r:embed="rId36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713" name="未知">
              <a:extLst>
                <a:ext uri="{FF2B5EF4-FFF2-40B4-BE49-F238E27FC236}">
                  <a16:creationId xmlns:a16="http://schemas.microsoft.com/office/drawing/2014/main" id="{81A48D5A-CE98-1CC1-82D2-8E98EFBC20BD}"/>
                </a:ext>
              </a:extLst>
            </p:cNvPr>
            <p:cNvSpPr>
              <a:spLocks/>
            </p:cNvSpPr>
            <p:nvPr/>
          </p:nvSpPr>
          <p:spPr bwMode="auto">
            <a:xfrm>
              <a:off x="1926" y="239"/>
              <a:ext cx="108" cy="108"/>
            </a:xfrm>
            <a:custGeom>
              <a:avLst/>
              <a:gdLst>
                <a:gd name="T0" fmla="*/ 0 w 270"/>
                <a:gd name="T1" fmla="*/ 0 h 270"/>
                <a:gd name="T2" fmla="*/ 0 w 270"/>
                <a:gd name="T3" fmla="*/ 0 h 270"/>
                <a:gd name="T4" fmla="*/ 0 w 270"/>
                <a:gd name="T5" fmla="*/ 0 h 270"/>
                <a:gd name="T6" fmla="*/ 0 w 270"/>
                <a:gd name="T7" fmla="*/ 0 h 270"/>
                <a:gd name="T8" fmla="*/ 0 w 270"/>
                <a:gd name="T9" fmla="*/ 0 h 270"/>
                <a:gd name="T10" fmla="*/ 0 w 270"/>
                <a:gd name="T11" fmla="*/ 0 h 270"/>
                <a:gd name="T12" fmla="*/ 0 w 270"/>
                <a:gd name="T13" fmla="*/ 0 h 270"/>
                <a:gd name="T14" fmla="*/ 0 w 270"/>
                <a:gd name="T15" fmla="*/ 0 h 270"/>
                <a:gd name="T16" fmla="*/ 0 w 270"/>
                <a:gd name="T17" fmla="*/ 0 h 270"/>
                <a:gd name="T18" fmla="*/ 0 w 270"/>
                <a:gd name="T19" fmla="*/ 0 h 270"/>
                <a:gd name="T20" fmla="*/ 0 w 270"/>
                <a:gd name="T21" fmla="*/ 0 h 27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270" h="270">
                  <a:moveTo>
                    <a:pt x="159" y="93"/>
                  </a:moveTo>
                  <a:lnTo>
                    <a:pt x="172" y="65"/>
                  </a:lnTo>
                  <a:lnTo>
                    <a:pt x="270" y="270"/>
                  </a:lnTo>
                  <a:lnTo>
                    <a:pt x="172" y="65"/>
                  </a:lnTo>
                  <a:lnTo>
                    <a:pt x="172" y="63"/>
                  </a:lnTo>
                  <a:lnTo>
                    <a:pt x="148" y="28"/>
                  </a:lnTo>
                  <a:lnTo>
                    <a:pt x="22" y="155"/>
                  </a:lnTo>
                  <a:lnTo>
                    <a:pt x="0" y="0"/>
                  </a:lnTo>
                  <a:lnTo>
                    <a:pt x="22" y="155"/>
                  </a:lnTo>
                  <a:lnTo>
                    <a:pt x="55" y="191"/>
                  </a:lnTo>
                  <a:lnTo>
                    <a:pt x="159" y="93"/>
                  </a:lnTo>
                  <a:close/>
                </a:path>
              </a:pathLst>
            </a:custGeom>
            <a:blipFill dpi="0" rotWithShape="0">
              <a:blip r:embed="rId37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714" name="未知">
              <a:extLst>
                <a:ext uri="{FF2B5EF4-FFF2-40B4-BE49-F238E27FC236}">
                  <a16:creationId xmlns:a16="http://schemas.microsoft.com/office/drawing/2014/main" id="{6BEC4087-3C66-205C-FC1C-E197B5AEBB6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63" y="178"/>
              <a:ext cx="132" cy="137"/>
            </a:xfrm>
            <a:custGeom>
              <a:avLst/>
              <a:gdLst>
                <a:gd name="T0" fmla="*/ 0 w 328"/>
                <a:gd name="T1" fmla="*/ 0 h 342"/>
                <a:gd name="T2" fmla="*/ 0 w 328"/>
                <a:gd name="T3" fmla="*/ 0 h 342"/>
                <a:gd name="T4" fmla="*/ 0 w 328"/>
                <a:gd name="T5" fmla="*/ 0 h 342"/>
                <a:gd name="T6" fmla="*/ 0 w 328"/>
                <a:gd name="T7" fmla="*/ 0 h 342"/>
                <a:gd name="T8" fmla="*/ 0 w 328"/>
                <a:gd name="T9" fmla="*/ 0 h 342"/>
                <a:gd name="T10" fmla="*/ 0 w 328"/>
                <a:gd name="T11" fmla="*/ 0 h 342"/>
                <a:gd name="T12" fmla="*/ 0 w 328"/>
                <a:gd name="T13" fmla="*/ 0 h 342"/>
                <a:gd name="T14" fmla="*/ 0 w 328"/>
                <a:gd name="T15" fmla="*/ 0 h 342"/>
                <a:gd name="T16" fmla="*/ 0 w 328"/>
                <a:gd name="T17" fmla="*/ 0 h 34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328" h="342">
                  <a:moveTo>
                    <a:pt x="315" y="244"/>
                  </a:moveTo>
                  <a:lnTo>
                    <a:pt x="328" y="216"/>
                  </a:lnTo>
                  <a:lnTo>
                    <a:pt x="328" y="214"/>
                  </a:lnTo>
                  <a:lnTo>
                    <a:pt x="147" y="8"/>
                  </a:lnTo>
                  <a:lnTo>
                    <a:pt x="129" y="0"/>
                  </a:lnTo>
                  <a:lnTo>
                    <a:pt x="126" y="0"/>
                  </a:lnTo>
                  <a:lnTo>
                    <a:pt x="0" y="111"/>
                  </a:lnTo>
                  <a:lnTo>
                    <a:pt x="211" y="342"/>
                  </a:lnTo>
                  <a:lnTo>
                    <a:pt x="315" y="244"/>
                  </a:lnTo>
                  <a:close/>
                </a:path>
              </a:pathLst>
            </a:custGeom>
            <a:noFill/>
            <a:ln w="635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715" name="未知">
              <a:extLst>
                <a:ext uri="{FF2B5EF4-FFF2-40B4-BE49-F238E27FC236}">
                  <a16:creationId xmlns:a16="http://schemas.microsoft.com/office/drawing/2014/main" id="{F557634D-14AD-29F9-6870-4CC3DC45F513}"/>
                </a:ext>
              </a:extLst>
            </p:cNvPr>
            <p:cNvSpPr>
              <a:spLocks/>
            </p:cNvSpPr>
            <p:nvPr/>
          </p:nvSpPr>
          <p:spPr bwMode="auto">
            <a:xfrm>
              <a:off x="1652" y="347"/>
              <a:ext cx="87" cy="98"/>
            </a:xfrm>
            <a:custGeom>
              <a:avLst/>
              <a:gdLst>
                <a:gd name="T0" fmla="*/ 0 w 218"/>
                <a:gd name="T1" fmla="*/ 0 h 246"/>
                <a:gd name="T2" fmla="*/ 0 w 218"/>
                <a:gd name="T3" fmla="*/ 0 h 246"/>
                <a:gd name="T4" fmla="*/ 0 w 218"/>
                <a:gd name="T5" fmla="*/ 0 h 246"/>
                <a:gd name="T6" fmla="*/ 0 w 218"/>
                <a:gd name="T7" fmla="*/ 0 h 246"/>
                <a:gd name="T8" fmla="*/ 0 w 218"/>
                <a:gd name="T9" fmla="*/ 0 h 246"/>
                <a:gd name="T10" fmla="*/ 0 w 218"/>
                <a:gd name="T11" fmla="*/ 0 h 246"/>
                <a:gd name="T12" fmla="*/ 0 w 218"/>
                <a:gd name="T13" fmla="*/ 0 h 246"/>
                <a:gd name="T14" fmla="*/ 0 w 218"/>
                <a:gd name="T15" fmla="*/ 0 h 246"/>
                <a:gd name="T16" fmla="*/ 0 w 218"/>
                <a:gd name="T17" fmla="*/ 0 h 246"/>
                <a:gd name="T18" fmla="*/ 0 w 218"/>
                <a:gd name="T19" fmla="*/ 0 h 246"/>
                <a:gd name="T20" fmla="*/ 0 w 218"/>
                <a:gd name="T21" fmla="*/ 0 h 246"/>
                <a:gd name="T22" fmla="*/ 0 w 218"/>
                <a:gd name="T23" fmla="*/ 0 h 24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218" h="246">
                  <a:moveTo>
                    <a:pt x="181" y="88"/>
                  </a:moveTo>
                  <a:lnTo>
                    <a:pt x="55" y="88"/>
                  </a:lnTo>
                  <a:lnTo>
                    <a:pt x="53" y="88"/>
                  </a:lnTo>
                  <a:lnTo>
                    <a:pt x="34" y="103"/>
                  </a:lnTo>
                  <a:lnTo>
                    <a:pt x="0" y="0"/>
                  </a:lnTo>
                  <a:lnTo>
                    <a:pt x="34" y="103"/>
                  </a:lnTo>
                  <a:lnTo>
                    <a:pt x="34" y="104"/>
                  </a:lnTo>
                  <a:lnTo>
                    <a:pt x="55" y="118"/>
                  </a:lnTo>
                  <a:lnTo>
                    <a:pt x="198" y="118"/>
                  </a:lnTo>
                  <a:lnTo>
                    <a:pt x="218" y="246"/>
                  </a:lnTo>
                  <a:lnTo>
                    <a:pt x="198" y="118"/>
                  </a:lnTo>
                  <a:lnTo>
                    <a:pt x="181" y="88"/>
                  </a:lnTo>
                  <a:close/>
                </a:path>
              </a:pathLst>
            </a:custGeom>
            <a:blipFill dpi="0" rotWithShape="0">
              <a:blip r:embed="rId38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716" name="未知">
              <a:extLst>
                <a:ext uri="{FF2B5EF4-FFF2-40B4-BE49-F238E27FC236}">
                  <a16:creationId xmlns:a16="http://schemas.microsoft.com/office/drawing/2014/main" id="{67A3D7F2-4781-E886-ED16-8404E0A511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704" y="331"/>
              <a:ext cx="57" cy="77"/>
            </a:xfrm>
            <a:custGeom>
              <a:avLst/>
              <a:gdLst>
                <a:gd name="T0" fmla="*/ 0 w 144"/>
                <a:gd name="T1" fmla="*/ 0 h 193"/>
                <a:gd name="T2" fmla="*/ 0 w 144"/>
                <a:gd name="T3" fmla="*/ 0 h 193"/>
                <a:gd name="T4" fmla="*/ 0 w 144"/>
                <a:gd name="T5" fmla="*/ 0 h 193"/>
                <a:gd name="T6" fmla="*/ 0 w 144"/>
                <a:gd name="T7" fmla="*/ 0 h 193"/>
                <a:gd name="T8" fmla="*/ 0 w 144"/>
                <a:gd name="T9" fmla="*/ 0 h 193"/>
                <a:gd name="T10" fmla="*/ 0 w 144"/>
                <a:gd name="T11" fmla="*/ 0 h 193"/>
                <a:gd name="T12" fmla="*/ 0 w 144"/>
                <a:gd name="T13" fmla="*/ 0 h 193"/>
                <a:gd name="T14" fmla="*/ 0 w 144"/>
                <a:gd name="T15" fmla="*/ 0 h 193"/>
                <a:gd name="T16" fmla="*/ 0 w 144"/>
                <a:gd name="T17" fmla="*/ 0 h 193"/>
                <a:gd name="T18" fmla="*/ 0 w 144"/>
                <a:gd name="T19" fmla="*/ 0 h 193"/>
                <a:gd name="T20" fmla="*/ 0 w 144"/>
                <a:gd name="T21" fmla="*/ 0 h 193"/>
                <a:gd name="T22" fmla="*/ 0 w 144"/>
                <a:gd name="T23" fmla="*/ 0 h 193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44" h="193">
                  <a:moveTo>
                    <a:pt x="90" y="158"/>
                  </a:moveTo>
                  <a:lnTo>
                    <a:pt x="109" y="143"/>
                  </a:lnTo>
                  <a:lnTo>
                    <a:pt x="144" y="193"/>
                  </a:lnTo>
                  <a:lnTo>
                    <a:pt x="109" y="143"/>
                  </a:lnTo>
                  <a:lnTo>
                    <a:pt x="109" y="142"/>
                  </a:lnTo>
                  <a:lnTo>
                    <a:pt x="88" y="128"/>
                  </a:lnTo>
                  <a:lnTo>
                    <a:pt x="51" y="128"/>
                  </a:lnTo>
                  <a:lnTo>
                    <a:pt x="0" y="0"/>
                  </a:lnTo>
                  <a:lnTo>
                    <a:pt x="51" y="128"/>
                  </a:lnTo>
                  <a:lnTo>
                    <a:pt x="68" y="158"/>
                  </a:lnTo>
                  <a:lnTo>
                    <a:pt x="88" y="158"/>
                  </a:lnTo>
                  <a:lnTo>
                    <a:pt x="90" y="158"/>
                  </a:lnTo>
                  <a:close/>
                </a:path>
              </a:pathLst>
            </a:custGeom>
            <a:blipFill dpi="0" rotWithShape="0">
              <a:blip r:embed="rId39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717" name="未知">
              <a:extLst>
                <a:ext uri="{FF2B5EF4-FFF2-40B4-BE49-F238E27FC236}">
                  <a16:creationId xmlns:a16="http://schemas.microsoft.com/office/drawing/2014/main" id="{40153D1A-F3BC-AA37-C810-BB9854CD48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665" y="382"/>
              <a:ext cx="82" cy="12"/>
            </a:xfrm>
            <a:custGeom>
              <a:avLst/>
              <a:gdLst>
                <a:gd name="T0" fmla="*/ 0 w 205"/>
                <a:gd name="T1" fmla="*/ 0 h 30"/>
                <a:gd name="T2" fmla="*/ 0 w 205"/>
                <a:gd name="T3" fmla="*/ 0 h 30"/>
                <a:gd name="T4" fmla="*/ 0 w 205"/>
                <a:gd name="T5" fmla="*/ 0 h 30"/>
                <a:gd name="T6" fmla="*/ 0 w 205"/>
                <a:gd name="T7" fmla="*/ 0 h 30"/>
                <a:gd name="T8" fmla="*/ 0 w 205"/>
                <a:gd name="T9" fmla="*/ 0 h 30"/>
                <a:gd name="T10" fmla="*/ 0 w 205"/>
                <a:gd name="T11" fmla="*/ 0 h 30"/>
                <a:gd name="T12" fmla="*/ 0 w 205"/>
                <a:gd name="T13" fmla="*/ 0 h 30"/>
                <a:gd name="T14" fmla="*/ 0 w 205"/>
                <a:gd name="T15" fmla="*/ 0 h 30"/>
                <a:gd name="T16" fmla="*/ 0 w 205"/>
                <a:gd name="T17" fmla="*/ 0 h 3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05" h="30">
                  <a:moveTo>
                    <a:pt x="21" y="0"/>
                  </a:moveTo>
                  <a:lnTo>
                    <a:pt x="0" y="15"/>
                  </a:lnTo>
                  <a:lnTo>
                    <a:pt x="0" y="16"/>
                  </a:lnTo>
                  <a:lnTo>
                    <a:pt x="21" y="30"/>
                  </a:lnTo>
                  <a:lnTo>
                    <a:pt x="184" y="30"/>
                  </a:lnTo>
                  <a:lnTo>
                    <a:pt x="205" y="15"/>
                  </a:lnTo>
                  <a:lnTo>
                    <a:pt x="205" y="14"/>
                  </a:lnTo>
                  <a:lnTo>
                    <a:pt x="184" y="0"/>
                  </a:lnTo>
                  <a:lnTo>
                    <a:pt x="21" y="0"/>
                  </a:lnTo>
                  <a:close/>
                </a:path>
              </a:pathLst>
            </a:custGeom>
            <a:noFill/>
            <a:ln w="635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1718" name="Text Box 169">
            <a:extLst>
              <a:ext uri="{FF2B5EF4-FFF2-40B4-BE49-F238E27FC236}">
                <a16:creationId xmlns:a16="http://schemas.microsoft.com/office/drawing/2014/main" id="{79FF1DF7-41CF-ADCF-101F-46885511B3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50433" y="1745135"/>
            <a:ext cx="277813" cy="16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1pPr>
            <a:lvl2pPr marL="742950" indent="-285750" eaLnBrk="0" hangingPunct="0"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marL="1143000" indent="-228600" eaLnBrk="0" hangingPunct="0"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marL="1600200" indent="-228600" eaLnBrk="0" hangingPunct="0"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marL="2057400" indent="-228600" eaLnBrk="0" hangingPunct="0"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6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Verdana" panose="020B060403050404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C</a:t>
            </a:r>
            <a:r>
              <a:rPr kumimoji="0" lang="zh-CN" altLang="zh-CN" sz="1800" b="0" i="0" u="none" strike="noStrike" kern="1200" cap="none" spc="0" normalizeH="0" baseline="-2500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Verdana" panose="020B060403050404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0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049755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补码加法运算部件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sp>
        <p:nvSpPr>
          <p:cNvPr id="1086" name="矩形 1085">
            <a:extLst>
              <a:ext uri="{FF2B5EF4-FFF2-40B4-BE49-F238E27FC236}">
                <a16:creationId xmlns:a16="http://schemas.microsoft.com/office/drawing/2014/main" id="{4EDDBC4F-1305-072E-49CE-963E0A95E262}"/>
              </a:ext>
            </a:extLst>
          </p:cNvPr>
          <p:cNvSpPr/>
          <p:nvPr/>
        </p:nvSpPr>
        <p:spPr>
          <a:xfrm>
            <a:off x="707723" y="1157297"/>
            <a:ext cx="2339102" cy="5809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先行进位电路</a:t>
            </a:r>
          </a:p>
        </p:txBody>
      </p:sp>
      <p:sp>
        <p:nvSpPr>
          <p:cNvPr id="2" name="内容占位符 2">
            <a:extLst>
              <a:ext uri="{FF2B5EF4-FFF2-40B4-BE49-F238E27FC236}">
                <a16:creationId xmlns:a16="http://schemas.microsoft.com/office/drawing/2014/main" id="{36D8613D-3EB2-DE52-45B3-867FAE03E991}"/>
              </a:ext>
            </a:extLst>
          </p:cNvPr>
          <p:cNvSpPr txBox="1">
            <a:spLocks/>
          </p:cNvSpPr>
          <p:nvPr/>
        </p:nvSpPr>
        <p:spPr>
          <a:xfrm>
            <a:off x="838200" y="2040173"/>
            <a:ext cx="10515599" cy="45244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zh-CN" altLang="en-US" sz="2800" dirty="0">
              <a:solidFill>
                <a:srgbClr val="B88F4D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1845" name="组合 1844">
            <a:extLst>
              <a:ext uri="{FF2B5EF4-FFF2-40B4-BE49-F238E27FC236}">
                <a16:creationId xmlns:a16="http://schemas.microsoft.com/office/drawing/2014/main" id="{F7E230B3-E85D-0B8A-A186-97DCC7C8B7E0}"/>
              </a:ext>
            </a:extLst>
          </p:cNvPr>
          <p:cNvGrpSpPr/>
          <p:nvPr/>
        </p:nvGrpSpPr>
        <p:grpSpPr>
          <a:xfrm>
            <a:off x="1651234" y="1676895"/>
            <a:ext cx="9146014" cy="4718628"/>
            <a:chOff x="1727048" y="1086655"/>
            <a:chExt cx="9146014" cy="4718628"/>
          </a:xfrm>
        </p:grpSpPr>
        <p:sp>
          <p:nvSpPr>
            <p:cNvPr id="18" name="Rectangle 6">
              <a:extLst>
                <a:ext uri="{FF2B5EF4-FFF2-40B4-BE49-F238E27FC236}">
                  <a16:creationId xmlns:a16="http://schemas.microsoft.com/office/drawing/2014/main" id="{87CCF1C2-58DA-AA8E-2DB8-366B8655C5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84992" y="1248915"/>
              <a:ext cx="89768" cy="4719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ED7D31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zh-CN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 </a:t>
              </a:r>
              <a:endPara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9" name="Line 7">
              <a:extLst>
                <a:ext uri="{FF2B5EF4-FFF2-40B4-BE49-F238E27FC236}">
                  <a16:creationId xmlns:a16="http://schemas.microsoft.com/office/drawing/2014/main" id="{AD6F5B1A-2A73-1ADC-8BFF-F386D74CB47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305687" y="2265521"/>
              <a:ext cx="0" cy="64688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1" name="Line 8">
              <a:extLst>
                <a:ext uri="{FF2B5EF4-FFF2-40B4-BE49-F238E27FC236}">
                  <a16:creationId xmlns:a16="http://schemas.microsoft.com/office/drawing/2014/main" id="{8BB74D58-3BAE-3B7C-BE60-5F9355C32B0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108681" y="1635467"/>
              <a:ext cx="0" cy="310353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2" name="Line 9">
              <a:extLst>
                <a:ext uri="{FF2B5EF4-FFF2-40B4-BE49-F238E27FC236}">
                  <a16:creationId xmlns:a16="http://schemas.microsoft.com/office/drawing/2014/main" id="{B4FC97B8-D8EC-C4A2-8EE7-04E9DFBEE2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720272" y="1635467"/>
              <a:ext cx="0" cy="310354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719" name="Rectangle 10">
              <a:extLst>
                <a:ext uri="{FF2B5EF4-FFF2-40B4-BE49-F238E27FC236}">
                  <a16:creationId xmlns:a16="http://schemas.microsoft.com/office/drawing/2014/main" id="{D67ED436-A39C-94DB-F770-3578FDE77C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45067" y="1219000"/>
              <a:ext cx="536574" cy="3440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0563C1"/>
                </a:buClr>
                <a:buSzPct val="65000"/>
                <a:buFont typeface="Wingdings" panose="05000000000000000000" pitchFamily="2" charset="2"/>
                <a:buNone/>
                <a:tabLst/>
                <a:defRPr/>
              </a:pPr>
              <a:endParaRPr kumimoji="0" lang="zh-CN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Segoe UI Black" panose="020B0A02040204020203" pitchFamily="34" charset="0"/>
                <a:ea typeface="宋体" panose="02010600030101010101" pitchFamily="2" charset="-122"/>
                <a:cs typeface="Segoe UI Black" panose="020B0A02040204020203" pitchFamily="34" charset="0"/>
              </a:endParaRPr>
            </a:p>
          </p:txBody>
        </p:sp>
        <p:sp>
          <p:nvSpPr>
            <p:cNvPr id="1720" name="Rectangle 11">
              <a:extLst>
                <a:ext uri="{FF2B5EF4-FFF2-40B4-BE49-F238E27FC236}">
                  <a16:creationId xmlns:a16="http://schemas.microsoft.com/office/drawing/2014/main" id="{AAE12001-33CF-1BD8-E543-067F72645C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26924" y="1226479"/>
              <a:ext cx="185948" cy="3350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ED7D31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G</a:t>
              </a:r>
              <a:endParaRPr kumimoji="0" lang="en-US" altLang="zh-CN" sz="3200" b="0" i="0" u="none" strike="noStrike" kern="1200" cap="none" spc="0" normalizeH="0" baseline="-2500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1721" name="Rectangle 13">
              <a:extLst>
                <a:ext uri="{FF2B5EF4-FFF2-40B4-BE49-F238E27FC236}">
                  <a16:creationId xmlns:a16="http://schemas.microsoft.com/office/drawing/2014/main" id="{99909DE9-9732-7622-4F36-68AD835909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79068" y="1226479"/>
              <a:ext cx="70532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ED7D31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 </a:t>
              </a:r>
              <a:endParaRPr kumimoji="0" lang="en-US" altLang="zh-CN" sz="32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1722" name="Rectangle 14">
              <a:extLst>
                <a:ext uri="{FF2B5EF4-FFF2-40B4-BE49-F238E27FC236}">
                  <a16:creationId xmlns:a16="http://schemas.microsoft.com/office/drawing/2014/main" id="{9F06F6CD-7E11-66C5-07F1-359677EF74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4788" y="1219000"/>
              <a:ext cx="538443" cy="3440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0563C1"/>
                </a:buClr>
                <a:buSzPct val="65000"/>
                <a:buFont typeface="Wingdings" panose="05000000000000000000" pitchFamily="2" charset="2"/>
                <a:buNone/>
                <a:tabLst/>
                <a:defRPr/>
              </a:pPr>
              <a:endParaRPr kumimoji="0" lang="zh-CN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Segoe UI Black" panose="020B0A02040204020203" pitchFamily="34" charset="0"/>
                <a:ea typeface="宋体" panose="02010600030101010101" pitchFamily="2" charset="-122"/>
                <a:cs typeface="Segoe UI Black" panose="020B0A02040204020203" pitchFamily="34" charset="0"/>
              </a:endParaRPr>
            </a:p>
          </p:txBody>
        </p:sp>
        <p:sp>
          <p:nvSpPr>
            <p:cNvPr id="1723" name="Rectangle 15">
              <a:extLst>
                <a:ext uri="{FF2B5EF4-FFF2-40B4-BE49-F238E27FC236}">
                  <a16:creationId xmlns:a16="http://schemas.microsoft.com/office/drawing/2014/main" id="{A66C8D85-F7F4-066A-D611-712E50B3C8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6396" y="1226479"/>
              <a:ext cx="168315" cy="3350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ED7D31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P</a:t>
              </a:r>
              <a:endParaRPr kumimoji="0" lang="en-US" altLang="zh-CN" sz="3200" b="0" i="0" u="none" strike="noStrike" kern="1200" cap="none" spc="0" normalizeH="0" baseline="-2500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1724" name="Rectangle 17">
              <a:extLst>
                <a:ext uri="{FF2B5EF4-FFF2-40B4-BE49-F238E27FC236}">
                  <a16:creationId xmlns:a16="http://schemas.microsoft.com/office/drawing/2014/main" id="{EF698EBE-3145-6554-F21D-0B253A1D2C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68224" y="1226479"/>
              <a:ext cx="70532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ED7D31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0">
                  <a:ln>
                    <a:noFill/>
                  </a:ln>
                  <a:solidFill>
                    <a:srgbClr val="ED7D31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 </a:t>
              </a:r>
              <a:endParaRPr kumimoji="0" lang="en-US" altLang="zh-CN" sz="3200" b="0" i="0" u="none" strike="noStrike" kern="1200" cap="none" spc="0" normalizeH="0" baseline="0" noProof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1725" name="Line 18">
              <a:extLst>
                <a:ext uri="{FF2B5EF4-FFF2-40B4-BE49-F238E27FC236}">
                  <a16:creationId xmlns:a16="http://schemas.microsoft.com/office/drawing/2014/main" id="{11B3EC21-A187-D3B4-F4AD-5B5ABC716E4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232772" y="1635467"/>
              <a:ext cx="0" cy="310354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726" name="Rectangle 19">
              <a:extLst>
                <a:ext uri="{FF2B5EF4-FFF2-40B4-BE49-F238E27FC236}">
                  <a16:creationId xmlns:a16="http://schemas.microsoft.com/office/drawing/2014/main" id="{211914E9-3D00-9B1C-7D7C-557224E1E5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63550" y="1233957"/>
              <a:ext cx="538443" cy="3440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0563C1"/>
                </a:buClr>
                <a:buSzPct val="65000"/>
                <a:buFont typeface="Wingdings" panose="05000000000000000000" pitchFamily="2" charset="2"/>
                <a:buNone/>
                <a:tabLst/>
                <a:defRPr/>
              </a:pPr>
              <a:endParaRPr kumimoji="0" lang="zh-CN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727" name="Rectangle 20">
              <a:extLst>
                <a:ext uri="{FF2B5EF4-FFF2-40B4-BE49-F238E27FC236}">
                  <a16:creationId xmlns:a16="http://schemas.microsoft.com/office/drawing/2014/main" id="{C0D5618F-7BCA-7964-1DE9-DAF46191CB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64601" y="1241435"/>
              <a:ext cx="270908" cy="3370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ED7D31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8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C</a:t>
              </a:r>
              <a:r>
                <a:rPr kumimoji="0" lang="en-US" altLang="zh-CN" sz="20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8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3</a:t>
              </a:r>
              <a:endParaRPr kumimoji="0" lang="en-US" altLang="zh-CN" sz="3200" b="1" i="0" u="none" strike="noStrike" kern="1200" cap="none" spc="0" normalizeH="0" baseline="-2500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728" name="Line 23">
              <a:extLst>
                <a:ext uri="{FF2B5EF4-FFF2-40B4-BE49-F238E27FC236}">
                  <a16:creationId xmlns:a16="http://schemas.microsoft.com/office/drawing/2014/main" id="{DF7E795A-1830-A603-180C-4C14E3C5808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078065" y="1635467"/>
              <a:ext cx="0" cy="310354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729" name="Rectangle 24">
              <a:extLst>
                <a:ext uri="{FF2B5EF4-FFF2-40B4-BE49-F238E27FC236}">
                  <a16:creationId xmlns:a16="http://schemas.microsoft.com/office/drawing/2014/main" id="{E03395D3-C431-2CE4-28A5-1E70AE2E74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12580" y="1219000"/>
              <a:ext cx="538443" cy="3440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0563C1"/>
                </a:buClr>
                <a:buSzPct val="65000"/>
                <a:buFont typeface="Wingdings" panose="05000000000000000000" pitchFamily="2" charset="2"/>
                <a:buNone/>
                <a:tabLst/>
                <a:defRPr/>
              </a:pPr>
              <a:endParaRPr kumimoji="0" lang="zh-CN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730" name="Rectangle 25">
              <a:extLst>
                <a:ext uri="{FF2B5EF4-FFF2-40B4-BE49-F238E27FC236}">
                  <a16:creationId xmlns:a16="http://schemas.microsoft.com/office/drawing/2014/main" id="{33284CEA-083F-EE18-C08C-31C39C0BA8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13630" y="1226479"/>
              <a:ext cx="270908" cy="3370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ED7D31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8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C</a:t>
              </a:r>
              <a:r>
                <a:rPr kumimoji="0" lang="en-US" altLang="zh-CN" sz="20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8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2</a:t>
              </a:r>
              <a:endParaRPr kumimoji="0" lang="en-US" altLang="zh-CN" sz="3200" b="1" i="0" u="none" strike="noStrike" kern="1200" cap="none" spc="0" normalizeH="0" baseline="-2500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731" name="Rectangle 27">
              <a:extLst>
                <a:ext uri="{FF2B5EF4-FFF2-40B4-BE49-F238E27FC236}">
                  <a16:creationId xmlns:a16="http://schemas.microsoft.com/office/drawing/2014/main" id="{43EEB90C-AF71-D695-036C-DE7C8EFB99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81571" y="1226479"/>
              <a:ext cx="64120" cy="3370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ED7D31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0">
                  <a:ln>
                    <a:noFill/>
                  </a:ln>
                  <a:solidFill>
                    <a:srgbClr val="008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 </a:t>
              </a:r>
              <a:endParaRPr kumimoji="0" lang="en-US" altLang="zh-CN" sz="3200" b="0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732" name="Line 28">
              <a:extLst>
                <a:ext uri="{FF2B5EF4-FFF2-40B4-BE49-F238E27FC236}">
                  <a16:creationId xmlns:a16="http://schemas.microsoft.com/office/drawing/2014/main" id="{06164A08-70D4-D5B0-EFB1-C7173ACD368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751350" y="1589949"/>
              <a:ext cx="0" cy="355871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733" name="Rectangle 29">
              <a:extLst>
                <a:ext uri="{FF2B5EF4-FFF2-40B4-BE49-F238E27FC236}">
                  <a16:creationId xmlns:a16="http://schemas.microsoft.com/office/drawing/2014/main" id="{D98813E1-8055-AE71-AD91-8102466052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83998" y="1219000"/>
              <a:ext cx="536573" cy="3440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0563C1"/>
                </a:buClr>
                <a:buSzPct val="65000"/>
                <a:buFont typeface="Wingdings" panose="05000000000000000000" pitchFamily="2" charset="2"/>
                <a:buNone/>
                <a:tabLst/>
                <a:defRPr/>
              </a:pPr>
              <a:endParaRPr kumimoji="0" lang="zh-CN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734" name="Rectangle 30">
              <a:extLst>
                <a:ext uri="{FF2B5EF4-FFF2-40B4-BE49-F238E27FC236}">
                  <a16:creationId xmlns:a16="http://schemas.microsoft.com/office/drawing/2014/main" id="{CA78FE75-556A-C10E-035E-880EFC6F71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82104" y="1252870"/>
              <a:ext cx="270908" cy="3370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ED7D31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8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C</a:t>
              </a:r>
              <a:r>
                <a:rPr kumimoji="0" lang="en-US" altLang="zh-CN" sz="20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8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1</a:t>
              </a:r>
              <a:endParaRPr kumimoji="0" lang="en-US" altLang="zh-CN" sz="3200" b="1" i="0" u="none" strike="noStrike" kern="1200" cap="none" spc="0" normalizeH="0" baseline="-2500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735" name="Rectangle 32">
              <a:extLst>
                <a:ext uri="{FF2B5EF4-FFF2-40B4-BE49-F238E27FC236}">
                  <a16:creationId xmlns:a16="http://schemas.microsoft.com/office/drawing/2014/main" id="{9A8AC1A3-AA92-822F-D687-B6E9C733D2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51118" y="1226479"/>
              <a:ext cx="64120" cy="3370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ED7D31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0">
                  <a:ln>
                    <a:noFill/>
                  </a:ln>
                  <a:solidFill>
                    <a:srgbClr val="008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 </a:t>
              </a:r>
              <a:endParaRPr kumimoji="0" lang="en-US" altLang="zh-CN" sz="3200" b="0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736" name="Freeform 33">
              <a:extLst>
                <a:ext uri="{FF2B5EF4-FFF2-40B4-BE49-F238E27FC236}">
                  <a16:creationId xmlns:a16="http://schemas.microsoft.com/office/drawing/2014/main" id="{63D7A3ED-79C4-53B7-F388-2DB706811C2E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8791" y="2273000"/>
              <a:ext cx="921711" cy="3213834"/>
            </a:xfrm>
            <a:custGeom>
              <a:avLst/>
              <a:gdLst>
                <a:gd name="T0" fmla="*/ 2147483646 w 493"/>
                <a:gd name="T1" fmla="*/ 0 h 1694"/>
                <a:gd name="T2" fmla="*/ 2147483646 w 493"/>
                <a:gd name="T3" fmla="*/ 2147483646 h 1694"/>
                <a:gd name="T4" fmla="*/ 0 w 493"/>
                <a:gd name="T5" fmla="*/ 2147483646 h 1694"/>
                <a:gd name="T6" fmla="*/ 0 w 493"/>
                <a:gd name="T7" fmla="*/ 2147483646 h 169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93"/>
                <a:gd name="T13" fmla="*/ 0 h 1694"/>
                <a:gd name="T14" fmla="*/ 493 w 493"/>
                <a:gd name="T15" fmla="*/ 1694 h 169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93" h="1694">
                  <a:moveTo>
                    <a:pt x="493" y="0"/>
                  </a:moveTo>
                  <a:lnTo>
                    <a:pt x="493" y="133"/>
                  </a:lnTo>
                  <a:lnTo>
                    <a:pt x="0" y="133"/>
                  </a:lnTo>
                  <a:lnTo>
                    <a:pt x="0" y="1694"/>
                  </a:lnTo>
                </a:path>
              </a:pathLst>
            </a:custGeom>
            <a:noFill/>
            <a:ln w="1905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737" name="Freeform 34">
              <a:extLst>
                <a:ext uri="{FF2B5EF4-FFF2-40B4-BE49-F238E27FC236}">
                  <a16:creationId xmlns:a16="http://schemas.microsoft.com/office/drawing/2014/main" id="{4103EB2A-852A-B806-0461-8D11484108F8}"/>
                </a:ext>
              </a:extLst>
            </p:cNvPr>
            <p:cNvSpPr>
              <a:spLocks/>
            </p:cNvSpPr>
            <p:nvPr/>
          </p:nvSpPr>
          <p:spPr bwMode="auto">
            <a:xfrm>
              <a:off x="2452450" y="2273001"/>
              <a:ext cx="598269" cy="654358"/>
            </a:xfrm>
            <a:custGeom>
              <a:avLst/>
              <a:gdLst>
                <a:gd name="T0" fmla="*/ 2147483646 w 317"/>
                <a:gd name="T1" fmla="*/ 0 h 341"/>
                <a:gd name="T2" fmla="*/ 2147483646 w 317"/>
                <a:gd name="T3" fmla="*/ 2147483646 h 341"/>
                <a:gd name="T4" fmla="*/ 0 w 317"/>
                <a:gd name="T5" fmla="*/ 2147483646 h 341"/>
                <a:gd name="T6" fmla="*/ 0 w 317"/>
                <a:gd name="T7" fmla="*/ 2147483646 h 34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17"/>
                <a:gd name="T13" fmla="*/ 0 h 341"/>
                <a:gd name="T14" fmla="*/ 317 w 317"/>
                <a:gd name="T15" fmla="*/ 341 h 34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17" h="341">
                  <a:moveTo>
                    <a:pt x="317" y="0"/>
                  </a:moveTo>
                  <a:lnTo>
                    <a:pt x="317" y="219"/>
                  </a:lnTo>
                  <a:lnTo>
                    <a:pt x="0" y="219"/>
                  </a:lnTo>
                  <a:lnTo>
                    <a:pt x="0" y="341"/>
                  </a:lnTo>
                </a:path>
              </a:pathLst>
            </a:custGeom>
            <a:noFill/>
            <a:ln w="1905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738" name="Freeform 35">
              <a:extLst>
                <a:ext uri="{FF2B5EF4-FFF2-40B4-BE49-F238E27FC236}">
                  <a16:creationId xmlns:a16="http://schemas.microsoft.com/office/drawing/2014/main" id="{7DB847CA-1E59-A4C2-DE1C-A2F0B6BE7219}"/>
                </a:ext>
              </a:extLst>
            </p:cNvPr>
            <p:cNvSpPr>
              <a:spLocks/>
            </p:cNvSpPr>
            <p:nvPr/>
          </p:nvSpPr>
          <p:spPr bwMode="auto">
            <a:xfrm>
              <a:off x="2564628" y="3286321"/>
              <a:ext cx="2548259" cy="1467632"/>
            </a:xfrm>
            <a:custGeom>
              <a:avLst/>
              <a:gdLst>
                <a:gd name="T0" fmla="*/ 0 w 1363"/>
                <a:gd name="T1" fmla="*/ 0 h 785"/>
                <a:gd name="T2" fmla="*/ 0 w 1363"/>
                <a:gd name="T3" fmla="*/ 2147483646 h 785"/>
                <a:gd name="T4" fmla="*/ 2147483646 w 1363"/>
                <a:gd name="T5" fmla="*/ 2147483646 h 785"/>
                <a:gd name="T6" fmla="*/ 0 60000 65536"/>
                <a:gd name="T7" fmla="*/ 0 60000 65536"/>
                <a:gd name="T8" fmla="*/ 0 60000 65536"/>
                <a:gd name="T9" fmla="*/ 0 w 1363"/>
                <a:gd name="T10" fmla="*/ 0 h 785"/>
                <a:gd name="T11" fmla="*/ 1363 w 1363"/>
                <a:gd name="T12" fmla="*/ 785 h 78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363" h="785">
                  <a:moveTo>
                    <a:pt x="0" y="0"/>
                  </a:moveTo>
                  <a:lnTo>
                    <a:pt x="0" y="785"/>
                  </a:lnTo>
                  <a:lnTo>
                    <a:pt x="1363" y="785"/>
                  </a:lnTo>
                </a:path>
              </a:pathLst>
            </a:custGeom>
            <a:noFill/>
            <a:ln w="1905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739" name="Line 36">
              <a:extLst>
                <a:ext uri="{FF2B5EF4-FFF2-40B4-BE49-F238E27FC236}">
                  <a16:creationId xmlns:a16="http://schemas.microsoft.com/office/drawing/2014/main" id="{D998309E-97E6-A82F-E2BD-C2B31A3E154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50722" y="3282580"/>
              <a:ext cx="0" cy="1643375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740" name="Freeform 37">
              <a:extLst>
                <a:ext uri="{FF2B5EF4-FFF2-40B4-BE49-F238E27FC236}">
                  <a16:creationId xmlns:a16="http://schemas.microsoft.com/office/drawing/2014/main" id="{D6FA2131-2480-DB78-73A4-042766433F73}"/>
                </a:ext>
              </a:extLst>
            </p:cNvPr>
            <p:cNvSpPr>
              <a:spLocks/>
            </p:cNvSpPr>
            <p:nvPr/>
          </p:nvSpPr>
          <p:spPr bwMode="auto">
            <a:xfrm>
              <a:off x="3187202" y="3286321"/>
              <a:ext cx="3722363" cy="1267585"/>
            </a:xfrm>
            <a:custGeom>
              <a:avLst/>
              <a:gdLst>
                <a:gd name="T0" fmla="*/ 0 w 1991"/>
                <a:gd name="T1" fmla="*/ 0 h 678"/>
                <a:gd name="T2" fmla="*/ 0 w 1991"/>
                <a:gd name="T3" fmla="*/ 2147483646 h 678"/>
                <a:gd name="T4" fmla="*/ 2147483646 w 1991"/>
                <a:gd name="T5" fmla="*/ 2147483646 h 678"/>
                <a:gd name="T6" fmla="*/ 0 60000 65536"/>
                <a:gd name="T7" fmla="*/ 0 60000 65536"/>
                <a:gd name="T8" fmla="*/ 0 60000 65536"/>
                <a:gd name="T9" fmla="*/ 0 w 1991"/>
                <a:gd name="T10" fmla="*/ 0 h 678"/>
                <a:gd name="T11" fmla="*/ 1991 w 1991"/>
                <a:gd name="T12" fmla="*/ 678 h 67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991" h="678">
                  <a:moveTo>
                    <a:pt x="0" y="0"/>
                  </a:moveTo>
                  <a:lnTo>
                    <a:pt x="0" y="678"/>
                  </a:lnTo>
                  <a:lnTo>
                    <a:pt x="1991" y="678"/>
                  </a:lnTo>
                </a:path>
              </a:pathLst>
            </a:custGeom>
            <a:noFill/>
            <a:ln w="1905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741" name="Line 38">
              <a:extLst>
                <a:ext uri="{FF2B5EF4-FFF2-40B4-BE49-F238E27FC236}">
                  <a16:creationId xmlns:a16="http://schemas.microsoft.com/office/drawing/2014/main" id="{ABDDB2E1-88CA-89CB-4643-4E892CA5CF7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183464" y="2265521"/>
              <a:ext cx="0" cy="64688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742" name="Freeform 39">
              <a:extLst>
                <a:ext uri="{FF2B5EF4-FFF2-40B4-BE49-F238E27FC236}">
                  <a16:creationId xmlns:a16="http://schemas.microsoft.com/office/drawing/2014/main" id="{9C28E633-A518-C5E1-4AA5-E27FE3D1F299}"/>
                </a:ext>
              </a:extLst>
            </p:cNvPr>
            <p:cNvSpPr>
              <a:spLocks/>
            </p:cNvSpPr>
            <p:nvPr/>
          </p:nvSpPr>
          <p:spPr bwMode="auto">
            <a:xfrm>
              <a:off x="3310596" y="3286319"/>
              <a:ext cx="4307547" cy="1076887"/>
            </a:xfrm>
            <a:custGeom>
              <a:avLst/>
              <a:gdLst>
                <a:gd name="T0" fmla="*/ 0 w 2304"/>
                <a:gd name="T1" fmla="*/ 0 h 576"/>
                <a:gd name="T2" fmla="*/ 0 w 2304"/>
                <a:gd name="T3" fmla="*/ 2147483646 h 576"/>
                <a:gd name="T4" fmla="*/ 2147483646 w 2304"/>
                <a:gd name="T5" fmla="*/ 2147483646 h 576"/>
                <a:gd name="T6" fmla="*/ 0 60000 65536"/>
                <a:gd name="T7" fmla="*/ 0 60000 65536"/>
                <a:gd name="T8" fmla="*/ 0 60000 65536"/>
                <a:gd name="T9" fmla="*/ 0 w 2304"/>
                <a:gd name="T10" fmla="*/ 0 h 576"/>
                <a:gd name="T11" fmla="*/ 2304 w 2304"/>
                <a:gd name="T12" fmla="*/ 576 h 57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304" h="576">
                  <a:moveTo>
                    <a:pt x="0" y="0"/>
                  </a:moveTo>
                  <a:lnTo>
                    <a:pt x="0" y="576"/>
                  </a:lnTo>
                  <a:lnTo>
                    <a:pt x="2304" y="576"/>
                  </a:lnTo>
                </a:path>
              </a:pathLst>
            </a:custGeom>
            <a:noFill/>
            <a:ln w="1905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743" name="Freeform 40">
              <a:extLst>
                <a:ext uri="{FF2B5EF4-FFF2-40B4-BE49-F238E27FC236}">
                  <a16:creationId xmlns:a16="http://schemas.microsoft.com/office/drawing/2014/main" id="{B7B86BDA-F7C6-4581-A858-9831371BE37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29058" y="3286321"/>
              <a:ext cx="2207992" cy="1669548"/>
            </a:xfrm>
            <a:custGeom>
              <a:avLst/>
              <a:gdLst>
                <a:gd name="T0" fmla="*/ 0 w 1181"/>
                <a:gd name="T1" fmla="*/ 0 h 893"/>
                <a:gd name="T2" fmla="*/ 0 w 1181"/>
                <a:gd name="T3" fmla="*/ 2147483646 h 893"/>
                <a:gd name="T4" fmla="*/ 2147483646 w 1181"/>
                <a:gd name="T5" fmla="*/ 2147483646 h 893"/>
                <a:gd name="T6" fmla="*/ 0 60000 65536"/>
                <a:gd name="T7" fmla="*/ 0 60000 65536"/>
                <a:gd name="T8" fmla="*/ 0 60000 65536"/>
                <a:gd name="T9" fmla="*/ 0 w 1181"/>
                <a:gd name="T10" fmla="*/ 0 h 893"/>
                <a:gd name="T11" fmla="*/ 1181 w 1181"/>
                <a:gd name="T12" fmla="*/ 893 h 893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181" h="893">
                  <a:moveTo>
                    <a:pt x="0" y="0"/>
                  </a:moveTo>
                  <a:lnTo>
                    <a:pt x="0" y="893"/>
                  </a:lnTo>
                  <a:lnTo>
                    <a:pt x="1181" y="893"/>
                  </a:lnTo>
                </a:path>
              </a:pathLst>
            </a:custGeom>
            <a:noFill/>
            <a:ln w="1905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744" name="Freeform 41">
              <a:extLst>
                <a:ext uri="{FF2B5EF4-FFF2-40B4-BE49-F238E27FC236}">
                  <a16:creationId xmlns:a16="http://schemas.microsoft.com/office/drawing/2014/main" id="{1193F037-8CA9-6853-70D2-F1931D5D487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21813" y="2265521"/>
              <a:ext cx="575835" cy="661838"/>
            </a:xfrm>
            <a:custGeom>
              <a:avLst/>
              <a:gdLst>
                <a:gd name="T0" fmla="*/ 0 w 308"/>
                <a:gd name="T1" fmla="*/ 0 h 341"/>
                <a:gd name="T2" fmla="*/ 0 w 308"/>
                <a:gd name="T3" fmla="*/ 2147483646 h 341"/>
                <a:gd name="T4" fmla="*/ 2147483646 w 308"/>
                <a:gd name="T5" fmla="*/ 2147483646 h 341"/>
                <a:gd name="T6" fmla="*/ 2147483646 w 308"/>
                <a:gd name="T7" fmla="*/ 2147483646 h 34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08"/>
                <a:gd name="T13" fmla="*/ 0 h 341"/>
                <a:gd name="T14" fmla="*/ 308 w 308"/>
                <a:gd name="T15" fmla="*/ 341 h 34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08" h="341">
                  <a:moveTo>
                    <a:pt x="0" y="0"/>
                  </a:moveTo>
                  <a:lnTo>
                    <a:pt x="0" y="219"/>
                  </a:lnTo>
                  <a:lnTo>
                    <a:pt x="308" y="219"/>
                  </a:lnTo>
                  <a:lnTo>
                    <a:pt x="308" y="341"/>
                  </a:lnTo>
                </a:path>
              </a:pathLst>
            </a:custGeom>
            <a:noFill/>
            <a:ln w="1905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745" name="Line 42">
              <a:extLst>
                <a:ext uri="{FF2B5EF4-FFF2-40B4-BE49-F238E27FC236}">
                  <a16:creationId xmlns:a16="http://schemas.microsoft.com/office/drawing/2014/main" id="{2FAC2507-5818-F959-380F-A36D3B31491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31255" y="3256405"/>
              <a:ext cx="0" cy="1695724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746" name="Line 43">
              <a:extLst>
                <a:ext uri="{FF2B5EF4-FFF2-40B4-BE49-F238E27FC236}">
                  <a16:creationId xmlns:a16="http://schemas.microsoft.com/office/drawing/2014/main" id="{61F1FE47-E7CB-67ED-036F-35411D4F6C6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35952" y="3305015"/>
              <a:ext cx="0" cy="125637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747" name="Freeform 44">
              <a:extLst>
                <a:ext uri="{FF2B5EF4-FFF2-40B4-BE49-F238E27FC236}">
                  <a16:creationId xmlns:a16="http://schemas.microsoft.com/office/drawing/2014/main" id="{21EE1923-5C7B-3AF4-8006-0E98A9AB5FCE}"/>
                </a:ext>
              </a:extLst>
            </p:cNvPr>
            <p:cNvSpPr>
              <a:spLocks/>
            </p:cNvSpPr>
            <p:nvPr/>
          </p:nvSpPr>
          <p:spPr bwMode="auto">
            <a:xfrm>
              <a:off x="3949998" y="3286319"/>
              <a:ext cx="4789902" cy="882449"/>
            </a:xfrm>
            <a:custGeom>
              <a:avLst/>
              <a:gdLst>
                <a:gd name="T0" fmla="*/ 0 w 2562"/>
                <a:gd name="T1" fmla="*/ 0 h 472"/>
                <a:gd name="T2" fmla="*/ 0 w 2562"/>
                <a:gd name="T3" fmla="*/ 2147483646 h 472"/>
                <a:gd name="T4" fmla="*/ 2147483646 w 2562"/>
                <a:gd name="T5" fmla="*/ 2147483646 h 472"/>
                <a:gd name="T6" fmla="*/ 0 60000 65536"/>
                <a:gd name="T7" fmla="*/ 0 60000 65536"/>
                <a:gd name="T8" fmla="*/ 0 60000 65536"/>
                <a:gd name="T9" fmla="*/ 0 w 2562"/>
                <a:gd name="T10" fmla="*/ 0 h 472"/>
                <a:gd name="T11" fmla="*/ 2562 w 2562"/>
                <a:gd name="T12" fmla="*/ 472 h 47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562" h="472">
                  <a:moveTo>
                    <a:pt x="0" y="0"/>
                  </a:moveTo>
                  <a:lnTo>
                    <a:pt x="0" y="472"/>
                  </a:lnTo>
                  <a:lnTo>
                    <a:pt x="2562" y="472"/>
                  </a:lnTo>
                </a:path>
              </a:pathLst>
            </a:custGeom>
            <a:noFill/>
            <a:ln w="1905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748" name="Freeform 45">
              <a:extLst>
                <a:ext uri="{FF2B5EF4-FFF2-40B4-BE49-F238E27FC236}">
                  <a16:creationId xmlns:a16="http://schemas.microsoft.com/office/drawing/2014/main" id="{7AF9519E-19D4-B714-F256-7D8A71173EEB}"/>
                </a:ext>
              </a:extLst>
            </p:cNvPr>
            <p:cNvSpPr>
              <a:spLocks/>
            </p:cNvSpPr>
            <p:nvPr/>
          </p:nvSpPr>
          <p:spPr bwMode="auto">
            <a:xfrm>
              <a:off x="4058435" y="3286321"/>
              <a:ext cx="5395651" cy="684272"/>
            </a:xfrm>
            <a:custGeom>
              <a:avLst/>
              <a:gdLst>
                <a:gd name="T0" fmla="*/ 0 w 2886"/>
                <a:gd name="T1" fmla="*/ 0 h 366"/>
                <a:gd name="T2" fmla="*/ 0 w 2886"/>
                <a:gd name="T3" fmla="*/ 2147483646 h 366"/>
                <a:gd name="T4" fmla="*/ 2147483646 w 2886"/>
                <a:gd name="T5" fmla="*/ 2147483646 h 366"/>
                <a:gd name="T6" fmla="*/ 0 60000 65536"/>
                <a:gd name="T7" fmla="*/ 0 60000 65536"/>
                <a:gd name="T8" fmla="*/ 0 60000 65536"/>
                <a:gd name="T9" fmla="*/ 0 w 2886"/>
                <a:gd name="T10" fmla="*/ 0 h 366"/>
                <a:gd name="T11" fmla="*/ 2886 w 2886"/>
                <a:gd name="T12" fmla="*/ 366 h 36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886" h="366">
                  <a:moveTo>
                    <a:pt x="0" y="0"/>
                  </a:moveTo>
                  <a:lnTo>
                    <a:pt x="0" y="366"/>
                  </a:lnTo>
                  <a:lnTo>
                    <a:pt x="2886" y="366"/>
                  </a:lnTo>
                </a:path>
              </a:pathLst>
            </a:custGeom>
            <a:noFill/>
            <a:ln w="1905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749" name="Line 46">
              <a:extLst>
                <a:ext uri="{FF2B5EF4-FFF2-40B4-BE49-F238E27FC236}">
                  <a16:creationId xmlns:a16="http://schemas.microsoft.com/office/drawing/2014/main" id="{80CACDB1-9129-70DB-630B-95CC7DB5435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42659" y="2265520"/>
              <a:ext cx="0" cy="3217573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750" name="Line 47">
              <a:extLst>
                <a:ext uri="{FF2B5EF4-FFF2-40B4-BE49-F238E27FC236}">
                  <a16:creationId xmlns:a16="http://schemas.microsoft.com/office/drawing/2014/main" id="{094AA30F-0765-F9DA-856D-E7A097F74A5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66053" y="2304781"/>
              <a:ext cx="0" cy="2249125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751" name="Line 48">
              <a:extLst>
                <a:ext uri="{FF2B5EF4-FFF2-40B4-BE49-F238E27FC236}">
                  <a16:creationId xmlns:a16="http://schemas.microsoft.com/office/drawing/2014/main" id="{C1D74F88-7FDE-3B1B-A166-C1BB7BFB492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00663" y="2304781"/>
              <a:ext cx="0" cy="184903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752" name="Freeform 49">
              <a:extLst>
                <a:ext uri="{FF2B5EF4-FFF2-40B4-BE49-F238E27FC236}">
                  <a16:creationId xmlns:a16="http://schemas.microsoft.com/office/drawing/2014/main" id="{0009C5D7-1C6A-CF2D-8BD9-F30211780897}"/>
                </a:ext>
              </a:extLst>
            </p:cNvPr>
            <p:cNvSpPr>
              <a:spLocks/>
            </p:cNvSpPr>
            <p:nvPr/>
          </p:nvSpPr>
          <p:spPr bwMode="auto">
            <a:xfrm>
              <a:off x="4914708" y="2304783"/>
              <a:ext cx="4978731" cy="1471372"/>
            </a:xfrm>
            <a:custGeom>
              <a:avLst/>
              <a:gdLst>
                <a:gd name="T0" fmla="*/ 0 w 2663"/>
                <a:gd name="T1" fmla="*/ 0 h 787"/>
                <a:gd name="T2" fmla="*/ 0 w 2663"/>
                <a:gd name="T3" fmla="*/ 2147483646 h 787"/>
                <a:gd name="T4" fmla="*/ 2147483646 w 2663"/>
                <a:gd name="T5" fmla="*/ 2147483646 h 787"/>
                <a:gd name="T6" fmla="*/ 0 60000 65536"/>
                <a:gd name="T7" fmla="*/ 0 60000 65536"/>
                <a:gd name="T8" fmla="*/ 0 60000 65536"/>
                <a:gd name="T9" fmla="*/ 0 w 2663"/>
                <a:gd name="T10" fmla="*/ 0 h 787"/>
                <a:gd name="T11" fmla="*/ 2663 w 2663"/>
                <a:gd name="T12" fmla="*/ 787 h 78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663" h="787">
                  <a:moveTo>
                    <a:pt x="0" y="0"/>
                  </a:moveTo>
                  <a:lnTo>
                    <a:pt x="0" y="787"/>
                  </a:lnTo>
                  <a:lnTo>
                    <a:pt x="2663" y="787"/>
                  </a:lnTo>
                </a:path>
              </a:pathLst>
            </a:custGeom>
            <a:noFill/>
            <a:ln w="1905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753" name="Freeform 50">
              <a:extLst>
                <a:ext uri="{FF2B5EF4-FFF2-40B4-BE49-F238E27FC236}">
                  <a16:creationId xmlns:a16="http://schemas.microsoft.com/office/drawing/2014/main" id="{8627A60C-AEEF-9756-AC42-E6469C2D405D}"/>
                </a:ext>
              </a:extLst>
            </p:cNvPr>
            <p:cNvSpPr>
              <a:spLocks/>
            </p:cNvSpPr>
            <p:nvPr/>
          </p:nvSpPr>
          <p:spPr bwMode="auto">
            <a:xfrm>
              <a:off x="5101669" y="2297303"/>
              <a:ext cx="906753" cy="3185790"/>
            </a:xfrm>
            <a:custGeom>
              <a:avLst/>
              <a:gdLst>
                <a:gd name="T0" fmla="*/ 2147483646 w 485"/>
                <a:gd name="T1" fmla="*/ 0 h 1704"/>
                <a:gd name="T2" fmla="*/ 2147483646 w 485"/>
                <a:gd name="T3" fmla="*/ 2147483646 h 1704"/>
                <a:gd name="T4" fmla="*/ 0 w 485"/>
                <a:gd name="T5" fmla="*/ 2147483646 h 1704"/>
                <a:gd name="T6" fmla="*/ 0 w 485"/>
                <a:gd name="T7" fmla="*/ 2147483646 h 170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85"/>
                <a:gd name="T13" fmla="*/ 0 h 1704"/>
                <a:gd name="T14" fmla="*/ 485 w 485"/>
                <a:gd name="T15" fmla="*/ 1704 h 170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85" h="1704">
                  <a:moveTo>
                    <a:pt x="485" y="0"/>
                  </a:moveTo>
                  <a:lnTo>
                    <a:pt x="485" y="131"/>
                  </a:lnTo>
                  <a:lnTo>
                    <a:pt x="0" y="131"/>
                  </a:lnTo>
                  <a:lnTo>
                    <a:pt x="0" y="1704"/>
                  </a:lnTo>
                </a:path>
              </a:pathLst>
            </a:custGeom>
            <a:noFill/>
            <a:ln w="1905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754" name="Freeform 51">
              <a:extLst>
                <a:ext uri="{FF2B5EF4-FFF2-40B4-BE49-F238E27FC236}">
                  <a16:creationId xmlns:a16="http://schemas.microsoft.com/office/drawing/2014/main" id="{282DB123-4A19-5615-1F8F-317397DB3D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563457" y="2297303"/>
              <a:ext cx="590792" cy="630054"/>
            </a:xfrm>
            <a:custGeom>
              <a:avLst/>
              <a:gdLst>
                <a:gd name="T0" fmla="*/ 2147483646 w 316"/>
                <a:gd name="T1" fmla="*/ 0 h 337"/>
                <a:gd name="T2" fmla="*/ 2147483646 w 316"/>
                <a:gd name="T3" fmla="*/ 2147483646 h 337"/>
                <a:gd name="T4" fmla="*/ 0 w 316"/>
                <a:gd name="T5" fmla="*/ 2147483646 h 337"/>
                <a:gd name="T6" fmla="*/ 0 w 316"/>
                <a:gd name="T7" fmla="*/ 2147483646 h 3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16"/>
                <a:gd name="T13" fmla="*/ 0 h 337"/>
                <a:gd name="T14" fmla="*/ 316 w 316"/>
                <a:gd name="T15" fmla="*/ 337 h 3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16" h="337">
                  <a:moveTo>
                    <a:pt x="316" y="0"/>
                  </a:moveTo>
                  <a:lnTo>
                    <a:pt x="316" y="217"/>
                  </a:lnTo>
                  <a:lnTo>
                    <a:pt x="0" y="217"/>
                  </a:lnTo>
                  <a:lnTo>
                    <a:pt x="0" y="337"/>
                  </a:lnTo>
                </a:path>
              </a:pathLst>
            </a:custGeom>
            <a:noFill/>
            <a:ln w="1905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755" name="Freeform 52">
              <a:extLst>
                <a:ext uri="{FF2B5EF4-FFF2-40B4-BE49-F238E27FC236}">
                  <a16:creationId xmlns:a16="http://schemas.microsoft.com/office/drawing/2014/main" id="{F00789AD-2483-28BA-B191-4CF41F114F90}"/>
                </a:ext>
              </a:extLst>
            </p:cNvPr>
            <p:cNvSpPr>
              <a:spLocks/>
            </p:cNvSpPr>
            <p:nvPr/>
          </p:nvSpPr>
          <p:spPr bwMode="auto">
            <a:xfrm>
              <a:off x="6445906" y="2297303"/>
              <a:ext cx="628184" cy="630054"/>
            </a:xfrm>
            <a:custGeom>
              <a:avLst/>
              <a:gdLst>
                <a:gd name="T0" fmla="*/ 0 w 336"/>
                <a:gd name="T1" fmla="*/ 0 h 337"/>
                <a:gd name="T2" fmla="*/ 0 w 336"/>
                <a:gd name="T3" fmla="*/ 2147483646 h 337"/>
                <a:gd name="T4" fmla="*/ 2147483646 w 336"/>
                <a:gd name="T5" fmla="*/ 2147483646 h 337"/>
                <a:gd name="T6" fmla="*/ 2147483646 w 336"/>
                <a:gd name="T7" fmla="*/ 2147483646 h 3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36"/>
                <a:gd name="T13" fmla="*/ 0 h 337"/>
                <a:gd name="T14" fmla="*/ 336 w 336"/>
                <a:gd name="T15" fmla="*/ 337 h 3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36" h="337">
                  <a:moveTo>
                    <a:pt x="0" y="0"/>
                  </a:moveTo>
                  <a:lnTo>
                    <a:pt x="0" y="217"/>
                  </a:lnTo>
                  <a:lnTo>
                    <a:pt x="336" y="217"/>
                  </a:lnTo>
                  <a:lnTo>
                    <a:pt x="336" y="337"/>
                  </a:lnTo>
                </a:path>
              </a:pathLst>
            </a:custGeom>
            <a:noFill/>
            <a:ln w="1905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756" name="Line 53">
              <a:extLst>
                <a:ext uri="{FF2B5EF4-FFF2-40B4-BE49-F238E27FC236}">
                  <a16:creationId xmlns:a16="http://schemas.microsoft.com/office/drawing/2014/main" id="{B8A49FAB-ACEF-25D8-5B35-C6A9E4E2DED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30716" y="3297537"/>
              <a:ext cx="0" cy="1252628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757" name="Line 54">
              <a:extLst>
                <a:ext uri="{FF2B5EF4-FFF2-40B4-BE49-F238E27FC236}">
                  <a16:creationId xmlns:a16="http://schemas.microsoft.com/office/drawing/2014/main" id="{6FECD27F-6F2C-BAB8-80D5-EFD672FC862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701808" y="3282581"/>
              <a:ext cx="0" cy="1099324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758" name="Line 55">
              <a:extLst>
                <a:ext uri="{FF2B5EF4-FFF2-40B4-BE49-F238E27FC236}">
                  <a16:creationId xmlns:a16="http://schemas.microsoft.com/office/drawing/2014/main" id="{3D0D29D1-00BC-BD15-4DA3-6DE8C90C38A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184163" y="3262567"/>
              <a:ext cx="0" cy="1298818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759" name="Line 56">
              <a:extLst>
                <a:ext uri="{FF2B5EF4-FFF2-40B4-BE49-F238E27FC236}">
                  <a16:creationId xmlns:a16="http://schemas.microsoft.com/office/drawing/2014/main" id="{05C731CF-770A-5C54-03A0-2EABEB720E3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341209" y="3306331"/>
              <a:ext cx="0" cy="873655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760" name="Line 57">
              <a:extLst>
                <a:ext uri="{FF2B5EF4-FFF2-40B4-BE49-F238E27FC236}">
                  <a16:creationId xmlns:a16="http://schemas.microsoft.com/office/drawing/2014/main" id="{D282DD39-1E76-E86B-9645-C0F55927567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487038" y="3306331"/>
              <a:ext cx="0" cy="67174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761" name="Line 58">
              <a:extLst>
                <a:ext uri="{FF2B5EF4-FFF2-40B4-BE49-F238E27FC236}">
                  <a16:creationId xmlns:a16="http://schemas.microsoft.com/office/drawing/2014/main" id="{FD980E4B-DD62-F9F0-1657-5329529D2E1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894610" y="3262567"/>
              <a:ext cx="0" cy="2216787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762" name="Line 59">
              <a:extLst>
                <a:ext uri="{FF2B5EF4-FFF2-40B4-BE49-F238E27FC236}">
                  <a16:creationId xmlns:a16="http://schemas.microsoft.com/office/drawing/2014/main" id="{C9EA5E3D-BA8E-9DE9-CA5C-16D128C4BFE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21742" y="3306331"/>
              <a:ext cx="0" cy="862437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763" name="Freeform 60">
              <a:extLst>
                <a:ext uri="{FF2B5EF4-FFF2-40B4-BE49-F238E27FC236}">
                  <a16:creationId xmlns:a16="http://schemas.microsoft.com/office/drawing/2014/main" id="{E93FBF25-B28D-0D61-ECC7-106DCEDC76A7}"/>
                </a:ext>
              </a:extLst>
            </p:cNvPr>
            <p:cNvSpPr>
              <a:spLocks/>
            </p:cNvSpPr>
            <p:nvPr/>
          </p:nvSpPr>
          <p:spPr bwMode="auto">
            <a:xfrm>
              <a:off x="7249833" y="3286321"/>
              <a:ext cx="3159616" cy="272961"/>
            </a:xfrm>
            <a:custGeom>
              <a:avLst/>
              <a:gdLst>
                <a:gd name="T0" fmla="*/ 0 w 1690"/>
                <a:gd name="T1" fmla="*/ 0 h 146"/>
                <a:gd name="T2" fmla="*/ 0 w 1690"/>
                <a:gd name="T3" fmla="*/ 2147483646 h 146"/>
                <a:gd name="T4" fmla="*/ 2147483646 w 1690"/>
                <a:gd name="T5" fmla="*/ 2147483646 h 146"/>
                <a:gd name="T6" fmla="*/ 0 60000 65536"/>
                <a:gd name="T7" fmla="*/ 0 60000 65536"/>
                <a:gd name="T8" fmla="*/ 0 60000 65536"/>
                <a:gd name="T9" fmla="*/ 0 w 1690"/>
                <a:gd name="T10" fmla="*/ 0 h 146"/>
                <a:gd name="T11" fmla="*/ 1690 w 1690"/>
                <a:gd name="T12" fmla="*/ 146 h 14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690" h="146">
                  <a:moveTo>
                    <a:pt x="0" y="0"/>
                  </a:moveTo>
                  <a:lnTo>
                    <a:pt x="0" y="146"/>
                  </a:lnTo>
                  <a:lnTo>
                    <a:pt x="1690" y="146"/>
                  </a:lnTo>
                </a:path>
              </a:pathLst>
            </a:custGeom>
            <a:noFill/>
            <a:ln w="1905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764" name="Freeform 61">
              <a:extLst>
                <a:ext uri="{FF2B5EF4-FFF2-40B4-BE49-F238E27FC236}">
                  <a16:creationId xmlns:a16="http://schemas.microsoft.com/office/drawing/2014/main" id="{149AFDE1-4827-0626-E348-FE7C8E7337F1}"/>
                </a:ext>
              </a:extLst>
            </p:cNvPr>
            <p:cNvSpPr>
              <a:spLocks/>
            </p:cNvSpPr>
            <p:nvPr/>
          </p:nvSpPr>
          <p:spPr bwMode="auto">
            <a:xfrm>
              <a:off x="7606926" y="2289827"/>
              <a:ext cx="295396" cy="3197008"/>
            </a:xfrm>
            <a:custGeom>
              <a:avLst/>
              <a:gdLst>
                <a:gd name="T0" fmla="*/ 2147483646 w 158"/>
                <a:gd name="T1" fmla="*/ 0 h 1702"/>
                <a:gd name="T2" fmla="*/ 2147483646 w 158"/>
                <a:gd name="T3" fmla="*/ 2147483646 h 1702"/>
                <a:gd name="T4" fmla="*/ 0 w 158"/>
                <a:gd name="T5" fmla="*/ 2147483646 h 1702"/>
                <a:gd name="T6" fmla="*/ 0 w 158"/>
                <a:gd name="T7" fmla="*/ 2147483646 h 170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58"/>
                <a:gd name="T13" fmla="*/ 0 h 1702"/>
                <a:gd name="T14" fmla="*/ 158 w 158"/>
                <a:gd name="T15" fmla="*/ 1702 h 170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58" h="1702">
                  <a:moveTo>
                    <a:pt x="158" y="0"/>
                  </a:moveTo>
                  <a:lnTo>
                    <a:pt x="158" y="133"/>
                  </a:lnTo>
                  <a:lnTo>
                    <a:pt x="0" y="133"/>
                  </a:lnTo>
                  <a:lnTo>
                    <a:pt x="0" y="1702"/>
                  </a:lnTo>
                </a:path>
              </a:pathLst>
            </a:custGeom>
            <a:noFill/>
            <a:ln w="1905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765" name="Line 62">
              <a:extLst>
                <a:ext uri="{FF2B5EF4-FFF2-40B4-BE49-F238E27FC236}">
                  <a16:creationId xmlns:a16="http://schemas.microsoft.com/office/drawing/2014/main" id="{D543C9E4-9EAF-D676-6E68-157CBFAAAF3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079933" y="2265521"/>
              <a:ext cx="0" cy="65810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766" name="Line 63">
              <a:extLst>
                <a:ext uri="{FF2B5EF4-FFF2-40B4-BE49-F238E27FC236}">
                  <a16:creationId xmlns:a16="http://schemas.microsoft.com/office/drawing/2014/main" id="{D2F13A81-41EE-77C5-FD18-7738CCFC857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962149" y="3256404"/>
              <a:ext cx="0" cy="904885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767" name="Line 64">
              <a:extLst>
                <a:ext uri="{FF2B5EF4-FFF2-40B4-BE49-F238E27FC236}">
                  <a16:creationId xmlns:a16="http://schemas.microsoft.com/office/drawing/2014/main" id="{FE83FC4D-166E-1981-7C5C-FA9D10379FB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225761" y="3313809"/>
              <a:ext cx="0" cy="638085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768" name="Line 65">
              <a:extLst>
                <a:ext uri="{FF2B5EF4-FFF2-40B4-BE49-F238E27FC236}">
                  <a16:creationId xmlns:a16="http://schemas.microsoft.com/office/drawing/2014/main" id="{047216C0-3C4F-FF53-52E0-68C80D11473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745509" y="3305015"/>
              <a:ext cx="0" cy="2185555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769" name="Line 66">
              <a:extLst>
                <a:ext uri="{FF2B5EF4-FFF2-40B4-BE49-F238E27FC236}">
                  <a16:creationId xmlns:a16="http://schemas.microsoft.com/office/drawing/2014/main" id="{8719A0BF-A8D3-2ECD-95A8-3C83CC8A563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902555" y="3312493"/>
              <a:ext cx="0" cy="47114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770" name="Line 67">
              <a:extLst>
                <a:ext uri="{FF2B5EF4-FFF2-40B4-BE49-F238E27FC236}">
                  <a16:creationId xmlns:a16="http://schemas.microsoft.com/office/drawing/2014/main" id="{A79A94A9-2863-AC59-CF1A-1A95CB58D09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055862" y="3305015"/>
              <a:ext cx="0" cy="261745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771" name="Freeform 68">
              <a:extLst>
                <a:ext uri="{FF2B5EF4-FFF2-40B4-BE49-F238E27FC236}">
                  <a16:creationId xmlns:a16="http://schemas.microsoft.com/office/drawing/2014/main" id="{49E1BA24-BDDC-099C-C8A3-91D0D074A92C}"/>
                </a:ext>
              </a:extLst>
            </p:cNvPr>
            <p:cNvSpPr>
              <a:spLocks/>
            </p:cNvSpPr>
            <p:nvPr/>
          </p:nvSpPr>
          <p:spPr bwMode="auto">
            <a:xfrm>
              <a:off x="8246328" y="2244958"/>
              <a:ext cx="639401" cy="678662"/>
            </a:xfrm>
            <a:custGeom>
              <a:avLst/>
              <a:gdLst>
                <a:gd name="T0" fmla="*/ 0 w 342"/>
                <a:gd name="T1" fmla="*/ 0 h 339"/>
                <a:gd name="T2" fmla="*/ 0 w 342"/>
                <a:gd name="T3" fmla="*/ 2147483646 h 339"/>
                <a:gd name="T4" fmla="*/ 2147483646 w 342"/>
                <a:gd name="T5" fmla="*/ 2147483646 h 339"/>
                <a:gd name="T6" fmla="*/ 2147483646 w 342"/>
                <a:gd name="T7" fmla="*/ 2147483646 h 33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42"/>
                <a:gd name="T13" fmla="*/ 0 h 339"/>
                <a:gd name="T14" fmla="*/ 342 w 342"/>
                <a:gd name="T15" fmla="*/ 339 h 33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42" h="339">
                  <a:moveTo>
                    <a:pt x="0" y="0"/>
                  </a:moveTo>
                  <a:lnTo>
                    <a:pt x="0" y="217"/>
                  </a:lnTo>
                  <a:lnTo>
                    <a:pt x="342" y="217"/>
                  </a:lnTo>
                  <a:lnTo>
                    <a:pt x="342" y="339"/>
                  </a:lnTo>
                </a:path>
              </a:pathLst>
            </a:custGeom>
            <a:noFill/>
            <a:ln w="1905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772" name="Freeform 69">
              <a:extLst>
                <a:ext uri="{FF2B5EF4-FFF2-40B4-BE49-F238E27FC236}">
                  <a16:creationId xmlns:a16="http://schemas.microsoft.com/office/drawing/2014/main" id="{27427A1D-6E7A-86E8-7846-E2BEE8711A43}"/>
                </a:ext>
              </a:extLst>
            </p:cNvPr>
            <p:cNvSpPr>
              <a:spLocks/>
            </p:cNvSpPr>
            <p:nvPr/>
          </p:nvSpPr>
          <p:spPr bwMode="auto">
            <a:xfrm>
              <a:off x="9437257" y="2297305"/>
              <a:ext cx="169459" cy="3182050"/>
            </a:xfrm>
            <a:custGeom>
              <a:avLst/>
              <a:gdLst>
                <a:gd name="T0" fmla="*/ 2147483646 w 86"/>
                <a:gd name="T1" fmla="*/ 0 h 1702"/>
                <a:gd name="T2" fmla="*/ 2147483646 w 86"/>
                <a:gd name="T3" fmla="*/ 2147483646 h 1702"/>
                <a:gd name="T4" fmla="*/ 2147483646 w 86"/>
                <a:gd name="T5" fmla="*/ 2147483646 h 1702"/>
                <a:gd name="T6" fmla="*/ 0 w 86"/>
                <a:gd name="T7" fmla="*/ 2147483646 h 170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6"/>
                <a:gd name="T13" fmla="*/ 0 h 1702"/>
                <a:gd name="T14" fmla="*/ 86 w 86"/>
                <a:gd name="T15" fmla="*/ 1702 h 170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6" h="1702">
                  <a:moveTo>
                    <a:pt x="86" y="0"/>
                  </a:moveTo>
                  <a:lnTo>
                    <a:pt x="86" y="133"/>
                  </a:lnTo>
                  <a:lnTo>
                    <a:pt x="4" y="133"/>
                  </a:lnTo>
                  <a:lnTo>
                    <a:pt x="0" y="1702"/>
                  </a:lnTo>
                </a:path>
              </a:pathLst>
            </a:custGeom>
            <a:noFill/>
            <a:ln w="1905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773" name="Freeform 70">
              <a:extLst>
                <a:ext uri="{FF2B5EF4-FFF2-40B4-BE49-F238E27FC236}">
                  <a16:creationId xmlns:a16="http://schemas.microsoft.com/office/drawing/2014/main" id="{10ECAF1A-BB6F-8412-880A-9BE93631939B}"/>
                </a:ext>
              </a:extLst>
            </p:cNvPr>
            <p:cNvSpPr>
              <a:spLocks/>
            </p:cNvSpPr>
            <p:nvPr/>
          </p:nvSpPr>
          <p:spPr bwMode="auto">
            <a:xfrm>
              <a:off x="9893439" y="2304781"/>
              <a:ext cx="157046" cy="622576"/>
            </a:xfrm>
            <a:custGeom>
              <a:avLst/>
              <a:gdLst>
                <a:gd name="T0" fmla="*/ 0 w 84"/>
                <a:gd name="T1" fmla="*/ 0 h 333"/>
                <a:gd name="T2" fmla="*/ 0 w 84"/>
                <a:gd name="T3" fmla="*/ 2147483646 h 333"/>
                <a:gd name="T4" fmla="*/ 2147483646 w 84"/>
                <a:gd name="T5" fmla="*/ 2147483646 h 333"/>
                <a:gd name="T6" fmla="*/ 2147483646 w 84"/>
                <a:gd name="T7" fmla="*/ 2147483646 h 33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4"/>
                <a:gd name="T13" fmla="*/ 0 h 333"/>
                <a:gd name="T14" fmla="*/ 84 w 84"/>
                <a:gd name="T15" fmla="*/ 333 h 33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4" h="333">
                  <a:moveTo>
                    <a:pt x="0" y="0"/>
                  </a:moveTo>
                  <a:lnTo>
                    <a:pt x="0" y="133"/>
                  </a:lnTo>
                  <a:lnTo>
                    <a:pt x="84" y="133"/>
                  </a:lnTo>
                  <a:lnTo>
                    <a:pt x="84" y="333"/>
                  </a:lnTo>
                </a:path>
              </a:pathLst>
            </a:custGeom>
            <a:noFill/>
            <a:ln w="1905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774" name="Line 71">
              <a:extLst>
                <a:ext uri="{FF2B5EF4-FFF2-40B4-BE49-F238E27FC236}">
                  <a16:creationId xmlns:a16="http://schemas.microsoft.com/office/drawing/2014/main" id="{9EAA9F96-55A9-99B8-CF2D-73763CED2E0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906527" y="3305015"/>
              <a:ext cx="0" cy="2185556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775" name="Line 72">
              <a:extLst>
                <a:ext uri="{FF2B5EF4-FFF2-40B4-BE49-F238E27FC236}">
                  <a16:creationId xmlns:a16="http://schemas.microsoft.com/office/drawing/2014/main" id="{BC2AD3CC-0701-7F9F-E6C4-DF8769AAE95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205662" y="3282581"/>
              <a:ext cx="0" cy="28418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776" name="Oval 73">
              <a:extLst>
                <a:ext uri="{FF2B5EF4-FFF2-40B4-BE49-F238E27FC236}">
                  <a16:creationId xmlns:a16="http://schemas.microsoft.com/office/drawing/2014/main" id="{E9D451F7-0576-F9B8-2C58-BC8EA40CCE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96505" y="4907259"/>
              <a:ext cx="100958" cy="100958"/>
            </a:xfrm>
            <a:prstGeom prst="ellipse">
              <a:avLst/>
            </a:prstGeom>
            <a:solidFill>
              <a:srgbClr val="000000"/>
            </a:solidFill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8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0563C1"/>
                </a:buClr>
                <a:buSzPct val="65000"/>
                <a:buFont typeface="Wingdings" panose="05000000000000000000" pitchFamily="2" charset="2"/>
                <a:buNone/>
                <a:tabLst/>
                <a:defRPr/>
              </a:pPr>
              <a:endParaRPr kumimoji="0" lang="zh-CN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777" name="Rectangle 74">
              <a:extLst>
                <a:ext uri="{FF2B5EF4-FFF2-40B4-BE49-F238E27FC236}">
                  <a16:creationId xmlns:a16="http://schemas.microsoft.com/office/drawing/2014/main" id="{4B0D42FF-7974-A2DA-1AFF-43ED840FE1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7048" y="5460724"/>
              <a:ext cx="538443" cy="3440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8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0563C1"/>
                </a:buClr>
                <a:buSzPct val="65000"/>
                <a:buFont typeface="Wingdings" panose="05000000000000000000" pitchFamily="2" charset="2"/>
                <a:buNone/>
                <a:tabLst/>
                <a:defRPr/>
              </a:pPr>
              <a:endParaRPr kumimoji="0" lang="zh-CN" altLang="en-US" sz="3200" b="1" i="0" u="none" strike="noStrike" kern="1200" cap="none" spc="0" normalizeH="0" baseline="0" noProof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778" name="Rectangle 75">
              <a:extLst>
                <a:ext uri="{FF2B5EF4-FFF2-40B4-BE49-F238E27FC236}">
                  <a16:creationId xmlns:a16="http://schemas.microsoft.com/office/drawing/2014/main" id="{5C6D9034-7F8E-F645-110E-E90D07B575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76616" y="5468203"/>
              <a:ext cx="283732" cy="3370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ED7D31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zh-CN" sz="2000" b="1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G</a:t>
              </a:r>
              <a:r>
                <a:rPr kumimoji="0" lang="en-US" altLang="zh-CN" sz="2000" b="1" i="0" u="none" strike="noStrike" kern="1200" cap="none" spc="0" normalizeH="0" baseline="-2500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3</a:t>
              </a:r>
              <a:endParaRPr kumimoji="0" lang="en-US" altLang="zh-CN" sz="3200" b="1" i="0" u="none" strike="noStrike" kern="1200" cap="none" spc="0" normalizeH="0" baseline="-2500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779" name="Rectangle 77">
              <a:extLst>
                <a:ext uri="{FF2B5EF4-FFF2-40B4-BE49-F238E27FC236}">
                  <a16:creationId xmlns:a16="http://schemas.microsoft.com/office/drawing/2014/main" id="{B3B4E861-7817-A4D9-AB3F-1FA2808E60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5664" y="5468203"/>
              <a:ext cx="64120" cy="3370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ED7D31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zh-CN" sz="2000" b="1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 </a:t>
              </a:r>
              <a:endParaRPr kumimoji="0" lang="en-US" altLang="zh-CN" sz="32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780" name="Rectangle 78">
              <a:extLst>
                <a:ext uri="{FF2B5EF4-FFF2-40B4-BE49-F238E27FC236}">
                  <a16:creationId xmlns:a16="http://schemas.microsoft.com/office/drawing/2014/main" id="{407BF415-D748-8262-207F-0339B7B083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64089" y="5460724"/>
              <a:ext cx="538443" cy="3440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8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0563C1"/>
                </a:buClr>
                <a:buSzPct val="65000"/>
                <a:buFont typeface="Wingdings" panose="05000000000000000000" pitchFamily="2" charset="2"/>
                <a:buNone/>
                <a:tabLst/>
                <a:defRPr/>
              </a:pPr>
              <a:endParaRPr kumimoji="0" lang="zh-CN" altLang="en-US" sz="3200" b="1" i="0" u="none" strike="noStrike" kern="1200" cap="none" spc="0" normalizeH="0" baseline="0" noProof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781" name="Rectangle 79">
              <a:extLst>
                <a:ext uri="{FF2B5EF4-FFF2-40B4-BE49-F238E27FC236}">
                  <a16:creationId xmlns:a16="http://schemas.microsoft.com/office/drawing/2014/main" id="{2E45DFDB-FA21-D652-45D9-9BCF735AD6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36092" y="5468203"/>
              <a:ext cx="242054" cy="3370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ED7D31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zh-CN" sz="2000" b="1" i="0" u="none" strike="noStrike" kern="120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P</a:t>
              </a:r>
              <a:r>
                <a:rPr kumimoji="0" lang="en-US" altLang="zh-CN" sz="2000" b="1" i="0" u="none" strike="noStrike" kern="1200" cap="none" spc="0" normalizeH="0" baseline="-2500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3</a:t>
              </a:r>
              <a:endParaRPr kumimoji="0" lang="en-US" altLang="zh-CN" sz="3200" b="1" i="0" u="none" strike="noStrike" kern="1200" cap="none" spc="0" normalizeH="0" baseline="-2500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782" name="Rectangle 82">
              <a:extLst>
                <a:ext uri="{FF2B5EF4-FFF2-40B4-BE49-F238E27FC236}">
                  <a16:creationId xmlns:a16="http://schemas.microsoft.com/office/drawing/2014/main" id="{B8656C2D-C30E-51B5-12D1-BDEA3B4883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9924" y="5460724"/>
              <a:ext cx="536573" cy="3440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8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0563C1"/>
                </a:buClr>
                <a:buSzPct val="65000"/>
                <a:buFont typeface="Wingdings" panose="05000000000000000000" pitchFamily="2" charset="2"/>
                <a:buNone/>
                <a:tabLst/>
                <a:defRPr/>
              </a:pPr>
              <a:endParaRPr kumimoji="0" lang="zh-CN" altLang="en-US" sz="3200" b="1" i="0" u="none" strike="noStrike" kern="1200" cap="none" spc="0" normalizeH="0" baseline="0" noProof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783" name="Rectangle 83">
              <a:extLst>
                <a:ext uri="{FF2B5EF4-FFF2-40B4-BE49-F238E27FC236}">
                  <a16:creationId xmlns:a16="http://schemas.microsoft.com/office/drawing/2014/main" id="{545A7C40-14A6-5BE5-5F72-9066B3DE6E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9492" y="5468203"/>
              <a:ext cx="283732" cy="3370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ED7D31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zh-CN" sz="2000" b="1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G</a:t>
              </a:r>
              <a:r>
                <a:rPr kumimoji="0" lang="en-US" altLang="zh-CN" sz="2000" b="1" i="0" u="none" strike="noStrike" kern="1200" cap="none" spc="0" normalizeH="0" baseline="-2500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2</a:t>
              </a:r>
              <a:endParaRPr kumimoji="0" lang="en-US" altLang="zh-CN" sz="3200" b="1" i="0" u="none" strike="noStrike" kern="1200" cap="none" spc="0" normalizeH="0" baseline="-2500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784" name="Rectangle 85">
              <a:extLst>
                <a:ext uri="{FF2B5EF4-FFF2-40B4-BE49-F238E27FC236}">
                  <a16:creationId xmlns:a16="http://schemas.microsoft.com/office/drawing/2014/main" id="{69835A49-61AA-6F27-47A1-FEEA78CF2F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16670" y="5468203"/>
              <a:ext cx="64120" cy="3370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ED7D31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zh-CN" sz="2000" b="1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 </a:t>
              </a:r>
              <a:endParaRPr kumimoji="0" lang="en-US" altLang="zh-CN" sz="32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785" name="Rectangle 86">
              <a:extLst>
                <a:ext uri="{FF2B5EF4-FFF2-40B4-BE49-F238E27FC236}">
                  <a16:creationId xmlns:a16="http://schemas.microsoft.com/office/drawing/2014/main" id="{DC53015F-52D2-576F-2D60-B0D8A253F8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14169" y="5460724"/>
              <a:ext cx="538443" cy="3440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8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0563C1"/>
                </a:buClr>
                <a:buSzPct val="65000"/>
                <a:buFont typeface="Wingdings" panose="05000000000000000000" pitchFamily="2" charset="2"/>
                <a:buNone/>
                <a:tabLst/>
                <a:defRPr/>
              </a:pPr>
              <a:endParaRPr kumimoji="0" lang="zh-CN" altLang="en-US" sz="3200" b="1" i="0" u="none" strike="noStrike" kern="1200" cap="none" spc="0" normalizeH="0" baseline="0" noProof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786" name="Rectangle 87">
              <a:extLst>
                <a:ext uri="{FF2B5EF4-FFF2-40B4-BE49-F238E27FC236}">
                  <a16:creationId xmlns:a16="http://schemas.microsoft.com/office/drawing/2014/main" id="{223A1AA3-322E-6129-3A5B-2FFFDD1F89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86172" y="5468203"/>
              <a:ext cx="242054" cy="3370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ED7D31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zh-CN" sz="2000" b="1" i="0" u="none" strike="noStrike" kern="120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P</a:t>
              </a:r>
              <a:r>
                <a:rPr kumimoji="0" lang="en-US" altLang="zh-CN" sz="2000" b="1" i="0" u="none" strike="noStrike" kern="1200" cap="none" spc="0" normalizeH="0" baseline="-2500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2</a:t>
              </a:r>
              <a:endParaRPr kumimoji="0" lang="en-US" altLang="zh-CN" sz="3200" b="1" i="0" u="none" strike="noStrike" kern="1200" cap="none" spc="0" normalizeH="0" baseline="-2500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787" name="Rectangle 89">
              <a:extLst>
                <a:ext uri="{FF2B5EF4-FFF2-40B4-BE49-F238E27FC236}">
                  <a16:creationId xmlns:a16="http://schemas.microsoft.com/office/drawing/2014/main" id="{49A9F5EA-062D-730A-2C77-AC859A49A7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74090" y="5468203"/>
              <a:ext cx="64120" cy="3370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ED7D31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zh-CN" sz="2000" b="1" i="0" u="none" strike="noStrike" kern="1200" cap="none" spc="0" normalizeH="0" baseline="0" noProof="0">
                  <a:ln>
                    <a:noFill/>
                  </a:ln>
                  <a:solidFill>
                    <a:srgbClr val="ED7D3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 </a:t>
              </a:r>
              <a:endParaRPr kumimoji="0" lang="en-US" altLang="zh-CN" sz="3200" b="1" i="0" u="none" strike="noStrike" kern="1200" cap="none" spc="0" normalizeH="0" baseline="0" noProof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788" name="Rectangle 90">
              <a:extLst>
                <a:ext uri="{FF2B5EF4-FFF2-40B4-BE49-F238E27FC236}">
                  <a16:creationId xmlns:a16="http://schemas.microsoft.com/office/drawing/2014/main" id="{50694D9F-D0F3-1FDA-B954-4E030CBBBA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32095" y="5460724"/>
              <a:ext cx="536574" cy="3440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8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0563C1"/>
                </a:buClr>
                <a:buSzPct val="65000"/>
                <a:buFont typeface="Wingdings" panose="05000000000000000000" pitchFamily="2" charset="2"/>
                <a:buNone/>
                <a:tabLst/>
                <a:defRPr/>
              </a:pPr>
              <a:endParaRPr kumimoji="0" lang="zh-CN" altLang="en-US" sz="3200" b="1" i="0" u="none" strike="noStrike" kern="1200" cap="none" spc="0" normalizeH="0" baseline="0" noProof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789" name="Rectangle 91">
              <a:extLst>
                <a:ext uri="{FF2B5EF4-FFF2-40B4-BE49-F238E27FC236}">
                  <a16:creationId xmlns:a16="http://schemas.microsoft.com/office/drawing/2014/main" id="{8B8DFDA9-2CF9-947B-971C-E3C6216B22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81661" y="5468203"/>
              <a:ext cx="283732" cy="3370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ED7D31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zh-CN" sz="2000" b="1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G</a:t>
              </a:r>
              <a:r>
                <a:rPr kumimoji="0" lang="en-US" altLang="zh-CN" sz="2000" b="1" i="0" u="none" strike="noStrike" kern="1200" cap="none" spc="0" normalizeH="0" baseline="-2500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1</a:t>
              </a:r>
              <a:endParaRPr kumimoji="0" lang="en-US" altLang="zh-CN" sz="3200" b="1" i="0" u="none" strike="noStrike" kern="1200" cap="none" spc="0" normalizeH="0" baseline="-2500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790" name="Rectangle 93">
              <a:extLst>
                <a:ext uri="{FF2B5EF4-FFF2-40B4-BE49-F238E27FC236}">
                  <a16:creationId xmlns:a16="http://schemas.microsoft.com/office/drawing/2014/main" id="{79A1677B-F152-4093-B2AF-05FE046B40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08841" y="5468203"/>
              <a:ext cx="64120" cy="3370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ED7D31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zh-CN" sz="2000" b="1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 </a:t>
              </a:r>
              <a:endParaRPr kumimoji="0" lang="en-US" altLang="zh-CN" sz="32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791" name="Rectangle 94">
              <a:extLst>
                <a:ext uri="{FF2B5EF4-FFF2-40B4-BE49-F238E27FC236}">
                  <a16:creationId xmlns:a16="http://schemas.microsoft.com/office/drawing/2014/main" id="{CE1D369E-1D8F-7FEC-18F3-23D0862BF5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96852" y="5460724"/>
              <a:ext cx="538443" cy="3440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8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0563C1"/>
                </a:buClr>
                <a:buSzPct val="65000"/>
                <a:buFont typeface="Wingdings" panose="05000000000000000000" pitchFamily="2" charset="2"/>
                <a:buNone/>
                <a:tabLst/>
                <a:defRPr/>
              </a:pPr>
              <a:endParaRPr kumimoji="0" lang="zh-CN" altLang="en-US" sz="3200" b="1" i="0" u="none" strike="noStrike" kern="1200" cap="none" spc="0" normalizeH="0" baseline="0" noProof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792" name="Rectangle 95">
              <a:extLst>
                <a:ext uri="{FF2B5EF4-FFF2-40B4-BE49-F238E27FC236}">
                  <a16:creationId xmlns:a16="http://schemas.microsoft.com/office/drawing/2014/main" id="{0544C659-5286-687C-68FA-8D62F7F17A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68855" y="5468203"/>
              <a:ext cx="242054" cy="3370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ED7D31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zh-CN" sz="2000" b="1" i="0" u="none" strike="noStrike" kern="120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P</a:t>
              </a:r>
              <a:r>
                <a:rPr kumimoji="0" lang="en-US" altLang="zh-CN" sz="2000" b="1" i="0" u="none" strike="noStrike" kern="1200" cap="none" spc="0" normalizeH="0" baseline="-2500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1</a:t>
              </a:r>
              <a:endParaRPr kumimoji="0" lang="en-US" altLang="zh-CN" sz="3200" b="1" i="0" u="none" strike="noStrike" kern="1200" cap="none" spc="0" normalizeH="0" baseline="-2500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793" name="Rectangle 97">
              <a:extLst>
                <a:ext uri="{FF2B5EF4-FFF2-40B4-BE49-F238E27FC236}">
                  <a16:creationId xmlns:a16="http://schemas.microsoft.com/office/drawing/2014/main" id="{2475F499-2317-C9BB-4FFB-1507068A7C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56772" y="5468203"/>
              <a:ext cx="64120" cy="3370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ED7D31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zh-CN" sz="2000" b="1" i="0" u="none" strike="noStrike" kern="1200" cap="none" spc="0" normalizeH="0" baseline="0" noProof="0">
                  <a:ln>
                    <a:noFill/>
                  </a:ln>
                  <a:solidFill>
                    <a:srgbClr val="ED7D3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 </a:t>
              </a:r>
              <a:endParaRPr kumimoji="0" lang="en-US" altLang="zh-CN" sz="3200" b="1" i="0" u="none" strike="noStrike" kern="1200" cap="none" spc="0" normalizeH="0" baseline="0" noProof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794" name="Rectangle 98">
              <a:extLst>
                <a:ext uri="{FF2B5EF4-FFF2-40B4-BE49-F238E27FC236}">
                  <a16:creationId xmlns:a16="http://schemas.microsoft.com/office/drawing/2014/main" id="{0C3D62D9-38B9-D084-E685-472A68D8FB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99820" y="5460724"/>
              <a:ext cx="536573" cy="3440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8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0563C1"/>
                </a:buClr>
                <a:buSzPct val="65000"/>
                <a:buFont typeface="Wingdings" panose="05000000000000000000" pitchFamily="2" charset="2"/>
                <a:buNone/>
                <a:tabLst/>
                <a:defRPr/>
              </a:pPr>
              <a:endParaRPr kumimoji="0" lang="zh-CN" altLang="en-US" sz="3200" b="1" i="0" u="none" strike="noStrike" kern="1200" cap="none" spc="0" normalizeH="0" baseline="0" noProof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795" name="Rectangle 99">
              <a:extLst>
                <a:ext uri="{FF2B5EF4-FFF2-40B4-BE49-F238E27FC236}">
                  <a16:creationId xmlns:a16="http://schemas.microsoft.com/office/drawing/2014/main" id="{E7C8F919-1C8F-EADA-AC0F-16F19B5EB0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49387" y="5468203"/>
              <a:ext cx="283732" cy="3370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ED7D31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zh-CN" sz="2000" b="1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G</a:t>
              </a:r>
              <a:r>
                <a:rPr kumimoji="0" lang="en-US" altLang="zh-CN" sz="2000" b="1" i="0" u="none" strike="noStrike" kern="1200" cap="none" spc="0" normalizeH="0" baseline="-2500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0</a:t>
              </a:r>
              <a:endParaRPr kumimoji="0" lang="en-US" altLang="zh-CN" sz="3200" b="1" i="0" u="none" strike="noStrike" kern="1200" cap="none" spc="0" normalizeH="0" baseline="-2500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796" name="Rectangle 101">
              <a:extLst>
                <a:ext uri="{FF2B5EF4-FFF2-40B4-BE49-F238E27FC236}">
                  <a16:creationId xmlns:a16="http://schemas.microsoft.com/office/drawing/2014/main" id="{B5861F1F-BA34-5AFC-8A53-AA0ABB8131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78436" y="5468203"/>
              <a:ext cx="64120" cy="3370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ED7D31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zh-CN" sz="2000" b="1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 </a:t>
              </a:r>
              <a:endParaRPr kumimoji="0" lang="en-US" altLang="zh-CN" sz="32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797" name="Rectangle 102">
              <a:extLst>
                <a:ext uri="{FF2B5EF4-FFF2-40B4-BE49-F238E27FC236}">
                  <a16:creationId xmlns:a16="http://schemas.microsoft.com/office/drawing/2014/main" id="{0C7AF0A6-C7AF-94EB-0D27-61C9134B35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52262" y="5460724"/>
              <a:ext cx="536573" cy="3440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8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0563C1"/>
                </a:buClr>
                <a:buSzPct val="65000"/>
                <a:buFont typeface="Wingdings" panose="05000000000000000000" pitchFamily="2" charset="2"/>
                <a:buNone/>
                <a:tabLst/>
                <a:defRPr/>
              </a:pPr>
              <a:endParaRPr kumimoji="0" lang="zh-CN" altLang="en-US" sz="3200" b="1" i="0" u="none" strike="noStrike" kern="1200" cap="none" spc="0" normalizeH="0" baseline="0" noProof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798" name="Rectangle 103">
              <a:extLst>
                <a:ext uri="{FF2B5EF4-FFF2-40B4-BE49-F238E27FC236}">
                  <a16:creationId xmlns:a16="http://schemas.microsoft.com/office/drawing/2014/main" id="{849381CC-6275-F1F1-33CC-641503F452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22394" y="5468203"/>
              <a:ext cx="242054" cy="3370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ED7D31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zh-CN" sz="2000" b="1" i="0" u="none" strike="noStrike" kern="120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P</a:t>
              </a:r>
              <a:r>
                <a:rPr kumimoji="0" lang="en-US" altLang="zh-CN" sz="2000" b="1" i="0" u="none" strike="noStrike" kern="1200" cap="none" spc="0" normalizeH="0" baseline="-2500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0</a:t>
              </a:r>
              <a:endParaRPr kumimoji="0" lang="en-US" altLang="zh-CN" sz="3200" b="1" i="0" u="none" strike="noStrike" kern="1200" cap="none" spc="0" normalizeH="0" baseline="-2500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799" name="Rectangle 106">
              <a:extLst>
                <a:ext uri="{FF2B5EF4-FFF2-40B4-BE49-F238E27FC236}">
                  <a16:creationId xmlns:a16="http://schemas.microsoft.com/office/drawing/2014/main" id="{73F2E01F-2FF0-383E-BB35-AB16AC6186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77344" y="3340283"/>
              <a:ext cx="459920" cy="3440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0563C1"/>
                </a:buClr>
                <a:buSzPct val="65000"/>
                <a:buFont typeface="Wingdings" panose="05000000000000000000" pitchFamily="2" charset="2"/>
                <a:buNone/>
                <a:tabLst/>
                <a:defRPr/>
              </a:pPr>
              <a:endParaRPr kumimoji="0" lang="zh-CN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800" name="Rectangle 107">
              <a:extLst>
                <a:ext uri="{FF2B5EF4-FFF2-40B4-BE49-F238E27FC236}">
                  <a16:creationId xmlns:a16="http://schemas.microsoft.com/office/drawing/2014/main" id="{8C3E1DE8-2460-AE8F-5F2A-34BFAF555A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41002" y="3347761"/>
              <a:ext cx="270908" cy="3370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ED7D31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8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C</a:t>
              </a:r>
              <a:r>
                <a:rPr kumimoji="0" lang="en-US" altLang="zh-CN" sz="20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8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0</a:t>
              </a:r>
              <a:endParaRPr kumimoji="0" lang="en-US" altLang="zh-CN" sz="3200" b="1" i="0" u="none" strike="noStrike" kern="1200" cap="none" spc="0" normalizeH="0" baseline="-2500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801" name="Rectangle 109">
              <a:extLst>
                <a:ext uri="{FF2B5EF4-FFF2-40B4-BE49-F238E27FC236}">
                  <a16:creationId xmlns:a16="http://schemas.microsoft.com/office/drawing/2014/main" id="{D6F7366D-094A-8BE9-A3F9-C50B9491B0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08942" y="3347761"/>
              <a:ext cx="64120" cy="3370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ED7D31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0">
                  <a:ln>
                    <a:noFill/>
                  </a:ln>
                  <a:solidFill>
                    <a:srgbClr val="008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 </a:t>
              </a:r>
              <a:endParaRPr kumimoji="0" lang="en-US" altLang="zh-CN" sz="3200" b="0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802" name="Rectangle 134">
              <a:extLst>
                <a:ext uri="{FF2B5EF4-FFF2-40B4-BE49-F238E27FC236}">
                  <a16:creationId xmlns:a16="http://schemas.microsoft.com/office/drawing/2014/main" id="{18FC70B7-C8E0-772A-F5CD-007377FF7B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68274" y="2923618"/>
              <a:ext cx="564618" cy="358962"/>
            </a:xfrm>
            <a:prstGeom prst="rect">
              <a:avLst/>
            </a:prstGeom>
            <a:solidFill>
              <a:srgbClr val="FFCC00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anchor="ctr" anchorCtr="1"/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ED7D31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&amp;</a:t>
              </a:r>
            </a:p>
          </p:txBody>
        </p:sp>
        <p:sp>
          <p:nvSpPr>
            <p:cNvPr id="1803" name="Rectangle 138">
              <a:extLst>
                <a:ext uri="{FF2B5EF4-FFF2-40B4-BE49-F238E27FC236}">
                  <a16:creationId xmlns:a16="http://schemas.microsoft.com/office/drawing/2014/main" id="{877FB7B9-588B-A6D9-EDA3-A655751A27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06764" y="2923618"/>
              <a:ext cx="564618" cy="358962"/>
            </a:xfrm>
            <a:prstGeom prst="rect">
              <a:avLst/>
            </a:prstGeom>
            <a:solidFill>
              <a:srgbClr val="FFCC00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anchor="ctr" anchorCtr="1"/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ED7D31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&amp;</a:t>
              </a:r>
            </a:p>
          </p:txBody>
        </p:sp>
        <p:sp>
          <p:nvSpPr>
            <p:cNvPr id="1804" name="Rectangle 142">
              <a:extLst>
                <a:ext uri="{FF2B5EF4-FFF2-40B4-BE49-F238E27FC236}">
                  <a16:creationId xmlns:a16="http://schemas.microsoft.com/office/drawing/2014/main" id="{95013A25-95A1-375E-4C6B-398CAD4A19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17210" y="2923618"/>
              <a:ext cx="564618" cy="358962"/>
            </a:xfrm>
            <a:prstGeom prst="rect">
              <a:avLst/>
            </a:prstGeom>
            <a:solidFill>
              <a:srgbClr val="FFCC00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anchor="ctr" anchorCtr="1"/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ED7D31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&amp;</a:t>
              </a:r>
            </a:p>
          </p:txBody>
        </p:sp>
        <p:sp>
          <p:nvSpPr>
            <p:cNvPr id="1805" name="Rectangle 146">
              <a:extLst>
                <a:ext uri="{FF2B5EF4-FFF2-40B4-BE49-F238E27FC236}">
                  <a16:creationId xmlns:a16="http://schemas.microsoft.com/office/drawing/2014/main" id="{3304933A-5937-6814-F484-AAC24D6DC9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6758" y="2923618"/>
              <a:ext cx="564618" cy="358962"/>
            </a:xfrm>
            <a:prstGeom prst="rect">
              <a:avLst/>
            </a:prstGeom>
            <a:solidFill>
              <a:srgbClr val="FFCC00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anchor="ctr" anchorCtr="1"/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ED7D31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&amp;</a:t>
              </a:r>
            </a:p>
          </p:txBody>
        </p:sp>
        <p:sp>
          <p:nvSpPr>
            <p:cNvPr id="1806" name="Rectangle 150">
              <a:extLst>
                <a:ext uri="{FF2B5EF4-FFF2-40B4-BE49-F238E27FC236}">
                  <a16:creationId xmlns:a16="http://schemas.microsoft.com/office/drawing/2014/main" id="{077B901C-5A15-D9F2-A787-E14CDF43BF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49553" y="2923618"/>
              <a:ext cx="564618" cy="358962"/>
            </a:xfrm>
            <a:prstGeom prst="rect">
              <a:avLst/>
            </a:prstGeom>
            <a:solidFill>
              <a:srgbClr val="FFCC00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anchor="ctr" anchorCtr="1"/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ED7D31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&amp;</a:t>
              </a:r>
            </a:p>
          </p:txBody>
        </p:sp>
        <p:sp>
          <p:nvSpPr>
            <p:cNvPr id="1807" name="Rectangle 154">
              <a:extLst>
                <a:ext uri="{FF2B5EF4-FFF2-40B4-BE49-F238E27FC236}">
                  <a16:creationId xmlns:a16="http://schemas.microsoft.com/office/drawing/2014/main" id="{2723467B-7515-1B2E-9937-2E8D2CDB97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93652" y="2923618"/>
              <a:ext cx="564618" cy="358962"/>
            </a:xfrm>
            <a:prstGeom prst="rect">
              <a:avLst/>
            </a:prstGeom>
            <a:solidFill>
              <a:srgbClr val="FFCC00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anchor="ctr" anchorCtr="1"/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ED7D31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&amp;</a:t>
              </a:r>
            </a:p>
          </p:txBody>
        </p:sp>
        <p:sp>
          <p:nvSpPr>
            <p:cNvPr id="1808" name="Rectangle 161">
              <a:extLst>
                <a:ext uri="{FF2B5EF4-FFF2-40B4-BE49-F238E27FC236}">
                  <a16:creationId xmlns:a16="http://schemas.microsoft.com/office/drawing/2014/main" id="{60672E44-2A2C-6A22-4646-DD44892C42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18005" y="2961010"/>
              <a:ext cx="64120" cy="301557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ED7D31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 </a:t>
              </a:r>
              <a:endParaRPr kumimoji="0" lang="en-US" altLang="zh-CN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1809" name="Rectangle 162">
              <a:extLst>
                <a:ext uri="{FF2B5EF4-FFF2-40B4-BE49-F238E27FC236}">
                  <a16:creationId xmlns:a16="http://schemas.microsoft.com/office/drawing/2014/main" id="{9C4E1276-5476-77DE-4FA9-EF6BFCF8AF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05290" y="2938575"/>
              <a:ext cx="564618" cy="358962"/>
            </a:xfrm>
            <a:prstGeom prst="rect">
              <a:avLst/>
            </a:prstGeom>
            <a:solidFill>
              <a:srgbClr val="FFCC00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anchor="ctr" anchorCtr="1"/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ED7D31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&amp;</a:t>
              </a:r>
            </a:p>
          </p:txBody>
        </p:sp>
        <p:sp>
          <p:nvSpPr>
            <p:cNvPr id="1810" name="Rectangle 166">
              <a:extLst>
                <a:ext uri="{FF2B5EF4-FFF2-40B4-BE49-F238E27FC236}">
                  <a16:creationId xmlns:a16="http://schemas.microsoft.com/office/drawing/2014/main" id="{64150C3D-B767-1306-636A-10389AEEB9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70047" y="2923618"/>
              <a:ext cx="564618" cy="358962"/>
            </a:xfrm>
            <a:prstGeom prst="rect">
              <a:avLst/>
            </a:prstGeom>
            <a:solidFill>
              <a:srgbClr val="FFCC00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anchor="ctr" anchorCtr="1"/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ED7D31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&amp;</a:t>
              </a:r>
            </a:p>
          </p:txBody>
        </p:sp>
        <p:sp>
          <p:nvSpPr>
            <p:cNvPr id="1811" name="Line 170">
              <a:extLst>
                <a:ext uri="{FF2B5EF4-FFF2-40B4-BE49-F238E27FC236}">
                  <a16:creationId xmlns:a16="http://schemas.microsoft.com/office/drawing/2014/main" id="{60FF76BB-6337-BD6D-6EEA-FDECF66E131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43265" y="3297537"/>
              <a:ext cx="0" cy="467398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812" name="Oval 171">
              <a:extLst>
                <a:ext uri="{FF2B5EF4-FFF2-40B4-BE49-F238E27FC236}">
                  <a16:creationId xmlns:a16="http://schemas.microsoft.com/office/drawing/2014/main" id="{278DC8A1-4729-EF05-FFD5-FBD65213D7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84515" y="4907259"/>
              <a:ext cx="97219" cy="100958"/>
            </a:xfrm>
            <a:prstGeom prst="ellipse">
              <a:avLst/>
            </a:prstGeom>
            <a:solidFill>
              <a:srgbClr val="000000"/>
            </a:solidFill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8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0563C1"/>
                </a:buClr>
                <a:buSzPct val="65000"/>
                <a:buFont typeface="Wingdings" panose="05000000000000000000" pitchFamily="2" charset="2"/>
                <a:buNone/>
                <a:tabLst/>
                <a:defRPr/>
              </a:pPr>
              <a:endParaRPr kumimoji="0" lang="zh-CN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813" name="Oval 172">
              <a:extLst>
                <a:ext uri="{FF2B5EF4-FFF2-40B4-BE49-F238E27FC236}">
                  <a16:creationId xmlns:a16="http://schemas.microsoft.com/office/drawing/2014/main" id="{2298C217-3394-EE7E-D734-595A1AC114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5474" y="4505297"/>
              <a:ext cx="100958" cy="100958"/>
            </a:xfrm>
            <a:prstGeom prst="ellipse">
              <a:avLst/>
            </a:prstGeom>
            <a:solidFill>
              <a:srgbClr val="000000"/>
            </a:solidFill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0563C1"/>
                </a:buClr>
                <a:buSzPct val="65000"/>
                <a:buFont typeface="Wingdings" panose="05000000000000000000" pitchFamily="2" charset="2"/>
                <a:buNone/>
                <a:tabLst/>
                <a:defRPr/>
              </a:pPr>
              <a:endParaRPr kumimoji="0" lang="zh-CN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814" name="Oval 173">
              <a:extLst>
                <a:ext uri="{FF2B5EF4-FFF2-40B4-BE49-F238E27FC236}">
                  <a16:creationId xmlns:a16="http://schemas.microsoft.com/office/drawing/2014/main" id="{D162D9D3-29A7-C91F-56A5-BFCAA98862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9312" y="4505297"/>
              <a:ext cx="97219" cy="100958"/>
            </a:xfrm>
            <a:prstGeom prst="ellipse">
              <a:avLst/>
            </a:prstGeom>
            <a:solidFill>
              <a:srgbClr val="000000"/>
            </a:solidFill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0563C1"/>
                </a:buClr>
                <a:buSzPct val="65000"/>
                <a:buFont typeface="Wingdings" panose="05000000000000000000" pitchFamily="2" charset="2"/>
                <a:buNone/>
                <a:tabLst/>
                <a:defRPr/>
              </a:pPr>
              <a:endParaRPr kumimoji="0" lang="zh-CN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815" name="Oval 174">
              <a:extLst>
                <a:ext uri="{FF2B5EF4-FFF2-40B4-BE49-F238E27FC236}">
                  <a16:creationId xmlns:a16="http://schemas.microsoft.com/office/drawing/2014/main" id="{8391273A-D511-3FB1-6A49-0D627453C5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49319" y="4707213"/>
              <a:ext cx="97219" cy="99088"/>
            </a:xfrm>
            <a:prstGeom prst="ellipse">
              <a:avLst/>
            </a:prstGeom>
            <a:solidFill>
              <a:srgbClr val="000000"/>
            </a:solidFill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8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0563C1"/>
                </a:buClr>
                <a:buSzPct val="65000"/>
                <a:buFont typeface="Wingdings" panose="05000000000000000000" pitchFamily="2" charset="2"/>
                <a:buNone/>
                <a:tabLst/>
                <a:defRPr/>
              </a:pPr>
              <a:endParaRPr kumimoji="0" lang="zh-CN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816" name="Oval 175">
              <a:extLst>
                <a:ext uri="{FF2B5EF4-FFF2-40B4-BE49-F238E27FC236}">
                  <a16:creationId xmlns:a16="http://schemas.microsoft.com/office/drawing/2014/main" id="{8FA3731C-98E9-895B-A8FB-5BD3A89647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3924" y="4120159"/>
              <a:ext cx="100958" cy="97219"/>
            </a:xfrm>
            <a:prstGeom prst="ellipse">
              <a:avLst/>
            </a:prstGeom>
            <a:solidFill>
              <a:srgbClr val="000000"/>
            </a:solidFill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0563C1"/>
                </a:buClr>
                <a:buSzPct val="65000"/>
                <a:buFont typeface="Wingdings" panose="05000000000000000000" pitchFamily="2" charset="2"/>
                <a:buNone/>
                <a:tabLst/>
                <a:defRPr/>
              </a:pPr>
              <a:endParaRPr kumimoji="0" lang="zh-CN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817" name="Oval 176">
              <a:extLst>
                <a:ext uri="{FF2B5EF4-FFF2-40B4-BE49-F238E27FC236}">
                  <a16:creationId xmlns:a16="http://schemas.microsoft.com/office/drawing/2014/main" id="{5091FAB5-BD8D-B8CD-15D1-3D6137E82B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3976" y="4505297"/>
              <a:ext cx="97219" cy="100958"/>
            </a:xfrm>
            <a:prstGeom prst="ellipse">
              <a:avLst/>
            </a:prstGeom>
            <a:solidFill>
              <a:srgbClr val="000000"/>
            </a:solidFill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0563C1"/>
                </a:buClr>
                <a:buSzPct val="65000"/>
                <a:buFont typeface="Wingdings" panose="05000000000000000000" pitchFamily="2" charset="2"/>
                <a:buNone/>
                <a:tabLst/>
                <a:defRPr/>
              </a:pPr>
              <a:endParaRPr kumimoji="0" lang="zh-CN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818" name="Oval 177">
              <a:extLst>
                <a:ext uri="{FF2B5EF4-FFF2-40B4-BE49-F238E27FC236}">
                  <a16:creationId xmlns:a16="http://schemas.microsoft.com/office/drawing/2014/main" id="{E06A04E0-6BD7-C3AB-7CBE-084016561E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53199" y="4314598"/>
              <a:ext cx="100958" cy="100958"/>
            </a:xfrm>
            <a:prstGeom prst="ellipse">
              <a:avLst/>
            </a:prstGeom>
            <a:solidFill>
              <a:srgbClr val="000000"/>
            </a:solidFill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0563C1"/>
                </a:buClr>
                <a:buSzPct val="65000"/>
                <a:buFont typeface="Wingdings" panose="05000000000000000000" pitchFamily="2" charset="2"/>
                <a:buNone/>
                <a:tabLst/>
                <a:defRPr/>
              </a:pPr>
              <a:endParaRPr kumimoji="0" lang="zh-CN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819" name="Oval 178">
              <a:extLst>
                <a:ext uri="{FF2B5EF4-FFF2-40B4-BE49-F238E27FC236}">
                  <a16:creationId xmlns:a16="http://schemas.microsoft.com/office/drawing/2014/main" id="{81AB7F10-64AC-57D8-BF88-60E7F72136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39293" y="4505297"/>
              <a:ext cx="100958" cy="100958"/>
            </a:xfrm>
            <a:prstGeom prst="ellipse">
              <a:avLst/>
            </a:prstGeom>
            <a:solidFill>
              <a:srgbClr val="000000"/>
            </a:solidFill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0563C1"/>
                </a:buClr>
                <a:buSzPct val="65000"/>
                <a:buFont typeface="Wingdings" panose="05000000000000000000" pitchFamily="2" charset="2"/>
                <a:buNone/>
                <a:tabLst/>
                <a:defRPr/>
              </a:pPr>
              <a:endParaRPr kumimoji="0" lang="zh-CN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820" name="Oval 179">
              <a:extLst>
                <a:ext uri="{FF2B5EF4-FFF2-40B4-BE49-F238E27FC236}">
                  <a16:creationId xmlns:a16="http://schemas.microsoft.com/office/drawing/2014/main" id="{F6405A89-2FD8-0713-64BC-6D76A11D50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00077" y="4120159"/>
              <a:ext cx="97219" cy="97219"/>
            </a:xfrm>
            <a:prstGeom prst="ellipse">
              <a:avLst/>
            </a:prstGeom>
            <a:solidFill>
              <a:srgbClr val="000000"/>
            </a:solidFill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0563C1"/>
                </a:buClr>
                <a:buSzPct val="65000"/>
                <a:buFont typeface="Wingdings" panose="05000000000000000000" pitchFamily="2" charset="2"/>
                <a:buNone/>
                <a:tabLst/>
                <a:defRPr/>
              </a:pPr>
              <a:endParaRPr kumimoji="0" lang="zh-CN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821" name="Oval 180">
              <a:extLst>
                <a:ext uri="{FF2B5EF4-FFF2-40B4-BE49-F238E27FC236}">
                  <a16:creationId xmlns:a16="http://schemas.microsoft.com/office/drawing/2014/main" id="{59887C23-4B01-3924-0B17-61416291A1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38429" y="3921983"/>
              <a:ext cx="100958" cy="100958"/>
            </a:xfrm>
            <a:prstGeom prst="ellipse">
              <a:avLst/>
            </a:prstGeom>
            <a:solidFill>
              <a:srgbClr val="000000"/>
            </a:solidFill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0563C1"/>
                </a:buClr>
                <a:buSzPct val="65000"/>
                <a:buFont typeface="Wingdings" panose="05000000000000000000" pitchFamily="2" charset="2"/>
                <a:buNone/>
                <a:tabLst/>
                <a:defRPr/>
              </a:pPr>
              <a:endParaRPr kumimoji="0" lang="zh-CN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822" name="Oval 181">
              <a:extLst>
                <a:ext uri="{FF2B5EF4-FFF2-40B4-BE49-F238E27FC236}">
                  <a16:creationId xmlns:a16="http://schemas.microsoft.com/office/drawing/2014/main" id="{B08F6D1C-FB3E-5BCC-B398-1E95596997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73132" y="4120159"/>
              <a:ext cx="97219" cy="97219"/>
            </a:xfrm>
            <a:prstGeom prst="ellipse">
              <a:avLst/>
            </a:prstGeom>
            <a:solidFill>
              <a:srgbClr val="000000"/>
            </a:solidFill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0563C1"/>
                </a:buClr>
                <a:buSzPct val="65000"/>
                <a:buFont typeface="Wingdings" panose="05000000000000000000" pitchFamily="2" charset="2"/>
                <a:buNone/>
                <a:tabLst/>
                <a:defRPr/>
              </a:pPr>
              <a:endParaRPr kumimoji="0" lang="zh-CN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823" name="Oval 182">
              <a:extLst>
                <a:ext uri="{FF2B5EF4-FFF2-40B4-BE49-F238E27FC236}">
                  <a16:creationId xmlns:a16="http://schemas.microsoft.com/office/drawing/2014/main" id="{132BBEA7-A321-D4B6-D61E-94CD32211A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46000" y="4505297"/>
              <a:ext cx="100958" cy="100958"/>
            </a:xfrm>
            <a:prstGeom prst="ellipse">
              <a:avLst/>
            </a:prstGeom>
            <a:solidFill>
              <a:srgbClr val="000000"/>
            </a:solidFill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0563C1"/>
                </a:buClr>
                <a:buSzPct val="65000"/>
                <a:buFont typeface="Wingdings" panose="05000000000000000000" pitchFamily="2" charset="2"/>
                <a:buNone/>
                <a:tabLst/>
                <a:defRPr/>
              </a:pPr>
              <a:endParaRPr kumimoji="0" lang="zh-CN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824" name="Oval 183">
              <a:extLst>
                <a:ext uri="{FF2B5EF4-FFF2-40B4-BE49-F238E27FC236}">
                  <a16:creationId xmlns:a16="http://schemas.microsoft.com/office/drawing/2014/main" id="{E77A16F1-5101-06F8-ADF7-76ACF6526C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92787" y="3735023"/>
              <a:ext cx="100958" cy="100958"/>
            </a:xfrm>
            <a:prstGeom prst="ellipse">
              <a:avLst/>
            </a:prstGeom>
            <a:solidFill>
              <a:srgbClr val="000000"/>
            </a:solidFill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0563C1"/>
                </a:buClr>
                <a:buSzPct val="65000"/>
                <a:buFont typeface="Wingdings" panose="05000000000000000000" pitchFamily="2" charset="2"/>
                <a:buNone/>
                <a:tabLst/>
                <a:defRPr/>
              </a:pPr>
              <a:endParaRPr kumimoji="0" lang="zh-CN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825" name="Oval 184">
              <a:extLst>
                <a:ext uri="{FF2B5EF4-FFF2-40B4-BE49-F238E27FC236}">
                  <a16:creationId xmlns:a16="http://schemas.microsoft.com/office/drawing/2014/main" id="{EAA35313-D64D-7D4F-05B0-E66C25F543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58317" y="4314598"/>
              <a:ext cx="100958" cy="100958"/>
            </a:xfrm>
            <a:prstGeom prst="ellipse">
              <a:avLst/>
            </a:prstGeom>
            <a:solidFill>
              <a:srgbClr val="000000"/>
            </a:solidFill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0563C1"/>
                </a:buClr>
                <a:buSzPct val="65000"/>
                <a:buFont typeface="Wingdings" panose="05000000000000000000" pitchFamily="2" charset="2"/>
                <a:buNone/>
                <a:tabLst/>
                <a:defRPr/>
              </a:pPr>
              <a:endParaRPr kumimoji="0" lang="zh-CN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826" name="Oval 185">
              <a:extLst>
                <a:ext uri="{FF2B5EF4-FFF2-40B4-BE49-F238E27FC236}">
                  <a16:creationId xmlns:a16="http://schemas.microsoft.com/office/drawing/2014/main" id="{ACB79BD2-7951-ACCA-377A-F0844D23DD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13540" y="4120159"/>
              <a:ext cx="100958" cy="97219"/>
            </a:xfrm>
            <a:prstGeom prst="ellipse">
              <a:avLst/>
            </a:prstGeom>
            <a:solidFill>
              <a:srgbClr val="000000"/>
            </a:solidFill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0563C1"/>
                </a:buClr>
                <a:buSzPct val="65000"/>
                <a:buFont typeface="Wingdings" panose="05000000000000000000" pitchFamily="2" charset="2"/>
                <a:buNone/>
                <a:tabLst/>
                <a:defRPr/>
              </a:pPr>
              <a:endParaRPr kumimoji="0" lang="zh-CN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827" name="Oval 186">
              <a:extLst>
                <a:ext uri="{FF2B5EF4-FFF2-40B4-BE49-F238E27FC236}">
                  <a16:creationId xmlns:a16="http://schemas.microsoft.com/office/drawing/2014/main" id="{0C25E11C-A43F-80C4-6DB4-A4DB8A9014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75283" y="3921983"/>
              <a:ext cx="100958" cy="100958"/>
            </a:xfrm>
            <a:prstGeom prst="ellipse">
              <a:avLst/>
            </a:prstGeom>
            <a:solidFill>
              <a:srgbClr val="000000"/>
            </a:solidFill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0563C1"/>
                </a:buClr>
                <a:buSzPct val="65000"/>
                <a:buFont typeface="Wingdings" panose="05000000000000000000" pitchFamily="2" charset="2"/>
                <a:buNone/>
                <a:tabLst/>
                <a:defRPr/>
              </a:pPr>
              <a:endParaRPr kumimoji="0" lang="zh-CN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828" name="Oval 187">
              <a:extLst>
                <a:ext uri="{FF2B5EF4-FFF2-40B4-BE49-F238E27FC236}">
                  <a16:creationId xmlns:a16="http://schemas.microsoft.com/office/drawing/2014/main" id="{72CBE2CA-DCD0-815D-89EC-FFE80157BA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59554" y="3735023"/>
              <a:ext cx="97219" cy="100958"/>
            </a:xfrm>
            <a:prstGeom prst="ellipse">
              <a:avLst/>
            </a:prstGeom>
            <a:solidFill>
              <a:srgbClr val="000000"/>
            </a:solidFill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0563C1"/>
                </a:buClr>
                <a:buSzPct val="65000"/>
                <a:buFont typeface="Wingdings" panose="05000000000000000000" pitchFamily="2" charset="2"/>
                <a:buNone/>
                <a:tabLst/>
                <a:defRPr/>
              </a:pPr>
              <a:endParaRPr kumimoji="0" lang="zh-CN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829" name="Oval 188">
              <a:extLst>
                <a:ext uri="{FF2B5EF4-FFF2-40B4-BE49-F238E27FC236}">
                  <a16:creationId xmlns:a16="http://schemas.microsoft.com/office/drawing/2014/main" id="{57537D31-F47E-A1B4-7196-939E3D22E2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12862" y="3514411"/>
              <a:ext cx="100958" cy="100958"/>
            </a:xfrm>
            <a:prstGeom prst="ellipse">
              <a:avLst/>
            </a:prstGeom>
            <a:solidFill>
              <a:srgbClr val="000000"/>
            </a:solidFill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0563C1"/>
                </a:buClr>
                <a:buSzPct val="65000"/>
                <a:buFont typeface="Wingdings" panose="05000000000000000000" pitchFamily="2" charset="2"/>
                <a:buNone/>
                <a:tabLst/>
                <a:defRPr/>
              </a:pPr>
              <a:endParaRPr kumimoji="0" lang="zh-CN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830" name="Oval 189">
              <a:extLst>
                <a:ext uri="{FF2B5EF4-FFF2-40B4-BE49-F238E27FC236}">
                  <a16:creationId xmlns:a16="http://schemas.microsoft.com/office/drawing/2014/main" id="{A3E3F823-BD6D-D73D-F543-91F0026E3C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155183" y="3514411"/>
              <a:ext cx="100958" cy="100958"/>
            </a:xfrm>
            <a:prstGeom prst="ellipse">
              <a:avLst/>
            </a:prstGeom>
            <a:solidFill>
              <a:srgbClr val="000000"/>
            </a:solidFill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0563C1"/>
                </a:buClr>
                <a:buSzPct val="65000"/>
                <a:buFont typeface="Wingdings" panose="05000000000000000000" pitchFamily="2" charset="2"/>
                <a:buNone/>
                <a:tabLst/>
                <a:defRPr/>
              </a:pPr>
              <a:endParaRPr kumimoji="0" lang="zh-CN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831" name="Oval 190">
              <a:extLst>
                <a:ext uri="{FF2B5EF4-FFF2-40B4-BE49-F238E27FC236}">
                  <a16:creationId xmlns:a16="http://schemas.microsoft.com/office/drawing/2014/main" id="{1D74CC49-3BFC-3004-53DC-182C507A53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56048" y="3735023"/>
              <a:ext cx="100958" cy="100958"/>
            </a:xfrm>
            <a:prstGeom prst="ellipse">
              <a:avLst/>
            </a:prstGeom>
            <a:solidFill>
              <a:srgbClr val="000000"/>
            </a:solidFill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0563C1"/>
                </a:buClr>
                <a:buSzPct val="65000"/>
                <a:buFont typeface="Wingdings" panose="05000000000000000000" pitchFamily="2" charset="2"/>
                <a:buNone/>
                <a:tabLst/>
                <a:defRPr/>
              </a:pPr>
              <a:endParaRPr kumimoji="0" lang="zh-CN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832" name="Oval 191">
              <a:extLst>
                <a:ext uri="{FF2B5EF4-FFF2-40B4-BE49-F238E27FC236}">
                  <a16:creationId xmlns:a16="http://schemas.microsoft.com/office/drawing/2014/main" id="{EE5838D8-D128-24B0-3B54-8C30E2BF6C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92181" y="4907259"/>
              <a:ext cx="100958" cy="100958"/>
            </a:xfrm>
            <a:prstGeom prst="ellipse">
              <a:avLst/>
            </a:prstGeom>
            <a:solidFill>
              <a:srgbClr val="000000"/>
            </a:solidFill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8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0563C1"/>
                </a:buClr>
                <a:buSzPct val="65000"/>
                <a:buFont typeface="Wingdings" panose="05000000000000000000" pitchFamily="2" charset="2"/>
                <a:buNone/>
                <a:tabLst/>
                <a:defRPr/>
              </a:pPr>
              <a:endParaRPr kumimoji="0" lang="zh-CN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833" name="Oval 192">
              <a:extLst>
                <a:ext uri="{FF2B5EF4-FFF2-40B4-BE49-F238E27FC236}">
                  <a16:creationId xmlns:a16="http://schemas.microsoft.com/office/drawing/2014/main" id="{1DC45F42-C0D8-2AA8-959E-265F2F55FF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94259" y="3921983"/>
              <a:ext cx="100958" cy="100958"/>
            </a:xfrm>
            <a:prstGeom prst="ellipse">
              <a:avLst/>
            </a:prstGeom>
            <a:solidFill>
              <a:srgbClr val="000000"/>
            </a:solidFill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0563C1"/>
                </a:buClr>
                <a:buSzPct val="65000"/>
                <a:buFont typeface="Wingdings" panose="05000000000000000000" pitchFamily="2" charset="2"/>
                <a:buNone/>
                <a:tabLst/>
                <a:defRPr/>
              </a:pPr>
              <a:endParaRPr kumimoji="0" lang="zh-CN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834" name="Oval 193">
              <a:extLst>
                <a:ext uri="{FF2B5EF4-FFF2-40B4-BE49-F238E27FC236}">
                  <a16:creationId xmlns:a16="http://schemas.microsoft.com/office/drawing/2014/main" id="{AD8310E1-98DC-3402-FA8C-50A81F67D1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91290" y="4120159"/>
              <a:ext cx="97219" cy="97219"/>
            </a:xfrm>
            <a:prstGeom prst="ellipse">
              <a:avLst/>
            </a:prstGeom>
            <a:solidFill>
              <a:srgbClr val="000000"/>
            </a:solidFill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0563C1"/>
                </a:buClr>
                <a:buSzPct val="65000"/>
                <a:buFont typeface="Wingdings" panose="05000000000000000000" pitchFamily="2" charset="2"/>
                <a:buNone/>
                <a:tabLst/>
                <a:defRPr/>
              </a:pPr>
              <a:endParaRPr kumimoji="0" lang="zh-CN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835" name="Rectangle 195">
              <a:extLst>
                <a:ext uri="{FF2B5EF4-FFF2-40B4-BE49-F238E27FC236}">
                  <a16:creationId xmlns:a16="http://schemas.microsoft.com/office/drawing/2014/main" id="{3D7D1455-9BA5-D039-737F-8F74B5451A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85566" y="1086655"/>
              <a:ext cx="2775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ED7D31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*</a:t>
              </a:r>
              <a:endPara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1836" name="Rectangle 197">
              <a:extLst>
                <a:ext uri="{FF2B5EF4-FFF2-40B4-BE49-F238E27FC236}">
                  <a16:creationId xmlns:a16="http://schemas.microsoft.com/office/drawing/2014/main" id="{5F27DF05-714A-3A0B-D7AF-41DEC1DBA1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5573" y="1196566"/>
              <a:ext cx="373919" cy="2355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0563C1"/>
                </a:buClr>
                <a:buSzPct val="65000"/>
                <a:buFont typeface="Wingdings" panose="05000000000000000000" pitchFamily="2" charset="2"/>
                <a:buNone/>
                <a:tabLst/>
                <a:defRPr/>
              </a:pPr>
              <a:endParaRPr kumimoji="0" lang="zh-CN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Segoe UI Black" panose="020B0A02040204020203" pitchFamily="34" charset="0"/>
                <a:ea typeface="宋体" panose="02010600030101010101" pitchFamily="2" charset="-122"/>
                <a:cs typeface="Segoe UI Black" panose="020B0A02040204020203" pitchFamily="34" charset="0"/>
              </a:endParaRPr>
            </a:p>
          </p:txBody>
        </p:sp>
        <p:sp>
          <p:nvSpPr>
            <p:cNvPr id="1837" name="Rectangle 198">
              <a:extLst>
                <a:ext uri="{FF2B5EF4-FFF2-40B4-BE49-F238E27FC236}">
                  <a16:creationId xmlns:a16="http://schemas.microsoft.com/office/drawing/2014/main" id="{AFD0939F-D009-381B-03BA-20AACC74B3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0034" y="1111861"/>
              <a:ext cx="361385" cy="3350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ED7D31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*</a:t>
              </a:r>
              <a:endPara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1838" name="Rectangle 199">
              <a:extLst>
                <a:ext uri="{FF2B5EF4-FFF2-40B4-BE49-F238E27FC236}">
                  <a16:creationId xmlns:a16="http://schemas.microsoft.com/office/drawing/2014/main" id="{8AF51171-579B-FDF7-1A50-B4C16CCF1D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98138" y="1196565"/>
              <a:ext cx="70532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ED7D31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0">
                  <a:ln>
                    <a:noFill/>
                  </a:ln>
                  <a:solidFill>
                    <a:srgbClr val="ED7D31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 </a:t>
              </a:r>
              <a:endParaRPr kumimoji="0" lang="en-US" altLang="zh-CN" sz="3200" b="0" i="0" u="none" strike="noStrike" kern="1200" cap="none" spc="0" normalizeH="0" baseline="0" noProof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1839" name="Rectangle 200">
              <a:extLst>
                <a:ext uri="{FF2B5EF4-FFF2-40B4-BE49-F238E27FC236}">
                  <a16:creationId xmlns:a16="http://schemas.microsoft.com/office/drawing/2014/main" id="{51FD765C-02A3-8588-C0D6-7F7DA7E36A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92015" y="2931096"/>
              <a:ext cx="564618" cy="358962"/>
            </a:xfrm>
            <a:prstGeom prst="rect">
              <a:avLst/>
            </a:prstGeom>
            <a:solidFill>
              <a:srgbClr val="FFCC00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anchor="ctr" anchorCtr="1"/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ED7D31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&amp;</a:t>
              </a:r>
            </a:p>
          </p:txBody>
        </p:sp>
        <p:sp>
          <p:nvSpPr>
            <p:cNvPr id="1840" name="Rectangle 201">
              <a:extLst>
                <a:ext uri="{FF2B5EF4-FFF2-40B4-BE49-F238E27FC236}">
                  <a16:creationId xmlns:a16="http://schemas.microsoft.com/office/drawing/2014/main" id="{A4374EE3-8A59-FB99-2FBD-38F682C1D8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32354" y="1934602"/>
              <a:ext cx="564618" cy="358962"/>
            </a:xfrm>
            <a:prstGeom prst="rect">
              <a:avLst/>
            </a:prstGeom>
            <a:solidFill>
              <a:srgbClr val="FFCC00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anchor="ctr" anchorCtr="1"/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ED7D31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&amp;</a:t>
              </a:r>
            </a:p>
          </p:txBody>
        </p:sp>
        <p:sp>
          <p:nvSpPr>
            <p:cNvPr id="1841" name="Rectangle 203">
              <a:extLst>
                <a:ext uri="{FF2B5EF4-FFF2-40B4-BE49-F238E27FC236}">
                  <a16:creationId xmlns:a16="http://schemas.microsoft.com/office/drawing/2014/main" id="{293B43C3-E893-0011-0448-A4D073DBB1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54204" y="1932733"/>
              <a:ext cx="564618" cy="358962"/>
            </a:xfrm>
            <a:prstGeom prst="rect">
              <a:avLst/>
            </a:prstGeom>
            <a:solidFill>
              <a:srgbClr val="99FFCC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anchor="ctr" anchorCtr="1"/>
            <a:lstStyle>
              <a:lvl1pPr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1pPr>
              <a:lvl2pPr marL="742950" indent="-285750"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2pPr>
              <a:lvl3pPr marL="1143000" indent="-228600"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3pPr>
              <a:lvl4pPr marL="1600200" indent="-228600"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4pPr>
              <a:lvl5pPr marL="2057400" indent="-228600"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ED7D31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zh-CN" sz="18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≥1</a:t>
              </a:r>
            </a:p>
          </p:txBody>
        </p:sp>
        <p:sp>
          <p:nvSpPr>
            <p:cNvPr id="1842" name="Rectangle 205">
              <a:extLst>
                <a:ext uri="{FF2B5EF4-FFF2-40B4-BE49-F238E27FC236}">
                  <a16:creationId xmlns:a16="http://schemas.microsoft.com/office/drawing/2014/main" id="{09A95FAD-45A3-E57D-EAEB-3E98B339C2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91478" y="1932733"/>
              <a:ext cx="564618" cy="358962"/>
            </a:xfrm>
            <a:prstGeom prst="rect">
              <a:avLst/>
            </a:prstGeom>
            <a:solidFill>
              <a:srgbClr val="99FFCC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anchor="ctr" anchorCtr="1"/>
            <a:lstStyle>
              <a:lvl1pPr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1pPr>
              <a:lvl2pPr marL="742950" indent="-285750"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2pPr>
              <a:lvl3pPr marL="1143000" indent="-228600"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3pPr>
              <a:lvl4pPr marL="1600200" indent="-228600"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4pPr>
              <a:lvl5pPr marL="2057400" indent="-228600"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ED7D31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zh-CN" sz="18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≥1</a:t>
              </a:r>
            </a:p>
          </p:txBody>
        </p:sp>
        <p:sp>
          <p:nvSpPr>
            <p:cNvPr id="1843" name="Rectangle 202">
              <a:extLst>
                <a:ext uri="{FF2B5EF4-FFF2-40B4-BE49-F238E27FC236}">
                  <a16:creationId xmlns:a16="http://schemas.microsoft.com/office/drawing/2014/main" id="{68BF6DE0-FDB1-2109-D5D8-B3C9B97287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3849" y="1906558"/>
              <a:ext cx="564618" cy="358962"/>
            </a:xfrm>
            <a:prstGeom prst="rect">
              <a:avLst/>
            </a:prstGeom>
            <a:solidFill>
              <a:srgbClr val="99FFCC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anchor="ctr" anchorCtr="1"/>
            <a:lstStyle>
              <a:lvl1pPr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1pPr>
              <a:lvl2pPr marL="742950" indent="-285750"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2pPr>
              <a:lvl3pPr marL="1143000" indent="-228600"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3pPr>
              <a:lvl4pPr marL="1600200" indent="-228600"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4pPr>
              <a:lvl5pPr marL="2057400" indent="-228600"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ED7D31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zh-CN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≥1</a:t>
              </a:r>
            </a:p>
          </p:txBody>
        </p:sp>
        <p:sp>
          <p:nvSpPr>
            <p:cNvPr id="1844" name="Rectangle 204">
              <a:extLst>
                <a:ext uri="{FF2B5EF4-FFF2-40B4-BE49-F238E27FC236}">
                  <a16:creationId xmlns:a16="http://schemas.microsoft.com/office/drawing/2014/main" id="{08981011-F4E5-142E-EC30-C399237347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16321" y="1915906"/>
              <a:ext cx="564618" cy="358962"/>
            </a:xfrm>
            <a:prstGeom prst="rect">
              <a:avLst/>
            </a:prstGeom>
            <a:solidFill>
              <a:srgbClr val="99FFCC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anchor="ctr" anchorCtr="1"/>
            <a:lstStyle>
              <a:lvl1pPr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1pPr>
              <a:lvl2pPr marL="742950" indent="-285750"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2pPr>
              <a:lvl3pPr marL="1143000" indent="-228600"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3pPr>
              <a:lvl4pPr marL="1600200" indent="-228600"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4pPr>
              <a:lvl5pPr marL="2057400" indent="-228600"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ED7D31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zh-CN" sz="18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≥1</a:t>
              </a:r>
            </a:p>
          </p:txBody>
        </p:sp>
      </p:grpSp>
      <p:sp>
        <p:nvSpPr>
          <p:cNvPr id="1846" name="内容占位符 2">
            <a:extLst>
              <a:ext uri="{FF2B5EF4-FFF2-40B4-BE49-F238E27FC236}">
                <a16:creationId xmlns:a16="http://schemas.microsoft.com/office/drawing/2014/main" id="{2647D746-70EC-BBF8-14D0-CC13EA519642}"/>
              </a:ext>
            </a:extLst>
          </p:cNvPr>
          <p:cNvSpPr txBox="1">
            <a:spLocks/>
          </p:cNvSpPr>
          <p:nvPr/>
        </p:nvSpPr>
        <p:spPr>
          <a:xfrm>
            <a:off x="4599625" y="6434198"/>
            <a:ext cx="3249232" cy="493653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lang="zh-CN" altLang="en-US" sz="2000" dirty="0" smtClean="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lang="zh-CN" altLang="en-US" sz="2000" dirty="0" smtClean="0">
                <a:solidFill>
                  <a:schemeClr val="tx1"/>
                </a:solidFill>
                <a:latin typeface="+mn-ea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级门电路延迟</a:t>
            </a:r>
          </a:p>
          <a:p>
            <a:pPr marL="342900" marR="0" lvl="0" indent="-34290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1847" name="组合 1846">
            <a:extLst>
              <a:ext uri="{FF2B5EF4-FFF2-40B4-BE49-F238E27FC236}">
                <a16:creationId xmlns:a16="http://schemas.microsoft.com/office/drawing/2014/main" id="{3BA71862-A025-82B8-91F7-98016D76D3A6}"/>
              </a:ext>
            </a:extLst>
          </p:cNvPr>
          <p:cNvGrpSpPr/>
          <p:nvPr/>
        </p:nvGrpSpPr>
        <p:grpSpPr>
          <a:xfrm>
            <a:off x="7811926" y="44306"/>
            <a:ext cx="4663979" cy="1768889"/>
            <a:chOff x="1937519" y="1231482"/>
            <a:chExt cx="9413107" cy="4371975"/>
          </a:xfrm>
        </p:grpSpPr>
        <p:sp>
          <p:nvSpPr>
            <p:cNvPr id="1848" name="Rectangle 260">
              <a:extLst>
                <a:ext uri="{FF2B5EF4-FFF2-40B4-BE49-F238E27FC236}">
                  <a16:creationId xmlns:a16="http://schemas.microsoft.com/office/drawing/2014/main" id="{B9654E97-D1B3-B46E-59C2-8B4DEC162B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3712" y="1900447"/>
              <a:ext cx="7940988" cy="303626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 cap="sq">
              <a:solidFill>
                <a:schemeClr val="tx1"/>
              </a:solidFill>
              <a:prstDash val="solid"/>
              <a:miter lim="800000"/>
              <a:headEnd/>
              <a:tailEnd/>
            </a:ln>
            <a:effectLst>
              <a:outerShdw blurRad="165100" dist="762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>
              <a:lvl1pPr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1pPr>
              <a:lvl2pPr marL="742950" indent="-285750"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2pPr>
              <a:lvl3pPr marL="1143000" indent="-228600"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3pPr>
              <a:lvl4pPr marL="1600200" indent="-228600"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4pPr>
              <a:lvl5pPr marL="2057400" indent="-228600"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0563C1"/>
                </a:buClr>
                <a:buSzPct val="65000"/>
                <a:buFont typeface="Wingdings" panose="05000000000000000000" pitchFamily="2" charset="2"/>
                <a:buNone/>
                <a:tabLst/>
                <a:defRPr/>
              </a:pPr>
              <a:endParaRPr kumimoji="0" lang="zh-CN" altLang="en-US" sz="600" b="1" i="0" u="sng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Segoe UI Black" panose="020B0A02040204020203" pitchFamily="34" charset="0"/>
                <a:ea typeface="微软雅黑" panose="020B0503020204020204" pitchFamily="34" charset="-122"/>
                <a:cs typeface="Segoe UI Black" panose="020B0A02040204020203" pitchFamily="34" charset="0"/>
              </a:endParaRPr>
            </a:p>
          </p:txBody>
        </p:sp>
        <p:sp>
          <p:nvSpPr>
            <p:cNvPr id="1849" name="Rectangle 7">
              <a:extLst>
                <a:ext uri="{FF2B5EF4-FFF2-40B4-BE49-F238E27FC236}">
                  <a16:creationId xmlns:a16="http://schemas.microsoft.com/office/drawing/2014/main" id="{83114978-A1AD-863F-54DA-97F0517209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83789" y="3894138"/>
              <a:ext cx="1366837" cy="1444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marL="469900" indent="-4699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marL="469900" marR="0" lvl="0" indent="-469900" algn="l" defTabSz="914400" rtl="0" eaLnBrk="1" fontAlgn="auto" latinLnBrk="0" hangingPunct="1">
                <a:lnSpc>
                  <a:spcPct val="12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ED7D31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rgbClr val="008000"/>
                  </a:solidFill>
                  <a:effectLst/>
                  <a:uLnTx/>
                  <a:uFillTx/>
                  <a:latin typeface="Verdana" panose="020B0604030504040204" pitchFamily="34" charset="0"/>
                  <a:ea typeface="微软雅黑" panose="020B0503020204020204" pitchFamily="34" charset="-122"/>
                  <a:cs typeface="+mn-cs"/>
                </a:rPr>
                <a:t>c</a:t>
              </a:r>
              <a:r>
                <a:rPr kumimoji="0" lang="en-US" altLang="zh-CN" sz="7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8000"/>
                  </a:solidFill>
                  <a:effectLst/>
                  <a:uLnTx/>
                  <a:uFillTx/>
                  <a:latin typeface="Verdana" panose="020B0604030504040204" pitchFamily="34" charset="0"/>
                  <a:ea typeface="微软雅黑" panose="020B0503020204020204" pitchFamily="34" charset="-122"/>
                  <a:cs typeface="+mn-cs"/>
                </a:rPr>
                <a:t>0</a:t>
              </a:r>
              <a:r>
                <a:rPr kumimoji="0" lang="en-US" altLang="zh-CN" sz="6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Verdana" panose="020B0604030504040204" pitchFamily="34" charset="0"/>
                  <a:ea typeface="微软雅黑" panose="020B0503020204020204" pitchFamily="34" charset="-122"/>
                  <a:cs typeface="+mn-cs"/>
                </a:rPr>
                <a:t> </a:t>
              </a:r>
              <a:endParaRPr kumimoji="0" lang="en-US" altLang="zh-CN" sz="600" b="0" i="0" u="none" strike="noStrike" kern="1200" cap="none" spc="0" normalizeH="0" baseline="-25000" noProof="0" dirty="0">
                <a:ln>
                  <a:noFill/>
                </a:ln>
                <a:solidFill>
                  <a:srgbClr val="954F72"/>
                </a:solidFill>
                <a:effectLst/>
                <a:uLnTx/>
                <a:uFillTx/>
                <a:latin typeface="Verdana" panose="020B060403050404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850" name="Line 41">
              <a:extLst>
                <a:ext uri="{FF2B5EF4-FFF2-40B4-BE49-F238E27FC236}">
                  <a16:creationId xmlns:a16="http://schemas.microsoft.com/office/drawing/2014/main" id="{FDD14F58-F6C3-AECF-8EBE-71031897912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590606" y="3320632"/>
              <a:ext cx="0" cy="1828800"/>
            </a:xfrm>
            <a:prstGeom prst="line">
              <a:avLst/>
            </a:prstGeom>
            <a:noFill/>
            <a:ln w="19050" cap="sq">
              <a:solidFill>
                <a:srgbClr val="FF66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851" name="Line 50">
              <a:extLst>
                <a:ext uri="{FF2B5EF4-FFF2-40B4-BE49-F238E27FC236}">
                  <a16:creationId xmlns:a16="http://schemas.microsoft.com/office/drawing/2014/main" id="{C7FBB82B-394C-BE70-55D3-658C779BA45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743006" y="3320632"/>
              <a:ext cx="0" cy="381000"/>
            </a:xfrm>
            <a:prstGeom prst="line">
              <a:avLst/>
            </a:prstGeom>
            <a:noFill/>
            <a:ln w="19050" cap="sq">
              <a:solidFill>
                <a:srgbClr val="FF6600"/>
              </a:solidFill>
              <a:miter lim="800000"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等线" panose="02010600030101010101" pitchFamily="2" charset="-122"/>
                <a:cs typeface="Segoe UI Black" panose="020B0A02040204020203" pitchFamily="34" charset="0"/>
              </a:endParaRPr>
            </a:p>
          </p:txBody>
        </p:sp>
        <p:sp>
          <p:nvSpPr>
            <p:cNvPr id="1852" name="Line 85">
              <a:extLst>
                <a:ext uri="{FF2B5EF4-FFF2-40B4-BE49-F238E27FC236}">
                  <a16:creationId xmlns:a16="http://schemas.microsoft.com/office/drawing/2014/main" id="{FB83B240-91D7-F406-6F43-ABAC329BFF8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343206" y="3320632"/>
              <a:ext cx="0" cy="1828800"/>
            </a:xfrm>
            <a:prstGeom prst="line">
              <a:avLst/>
            </a:prstGeom>
            <a:noFill/>
            <a:ln w="19050" cap="sq">
              <a:solidFill>
                <a:srgbClr val="FF66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grpSp>
          <p:nvGrpSpPr>
            <p:cNvPr id="1853" name="Group 14">
              <a:extLst>
                <a:ext uri="{FF2B5EF4-FFF2-40B4-BE49-F238E27FC236}">
                  <a16:creationId xmlns:a16="http://schemas.microsoft.com/office/drawing/2014/main" id="{06A58484-39CA-19D5-29C7-B9025284F8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447606" y="2482432"/>
              <a:ext cx="1308100" cy="2667000"/>
              <a:chOff x="0" y="0"/>
              <a:chExt cx="824" cy="1680"/>
            </a:xfrm>
          </p:grpSpPr>
          <p:sp>
            <p:nvSpPr>
              <p:cNvPr id="1965" name="Line 108">
                <a:extLst>
                  <a:ext uri="{FF2B5EF4-FFF2-40B4-BE49-F238E27FC236}">
                    <a16:creationId xmlns:a16="http://schemas.microsoft.com/office/drawing/2014/main" id="{C4DEFBC6-7D5A-2D00-5C1C-3C2F8E7F71F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84" y="0"/>
                <a:ext cx="0" cy="96"/>
              </a:xfrm>
              <a:prstGeom prst="line">
                <a:avLst/>
              </a:prstGeom>
              <a:noFill/>
              <a:ln w="19050" cap="sq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966" name="Line 104">
                <a:extLst>
                  <a:ext uri="{FF2B5EF4-FFF2-40B4-BE49-F238E27FC236}">
                    <a16:creationId xmlns:a16="http://schemas.microsoft.com/office/drawing/2014/main" id="{B8848F2F-0408-A2CF-5EE2-1A225C6D6B9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0" y="0"/>
                <a:ext cx="0" cy="336"/>
              </a:xfrm>
              <a:prstGeom prst="line">
                <a:avLst/>
              </a:prstGeom>
              <a:noFill/>
              <a:ln w="19050" cap="sq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grpSp>
            <p:nvGrpSpPr>
              <p:cNvPr id="1967" name="Group 17">
                <a:extLst>
                  <a:ext uri="{FF2B5EF4-FFF2-40B4-BE49-F238E27FC236}">
                    <a16:creationId xmlns:a16="http://schemas.microsoft.com/office/drawing/2014/main" id="{8D598591-678B-0730-49DA-82B228C160E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0"/>
                <a:ext cx="384" cy="1680"/>
                <a:chOff x="0" y="0"/>
                <a:chExt cx="384" cy="1680"/>
              </a:xfrm>
            </p:grpSpPr>
            <p:sp>
              <p:nvSpPr>
                <p:cNvPr id="1970" name="Line 109">
                  <a:extLst>
                    <a:ext uri="{FF2B5EF4-FFF2-40B4-BE49-F238E27FC236}">
                      <a16:creationId xmlns:a16="http://schemas.microsoft.com/office/drawing/2014/main" id="{7C040F04-2B40-C837-8F44-6F9091813EB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84" y="0"/>
                  <a:ext cx="0" cy="96"/>
                </a:xfrm>
                <a:prstGeom prst="line">
                  <a:avLst/>
                </a:prstGeom>
                <a:noFill/>
                <a:ln w="19050" cap="sq">
                  <a:solidFill>
                    <a:srgbClr val="0000CC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6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971" name="Line 110">
                  <a:extLst>
                    <a:ext uri="{FF2B5EF4-FFF2-40B4-BE49-F238E27FC236}">
                      <a16:creationId xmlns:a16="http://schemas.microsoft.com/office/drawing/2014/main" id="{BB845B8F-79E1-DF3C-8AAC-097A1B4B7B1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0" y="96"/>
                  <a:ext cx="384" cy="0"/>
                </a:xfrm>
                <a:prstGeom prst="line">
                  <a:avLst/>
                </a:prstGeom>
                <a:noFill/>
                <a:ln w="19050" cap="sq">
                  <a:solidFill>
                    <a:srgbClr val="0000CC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6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972" name="Line 111">
                  <a:extLst>
                    <a:ext uri="{FF2B5EF4-FFF2-40B4-BE49-F238E27FC236}">
                      <a16:creationId xmlns:a16="http://schemas.microsoft.com/office/drawing/2014/main" id="{4D53BE05-3A8E-1A86-3802-1AE8D3E3A31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0" y="96"/>
                  <a:ext cx="0" cy="1584"/>
                </a:xfrm>
                <a:prstGeom prst="line">
                  <a:avLst/>
                </a:prstGeom>
                <a:noFill/>
                <a:ln w="19050" cap="sq">
                  <a:solidFill>
                    <a:srgbClr val="0000CC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6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/>
                    <a:ea typeface="等线" panose="02010600030101010101" pitchFamily="2" charset="-122"/>
                    <a:cs typeface="+mn-cs"/>
                  </a:endParaRPr>
                </a:p>
              </p:txBody>
            </p:sp>
          </p:grpSp>
          <p:sp>
            <p:nvSpPr>
              <p:cNvPr id="1968" name="Line 112">
                <a:extLst>
                  <a:ext uri="{FF2B5EF4-FFF2-40B4-BE49-F238E27FC236}">
                    <a16:creationId xmlns:a16="http://schemas.microsoft.com/office/drawing/2014/main" id="{3F0976FF-DBDD-6938-C08A-15EB4D8A27D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84" y="96"/>
                <a:ext cx="240" cy="0"/>
              </a:xfrm>
              <a:prstGeom prst="line">
                <a:avLst/>
              </a:prstGeom>
              <a:noFill/>
              <a:ln w="19050" cap="sq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969" name="Line 113">
                <a:extLst>
                  <a:ext uri="{FF2B5EF4-FFF2-40B4-BE49-F238E27FC236}">
                    <a16:creationId xmlns:a16="http://schemas.microsoft.com/office/drawing/2014/main" id="{BE41A1EE-8BA5-F8EF-1545-83A30D54434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24" y="96"/>
                <a:ext cx="0" cy="240"/>
              </a:xfrm>
              <a:prstGeom prst="line">
                <a:avLst/>
              </a:prstGeom>
              <a:noFill/>
              <a:ln w="19050" cap="sq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1854" name="Line 128">
              <a:extLst>
                <a:ext uri="{FF2B5EF4-FFF2-40B4-BE49-F238E27FC236}">
                  <a16:creationId xmlns:a16="http://schemas.microsoft.com/office/drawing/2014/main" id="{F23FF74B-22DC-8AD0-44BE-F2706B6F3F9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314006" y="3549232"/>
              <a:ext cx="5791200" cy="0"/>
            </a:xfrm>
            <a:prstGeom prst="line">
              <a:avLst/>
            </a:prstGeom>
            <a:noFill/>
            <a:ln w="19050" cap="sq">
              <a:solidFill>
                <a:srgbClr val="008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等线" panose="02010600030101010101" pitchFamily="2" charset="-122"/>
                <a:cs typeface="Segoe UI Black" panose="020B0A02040204020203" pitchFamily="34" charset="0"/>
              </a:endParaRPr>
            </a:p>
          </p:txBody>
        </p:sp>
        <p:sp>
          <p:nvSpPr>
            <p:cNvPr id="1855" name="Line 130">
              <a:extLst>
                <a:ext uri="{FF2B5EF4-FFF2-40B4-BE49-F238E27FC236}">
                  <a16:creationId xmlns:a16="http://schemas.microsoft.com/office/drawing/2014/main" id="{9A6846E7-9AE9-8FB9-FD38-160E07822F6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648006" y="3320632"/>
              <a:ext cx="0" cy="228600"/>
            </a:xfrm>
            <a:prstGeom prst="line">
              <a:avLst/>
            </a:prstGeom>
            <a:noFill/>
            <a:ln w="19050" cap="sq">
              <a:solidFill>
                <a:srgbClr val="008000"/>
              </a:solidFill>
              <a:miter lim="800000"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等线" panose="02010600030101010101" pitchFamily="2" charset="-122"/>
                <a:cs typeface="Segoe UI Black" panose="020B0A02040204020203" pitchFamily="34" charset="0"/>
              </a:endParaRPr>
            </a:p>
          </p:txBody>
        </p:sp>
        <p:sp>
          <p:nvSpPr>
            <p:cNvPr id="1856" name="Line 134">
              <a:extLst>
                <a:ext uri="{FF2B5EF4-FFF2-40B4-BE49-F238E27FC236}">
                  <a16:creationId xmlns:a16="http://schemas.microsoft.com/office/drawing/2014/main" id="{09D5B469-5F53-0313-D5D5-82F3EB1151D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887469" y="3320632"/>
              <a:ext cx="0" cy="228600"/>
            </a:xfrm>
            <a:prstGeom prst="line">
              <a:avLst/>
            </a:prstGeom>
            <a:noFill/>
            <a:ln w="19050" cap="sq">
              <a:solidFill>
                <a:srgbClr val="008000"/>
              </a:solidFill>
              <a:miter lim="800000"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等线" panose="02010600030101010101" pitchFamily="2" charset="-122"/>
                <a:cs typeface="Segoe UI Black" panose="020B0A02040204020203" pitchFamily="34" charset="0"/>
              </a:endParaRPr>
            </a:p>
          </p:txBody>
        </p:sp>
        <p:sp>
          <p:nvSpPr>
            <p:cNvPr id="1857" name="Line 137">
              <a:extLst>
                <a:ext uri="{FF2B5EF4-FFF2-40B4-BE49-F238E27FC236}">
                  <a16:creationId xmlns:a16="http://schemas.microsoft.com/office/drawing/2014/main" id="{FD5E2C7C-3FC7-BBCE-D520-9AF8D02C21E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079306" y="3320632"/>
              <a:ext cx="0" cy="228600"/>
            </a:xfrm>
            <a:prstGeom prst="line">
              <a:avLst/>
            </a:prstGeom>
            <a:noFill/>
            <a:ln w="19050" cap="sq">
              <a:solidFill>
                <a:srgbClr val="008000"/>
              </a:solidFill>
              <a:miter lim="800000"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等线" panose="02010600030101010101" pitchFamily="2" charset="-122"/>
                <a:cs typeface="Segoe UI Black" panose="020B0A02040204020203" pitchFamily="34" charset="0"/>
              </a:endParaRPr>
            </a:p>
          </p:txBody>
        </p:sp>
        <p:sp>
          <p:nvSpPr>
            <p:cNvPr id="1858" name="Line 141">
              <a:extLst>
                <a:ext uri="{FF2B5EF4-FFF2-40B4-BE49-F238E27FC236}">
                  <a16:creationId xmlns:a16="http://schemas.microsoft.com/office/drawing/2014/main" id="{DEF9B856-519A-F56C-744B-74A4FBEF18C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37806" y="3701632"/>
              <a:ext cx="5105400" cy="0"/>
            </a:xfrm>
            <a:prstGeom prst="line">
              <a:avLst/>
            </a:prstGeom>
            <a:noFill/>
            <a:ln w="19050" cap="sq">
              <a:solidFill>
                <a:srgbClr val="FF6600"/>
              </a:solidFill>
              <a:miter lim="800000"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等线" panose="02010600030101010101" pitchFamily="2" charset="-122"/>
                <a:cs typeface="Segoe UI Black" panose="020B0A02040204020203" pitchFamily="34" charset="0"/>
              </a:endParaRPr>
            </a:p>
          </p:txBody>
        </p:sp>
        <p:sp>
          <p:nvSpPr>
            <p:cNvPr id="1859" name="Line 143">
              <a:extLst>
                <a:ext uri="{FF2B5EF4-FFF2-40B4-BE49-F238E27FC236}">
                  <a16:creationId xmlns:a16="http://schemas.microsoft.com/office/drawing/2014/main" id="{6D923829-AADC-D43A-A43E-9DEF0F2DB36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977706" y="3320632"/>
              <a:ext cx="0" cy="381000"/>
            </a:xfrm>
            <a:prstGeom prst="line">
              <a:avLst/>
            </a:prstGeom>
            <a:noFill/>
            <a:ln w="19050" cap="sq">
              <a:solidFill>
                <a:srgbClr val="FF6600"/>
              </a:solidFill>
              <a:miter lim="800000"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等线" panose="02010600030101010101" pitchFamily="2" charset="-122"/>
                <a:cs typeface="Segoe UI Black" panose="020B0A02040204020203" pitchFamily="34" charset="0"/>
              </a:endParaRPr>
            </a:p>
          </p:txBody>
        </p:sp>
        <p:sp>
          <p:nvSpPr>
            <p:cNvPr id="1860" name="Line 148">
              <a:extLst>
                <a:ext uri="{FF2B5EF4-FFF2-40B4-BE49-F238E27FC236}">
                  <a16:creationId xmlns:a16="http://schemas.microsoft.com/office/drawing/2014/main" id="{251A77C9-9251-209B-8509-3FE5F1F19AD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80606" y="3854032"/>
              <a:ext cx="4495800" cy="0"/>
            </a:xfrm>
            <a:prstGeom prst="line">
              <a:avLst/>
            </a:prstGeom>
            <a:noFill/>
            <a:ln w="19050" cap="sq">
              <a:solidFill>
                <a:srgbClr val="0000CC"/>
              </a:solidFill>
              <a:miter lim="800000"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等线" panose="02010600030101010101" pitchFamily="2" charset="-122"/>
                <a:cs typeface="Segoe UI Black" panose="020B0A02040204020203" pitchFamily="34" charset="0"/>
              </a:endParaRPr>
            </a:p>
          </p:txBody>
        </p:sp>
        <p:sp>
          <p:nvSpPr>
            <p:cNvPr id="1861" name="Line 114">
              <a:extLst>
                <a:ext uri="{FF2B5EF4-FFF2-40B4-BE49-F238E27FC236}">
                  <a16:creationId xmlns:a16="http://schemas.microsoft.com/office/drawing/2014/main" id="{4587C9F1-E343-68C0-316F-9C70C05CCD1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362006" y="3320632"/>
              <a:ext cx="0" cy="533400"/>
            </a:xfrm>
            <a:prstGeom prst="line">
              <a:avLst/>
            </a:prstGeom>
            <a:noFill/>
            <a:ln w="19050" cap="sq">
              <a:solidFill>
                <a:srgbClr val="0000CC"/>
              </a:solidFill>
              <a:miter lim="800000"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等线" panose="02010600030101010101" pitchFamily="2" charset="-122"/>
                <a:cs typeface="Segoe UI Black" panose="020B0A02040204020203" pitchFamily="34" charset="0"/>
              </a:endParaRPr>
            </a:p>
          </p:txBody>
        </p:sp>
        <p:sp>
          <p:nvSpPr>
            <p:cNvPr id="1862" name="Line 160">
              <a:extLst>
                <a:ext uri="{FF2B5EF4-FFF2-40B4-BE49-F238E27FC236}">
                  <a16:creationId xmlns:a16="http://schemas.microsoft.com/office/drawing/2014/main" id="{3C31AB69-9C52-05D2-0F40-2044AC83962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04406" y="4006432"/>
              <a:ext cx="3886200" cy="0"/>
            </a:xfrm>
            <a:prstGeom prst="line">
              <a:avLst/>
            </a:prstGeom>
            <a:noFill/>
            <a:ln w="19050" cap="sq">
              <a:solidFill>
                <a:srgbClr val="FF6600"/>
              </a:solidFill>
              <a:miter lim="800000"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等线" panose="02010600030101010101" pitchFamily="2" charset="-122"/>
                <a:cs typeface="Segoe UI Black" panose="020B0A02040204020203" pitchFamily="34" charset="0"/>
              </a:endParaRPr>
            </a:p>
          </p:txBody>
        </p:sp>
        <p:sp>
          <p:nvSpPr>
            <p:cNvPr id="1863" name="Line 90">
              <a:extLst>
                <a:ext uri="{FF2B5EF4-FFF2-40B4-BE49-F238E27FC236}">
                  <a16:creationId xmlns:a16="http://schemas.microsoft.com/office/drawing/2014/main" id="{94C757EF-59AE-FC9D-7A8B-11422DEF59D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57206" y="3320632"/>
              <a:ext cx="0" cy="685800"/>
            </a:xfrm>
            <a:prstGeom prst="line">
              <a:avLst/>
            </a:prstGeom>
            <a:noFill/>
            <a:ln w="19050" cap="sq">
              <a:solidFill>
                <a:srgbClr val="FF6600"/>
              </a:solidFill>
              <a:miter lim="800000"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等线" panose="02010600030101010101" pitchFamily="2" charset="-122"/>
                <a:cs typeface="Segoe UI Black" panose="020B0A02040204020203" pitchFamily="34" charset="0"/>
              </a:endParaRPr>
            </a:p>
          </p:txBody>
        </p:sp>
        <p:sp>
          <p:nvSpPr>
            <p:cNvPr id="1864" name="Line 166">
              <a:extLst>
                <a:ext uri="{FF2B5EF4-FFF2-40B4-BE49-F238E27FC236}">
                  <a16:creationId xmlns:a16="http://schemas.microsoft.com/office/drawing/2014/main" id="{40B62AF9-7A9E-D0D1-DB28-77EACBD2126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868169" y="3320632"/>
              <a:ext cx="0" cy="685800"/>
            </a:xfrm>
            <a:prstGeom prst="line">
              <a:avLst/>
            </a:prstGeom>
            <a:noFill/>
            <a:ln w="19050" cap="sq">
              <a:solidFill>
                <a:srgbClr val="FF6600"/>
              </a:solidFill>
              <a:miter lim="800000"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等线" panose="02010600030101010101" pitchFamily="2" charset="-122"/>
                <a:cs typeface="Segoe UI Black" panose="020B0A02040204020203" pitchFamily="34" charset="0"/>
              </a:endParaRPr>
            </a:p>
          </p:txBody>
        </p:sp>
        <p:sp>
          <p:nvSpPr>
            <p:cNvPr id="1865" name="Line 169">
              <a:extLst>
                <a:ext uri="{FF2B5EF4-FFF2-40B4-BE49-F238E27FC236}">
                  <a16:creationId xmlns:a16="http://schemas.microsoft.com/office/drawing/2014/main" id="{7C5508F2-7273-2495-C32C-FAC3D529AA2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749106" y="3320632"/>
              <a:ext cx="0" cy="1828800"/>
            </a:xfrm>
            <a:prstGeom prst="line">
              <a:avLst/>
            </a:prstGeom>
            <a:noFill/>
            <a:ln w="19050" cap="sq">
              <a:solidFill>
                <a:srgbClr val="FF66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grpSp>
          <p:nvGrpSpPr>
            <p:cNvPr id="1866" name="Group 35">
              <a:extLst>
                <a:ext uri="{FF2B5EF4-FFF2-40B4-BE49-F238E27FC236}">
                  <a16:creationId xmlns:a16="http://schemas.microsoft.com/office/drawing/2014/main" id="{572E8C5D-3D47-6B6D-0FB1-17CCD89073F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42606" y="2482432"/>
              <a:ext cx="1371600" cy="2667000"/>
              <a:chOff x="0" y="0"/>
              <a:chExt cx="864" cy="1680"/>
            </a:xfrm>
          </p:grpSpPr>
          <p:sp>
            <p:nvSpPr>
              <p:cNvPr id="1954" name="Line 173">
                <a:extLst>
                  <a:ext uri="{FF2B5EF4-FFF2-40B4-BE49-F238E27FC236}">
                    <a16:creationId xmlns:a16="http://schemas.microsoft.com/office/drawing/2014/main" id="{9E68A430-42C9-8AE8-1E85-6557EA86EDB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2" y="192"/>
                <a:ext cx="0" cy="144"/>
              </a:xfrm>
              <a:prstGeom prst="line">
                <a:avLst/>
              </a:prstGeom>
              <a:noFill/>
              <a:ln w="19050" cap="sq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grpSp>
            <p:nvGrpSpPr>
              <p:cNvPr id="1955" name="Group 37">
                <a:extLst>
                  <a:ext uri="{FF2B5EF4-FFF2-40B4-BE49-F238E27FC236}">
                    <a16:creationId xmlns:a16="http://schemas.microsoft.com/office/drawing/2014/main" id="{78070620-CFEB-C4F6-A96A-B722DF8F613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0"/>
                <a:ext cx="864" cy="1680"/>
                <a:chOff x="0" y="0"/>
                <a:chExt cx="864" cy="1680"/>
              </a:xfrm>
            </p:grpSpPr>
            <p:sp>
              <p:nvSpPr>
                <p:cNvPr id="1956" name="Line 170">
                  <a:extLst>
                    <a:ext uri="{FF2B5EF4-FFF2-40B4-BE49-F238E27FC236}">
                      <a16:creationId xmlns:a16="http://schemas.microsoft.com/office/drawing/2014/main" id="{6EFEE29D-0A53-5F11-0263-C45EB3C6EC4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32" y="0"/>
                  <a:ext cx="0" cy="96"/>
                </a:xfrm>
                <a:prstGeom prst="line">
                  <a:avLst/>
                </a:prstGeom>
                <a:noFill/>
                <a:ln w="19050" cap="sq">
                  <a:solidFill>
                    <a:srgbClr val="0000CC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6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957" name="Line 171">
                  <a:extLst>
                    <a:ext uri="{FF2B5EF4-FFF2-40B4-BE49-F238E27FC236}">
                      <a16:creationId xmlns:a16="http://schemas.microsoft.com/office/drawing/2014/main" id="{F27BEEB0-A883-EF93-BBF8-955175AB85F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0" y="96"/>
                  <a:ext cx="432" cy="0"/>
                </a:xfrm>
                <a:prstGeom prst="line">
                  <a:avLst/>
                </a:prstGeom>
                <a:noFill/>
                <a:ln w="19050" cap="sq">
                  <a:solidFill>
                    <a:srgbClr val="0000CC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6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958" name="Line 172">
                  <a:extLst>
                    <a:ext uri="{FF2B5EF4-FFF2-40B4-BE49-F238E27FC236}">
                      <a16:creationId xmlns:a16="http://schemas.microsoft.com/office/drawing/2014/main" id="{ED9C833D-713A-A3BD-2F01-E8A280662EA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0" y="96"/>
                  <a:ext cx="0" cy="1584"/>
                </a:xfrm>
                <a:prstGeom prst="line">
                  <a:avLst/>
                </a:prstGeom>
                <a:noFill/>
                <a:ln w="19050" cap="sq">
                  <a:solidFill>
                    <a:srgbClr val="0000CC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6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959" name="Line 174">
                  <a:extLst>
                    <a:ext uri="{FF2B5EF4-FFF2-40B4-BE49-F238E27FC236}">
                      <a16:creationId xmlns:a16="http://schemas.microsoft.com/office/drawing/2014/main" id="{DA9C2A24-5AC9-CFD9-6AED-E5B35FBCED2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92" y="192"/>
                  <a:ext cx="288" cy="0"/>
                </a:xfrm>
                <a:prstGeom prst="line">
                  <a:avLst/>
                </a:prstGeom>
                <a:noFill/>
                <a:ln w="19050" cap="sq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6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960" name="Line 175">
                  <a:extLst>
                    <a:ext uri="{FF2B5EF4-FFF2-40B4-BE49-F238E27FC236}">
                      <a16:creationId xmlns:a16="http://schemas.microsoft.com/office/drawing/2014/main" id="{D82809E7-9F90-3625-08AD-12F0827F055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480" y="0"/>
                  <a:ext cx="0" cy="192"/>
                </a:xfrm>
                <a:prstGeom prst="line">
                  <a:avLst/>
                </a:prstGeom>
                <a:noFill/>
                <a:ln w="19050" cap="sq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6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961" name="Line 176">
                  <a:extLst>
                    <a:ext uri="{FF2B5EF4-FFF2-40B4-BE49-F238E27FC236}">
                      <a16:creationId xmlns:a16="http://schemas.microsoft.com/office/drawing/2014/main" id="{386F3FC4-B04F-4EBC-72C1-37C7A66BD55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8" y="0"/>
                  <a:ext cx="0" cy="336"/>
                </a:xfrm>
                <a:prstGeom prst="line">
                  <a:avLst/>
                </a:prstGeom>
                <a:noFill/>
                <a:ln w="19050" cap="sq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6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962" name="Line 177">
                  <a:extLst>
                    <a:ext uri="{FF2B5EF4-FFF2-40B4-BE49-F238E27FC236}">
                      <a16:creationId xmlns:a16="http://schemas.microsoft.com/office/drawing/2014/main" id="{030B68C1-E103-5DA9-AAA4-01327BDB442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24" y="96"/>
                  <a:ext cx="240" cy="0"/>
                </a:xfrm>
                <a:prstGeom prst="line">
                  <a:avLst/>
                </a:prstGeom>
                <a:noFill/>
                <a:ln w="19050" cap="sq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6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963" name="Line 178">
                  <a:extLst>
                    <a:ext uri="{FF2B5EF4-FFF2-40B4-BE49-F238E27FC236}">
                      <a16:creationId xmlns:a16="http://schemas.microsoft.com/office/drawing/2014/main" id="{BE1EFFF8-48BE-C7DE-0117-F5E03B62510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624" y="0"/>
                  <a:ext cx="0" cy="96"/>
                </a:xfrm>
                <a:prstGeom prst="line">
                  <a:avLst/>
                </a:prstGeom>
                <a:noFill/>
                <a:ln w="19050" cap="sq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6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964" name="Line 179">
                  <a:extLst>
                    <a:ext uri="{FF2B5EF4-FFF2-40B4-BE49-F238E27FC236}">
                      <a16:creationId xmlns:a16="http://schemas.microsoft.com/office/drawing/2014/main" id="{93C26760-E30A-34E1-8CE3-A50522DF3EB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64" y="96"/>
                  <a:ext cx="0" cy="240"/>
                </a:xfrm>
                <a:prstGeom prst="line">
                  <a:avLst/>
                </a:prstGeom>
                <a:noFill/>
                <a:ln w="19050" cap="sq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6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/>
                    <a:ea typeface="等线" panose="02010600030101010101" pitchFamily="2" charset="-122"/>
                    <a:cs typeface="+mn-cs"/>
                  </a:endParaRPr>
                </a:p>
              </p:txBody>
            </p:sp>
          </p:grpSp>
        </p:grpSp>
        <p:grpSp>
          <p:nvGrpSpPr>
            <p:cNvPr id="1867" name="Group 47">
              <a:extLst>
                <a:ext uri="{FF2B5EF4-FFF2-40B4-BE49-F238E27FC236}">
                  <a16:creationId xmlns:a16="http://schemas.microsoft.com/office/drawing/2014/main" id="{0E05E891-62C0-26F7-D807-A9A22FC5ABD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114606" y="2482432"/>
              <a:ext cx="381000" cy="533400"/>
              <a:chOff x="0" y="0"/>
              <a:chExt cx="240" cy="336"/>
            </a:xfrm>
          </p:grpSpPr>
          <p:sp>
            <p:nvSpPr>
              <p:cNvPr id="1951" name="Line 183">
                <a:extLst>
                  <a:ext uri="{FF2B5EF4-FFF2-40B4-BE49-F238E27FC236}">
                    <a16:creationId xmlns:a16="http://schemas.microsoft.com/office/drawing/2014/main" id="{B3221942-6683-D472-DD5B-D47C7D56EA6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0" y="0"/>
                <a:ext cx="0" cy="96"/>
              </a:xfrm>
              <a:prstGeom prst="line">
                <a:avLst/>
              </a:prstGeom>
              <a:noFill/>
              <a:ln w="19050" cap="sq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等线" panose="02010600030101010101" pitchFamily="2" charset="-122"/>
                  <a:cs typeface="Segoe UI Black" panose="020B0A02040204020203" pitchFamily="34" charset="0"/>
                </a:endParaRPr>
              </a:p>
            </p:txBody>
          </p:sp>
          <p:sp>
            <p:nvSpPr>
              <p:cNvPr id="1952" name="Line 184">
                <a:extLst>
                  <a:ext uri="{FF2B5EF4-FFF2-40B4-BE49-F238E27FC236}">
                    <a16:creationId xmlns:a16="http://schemas.microsoft.com/office/drawing/2014/main" id="{7B64763C-48A4-1171-56C0-E5AB601EB6C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0" y="96"/>
                <a:ext cx="240" cy="0"/>
              </a:xfrm>
              <a:prstGeom prst="line">
                <a:avLst/>
              </a:prstGeom>
              <a:noFill/>
              <a:ln w="19050" cap="sq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等线" panose="02010600030101010101" pitchFamily="2" charset="-122"/>
                  <a:cs typeface="Segoe UI Black" panose="020B0A02040204020203" pitchFamily="34" charset="0"/>
                </a:endParaRPr>
              </a:p>
            </p:txBody>
          </p:sp>
          <p:sp>
            <p:nvSpPr>
              <p:cNvPr id="1953" name="Line 185">
                <a:extLst>
                  <a:ext uri="{FF2B5EF4-FFF2-40B4-BE49-F238E27FC236}">
                    <a16:creationId xmlns:a16="http://schemas.microsoft.com/office/drawing/2014/main" id="{F76BC73D-F6B8-5E90-BF82-CCAEE07B052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0" y="96"/>
                <a:ext cx="0" cy="240"/>
              </a:xfrm>
              <a:prstGeom prst="line">
                <a:avLst/>
              </a:prstGeom>
              <a:noFill/>
              <a:ln w="19050" cap="sq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等线" panose="02010600030101010101" pitchFamily="2" charset="-122"/>
                  <a:cs typeface="Segoe UI Black" panose="020B0A02040204020203" pitchFamily="34" charset="0"/>
                </a:endParaRPr>
              </a:p>
            </p:txBody>
          </p:sp>
        </p:grpSp>
        <p:grpSp>
          <p:nvGrpSpPr>
            <p:cNvPr id="1868" name="Group 51">
              <a:extLst>
                <a:ext uri="{FF2B5EF4-FFF2-40B4-BE49-F238E27FC236}">
                  <a16:creationId xmlns:a16="http://schemas.microsoft.com/office/drawing/2014/main" id="{5544EF21-12B4-C98D-88DD-25807F9FFE7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276406" y="2482432"/>
              <a:ext cx="533400" cy="2667000"/>
              <a:chOff x="0" y="0"/>
              <a:chExt cx="336" cy="1680"/>
            </a:xfrm>
          </p:grpSpPr>
          <p:sp>
            <p:nvSpPr>
              <p:cNvPr id="1948" name="Line 186">
                <a:extLst>
                  <a:ext uri="{FF2B5EF4-FFF2-40B4-BE49-F238E27FC236}">
                    <a16:creationId xmlns:a16="http://schemas.microsoft.com/office/drawing/2014/main" id="{2E824CB2-51C3-302D-38CD-E4A1C24DF3E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6" y="0"/>
                <a:ext cx="0" cy="96"/>
              </a:xfrm>
              <a:prstGeom prst="line">
                <a:avLst/>
              </a:prstGeom>
              <a:noFill/>
              <a:ln w="19050" cap="sq">
                <a:solidFill>
                  <a:srgbClr val="0000CC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949" name="Line 187">
                <a:extLst>
                  <a:ext uri="{FF2B5EF4-FFF2-40B4-BE49-F238E27FC236}">
                    <a16:creationId xmlns:a16="http://schemas.microsoft.com/office/drawing/2014/main" id="{B0108B42-C5D8-D326-7D82-5AB3E29AA56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0" y="96"/>
                <a:ext cx="336" cy="0"/>
              </a:xfrm>
              <a:prstGeom prst="line">
                <a:avLst/>
              </a:prstGeom>
              <a:noFill/>
              <a:ln w="19050" cap="sq">
                <a:solidFill>
                  <a:srgbClr val="0000CC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950" name="Line 188">
                <a:extLst>
                  <a:ext uri="{FF2B5EF4-FFF2-40B4-BE49-F238E27FC236}">
                    <a16:creationId xmlns:a16="http://schemas.microsoft.com/office/drawing/2014/main" id="{CA38BA20-049C-950F-235C-34A99E21B8C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0" y="96"/>
                <a:ext cx="0" cy="1584"/>
              </a:xfrm>
              <a:prstGeom prst="line">
                <a:avLst/>
              </a:prstGeom>
              <a:noFill/>
              <a:ln w="19050" cap="sq">
                <a:solidFill>
                  <a:srgbClr val="0000CC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</p:grpSp>
        <p:grpSp>
          <p:nvGrpSpPr>
            <p:cNvPr id="1869" name="Group 55">
              <a:extLst>
                <a:ext uri="{FF2B5EF4-FFF2-40B4-BE49-F238E27FC236}">
                  <a16:creationId xmlns:a16="http://schemas.microsoft.com/office/drawing/2014/main" id="{1499F330-0F03-7E56-109E-1D2CDD63EE2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37519" y="5143082"/>
              <a:ext cx="7699376" cy="460375"/>
              <a:chOff x="-105" y="92"/>
              <a:chExt cx="4850" cy="290"/>
            </a:xfrm>
          </p:grpSpPr>
          <p:sp>
            <p:nvSpPr>
              <p:cNvPr id="1944" name="Rectangle 73">
                <a:extLst>
                  <a:ext uri="{FF2B5EF4-FFF2-40B4-BE49-F238E27FC236}">
                    <a16:creationId xmlns:a16="http://schemas.microsoft.com/office/drawing/2014/main" id="{765D6536-F8D3-BCA8-285B-DF2E72D404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105" y="92"/>
                <a:ext cx="1456" cy="2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marL="469900" indent="-4699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marL="469900" marR="0" lvl="0" indent="-469900" algn="l" defTabSz="914400" rtl="0" eaLnBrk="1" fontAlgn="auto" latinLnBrk="0" hangingPunct="1">
                  <a:lnSpc>
                    <a:spcPct val="12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ED7D31"/>
                  </a:buClr>
                  <a:buSzTx/>
                  <a:buFont typeface="Wingdings" panose="05000000000000000000" pitchFamily="2" charset="2"/>
                  <a:buNone/>
                  <a:tabLst/>
                  <a:defRPr/>
                </a:pPr>
                <a:r>
                  <a:rPr kumimoji="0" lang="en-US" altLang="zh-CN" sz="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微软雅黑" panose="020B0503020204020204" pitchFamily="34" charset="-122"/>
                    <a:cs typeface="+mn-cs"/>
                  </a:rPr>
                  <a:t>  G</a:t>
                </a:r>
                <a:r>
                  <a:rPr kumimoji="0" lang="en-US" altLang="zh-CN" sz="600" b="0" i="0" u="none" strike="noStrike" kern="1200" cap="none" spc="0" normalizeH="0" baseline="-25000" noProof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微软雅黑" panose="020B0503020204020204" pitchFamily="34" charset="-122"/>
                    <a:cs typeface="+mn-cs"/>
                  </a:rPr>
                  <a:t>3</a:t>
                </a:r>
                <a:r>
                  <a:rPr kumimoji="0" lang="en-US" altLang="zh-CN" sz="600" b="0" i="0" u="none" strike="noStrike" kern="1200" cap="none" spc="0" normalizeH="0" baseline="-2500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微软雅黑" panose="020B0503020204020204" pitchFamily="34" charset="-122"/>
                    <a:cs typeface="+mn-cs"/>
                  </a:rPr>
                  <a:t>                             </a:t>
                </a:r>
                <a:r>
                  <a:rPr kumimoji="0" lang="en-US" altLang="zh-CN" sz="600" b="0" i="0" u="none" strike="noStrike" kern="1200" cap="none" spc="0" normalizeH="0" baseline="0" noProof="0">
                    <a:ln>
                      <a:noFill/>
                    </a:ln>
                    <a:solidFill>
                      <a:srgbClr val="ED7D31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微软雅黑" panose="020B0503020204020204" pitchFamily="34" charset="-122"/>
                    <a:cs typeface="+mn-cs"/>
                  </a:rPr>
                  <a:t>P</a:t>
                </a:r>
                <a:r>
                  <a:rPr kumimoji="0" lang="en-US" altLang="zh-CN" sz="600" b="0" i="0" u="none" strike="noStrike" kern="1200" cap="none" spc="0" normalizeH="0" baseline="-25000" noProof="0">
                    <a:ln>
                      <a:noFill/>
                    </a:ln>
                    <a:solidFill>
                      <a:srgbClr val="ED7D31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微软雅黑" panose="020B0503020204020204" pitchFamily="34" charset="-122"/>
                    <a:cs typeface="+mn-cs"/>
                  </a:rPr>
                  <a:t>3</a:t>
                </a:r>
                <a:endParaRPr kumimoji="0" lang="en-US" altLang="zh-CN" sz="6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ED7D31"/>
                  </a:solidFill>
                  <a:effectLst/>
                  <a:uLnTx/>
                  <a:uFillTx/>
                  <a:latin typeface="Verdana" panose="020B060403050404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1945" name="Rectangle 74">
                <a:extLst>
                  <a:ext uri="{FF2B5EF4-FFF2-40B4-BE49-F238E27FC236}">
                    <a16:creationId xmlns:a16="http://schemas.microsoft.com/office/drawing/2014/main" id="{5C73D4BA-46F5-346E-AD32-E9587B872E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38" y="92"/>
                <a:ext cx="1116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marL="469900" indent="-4699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marL="469900" marR="0" lvl="0" indent="-469900" algn="l" defTabSz="914400" rtl="0" eaLnBrk="1" fontAlgn="auto" latinLnBrk="0" hangingPunct="1">
                  <a:lnSpc>
                    <a:spcPct val="12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ED7D31"/>
                  </a:buClr>
                  <a:buSzTx/>
                  <a:buFont typeface="Wingdings" panose="05000000000000000000" pitchFamily="2" charset="2"/>
                  <a:buNone/>
                  <a:tabLst/>
                  <a:defRPr/>
                </a:pPr>
                <a:r>
                  <a:rPr kumimoji="0" lang="en-US" altLang="zh-CN" sz="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微软雅黑" panose="020B0503020204020204" pitchFamily="34" charset="-122"/>
                    <a:cs typeface="+mn-cs"/>
                  </a:rPr>
                  <a:t>  G</a:t>
                </a:r>
                <a:r>
                  <a:rPr kumimoji="0" lang="en-US" altLang="zh-CN" sz="600" b="0" i="0" u="none" strike="noStrike" kern="1200" cap="none" spc="0" normalizeH="0" baseline="-25000" noProof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微软雅黑" panose="020B0503020204020204" pitchFamily="34" charset="-122"/>
                    <a:cs typeface="+mn-cs"/>
                  </a:rPr>
                  <a:t>2</a:t>
                </a:r>
                <a:r>
                  <a:rPr kumimoji="0" lang="en-US" altLang="zh-CN" sz="600" b="0" i="0" u="none" strike="noStrike" kern="1200" cap="none" spc="0" normalizeH="0" baseline="-2500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微软雅黑" panose="020B0503020204020204" pitchFamily="34" charset="-122"/>
                    <a:cs typeface="+mn-cs"/>
                  </a:rPr>
                  <a:t>                  </a:t>
                </a:r>
                <a:r>
                  <a:rPr kumimoji="0" lang="en-US" altLang="zh-CN" sz="600" b="0" i="0" u="none" strike="noStrike" kern="1200" cap="none" spc="0" normalizeH="0" baseline="0" noProof="0">
                    <a:ln>
                      <a:noFill/>
                    </a:ln>
                    <a:solidFill>
                      <a:srgbClr val="ED7D31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微软雅黑" panose="020B0503020204020204" pitchFamily="34" charset="-122"/>
                    <a:cs typeface="+mn-cs"/>
                  </a:rPr>
                  <a:t>P</a:t>
                </a:r>
                <a:r>
                  <a:rPr kumimoji="0" lang="en-US" altLang="zh-CN" sz="600" b="0" i="0" u="none" strike="noStrike" kern="1200" cap="none" spc="0" normalizeH="0" baseline="-25000" noProof="0">
                    <a:ln>
                      <a:noFill/>
                    </a:ln>
                    <a:solidFill>
                      <a:srgbClr val="ED7D31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微软雅黑" panose="020B0503020204020204" pitchFamily="34" charset="-122"/>
                    <a:cs typeface="+mn-cs"/>
                  </a:rPr>
                  <a:t>2</a:t>
                </a:r>
                <a:endParaRPr kumimoji="0" lang="en-US" altLang="zh-CN" sz="6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ED7D31"/>
                  </a:solidFill>
                  <a:effectLst/>
                  <a:uLnTx/>
                  <a:uFillTx/>
                  <a:latin typeface="Verdana" panose="020B060403050404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1946" name="Rectangle 75">
                <a:extLst>
                  <a:ext uri="{FF2B5EF4-FFF2-40B4-BE49-F238E27FC236}">
                    <a16:creationId xmlns:a16="http://schemas.microsoft.com/office/drawing/2014/main" id="{CDDB4F03-0A2B-6C2F-0306-2A05FBBDAB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41" y="92"/>
                <a:ext cx="1120" cy="2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marL="469900" indent="-4699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marL="469900" marR="0" lvl="0" indent="-469900" algn="l" defTabSz="914400" rtl="0" eaLnBrk="1" fontAlgn="auto" latinLnBrk="0" hangingPunct="1">
                  <a:lnSpc>
                    <a:spcPct val="12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ED7D31"/>
                  </a:buClr>
                  <a:buSzTx/>
                  <a:buFont typeface="Wingdings" panose="05000000000000000000" pitchFamily="2" charset="2"/>
                  <a:buNone/>
                  <a:tabLst/>
                  <a:defRPr/>
                </a:pPr>
                <a:r>
                  <a:rPr kumimoji="0" lang="en-US" altLang="zh-CN" sz="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微软雅黑" panose="020B0503020204020204" pitchFamily="34" charset="-122"/>
                    <a:cs typeface="+mn-cs"/>
                  </a:rPr>
                  <a:t>  G</a:t>
                </a:r>
                <a:r>
                  <a:rPr kumimoji="0" lang="en-US" altLang="zh-CN" sz="600" b="0" i="0" u="none" strike="noStrike" kern="1200" cap="none" spc="0" normalizeH="0" baseline="-25000" noProof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微软雅黑" panose="020B0503020204020204" pitchFamily="34" charset="-122"/>
                    <a:cs typeface="+mn-cs"/>
                  </a:rPr>
                  <a:t>1 </a:t>
                </a:r>
                <a:r>
                  <a:rPr kumimoji="0" lang="en-US" altLang="zh-CN" sz="600" b="0" i="0" u="none" strike="noStrike" kern="1200" cap="none" spc="0" normalizeH="0" baseline="-2500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微软雅黑" panose="020B0503020204020204" pitchFamily="34" charset="-122"/>
                    <a:cs typeface="+mn-cs"/>
                  </a:rPr>
                  <a:t>                </a:t>
                </a:r>
                <a:r>
                  <a:rPr kumimoji="0" lang="en-US" altLang="zh-CN" sz="600" b="0" i="0" u="none" strike="noStrike" kern="1200" cap="none" spc="0" normalizeH="0" baseline="0" noProof="0">
                    <a:ln>
                      <a:noFill/>
                    </a:ln>
                    <a:solidFill>
                      <a:srgbClr val="ED7D31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微软雅黑" panose="020B0503020204020204" pitchFamily="34" charset="-122"/>
                    <a:cs typeface="+mn-cs"/>
                  </a:rPr>
                  <a:t>P</a:t>
                </a:r>
                <a:r>
                  <a:rPr kumimoji="0" lang="en-US" altLang="zh-CN" sz="600" b="0" i="0" u="none" strike="noStrike" kern="1200" cap="none" spc="0" normalizeH="0" baseline="-25000" noProof="0">
                    <a:ln>
                      <a:noFill/>
                    </a:ln>
                    <a:solidFill>
                      <a:srgbClr val="ED7D31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微软雅黑" panose="020B0503020204020204" pitchFamily="34" charset="-122"/>
                    <a:cs typeface="+mn-cs"/>
                  </a:rPr>
                  <a:t>1</a:t>
                </a:r>
                <a:endParaRPr kumimoji="0" lang="en-US" altLang="zh-CN" sz="6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ED7D31"/>
                  </a:solidFill>
                  <a:effectLst/>
                  <a:uLnTx/>
                  <a:uFillTx/>
                  <a:latin typeface="Verdana" panose="020B060403050404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1947" name="Rectangle 76">
                <a:extLst>
                  <a:ext uri="{FF2B5EF4-FFF2-40B4-BE49-F238E27FC236}">
                    <a16:creationId xmlns:a16="http://schemas.microsoft.com/office/drawing/2014/main" id="{9192CD50-B85F-5ABE-40B1-C2F6E6246D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83" y="94"/>
                <a:ext cx="962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marL="469900" indent="-4699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marL="469900" marR="0" lvl="0" indent="-469900" algn="l" defTabSz="914400" rtl="0" eaLnBrk="1" fontAlgn="auto" latinLnBrk="0" hangingPunct="1">
                  <a:lnSpc>
                    <a:spcPct val="12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ED7D31"/>
                  </a:buClr>
                  <a:buSzTx/>
                  <a:buFont typeface="Wingdings" panose="05000000000000000000" pitchFamily="2" charset="2"/>
                  <a:buNone/>
                  <a:tabLst/>
                  <a:defRPr/>
                </a:pPr>
                <a:r>
                  <a:rPr kumimoji="0" lang="en-US" altLang="zh-CN" sz="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微软雅黑" panose="020B0503020204020204" pitchFamily="34" charset="-122"/>
                    <a:cs typeface="+mn-cs"/>
                  </a:rPr>
                  <a:t>G</a:t>
                </a:r>
                <a:r>
                  <a:rPr kumimoji="0" lang="en-US" altLang="zh-CN" sz="600" b="0" i="0" u="none" strike="noStrike" kern="1200" cap="none" spc="0" normalizeH="0" baseline="-25000" noProof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微软雅黑" panose="020B0503020204020204" pitchFamily="34" charset="-122"/>
                    <a:cs typeface="+mn-cs"/>
                  </a:rPr>
                  <a:t>0</a:t>
                </a:r>
                <a:r>
                  <a:rPr kumimoji="0" lang="en-US" altLang="zh-CN" sz="600" b="0" i="0" u="none" strike="noStrike" kern="1200" cap="none" spc="0" normalizeH="0" baseline="-2500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微软雅黑" panose="020B0503020204020204" pitchFamily="34" charset="-122"/>
                    <a:cs typeface="+mn-cs"/>
                  </a:rPr>
                  <a:t>                </a:t>
                </a:r>
                <a:r>
                  <a:rPr kumimoji="0" lang="en-US" altLang="zh-CN" sz="600" b="0" i="0" u="none" strike="noStrike" kern="1200" cap="none" spc="0" normalizeH="0" baseline="0" noProof="0">
                    <a:ln>
                      <a:noFill/>
                    </a:ln>
                    <a:solidFill>
                      <a:srgbClr val="ED7D31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微软雅黑" panose="020B0503020204020204" pitchFamily="34" charset="-122"/>
                    <a:cs typeface="+mn-cs"/>
                  </a:rPr>
                  <a:t>P</a:t>
                </a:r>
                <a:r>
                  <a:rPr kumimoji="0" lang="en-US" altLang="zh-CN" sz="600" b="0" i="0" u="none" strike="noStrike" kern="1200" cap="none" spc="0" normalizeH="0" baseline="-25000" noProof="0">
                    <a:ln>
                      <a:noFill/>
                    </a:ln>
                    <a:solidFill>
                      <a:srgbClr val="ED7D31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微软雅黑" panose="020B0503020204020204" pitchFamily="34" charset="-122"/>
                    <a:cs typeface="+mn-cs"/>
                  </a:rPr>
                  <a:t>0</a:t>
                </a:r>
                <a:endParaRPr kumimoji="0" lang="en-US" altLang="zh-CN" sz="6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ED7D31"/>
                  </a:solidFill>
                  <a:effectLst/>
                  <a:uLnTx/>
                  <a:uFillTx/>
                  <a:latin typeface="Verdana" panose="020B060403050404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sp>
          <p:nvSpPr>
            <p:cNvPr id="1870" name="Line 190">
              <a:extLst>
                <a:ext uri="{FF2B5EF4-FFF2-40B4-BE49-F238E27FC236}">
                  <a16:creationId xmlns:a16="http://schemas.microsoft.com/office/drawing/2014/main" id="{3C6941A2-0271-51D5-12C3-30257BFD67C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94806" y="4311232"/>
              <a:ext cx="2667000" cy="0"/>
            </a:xfrm>
            <a:prstGeom prst="line">
              <a:avLst/>
            </a:prstGeom>
            <a:noFill/>
            <a:ln w="19050" cap="sq">
              <a:solidFill>
                <a:srgbClr val="FF6600"/>
              </a:solidFill>
              <a:miter lim="800000"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等线" panose="02010600030101010101" pitchFamily="2" charset="-122"/>
                <a:cs typeface="Segoe UI Black" panose="020B0A02040204020203" pitchFamily="34" charset="0"/>
              </a:endParaRPr>
            </a:p>
          </p:txBody>
        </p:sp>
        <p:grpSp>
          <p:nvGrpSpPr>
            <p:cNvPr id="1871" name="Group 61">
              <a:extLst>
                <a:ext uri="{FF2B5EF4-FFF2-40B4-BE49-F238E27FC236}">
                  <a16:creationId xmlns:a16="http://schemas.microsoft.com/office/drawing/2014/main" id="{00E19369-1EAD-FD5E-9257-07C59F786D6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228406" y="3320632"/>
              <a:ext cx="304800" cy="990600"/>
              <a:chOff x="0" y="0"/>
              <a:chExt cx="192" cy="624"/>
            </a:xfrm>
          </p:grpSpPr>
          <p:sp>
            <p:nvSpPr>
              <p:cNvPr id="1941" name="Line 154">
                <a:extLst>
                  <a:ext uri="{FF2B5EF4-FFF2-40B4-BE49-F238E27FC236}">
                    <a16:creationId xmlns:a16="http://schemas.microsoft.com/office/drawing/2014/main" id="{7195B58E-F467-C9EC-310D-9403C0A7359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2" y="0"/>
                <a:ext cx="0" cy="336"/>
              </a:xfrm>
              <a:prstGeom prst="line">
                <a:avLst/>
              </a:prstGeom>
              <a:noFill/>
              <a:ln w="19050" cap="sq">
                <a:solidFill>
                  <a:srgbClr val="0000CC"/>
                </a:solidFill>
                <a:miter lim="800000"/>
                <a:headEnd/>
                <a:tailEnd type="oval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等线" panose="02010600030101010101" pitchFamily="2" charset="-122"/>
                  <a:cs typeface="Segoe UI Black" panose="020B0A02040204020203" pitchFamily="34" charset="0"/>
                </a:endParaRPr>
              </a:p>
            </p:txBody>
          </p:sp>
          <p:sp>
            <p:nvSpPr>
              <p:cNvPr id="1942" name="Line 164">
                <a:extLst>
                  <a:ext uri="{FF2B5EF4-FFF2-40B4-BE49-F238E27FC236}">
                    <a16:creationId xmlns:a16="http://schemas.microsoft.com/office/drawing/2014/main" id="{219F76CB-B82C-5ABD-AF94-E29D3C01670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1" y="0"/>
                <a:ext cx="0" cy="432"/>
              </a:xfrm>
              <a:prstGeom prst="line">
                <a:avLst/>
              </a:prstGeom>
              <a:noFill/>
              <a:ln w="19050" cap="sq">
                <a:solidFill>
                  <a:srgbClr val="FF6600"/>
                </a:solidFill>
                <a:miter lim="800000"/>
                <a:headEnd/>
                <a:tailEnd type="oval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等线" panose="02010600030101010101" pitchFamily="2" charset="-122"/>
                  <a:cs typeface="Segoe UI Black" panose="020B0A02040204020203" pitchFamily="34" charset="0"/>
                </a:endParaRPr>
              </a:p>
            </p:txBody>
          </p:sp>
          <p:sp>
            <p:nvSpPr>
              <p:cNvPr id="1943" name="Line 191">
                <a:extLst>
                  <a:ext uri="{FF2B5EF4-FFF2-40B4-BE49-F238E27FC236}">
                    <a16:creationId xmlns:a16="http://schemas.microsoft.com/office/drawing/2014/main" id="{FC263D93-7A27-0E29-ED16-A386476ACA6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0" y="0"/>
                <a:ext cx="0" cy="624"/>
              </a:xfrm>
              <a:prstGeom prst="line">
                <a:avLst/>
              </a:prstGeom>
              <a:noFill/>
              <a:ln w="19050" cap="sq">
                <a:solidFill>
                  <a:srgbClr val="FF6600"/>
                </a:solidFill>
                <a:miter lim="800000"/>
                <a:headEnd/>
                <a:tailEnd type="oval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等线" panose="02010600030101010101" pitchFamily="2" charset="-122"/>
                  <a:cs typeface="Segoe UI Black" panose="020B0A02040204020203" pitchFamily="34" charset="0"/>
                </a:endParaRPr>
              </a:p>
            </p:txBody>
          </p:sp>
        </p:grpSp>
        <p:sp>
          <p:nvSpPr>
            <p:cNvPr id="1872" name="Line 194">
              <a:extLst>
                <a:ext uri="{FF2B5EF4-FFF2-40B4-BE49-F238E27FC236}">
                  <a16:creationId xmlns:a16="http://schemas.microsoft.com/office/drawing/2014/main" id="{4EBCE51A-7853-2801-6D49-D1D44530F52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47206" y="4158832"/>
              <a:ext cx="3200400" cy="0"/>
            </a:xfrm>
            <a:prstGeom prst="line">
              <a:avLst/>
            </a:prstGeom>
            <a:noFill/>
            <a:ln w="19050" cap="sq">
              <a:solidFill>
                <a:srgbClr val="0000CC"/>
              </a:solidFill>
              <a:miter lim="800000"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等线" panose="02010600030101010101" pitchFamily="2" charset="-122"/>
                <a:cs typeface="Segoe UI Black" panose="020B0A02040204020203" pitchFamily="34" charset="0"/>
              </a:endParaRPr>
            </a:p>
          </p:txBody>
        </p:sp>
        <p:grpSp>
          <p:nvGrpSpPr>
            <p:cNvPr id="1873" name="Group 66">
              <a:extLst>
                <a:ext uri="{FF2B5EF4-FFF2-40B4-BE49-F238E27FC236}">
                  <a16:creationId xmlns:a16="http://schemas.microsoft.com/office/drawing/2014/main" id="{05510AE5-310A-C89A-CBFB-22BFDAF221B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20406" y="3320632"/>
              <a:ext cx="241300" cy="990600"/>
              <a:chOff x="0" y="0"/>
              <a:chExt cx="152" cy="624"/>
            </a:xfrm>
          </p:grpSpPr>
          <p:sp>
            <p:nvSpPr>
              <p:cNvPr id="1939" name="Line 192">
                <a:extLst>
                  <a:ext uri="{FF2B5EF4-FFF2-40B4-BE49-F238E27FC236}">
                    <a16:creationId xmlns:a16="http://schemas.microsoft.com/office/drawing/2014/main" id="{EF219F1B-F761-1EDC-245C-7E6A7385698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52" y="0"/>
                <a:ext cx="0" cy="528"/>
              </a:xfrm>
              <a:prstGeom prst="line">
                <a:avLst/>
              </a:prstGeom>
              <a:noFill/>
              <a:ln w="19050" cap="sq">
                <a:solidFill>
                  <a:srgbClr val="0000CC"/>
                </a:solidFill>
                <a:miter lim="800000"/>
                <a:headEnd/>
                <a:tailEnd type="oval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等线" panose="02010600030101010101" pitchFamily="2" charset="-122"/>
                  <a:cs typeface="Segoe UI Black" panose="020B0A02040204020203" pitchFamily="34" charset="0"/>
                </a:endParaRPr>
              </a:p>
            </p:txBody>
          </p:sp>
          <p:sp>
            <p:nvSpPr>
              <p:cNvPr id="1940" name="Line 195">
                <a:extLst>
                  <a:ext uri="{FF2B5EF4-FFF2-40B4-BE49-F238E27FC236}">
                    <a16:creationId xmlns:a16="http://schemas.microsoft.com/office/drawing/2014/main" id="{8B369DF1-FE55-4A26-D053-9BB2C9DAB77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0" y="0"/>
                <a:ext cx="0" cy="624"/>
              </a:xfrm>
              <a:prstGeom prst="line">
                <a:avLst/>
              </a:prstGeom>
              <a:noFill/>
              <a:ln w="19050" cap="sq">
                <a:solidFill>
                  <a:srgbClr val="FF6600"/>
                </a:solidFill>
                <a:miter lim="800000"/>
                <a:headEnd/>
                <a:tailEnd type="oval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等线" panose="02010600030101010101" pitchFamily="2" charset="-122"/>
                  <a:cs typeface="Segoe UI Black" panose="020B0A02040204020203" pitchFamily="34" charset="0"/>
                </a:endParaRPr>
              </a:p>
            </p:txBody>
          </p:sp>
        </p:grpSp>
        <p:sp>
          <p:nvSpPr>
            <p:cNvPr id="1874" name="Line 196">
              <a:extLst>
                <a:ext uri="{FF2B5EF4-FFF2-40B4-BE49-F238E27FC236}">
                  <a16:creationId xmlns:a16="http://schemas.microsoft.com/office/drawing/2014/main" id="{4E151A0B-486E-4182-DDD2-CD780A05F95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09006" y="4616032"/>
              <a:ext cx="1600200" cy="0"/>
            </a:xfrm>
            <a:prstGeom prst="line">
              <a:avLst/>
            </a:prstGeom>
            <a:noFill/>
            <a:ln w="19050" cap="sq">
              <a:solidFill>
                <a:srgbClr val="FF6600"/>
              </a:solidFill>
              <a:miter lim="800000"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等线" panose="02010600030101010101" pitchFamily="2" charset="-122"/>
                <a:cs typeface="Segoe UI Black" panose="020B0A02040204020203" pitchFamily="34" charset="0"/>
              </a:endParaRPr>
            </a:p>
          </p:txBody>
        </p:sp>
        <p:sp>
          <p:nvSpPr>
            <p:cNvPr id="1875" name="Line 197">
              <a:extLst>
                <a:ext uri="{FF2B5EF4-FFF2-40B4-BE49-F238E27FC236}">
                  <a16:creationId xmlns:a16="http://schemas.microsoft.com/office/drawing/2014/main" id="{08423356-0FDD-560D-C01B-2F175D381A3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13806" y="4463632"/>
              <a:ext cx="1828800" cy="0"/>
            </a:xfrm>
            <a:prstGeom prst="line">
              <a:avLst/>
            </a:prstGeom>
            <a:noFill/>
            <a:ln w="19050" cap="sq">
              <a:solidFill>
                <a:srgbClr val="0000CC"/>
              </a:solidFill>
              <a:miter lim="800000"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等线" panose="02010600030101010101" pitchFamily="2" charset="-122"/>
                <a:cs typeface="Segoe UI Black" panose="020B0A02040204020203" pitchFamily="34" charset="0"/>
              </a:endParaRPr>
            </a:p>
          </p:txBody>
        </p:sp>
        <p:grpSp>
          <p:nvGrpSpPr>
            <p:cNvPr id="1876" name="Group 71">
              <a:extLst>
                <a:ext uri="{FF2B5EF4-FFF2-40B4-BE49-F238E27FC236}">
                  <a16:creationId xmlns:a16="http://schemas.microsoft.com/office/drawing/2014/main" id="{79AE7BE2-F8A0-6A15-9199-66B7FC79263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09206" y="3320632"/>
              <a:ext cx="304800" cy="1828800"/>
              <a:chOff x="0" y="0"/>
              <a:chExt cx="192" cy="1152"/>
            </a:xfrm>
          </p:grpSpPr>
          <p:sp>
            <p:nvSpPr>
              <p:cNvPr id="1934" name="Line 140">
                <a:extLst>
                  <a:ext uri="{FF2B5EF4-FFF2-40B4-BE49-F238E27FC236}">
                    <a16:creationId xmlns:a16="http://schemas.microsoft.com/office/drawing/2014/main" id="{B0492964-7946-B184-5274-9408A0D158D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2" y="0"/>
                <a:ext cx="0" cy="144"/>
              </a:xfrm>
              <a:prstGeom prst="line">
                <a:avLst/>
              </a:prstGeom>
              <a:noFill/>
              <a:ln w="19050" cap="sq">
                <a:solidFill>
                  <a:srgbClr val="008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935" name="Line 145">
                <a:extLst>
                  <a:ext uri="{FF2B5EF4-FFF2-40B4-BE49-F238E27FC236}">
                    <a16:creationId xmlns:a16="http://schemas.microsoft.com/office/drawing/2014/main" id="{207F4A99-4D65-A2C8-DA39-2B08D6941B6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4" y="0"/>
                <a:ext cx="0" cy="240"/>
              </a:xfrm>
              <a:prstGeom prst="line">
                <a:avLst/>
              </a:prstGeom>
              <a:noFill/>
              <a:ln w="19050" cap="sq">
                <a:solidFill>
                  <a:srgbClr val="FF66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936" name="Line 198">
                <a:extLst>
                  <a:ext uri="{FF2B5EF4-FFF2-40B4-BE49-F238E27FC236}">
                    <a16:creationId xmlns:a16="http://schemas.microsoft.com/office/drawing/2014/main" id="{A114D512-7913-1F60-368D-5B7C64A9EE1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0" y="0"/>
                <a:ext cx="0" cy="1152"/>
              </a:xfrm>
              <a:prstGeom prst="line">
                <a:avLst/>
              </a:prstGeom>
              <a:noFill/>
              <a:ln w="19050" cap="sq">
                <a:solidFill>
                  <a:srgbClr val="FF66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937" name="Line 199">
                <a:extLst>
                  <a:ext uri="{FF2B5EF4-FFF2-40B4-BE49-F238E27FC236}">
                    <a16:creationId xmlns:a16="http://schemas.microsoft.com/office/drawing/2014/main" id="{7EA2197C-95A7-8348-6C3F-C4B7A0BE7F6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" y="0"/>
                <a:ext cx="0" cy="624"/>
              </a:xfrm>
              <a:prstGeom prst="line">
                <a:avLst/>
              </a:prstGeom>
              <a:noFill/>
              <a:ln w="19050" cap="sq">
                <a:solidFill>
                  <a:srgbClr val="FF6600"/>
                </a:solidFill>
                <a:miter lim="800000"/>
                <a:headEnd/>
                <a:tailEnd type="oval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938" name="Line 200">
                <a:extLst>
                  <a:ext uri="{FF2B5EF4-FFF2-40B4-BE49-F238E27FC236}">
                    <a16:creationId xmlns:a16="http://schemas.microsoft.com/office/drawing/2014/main" id="{B3924118-CF6B-048D-9E61-C865FB2690F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6" y="0"/>
                <a:ext cx="0" cy="432"/>
              </a:xfrm>
              <a:prstGeom prst="line">
                <a:avLst/>
              </a:prstGeom>
              <a:noFill/>
              <a:ln w="19050" cap="sq">
                <a:solidFill>
                  <a:srgbClr val="FF6600"/>
                </a:solidFill>
                <a:miter lim="800000"/>
                <a:headEnd/>
                <a:tailEnd type="oval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</p:grpSp>
        <p:grpSp>
          <p:nvGrpSpPr>
            <p:cNvPr id="1877" name="Group 77">
              <a:extLst>
                <a:ext uri="{FF2B5EF4-FFF2-40B4-BE49-F238E27FC236}">
                  <a16:creationId xmlns:a16="http://schemas.microsoft.com/office/drawing/2014/main" id="{2652F722-D737-0FD4-2908-19E4063A5AB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75806" y="3320632"/>
              <a:ext cx="304800" cy="1295400"/>
              <a:chOff x="0" y="0"/>
              <a:chExt cx="192" cy="816"/>
            </a:xfrm>
          </p:grpSpPr>
          <p:sp>
            <p:nvSpPr>
              <p:cNvPr id="1930" name="Line 157">
                <a:extLst>
                  <a:ext uri="{FF2B5EF4-FFF2-40B4-BE49-F238E27FC236}">
                    <a16:creationId xmlns:a16="http://schemas.microsoft.com/office/drawing/2014/main" id="{FC9E812D-39A1-5098-3B34-61E807ABA14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2" y="0"/>
                <a:ext cx="0" cy="336"/>
              </a:xfrm>
              <a:prstGeom prst="line">
                <a:avLst/>
              </a:prstGeom>
              <a:noFill/>
              <a:ln w="19050" cap="sq">
                <a:solidFill>
                  <a:srgbClr val="0000CC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等线" panose="02010600030101010101" pitchFamily="2" charset="-122"/>
                  <a:cs typeface="Segoe UI Black" panose="020B0A02040204020203" pitchFamily="34" charset="0"/>
                </a:endParaRPr>
              </a:p>
            </p:txBody>
          </p:sp>
          <p:sp>
            <p:nvSpPr>
              <p:cNvPr id="1931" name="Line 202">
                <a:extLst>
                  <a:ext uri="{FF2B5EF4-FFF2-40B4-BE49-F238E27FC236}">
                    <a16:creationId xmlns:a16="http://schemas.microsoft.com/office/drawing/2014/main" id="{6ADDAF84-DE8C-42C0-7E45-4EACB63DC77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0" y="0"/>
                <a:ext cx="0" cy="816"/>
              </a:xfrm>
              <a:prstGeom prst="line">
                <a:avLst/>
              </a:prstGeom>
              <a:noFill/>
              <a:ln w="19050" cap="sq">
                <a:solidFill>
                  <a:srgbClr val="FF6600"/>
                </a:solidFill>
                <a:miter lim="800000"/>
                <a:headEnd/>
                <a:tailEnd type="oval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等线" panose="02010600030101010101" pitchFamily="2" charset="-122"/>
                  <a:cs typeface="Segoe UI Black" panose="020B0A02040204020203" pitchFamily="34" charset="0"/>
                </a:endParaRPr>
              </a:p>
            </p:txBody>
          </p:sp>
          <p:sp>
            <p:nvSpPr>
              <p:cNvPr id="1932" name="Line 203">
                <a:extLst>
                  <a:ext uri="{FF2B5EF4-FFF2-40B4-BE49-F238E27FC236}">
                    <a16:creationId xmlns:a16="http://schemas.microsoft.com/office/drawing/2014/main" id="{D929D72A-7893-BF90-DF72-BF45FC5ECBD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" y="0"/>
                <a:ext cx="0" cy="624"/>
              </a:xfrm>
              <a:prstGeom prst="line">
                <a:avLst/>
              </a:prstGeom>
              <a:noFill/>
              <a:ln w="19050" cap="sq">
                <a:solidFill>
                  <a:srgbClr val="FF6600"/>
                </a:solidFill>
                <a:miter lim="800000"/>
                <a:headEnd/>
                <a:tailEnd type="oval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等线" panose="02010600030101010101" pitchFamily="2" charset="-122"/>
                  <a:cs typeface="Segoe UI Black" panose="020B0A02040204020203" pitchFamily="34" charset="0"/>
                </a:endParaRPr>
              </a:p>
            </p:txBody>
          </p:sp>
          <p:sp>
            <p:nvSpPr>
              <p:cNvPr id="1933" name="Line 204">
                <a:extLst>
                  <a:ext uri="{FF2B5EF4-FFF2-40B4-BE49-F238E27FC236}">
                    <a16:creationId xmlns:a16="http://schemas.microsoft.com/office/drawing/2014/main" id="{3A75FE31-7FEF-5D3B-D6AB-F7F503680BB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4" y="0"/>
                <a:ext cx="0" cy="432"/>
              </a:xfrm>
              <a:prstGeom prst="line">
                <a:avLst/>
              </a:prstGeom>
              <a:noFill/>
              <a:ln w="19050" cap="sq">
                <a:solidFill>
                  <a:srgbClr val="FF66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等线" panose="02010600030101010101" pitchFamily="2" charset="-122"/>
                  <a:cs typeface="Segoe UI Black" panose="020B0A02040204020203" pitchFamily="34" charset="0"/>
                </a:endParaRPr>
              </a:p>
            </p:txBody>
          </p:sp>
        </p:grpSp>
        <p:grpSp>
          <p:nvGrpSpPr>
            <p:cNvPr id="1878" name="Group 82">
              <a:extLst>
                <a:ext uri="{FF2B5EF4-FFF2-40B4-BE49-F238E27FC236}">
                  <a16:creationId xmlns:a16="http://schemas.microsoft.com/office/drawing/2014/main" id="{05F81BE0-C578-1342-3DAE-F22C67A1C23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42406" y="3320632"/>
              <a:ext cx="304800" cy="1295400"/>
              <a:chOff x="0" y="0"/>
              <a:chExt cx="192" cy="816"/>
            </a:xfrm>
          </p:grpSpPr>
          <p:sp>
            <p:nvSpPr>
              <p:cNvPr id="1927" name="Line 206">
                <a:extLst>
                  <a:ext uri="{FF2B5EF4-FFF2-40B4-BE49-F238E27FC236}">
                    <a16:creationId xmlns:a16="http://schemas.microsoft.com/office/drawing/2014/main" id="{BD716D64-D93F-CEF9-F408-F5C9F9B3A2F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6" y="0"/>
                <a:ext cx="0" cy="624"/>
              </a:xfrm>
              <a:prstGeom prst="line">
                <a:avLst/>
              </a:prstGeom>
              <a:noFill/>
              <a:ln w="19050" cap="sq">
                <a:solidFill>
                  <a:srgbClr val="FF66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等线" panose="02010600030101010101" pitchFamily="2" charset="-122"/>
                  <a:cs typeface="Segoe UI Black" panose="020B0A02040204020203" pitchFamily="34" charset="0"/>
                </a:endParaRPr>
              </a:p>
            </p:txBody>
          </p:sp>
          <p:sp>
            <p:nvSpPr>
              <p:cNvPr id="1928" name="Line 208">
                <a:extLst>
                  <a:ext uri="{FF2B5EF4-FFF2-40B4-BE49-F238E27FC236}">
                    <a16:creationId xmlns:a16="http://schemas.microsoft.com/office/drawing/2014/main" id="{A9033787-C98B-DD00-AE99-5EB00212C10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2" y="0"/>
                <a:ext cx="0" cy="528"/>
              </a:xfrm>
              <a:prstGeom prst="line">
                <a:avLst/>
              </a:prstGeom>
              <a:noFill/>
              <a:ln w="19050" cap="sq">
                <a:solidFill>
                  <a:srgbClr val="0000FF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等线" panose="02010600030101010101" pitchFamily="2" charset="-122"/>
                  <a:cs typeface="Segoe UI Black" panose="020B0A02040204020203" pitchFamily="34" charset="0"/>
                </a:endParaRPr>
              </a:p>
            </p:txBody>
          </p:sp>
          <p:sp>
            <p:nvSpPr>
              <p:cNvPr id="1929" name="Line 210">
                <a:extLst>
                  <a:ext uri="{FF2B5EF4-FFF2-40B4-BE49-F238E27FC236}">
                    <a16:creationId xmlns:a16="http://schemas.microsoft.com/office/drawing/2014/main" id="{56ECD5B8-4538-E20D-4CA6-59EBC113581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0" y="0"/>
                <a:ext cx="0" cy="816"/>
              </a:xfrm>
              <a:prstGeom prst="line">
                <a:avLst/>
              </a:prstGeom>
              <a:noFill/>
              <a:ln w="19050" cap="sq">
                <a:solidFill>
                  <a:srgbClr val="FF6600"/>
                </a:solidFill>
                <a:miter lim="800000"/>
                <a:headEnd/>
                <a:tailEnd type="oval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等线" panose="02010600030101010101" pitchFamily="2" charset="-122"/>
                  <a:cs typeface="Segoe UI Black" panose="020B0A02040204020203" pitchFamily="34" charset="0"/>
                </a:endParaRPr>
              </a:p>
            </p:txBody>
          </p:sp>
        </p:grpSp>
        <p:grpSp>
          <p:nvGrpSpPr>
            <p:cNvPr id="1879" name="Group 86">
              <a:extLst>
                <a:ext uri="{FF2B5EF4-FFF2-40B4-BE49-F238E27FC236}">
                  <a16:creationId xmlns:a16="http://schemas.microsoft.com/office/drawing/2014/main" id="{65F0BCC8-C2BF-2473-12C2-8513618FBA7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09006" y="3320632"/>
              <a:ext cx="304800" cy="1295400"/>
              <a:chOff x="0" y="0"/>
              <a:chExt cx="192" cy="816"/>
            </a:xfrm>
          </p:grpSpPr>
          <p:sp>
            <p:nvSpPr>
              <p:cNvPr id="1925" name="Line 211">
                <a:extLst>
                  <a:ext uri="{FF2B5EF4-FFF2-40B4-BE49-F238E27FC236}">
                    <a16:creationId xmlns:a16="http://schemas.microsoft.com/office/drawing/2014/main" id="{1AC16F50-95A6-9EF4-FA2C-6E2C6C1DB2C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0" y="0"/>
                <a:ext cx="0" cy="816"/>
              </a:xfrm>
              <a:prstGeom prst="line">
                <a:avLst/>
              </a:prstGeom>
              <a:noFill/>
              <a:ln w="19050" cap="sq">
                <a:solidFill>
                  <a:srgbClr val="FF66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等线" panose="02010600030101010101" pitchFamily="2" charset="-122"/>
                  <a:cs typeface="Segoe UI Black" panose="020B0A02040204020203" pitchFamily="34" charset="0"/>
                </a:endParaRPr>
              </a:p>
            </p:txBody>
          </p:sp>
          <p:sp>
            <p:nvSpPr>
              <p:cNvPr id="1926" name="Line 213">
                <a:extLst>
                  <a:ext uri="{FF2B5EF4-FFF2-40B4-BE49-F238E27FC236}">
                    <a16:creationId xmlns:a16="http://schemas.microsoft.com/office/drawing/2014/main" id="{ED4527EA-B4EF-0641-C935-5088ED0ED3C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2" y="0"/>
                <a:ext cx="0" cy="720"/>
              </a:xfrm>
              <a:prstGeom prst="line">
                <a:avLst/>
              </a:prstGeom>
              <a:noFill/>
              <a:ln w="19050" cap="sq">
                <a:solidFill>
                  <a:srgbClr val="0000CC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等线" panose="02010600030101010101" pitchFamily="2" charset="-122"/>
                  <a:cs typeface="Segoe UI Black" panose="020B0A02040204020203" pitchFamily="34" charset="0"/>
                </a:endParaRPr>
              </a:p>
            </p:txBody>
          </p:sp>
        </p:grpSp>
        <p:grpSp>
          <p:nvGrpSpPr>
            <p:cNvPr id="1880" name="Group 89">
              <a:extLst>
                <a:ext uri="{FF2B5EF4-FFF2-40B4-BE49-F238E27FC236}">
                  <a16:creationId xmlns:a16="http://schemas.microsoft.com/office/drawing/2014/main" id="{81C37BAD-4B3B-E80D-1FFA-2D0B8F37391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56606" y="2482432"/>
              <a:ext cx="1905000" cy="2667000"/>
              <a:chOff x="0" y="0"/>
              <a:chExt cx="1200" cy="1680"/>
            </a:xfrm>
          </p:grpSpPr>
          <p:sp>
            <p:nvSpPr>
              <p:cNvPr id="1910" name="Line 214">
                <a:extLst>
                  <a:ext uri="{FF2B5EF4-FFF2-40B4-BE49-F238E27FC236}">
                    <a16:creationId xmlns:a16="http://schemas.microsoft.com/office/drawing/2014/main" id="{A8226F06-B09C-7A65-F6B5-19DE67BB1D2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72" y="0"/>
                <a:ext cx="0" cy="48"/>
              </a:xfrm>
              <a:prstGeom prst="line">
                <a:avLst/>
              </a:prstGeom>
              <a:noFill/>
              <a:ln w="19050" cap="sq">
                <a:solidFill>
                  <a:srgbClr val="0000CC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911" name="Line 215">
                <a:extLst>
                  <a:ext uri="{FF2B5EF4-FFF2-40B4-BE49-F238E27FC236}">
                    <a16:creationId xmlns:a16="http://schemas.microsoft.com/office/drawing/2014/main" id="{3A550583-71DC-B920-731E-D98DEEFF483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0" y="48"/>
                <a:ext cx="672" cy="0"/>
              </a:xfrm>
              <a:prstGeom prst="line">
                <a:avLst/>
              </a:prstGeom>
              <a:noFill/>
              <a:ln w="19050" cap="sq">
                <a:solidFill>
                  <a:srgbClr val="0000CC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912" name="Line 216">
                <a:extLst>
                  <a:ext uri="{FF2B5EF4-FFF2-40B4-BE49-F238E27FC236}">
                    <a16:creationId xmlns:a16="http://schemas.microsoft.com/office/drawing/2014/main" id="{87E974BF-7A7C-1EEC-26D7-1BADD43FD6A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0" y="48"/>
                <a:ext cx="0" cy="1632"/>
              </a:xfrm>
              <a:prstGeom prst="line">
                <a:avLst/>
              </a:prstGeom>
              <a:noFill/>
              <a:ln w="19050" cap="sq">
                <a:solidFill>
                  <a:srgbClr val="0000CC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913" name="Line 217">
                <a:extLst>
                  <a:ext uri="{FF2B5EF4-FFF2-40B4-BE49-F238E27FC236}">
                    <a16:creationId xmlns:a16="http://schemas.microsoft.com/office/drawing/2014/main" id="{FC6D02A3-E770-C1EA-8D12-3B62E2A4F1F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92" y="96"/>
                <a:ext cx="0" cy="240"/>
              </a:xfrm>
              <a:prstGeom prst="line">
                <a:avLst/>
              </a:prstGeom>
              <a:noFill/>
              <a:ln w="19050" cap="sq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914" name="Line 218">
                <a:extLst>
                  <a:ext uri="{FF2B5EF4-FFF2-40B4-BE49-F238E27FC236}">
                    <a16:creationId xmlns:a16="http://schemas.microsoft.com/office/drawing/2014/main" id="{B4CB0773-2642-8B67-1E3E-90BE9AADFE4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2" y="96"/>
                <a:ext cx="528" cy="0"/>
              </a:xfrm>
              <a:prstGeom prst="line">
                <a:avLst/>
              </a:prstGeom>
              <a:noFill/>
              <a:ln w="19050" cap="sq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915" name="Line 219">
                <a:extLst>
                  <a:ext uri="{FF2B5EF4-FFF2-40B4-BE49-F238E27FC236}">
                    <a16:creationId xmlns:a16="http://schemas.microsoft.com/office/drawing/2014/main" id="{3A9B158E-B196-FDF8-5467-8B26AA6AD32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20" y="0"/>
                <a:ext cx="0" cy="96"/>
              </a:xfrm>
              <a:prstGeom prst="line">
                <a:avLst/>
              </a:prstGeom>
              <a:noFill/>
              <a:ln w="19050" cap="sq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916" name="Line 220">
                <a:extLst>
                  <a:ext uri="{FF2B5EF4-FFF2-40B4-BE49-F238E27FC236}">
                    <a16:creationId xmlns:a16="http://schemas.microsoft.com/office/drawing/2014/main" id="{14FCFCB1-967E-E553-7C5B-DE452F17E55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28" y="192"/>
                <a:ext cx="0" cy="144"/>
              </a:xfrm>
              <a:prstGeom prst="line">
                <a:avLst/>
              </a:prstGeom>
              <a:noFill/>
              <a:ln w="19050" cap="sq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917" name="Line 221">
                <a:extLst>
                  <a:ext uri="{FF2B5EF4-FFF2-40B4-BE49-F238E27FC236}">
                    <a16:creationId xmlns:a16="http://schemas.microsoft.com/office/drawing/2014/main" id="{9609243B-A630-5F8E-56A5-E4FF6D9B126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28" y="192"/>
                <a:ext cx="240" cy="0"/>
              </a:xfrm>
              <a:prstGeom prst="line">
                <a:avLst/>
              </a:prstGeom>
              <a:noFill/>
              <a:ln w="19050" cap="sq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918" name="Line 222">
                <a:extLst>
                  <a:ext uri="{FF2B5EF4-FFF2-40B4-BE49-F238E27FC236}">
                    <a16:creationId xmlns:a16="http://schemas.microsoft.com/office/drawing/2014/main" id="{CD5A43A2-8345-FAA1-5656-4650E1A6EBC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68" y="0"/>
                <a:ext cx="0" cy="192"/>
              </a:xfrm>
              <a:prstGeom prst="line">
                <a:avLst/>
              </a:prstGeom>
              <a:noFill/>
              <a:ln w="19050" cap="sq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919" name="Line 223">
                <a:extLst>
                  <a:ext uri="{FF2B5EF4-FFF2-40B4-BE49-F238E27FC236}">
                    <a16:creationId xmlns:a16="http://schemas.microsoft.com/office/drawing/2014/main" id="{7861DA22-F621-EBCF-ABB3-2462AE9530D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64" y="192"/>
                <a:ext cx="0" cy="144"/>
              </a:xfrm>
              <a:prstGeom prst="line">
                <a:avLst/>
              </a:prstGeom>
              <a:noFill/>
              <a:ln w="19050" cap="sq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920" name="Line 224">
                <a:extLst>
                  <a:ext uri="{FF2B5EF4-FFF2-40B4-BE49-F238E27FC236}">
                    <a16:creationId xmlns:a16="http://schemas.microsoft.com/office/drawing/2014/main" id="{BA41AC38-0AA3-1A50-1E6B-20015AD14F1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16" y="192"/>
                <a:ext cx="48" cy="0"/>
              </a:xfrm>
              <a:prstGeom prst="line">
                <a:avLst/>
              </a:prstGeom>
              <a:noFill/>
              <a:ln w="19050" cap="sq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921" name="Line 225">
                <a:extLst>
                  <a:ext uri="{FF2B5EF4-FFF2-40B4-BE49-F238E27FC236}">
                    <a16:creationId xmlns:a16="http://schemas.microsoft.com/office/drawing/2014/main" id="{50B571CB-0FA7-0B8B-D276-F169A962D4F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16" y="0"/>
                <a:ext cx="0" cy="192"/>
              </a:xfrm>
              <a:prstGeom prst="line">
                <a:avLst/>
              </a:prstGeom>
              <a:noFill/>
              <a:ln w="19050" cap="sq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922" name="Line 226">
                <a:extLst>
                  <a:ext uri="{FF2B5EF4-FFF2-40B4-BE49-F238E27FC236}">
                    <a16:creationId xmlns:a16="http://schemas.microsoft.com/office/drawing/2014/main" id="{E8304EB5-3C71-541A-D530-60483112A53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00" y="96"/>
                <a:ext cx="0" cy="240"/>
              </a:xfrm>
              <a:prstGeom prst="line">
                <a:avLst/>
              </a:prstGeom>
              <a:noFill/>
              <a:ln w="19050" cap="sq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923" name="Line 227">
                <a:extLst>
                  <a:ext uri="{FF2B5EF4-FFF2-40B4-BE49-F238E27FC236}">
                    <a16:creationId xmlns:a16="http://schemas.microsoft.com/office/drawing/2014/main" id="{F5CE9F2A-AF0D-B9F0-9811-0EB7B711D3F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64" y="96"/>
                <a:ext cx="336" cy="0"/>
              </a:xfrm>
              <a:prstGeom prst="line">
                <a:avLst/>
              </a:prstGeom>
              <a:noFill/>
              <a:ln w="19050" cap="sq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924" name="Line 228">
                <a:extLst>
                  <a:ext uri="{FF2B5EF4-FFF2-40B4-BE49-F238E27FC236}">
                    <a16:creationId xmlns:a16="http://schemas.microsoft.com/office/drawing/2014/main" id="{D519BAA5-C9B1-8D71-B247-D25DE8EA586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64" y="0"/>
                <a:ext cx="0" cy="96"/>
              </a:xfrm>
              <a:prstGeom prst="line">
                <a:avLst/>
              </a:prstGeom>
              <a:noFill/>
              <a:ln w="19050" cap="sq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</p:grpSp>
        <p:grpSp>
          <p:nvGrpSpPr>
            <p:cNvPr id="1881" name="Group 105">
              <a:extLst>
                <a:ext uri="{FF2B5EF4-FFF2-40B4-BE49-F238E27FC236}">
                  <a16:creationId xmlns:a16="http://schemas.microsoft.com/office/drawing/2014/main" id="{EC9F23B5-F255-7189-664C-570033C3486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151957" y="1260057"/>
              <a:ext cx="646113" cy="917576"/>
              <a:chOff x="-204" y="-146"/>
              <a:chExt cx="407" cy="578"/>
            </a:xfrm>
          </p:grpSpPr>
          <p:sp>
            <p:nvSpPr>
              <p:cNvPr id="1908" name="Line 230">
                <a:extLst>
                  <a:ext uri="{FF2B5EF4-FFF2-40B4-BE49-F238E27FC236}">
                    <a16:creationId xmlns:a16="http://schemas.microsoft.com/office/drawing/2014/main" id="{0107EA4C-893D-969F-C223-3692A6ADDA3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0" y="96"/>
                <a:ext cx="0" cy="33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909" name="Rectangle 231">
                <a:extLst>
                  <a:ext uri="{FF2B5EF4-FFF2-40B4-BE49-F238E27FC236}">
                    <a16:creationId xmlns:a16="http://schemas.microsoft.com/office/drawing/2014/main" id="{388C5DB9-211A-E392-2EB9-46F0452641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204" y="-146"/>
                <a:ext cx="407" cy="2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marL="469900" indent="-4699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marL="469900" marR="0" lvl="0" indent="-469900" algn="ctr" defTabSz="914400" rtl="0" eaLnBrk="1" fontAlgn="auto" latinLnBrk="0" hangingPunct="1">
                  <a:lnSpc>
                    <a:spcPct val="12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ED7D31"/>
                  </a:buClr>
                  <a:buSzTx/>
                  <a:buFont typeface="Wingdings" panose="05000000000000000000" pitchFamily="2" charset="2"/>
                  <a:buNone/>
                  <a:tabLst/>
                  <a:defRPr/>
                </a:pPr>
                <a:r>
                  <a:rPr kumimoji="0" lang="en-US" altLang="zh-CN" sz="7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8000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微软雅黑" panose="020B0503020204020204" pitchFamily="34" charset="-122"/>
                    <a:cs typeface="+mn-cs"/>
                  </a:rPr>
                  <a:t>C</a:t>
                </a:r>
                <a:r>
                  <a:rPr kumimoji="0" lang="en-US" altLang="zh-CN" sz="700" b="0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008000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微软雅黑" panose="020B0503020204020204" pitchFamily="34" charset="-122"/>
                    <a:cs typeface="+mn-cs"/>
                  </a:rPr>
                  <a:t>4</a:t>
                </a:r>
                <a:r>
                  <a:rPr kumimoji="0" lang="en-US" altLang="zh-CN" sz="600" b="0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008000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微软雅黑" panose="020B0503020204020204" pitchFamily="34" charset="-122"/>
                    <a:cs typeface="+mn-cs"/>
                  </a:rPr>
                  <a:t> </a:t>
                </a:r>
              </a:p>
            </p:txBody>
          </p:sp>
        </p:grpSp>
        <p:grpSp>
          <p:nvGrpSpPr>
            <p:cNvPr id="1882" name="Group 108">
              <a:extLst>
                <a:ext uri="{FF2B5EF4-FFF2-40B4-BE49-F238E27FC236}">
                  <a16:creationId xmlns:a16="http://schemas.microsoft.com/office/drawing/2014/main" id="{F76A195A-0517-A2DE-C527-661A9D70B8F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088706" y="1247357"/>
              <a:ext cx="646113" cy="930276"/>
              <a:chOff x="-184" y="-154"/>
              <a:chExt cx="407" cy="586"/>
            </a:xfrm>
          </p:grpSpPr>
          <p:sp>
            <p:nvSpPr>
              <p:cNvPr id="1906" name="Rectangle 182">
                <a:extLst>
                  <a:ext uri="{FF2B5EF4-FFF2-40B4-BE49-F238E27FC236}">
                    <a16:creationId xmlns:a16="http://schemas.microsoft.com/office/drawing/2014/main" id="{BF114207-CB46-9313-8AAC-D9335CA3CA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184" y="-154"/>
                <a:ext cx="407" cy="1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marL="469900" indent="-4699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marL="469900" marR="0" lvl="0" indent="-469900" algn="ctr" defTabSz="914400" rtl="0" eaLnBrk="1" fontAlgn="auto" latinLnBrk="0" hangingPunct="1">
                  <a:lnSpc>
                    <a:spcPct val="12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ED7D31"/>
                  </a:buClr>
                  <a:buSzTx/>
                  <a:buFont typeface="Wingdings" panose="05000000000000000000" pitchFamily="2" charset="2"/>
                  <a:buNone/>
                  <a:tabLst/>
                  <a:defRPr/>
                </a:pPr>
                <a:r>
                  <a:rPr kumimoji="0" lang="en-US" altLang="zh-CN" sz="7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8000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微软雅黑" panose="020B0503020204020204" pitchFamily="34" charset="-122"/>
                    <a:cs typeface="+mn-cs"/>
                  </a:rPr>
                  <a:t>C</a:t>
                </a:r>
                <a:r>
                  <a:rPr kumimoji="0" lang="en-US" altLang="zh-CN" sz="700" b="0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008000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微软雅黑" panose="020B0503020204020204" pitchFamily="34" charset="-122"/>
                    <a:cs typeface="+mn-cs"/>
                  </a:rPr>
                  <a:t>3</a:t>
                </a:r>
                <a:endParaRPr kumimoji="0" lang="en-US" altLang="zh-CN" sz="6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8000"/>
                  </a:solidFill>
                  <a:effectLst/>
                  <a:uLnTx/>
                  <a:uFillTx/>
                  <a:latin typeface="Verdana" panose="020B060403050404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1907" name="Line 233">
                <a:extLst>
                  <a:ext uri="{FF2B5EF4-FFF2-40B4-BE49-F238E27FC236}">
                    <a16:creationId xmlns:a16="http://schemas.microsoft.com/office/drawing/2014/main" id="{5339013E-36C3-9E90-E787-3AB3BFE3B25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0" y="96"/>
                <a:ext cx="0" cy="33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</p:grpSp>
        <p:grpSp>
          <p:nvGrpSpPr>
            <p:cNvPr id="1883" name="Group 111">
              <a:extLst>
                <a:ext uri="{FF2B5EF4-FFF2-40B4-BE49-F238E27FC236}">
                  <a16:creationId xmlns:a16="http://schemas.microsoft.com/office/drawing/2014/main" id="{B09EF9DA-A1A7-ED5D-CD0E-14FFBE73CAF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898456" y="1231482"/>
              <a:ext cx="646113" cy="946151"/>
              <a:chOff x="-196" y="-164"/>
              <a:chExt cx="407" cy="596"/>
            </a:xfrm>
          </p:grpSpPr>
          <p:sp>
            <p:nvSpPr>
              <p:cNvPr id="1904" name="Rectangle 54">
                <a:extLst>
                  <a:ext uri="{FF2B5EF4-FFF2-40B4-BE49-F238E27FC236}">
                    <a16:creationId xmlns:a16="http://schemas.microsoft.com/office/drawing/2014/main" id="{8EE242D5-FDC4-51E1-7ED8-F1EECC5AF6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196" y="-164"/>
                <a:ext cx="407" cy="1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marL="469900" indent="-4699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marL="469900" marR="0" lvl="0" indent="-469900" algn="ctr" defTabSz="914400" rtl="0" eaLnBrk="1" fontAlgn="auto" latinLnBrk="0" hangingPunct="1">
                  <a:lnSpc>
                    <a:spcPct val="12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ED7D31"/>
                  </a:buClr>
                  <a:buSzTx/>
                  <a:buFont typeface="Wingdings" panose="05000000000000000000" pitchFamily="2" charset="2"/>
                  <a:buNone/>
                  <a:tabLst/>
                  <a:defRPr/>
                </a:pPr>
                <a:r>
                  <a:rPr kumimoji="0" lang="en-US" altLang="zh-CN" sz="7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8000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微软雅黑" panose="020B0503020204020204" pitchFamily="34" charset="-122"/>
                    <a:cs typeface="+mn-cs"/>
                  </a:rPr>
                  <a:t>C</a:t>
                </a:r>
                <a:r>
                  <a:rPr kumimoji="0" lang="en-US" altLang="zh-CN" sz="700" b="0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008000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微软雅黑" panose="020B0503020204020204" pitchFamily="34" charset="-122"/>
                    <a:cs typeface="+mn-cs"/>
                  </a:rPr>
                  <a:t>2</a:t>
                </a:r>
                <a:r>
                  <a:rPr kumimoji="0" lang="en-US" altLang="zh-CN" sz="600" b="0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008000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微软雅黑" panose="020B0503020204020204" pitchFamily="34" charset="-122"/>
                    <a:cs typeface="+mn-cs"/>
                  </a:rPr>
                  <a:t> </a:t>
                </a:r>
              </a:p>
            </p:txBody>
          </p:sp>
          <p:sp>
            <p:nvSpPr>
              <p:cNvPr id="1905" name="Line 235">
                <a:extLst>
                  <a:ext uri="{FF2B5EF4-FFF2-40B4-BE49-F238E27FC236}">
                    <a16:creationId xmlns:a16="http://schemas.microsoft.com/office/drawing/2014/main" id="{FB414B4F-7211-8409-C0A1-E57B3C7C4CE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0" y="96"/>
                <a:ext cx="0" cy="33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</p:grpSp>
        <p:grpSp>
          <p:nvGrpSpPr>
            <p:cNvPr id="1884" name="Group 114">
              <a:extLst>
                <a:ext uri="{FF2B5EF4-FFF2-40B4-BE49-F238E27FC236}">
                  <a16:creationId xmlns:a16="http://schemas.microsoft.com/office/drawing/2014/main" id="{549AC487-0481-6C2F-D861-7432D6FBCA9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638357" y="1233070"/>
              <a:ext cx="646112" cy="944563"/>
              <a:chOff x="-175" y="-163"/>
              <a:chExt cx="407" cy="595"/>
            </a:xfrm>
          </p:grpSpPr>
          <p:sp>
            <p:nvSpPr>
              <p:cNvPr id="1902" name="Rectangle 18">
                <a:extLst>
                  <a:ext uri="{FF2B5EF4-FFF2-40B4-BE49-F238E27FC236}">
                    <a16:creationId xmlns:a16="http://schemas.microsoft.com/office/drawing/2014/main" id="{1E88AA05-4A75-F942-734D-68CBEE1516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175" y="-163"/>
                <a:ext cx="407" cy="1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marL="469900" indent="-4699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marL="469900" marR="0" lvl="0" indent="-469900" algn="ctr" defTabSz="914400" rtl="0" eaLnBrk="1" fontAlgn="auto" latinLnBrk="0" hangingPunct="1">
                  <a:lnSpc>
                    <a:spcPct val="12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ED7D31"/>
                  </a:buClr>
                  <a:buSzTx/>
                  <a:buFont typeface="Wingdings" panose="05000000000000000000" pitchFamily="2" charset="2"/>
                  <a:buNone/>
                  <a:tabLst/>
                  <a:defRPr/>
                </a:pPr>
                <a:r>
                  <a:rPr kumimoji="0" lang="en-US" altLang="zh-CN" sz="7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8000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微软雅黑" panose="020B0503020204020204" pitchFamily="34" charset="-122"/>
                    <a:cs typeface="+mn-cs"/>
                  </a:rPr>
                  <a:t>C</a:t>
                </a:r>
                <a:r>
                  <a:rPr kumimoji="0" lang="en-US" altLang="zh-CN" sz="700" b="0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008000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微软雅黑" panose="020B0503020204020204" pitchFamily="34" charset="-122"/>
                    <a:cs typeface="+mn-cs"/>
                  </a:rPr>
                  <a:t>1</a:t>
                </a:r>
                <a:r>
                  <a:rPr kumimoji="0" lang="en-US" altLang="zh-CN" sz="600" b="0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008000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微软雅黑" panose="020B0503020204020204" pitchFamily="34" charset="-122"/>
                    <a:cs typeface="+mn-cs"/>
                  </a:rPr>
                  <a:t> </a:t>
                </a:r>
              </a:p>
            </p:txBody>
          </p:sp>
          <p:sp>
            <p:nvSpPr>
              <p:cNvPr id="1903" name="Line 236">
                <a:extLst>
                  <a:ext uri="{FF2B5EF4-FFF2-40B4-BE49-F238E27FC236}">
                    <a16:creationId xmlns:a16="http://schemas.microsoft.com/office/drawing/2014/main" id="{068BD0F7-B81F-D110-E985-9EB7731DBA6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" y="96"/>
                <a:ext cx="0" cy="33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1885" name="Rectangle 102">
              <a:extLst>
                <a:ext uri="{FF2B5EF4-FFF2-40B4-BE49-F238E27FC236}">
                  <a16:creationId xmlns:a16="http://schemas.microsoft.com/office/drawing/2014/main" id="{B29015FA-1B23-E922-6D97-778F48357C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33606" y="2177632"/>
              <a:ext cx="457200" cy="304800"/>
            </a:xfrm>
            <a:prstGeom prst="rect">
              <a:avLst/>
            </a:prstGeom>
            <a:solidFill>
              <a:srgbClr val="99FFCC"/>
            </a:solidFill>
            <a:ln w="19050" cap="sq">
              <a:solidFill>
                <a:schemeClr val="accent2"/>
              </a:solidFill>
              <a:miter lim="800000"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 anchor="ctr" anchorCtr="1"/>
            <a:lstStyle>
              <a:lvl1pPr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1pPr>
              <a:lvl2pPr marL="742950" indent="-285750"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2pPr>
              <a:lvl3pPr marL="1143000" indent="-228600"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3pPr>
              <a:lvl4pPr marL="1600200" indent="-228600"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4pPr>
              <a:lvl5pPr marL="2057400" indent="-228600"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ED7D31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zh-CN" sz="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≥1</a:t>
              </a:r>
            </a:p>
          </p:txBody>
        </p:sp>
        <p:sp>
          <p:nvSpPr>
            <p:cNvPr id="1886" name="Rectangle 103">
              <a:extLst>
                <a:ext uri="{FF2B5EF4-FFF2-40B4-BE49-F238E27FC236}">
                  <a16:creationId xmlns:a16="http://schemas.microsoft.com/office/drawing/2014/main" id="{2291A1FD-26C0-A336-5DF4-45E540AB28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81006" y="2177632"/>
              <a:ext cx="457200" cy="304800"/>
            </a:xfrm>
            <a:prstGeom prst="rect">
              <a:avLst/>
            </a:prstGeom>
            <a:solidFill>
              <a:srgbClr val="99FFCC"/>
            </a:solidFill>
            <a:ln w="19050" cap="sq">
              <a:solidFill>
                <a:schemeClr val="accent2"/>
              </a:solidFill>
              <a:miter lim="800000"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 anchor="ctr" anchorCtr="1"/>
            <a:lstStyle>
              <a:lvl1pPr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1pPr>
              <a:lvl2pPr marL="742950" indent="-285750"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2pPr>
              <a:lvl3pPr marL="1143000" indent="-228600"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3pPr>
              <a:lvl4pPr marL="1600200" indent="-228600"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4pPr>
              <a:lvl5pPr marL="2057400" indent="-228600"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ED7D31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zh-CN" sz="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≥1</a:t>
              </a:r>
            </a:p>
          </p:txBody>
        </p:sp>
        <p:grpSp>
          <p:nvGrpSpPr>
            <p:cNvPr id="1887" name="Group 119">
              <a:extLst>
                <a:ext uri="{FF2B5EF4-FFF2-40B4-BE49-F238E27FC236}">
                  <a16:creationId xmlns:a16="http://schemas.microsoft.com/office/drawing/2014/main" id="{AF63246B-6065-2307-93CB-7502394672F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618806" y="2177632"/>
              <a:ext cx="1524000" cy="1143000"/>
              <a:chOff x="0" y="0"/>
              <a:chExt cx="960" cy="720"/>
            </a:xfrm>
          </p:grpSpPr>
          <p:sp>
            <p:nvSpPr>
              <p:cNvPr id="1898" name="Rectangle 91">
                <a:extLst>
                  <a:ext uri="{FF2B5EF4-FFF2-40B4-BE49-F238E27FC236}">
                    <a16:creationId xmlns:a16="http://schemas.microsoft.com/office/drawing/2014/main" id="{48446B9A-136B-0243-4201-1D405D3CE1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" y="528"/>
                <a:ext cx="288" cy="192"/>
              </a:xfrm>
              <a:prstGeom prst="rect">
                <a:avLst/>
              </a:prstGeom>
              <a:solidFill>
                <a:srgbClr val="FFCC00"/>
              </a:solidFill>
              <a:ln w="19050" cap="sq">
                <a:solidFill>
                  <a:schemeClr val="accent2"/>
                </a:solidFill>
                <a:miter lim="800000"/>
                <a:headEnd/>
                <a:tailEnd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wrap="none" anchor="ctr"/>
              <a:lstStyle>
                <a:lvl1pPr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2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ED7D31"/>
                  </a:buClr>
                  <a:buSzTx/>
                  <a:buFont typeface="Wingdings" panose="05000000000000000000" pitchFamily="2" charset="2"/>
                  <a:buNone/>
                  <a:tabLst/>
                  <a:defRPr/>
                </a:pPr>
                <a:r>
                  <a:rPr kumimoji="0" lang="en-US" altLang="zh-CN" sz="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&amp;</a:t>
                </a:r>
              </a:p>
            </p:txBody>
          </p:sp>
          <p:sp>
            <p:nvSpPr>
              <p:cNvPr id="1899" name="Rectangle 92">
                <a:extLst>
                  <a:ext uri="{FF2B5EF4-FFF2-40B4-BE49-F238E27FC236}">
                    <a16:creationId xmlns:a16="http://schemas.microsoft.com/office/drawing/2014/main" id="{AD790E74-C90F-65DC-7D16-70D5C5680B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6" y="528"/>
                <a:ext cx="288" cy="192"/>
              </a:xfrm>
              <a:prstGeom prst="rect">
                <a:avLst/>
              </a:prstGeom>
              <a:solidFill>
                <a:srgbClr val="FFCC00"/>
              </a:solidFill>
              <a:ln w="19050" cap="sq">
                <a:solidFill>
                  <a:schemeClr val="accent2"/>
                </a:solidFill>
                <a:miter lim="800000"/>
                <a:headEnd/>
                <a:tailEnd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wrap="none" anchor="ctr"/>
              <a:lstStyle>
                <a:lvl1pPr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2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ED7D31"/>
                  </a:buClr>
                  <a:buSzTx/>
                  <a:buFont typeface="Wingdings" panose="05000000000000000000" pitchFamily="2" charset="2"/>
                  <a:buNone/>
                  <a:tabLst/>
                  <a:defRPr/>
                </a:pPr>
                <a:r>
                  <a:rPr kumimoji="0" lang="en-US" altLang="zh-CN" sz="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&amp;</a:t>
                </a:r>
              </a:p>
            </p:txBody>
          </p:sp>
          <p:sp>
            <p:nvSpPr>
              <p:cNvPr id="1900" name="Rectangle 93">
                <a:extLst>
                  <a:ext uri="{FF2B5EF4-FFF2-40B4-BE49-F238E27FC236}">
                    <a16:creationId xmlns:a16="http://schemas.microsoft.com/office/drawing/2014/main" id="{924EE7EF-DDF2-1CA7-0560-B4EADDD935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528"/>
                <a:ext cx="288" cy="192"/>
              </a:xfrm>
              <a:prstGeom prst="rect">
                <a:avLst/>
              </a:prstGeom>
              <a:solidFill>
                <a:srgbClr val="FFCC00"/>
              </a:solidFill>
              <a:ln w="19050" cap="sq">
                <a:solidFill>
                  <a:schemeClr val="accent2"/>
                </a:solidFill>
                <a:miter lim="800000"/>
                <a:headEnd/>
                <a:tailEnd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wrap="none" anchor="ctr"/>
              <a:lstStyle>
                <a:lvl1pPr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2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ED7D31"/>
                  </a:buClr>
                  <a:buSzTx/>
                  <a:buFont typeface="Wingdings" panose="05000000000000000000" pitchFamily="2" charset="2"/>
                  <a:buNone/>
                  <a:tabLst/>
                  <a:defRPr/>
                </a:pPr>
                <a:r>
                  <a:rPr kumimoji="0" lang="en-US" altLang="zh-CN" sz="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&amp;</a:t>
                </a:r>
              </a:p>
            </p:txBody>
          </p:sp>
          <p:sp>
            <p:nvSpPr>
              <p:cNvPr id="1901" name="Rectangle 126">
                <a:extLst>
                  <a:ext uri="{FF2B5EF4-FFF2-40B4-BE49-F238E27FC236}">
                    <a16:creationId xmlns:a16="http://schemas.microsoft.com/office/drawing/2014/main" id="{D231497C-9536-133E-8C9D-4AD3181A18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6" y="0"/>
                <a:ext cx="288" cy="192"/>
              </a:xfrm>
              <a:prstGeom prst="rect">
                <a:avLst/>
              </a:prstGeom>
              <a:solidFill>
                <a:srgbClr val="99FFCC"/>
              </a:solidFill>
              <a:ln w="19050" cap="sq">
                <a:solidFill>
                  <a:schemeClr val="accent2"/>
                </a:solidFill>
                <a:miter lim="800000"/>
                <a:headEnd/>
                <a:tailEnd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wrap="none" anchor="ctr" anchorCtr="1"/>
              <a:lstStyle>
                <a:lvl1pPr algn="ctr">
                  <a:lnSpc>
                    <a:spcPct val="80000"/>
                  </a:lnSpc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1pPr>
                <a:lvl2pPr marL="742950" indent="-285750" algn="ctr">
                  <a:lnSpc>
                    <a:spcPct val="80000"/>
                  </a:lnSpc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2pPr>
                <a:lvl3pPr marL="1143000" indent="-228600" algn="ctr">
                  <a:lnSpc>
                    <a:spcPct val="80000"/>
                  </a:lnSpc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3pPr>
                <a:lvl4pPr marL="1600200" indent="-228600" algn="ctr">
                  <a:lnSpc>
                    <a:spcPct val="80000"/>
                  </a:lnSpc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4pPr>
                <a:lvl5pPr marL="2057400" indent="-228600" algn="ctr">
                  <a:lnSpc>
                    <a:spcPct val="80000"/>
                  </a:lnSpc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2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ED7D31"/>
                  </a:buClr>
                  <a:buSzTx/>
                  <a:buFont typeface="Wingdings" panose="05000000000000000000" pitchFamily="2" charset="2"/>
                  <a:buNone/>
                  <a:tabLst/>
                  <a:defRPr/>
                </a:pPr>
                <a:r>
                  <a:rPr kumimoji="0" lang="en-US" altLang="zh-CN" sz="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≥1</a:t>
                </a:r>
              </a:p>
            </p:txBody>
          </p:sp>
        </p:grpSp>
        <p:grpSp>
          <p:nvGrpSpPr>
            <p:cNvPr id="1888" name="Group 124">
              <a:extLst>
                <a:ext uri="{FF2B5EF4-FFF2-40B4-BE49-F238E27FC236}">
                  <a16:creationId xmlns:a16="http://schemas.microsoft.com/office/drawing/2014/main" id="{200BB8C9-5ED8-1F50-CB78-78AD2929A6E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332806" y="2177632"/>
              <a:ext cx="2057400" cy="1143000"/>
              <a:chOff x="0" y="0"/>
              <a:chExt cx="1296" cy="720"/>
            </a:xfrm>
          </p:grpSpPr>
          <p:sp>
            <p:nvSpPr>
              <p:cNvPr id="1893" name="Rectangle 95">
                <a:extLst>
                  <a:ext uri="{FF2B5EF4-FFF2-40B4-BE49-F238E27FC236}">
                    <a16:creationId xmlns:a16="http://schemas.microsoft.com/office/drawing/2014/main" id="{CA599EE6-75DD-A4C2-A50B-B658745FF5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528"/>
                <a:ext cx="288" cy="192"/>
              </a:xfrm>
              <a:prstGeom prst="rect">
                <a:avLst/>
              </a:prstGeom>
              <a:solidFill>
                <a:srgbClr val="FFCC00"/>
              </a:solidFill>
              <a:ln w="19050" cap="sq">
                <a:solidFill>
                  <a:schemeClr val="accent2"/>
                </a:solidFill>
                <a:miter lim="800000"/>
                <a:headEnd/>
                <a:tailEnd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wrap="none" anchor="ctr"/>
              <a:lstStyle>
                <a:lvl1pPr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2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ED7D31"/>
                  </a:buClr>
                  <a:buSzTx/>
                  <a:buFont typeface="Wingdings" panose="05000000000000000000" pitchFamily="2" charset="2"/>
                  <a:buNone/>
                  <a:tabLst/>
                  <a:defRPr/>
                </a:pPr>
                <a:r>
                  <a:rPr kumimoji="0" lang="en-US" altLang="zh-CN" sz="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&amp;</a:t>
                </a:r>
              </a:p>
            </p:txBody>
          </p:sp>
          <p:sp>
            <p:nvSpPr>
              <p:cNvPr id="1894" name="Rectangle 96">
                <a:extLst>
                  <a:ext uri="{FF2B5EF4-FFF2-40B4-BE49-F238E27FC236}">
                    <a16:creationId xmlns:a16="http://schemas.microsoft.com/office/drawing/2014/main" id="{CBFFCF8D-D42B-E5D2-C332-3C45505F05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" y="528"/>
                <a:ext cx="288" cy="192"/>
              </a:xfrm>
              <a:prstGeom prst="rect">
                <a:avLst/>
              </a:prstGeom>
              <a:solidFill>
                <a:srgbClr val="FFCC00"/>
              </a:solidFill>
              <a:ln w="19050" cap="sq">
                <a:solidFill>
                  <a:schemeClr val="accent2"/>
                </a:solidFill>
                <a:miter lim="800000"/>
                <a:headEnd/>
                <a:tailEnd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wrap="none" anchor="ctr"/>
              <a:lstStyle>
                <a:lvl1pPr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2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ED7D31"/>
                  </a:buClr>
                  <a:buSzTx/>
                  <a:buFont typeface="Wingdings" panose="05000000000000000000" pitchFamily="2" charset="2"/>
                  <a:buNone/>
                  <a:tabLst/>
                  <a:defRPr/>
                </a:pPr>
                <a:r>
                  <a:rPr kumimoji="0" lang="en-US" altLang="zh-CN" sz="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&amp;</a:t>
                </a:r>
              </a:p>
            </p:txBody>
          </p:sp>
          <p:sp>
            <p:nvSpPr>
              <p:cNvPr id="1895" name="Rectangle 97">
                <a:extLst>
                  <a:ext uri="{FF2B5EF4-FFF2-40B4-BE49-F238E27FC236}">
                    <a16:creationId xmlns:a16="http://schemas.microsoft.com/office/drawing/2014/main" id="{9B7F1040-C8B2-74AA-9731-C6E8BB810F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6" y="528"/>
                <a:ext cx="288" cy="192"/>
              </a:xfrm>
              <a:prstGeom prst="rect">
                <a:avLst/>
              </a:prstGeom>
              <a:solidFill>
                <a:srgbClr val="FFCC00"/>
              </a:solidFill>
              <a:ln w="19050" cap="sq">
                <a:solidFill>
                  <a:schemeClr val="accent2"/>
                </a:solidFill>
                <a:miter lim="800000"/>
                <a:headEnd/>
                <a:tailEnd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wrap="none" anchor="ctr"/>
              <a:lstStyle>
                <a:lvl1pPr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2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ED7D31"/>
                  </a:buClr>
                  <a:buSzTx/>
                  <a:buFont typeface="Wingdings" panose="05000000000000000000" pitchFamily="2" charset="2"/>
                  <a:buNone/>
                  <a:tabLst/>
                  <a:defRPr/>
                </a:pPr>
                <a:r>
                  <a:rPr kumimoji="0" lang="en-US" altLang="zh-CN" sz="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&amp;</a:t>
                </a:r>
              </a:p>
            </p:txBody>
          </p:sp>
          <p:sp>
            <p:nvSpPr>
              <p:cNvPr id="1896" name="Rectangle 101">
                <a:extLst>
                  <a:ext uri="{FF2B5EF4-FFF2-40B4-BE49-F238E27FC236}">
                    <a16:creationId xmlns:a16="http://schemas.microsoft.com/office/drawing/2014/main" id="{E7E686F4-2A6E-A04D-6542-15CB4B0262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528"/>
                <a:ext cx="288" cy="192"/>
              </a:xfrm>
              <a:prstGeom prst="rect">
                <a:avLst/>
              </a:prstGeom>
              <a:solidFill>
                <a:srgbClr val="FFCC00"/>
              </a:solidFill>
              <a:ln w="19050" cap="sq">
                <a:solidFill>
                  <a:schemeClr val="accent2"/>
                </a:solidFill>
                <a:miter lim="800000"/>
                <a:headEnd/>
                <a:tailEnd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wrap="none" anchor="ctr"/>
              <a:lstStyle>
                <a:lvl1pPr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2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ED7D31"/>
                  </a:buClr>
                  <a:buSzTx/>
                  <a:buFont typeface="Wingdings" panose="05000000000000000000" pitchFamily="2" charset="2"/>
                  <a:buNone/>
                  <a:tabLst/>
                  <a:defRPr/>
                </a:pPr>
                <a:r>
                  <a:rPr kumimoji="0" lang="en-US" altLang="zh-CN" sz="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&amp;</a:t>
                </a:r>
              </a:p>
            </p:txBody>
          </p:sp>
          <p:sp>
            <p:nvSpPr>
              <p:cNvPr id="1897" name="Rectangle 127">
                <a:extLst>
                  <a:ext uri="{FF2B5EF4-FFF2-40B4-BE49-F238E27FC236}">
                    <a16:creationId xmlns:a16="http://schemas.microsoft.com/office/drawing/2014/main" id="{6F7B62FC-4F06-0494-3D32-A8D1B411C3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0"/>
                <a:ext cx="288" cy="192"/>
              </a:xfrm>
              <a:prstGeom prst="rect">
                <a:avLst/>
              </a:prstGeom>
              <a:solidFill>
                <a:srgbClr val="99FFCC"/>
              </a:solidFill>
              <a:ln w="19050" cap="sq">
                <a:solidFill>
                  <a:schemeClr val="accent2"/>
                </a:solidFill>
                <a:miter lim="800000"/>
                <a:headEnd/>
                <a:tailEnd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wrap="none" anchor="ctr" anchorCtr="1"/>
              <a:lstStyle>
                <a:lvl1pPr algn="ctr">
                  <a:lnSpc>
                    <a:spcPct val="80000"/>
                  </a:lnSpc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1pPr>
                <a:lvl2pPr marL="742950" indent="-285750" algn="ctr">
                  <a:lnSpc>
                    <a:spcPct val="80000"/>
                  </a:lnSpc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2pPr>
                <a:lvl3pPr marL="1143000" indent="-228600" algn="ctr">
                  <a:lnSpc>
                    <a:spcPct val="80000"/>
                  </a:lnSpc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3pPr>
                <a:lvl4pPr marL="1600200" indent="-228600" algn="ctr">
                  <a:lnSpc>
                    <a:spcPct val="80000"/>
                  </a:lnSpc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4pPr>
                <a:lvl5pPr marL="2057400" indent="-228600" algn="ctr">
                  <a:lnSpc>
                    <a:spcPct val="80000"/>
                  </a:lnSpc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2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ED7D31"/>
                  </a:buClr>
                  <a:buSzTx/>
                  <a:buFont typeface="Wingdings" panose="05000000000000000000" pitchFamily="2" charset="2"/>
                  <a:buNone/>
                  <a:tabLst/>
                  <a:defRPr/>
                </a:pPr>
                <a:r>
                  <a:rPr kumimoji="0" lang="en-US" altLang="zh-CN" sz="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≥1</a:t>
                </a:r>
              </a:p>
            </p:txBody>
          </p:sp>
        </p:grpSp>
        <p:sp>
          <p:nvSpPr>
            <p:cNvPr id="1889" name="Rectangle 84">
              <a:extLst>
                <a:ext uri="{FF2B5EF4-FFF2-40B4-BE49-F238E27FC236}">
                  <a16:creationId xmlns:a16="http://schemas.microsoft.com/office/drawing/2014/main" id="{278CF950-0716-7EF7-D229-C78C7057B8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67006" y="3015832"/>
              <a:ext cx="457200" cy="304800"/>
            </a:xfrm>
            <a:prstGeom prst="rect">
              <a:avLst/>
            </a:prstGeom>
            <a:solidFill>
              <a:srgbClr val="FFCC00"/>
            </a:solidFill>
            <a:ln w="19050" cap="sq">
              <a:solidFill>
                <a:schemeClr val="accent2"/>
              </a:solidFill>
              <a:miter lim="800000"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ED7D31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zh-CN" sz="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&amp;</a:t>
              </a:r>
            </a:p>
          </p:txBody>
        </p:sp>
        <p:grpSp>
          <p:nvGrpSpPr>
            <p:cNvPr id="1890" name="Group 11">
              <a:extLst>
                <a:ext uri="{FF2B5EF4-FFF2-40B4-BE49-F238E27FC236}">
                  <a16:creationId xmlns:a16="http://schemas.microsoft.com/office/drawing/2014/main" id="{96077DEF-7E86-2F86-5EEE-3953ADD178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981006" y="3015832"/>
              <a:ext cx="990600" cy="304800"/>
              <a:chOff x="0" y="0"/>
              <a:chExt cx="624" cy="192"/>
            </a:xfrm>
          </p:grpSpPr>
          <p:sp>
            <p:nvSpPr>
              <p:cNvPr id="1891" name="Rectangle 87">
                <a:extLst>
                  <a:ext uri="{FF2B5EF4-FFF2-40B4-BE49-F238E27FC236}">
                    <a16:creationId xmlns:a16="http://schemas.microsoft.com/office/drawing/2014/main" id="{C4FA7861-206F-0632-FC6E-5F04165349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6" y="0"/>
                <a:ext cx="288" cy="192"/>
              </a:xfrm>
              <a:prstGeom prst="rect">
                <a:avLst/>
              </a:prstGeom>
              <a:solidFill>
                <a:srgbClr val="FFCC00"/>
              </a:solidFill>
              <a:ln w="19050" cap="sq">
                <a:solidFill>
                  <a:schemeClr val="accent2"/>
                </a:solidFill>
                <a:miter lim="800000"/>
                <a:headEnd/>
                <a:tailEnd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wrap="none" anchor="ctr"/>
              <a:lstStyle>
                <a:lvl1pPr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2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ED7D31"/>
                  </a:buClr>
                  <a:buSzTx/>
                  <a:buFont typeface="Wingdings" panose="05000000000000000000" pitchFamily="2" charset="2"/>
                  <a:buNone/>
                  <a:tabLst/>
                  <a:defRPr/>
                </a:pPr>
                <a:r>
                  <a:rPr kumimoji="0" lang="en-US" altLang="zh-CN" sz="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&amp;</a:t>
                </a:r>
              </a:p>
            </p:txBody>
          </p:sp>
          <p:sp>
            <p:nvSpPr>
              <p:cNvPr id="1892" name="Rectangle 88">
                <a:extLst>
                  <a:ext uri="{FF2B5EF4-FFF2-40B4-BE49-F238E27FC236}">
                    <a16:creationId xmlns:a16="http://schemas.microsoft.com/office/drawing/2014/main" id="{1C98CA3F-1D97-1F57-E5FD-0AE0D5D41A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0"/>
                <a:ext cx="288" cy="192"/>
              </a:xfrm>
              <a:prstGeom prst="rect">
                <a:avLst/>
              </a:prstGeom>
              <a:solidFill>
                <a:srgbClr val="FFCC00"/>
              </a:solidFill>
              <a:ln w="19050" cap="sq">
                <a:solidFill>
                  <a:schemeClr val="accent2"/>
                </a:solidFill>
                <a:miter lim="800000"/>
                <a:headEnd/>
                <a:tailEnd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wrap="none" anchor="ctr"/>
              <a:lstStyle>
                <a:lvl1pPr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2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ED7D31"/>
                  </a:buClr>
                  <a:buSzTx/>
                  <a:buFont typeface="Wingdings" panose="05000000000000000000" pitchFamily="2" charset="2"/>
                  <a:buNone/>
                  <a:tabLst/>
                  <a:defRPr/>
                </a:pPr>
                <a:r>
                  <a:rPr kumimoji="0" lang="en-US" altLang="zh-CN" sz="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&amp;</a:t>
                </a:r>
              </a:p>
            </p:txBody>
          </p:sp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4049531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补码加法运算部件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sp>
        <p:nvSpPr>
          <p:cNvPr id="1086" name="矩形 1085">
            <a:extLst>
              <a:ext uri="{FF2B5EF4-FFF2-40B4-BE49-F238E27FC236}">
                <a16:creationId xmlns:a16="http://schemas.microsoft.com/office/drawing/2014/main" id="{4EDDBC4F-1305-072E-49CE-963E0A95E262}"/>
              </a:ext>
            </a:extLst>
          </p:cNvPr>
          <p:cNvSpPr/>
          <p:nvPr/>
        </p:nvSpPr>
        <p:spPr>
          <a:xfrm>
            <a:off x="668766" y="1302378"/>
            <a:ext cx="4735592" cy="5810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改进后的</a:t>
            </a:r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4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位先行进位加法器</a:t>
            </a:r>
          </a:p>
        </p:txBody>
      </p:sp>
      <p:sp>
        <p:nvSpPr>
          <p:cNvPr id="2" name="内容占位符 2">
            <a:extLst>
              <a:ext uri="{FF2B5EF4-FFF2-40B4-BE49-F238E27FC236}">
                <a16:creationId xmlns:a16="http://schemas.microsoft.com/office/drawing/2014/main" id="{36D8613D-3EB2-DE52-45B3-867FAE03E991}"/>
              </a:ext>
            </a:extLst>
          </p:cNvPr>
          <p:cNvSpPr txBox="1">
            <a:spLocks/>
          </p:cNvSpPr>
          <p:nvPr/>
        </p:nvSpPr>
        <p:spPr>
          <a:xfrm>
            <a:off x="838200" y="2040173"/>
            <a:ext cx="10515599" cy="45244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zh-CN" altLang="en-US" sz="2800" dirty="0">
              <a:solidFill>
                <a:srgbClr val="B88F4D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3FA4B29-60DD-67E7-BD6D-2DB9B966ECA7}"/>
              </a:ext>
            </a:extLst>
          </p:cNvPr>
          <p:cNvSpPr txBox="1"/>
          <p:nvPr/>
        </p:nvSpPr>
        <p:spPr>
          <a:xfrm>
            <a:off x="838200" y="2053801"/>
            <a:ext cx="10210799" cy="30444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just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tx1"/>
              </a:buClr>
              <a:buSzTx/>
              <a:buFont typeface="Wingdings" pitchFamily="2" charset="2"/>
              <a:buChar char="Ø"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输入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: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P</a:t>
            </a:r>
            <a:r>
              <a:rPr kumimoji="0" lang="en-US" altLang="zh-CN" sz="2000" b="1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3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G</a:t>
            </a:r>
            <a:r>
              <a:rPr kumimoji="0" lang="en-US" altLang="zh-CN" sz="2000" b="1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3</a:t>
            </a:r>
            <a:r>
              <a:rPr kumimoji="0" lang="zh-CN" altLang="en-US" sz="2000" b="1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、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P</a:t>
            </a:r>
            <a:r>
              <a:rPr kumimoji="0" lang="en-US" altLang="zh-CN" sz="2000" b="1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2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G</a:t>
            </a:r>
            <a:r>
              <a:rPr kumimoji="0" lang="en-US" altLang="zh-CN" sz="2000" b="1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2</a:t>
            </a:r>
            <a:r>
              <a:rPr kumimoji="0" lang="zh-CN" altLang="en-US" sz="2000" b="1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、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P</a:t>
            </a:r>
            <a:r>
              <a:rPr kumimoji="0" lang="en-US" altLang="zh-CN" sz="2000" b="1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1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G</a:t>
            </a:r>
            <a:r>
              <a:rPr kumimoji="0" lang="en-US" altLang="zh-CN" sz="2000" b="1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1</a:t>
            </a:r>
            <a:r>
              <a:rPr lang="zh-CN" altLang="en-US" sz="2000" b="1" dirty="0">
                <a:solidFill>
                  <a:prstClr val="black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、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P</a:t>
            </a:r>
            <a:r>
              <a:rPr kumimoji="0" lang="en-US" altLang="zh-CN" sz="2000" b="1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0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G</a:t>
            </a:r>
            <a:r>
              <a:rPr kumimoji="0" lang="en-US" altLang="zh-CN" sz="2000" b="1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0</a:t>
            </a:r>
            <a:r>
              <a:rPr kumimoji="0" lang="zh-CN" altLang="en-US" sz="2000" b="1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、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C</a:t>
            </a:r>
            <a:r>
              <a:rPr kumimoji="0" lang="en-US" altLang="zh-CN" sz="2000" b="1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0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marL="342900" marR="0" lvl="0" indent="-342900" algn="just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tx1"/>
              </a:buClr>
              <a:buSzTx/>
              <a:buFont typeface="Wingdings" pitchFamily="2" charset="2"/>
              <a:buChar char="Ø"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输出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: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先行进位输出 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C</a:t>
            </a:r>
            <a:r>
              <a:rPr kumimoji="0" lang="en-US" altLang="zh-CN" sz="2000" b="1" i="0" u="none" strike="noStrike" kern="1200" cap="none" spc="0" normalizeH="0" baseline="-2500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4</a:t>
            </a:r>
            <a:r>
              <a:rPr kumimoji="0" lang="zh-CN" altLang="en-US" sz="2000" b="1" i="0" u="none" strike="noStrike" kern="1200" cap="none" spc="0" normalizeH="0" baseline="-2500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、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C</a:t>
            </a:r>
            <a:r>
              <a:rPr kumimoji="0" lang="en-US" altLang="zh-CN" sz="2000" b="1" i="0" u="none" strike="noStrike" kern="1200" cap="none" spc="0" normalizeH="0" baseline="-2500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3</a:t>
            </a:r>
            <a:r>
              <a:rPr kumimoji="0" lang="zh-CN" altLang="en-US" sz="2000" b="1" i="0" u="none" strike="noStrike" kern="1200" cap="none" spc="0" normalizeH="0" baseline="-2500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、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C</a:t>
            </a:r>
            <a:r>
              <a:rPr kumimoji="0" lang="en-US" altLang="zh-CN" sz="2000" b="1" i="0" u="none" strike="noStrike" kern="1200" cap="none" spc="0" normalizeH="0" baseline="-2500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2</a:t>
            </a:r>
            <a:r>
              <a:rPr kumimoji="0" lang="zh-CN" altLang="en-US" sz="2000" b="1" i="0" u="none" strike="noStrike" kern="1200" cap="none" spc="0" normalizeH="0" baseline="-2500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、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C</a:t>
            </a:r>
            <a:r>
              <a:rPr kumimoji="0" lang="en-US" altLang="zh-CN" sz="2000" b="1" i="0" u="none" strike="noStrike" kern="1200" cap="none" spc="0" normalizeH="0" baseline="-2500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1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marR="0" lvl="0" algn="just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tx1"/>
              </a:buClr>
              <a:buSzTx/>
              <a:tabLst/>
              <a:defRPr/>
            </a:pPr>
            <a:r>
              <a:rPr lang="en-US" altLang="zh-CN" sz="2000" dirty="0">
                <a:solidFill>
                  <a:prstClr val="black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</a:t>
            </a:r>
            <a:r>
              <a:rPr lang="zh-CN" altLang="en-US" sz="2000" dirty="0">
                <a:solidFill>
                  <a:prstClr val="black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组间进位传递输出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P*</a:t>
            </a:r>
          </a:p>
          <a:p>
            <a:pPr marR="0" lvl="0" algn="just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tx1"/>
              </a:buClr>
              <a:buSzTx/>
              <a:tabLst/>
              <a:defRPr/>
            </a:pPr>
            <a:r>
              <a:rPr lang="en-US" altLang="zh-CN" sz="2000" dirty="0">
                <a:solidFill>
                  <a:srgbClr val="ED7D31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</a:t>
            </a:r>
            <a:r>
              <a:rPr lang="zh-CN" altLang="en-US" sz="2000" dirty="0">
                <a:solidFill>
                  <a:srgbClr val="ED7D31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组间进位生成输出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G*</a:t>
            </a:r>
          </a:p>
          <a:p>
            <a:pPr marL="457200" marR="0" lvl="0" indent="-457200" algn="just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tx1"/>
              </a:buClr>
              <a:buSzTx/>
              <a:buFont typeface="Wingdings" pitchFamily="2" charset="2"/>
              <a:buChar char="Ø"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C</a:t>
            </a:r>
            <a:r>
              <a:rPr kumimoji="0" lang="en-US" altLang="zh-CN" sz="2800" b="1" i="0" u="none" strike="noStrike" kern="1200" cap="none" spc="0" normalizeH="0" baseline="-2500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n</a:t>
            </a:r>
            <a:r>
              <a:rPr kumimoji="0" lang="en-US" altLang="zh-CN" sz="2800" b="1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=</a:t>
            </a:r>
            <a:r>
              <a:rPr kumimoji="0" lang="en-US" altLang="zh-CN" sz="2800" b="1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G</a:t>
            </a:r>
            <a:r>
              <a:rPr kumimoji="0" lang="en-US" altLang="zh-CN" sz="2800" b="1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n-1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+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P</a:t>
            </a:r>
            <a:r>
              <a:rPr kumimoji="0" lang="en-US" altLang="zh-CN" sz="2800" b="1" i="0" u="none" strike="noStrike" kern="1200" cap="none" spc="0" normalizeH="0" baseline="-2500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n-1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G</a:t>
            </a:r>
            <a:r>
              <a:rPr kumimoji="0" lang="en-US" altLang="zh-CN" sz="2800" b="1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n-2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+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P</a:t>
            </a:r>
            <a:r>
              <a:rPr kumimoji="0" lang="en-US" altLang="zh-CN" sz="2800" b="1" i="0" u="none" strike="noStrike" kern="1200" cap="none" spc="0" normalizeH="0" baseline="-2500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n-1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P</a:t>
            </a:r>
            <a:r>
              <a:rPr kumimoji="0" lang="en-US" altLang="zh-CN" sz="2800" b="1" i="0" u="none" strike="noStrike" kern="1200" cap="none" spc="0" normalizeH="0" baseline="-2500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n-2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G</a:t>
            </a:r>
            <a:r>
              <a:rPr kumimoji="0" lang="en-US" altLang="zh-CN" sz="2800" b="1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n-3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+</a:t>
            </a:r>
            <a:r>
              <a:rPr kumimoji="0" lang="en-US" altLang="zh-CN" sz="2800" b="1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954F72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… 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+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P</a:t>
            </a:r>
            <a:r>
              <a:rPr kumimoji="0" lang="en-US" altLang="zh-CN" sz="2800" b="1" i="0" u="none" strike="noStrike" kern="1200" cap="none" spc="0" normalizeH="0" baseline="-2500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n-1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P</a:t>
            </a:r>
            <a:r>
              <a:rPr kumimoji="0" lang="en-US" altLang="zh-CN" sz="2800" b="1" i="0" u="none" strike="noStrike" kern="1200" cap="none" spc="0" normalizeH="0" baseline="-2500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n-2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…P</a:t>
            </a:r>
            <a:r>
              <a:rPr kumimoji="0" lang="en-US" altLang="zh-CN" sz="2800" b="1" i="0" u="none" strike="noStrike" kern="1200" cap="none" spc="0" normalizeH="0" baseline="-2500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0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C</a:t>
            </a:r>
            <a:r>
              <a:rPr kumimoji="0" lang="en-US" altLang="zh-CN" sz="2800" b="1" i="0" u="none" strike="noStrike" kern="1200" cap="none" spc="0" normalizeH="0" baseline="-2500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9" name="Rectangle 9">
            <a:extLst>
              <a:ext uri="{FF2B5EF4-FFF2-40B4-BE49-F238E27FC236}">
                <a16:creationId xmlns:a16="http://schemas.microsoft.com/office/drawing/2014/main" id="{698430FC-F5C5-EF95-91BC-29F49C229E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88930" y="6014712"/>
            <a:ext cx="2993980" cy="706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69900" indent="-4699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lnSpc>
                <a:spcPct val="120000"/>
              </a:lnSpc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>
                <a:srgbClr val="ED7D31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CN" sz="2800" b="1" i="0" u="none" strike="noStrike" kern="1200" cap="none" spc="30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P</a:t>
            </a:r>
            <a:r>
              <a:rPr kumimoji="0" lang="en-US" altLang="zh-CN" sz="2800" b="1" i="0" u="none" strike="noStrike" kern="1200" cap="none" spc="300" normalizeH="0" baseline="-2500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 </a:t>
            </a:r>
            <a:r>
              <a:rPr kumimoji="0" lang="en-US" altLang="zh-CN" sz="2800" b="1" i="0" u="none" strike="noStrike" kern="1200" cap="none" spc="30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= </a:t>
            </a:r>
            <a:r>
              <a:rPr kumimoji="0" lang="en-US" altLang="zh-CN" sz="2800" b="1" i="0" u="none" strike="noStrike" kern="1200" cap="none" spc="30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X</a:t>
            </a:r>
            <a:r>
              <a:rPr kumimoji="0" lang="en-US" altLang="zh-CN" sz="2800" b="1" i="0" u="none" strike="noStrike" kern="1200" cap="none" spc="300" normalizeH="0" baseline="-2500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</a:t>
            </a:r>
            <a:r>
              <a:rPr kumimoji="0" lang="en-US" altLang="zh-CN" sz="2800" b="1" i="0" u="none" strike="noStrike" kern="1200" cap="none" spc="30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⊕Y</a:t>
            </a:r>
            <a:r>
              <a:rPr kumimoji="0" lang="en-US" altLang="zh-CN" sz="2800" b="1" i="0" u="none" strike="noStrike" kern="1200" cap="none" spc="300" normalizeH="0" baseline="-2500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</a:t>
            </a:r>
            <a:endParaRPr kumimoji="0" lang="en-US" altLang="zh-CN" sz="2800" b="1" i="0" u="none" strike="noStrike" kern="1200" cap="none" spc="300" normalizeH="0" baseline="-2500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30D3DD2-1E95-D290-F7CB-286739038F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82838" y="5227649"/>
            <a:ext cx="2665412" cy="643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69900" indent="-4699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lnSpc>
                <a:spcPct val="120000"/>
              </a:lnSpc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>
                <a:srgbClr val="ED7D31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CN" sz="2800" b="1" i="0" u="none" strike="noStrike" kern="1200" cap="none" spc="30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G</a:t>
            </a:r>
            <a:r>
              <a:rPr kumimoji="0" lang="en-US" altLang="zh-CN" sz="2800" b="1" i="0" u="none" strike="noStrike" kern="1200" cap="none" spc="300" normalizeH="0" baseline="-2500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</a:t>
            </a:r>
            <a:r>
              <a:rPr kumimoji="0" lang="en-US" altLang="zh-CN" sz="2800" b="1" i="0" u="none" strike="noStrike" kern="1200" cap="none" spc="300" normalizeH="0" baseline="-2500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</a:t>
            </a:r>
            <a:r>
              <a:rPr kumimoji="0" lang="en-US" altLang="zh-CN" sz="2800" b="1" i="0" u="none" strike="noStrike" kern="1200" cap="none" spc="30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= </a:t>
            </a:r>
            <a:r>
              <a:rPr kumimoji="0" lang="en-US" altLang="zh-CN" sz="2800" b="1" i="0" u="none" strike="noStrike" kern="1200" cap="none" spc="30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X</a:t>
            </a:r>
            <a:r>
              <a:rPr kumimoji="0" lang="en-US" altLang="zh-CN" sz="2800" b="1" i="0" u="none" strike="noStrike" kern="1200" cap="none" spc="300" normalizeH="0" baseline="-2500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</a:t>
            </a:r>
            <a:r>
              <a:rPr kumimoji="0" lang="en-US" altLang="zh-CN" sz="2800" b="1" i="0" u="none" strike="noStrike" kern="1200" cap="none" spc="30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Y</a:t>
            </a:r>
            <a:r>
              <a:rPr kumimoji="0" lang="en-US" altLang="zh-CN" sz="2800" b="1" i="0" u="none" strike="noStrike" kern="1200" cap="none" spc="300" normalizeH="0" baseline="-2500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</a:t>
            </a:r>
            <a:r>
              <a:rPr kumimoji="0" lang="en-US" altLang="zh-CN" sz="2800" b="1" i="0" u="none" strike="noStrike" kern="1200" cap="none" spc="300" normalizeH="0" baseline="-2500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  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BFCA7F99-0E41-5D2B-37BB-2FEE1327C4B7}"/>
              </a:ext>
            </a:extLst>
          </p:cNvPr>
          <p:cNvSpPr txBox="1"/>
          <p:nvPr/>
        </p:nvSpPr>
        <p:spPr>
          <a:xfrm>
            <a:off x="4458035" y="5162195"/>
            <a:ext cx="7368429" cy="14593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P</a:t>
            </a:r>
            <a:r>
              <a:rPr kumimoji="0" lang="en-US" altLang="zh-CN" sz="2800" b="1" i="0" u="none" strike="noStrike" kern="1200" cap="none" spc="0" normalizeH="0" baseline="5000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* 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=</a:t>
            </a:r>
            <a:r>
              <a:rPr kumimoji="0" lang="en-US" altLang="zh-CN" sz="2800" b="1" i="0" u="none" strike="noStrike" kern="1200" cap="none" spc="0" normalizeH="0" baseline="-2500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P</a:t>
            </a:r>
            <a:r>
              <a:rPr kumimoji="0" lang="en-US" altLang="zh-CN" sz="2800" b="1" i="0" u="none" strike="noStrike" kern="1200" cap="none" spc="0" normalizeH="0" baseline="-2500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3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P</a:t>
            </a:r>
            <a:r>
              <a:rPr kumimoji="0" lang="en-US" altLang="zh-CN" sz="2800" b="1" i="0" u="none" strike="noStrike" kern="1200" cap="none" spc="0" normalizeH="0" baseline="-2500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2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P</a:t>
            </a:r>
            <a:r>
              <a:rPr kumimoji="0" lang="en-US" altLang="zh-CN" sz="2800" b="1" i="0" u="none" strike="noStrike" kern="1200" cap="none" spc="0" normalizeH="0" baseline="-2500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1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P</a:t>
            </a:r>
            <a:r>
              <a:rPr kumimoji="0" lang="en-US" altLang="zh-CN" sz="2800" b="1" i="0" u="none" strike="noStrike" kern="1200" cap="none" spc="0" normalizeH="0" baseline="-2500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0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G</a:t>
            </a:r>
            <a:r>
              <a:rPr kumimoji="0" lang="en-US" altLang="zh-CN" sz="2800" b="1" i="0" u="none" strike="noStrike" kern="1200" cap="none" spc="0" normalizeH="0" baseline="5000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* 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=</a:t>
            </a:r>
            <a:r>
              <a:rPr kumimoji="0" lang="en-US" altLang="zh-CN" sz="2800" b="1" i="0" u="none" strike="noStrike" kern="1200" cap="none" spc="0" normalizeH="0" baseline="-2500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G</a:t>
            </a:r>
            <a:r>
              <a:rPr kumimoji="0" lang="en-US" altLang="zh-CN" sz="2800" b="1" i="0" u="none" strike="noStrike" kern="1200" cap="none" spc="0" normalizeH="0" baseline="-2500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3 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+ P</a:t>
            </a:r>
            <a:r>
              <a:rPr kumimoji="0" lang="en-US" altLang="zh-CN" sz="2800" b="1" i="0" u="none" strike="noStrike" kern="1200" cap="none" spc="0" normalizeH="0" baseline="-2500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3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G</a:t>
            </a:r>
            <a:r>
              <a:rPr kumimoji="0" lang="en-US" altLang="zh-CN" sz="2800" b="1" i="0" u="none" strike="noStrike" kern="1200" cap="none" spc="0" normalizeH="0" baseline="-2500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2 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+ P</a:t>
            </a:r>
            <a:r>
              <a:rPr kumimoji="0" lang="en-US" altLang="zh-CN" sz="2800" b="1" i="0" u="none" strike="noStrike" kern="1200" cap="none" spc="0" normalizeH="0" baseline="-2500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3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P</a:t>
            </a:r>
            <a:r>
              <a:rPr kumimoji="0" lang="en-US" altLang="zh-CN" sz="2800" b="1" i="0" u="none" strike="noStrike" kern="1200" cap="none" spc="0" normalizeH="0" baseline="-2500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2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G</a:t>
            </a:r>
            <a:r>
              <a:rPr kumimoji="0" lang="en-US" altLang="zh-CN" sz="2800" b="1" i="0" u="none" strike="noStrike" kern="1200" cap="none" spc="0" normalizeH="0" baseline="-2500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1 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+ P</a:t>
            </a:r>
            <a:r>
              <a:rPr kumimoji="0" lang="en-US" altLang="zh-CN" sz="2800" b="1" i="0" u="none" strike="noStrike" kern="1200" cap="none" spc="0" normalizeH="0" baseline="-2500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3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P</a:t>
            </a:r>
            <a:r>
              <a:rPr kumimoji="0" lang="en-US" altLang="zh-CN" sz="2800" b="1" i="0" u="none" strike="noStrike" kern="1200" cap="none" spc="0" normalizeH="0" baseline="-2500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2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P</a:t>
            </a:r>
            <a:r>
              <a:rPr kumimoji="0" lang="en-US" altLang="zh-CN" sz="2800" b="1" i="0" u="none" strike="noStrike" kern="1200" cap="none" spc="0" normalizeH="0" baseline="-2500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1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G</a:t>
            </a:r>
            <a:r>
              <a:rPr kumimoji="0" lang="en-US" altLang="zh-CN" sz="2800" b="1" i="0" u="none" strike="noStrike" kern="1200" cap="none" spc="0" normalizeH="0" baseline="-2500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0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941514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补码加法运算部件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sp>
        <p:nvSpPr>
          <p:cNvPr id="1086" name="矩形 1085">
            <a:extLst>
              <a:ext uri="{FF2B5EF4-FFF2-40B4-BE49-F238E27FC236}">
                <a16:creationId xmlns:a16="http://schemas.microsoft.com/office/drawing/2014/main" id="{4EDDBC4F-1305-072E-49CE-963E0A95E262}"/>
              </a:ext>
            </a:extLst>
          </p:cNvPr>
          <p:cNvSpPr/>
          <p:nvPr/>
        </p:nvSpPr>
        <p:spPr>
          <a:xfrm>
            <a:off x="668766" y="1302378"/>
            <a:ext cx="5835252" cy="5809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先行进位（发生器）芯片</a:t>
            </a:r>
            <a:r>
              <a:rPr lang="en-US" altLang="zh-CN" sz="2800" dirty="0">
                <a:solidFill>
                  <a:srgbClr val="B88F4D"/>
                </a:solidFill>
              </a:rPr>
              <a:t>CLA74182</a:t>
            </a:r>
            <a:endParaRPr lang="zh-CN" altLang="en-US" sz="2800" dirty="0">
              <a:solidFill>
                <a:srgbClr val="B88F4D"/>
              </a:solidFill>
            </a:endParaRPr>
          </a:p>
        </p:txBody>
      </p:sp>
      <p:sp>
        <p:nvSpPr>
          <p:cNvPr id="2" name="内容占位符 2">
            <a:extLst>
              <a:ext uri="{FF2B5EF4-FFF2-40B4-BE49-F238E27FC236}">
                <a16:creationId xmlns:a16="http://schemas.microsoft.com/office/drawing/2014/main" id="{36D8613D-3EB2-DE52-45B3-867FAE03E991}"/>
              </a:ext>
            </a:extLst>
          </p:cNvPr>
          <p:cNvSpPr txBox="1">
            <a:spLocks/>
          </p:cNvSpPr>
          <p:nvPr/>
        </p:nvSpPr>
        <p:spPr>
          <a:xfrm>
            <a:off x="838200" y="2040173"/>
            <a:ext cx="10515599" cy="45244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zh-CN" altLang="en-US" sz="2800" dirty="0">
              <a:solidFill>
                <a:srgbClr val="B88F4D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C7F596C3-2221-9658-707F-3D89970565B8}"/>
              </a:ext>
            </a:extLst>
          </p:cNvPr>
          <p:cNvGrpSpPr>
            <a:grpSpLocks/>
          </p:cNvGrpSpPr>
          <p:nvPr/>
        </p:nvGrpSpPr>
        <p:grpSpPr bwMode="auto">
          <a:xfrm>
            <a:off x="2763272" y="2153723"/>
            <a:ext cx="6045200" cy="3862390"/>
            <a:chOff x="48" y="-289"/>
            <a:chExt cx="3808" cy="2433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EE1379B-D398-0886-EA7E-87659A3EE5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6" y="363"/>
              <a:ext cx="2359" cy="1089"/>
            </a:xfrm>
            <a:prstGeom prst="rect">
              <a:avLst/>
            </a:prstGeom>
            <a:solidFill>
              <a:srgbClr val="99FFCC"/>
            </a:solidFill>
            <a:ln w="19050">
              <a:solidFill>
                <a:schemeClr val="accent2"/>
              </a:solidFill>
              <a:miter lim="800000"/>
              <a:headEnd/>
              <a:tailEnd/>
            </a:ln>
            <a:effectLst>
              <a:outerShdw blurRad="50800" dist="635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>
              <a:lvl1pPr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1pPr>
              <a:lvl2pPr marL="742950" indent="-285750"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2pPr>
              <a:lvl3pPr marL="1143000" indent="-228600"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3pPr>
              <a:lvl4pPr marL="1600200" indent="-228600"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4pPr>
              <a:lvl5pPr marL="2057400" indent="-228600"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0563C1"/>
                </a:buClr>
                <a:buSzPct val="65000"/>
                <a:buFont typeface="Wingdings" panose="05000000000000000000" pitchFamily="2" charset="2"/>
                <a:buNone/>
                <a:tabLst/>
                <a:defRPr/>
              </a:pPr>
              <a:endParaRPr kumimoji="0" lang="zh-CN" altLang="en-US" sz="2400" b="1" i="0" u="sng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AB5BBA7-F514-F37B-6E73-8C443FDD8C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3" y="789"/>
              <a:ext cx="2404" cy="2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b"/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CLA 74182</a:t>
              </a:r>
            </a:p>
          </p:txBody>
        </p:sp>
        <p:sp>
          <p:nvSpPr>
            <p:cNvPr id="7" name="Line 6">
              <a:extLst>
                <a:ext uri="{FF2B5EF4-FFF2-40B4-BE49-F238E27FC236}">
                  <a16:creationId xmlns:a16="http://schemas.microsoft.com/office/drawing/2014/main" id="{1CD81B5F-8B1F-6F74-4FBC-725AEC5CAF5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52" y="1451"/>
              <a:ext cx="0" cy="36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stealth" w="lg" len="lg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endParaRPr>
            </a:p>
          </p:txBody>
        </p:sp>
        <p:sp>
          <p:nvSpPr>
            <p:cNvPr id="11" name="Line 7">
              <a:extLst>
                <a:ext uri="{FF2B5EF4-FFF2-40B4-BE49-F238E27FC236}">
                  <a16:creationId xmlns:a16="http://schemas.microsoft.com/office/drawing/2014/main" id="{81A7B9CD-C5E7-0D66-00F0-C009E738E11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79" y="1451"/>
              <a:ext cx="0" cy="36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stealth" w="lg" len="lg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endParaRPr>
            </a:p>
          </p:txBody>
        </p:sp>
        <p:sp>
          <p:nvSpPr>
            <p:cNvPr id="12" name="Line 8">
              <a:extLst>
                <a:ext uri="{FF2B5EF4-FFF2-40B4-BE49-F238E27FC236}">
                  <a16:creationId xmlns:a16="http://schemas.microsoft.com/office/drawing/2014/main" id="{E2FCFF5E-B231-DDB8-79C1-6005884C975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84" y="862"/>
              <a:ext cx="363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stealth" w="lg" len="lg"/>
              <a:tailEnd type="none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endParaRPr>
            </a:p>
          </p:txBody>
        </p:sp>
        <p:sp>
          <p:nvSpPr>
            <p:cNvPr id="13" name="Text Box 9">
              <a:extLst>
                <a:ext uri="{FF2B5EF4-FFF2-40B4-BE49-F238E27FC236}">
                  <a16:creationId xmlns:a16="http://schemas.microsoft.com/office/drawing/2014/main" id="{DA96EE84-A55C-A0E1-6035-F08B0D70E13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38" y="1802"/>
              <a:ext cx="507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黑体" panose="02010609060101010101" pitchFamily="49" charset="-122"/>
                  <a:cs typeface="Courier New" panose="02070309020205020404" pitchFamily="49" charset="0"/>
                </a:rPr>
                <a:t>P</a:t>
              </a:r>
              <a:r>
                <a:rPr kumimoji="0" lang="en-US" altLang="zh-CN" sz="1800" b="1" i="0" u="none" strike="noStrike" kern="1200" cap="none" spc="0" normalizeH="0" baseline="-2500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黑体" panose="02010609060101010101" pitchFamily="49" charset="-122"/>
                  <a:cs typeface="Courier New" panose="02070309020205020404" pitchFamily="49" charset="0"/>
                </a:rPr>
                <a:t>3</a:t>
              </a:r>
              <a:r>
                <a:rPr kumimoji="0" lang="en-US" altLang="zh-CN" sz="28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黑体" panose="02010609060101010101" pitchFamily="49" charset="-122"/>
                  <a:cs typeface="Courier New" panose="02070309020205020404" pitchFamily="49" charset="0"/>
                </a:rPr>
                <a:t>G</a:t>
              </a:r>
              <a:r>
                <a:rPr kumimoji="0" lang="en-US" altLang="zh-CN" sz="1800" b="1" i="0" u="none" strike="noStrike" kern="1200" cap="none" spc="0" normalizeH="0" baseline="-2500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黑体" panose="02010609060101010101" pitchFamily="49" charset="-122"/>
                  <a:cs typeface="Courier New" panose="02070309020205020404" pitchFamily="49" charset="0"/>
                </a:rPr>
                <a:t>3</a:t>
              </a:r>
              <a:endParaRPr kumimoji="0" lang="en-US" altLang="zh-CN" sz="1800" b="1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endParaRPr>
            </a:p>
          </p:txBody>
        </p:sp>
        <p:sp>
          <p:nvSpPr>
            <p:cNvPr id="16" name="Text Box 10">
              <a:extLst>
                <a:ext uri="{FF2B5EF4-FFF2-40B4-BE49-F238E27FC236}">
                  <a16:creationId xmlns:a16="http://schemas.microsoft.com/office/drawing/2014/main" id="{CFE3874E-1C19-F13A-BF7B-60FB49CE83A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02" y="698"/>
              <a:ext cx="454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黑体" panose="02010609060101010101" pitchFamily="49" charset="-122"/>
                  <a:cs typeface="Courier New" panose="02070309020205020404" pitchFamily="49" charset="0"/>
                </a:rPr>
                <a:t>C</a:t>
              </a:r>
              <a:r>
                <a:rPr kumimoji="0" lang="en-US" altLang="zh-CN" sz="1800" b="1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黑体" panose="02010609060101010101" pitchFamily="49" charset="-122"/>
                  <a:cs typeface="Courier New" panose="02070309020205020404" pitchFamily="49" charset="0"/>
                </a:rPr>
                <a:t>0</a:t>
              </a:r>
            </a:p>
          </p:txBody>
        </p:sp>
        <p:sp>
          <p:nvSpPr>
            <p:cNvPr id="17" name="Line 11">
              <a:extLst>
                <a:ext uri="{FF2B5EF4-FFF2-40B4-BE49-F238E27FC236}">
                  <a16:creationId xmlns:a16="http://schemas.microsoft.com/office/drawing/2014/main" id="{54185CB2-6F9F-75B9-D88D-A2F2AE79245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42" y="1451"/>
              <a:ext cx="0" cy="36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stealth" w="lg" len="lg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endParaRPr>
            </a:p>
          </p:txBody>
        </p:sp>
        <p:sp>
          <p:nvSpPr>
            <p:cNvPr id="18" name="Line 12">
              <a:extLst>
                <a:ext uri="{FF2B5EF4-FFF2-40B4-BE49-F238E27FC236}">
                  <a16:creationId xmlns:a16="http://schemas.microsoft.com/office/drawing/2014/main" id="{8058931D-7073-AF07-DB5A-BACB147D8D0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69" y="1451"/>
              <a:ext cx="0" cy="36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stealth" w="lg" len="lg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endParaRPr>
            </a:p>
          </p:txBody>
        </p:sp>
        <p:sp>
          <p:nvSpPr>
            <p:cNvPr id="19" name="Line 13">
              <a:extLst>
                <a:ext uri="{FF2B5EF4-FFF2-40B4-BE49-F238E27FC236}">
                  <a16:creationId xmlns:a16="http://schemas.microsoft.com/office/drawing/2014/main" id="{0B5E8769-9959-59D7-1CBF-0F53FB53ECF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32" y="1451"/>
              <a:ext cx="0" cy="36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stealth" w="lg" len="lg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endParaRPr>
            </a:p>
          </p:txBody>
        </p:sp>
        <p:sp>
          <p:nvSpPr>
            <p:cNvPr id="21" name="Line 14">
              <a:extLst>
                <a:ext uri="{FF2B5EF4-FFF2-40B4-BE49-F238E27FC236}">
                  <a16:creationId xmlns:a16="http://schemas.microsoft.com/office/drawing/2014/main" id="{2869BA4D-94E5-9763-1DBB-3E0B2ABAAA3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59" y="1451"/>
              <a:ext cx="0" cy="36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stealth" w="lg" len="lg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endParaRPr>
            </a:p>
          </p:txBody>
        </p:sp>
        <p:sp>
          <p:nvSpPr>
            <p:cNvPr id="22" name="Line 15">
              <a:extLst>
                <a:ext uri="{FF2B5EF4-FFF2-40B4-BE49-F238E27FC236}">
                  <a16:creationId xmlns:a16="http://schemas.microsoft.com/office/drawing/2014/main" id="{FE7C348A-713A-BEA1-2477-20644210770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76" y="1451"/>
              <a:ext cx="0" cy="36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stealth" w="lg" len="lg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endParaRPr>
            </a:p>
          </p:txBody>
        </p:sp>
        <p:sp>
          <p:nvSpPr>
            <p:cNvPr id="23" name="Line 16">
              <a:extLst>
                <a:ext uri="{FF2B5EF4-FFF2-40B4-BE49-F238E27FC236}">
                  <a16:creationId xmlns:a16="http://schemas.microsoft.com/office/drawing/2014/main" id="{41EBAD0C-9AAB-EA87-511D-D624C810149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03" y="1451"/>
              <a:ext cx="0" cy="36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stealth" w="lg" len="lg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endParaRPr>
            </a:p>
          </p:txBody>
        </p:sp>
        <p:sp>
          <p:nvSpPr>
            <p:cNvPr id="24" name="Line 17">
              <a:extLst>
                <a:ext uri="{FF2B5EF4-FFF2-40B4-BE49-F238E27FC236}">
                  <a16:creationId xmlns:a16="http://schemas.microsoft.com/office/drawing/2014/main" id="{C272DC79-E881-D407-12A8-8165C1BBBA1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19" y="0"/>
              <a:ext cx="0" cy="36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stealth" w="lg" len="lg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endParaRPr>
            </a:p>
          </p:txBody>
        </p:sp>
        <p:sp>
          <p:nvSpPr>
            <p:cNvPr id="25" name="Text Box 18">
              <a:extLst>
                <a:ext uri="{FF2B5EF4-FFF2-40B4-BE49-F238E27FC236}">
                  <a16:creationId xmlns:a16="http://schemas.microsoft.com/office/drawing/2014/main" id="{A87115DD-1BA1-E3F5-6088-70AD6C122BB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61" y="-280"/>
              <a:ext cx="316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noAutofit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黑体" panose="02010609060101010101" pitchFamily="49" charset="-122"/>
                  <a:cs typeface="Courier New" panose="02070309020205020404" pitchFamily="49" charset="0"/>
                </a:rPr>
                <a:t>C</a:t>
              </a:r>
              <a:r>
                <a:rPr kumimoji="0" lang="en-US" altLang="zh-CN" sz="1800" b="1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黑体" panose="02010609060101010101" pitchFamily="49" charset="-122"/>
                  <a:cs typeface="Courier New" panose="02070309020205020404" pitchFamily="49" charset="0"/>
                </a:rPr>
                <a:t>4</a:t>
              </a:r>
            </a:p>
          </p:txBody>
        </p:sp>
        <p:sp>
          <p:nvSpPr>
            <p:cNvPr id="26" name="Line 19">
              <a:extLst>
                <a:ext uri="{FF2B5EF4-FFF2-40B4-BE49-F238E27FC236}">
                  <a16:creationId xmlns:a16="http://schemas.microsoft.com/office/drawing/2014/main" id="{3C50DA47-80C9-9317-64B3-8579CFC068D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28" y="0"/>
              <a:ext cx="0" cy="36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stealth" w="lg" len="lg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endParaRPr>
            </a:p>
          </p:txBody>
        </p:sp>
        <p:sp>
          <p:nvSpPr>
            <p:cNvPr id="27" name="Line 20">
              <a:extLst>
                <a:ext uri="{FF2B5EF4-FFF2-40B4-BE49-F238E27FC236}">
                  <a16:creationId xmlns:a16="http://schemas.microsoft.com/office/drawing/2014/main" id="{CEBC6ADF-DCE7-C43F-4311-094FF095EA2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91" y="0"/>
              <a:ext cx="0" cy="36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stealth" w="lg" len="lg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endParaRPr>
            </a:p>
          </p:txBody>
        </p:sp>
        <p:sp>
          <p:nvSpPr>
            <p:cNvPr id="28" name="Line 21">
              <a:extLst>
                <a:ext uri="{FF2B5EF4-FFF2-40B4-BE49-F238E27FC236}">
                  <a16:creationId xmlns:a16="http://schemas.microsoft.com/office/drawing/2014/main" id="{A75B97B8-9DF1-732E-4FBF-62C7B1AB47B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99" y="0"/>
              <a:ext cx="0" cy="36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stealth" w="lg" len="lg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endParaRPr>
            </a:p>
          </p:txBody>
        </p:sp>
        <p:sp>
          <p:nvSpPr>
            <p:cNvPr id="29" name="Line 22">
              <a:extLst>
                <a:ext uri="{FF2B5EF4-FFF2-40B4-BE49-F238E27FC236}">
                  <a16:creationId xmlns:a16="http://schemas.microsoft.com/office/drawing/2014/main" id="{5A738FD2-88C8-4ACE-6EFD-2A43819358A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3" y="726"/>
              <a:ext cx="363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stealth" w="lg" len="lg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endParaRPr>
            </a:p>
          </p:txBody>
        </p:sp>
        <p:sp>
          <p:nvSpPr>
            <p:cNvPr id="30" name="Line 23">
              <a:extLst>
                <a:ext uri="{FF2B5EF4-FFF2-40B4-BE49-F238E27FC236}">
                  <a16:creationId xmlns:a16="http://schemas.microsoft.com/office/drawing/2014/main" id="{1FAE92B5-492C-4B66-1D66-5BAFD0E08D3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3" y="1043"/>
              <a:ext cx="363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stealth" w="lg" len="lg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endParaRPr>
            </a:p>
          </p:txBody>
        </p:sp>
        <p:sp>
          <p:nvSpPr>
            <p:cNvPr id="31" name="Text Box 24">
              <a:extLst>
                <a:ext uri="{FF2B5EF4-FFF2-40B4-BE49-F238E27FC236}">
                  <a16:creationId xmlns:a16="http://schemas.microsoft.com/office/drawing/2014/main" id="{F3667ABF-3CE4-946B-1833-41C9D069B27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" y="580"/>
              <a:ext cx="454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黑体" panose="02010609060101010101" pitchFamily="49" charset="-122"/>
                  <a:cs typeface="Courier New" panose="02070309020205020404" pitchFamily="49" charset="0"/>
                </a:rPr>
                <a:t>P</a:t>
              </a:r>
              <a:r>
                <a:rPr kumimoji="0" lang="en-US" altLang="zh-CN" sz="1800" b="1" i="0" u="none" strike="noStrike" kern="1200" cap="none" spc="0" normalizeH="0" baseline="50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黑体" panose="02010609060101010101" pitchFamily="49" charset="-122"/>
                  <a:cs typeface="Courier New" panose="02070309020205020404" pitchFamily="49" charset="0"/>
                </a:rPr>
                <a:t>*</a:t>
              </a:r>
            </a:p>
          </p:txBody>
        </p:sp>
        <p:sp>
          <p:nvSpPr>
            <p:cNvPr id="32" name="Text Box 25">
              <a:extLst>
                <a:ext uri="{FF2B5EF4-FFF2-40B4-BE49-F238E27FC236}">
                  <a16:creationId xmlns:a16="http://schemas.microsoft.com/office/drawing/2014/main" id="{5540B626-FD43-F808-19FD-BA6D36EA77E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" y="879"/>
              <a:ext cx="454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黑体" panose="02010609060101010101" pitchFamily="49" charset="-122"/>
                  <a:cs typeface="Courier New" panose="02070309020205020404" pitchFamily="49" charset="0"/>
                </a:rPr>
                <a:t>G</a:t>
              </a:r>
              <a:r>
                <a:rPr kumimoji="0" lang="en-US" altLang="zh-CN" sz="1800" b="1" i="0" u="none" strike="noStrike" kern="1200" cap="none" spc="0" normalizeH="0" baseline="50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黑体" panose="02010609060101010101" pitchFamily="49" charset="-122"/>
                  <a:cs typeface="Courier New" panose="02070309020205020404" pitchFamily="49" charset="0"/>
                </a:rPr>
                <a:t>*</a:t>
              </a:r>
            </a:p>
          </p:txBody>
        </p:sp>
        <p:sp>
          <p:nvSpPr>
            <p:cNvPr id="33" name="Text Box 9">
              <a:extLst>
                <a:ext uri="{FF2B5EF4-FFF2-40B4-BE49-F238E27FC236}">
                  <a16:creationId xmlns:a16="http://schemas.microsoft.com/office/drawing/2014/main" id="{7CDFA87F-F75F-3F99-00EC-30C3F820776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23" y="1813"/>
              <a:ext cx="503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黑体" panose="02010609060101010101" pitchFamily="49" charset="-122"/>
                  <a:cs typeface="Courier New" panose="02070309020205020404" pitchFamily="49" charset="0"/>
                </a:rPr>
                <a:t>P</a:t>
              </a:r>
              <a:r>
                <a:rPr kumimoji="0" lang="en-US" altLang="zh-CN" sz="1800" b="1" i="0" u="none" strike="noStrike" kern="1200" cap="none" spc="0" normalizeH="0" baseline="-2500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黑体" panose="02010609060101010101" pitchFamily="49" charset="-122"/>
                  <a:cs typeface="Courier New" panose="02070309020205020404" pitchFamily="49" charset="0"/>
                </a:rPr>
                <a:t>2</a:t>
              </a:r>
              <a:r>
                <a:rPr kumimoji="0" lang="en-US" altLang="zh-CN" sz="28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黑体" panose="02010609060101010101" pitchFamily="49" charset="-122"/>
                  <a:cs typeface="Courier New" panose="02070309020205020404" pitchFamily="49" charset="0"/>
                </a:rPr>
                <a:t>G</a:t>
              </a:r>
              <a:r>
                <a:rPr kumimoji="0" lang="en-US" altLang="zh-CN" sz="1800" b="1" i="0" u="none" strike="noStrike" kern="1200" cap="none" spc="0" normalizeH="0" baseline="-2500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黑体" panose="02010609060101010101" pitchFamily="49" charset="-122"/>
                  <a:cs typeface="Courier New" panose="02070309020205020404" pitchFamily="49" charset="0"/>
                </a:rPr>
                <a:t>2</a:t>
              </a:r>
              <a:endParaRPr kumimoji="0" lang="en-US" altLang="zh-CN" sz="1800" b="1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endParaRPr>
            </a:p>
          </p:txBody>
        </p:sp>
        <p:sp>
          <p:nvSpPr>
            <p:cNvPr id="34" name="Text Box 9">
              <a:extLst>
                <a:ext uri="{FF2B5EF4-FFF2-40B4-BE49-F238E27FC236}">
                  <a16:creationId xmlns:a16="http://schemas.microsoft.com/office/drawing/2014/main" id="{675A877A-2FE5-11BE-94D5-5077C1FD7EF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06" y="1817"/>
              <a:ext cx="509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黑体" panose="02010609060101010101" pitchFamily="49" charset="-122"/>
                  <a:cs typeface="Courier New" panose="02070309020205020404" pitchFamily="49" charset="0"/>
                </a:rPr>
                <a:t>P</a:t>
              </a:r>
              <a:r>
                <a:rPr kumimoji="0" lang="en-US" altLang="zh-CN" sz="1800" b="1" i="0" u="none" strike="noStrike" kern="1200" cap="none" spc="0" normalizeH="0" baseline="-2500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黑体" panose="02010609060101010101" pitchFamily="49" charset="-122"/>
                  <a:cs typeface="Courier New" panose="02070309020205020404" pitchFamily="49" charset="0"/>
                </a:rPr>
                <a:t>1</a:t>
              </a:r>
              <a:r>
                <a:rPr kumimoji="0" lang="en-US" altLang="zh-CN" sz="28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黑体" panose="02010609060101010101" pitchFamily="49" charset="-122"/>
                  <a:cs typeface="Courier New" panose="02070309020205020404" pitchFamily="49" charset="0"/>
                </a:rPr>
                <a:t>G</a:t>
              </a:r>
              <a:r>
                <a:rPr kumimoji="0" lang="en-US" altLang="zh-CN" sz="1800" b="1" i="0" u="none" strike="noStrike" kern="1200" cap="none" spc="0" normalizeH="0" baseline="-2500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黑体" panose="02010609060101010101" pitchFamily="49" charset="-122"/>
                  <a:cs typeface="Courier New" panose="02070309020205020404" pitchFamily="49" charset="0"/>
                </a:rPr>
                <a:t>1</a:t>
              </a:r>
              <a:endParaRPr kumimoji="0" lang="en-US" altLang="zh-CN" sz="1800" b="1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endParaRPr>
            </a:p>
          </p:txBody>
        </p:sp>
        <p:sp>
          <p:nvSpPr>
            <p:cNvPr id="35" name="Text Box 9">
              <a:extLst>
                <a:ext uri="{FF2B5EF4-FFF2-40B4-BE49-F238E27FC236}">
                  <a16:creationId xmlns:a16="http://schemas.microsoft.com/office/drawing/2014/main" id="{C17C8F2C-F2AD-3E9B-D102-1F9CD77DBCE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54" y="1813"/>
              <a:ext cx="504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黑体" panose="02010609060101010101" pitchFamily="49" charset="-122"/>
                  <a:cs typeface="Courier New" panose="02070309020205020404" pitchFamily="49" charset="0"/>
                </a:rPr>
                <a:t>P</a:t>
              </a:r>
              <a:r>
                <a:rPr kumimoji="0" lang="en-US" altLang="zh-CN" sz="1800" b="1" i="0" u="none" strike="noStrike" kern="1200" cap="none" spc="0" normalizeH="0" baseline="-2500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黑体" panose="02010609060101010101" pitchFamily="49" charset="-122"/>
                  <a:cs typeface="Courier New" panose="02070309020205020404" pitchFamily="49" charset="0"/>
                </a:rPr>
                <a:t>0</a:t>
              </a:r>
              <a:r>
                <a:rPr kumimoji="0" lang="en-US" altLang="zh-CN" sz="28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黑体" panose="02010609060101010101" pitchFamily="49" charset="-122"/>
                  <a:cs typeface="Courier New" panose="02070309020205020404" pitchFamily="49" charset="0"/>
                </a:rPr>
                <a:t>G</a:t>
              </a:r>
              <a:r>
                <a:rPr kumimoji="0" lang="en-US" altLang="zh-CN" sz="1800" b="1" i="0" u="none" strike="noStrike" kern="1200" cap="none" spc="0" normalizeH="0" baseline="-2500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黑体" panose="02010609060101010101" pitchFamily="49" charset="-122"/>
                  <a:cs typeface="Courier New" panose="02070309020205020404" pitchFamily="49" charset="0"/>
                </a:rPr>
                <a:t>0</a:t>
              </a:r>
              <a:endParaRPr kumimoji="0" lang="en-US" altLang="zh-CN" sz="1800" b="1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endParaRPr>
            </a:p>
          </p:txBody>
        </p:sp>
        <p:sp>
          <p:nvSpPr>
            <p:cNvPr id="36" name="Text Box 18">
              <a:extLst>
                <a:ext uri="{FF2B5EF4-FFF2-40B4-BE49-F238E27FC236}">
                  <a16:creationId xmlns:a16="http://schemas.microsoft.com/office/drawing/2014/main" id="{3D289C3A-EE08-A911-E928-0599534A9E1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69" y="-287"/>
              <a:ext cx="316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noAutofit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黑体" panose="02010609060101010101" pitchFamily="49" charset="-122"/>
                  <a:cs typeface="Courier New" panose="02070309020205020404" pitchFamily="49" charset="0"/>
                </a:rPr>
                <a:t>C</a:t>
              </a:r>
              <a:r>
                <a:rPr kumimoji="0" lang="en-US" altLang="zh-CN" sz="1800" b="1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黑体" panose="02010609060101010101" pitchFamily="49" charset="-122"/>
                  <a:cs typeface="Courier New" panose="02070309020205020404" pitchFamily="49" charset="0"/>
                </a:rPr>
                <a:t>3</a:t>
              </a:r>
            </a:p>
          </p:txBody>
        </p:sp>
        <p:sp>
          <p:nvSpPr>
            <p:cNvPr id="37" name="Text Box 18">
              <a:extLst>
                <a:ext uri="{FF2B5EF4-FFF2-40B4-BE49-F238E27FC236}">
                  <a16:creationId xmlns:a16="http://schemas.microsoft.com/office/drawing/2014/main" id="{EDB7930F-F32E-FD60-03C8-F88FEB3ACFF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33" y="-280"/>
              <a:ext cx="316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noAutofit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黑体" panose="02010609060101010101" pitchFamily="49" charset="-122"/>
                  <a:cs typeface="Courier New" panose="02070309020205020404" pitchFamily="49" charset="0"/>
                </a:rPr>
                <a:t>C</a:t>
              </a:r>
              <a:r>
                <a:rPr kumimoji="0" lang="en-US" altLang="zh-CN" sz="1800" b="1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黑体" panose="02010609060101010101" pitchFamily="49" charset="-122"/>
                  <a:cs typeface="Courier New" panose="02070309020205020404" pitchFamily="49" charset="0"/>
                </a:rPr>
                <a:t>2</a:t>
              </a:r>
            </a:p>
          </p:txBody>
        </p:sp>
        <p:sp>
          <p:nvSpPr>
            <p:cNvPr id="38" name="Text Box 18">
              <a:extLst>
                <a:ext uri="{FF2B5EF4-FFF2-40B4-BE49-F238E27FC236}">
                  <a16:creationId xmlns:a16="http://schemas.microsoft.com/office/drawing/2014/main" id="{AC178AB1-1A38-AB90-9D81-D7539A50A2F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41" y="-289"/>
              <a:ext cx="316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noAutofit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黑体" panose="02010609060101010101" pitchFamily="49" charset="-122"/>
                  <a:cs typeface="Courier New" panose="02070309020205020404" pitchFamily="49" charset="0"/>
                </a:rPr>
                <a:t>C</a:t>
              </a:r>
              <a:r>
                <a:rPr kumimoji="0" lang="en-US" altLang="zh-CN" sz="1800" b="1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黑体" panose="02010609060101010101" pitchFamily="49" charset="-122"/>
                  <a:cs typeface="Courier New" panose="02070309020205020404" pitchFamily="49" charset="0"/>
                </a:rPr>
                <a:t>1</a:t>
              </a:r>
            </a:p>
          </p:txBody>
        </p:sp>
      </p:grpSp>
      <p:sp>
        <p:nvSpPr>
          <p:cNvPr id="39" name="内容占位符 2">
            <a:extLst>
              <a:ext uri="{FF2B5EF4-FFF2-40B4-BE49-F238E27FC236}">
                <a16:creationId xmlns:a16="http://schemas.microsoft.com/office/drawing/2014/main" id="{30DCEC43-850E-69B0-5D97-2FD9ADC91923}"/>
              </a:ext>
            </a:extLst>
          </p:cNvPr>
          <p:cNvSpPr txBox="1">
            <a:spLocks/>
          </p:cNvSpPr>
          <p:nvPr/>
        </p:nvSpPr>
        <p:spPr>
          <a:xfrm>
            <a:off x="4087437" y="6133656"/>
            <a:ext cx="3249232" cy="493653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lang="zh-CN" altLang="en-US" sz="2000" dirty="0" smtClean="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lang="zh-CN" altLang="en-US" sz="2000" dirty="0" smtClean="0">
                <a:solidFill>
                  <a:schemeClr val="tx1"/>
                </a:solidFill>
                <a:latin typeface="+mn-ea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级门电路延迟</a:t>
            </a:r>
          </a:p>
          <a:p>
            <a:pPr marL="342900" marR="0" lvl="0" indent="-34290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505069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补码加法运算部件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sp>
        <p:nvSpPr>
          <p:cNvPr id="1086" name="矩形 1085">
            <a:extLst>
              <a:ext uri="{FF2B5EF4-FFF2-40B4-BE49-F238E27FC236}">
                <a16:creationId xmlns:a16="http://schemas.microsoft.com/office/drawing/2014/main" id="{4EDDBC4F-1305-072E-49CE-963E0A95E262}"/>
              </a:ext>
            </a:extLst>
          </p:cNvPr>
          <p:cNvSpPr/>
          <p:nvPr/>
        </p:nvSpPr>
        <p:spPr>
          <a:xfrm>
            <a:off x="668766" y="1302378"/>
            <a:ext cx="3817071" cy="5809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16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位先行进位运算部件</a:t>
            </a:r>
            <a:endParaRPr lang="zh-CN" altLang="en-US" sz="2800" dirty="0">
              <a:solidFill>
                <a:srgbClr val="B88F4D"/>
              </a:solidFill>
            </a:endParaRPr>
          </a:p>
        </p:txBody>
      </p:sp>
      <p:sp>
        <p:nvSpPr>
          <p:cNvPr id="2" name="内容占位符 2">
            <a:extLst>
              <a:ext uri="{FF2B5EF4-FFF2-40B4-BE49-F238E27FC236}">
                <a16:creationId xmlns:a16="http://schemas.microsoft.com/office/drawing/2014/main" id="{36D8613D-3EB2-DE52-45B3-867FAE03E991}"/>
              </a:ext>
            </a:extLst>
          </p:cNvPr>
          <p:cNvSpPr txBox="1">
            <a:spLocks/>
          </p:cNvSpPr>
          <p:nvPr/>
        </p:nvSpPr>
        <p:spPr>
          <a:xfrm>
            <a:off x="838200" y="2040173"/>
            <a:ext cx="10515599" cy="45244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zh-CN" altLang="en-US" sz="2800" dirty="0">
              <a:solidFill>
                <a:srgbClr val="B88F4D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9" name="内容占位符 2">
            <a:extLst>
              <a:ext uri="{FF2B5EF4-FFF2-40B4-BE49-F238E27FC236}">
                <a16:creationId xmlns:a16="http://schemas.microsoft.com/office/drawing/2014/main" id="{30DCEC43-850E-69B0-5D97-2FD9ADC91923}"/>
              </a:ext>
            </a:extLst>
          </p:cNvPr>
          <p:cNvSpPr txBox="1">
            <a:spLocks/>
          </p:cNvSpPr>
          <p:nvPr/>
        </p:nvSpPr>
        <p:spPr>
          <a:xfrm>
            <a:off x="9674864" y="6274305"/>
            <a:ext cx="2674203" cy="493653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lang="zh-CN" altLang="en-US" sz="2000" dirty="0" smtClean="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lang="zh-CN" altLang="en-US" sz="2000" dirty="0" smtClean="0">
                <a:solidFill>
                  <a:schemeClr val="tx1"/>
                </a:solidFill>
                <a:latin typeface="+mn-ea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12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级门电路延迟</a:t>
            </a:r>
          </a:p>
          <a:p>
            <a:pPr marL="342900" marR="0" lvl="0" indent="-34290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8" name="Group 4">
            <a:extLst>
              <a:ext uri="{FF2B5EF4-FFF2-40B4-BE49-F238E27FC236}">
                <a16:creationId xmlns:a16="http://schemas.microsoft.com/office/drawing/2014/main" id="{6059B1C1-77E4-4851-26F4-EEF2C6BE3E9B}"/>
              </a:ext>
            </a:extLst>
          </p:cNvPr>
          <p:cNvGrpSpPr>
            <a:grpSpLocks/>
          </p:cNvGrpSpPr>
          <p:nvPr/>
        </p:nvGrpSpPr>
        <p:grpSpPr bwMode="auto">
          <a:xfrm>
            <a:off x="2166746" y="4326455"/>
            <a:ext cx="2403475" cy="1838325"/>
            <a:chOff x="-189" y="0"/>
            <a:chExt cx="1514" cy="1158"/>
          </a:xfrm>
        </p:grpSpPr>
        <p:sp>
          <p:nvSpPr>
            <p:cNvPr id="9" name="Line 5">
              <a:extLst>
                <a:ext uri="{FF2B5EF4-FFF2-40B4-BE49-F238E27FC236}">
                  <a16:creationId xmlns:a16="http://schemas.microsoft.com/office/drawing/2014/main" id="{7F766136-CC47-87D8-637F-2D39CE99073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26" y="590"/>
              <a:ext cx="0" cy="272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0" name="Line 6">
              <a:extLst>
                <a:ext uri="{FF2B5EF4-FFF2-40B4-BE49-F238E27FC236}">
                  <a16:creationId xmlns:a16="http://schemas.microsoft.com/office/drawing/2014/main" id="{D3081DD4-FEA9-6E58-489C-32B4C5479A6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3" y="590"/>
              <a:ext cx="0" cy="272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4" name="Line 7">
              <a:extLst>
                <a:ext uri="{FF2B5EF4-FFF2-40B4-BE49-F238E27FC236}">
                  <a16:creationId xmlns:a16="http://schemas.microsoft.com/office/drawing/2014/main" id="{BDDC1433-9F17-AF5E-4E61-FC9C72BC908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4" y="590"/>
              <a:ext cx="0" cy="272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0" name="Line 8">
              <a:extLst>
                <a:ext uri="{FF2B5EF4-FFF2-40B4-BE49-F238E27FC236}">
                  <a16:creationId xmlns:a16="http://schemas.microsoft.com/office/drawing/2014/main" id="{FFB9EA77-B677-6353-789A-FD74401DD31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4" y="590"/>
              <a:ext cx="0" cy="272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1" name="Line 9">
              <a:extLst>
                <a:ext uri="{FF2B5EF4-FFF2-40B4-BE49-F238E27FC236}">
                  <a16:creationId xmlns:a16="http://schemas.microsoft.com/office/drawing/2014/main" id="{0AFCBD27-B512-5649-A296-E83251C15B1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35" y="590"/>
              <a:ext cx="0" cy="272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2" name="Line 10">
              <a:extLst>
                <a:ext uri="{FF2B5EF4-FFF2-40B4-BE49-F238E27FC236}">
                  <a16:creationId xmlns:a16="http://schemas.microsoft.com/office/drawing/2014/main" id="{B575A5DC-3CAA-891B-03A4-261B31B18C7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16" y="590"/>
              <a:ext cx="0" cy="272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3" name="Line 11">
              <a:extLst>
                <a:ext uri="{FF2B5EF4-FFF2-40B4-BE49-F238E27FC236}">
                  <a16:creationId xmlns:a16="http://schemas.microsoft.com/office/drawing/2014/main" id="{906E8989-CBB8-1845-9D82-67539B1F558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07" y="590"/>
              <a:ext cx="0" cy="272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4" name="Line 12">
              <a:extLst>
                <a:ext uri="{FF2B5EF4-FFF2-40B4-BE49-F238E27FC236}">
                  <a16:creationId xmlns:a16="http://schemas.microsoft.com/office/drawing/2014/main" id="{60143FEF-5F3E-525A-B638-EC67E8A9D9D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98" y="590"/>
              <a:ext cx="0" cy="272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5" name="Line 13">
              <a:extLst>
                <a:ext uri="{FF2B5EF4-FFF2-40B4-BE49-F238E27FC236}">
                  <a16:creationId xmlns:a16="http://schemas.microsoft.com/office/drawing/2014/main" id="{49F82AB4-26CA-2EEF-5D28-AF0D093D46A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89" y="408"/>
              <a:ext cx="181" cy="0"/>
            </a:xfrm>
            <a:prstGeom prst="line">
              <a:avLst/>
            </a:prstGeom>
            <a:noFill/>
            <a:ln w="9525">
              <a:solidFill>
                <a:srgbClr val="00B05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6" name="Line 14">
              <a:extLst>
                <a:ext uri="{FF2B5EF4-FFF2-40B4-BE49-F238E27FC236}">
                  <a16:creationId xmlns:a16="http://schemas.microsoft.com/office/drawing/2014/main" id="{BCF427DF-AE20-5D4B-2820-4B0C7A232B0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9" y="0"/>
              <a:ext cx="0" cy="2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7" name="Line 15">
              <a:extLst>
                <a:ext uri="{FF2B5EF4-FFF2-40B4-BE49-F238E27FC236}">
                  <a16:creationId xmlns:a16="http://schemas.microsoft.com/office/drawing/2014/main" id="{E81A0F99-146F-C02B-0E74-614FD303719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62" y="0"/>
              <a:ext cx="0" cy="2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8" name="Rectangle 16">
              <a:extLst>
                <a:ext uri="{FF2B5EF4-FFF2-40B4-BE49-F238E27FC236}">
                  <a16:creationId xmlns:a16="http://schemas.microsoft.com/office/drawing/2014/main" id="{C945B003-67C5-9777-CE52-671930DE0A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" y="886"/>
              <a:ext cx="1180" cy="2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marL="469900" indent="-4699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marL="469900" marR="0" lvl="0" indent="-469900" algn="ctr" defTabSz="914400" rtl="0" eaLnBrk="1" fontAlgn="auto" latinLnBrk="0" hangingPunct="1">
                <a:lnSpc>
                  <a:spcPct val="12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ED7D31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zh-CN" sz="1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Verdana" panose="020B0604030504040204" pitchFamily="34" charset="0"/>
                  <a:ea typeface="微软雅黑" panose="020B0503020204020204" pitchFamily="34" charset="-122"/>
                  <a:cs typeface="+mn-cs"/>
                </a:rPr>
                <a:t>X</a:t>
              </a:r>
              <a:r>
                <a:rPr kumimoji="0" lang="en-US" altLang="zh-CN" sz="1000" b="0" i="0" u="none" strike="noStrike" kern="1200" cap="none" spc="0" normalizeH="0" baseline="-2500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Verdana" panose="020B0604030504040204" pitchFamily="34" charset="0"/>
                  <a:ea typeface="微软雅黑" panose="020B0503020204020204" pitchFamily="34" charset="-122"/>
                  <a:cs typeface="+mn-cs"/>
                </a:rPr>
                <a:t>15</a:t>
              </a:r>
              <a:r>
                <a:rPr kumimoji="0" lang="en-US" altLang="zh-CN" sz="1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Verdana" panose="020B0604030504040204" pitchFamily="34" charset="0"/>
                  <a:ea typeface="微软雅黑" panose="020B0503020204020204" pitchFamily="34" charset="-122"/>
                  <a:cs typeface="+mn-cs"/>
                </a:rPr>
                <a:t>Y</a:t>
              </a:r>
              <a:r>
                <a:rPr kumimoji="0" lang="en-US" altLang="zh-CN" sz="1000" b="0" i="0" u="none" strike="noStrike" kern="1200" cap="none" spc="0" normalizeH="0" baseline="-2500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Verdana" panose="020B0604030504040204" pitchFamily="34" charset="0"/>
                  <a:ea typeface="微软雅黑" panose="020B0503020204020204" pitchFamily="34" charset="-122"/>
                  <a:cs typeface="+mn-cs"/>
                </a:rPr>
                <a:t>15</a:t>
              </a:r>
              <a:r>
                <a:rPr kumimoji="0" lang="en-US" altLang="zh-CN" sz="1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Verdana" panose="020B0604030504040204" pitchFamily="34" charset="0"/>
                  <a:ea typeface="微软雅黑" panose="020B0503020204020204" pitchFamily="34" charset="-122"/>
                  <a:cs typeface="+mn-cs"/>
                </a:rPr>
                <a:t>X</a:t>
              </a:r>
              <a:r>
                <a:rPr kumimoji="0" lang="en-US" altLang="zh-CN" sz="1000" b="0" i="0" u="none" strike="noStrike" kern="1200" cap="none" spc="0" normalizeH="0" baseline="-2500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Verdana" panose="020B0604030504040204" pitchFamily="34" charset="0"/>
                  <a:ea typeface="微软雅黑" panose="020B0503020204020204" pitchFamily="34" charset="-122"/>
                  <a:cs typeface="+mn-cs"/>
                </a:rPr>
                <a:t>14</a:t>
              </a:r>
              <a:r>
                <a:rPr kumimoji="0" lang="en-US" altLang="zh-CN" sz="1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Verdana" panose="020B0604030504040204" pitchFamily="34" charset="0"/>
                  <a:ea typeface="微软雅黑" panose="020B0503020204020204" pitchFamily="34" charset="-122"/>
                  <a:cs typeface="+mn-cs"/>
                </a:rPr>
                <a:t>Y</a:t>
              </a:r>
              <a:r>
                <a:rPr kumimoji="0" lang="en-US" altLang="zh-CN" sz="1000" b="0" i="0" u="none" strike="noStrike" kern="1200" cap="none" spc="0" normalizeH="0" baseline="-2500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Verdana" panose="020B0604030504040204" pitchFamily="34" charset="0"/>
                  <a:ea typeface="微软雅黑" panose="020B0503020204020204" pitchFamily="34" charset="-122"/>
                  <a:cs typeface="+mn-cs"/>
                </a:rPr>
                <a:t>14</a:t>
              </a:r>
              <a:r>
                <a:rPr kumimoji="0" lang="en-US" altLang="zh-CN" sz="1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Verdana" panose="020B0604030504040204" pitchFamily="34" charset="0"/>
                  <a:ea typeface="微软雅黑" panose="020B0503020204020204" pitchFamily="34" charset="-122"/>
                  <a:cs typeface="+mn-cs"/>
                </a:rPr>
                <a:t>X</a:t>
              </a:r>
              <a:r>
                <a:rPr kumimoji="0" lang="en-US" altLang="zh-CN" sz="1000" b="0" i="0" u="none" strike="noStrike" kern="1200" cap="none" spc="0" normalizeH="0" baseline="-2500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Verdana" panose="020B0604030504040204" pitchFamily="34" charset="0"/>
                  <a:ea typeface="微软雅黑" panose="020B0503020204020204" pitchFamily="34" charset="-122"/>
                  <a:cs typeface="+mn-cs"/>
                </a:rPr>
                <a:t>13</a:t>
              </a:r>
              <a:r>
                <a:rPr kumimoji="0" lang="en-US" altLang="zh-CN" sz="1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Verdana" panose="020B0604030504040204" pitchFamily="34" charset="0"/>
                  <a:ea typeface="微软雅黑" panose="020B0503020204020204" pitchFamily="34" charset="-122"/>
                  <a:cs typeface="+mn-cs"/>
                </a:rPr>
                <a:t>Y</a:t>
              </a:r>
              <a:r>
                <a:rPr kumimoji="0" lang="en-US" altLang="zh-CN" sz="1000" b="0" i="0" u="none" strike="noStrike" kern="1200" cap="none" spc="0" normalizeH="0" baseline="-2500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Verdana" panose="020B0604030504040204" pitchFamily="34" charset="0"/>
                  <a:ea typeface="微软雅黑" panose="020B0503020204020204" pitchFamily="34" charset="-122"/>
                  <a:cs typeface="+mn-cs"/>
                </a:rPr>
                <a:t>13</a:t>
              </a:r>
              <a:r>
                <a:rPr kumimoji="0" lang="en-US" altLang="zh-CN" sz="1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Verdana" panose="020B0604030504040204" pitchFamily="34" charset="0"/>
                  <a:ea typeface="微软雅黑" panose="020B0503020204020204" pitchFamily="34" charset="-122"/>
                  <a:cs typeface="+mn-cs"/>
                </a:rPr>
                <a:t>X</a:t>
              </a:r>
              <a:r>
                <a:rPr kumimoji="0" lang="en-US" altLang="zh-CN" sz="1000" b="0" i="0" u="none" strike="noStrike" kern="1200" cap="none" spc="0" normalizeH="0" baseline="-2500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Verdana" panose="020B0604030504040204" pitchFamily="34" charset="0"/>
                  <a:ea typeface="微软雅黑" panose="020B0503020204020204" pitchFamily="34" charset="-122"/>
                  <a:cs typeface="+mn-cs"/>
                </a:rPr>
                <a:t>12</a:t>
              </a:r>
              <a:r>
                <a:rPr kumimoji="0" lang="en-US" altLang="zh-CN" sz="1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Verdana" panose="020B0604030504040204" pitchFamily="34" charset="0"/>
                  <a:ea typeface="微软雅黑" panose="020B0503020204020204" pitchFamily="34" charset="-122"/>
                  <a:cs typeface="+mn-cs"/>
                </a:rPr>
                <a:t>Y</a:t>
              </a:r>
              <a:r>
                <a:rPr kumimoji="0" lang="en-US" altLang="zh-CN" sz="1000" b="0" i="0" u="none" strike="noStrike" kern="1200" cap="none" spc="0" normalizeH="0" baseline="-2500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Verdana" panose="020B0604030504040204" pitchFamily="34" charset="0"/>
                  <a:ea typeface="微软雅黑" panose="020B0503020204020204" pitchFamily="34" charset="-122"/>
                  <a:cs typeface="+mn-cs"/>
                </a:rPr>
                <a:t>12</a:t>
              </a:r>
              <a:endParaRPr kumimoji="0" lang="en-US" altLang="zh-CN" sz="10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9" name="Rectangle 17">
              <a:extLst>
                <a:ext uri="{FF2B5EF4-FFF2-40B4-BE49-F238E27FC236}">
                  <a16:creationId xmlns:a16="http://schemas.microsoft.com/office/drawing/2014/main" id="{4D28183B-F134-97AC-56E1-3F2025EC59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7" y="91"/>
              <a:ext cx="318" cy="2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marL="469900" indent="-4699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marL="469900" marR="0" lvl="0" indent="-469900" algn="ctr" defTabSz="914400" rtl="0" eaLnBrk="1" fontAlgn="auto" latinLnBrk="0" hangingPunct="1">
                <a:lnSpc>
                  <a:spcPct val="12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ED7D31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zh-CN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Verdana" panose="020B0604030504040204" pitchFamily="34" charset="0"/>
                  <a:ea typeface="微软雅黑" panose="020B0503020204020204" pitchFamily="34" charset="-122"/>
                  <a:cs typeface="+mn-cs"/>
                </a:rPr>
                <a:t>C</a:t>
              </a:r>
              <a:r>
                <a:rPr kumimoji="0" lang="en-US" altLang="zh-CN" sz="13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Verdana" panose="020B0604030504040204" pitchFamily="34" charset="0"/>
                  <a:ea typeface="微软雅黑" panose="020B0503020204020204" pitchFamily="34" charset="-122"/>
                  <a:cs typeface="+mn-cs"/>
                </a:rPr>
                <a:t>12</a:t>
              </a:r>
            </a:p>
          </p:txBody>
        </p:sp>
        <p:sp>
          <p:nvSpPr>
            <p:cNvPr id="50" name="Line 18">
              <a:extLst>
                <a:ext uri="{FF2B5EF4-FFF2-40B4-BE49-F238E27FC236}">
                  <a16:creationId xmlns:a16="http://schemas.microsoft.com/office/drawing/2014/main" id="{19117233-7A54-62C8-B21C-06E5C558979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1" y="409"/>
              <a:ext cx="181" cy="0"/>
            </a:xfrm>
            <a:prstGeom prst="line">
              <a:avLst/>
            </a:prstGeom>
            <a:noFill/>
            <a:ln w="9525">
              <a:solidFill>
                <a:srgbClr val="00B05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1" name="Rectangle 19">
              <a:extLst>
                <a:ext uri="{FF2B5EF4-FFF2-40B4-BE49-F238E27FC236}">
                  <a16:creationId xmlns:a16="http://schemas.microsoft.com/office/drawing/2014/main" id="{E5D47AD4-14D9-F913-B43E-C2A4DA4027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7" y="46"/>
              <a:ext cx="680" cy="2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marL="469900" indent="-4699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marL="469900" marR="0" lvl="0" indent="-469900" algn="ctr" defTabSz="914400" rtl="0" eaLnBrk="1" fontAlgn="auto" latinLnBrk="0" hangingPunct="1">
                <a:lnSpc>
                  <a:spcPct val="12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ED7D31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zh-CN" sz="1300" b="1" i="0" u="none" strike="noStrike" kern="1200" cap="none" spc="0" normalizeH="0" baseline="0" noProof="0">
                  <a:ln>
                    <a:noFill/>
                  </a:ln>
                  <a:solidFill>
                    <a:srgbClr val="ED7D31">
                      <a:lumMod val="75000"/>
                    </a:srgbClr>
                  </a:solidFill>
                  <a:effectLst/>
                  <a:uLnTx/>
                  <a:uFillTx/>
                  <a:latin typeface="Verdana" panose="020B0604030504040204" pitchFamily="34" charset="0"/>
                  <a:ea typeface="微软雅黑" panose="020B0503020204020204" pitchFamily="34" charset="-122"/>
                  <a:cs typeface="+mn-cs"/>
                </a:rPr>
                <a:t>P</a:t>
              </a:r>
              <a:r>
                <a:rPr kumimoji="0" lang="zh-CN" altLang="en-US" sz="1300" b="1" i="0" u="none" strike="noStrike" kern="1200" cap="none" spc="0" normalizeH="0" baseline="30000" noProof="0">
                  <a:ln>
                    <a:noFill/>
                  </a:ln>
                  <a:solidFill>
                    <a:srgbClr val="ED7D31">
                      <a:lumMod val="75000"/>
                    </a:srgbClr>
                  </a:solidFill>
                  <a:effectLst/>
                  <a:uLnTx/>
                  <a:uFillTx/>
                  <a:latin typeface="Verdana" panose="020B0604030504040204" pitchFamily="34" charset="0"/>
                  <a:ea typeface="微软雅黑" panose="020B0503020204020204" pitchFamily="34" charset="-122"/>
                  <a:cs typeface="+mn-cs"/>
                </a:rPr>
                <a:t>*</a:t>
              </a:r>
              <a:r>
                <a:rPr kumimoji="0" lang="en-US" altLang="zh-CN" sz="1300" b="1" i="0" u="none" strike="noStrike" kern="1200" cap="none" spc="0" normalizeH="0" baseline="-25000" noProof="0">
                  <a:ln>
                    <a:noFill/>
                  </a:ln>
                  <a:solidFill>
                    <a:srgbClr val="ED7D31">
                      <a:lumMod val="75000"/>
                    </a:srgbClr>
                  </a:solidFill>
                  <a:effectLst/>
                  <a:uLnTx/>
                  <a:uFillTx/>
                  <a:latin typeface="Verdana" panose="020B0604030504040204" pitchFamily="34" charset="0"/>
                  <a:ea typeface="微软雅黑" panose="020B0503020204020204" pitchFamily="34" charset="-122"/>
                  <a:cs typeface="+mn-cs"/>
                </a:rPr>
                <a:t>       </a:t>
              </a:r>
              <a:r>
                <a:rPr kumimoji="0" lang="en-US" altLang="zh-CN" sz="1300" b="1" i="0" u="none" strike="noStrike" kern="1200" cap="none" spc="0" normalizeH="0" baseline="0" noProof="0">
                  <a:ln>
                    <a:noFill/>
                  </a:ln>
                  <a:solidFill>
                    <a:srgbClr val="ED7D31">
                      <a:lumMod val="75000"/>
                    </a:srgbClr>
                  </a:solidFill>
                  <a:effectLst/>
                  <a:uLnTx/>
                  <a:uFillTx/>
                  <a:latin typeface="Verdana" panose="020B0604030504040204" pitchFamily="34" charset="0"/>
                  <a:ea typeface="微软雅黑" panose="020B0503020204020204" pitchFamily="34" charset="-122"/>
                  <a:cs typeface="+mn-cs"/>
                </a:rPr>
                <a:t>G</a:t>
              </a:r>
              <a:r>
                <a:rPr kumimoji="0" lang="zh-CN" altLang="en-US" sz="1300" b="1" i="0" u="none" strike="noStrike" kern="1200" cap="none" spc="0" normalizeH="0" baseline="30000" noProof="0">
                  <a:ln>
                    <a:noFill/>
                  </a:ln>
                  <a:solidFill>
                    <a:srgbClr val="ED7D31">
                      <a:lumMod val="75000"/>
                    </a:srgbClr>
                  </a:solidFill>
                  <a:effectLst/>
                  <a:uLnTx/>
                  <a:uFillTx/>
                  <a:latin typeface="Verdana" panose="020B0604030504040204" pitchFamily="34" charset="0"/>
                  <a:ea typeface="微软雅黑" panose="020B0503020204020204" pitchFamily="34" charset="-122"/>
                  <a:cs typeface="+mn-cs"/>
                </a:rPr>
                <a:t>*</a:t>
              </a:r>
              <a:endParaRPr kumimoji="0" lang="en-US" altLang="zh-CN" sz="1300" b="1" i="0" u="none" strike="noStrike" kern="1200" cap="none" spc="0" normalizeH="0" baseline="3000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Verdana" panose="020B060403050404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2" name="Rectangle 4">
              <a:extLst>
                <a:ext uri="{FF2B5EF4-FFF2-40B4-BE49-F238E27FC236}">
                  <a16:creationId xmlns:a16="http://schemas.microsoft.com/office/drawing/2014/main" id="{051832BF-E93D-7F32-7583-810D33C1DF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2" y="272"/>
              <a:ext cx="817" cy="318"/>
            </a:xfrm>
            <a:prstGeom prst="rect">
              <a:avLst/>
            </a:prstGeom>
            <a:solidFill>
              <a:srgbClr val="CCFF66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anchor="ctr" anchorCtr="1"/>
            <a:lstStyle>
              <a:lvl1pPr marL="469900" indent="-469900"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1pPr>
              <a:lvl2pPr marL="742950" indent="-285750"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2pPr>
              <a:lvl3pPr marL="1143000" indent="-228600"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3pPr>
              <a:lvl4pPr marL="1600200" indent="-228600"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4pPr>
              <a:lvl5pPr marL="2057400" indent="-228600"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9pPr>
            </a:lstStyle>
            <a:p>
              <a:pPr marL="469900" marR="0" lvl="0" indent="-469900" algn="ctr" defTabSz="914400" rtl="0" eaLnBrk="1" fontAlgn="auto" latinLnBrk="0" hangingPunct="1">
                <a:lnSpc>
                  <a:spcPct val="12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ED7D31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0" lang="zh-CN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宋体" panose="02010600030101010101" pitchFamily="2" charset="-122"/>
                  <a:ea typeface="微软雅黑" panose="020B0503020204020204" pitchFamily="34" charset="-122"/>
                  <a:cs typeface="+mn-cs"/>
                </a:rPr>
                <a:t>四位快速加法器</a:t>
              </a:r>
              <a:endParaRPr kumimoji="0" lang="en-US" altLang="zh-CN" sz="1200" b="1" i="0" u="none" strike="noStrike" kern="1200" cap="none" spc="0" normalizeH="0" baseline="-25000" noProof="0" dirty="0">
                <a:ln>
                  <a:noFill/>
                </a:ln>
                <a:solidFill>
                  <a:srgbClr val="954F72"/>
                </a:solidFill>
                <a:effectLst/>
                <a:uLnTx/>
                <a:uFillTx/>
                <a:latin typeface="Verdana" panose="020B060403050404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3" name="Rectangle 19">
              <a:extLst>
                <a:ext uri="{FF2B5EF4-FFF2-40B4-BE49-F238E27FC236}">
                  <a16:creationId xmlns:a16="http://schemas.microsoft.com/office/drawing/2014/main" id="{A8D0D40C-B5DB-F629-FE3E-D5E93C80CF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189" y="219"/>
              <a:ext cx="680" cy="2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marL="469900" indent="-4699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marL="469900" marR="0" lvl="0" indent="-469900" algn="ctr" defTabSz="914400" rtl="0" eaLnBrk="1" fontAlgn="auto" latinLnBrk="0" hangingPunct="1">
                <a:lnSpc>
                  <a:spcPct val="12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ED7D31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zh-CN" sz="1300" b="1" i="0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Verdana" panose="020B0604030504040204" pitchFamily="34" charset="0"/>
                  <a:ea typeface="微软雅黑" panose="020B0503020204020204" pitchFamily="34" charset="-122"/>
                  <a:cs typeface="+mn-cs"/>
                </a:rPr>
                <a:t>C</a:t>
              </a:r>
              <a:r>
                <a:rPr kumimoji="0" lang="en-US" altLang="zh-CN" sz="13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Verdana" panose="020B0604030504040204" pitchFamily="34" charset="0"/>
                  <a:ea typeface="微软雅黑" panose="020B0503020204020204" pitchFamily="34" charset="-122"/>
                  <a:cs typeface="+mn-cs"/>
                </a:rPr>
                <a:t>16</a:t>
              </a:r>
              <a:endParaRPr kumimoji="0" lang="en-US" altLang="zh-CN" sz="1300" b="1" i="0" u="none" strike="noStrike" kern="1200" cap="none" spc="0" normalizeH="0" baseline="3000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Verdana" panose="020B060403050404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54" name="Group 21">
            <a:extLst>
              <a:ext uri="{FF2B5EF4-FFF2-40B4-BE49-F238E27FC236}">
                <a16:creationId xmlns:a16="http://schemas.microsoft.com/office/drawing/2014/main" id="{7B558ADE-B511-2034-2DCA-7570881C62FD}"/>
              </a:ext>
            </a:extLst>
          </p:cNvPr>
          <p:cNvGrpSpPr>
            <a:grpSpLocks/>
          </p:cNvGrpSpPr>
          <p:nvPr/>
        </p:nvGrpSpPr>
        <p:grpSpPr bwMode="auto">
          <a:xfrm>
            <a:off x="4614669" y="4326454"/>
            <a:ext cx="2001838" cy="1862138"/>
            <a:chOff x="-8" y="0"/>
            <a:chExt cx="1261" cy="1173"/>
          </a:xfrm>
        </p:grpSpPr>
        <p:grpSp>
          <p:nvGrpSpPr>
            <p:cNvPr id="55" name="Group 22">
              <a:extLst>
                <a:ext uri="{FF2B5EF4-FFF2-40B4-BE49-F238E27FC236}">
                  <a16:creationId xmlns:a16="http://schemas.microsoft.com/office/drawing/2014/main" id="{4011A982-E9F2-D440-B8ED-C00CB043818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-8" y="0"/>
              <a:ext cx="1261" cy="1173"/>
              <a:chOff x="-99" y="0"/>
              <a:chExt cx="1261" cy="1173"/>
            </a:xfrm>
          </p:grpSpPr>
          <p:grpSp>
            <p:nvGrpSpPr>
              <p:cNvPr id="58" name="Group 23">
                <a:extLst>
                  <a:ext uri="{FF2B5EF4-FFF2-40B4-BE49-F238E27FC236}">
                    <a16:creationId xmlns:a16="http://schemas.microsoft.com/office/drawing/2014/main" id="{2D757892-EEF1-FBDA-EED7-B09F8C44C5D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-99" y="0"/>
                <a:ext cx="1225" cy="1173"/>
                <a:chOff x="-99" y="0"/>
                <a:chExt cx="1225" cy="1173"/>
              </a:xfrm>
            </p:grpSpPr>
            <p:grpSp>
              <p:nvGrpSpPr>
                <p:cNvPr id="60" name="Group 24">
                  <a:extLst>
                    <a:ext uri="{FF2B5EF4-FFF2-40B4-BE49-F238E27FC236}">
                      <a16:creationId xmlns:a16="http://schemas.microsoft.com/office/drawing/2014/main" id="{B39C7C3B-FC8E-F8A7-629A-B69B89246CA9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90" y="0"/>
                  <a:ext cx="998" cy="862"/>
                  <a:chOff x="0" y="0"/>
                  <a:chExt cx="998" cy="862"/>
                </a:xfrm>
              </p:grpSpPr>
              <p:sp>
                <p:nvSpPr>
                  <p:cNvPr id="62" name="Line 25">
                    <a:extLst>
                      <a:ext uri="{FF2B5EF4-FFF2-40B4-BE49-F238E27FC236}">
                        <a16:creationId xmlns:a16="http://schemas.microsoft.com/office/drawing/2014/main" id="{D1FBC19A-2171-3FB0-2062-773DBD9F6BE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454" y="590"/>
                    <a:ext cx="0" cy="272"/>
                  </a:xfrm>
                  <a:prstGeom prst="line">
                    <a:avLst/>
                  </a:prstGeom>
                  <a:noFill/>
                  <a:ln w="9525">
                    <a:solidFill>
                      <a:schemeClr val="accent2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等线"/>
                      <a:ea typeface="等线" panose="0201060003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63" name="Line 26">
                    <a:extLst>
                      <a:ext uri="{FF2B5EF4-FFF2-40B4-BE49-F238E27FC236}">
                        <a16:creationId xmlns:a16="http://schemas.microsoft.com/office/drawing/2014/main" id="{7D1820BD-7C99-A08D-890F-46ACE0E8B37B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91" y="590"/>
                    <a:ext cx="0" cy="272"/>
                  </a:xfrm>
                  <a:prstGeom prst="line">
                    <a:avLst/>
                  </a:prstGeom>
                  <a:noFill/>
                  <a:ln w="9525">
                    <a:solidFill>
                      <a:schemeClr val="accent2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等线"/>
                      <a:ea typeface="等线" panose="0201060003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1024" name="Line 27">
                    <a:extLst>
                      <a:ext uri="{FF2B5EF4-FFF2-40B4-BE49-F238E27FC236}">
                        <a16:creationId xmlns:a16="http://schemas.microsoft.com/office/drawing/2014/main" id="{3BB632C8-51DA-98A4-4091-062ACC12DDB7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82" y="590"/>
                    <a:ext cx="0" cy="272"/>
                  </a:xfrm>
                  <a:prstGeom prst="line">
                    <a:avLst/>
                  </a:prstGeom>
                  <a:noFill/>
                  <a:ln w="9525">
                    <a:solidFill>
                      <a:schemeClr val="accent2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等线"/>
                      <a:ea typeface="等线" panose="0201060003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1025" name="Line 28">
                    <a:extLst>
                      <a:ext uri="{FF2B5EF4-FFF2-40B4-BE49-F238E27FC236}">
                        <a16:creationId xmlns:a16="http://schemas.microsoft.com/office/drawing/2014/main" id="{7873899A-CFBD-FE08-EEA3-E71BE3F1659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72" y="590"/>
                    <a:ext cx="0" cy="272"/>
                  </a:xfrm>
                  <a:prstGeom prst="line">
                    <a:avLst/>
                  </a:prstGeom>
                  <a:noFill/>
                  <a:ln w="9525">
                    <a:solidFill>
                      <a:schemeClr val="accent2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等线"/>
                      <a:ea typeface="等线" panose="0201060003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1026" name="Line 29">
                    <a:extLst>
                      <a:ext uri="{FF2B5EF4-FFF2-40B4-BE49-F238E27FC236}">
                        <a16:creationId xmlns:a16="http://schemas.microsoft.com/office/drawing/2014/main" id="{23C1830D-8807-7A43-413B-730FD9C70AC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63" y="590"/>
                    <a:ext cx="0" cy="272"/>
                  </a:xfrm>
                  <a:prstGeom prst="line">
                    <a:avLst/>
                  </a:prstGeom>
                  <a:noFill/>
                  <a:ln w="9525">
                    <a:solidFill>
                      <a:schemeClr val="accent2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等线"/>
                      <a:ea typeface="等线" panose="0201060003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1027" name="Line 30">
                    <a:extLst>
                      <a:ext uri="{FF2B5EF4-FFF2-40B4-BE49-F238E27FC236}">
                        <a16:creationId xmlns:a16="http://schemas.microsoft.com/office/drawing/2014/main" id="{223491F5-2FA8-4553-EB7F-C683275D302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544" y="590"/>
                    <a:ext cx="0" cy="272"/>
                  </a:xfrm>
                  <a:prstGeom prst="line">
                    <a:avLst/>
                  </a:prstGeom>
                  <a:noFill/>
                  <a:ln w="9525">
                    <a:solidFill>
                      <a:schemeClr val="accent2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等线"/>
                      <a:ea typeface="等线" panose="0201060003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1028" name="Line 31">
                    <a:extLst>
                      <a:ext uri="{FF2B5EF4-FFF2-40B4-BE49-F238E27FC236}">
                        <a16:creationId xmlns:a16="http://schemas.microsoft.com/office/drawing/2014/main" id="{2C8DD79F-F292-3E19-8020-9BFB5BAFB9C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635" y="590"/>
                    <a:ext cx="0" cy="272"/>
                  </a:xfrm>
                  <a:prstGeom prst="line">
                    <a:avLst/>
                  </a:prstGeom>
                  <a:noFill/>
                  <a:ln w="9525">
                    <a:solidFill>
                      <a:schemeClr val="accent2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等线"/>
                      <a:ea typeface="等线" panose="0201060003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1029" name="Line 32">
                    <a:extLst>
                      <a:ext uri="{FF2B5EF4-FFF2-40B4-BE49-F238E27FC236}">
                        <a16:creationId xmlns:a16="http://schemas.microsoft.com/office/drawing/2014/main" id="{018AB8C4-05E5-EF66-7DB2-C5252D2B0F81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726" y="590"/>
                    <a:ext cx="0" cy="272"/>
                  </a:xfrm>
                  <a:prstGeom prst="line">
                    <a:avLst/>
                  </a:prstGeom>
                  <a:noFill/>
                  <a:ln w="9525">
                    <a:solidFill>
                      <a:schemeClr val="accent2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等线"/>
                      <a:ea typeface="等线" panose="0201060003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1030" name="Line 33">
                    <a:extLst>
                      <a:ext uri="{FF2B5EF4-FFF2-40B4-BE49-F238E27FC236}">
                        <a16:creationId xmlns:a16="http://schemas.microsoft.com/office/drawing/2014/main" id="{A7C9CFBA-B6BA-544C-77F4-262E3E372E5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817" y="408"/>
                    <a:ext cx="181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B05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等线"/>
                      <a:ea typeface="等线" panose="0201060003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1031" name="Line 34">
                    <a:extLst>
                      <a:ext uri="{FF2B5EF4-FFF2-40B4-BE49-F238E27FC236}">
                        <a16:creationId xmlns:a16="http://schemas.microsoft.com/office/drawing/2014/main" id="{E595C12F-6C02-2CCC-1B0C-6EC4612C921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27" y="0"/>
                    <a:ext cx="0" cy="272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等线"/>
                      <a:ea typeface="等线" panose="0201060003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1032" name="Line 35">
                    <a:extLst>
                      <a:ext uri="{FF2B5EF4-FFF2-40B4-BE49-F238E27FC236}">
                        <a16:creationId xmlns:a16="http://schemas.microsoft.com/office/drawing/2014/main" id="{FD577719-99FF-6D6C-2E31-CCCEC5B155D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590" y="0"/>
                    <a:ext cx="0" cy="272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等线"/>
                      <a:ea typeface="等线" panose="0201060003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1033" name="Rectangle 24">
                    <a:extLst>
                      <a:ext uri="{FF2B5EF4-FFF2-40B4-BE49-F238E27FC236}">
                        <a16:creationId xmlns:a16="http://schemas.microsoft.com/office/drawing/2014/main" id="{48F2ED55-40FF-3760-2BBE-28DECF808C5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0" y="272"/>
                    <a:ext cx="817" cy="318"/>
                  </a:xfrm>
                  <a:prstGeom prst="rect">
                    <a:avLst/>
                  </a:prstGeom>
                  <a:solidFill>
                    <a:srgbClr val="CCFF66"/>
                  </a:solidFill>
                  <a:ln w="1905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txBody>
                  <a:bodyPr anchor="ctr" anchorCtr="1"/>
                  <a:lstStyle>
                    <a:lvl1pPr marL="469900" indent="-469900" algn="ctr">
                      <a:lnSpc>
                        <a:spcPct val="80000"/>
                      </a:lnSpc>
                      <a:spcBef>
                        <a:spcPct val="20000"/>
                      </a:spcBef>
                      <a:buClr>
                        <a:schemeClr val="hlink"/>
                      </a:buClr>
                      <a:buSzPct val="65000"/>
                      <a:buFont typeface="Wingdings" panose="05000000000000000000" pitchFamily="2" charset="2"/>
                      <a:defRPr sz="2400" b="1" u="sng">
                        <a:solidFill>
                          <a:srgbClr val="FF3300"/>
                        </a:solidFill>
                        <a:latin typeface="Arial" panose="020B0604020202020204" pitchFamily="34" charset="0"/>
                        <a:ea typeface="华文新魏" panose="02010800040101010101" pitchFamily="2" charset="-122"/>
                      </a:defRPr>
                    </a:lvl1pPr>
                    <a:lvl2pPr marL="742950" indent="-285750" algn="ctr">
                      <a:lnSpc>
                        <a:spcPct val="80000"/>
                      </a:lnSpc>
                      <a:spcBef>
                        <a:spcPct val="20000"/>
                      </a:spcBef>
                      <a:buClr>
                        <a:schemeClr val="hlink"/>
                      </a:buClr>
                      <a:buSzPct val="65000"/>
                      <a:buFont typeface="Wingdings" panose="05000000000000000000" pitchFamily="2" charset="2"/>
                      <a:defRPr sz="2400" b="1" u="sng">
                        <a:solidFill>
                          <a:srgbClr val="FF3300"/>
                        </a:solidFill>
                        <a:latin typeface="Arial" panose="020B0604020202020204" pitchFamily="34" charset="0"/>
                        <a:ea typeface="华文新魏" panose="02010800040101010101" pitchFamily="2" charset="-122"/>
                      </a:defRPr>
                    </a:lvl2pPr>
                    <a:lvl3pPr marL="1143000" indent="-228600" algn="ctr">
                      <a:lnSpc>
                        <a:spcPct val="80000"/>
                      </a:lnSpc>
                      <a:spcBef>
                        <a:spcPct val="20000"/>
                      </a:spcBef>
                      <a:buClr>
                        <a:schemeClr val="hlink"/>
                      </a:buClr>
                      <a:buSzPct val="65000"/>
                      <a:buFont typeface="Wingdings" panose="05000000000000000000" pitchFamily="2" charset="2"/>
                      <a:defRPr sz="2400" b="1" u="sng">
                        <a:solidFill>
                          <a:srgbClr val="FF3300"/>
                        </a:solidFill>
                        <a:latin typeface="Arial" panose="020B0604020202020204" pitchFamily="34" charset="0"/>
                        <a:ea typeface="华文新魏" panose="02010800040101010101" pitchFamily="2" charset="-122"/>
                      </a:defRPr>
                    </a:lvl3pPr>
                    <a:lvl4pPr marL="1600200" indent="-228600" algn="ctr">
                      <a:lnSpc>
                        <a:spcPct val="80000"/>
                      </a:lnSpc>
                      <a:spcBef>
                        <a:spcPct val="20000"/>
                      </a:spcBef>
                      <a:buClr>
                        <a:schemeClr val="hlink"/>
                      </a:buClr>
                      <a:buSzPct val="65000"/>
                      <a:buFont typeface="Wingdings" panose="05000000000000000000" pitchFamily="2" charset="2"/>
                      <a:defRPr sz="2400" b="1" u="sng">
                        <a:solidFill>
                          <a:srgbClr val="FF3300"/>
                        </a:solidFill>
                        <a:latin typeface="Arial" panose="020B0604020202020204" pitchFamily="34" charset="0"/>
                        <a:ea typeface="华文新魏" panose="02010800040101010101" pitchFamily="2" charset="-122"/>
                      </a:defRPr>
                    </a:lvl4pPr>
                    <a:lvl5pPr marL="2057400" indent="-228600" algn="ctr">
                      <a:lnSpc>
                        <a:spcPct val="80000"/>
                      </a:lnSpc>
                      <a:spcBef>
                        <a:spcPct val="20000"/>
                      </a:spcBef>
                      <a:buClr>
                        <a:schemeClr val="hlink"/>
                      </a:buClr>
                      <a:buSzPct val="65000"/>
                      <a:buFont typeface="Wingdings" panose="05000000000000000000" pitchFamily="2" charset="2"/>
                      <a:defRPr sz="2400" b="1" u="sng">
                        <a:solidFill>
                          <a:srgbClr val="FF3300"/>
                        </a:solidFill>
                        <a:latin typeface="Arial" panose="020B0604020202020204" pitchFamily="34" charset="0"/>
                        <a:ea typeface="华文新魏" panose="02010800040101010101" pitchFamily="2" charset="-122"/>
                      </a:defRPr>
                    </a:lvl5pPr>
                    <a:lvl6pPr marL="2514600" indent="-228600" algn="ctr" eaLnBrk="0" fontAlgn="base" hangingPunct="0">
                      <a:lnSpc>
                        <a:spcPct val="8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hlink"/>
                      </a:buClr>
                      <a:buSzPct val="65000"/>
                      <a:buFont typeface="Wingdings" panose="05000000000000000000" pitchFamily="2" charset="2"/>
                      <a:defRPr sz="2400" b="1" u="sng">
                        <a:solidFill>
                          <a:srgbClr val="FF3300"/>
                        </a:solidFill>
                        <a:latin typeface="Arial" panose="020B0604020202020204" pitchFamily="34" charset="0"/>
                        <a:ea typeface="华文新魏" panose="02010800040101010101" pitchFamily="2" charset="-122"/>
                      </a:defRPr>
                    </a:lvl6pPr>
                    <a:lvl7pPr marL="2971800" indent="-228600" algn="ctr" eaLnBrk="0" fontAlgn="base" hangingPunct="0">
                      <a:lnSpc>
                        <a:spcPct val="8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hlink"/>
                      </a:buClr>
                      <a:buSzPct val="65000"/>
                      <a:buFont typeface="Wingdings" panose="05000000000000000000" pitchFamily="2" charset="2"/>
                      <a:defRPr sz="2400" b="1" u="sng">
                        <a:solidFill>
                          <a:srgbClr val="FF3300"/>
                        </a:solidFill>
                        <a:latin typeface="Arial" panose="020B0604020202020204" pitchFamily="34" charset="0"/>
                        <a:ea typeface="华文新魏" panose="02010800040101010101" pitchFamily="2" charset="-122"/>
                      </a:defRPr>
                    </a:lvl7pPr>
                    <a:lvl8pPr marL="3429000" indent="-228600" algn="ctr" eaLnBrk="0" fontAlgn="base" hangingPunct="0">
                      <a:lnSpc>
                        <a:spcPct val="8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hlink"/>
                      </a:buClr>
                      <a:buSzPct val="65000"/>
                      <a:buFont typeface="Wingdings" panose="05000000000000000000" pitchFamily="2" charset="2"/>
                      <a:defRPr sz="2400" b="1" u="sng">
                        <a:solidFill>
                          <a:srgbClr val="FF3300"/>
                        </a:solidFill>
                        <a:latin typeface="Arial" panose="020B0604020202020204" pitchFamily="34" charset="0"/>
                        <a:ea typeface="华文新魏" panose="02010800040101010101" pitchFamily="2" charset="-122"/>
                      </a:defRPr>
                    </a:lvl8pPr>
                    <a:lvl9pPr marL="3886200" indent="-228600" algn="ctr" eaLnBrk="0" fontAlgn="base" hangingPunct="0">
                      <a:lnSpc>
                        <a:spcPct val="8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hlink"/>
                      </a:buClr>
                      <a:buSzPct val="65000"/>
                      <a:buFont typeface="Wingdings" panose="05000000000000000000" pitchFamily="2" charset="2"/>
                      <a:defRPr sz="2400" b="1" u="sng">
                        <a:solidFill>
                          <a:srgbClr val="FF3300"/>
                        </a:solidFill>
                        <a:latin typeface="Arial" panose="020B0604020202020204" pitchFamily="34" charset="0"/>
                        <a:ea typeface="华文新魏" panose="02010800040101010101" pitchFamily="2" charset="-122"/>
                      </a:defRPr>
                    </a:lvl9pPr>
                  </a:lstStyle>
                  <a:p>
                    <a:pPr marL="469900" marR="0" lvl="0" indent="-469900" algn="ctr" defTabSz="914400" rtl="0" eaLnBrk="1" fontAlgn="auto" latinLnBrk="0" hangingPunct="1">
                      <a:lnSpc>
                        <a:spcPct val="120000"/>
                      </a:lnSpc>
                      <a:spcBef>
                        <a:spcPct val="20000"/>
                      </a:spcBef>
                      <a:spcAft>
                        <a:spcPts val="0"/>
                      </a:spcAft>
                      <a:buClr>
                        <a:srgbClr val="ED7D31"/>
                      </a:buClr>
                      <a:buSzTx/>
                      <a:buFont typeface="Wingdings" panose="05000000000000000000" pitchFamily="2" charset="2"/>
                      <a:buNone/>
                      <a:tabLst/>
                      <a:defRPr/>
                    </a:pPr>
                    <a:r>
                      <a:rPr kumimoji="0" lang="zh-CN" altLang="en-US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宋体" panose="02010600030101010101" pitchFamily="2" charset="-122"/>
                        <a:ea typeface="微软雅黑" panose="020B0503020204020204" pitchFamily="34" charset="-122"/>
                        <a:cs typeface="+mn-cs"/>
                      </a:rPr>
                      <a:t>四位快速加法器</a:t>
                    </a:r>
                    <a:endParaRPr kumimoji="0" lang="en-US" altLang="zh-CN" sz="1200" b="1" i="0" u="none" strike="noStrike" kern="1200" cap="none" spc="0" normalizeH="0" baseline="-25000" noProof="0" dirty="0">
                      <a:ln>
                        <a:noFill/>
                      </a:ln>
                      <a:solidFill>
                        <a:srgbClr val="954F72"/>
                      </a:solidFill>
                      <a:effectLst/>
                      <a:uLnTx/>
                      <a:uFillTx/>
                      <a:latin typeface="Verdana" panose="020B0604030504040204" pitchFamily="34" charset="0"/>
                      <a:ea typeface="微软雅黑" panose="020B0503020204020204" pitchFamily="34" charset="-122"/>
                      <a:cs typeface="+mn-cs"/>
                    </a:endParaRPr>
                  </a:p>
                </p:txBody>
              </p:sp>
            </p:grpSp>
            <p:sp>
              <p:nvSpPr>
                <p:cNvPr id="61" name="Rectangle 36">
                  <a:extLst>
                    <a:ext uri="{FF2B5EF4-FFF2-40B4-BE49-F238E27FC236}">
                      <a16:creationId xmlns:a16="http://schemas.microsoft.com/office/drawing/2014/main" id="{4047083B-D76A-B42B-6B4B-D29846E633C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-99" y="901"/>
                  <a:ext cx="1225" cy="27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marL="469900" indent="-469900">
                    <a:lnSpc>
                      <a:spcPct val="120000"/>
                    </a:lnSpc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o"/>
                    <a:defRPr sz="30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1pPr>
                  <a:lvl2pPr marL="742950" indent="-285750">
                    <a:lnSpc>
                      <a:spcPct val="120000"/>
                    </a:lnSpc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sz="26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2pPr>
                  <a:lvl3pPr marL="1143000" indent="-228600">
                    <a:lnSpc>
                      <a:spcPct val="120000"/>
                    </a:lnSpc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o"/>
                    <a:defRPr sz="23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3pPr>
                  <a:lvl4pPr marL="1600200" indent="-228600">
                    <a:lnSpc>
                      <a:spcPct val="120000"/>
                    </a:lnSpc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4pPr>
                  <a:lvl5pPr marL="2057400" indent="-228600">
                    <a:lnSpc>
                      <a:spcPct val="120000"/>
                    </a:lnSpc>
                    <a:spcBef>
                      <a:spcPct val="25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5pPr>
                  <a:lvl6pPr marL="2514600" indent="-228600" eaLnBrk="0" fontAlgn="base" hangingPunct="0">
                    <a:lnSpc>
                      <a:spcPct val="120000"/>
                    </a:lnSpc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6pPr>
                  <a:lvl7pPr marL="2971800" indent="-228600" eaLnBrk="0" fontAlgn="base" hangingPunct="0">
                    <a:lnSpc>
                      <a:spcPct val="120000"/>
                    </a:lnSpc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7pPr>
                  <a:lvl8pPr marL="3429000" indent="-228600" eaLnBrk="0" fontAlgn="base" hangingPunct="0">
                    <a:lnSpc>
                      <a:spcPct val="120000"/>
                    </a:lnSpc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8pPr>
                  <a:lvl9pPr marL="3886200" indent="-228600" eaLnBrk="0" fontAlgn="base" hangingPunct="0">
                    <a:lnSpc>
                      <a:spcPct val="120000"/>
                    </a:lnSpc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9pPr>
                </a:lstStyle>
                <a:p>
                  <a:pPr marL="469900" marR="0" lvl="0" indent="-469900" algn="ctr" defTabSz="914400" rtl="0" eaLnBrk="1" fontAlgn="auto" latinLnBrk="0" hangingPunct="1">
                    <a:lnSpc>
                      <a:spcPct val="120000"/>
                    </a:lnSpc>
                    <a:spcBef>
                      <a:spcPct val="20000"/>
                    </a:spcBef>
                    <a:spcAft>
                      <a:spcPts val="0"/>
                    </a:spcAft>
                    <a:buClr>
                      <a:srgbClr val="ED7D31"/>
                    </a:buClr>
                    <a:buSzTx/>
                    <a:buFont typeface="Wingdings" panose="05000000000000000000" pitchFamily="2" charset="2"/>
                    <a:buNone/>
                    <a:tabLst/>
                    <a:defRPr/>
                  </a:pPr>
                  <a:r>
                    <a:rPr kumimoji="0" lang="en-US" altLang="zh-CN" sz="10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Verdana" panose="020B0604030504040204" pitchFamily="34" charset="0"/>
                      <a:ea typeface="微软雅黑" panose="020B0503020204020204" pitchFamily="34" charset="-122"/>
                      <a:cs typeface="+mn-cs"/>
                    </a:rPr>
                    <a:t>X</a:t>
                  </a:r>
                  <a:r>
                    <a:rPr kumimoji="0" lang="en-US" altLang="zh-CN" sz="1000" b="0" i="0" u="none" strike="noStrike" kern="1200" cap="none" spc="0" normalizeH="0" baseline="-2500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Verdana" panose="020B0604030504040204" pitchFamily="34" charset="0"/>
                      <a:ea typeface="微软雅黑" panose="020B0503020204020204" pitchFamily="34" charset="-122"/>
                      <a:cs typeface="+mn-cs"/>
                    </a:rPr>
                    <a:t>11</a:t>
                  </a:r>
                  <a:r>
                    <a:rPr kumimoji="0" lang="en-US" altLang="zh-CN" sz="10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Verdana" panose="020B0604030504040204" pitchFamily="34" charset="0"/>
                      <a:ea typeface="微软雅黑" panose="020B0503020204020204" pitchFamily="34" charset="-122"/>
                      <a:cs typeface="+mn-cs"/>
                    </a:rPr>
                    <a:t>Y</a:t>
                  </a:r>
                  <a:r>
                    <a:rPr kumimoji="0" lang="en-US" altLang="zh-CN" sz="1000" b="0" i="0" u="none" strike="noStrike" kern="1200" cap="none" spc="0" normalizeH="0" baseline="-2500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Verdana" panose="020B0604030504040204" pitchFamily="34" charset="0"/>
                      <a:ea typeface="微软雅黑" panose="020B0503020204020204" pitchFamily="34" charset="-122"/>
                      <a:cs typeface="+mn-cs"/>
                    </a:rPr>
                    <a:t>11</a:t>
                  </a:r>
                  <a:r>
                    <a:rPr kumimoji="0" lang="en-US" altLang="zh-CN" sz="10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Verdana" panose="020B0604030504040204" pitchFamily="34" charset="0"/>
                      <a:ea typeface="微软雅黑" panose="020B0503020204020204" pitchFamily="34" charset="-122"/>
                      <a:cs typeface="+mn-cs"/>
                    </a:rPr>
                    <a:t> X</a:t>
                  </a:r>
                  <a:r>
                    <a:rPr kumimoji="0" lang="en-US" altLang="zh-CN" sz="1000" b="0" i="0" u="none" strike="noStrike" kern="1200" cap="none" spc="0" normalizeH="0" baseline="-2500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Verdana" panose="020B0604030504040204" pitchFamily="34" charset="0"/>
                      <a:ea typeface="微软雅黑" panose="020B0503020204020204" pitchFamily="34" charset="-122"/>
                      <a:cs typeface="+mn-cs"/>
                    </a:rPr>
                    <a:t>10</a:t>
                  </a:r>
                  <a:r>
                    <a:rPr kumimoji="0" lang="en-US" altLang="zh-CN" sz="10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Verdana" panose="020B0604030504040204" pitchFamily="34" charset="0"/>
                      <a:ea typeface="微软雅黑" panose="020B0503020204020204" pitchFamily="34" charset="-122"/>
                      <a:cs typeface="+mn-cs"/>
                    </a:rPr>
                    <a:t>Y</a:t>
                  </a:r>
                  <a:r>
                    <a:rPr kumimoji="0" lang="en-US" altLang="zh-CN" sz="1000" b="0" i="0" u="none" strike="noStrike" kern="1200" cap="none" spc="0" normalizeH="0" baseline="-2500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Verdana" panose="020B0604030504040204" pitchFamily="34" charset="0"/>
                      <a:ea typeface="微软雅黑" panose="020B0503020204020204" pitchFamily="34" charset="-122"/>
                      <a:cs typeface="+mn-cs"/>
                    </a:rPr>
                    <a:t>10</a:t>
                  </a:r>
                  <a:r>
                    <a:rPr kumimoji="0" lang="en-US" altLang="zh-CN" sz="10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Verdana" panose="020B0604030504040204" pitchFamily="34" charset="0"/>
                      <a:ea typeface="微软雅黑" panose="020B0503020204020204" pitchFamily="34" charset="-122"/>
                      <a:cs typeface="+mn-cs"/>
                    </a:rPr>
                    <a:t>X</a:t>
                  </a:r>
                  <a:r>
                    <a:rPr kumimoji="0" lang="en-US" altLang="zh-CN" sz="1000" b="0" i="0" u="none" strike="noStrike" kern="1200" cap="none" spc="0" normalizeH="0" baseline="-2500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Verdana" panose="020B0604030504040204" pitchFamily="34" charset="0"/>
                      <a:ea typeface="微软雅黑" panose="020B0503020204020204" pitchFamily="34" charset="-122"/>
                      <a:cs typeface="+mn-cs"/>
                    </a:rPr>
                    <a:t>9</a:t>
                  </a:r>
                  <a:r>
                    <a:rPr kumimoji="0" lang="en-US" altLang="zh-CN" sz="10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Verdana" panose="020B0604030504040204" pitchFamily="34" charset="0"/>
                      <a:ea typeface="微软雅黑" panose="020B0503020204020204" pitchFamily="34" charset="-122"/>
                      <a:cs typeface="+mn-cs"/>
                    </a:rPr>
                    <a:t>Y</a:t>
                  </a:r>
                  <a:r>
                    <a:rPr kumimoji="0" lang="en-US" altLang="zh-CN" sz="1000" b="0" i="0" u="none" strike="noStrike" kern="1200" cap="none" spc="0" normalizeH="0" baseline="-2500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Verdana" panose="020B0604030504040204" pitchFamily="34" charset="0"/>
                      <a:ea typeface="微软雅黑" panose="020B0503020204020204" pitchFamily="34" charset="-122"/>
                      <a:cs typeface="+mn-cs"/>
                    </a:rPr>
                    <a:t>9</a:t>
                  </a:r>
                  <a:r>
                    <a:rPr kumimoji="0" lang="en-US" altLang="zh-CN" sz="10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Verdana" panose="020B0604030504040204" pitchFamily="34" charset="0"/>
                      <a:ea typeface="微软雅黑" panose="020B0503020204020204" pitchFamily="34" charset="-122"/>
                      <a:cs typeface="+mn-cs"/>
                    </a:rPr>
                    <a:t>X</a:t>
                  </a:r>
                  <a:r>
                    <a:rPr kumimoji="0" lang="en-US" altLang="zh-CN" sz="1000" b="0" i="0" u="none" strike="noStrike" kern="1200" cap="none" spc="0" normalizeH="0" baseline="-2500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Verdana" panose="020B0604030504040204" pitchFamily="34" charset="0"/>
                      <a:ea typeface="微软雅黑" panose="020B0503020204020204" pitchFamily="34" charset="-122"/>
                      <a:cs typeface="+mn-cs"/>
                    </a:rPr>
                    <a:t>8</a:t>
                  </a:r>
                  <a:r>
                    <a:rPr kumimoji="0" lang="en-US" altLang="zh-CN" sz="10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Verdana" panose="020B0604030504040204" pitchFamily="34" charset="0"/>
                      <a:ea typeface="微软雅黑" panose="020B0503020204020204" pitchFamily="34" charset="-122"/>
                      <a:cs typeface="+mn-cs"/>
                    </a:rPr>
                    <a:t>Y</a:t>
                  </a:r>
                  <a:r>
                    <a:rPr kumimoji="0" lang="en-US" altLang="zh-CN" sz="1000" b="0" i="0" u="none" strike="noStrike" kern="1200" cap="none" spc="0" normalizeH="0" baseline="-2500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Verdana" panose="020B0604030504040204" pitchFamily="34" charset="0"/>
                      <a:ea typeface="微软雅黑" panose="020B0503020204020204" pitchFamily="34" charset="-122"/>
                      <a:cs typeface="+mn-cs"/>
                    </a:rPr>
                    <a:t>8</a:t>
                  </a:r>
                  <a:endParaRPr kumimoji="0" lang="en-US" altLang="zh-CN" sz="10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sp>
            <p:nvSpPr>
              <p:cNvPr id="59" name="Rectangle 37">
                <a:extLst>
                  <a:ext uri="{FF2B5EF4-FFF2-40B4-BE49-F238E27FC236}">
                    <a16:creationId xmlns:a16="http://schemas.microsoft.com/office/drawing/2014/main" id="{5C9D47D1-DDCF-452C-A0B7-676C3027D8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4" y="82"/>
                <a:ext cx="318" cy="2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marL="469900" indent="-4699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marL="469900" marR="0" lvl="0" indent="-469900" algn="ctr" defTabSz="914400" rtl="0" eaLnBrk="1" fontAlgn="auto" latinLnBrk="0" hangingPunct="1">
                  <a:lnSpc>
                    <a:spcPct val="12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ED7D31"/>
                  </a:buClr>
                  <a:buSzTx/>
                  <a:buFont typeface="Wingdings" panose="05000000000000000000" pitchFamily="2" charset="2"/>
                  <a:buNone/>
                  <a:tabLst/>
                  <a:defRPr/>
                </a:pPr>
                <a:r>
                  <a:rPr kumimoji="0" lang="en-US" altLang="zh-CN" sz="13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微软雅黑" panose="020B0503020204020204" pitchFamily="34" charset="-122"/>
                    <a:cs typeface="+mn-cs"/>
                  </a:rPr>
                  <a:t>C</a:t>
                </a:r>
                <a:r>
                  <a:rPr kumimoji="0" lang="en-US" altLang="zh-CN" sz="13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微软雅黑" panose="020B0503020204020204" pitchFamily="34" charset="-122"/>
                    <a:cs typeface="+mn-cs"/>
                  </a:rPr>
                  <a:t>8</a:t>
                </a:r>
              </a:p>
            </p:txBody>
          </p:sp>
        </p:grpSp>
        <p:sp>
          <p:nvSpPr>
            <p:cNvPr id="56" name="Line 38">
              <a:extLst>
                <a:ext uri="{FF2B5EF4-FFF2-40B4-BE49-F238E27FC236}">
                  <a16:creationId xmlns:a16="http://schemas.microsoft.com/office/drawing/2014/main" id="{333D3143-8B22-EE0F-E861-526168C3E1A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409"/>
              <a:ext cx="181" cy="0"/>
            </a:xfrm>
            <a:prstGeom prst="line">
              <a:avLst/>
            </a:prstGeom>
            <a:noFill/>
            <a:ln w="9525">
              <a:solidFill>
                <a:srgbClr val="00B05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7" name="Rectangle 39">
              <a:extLst>
                <a:ext uri="{FF2B5EF4-FFF2-40B4-BE49-F238E27FC236}">
                  <a16:creationId xmlns:a16="http://schemas.microsoft.com/office/drawing/2014/main" id="{D09D6DCC-E729-BDAA-3CC8-AAB906997D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6" y="46"/>
              <a:ext cx="680" cy="2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marL="469900" indent="-4699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marL="469900" marR="0" lvl="0" indent="-469900" algn="ctr" defTabSz="914400" rtl="0" eaLnBrk="1" fontAlgn="auto" latinLnBrk="0" hangingPunct="1">
                <a:lnSpc>
                  <a:spcPct val="12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ED7D31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zh-CN" sz="13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Verdana" panose="020B0604030504040204" pitchFamily="34" charset="0"/>
                  <a:ea typeface="微软雅黑" panose="020B0503020204020204" pitchFamily="34" charset="-122"/>
                  <a:cs typeface="+mn-cs"/>
                </a:rPr>
                <a:t>P</a:t>
              </a:r>
              <a:r>
                <a:rPr kumimoji="0" lang="zh-CN" altLang="en-US" sz="1300" b="0" i="0" u="none" strike="noStrike" kern="1200" cap="none" spc="0" normalizeH="0" baseline="3000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Verdana" panose="020B0604030504040204" pitchFamily="34" charset="0"/>
                  <a:ea typeface="微软雅黑" panose="020B0503020204020204" pitchFamily="34" charset="-122"/>
                  <a:cs typeface="+mn-cs"/>
                </a:rPr>
                <a:t>*      </a:t>
              </a:r>
              <a:r>
                <a:rPr kumimoji="0" lang="en-US" altLang="zh-CN" sz="1300" b="0" i="0" u="none" strike="noStrike" kern="1200" cap="none" spc="0" normalizeH="0" baseline="-2500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Verdana" panose="020B0604030504040204" pitchFamily="34" charset="0"/>
                  <a:ea typeface="微软雅黑" panose="020B0503020204020204" pitchFamily="34" charset="-122"/>
                  <a:cs typeface="+mn-cs"/>
                </a:rPr>
                <a:t>  </a:t>
              </a:r>
              <a:r>
                <a:rPr kumimoji="0" lang="en-US" altLang="zh-CN" sz="13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Verdana" panose="020B0604030504040204" pitchFamily="34" charset="0"/>
                  <a:ea typeface="微软雅黑" panose="020B0503020204020204" pitchFamily="34" charset="-122"/>
                  <a:cs typeface="+mn-cs"/>
                </a:rPr>
                <a:t>G</a:t>
              </a:r>
              <a:r>
                <a:rPr kumimoji="0" lang="zh-CN" altLang="en-US" sz="1300" b="0" i="0" u="none" strike="noStrike" kern="1200" cap="none" spc="0" normalizeH="0" baseline="3000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Verdana" panose="020B0604030504040204" pitchFamily="34" charset="0"/>
                  <a:ea typeface="微软雅黑" panose="020B0503020204020204" pitchFamily="34" charset="-122"/>
                  <a:cs typeface="+mn-cs"/>
                </a:rPr>
                <a:t>*</a:t>
              </a:r>
              <a:endParaRPr kumimoji="0" lang="en-US" altLang="zh-CN" sz="13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1034" name="Group 41">
            <a:extLst>
              <a:ext uri="{FF2B5EF4-FFF2-40B4-BE49-F238E27FC236}">
                <a16:creationId xmlns:a16="http://schemas.microsoft.com/office/drawing/2014/main" id="{C3588BD4-0E35-8B0A-02C5-48AE1705951B}"/>
              </a:ext>
            </a:extLst>
          </p:cNvPr>
          <p:cNvGrpSpPr>
            <a:grpSpLocks/>
          </p:cNvGrpSpPr>
          <p:nvPr/>
        </p:nvGrpSpPr>
        <p:grpSpPr bwMode="auto">
          <a:xfrm>
            <a:off x="6716520" y="4326454"/>
            <a:ext cx="1958975" cy="1871663"/>
            <a:chOff x="0" y="0"/>
            <a:chExt cx="1234" cy="1179"/>
          </a:xfrm>
        </p:grpSpPr>
        <p:grpSp>
          <p:nvGrpSpPr>
            <p:cNvPr id="1035" name="Group 42">
              <a:extLst>
                <a:ext uri="{FF2B5EF4-FFF2-40B4-BE49-F238E27FC236}">
                  <a16:creationId xmlns:a16="http://schemas.microsoft.com/office/drawing/2014/main" id="{BF182621-1076-F949-C2F0-E9D0770712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2" y="0"/>
              <a:ext cx="1092" cy="1179"/>
              <a:chOff x="-38" y="0"/>
              <a:chExt cx="1092" cy="1179"/>
            </a:xfrm>
          </p:grpSpPr>
          <p:grpSp>
            <p:nvGrpSpPr>
              <p:cNvPr id="1038" name="Group 43">
                <a:extLst>
                  <a:ext uri="{FF2B5EF4-FFF2-40B4-BE49-F238E27FC236}">
                    <a16:creationId xmlns:a16="http://schemas.microsoft.com/office/drawing/2014/main" id="{E24E9DEF-D661-5E62-5EC4-8735FDA04A7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-38" y="0"/>
                <a:ext cx="1036" cy="1179"/>
                <a:chOff x="-38" y="0"/>
                <a:chExt cx="1036" cy="1179"/>
              </a:xfrm>
            </p:grpSpPr>
            <p:grpSp>
              <p:nvGrpSpPr>
                <p:cNvPr id="1040" name="Group 44">
                  <a:extLst>
                    <a:ext uri="{FF2B5EF4-FFF2-40B4-BE49-F238E27FC236}">
                      <a16:creationId xmlns:a16="http://schemas.microsoft.com/office/drawing/2014/main" id="{A4659469-9457-CF55-16A5-2B1D0D443F4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0" y="0"/>
                  <a:ext cx="998" cy="862"/>
                  <a:chOff x="0" y="0"/>
                  <a:chExt cx="998" cy="862"/>
                </a:xfrm>
              </p:grpSpPr>
              <p:sp>
                <p:nvSpPr>
                  <p:cNvPr id="1042" name="Line 45">
                    <a:extLst>
                      <a:ext uri="{FF2B5EF4-FFF2-40B4-BE49-F238E27FC236}">
                        <a16:creationId xmlns:a16="http://schemas.microsoft.com/office/drawing/2014/main" id="{1888498C-4B99-23FA-D1B9-C432B5D759E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454" y="590"/>
                    <a:ext cx="0" cy="272"/>
                  </a:xfrm>
                  <a:prstGeom prst="line">
                    <a:avLst/>
                  </a:prstGeom>
                  <a:noFill/>
                  <a:ln w="9525">
                    <a:solidFill>
                      <a:schemeClr val="accent2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等线"/>
                      <a:ea typeface="等线" panose="0201060003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1043" name="Line 46">
                    <a:extLst>
                      <a:ext uri="{FF2B5EF4-FFF2-40B4-BE49-F238E27FC236}">
                        <a16:creationId xmlns:a16="http://schemas.microsoft.com/office/drawing/2014/main" id="{2733A311-8BF6-B5E0-568A-B4F3F0DBC3F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91" y="590"/>
                    <a:ext cx="0" cy="272"/>
                  </a:xfrm>
                  <a:prstGeom prst="line">
                    <a:avLst/>
                  </a:prstGeom>
                  <a:noFill/>
                  <a:ln w="9525">
                    <a:solidFill>
                      <a:schemeClr val="accent2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等线"/>
                      <a:ea typeface="等线" panose="0201060003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1044" name="Line 47">
                    <a:extLst>
                      <a:ext uri="{FF2B5EF4-FFF2-40B4-BE49-F238E27FC236}">
                        <a16:creationId xmlns:a16="http://schemas.microsoft.com/office/drawing/2014/main" id="{BACF6233-69C2-49A4-22F3-96EDA76F4357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82" y="590"/>
                    <a:ext cx="0" cy="272"/>
                  </a:xfrm>
                  <a:prstGeom prst="line">
                    <a:avLst/>
                  </a:prstGeom>
                  <a:noFill/>
                  <a:ln w="9525">
                    <a:solidFill>
                      <a:schemeClr val="accent2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等线"/>
                      <a:ea typeface="等线" panose="0201060003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1045" name="Line 48">
                    <a:extLst>
                      <a:ext uri="{FF2B5EF4-FFF2-40B4-BE49-F238E27FC236}">
                        <a16:creationId xmlns:a16="http://schemas.microsoft.com/office/drawing/2014/main" id="{F5FB9196-996D-9AF6-4F76-9182B82AEDE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72" y="590"/>
                    <a:ext cx="0" cy="272"/>
                  </a:xfrm>
                  <a:prstGeom prst="line">
                    <a:avLst/>
                  </a:prstGeom>
                  <a:noFill/>
                  <a:ln w="9525">
                    <a:solidFill>
                      <a:schemeClr val="accent2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等线"/>
                      <a:ea typeface="等线" panose="0201060003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1046" name="Line 49">
                    <a:extLst>
                      <a:ext uri="{FF2B5EF4-FFF2-40B4-BE49-F238E27FC236}">
                        <a16:creationId xmlns:a16="http://schemas.microsoft.com/office/drawing/2014/main" id="{28521E1D-9EE1-60DD-4A1F-075239CB44C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63" y="590"/>
                    <a:ext cx="0" cy="272"/>
                  </a:xfrm>
                  <a:prstGeom prst="line">
                    <a:avLst/>
                  </a:prstGeom>
                  <a:noFill/>
                  <a:ln w="9525">
                    <a:solidFill>
                      <a:schemeClr val="accent2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等线"/>
                      <a:ea typeface="等线" panose="0201060003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1047" name="Line 50">
                    <a:extLst>
                      <a:ext uri="{FF2B5EF4-FFF2-40B4-BE49-F238E27FC236}">
                        <a16:creationId xmlns:a16="http://schemas.microsoft.com/office/drawing/2014/main" id="{2DA4022B-B483-A8E6-CA83-70E63468A31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544" y="590"/>
                    <a:ext cx="0" cy="272"/>
                  </a:xfrm>
                  <a:prstGeom prst="line">
                    <a:avLst/>
                  </a:prstGeom>
                  <a:noFill/>
                  <a:ln w="9525">
                    <a:solidFill>
                      <a:schemeClr val="accent2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等线"/>
                      <a:ea typeface="等线" panose="0201060003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1048" name="Line 51">
                    <a:extLst>
                      <a:ext uri="{FF2B5EF4-FFF2-40B4-BE49-F238E27FC236}">
                        <a16:creationId xmlns:a16="http://schemas.microsoft.com/office/drawing/2014/main" id="{FDB83438-C102-2077-7053-05E3EC1F05A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635" y="590"/>
                    <a:ext cx="0" cy="272"/>
                  </a:xfrm>
                  <a:prstGeom prst="line">
                    <a:avLst/>
                  </a:prstGeom>
                  <a:noFill/>
                  <a:ln w="9525">
                    <a:solidFill>
                      <a:schemeClr val="accent2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等线"/>
                      <a:ea typeface="等线" panose="0201060003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1049" name="Line 52">
                    <a:extLst>
                      <a:ext uri="{FF2B5EF4-FFF2-40B4-BE49-F238E27FC236}">
                        <a16:creationId xmlns:a16="http://schemas.microsoft.com/office/drawing/2014/main" id="{64FBF064-6D62-1CDD-4167-371B786405EB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726" y="590"/>
                    <a:ext cx="0" cy="272"/>
                  </a:xfrm>
                  <a:prstGeom prst="line">
                    <a:avLst/>
                  </a:prstGeom>
                  <a:noFill/>
                  <a:ln w="9525">
                    <a:solidFill>
                      <a:schemeClr val="accent2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等线"/>
                      <a:ea typeface="等线" panose="0201060003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1050" name="Line 53">
                    <a:extLst>
                      <a:ext uri="{FF2B5EF4-FFF2-40B4-BE49-F238E27FC236}">
                        <a16:creationId xmlns:a16="http://schemas.microsoft.com/office/drawing/2014/main" id="{A1C13B64-AA21-EC5A-65D1-CF363F99B0D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817" y="408"/>
                    <a:ext cx="181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B05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等线"/>
                      <a:ea typeface="等线" panose="0201060003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1051" name="Line 54">
                    <a:extLst>
                      <a:ext uri="{FF2B5EF4-FFF2-40B4-BE49-F238E27FC236}">
                        <a16:creationId xmlns:a16="http://schemas.microsoft.com/office/drawing/2014/main" id="{C950C171-C6BE-C9EF-FDC0-CEDD678D6F7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27" y="0"/>
                    <a:ext cx="0" cy="272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等线"/>
                      <a:ea typeface="等线" panose="0201060003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1052" name="Line 55">
                    <a:extLst>
                      <a:ext uri="{FF2B5EF4-FFF2-40B4-BE49-F238E27FC236}">
                        <a16:creationId xmlns:a16="http://schemas.microsoft.com/office/drawing/2014/main" id="{B0617C60-2C8D-1444-3D9D-5B79D6B492A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590" y="0"/>
                    <a:ext cx="0" cy="272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等线"/>
                      <a:ea typeface="等线" panose="0201060003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1053" name="Rectangle 44">
                    <a:extLst>
                      <a:ext uri="{FF2B5EF4-FFF2-40B4-BE49-F238E27FC236}">
                        <a16:creationId xmlns:a16="http://schemas.microsoft.com/office/drawing/2014/main" id="{6F8C0E97-82E9-CBCD-64DB-CB11B15986B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0" y="272"/>
                    <a:ext cx="817" cy="318"/>
                  </a:xfrm>
                  <a:prstGeom prst="rect">
                    <a:avLst/>
                  </a:prstGeom>
                  <a:solidFill>
                    <a:srgbClr val="CCFF66"/>
                  </a:solidFill>
                  <a:ln w="1905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txBody>
                  <a:bodyPr anchor="ctr" anchorCtr="1"/>
                  <a:lstStyle>
                    <a:lvl1pPr marL="469900" indent="-469900" algn="ctr">
                      <a:lnSpc>
                        <a:spcPct val="80000"/>
                      </a:lnSpc>
                      <a:spcBef>
                        <a:spcPct val="20000"/>
                      </a:spcBef>
                      <a:buClr>
                        <a:schemeClr val="hlink"/>
                      </a:buClr>
                      <a:buSzPct val="65000"/>
                      <a:buFont typeface="Wingdings" panose="05000000000000000000" pitchFamily="2" charset="2"/>
                      <a:defRPr sz="2400" b="1" u="sng">
                        <a:solidFill>
                          <a:srgbClr val="FF3300"/>
                        </a:solidFill>
                        <a:latin typeface="Arial" panose="020B0604020202020204" pitchFamily="34" charset="0"/>
                        <a:ea typeface="华文新魏" panose="02010800040101010101" pitchFamily="2" charset="-122"/>
                      </a:defRPr>
                    </a:lvl1pPr>
                    <a:lvl2pPr marL="742950" indent="-285750" algn="ctr">
                      <a:lnSpc>
                        <a:spcPct val="80000"/>
                      </a:lnSpc>
                      <a:spcBef>
                        <a:spcPct val="20000"/>
                      </a:spcBef>
                      <a:buClr>
                        <a:schemeClr val="hlink"/>
                      </a:buClr>
                      <a:buSzPct val="65000"/>
                      <a:buFont typeface="Wingdings" panose="05000000000000000000" pitchFamily="2" charset="2"/>
                      <a:defRPr sz="2400" b="1" u="sng">
                        <a:solidFill>
                          <a:srgbClr val="FF3300"/>
                        </a:solidFill>
                        <a:latin typeface="Arial" panose="020B0604020202020204" pitchFamily="34" charset="0"/>
                        <a:ea typeface="华文新魏" panose="02010800040101010101" pitchFamily="2" charset="-122"/>
                      </a:defRPr>
                    </a:lvl2pPr>
                    <a:lvl3pPr marL="1143000" indent="-228600" algn="ctr">
                      <a:lnSpc>
                        <a:spcPct val="80000"/>
                      </a:lnSpc>
                      <a:spcBef>
                        <a:spcPct val="20000"/>
                      </a:spcBef>
                      <a:buClr>
                        <a:schemeClr val="hlink"/>
                      </a:buClr>
                      <a:buSzPct val="65000"/>
                      <a:buFont typeface="Wingdings" panose="05000000000000000000" pitchFamily="2" charset="2"/>
                      <a:defRPr sz="2400" b="1" u="sng">
                        <a:solidFill>
                          <a:srgbClr val="FF3300"/>
                        </a:solidFill>
                        <a:latin typeface="Arial" panose="020B0604020202020204" pitchFamily="34" charset="0"/>
                        <a:ea typeface="华文新魏" panose="02010800040101010101" pitchFamily="2" charset="-122"/>
                      </a:defRPr>
                    </a:lvl3pPr>
                    <a:lvl4pPr marL="1600200" indent="-228600" algn="ctr">
                      <a:lnSpc>
                        <a:spcPct val="80000"/>
                      </a:lnSpc>
                      <a:spcBef>
                        <a:spcPct val="20000"/>
                      </a:spcBef>
                      <a:buClr>
                        <a:schemeClr val="hlink"/>
                      </a:buClr>
                      <a:buSzPct val="65000"/>
                      <a:buFont typeface="Wingdings" panose="05000000000000000000" pitchFamily="2" charset="2"/>
                      <a:defRPr sz="2400" b="1" u="sng">
                        <a:solidFill>
                          <a:srgbClr val="FF3300"/>
                        </a:solidFill>
                        <a:latin typeface="Arial" panose="020B0604020202020204" pitchFamily="34" charset="0"/>
                        <a:ea typeface="华文新魏" panose="02010800040101010101" pitchFamily="2" charset="-122"/>
                      </a:defRPr>
                    </a:lvl4pPr>
                    <a:lvl5pPr marL="2057400" indent="-228600" algn="ctr">
                      <a:lnSpc>
                        <a:spcPct val="80000"/>
                      </a:lnSpc>
                      <a:spcBef>
                        <a:spcPct val="20000"/>
                      </a:spcBef>
                      <a:buClr>
                        <a:schemeClr val="hlink"/>
                      </a:buClr>
                      <a:buSzPct val="65000"/>
                      <a:buFont typeface="Wingdings" panose="05000000000000000000" pitchFamily="2" charset="2"/>
                      <a:defRPr sz="2400" b="1" u="sng">
                        <a:solidFill>
                          <a:srgbClr val="FF3300"/>
                        </a:solidFill>
                        <a:latin typeface="Arial" panose="020B0604020202020204" pitchFamily="34" charset="0"/>
                        <a:ea typeface="华文新魏" panose="02010800040101010101" pitchFamily="2" charset="-122"/>
                      </a:defRPr>
                    </a:lvl5pPr>
                    <a:lvl6pPr marL="2514600" indent="-228600" algn="ctr" eaLnBrk="0" fontAlgn="base" hangingPunct="0">
                      <a:lnSpc>
                        <a:spcPct val="8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hlink"/>
                      </a:buClr>
                      <a:buSzPct val="65000"/>
                      <a:buFont typeface="Wingdings" panose="05000000000000000000" pitchFamily="2" charset="2"/>
                      <a:defRPr sz="2400" b="1" u="sng">
                        <a:solidFill>
                          <a:srgbClr val="FF3300"/>
                        </a:solidFill>
                        <a:latin typeface="Arial" panose="020B0604020202020204" pitchFamily="34" charset="0"/>
                        <a:ea typeface="华文新魏" panose="02010800040101010101" pitchFamily="2" charset="-122"/>
                      </a:defRPr>
                    </a:lvl6pPr>
                    <a:lvl7pPr marL="2971800" indent="-228600" algn="ctr" eaLnBrk="0" fontAlgn="base" hangingPunct="0">
                      <a:lnSpc>
                        <a:spcPct val="8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hlink"/>
                      </a:buClr>
                      <a:buSzPct val="65000"/>
                      <a:buFont typeface="Wingdings" panose="05000000000000000000" pitchFamily="2" charset="2"/>
                      <a:defRPr sz="2400" b="1" u="sng">
                        <a:solidFill>
                          <a:srgbClr val="FF3300"/>
                        </a:solidFill>
                        <a:latin typeface="Arial" panose="020B0604020202020204" pitchFamily="34" charset="0"/>
                        <a:ea typeface="华文新魏" panose="02010800040101010101" pitchFamily="2" charset="-122"/>
                      </a:defRPr>
                    </a:lvl7pPr>
                    <a:lvl8pPr marL="3429000" indent="-228600" algn="ctr" eaLnBrk="0" fontAlgn="base" hangingPunct="0">
                      <a:lnSpc>
                        <a:spcPct val="8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hlink"/>
                      </a:buClr>
                      <a:buSzPct val="65000"/>
                      <a:buFont typeface="Wingdings" panose="05000000000000000000" pitchFamily="2" charset="2"/>
                      <a:defRPr sz="2400" b="1" u="sng">
                        <a:solidFill>
                          <a:srgbClr val="FF3300"/>
                        </a:solidFill>
                        <a:latin typeface="Arial" panose="020B0604020202020204" pitchFamily="34" charset="0"/>
                        <a:ea typeface="华文新魏" panose="02010800040101010101" pitchFamily="2" charset="-122"/>
                      </a:defRPr>
                    </a:lvl8pPr>
                    <a:lvl9pPr marL="3886200" indent="-228600" algn="ctr" eaLnBrk="0" fontAlgn="base" hangingPunct="0">
                      <a:lnSpc>
                        <a:spcPct val="8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hlink"/>
                      </a:buClr>
                      <a:buSzPct val="65000"/>
                      <a:buFont typeface="Wingdings" panose="05000000000000000000" pitchFamily="2" charset="2"/>
                      <a:defRPr sz="2400" b="1" u="sng">
                        <a:solidFill>
                          <a:srgbClr val="FF3300"/>
                        </a:solidFill>
                        <a:latin typeface="Arial" panose="020B0604020202020204" pitchFamily="34" charset="0"/>
                        <a:ea typeface="华文新魏" panose="02010800040101010101" pitchFamily="2" charset="-122"/>
                      </a:defRPr>
                    </a:lvl9pPr>
                  </a:lstStyle>
                  <a:p>
                    <a:pPr marL="469900" marR="0" lvl="0" indent="-469900" algn="ctr" defTabSz="914400" rtl="0" eaLnBrk="1" fontAlgn="auto" latinLnBrk="0" hangingPunct="1">
                      <a:lnSpc>
                        <a:spcPct val="120000"/>
                      </a:lnSpc>
                      <a:spcBef>
                        <a:spcPct val="20000"/>
                      </a:spcBef>
                      <a:spcAft>
                        <a:spcPts val="0"/>
                      </a:spcAft>
                      <a:buClr>
                        <a:srgbClr val="ED7D31"/>
                      </a:buClr>
                      <a:buSzTx/>
                      <a:buFont typeface="Wingdings" panose="05000000000000000000" pitchFamily="2" charset="2"/>
                      <a:buNone/>
                      <a:tabLst/>
                      <a:defRPr/>
                    </a:pPr>
                    <a:r>
                      <a:rPr kumimoji="0" lang="zh-CN" altLang="en-US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宋体" panose="02010600030101010101" pitchFamily="2" charset="-122"/>
                        <a:ea typeface="微软雅黑" panose="020B0503020204020204" pitchFamily="34" charset="-122"/>
                        <a:cs typeface="+mn-cs"/>
                      </a:rPr>
                      <a:t>四位快速加法器</a:t>
                    </a:r>
                    <a:endParaRPr kumimoji="0" lang="en-US" altLang="zh-CN" sz="1200" b="1" i="0" u="none" strike="noStrike" kern="1200" cap="none" spc="0" normalizeH="0" baseline="-25000" noProof="0" dirty="0">
                      <a:ln>
                        <a:noFill/>
                      </a:ln>
                      <a:solidFill>
                        <a:srgbClr val="954F72"/>
                      </a:solidFill>
                      <a:effectLst/>
                      <a:uLnTx/>
                      <a:uFillTx/>
                      <a:latin typeface="Verdana" panose="020B0604030504040204" pitchFamily="34" charset="0"/>
                      <a:ea typeface="微软雅黑" panose="020B0503020204020204" pitchFamily="34" charset="-122"/>
                      <a:cs typeface="+mn-cs"/>
                    </a:endParaRPr>
                  </a:p>
                </p:txBody>
              </p:sp>
            </p:grpSp>
            <p:sp>
              <p:nvSpPr>
                <p:cNvPr id="1041" name="Rectangle 56">
                  <a:extLst>
                    <a:ext uri="{FF2B5EF4-FFF2-40B4-BE49-F238E27FC236}">
                      <a16:creationId xmlns:a16="http://schemas.microsoft.com/office/drawing/2014/main" id="{52BBC430-94EF-0BA9-0941-32CB5030E79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-38" y="907"/>
                  <a:ext cx="907" cy="27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marL="469900" indent="-469900">
                    <a:lnSpc>
                      <a:spcPct val="120000"/>
                    </a:lnSpc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o"/>
                    <a:defRPr sz="30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1pPr>
                  <a:lvl2pPr marL="742950" indent="-285750">
                    <a:lnSpc>
                      <a:spcPct val="120000"/>
                    </a:lnSpc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sz="26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2pPr>
                  <a:lvl3pPr marL="1143000" indent="-228600">
                    <a:lnSpc>
                      <a:spcPct val="120000"/>
                    </a:lnSpc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o"/>
                    <a:defRPr sz="23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3pPr>
                  <a:lvl4pPr marL="1600200" indent="-228600">
                    <a:lnSpc>
                      <a:spcPct val="120000"/>
                    </a:lnSpc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4pPr>
                  <a:lvl5pPr marL="2057400" indent="-228600">
                    <a:lnSpc>
                      <a:spcPct val="120000"/>
                    </a:lnSpc>
                    <a:spcBef>
                      <a:spcPct val="25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5pPr>
                  <a:lvl6pPr marL="2514600" indent="-228600" eaLnBrk="0" fontAlgn="base" hangingPunct="0">
                    <a:lnSpc>
                      <a:spcPct val="120000"/>
                    </a:lnSpc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6pPr>
                  <a:lvl7pPr marL="2971800" indent="-228600" eaLnBrk="0" fontAlgn="base" hangingPunct="0">
                    <a:lnSpc>
                      <a:spcPct val="120000"/>
                    </a:lnSpc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7pPr>
                  <a:lvl8pPr marL="3429000" indent="-228600" eaLnBrk="0" fontAlgn="base" hangingPunct="0">
                    <a:lnSpc>
                      <a:spcPct val="120000"/>
                    </a:lnSpc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8pPr>
                  <a:lvl9pPr marL="3886200" indent="-228600" eaLnBrk="0" fontAlgn="base" hangingPunct="0">
                    <a:lnSpc>
                      <a:spcPct val="120000"/>
                    </a:lnSpc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9pPr>
                </a:lstStyle>
                <a:p>
                  <a:pPr marL="469900" marR="0" lvl="0" indent="-469900" algn="ctr" defTabSz="914400" rtl="0" eaLnBrk="1" fontAlgn="auto" latinLnBrk="0" hangingPunct="1">
                    <a:lnSpc>
                      <a:spcPct val="120000"/>
                    </a:lnSpc>
                    <a:spcBef>
                      <a:spcPct val="20000"/>
                    </a:spcBef>
                    <a:spcAft>
                      <a:spcPts val="0"/>
                    </a:spcAft>
                    <a:buClr>
                      <a:srgbClr val="ED7D31"/>
                    </a:buClr>
                    <a:buSzTx/>
                    <a:buFont typeface="Wingdings" panose="05000000000000000000" pitchFamily="2" charset="2"/>
                    <a:buNone/>
                    <a:tabLst/>
                    <a:defRPr/>
                  </a:pPr>
                  <a:r>
                    <a:rPr kumimoji="0" lang="en-US" altLang="zh-CN" sz="10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Verdana" panose="020B0604030504040204" pitchFamily="34" charset="0"/>
                      <a:ea typeface="微软雅黑" panose="020B0503020204020204" pitchFamily="34" charset="-122"/>
                      <a:cs typeface="+mn-cs"/>
                    </a:rPr>
                    <a:t>X</a:t>
                  </a:r>
                  <a:r>
                    <a:rPr kumimoji="0" lang="en-US" altLang="zh-CN" sz="1000" b="0" i="0" u="none" strike="noStrike" kern="1200" cap="none" spc="0" normalizeH="0" baseline="-2500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Verdana" panose="020B0604030504040204" pitchFamily="34" charset="0"/>
                      <a:ea typeface="微软雅黑" panose="020B0503020204020204" pitchFamily="34" charset="-122"/>
                      <a:cs typeface="+mn-cs"/>
                    </a:rPr>
                    <a:t>7</a:t>
                  </a:r>
                  <a:r>
                    <a:rPr kumimoji="0" lang="en-US" altLang="zh-CN" sz="10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Verdana" panose="020B0604030504040204" pitchFamily="34" charset="0"/>
                      <a:ea typeface="微软雅黑" panose="020B0503020204020204" pitchFamily="34" charset="-122"/>
                      <a:cs typeface="+mn-cs"/>
                    </a:rPr>
                    <a:t>Y</a:t>
                  </a:r>
                  <a:r>
                    <a:rPr kumimoji="0" lang="en-US" altLang="zh-CN" sz="1000" b="0" i="0" u="none" strike="noStrike" kern="1200" cap="none" spc="0" normalizeH="0" baseline="-2500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Verdana" panose="020B0604030504040204" pitchFamily="34" charset="0"/>
                      <a:ea typeface="微软雅黑" panose="020B0503020204020204" pitchFamily="34" charset="-122"/>
                      <a:cs typeface="+mn-cs"/>
                    </a:rPr>
                    <a:t>7</a:t>
                  </a:r>
                  <a:r>
                    <a:rPr kumimoji="0" lang="en-US" altLang="zh-CN" sz="10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Verdana" panose="020B0604030504040204" pitchFamily="34" charset="0"/>
                      <a:ea typeface="微软雅黑" panose="020B0503020204020204" pitchFamily="34" charset="-122"/>
                      <a:cs typeface="+mn-cs"/>
                    </a:rPr>
                    <a:t>X</a:t>
                  </a:r>
                  <a:r>
                    <a:rPr kumimoji="0" lang="en-US" altLang="zh-CN" sz="1000" b="0" i="0" u="none" strike="noStrike" kern="1200" cap="none" spc="0" normalizeH="0" baseline="-2500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Verdana" panose="020B0604030504040204" pitchFamily="34" charset="0"/>
                      <a:ea typeface="微软雅黑" panose="020B0503020204020204" pitchFamily="34" charset="-122"/>
                      <a:cs typeface="+mn-cs"/>
                    </a:rPr>
                    <a:t>6</a:t>
                  </a:r>
                  <a:r>
                    <a:rPr kumimoji="0" lang="en-US" altLang="zh-CN" sz="10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Verdana" panose="020B0604030504040204" pitchFamily="34" charset="0"/>
                      <a:ea typeface="微软雅黑" panose="020B0503020204020204" pitchFamily="34" charset="-122"/>
                      <a:cs typeface="+mn-cs"/>
                    </a:rPr>
                    <a:t>Y</a:t>
                  </a:r>
                  <a:r>
                    <a:rPr kumimoji="0" lang="en-US" altLang="zh-CN" sz="1000" b="0" i="0" u="none" strike="noStrike" kern="1200" cap="none" spc="0" normalizeH="0" baseline="-2500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Verdana" panose="020B0604030504040204" pitchFamily="34" charset="0"/>
                      <a:ea typeface="微软雅黑" panose="020B0503020204020204" pitchFamily="34" charset="-122"/>
                      <a:cs typeface="+mn-cs"/>
                    </a:rPr>
                    <a:t>6 </a:t>
                  </a:r>
                  <a:r>
                    <a:rPr kumimoji="0" lang="en-US" altLang="zh-CN" sz="10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Verdana" panose="020B0604030504040204" pitchFamily="34" charset="0"/>
                      <a:ea typeface="微软雅黑" panose="020B0503020204020204" pitchFamily="34" charset="-122"/>
                      <a:cs typeface="+mn-cs"/>
                    </a:rPr>
                    <a:t>X</a:t>
                  </a:r>
                  <a:r>
                    <a:rPr kumimoji="0" lang="en-US" altLang="zh-CN" sz="1000" b="0" i="0" u="none" strike="noStrike" kern="1200" cap="none" spc="0" normalizeH="0" baseline="-2500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Verdana" panose="020B0604030504040204" pitchFamily="34" charset="0"/>
                      <a:ea typeface="微软雅黑" panose="020B0503020204020204" pitchFamily="34" charset="-122"/>
                      <a:cs typeface="+mn-cs"/>
                    </a:rPr>
                    <a:t>5</a:t>
                  </a:r>
                  <a:r>
                    <a:rPr kumimoji="0" lang="en-US" altLang="zh-CN" sz="10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Verdana" panose="020B0604030504040204" pitchFamily="34" charset="0"/>
                      <a:ea typeface="微软雅黑" panose="020B0503020204020204" pitchFamily="34" charset="-122"/>
                      <a:cs typeface="+mn-cs"/>
                    </a:rPr>
                    <a:t>Y</a:t>
                  </a:r>
                  <a:r>
                    <a:rPr kumimoji="0" lang="en-US" altLang="zh-CN" sz="1000" b="0" i="0" u="none" strike="noStrike" kern="1200" cap="none" spc="0" normalizeH="0" baseline="-2500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Verdana" panose="020B0604030504040204" pitchFamily="34" charset="0"/>
                      <a:ea typeface="微软雅黑" panose="020B0503020204020204" pitchFamily="34" charset="-122"/>
                      <a:cs typeface="+mn-cs"/>
                    </a:rPr>
                    <a:t>5</a:t>
                  </a:r>
                  <a:r>
                    <a:rPr kumimoji="0" lang="en-US" altLang="zh-CN" sz="10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Verdana" panose="020B0604030504040204" pitchFamily="34" charset="0"/>
                      <a:ea typeface="微软雅黑" panose="020B0503020204020204" pitchFamily="34" charset="-122"/>
                      <a:cs typeface="+mn-cs"/>
                    </a:rPr>
                    <a:t>X</a:t>
                  </a:r>
                  <a:r>
                    <a:rPr kumimoji="0" lang="en-US" altLang="zh-CN" sz="1000" b="0" i="0" u="none" strike="noStrike" kern="1200" cap="none" spc="0" normalizeH="0" baseline="-2500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Verdana" panose="020B0604030504040204" pitchFamily="34" charset="0"/>
                      <a:ea typeface="微软雅黑" panose="020B0503020204020204" pitchFamily="34" charset="-122"/>
                      <a:cs typeface="+mn-cs"/>
                    </a:rPr>
                    <a:t>4</a:t>
                  </a:r>
                  <a:r>
                    <a:rPr kumimoji="0" lang="en-US" altLang="zh-CN" sz="10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Verdana" panose="020B0604030504040204" pitchFamily="34" charset="0"/>
                      <a:ea typeface="微软雅黑" panose="020B0503020204020204" pitchFamily="34" charset="-122"/>
                      <a:cs typeface="+mn-cs"/>
                    </a:rPr>
                    <a:t>Y</a:t>
                  </a:r>
                  <a:r>
                    <a:rPr kumimoji="0" lang="en-US" altLang="zh-CN" sz="1000" b="0" i="0" u="none" strike="noStrike" kern="1200" cap="none" spc="0" normalizeH="0" baseline="-2500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Verdana" panose="020B0604030504040204" pitchFamily="34" charset="0"/>
                      <a:ea typeface="微软雅黑" panose="020B0503020204020204" pitchFamily="34" charset="-122"/>
                      <a:cs typeface="+mn-cs"/>
                    </a:rPr>
                    <a:t>4</a:t>
                  </a:r>
                  <a:endParaRPr kumimoji="0" lang="en-US" altLang="zh-CN" sz="10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sp>
            <p:nvSpPr>
              <p:cNvPr id="1039" name="Rectangle 57">
                <a:extLst>
                  <a:ext uri="{FF2B5EF4-FFF2-40B4-BE49-F238E27FC236}">
                    <a16:creationId xmlns:a16="http://schemas.microsoft.com/office/drawing/2014/main" id="{5FC7E43D-0587-D496-7367-72EAC5D3F9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36" y="64"/>
                <a:ext cx="318" cy="2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marL="469900" indent="-4699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marL="469900" marR="0" lvl="0" indent="-469900" algn="ctr" defTabSz="914400" rtl="0" eaLnBrk="1" fontAlgn="auto" latinLnBrk="0" hangingPunct="1">
                  <a:lnSpc>
                    <a:spcPct val="12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ED7D31"/>
                  </a:buClr>
                  <a:buSzTx/>
                  <a:buFont typeface="Wingdings" panose="05000000000000000000" pitchFamily="2" charset="2"/>
                  <a:buNone/>
                  <a:tabLst/>
                  <a:defRPr/>
                </a:pPr>
                <a:r>
                  <a:rPr kumimoji="0" lang="en-US" altLang="zh-CN" sz="13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微软雅黑" panose="020B0503020204020204" pitchFamily="34" charset="-122"/>
                    <a:cs typeface="+mn-cs"/>
                  </a:rPr>
                  <a:t>C</a:t>
                </a:r>
                <a:r>
                  <a:rPr kumimoji="0" lang="en-US" altLang="zh-CN" sz="13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微软雅黑" panose="020B0503020204020204" pitchFamily="34" charset="-122"/>
                    <a:cs typeface="+mn-cs"/>
                  </a:rPr>
                  <a:t>4</a:t>
                </a:r>
              </a:p>
            </p:txBody>
          </p:sp>
        </p:grpSp>
        <p:sp>
          <p:nvSpPr>
            <p:cNvPr id="1036" name="Line 58">
              <a:extLst>
                <a:ext uri="{FF2B5EF4-FFF2-40B4-BE49-F238E27FC236}">
                  <a16:creationId xmlns:a16="http://schemas.microsoft.com/office/drawing/2014/main" id="{E1981333-8E4B-64C8-4959-795AAD540B5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409"/>
              <a:ext cx="181" cy="0"/>
            </a:xfrm>
            <a:prstGeom prst="line">
              <a:avLst/>
            </a:prstGeom>
            <a:noFill/>
            <a:ln w="9525">
              <a:solidFill>
                <a:srgbClr val="00B05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037" name="Rectangle 59">
              <a:extLst>
                <a:ext uri="{FF2B5EF4-FFF2-40B4-BE49-F238E27FC236}">
                  <a16:creationId xmlns:a16="http://schemas.microsoft.com/office/drawing/2014/main" id="{5CB3D422-F3AD-1B52-CBFD-A8C5B16869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4" y="46"/>
              <a:ext cx="680" cy="2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marL="469900" indent="-4699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marL="469900" marR="0" lvl="0" indent="-469900" algn="ctr" defTabSz="914400" rtl="0" eaLnBrk="1" fontAlgn="auto" latinLnBrk="0" hangingPunct="1">
                <a:lnSpc>
                  <a:spcPct val="12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ED7D31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zh-CN" sz="13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Verdana" panose="020B0604030504040204" pitchFamily="34" charset="0"/>
                  <a:ea typeface="微软雅黑" panose="020B0503020204020204" pitchFamily="34" charset="-122"/>
                  <a:cs typeface="+mn-cs"/>
                </a:rPr>
                <a:t>P</a:t>
              </a:r>
              <a:r>
                <a:rPr kumimoji="0" lang="zh-CN" altLang="en-US" sz="1300" b="0" i="0" u="none" strike="noStrike" kern="1200" cap="none" spc="0" normalizeH="0" baseline="3000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Verdana" panose="020B0604030504040204" pitchFamily="34" charset="0"/>
                  <a:ea typeface="微软雅黑" panose="020B0503020204020204" pitchFamily="34" charset="-122"/>
                  <a:cs typeface="+mn-cs"/>
                </a:rPr>
                <a:t>*      </a:t>
              </a:r>
              <a:r>
                <a:rPr kumimoji="0" lang="en-US" altLang="zh-CN" sz="1300" b="0" i="0" u="none" strike="noStrike" kern="1200" cap="none" spc="0" normalizeH="0" baseline="-2500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Verdana" panose="020B0604030504040204" pitchFamily="34" charset="0"/>
                  <a:ea typeface="微软雅黑" panose="020B0503020204020204" pitchFamily="34" charset="-122"/>
                  <a:cs typeface="+mn-cs"/>
                </a:rPr>
                <a:t>  </a:t>
              </a:r>
              <a:r>
                <a:rPr kumimoji="0" lang="en-US" altLang="zh-CN" sz="13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Verdana" panose="020B0604030504040204" pitchFamily="34" charset="0"/>
                  <a:ea typeface="微软雅黑" panose="020B0503020204020204" pitchFamily="34" charset="-122"/>
                  <a:cs typeface="+mn-cs"/>
                </a:rPr>
                <a:t>G</a:t>
              </a:r>
              <a:r>
                <a:rPr kumimoji="0" lang="zh-CN" altLang="en-US" sz="1300" b="0" i="0" u="none" strike="noStrike" kern="1200" cap="none" spc="0" normalizeH="0" baseline="3000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Verdana" panose="020B0604030504040204" pitchFamily="34" charset="0"/>
                  <a:ea typeface="微软雅黑" panose="020B0503020204020204" pitchFamily="34" charset="-122"/>
                  <a:cs typeface="+mn-cs"/>
                </a:rPr>
                <a:t>*</a:t>
              </a:r>
              <a:endParaRPr kumimoji="0" lang="en-US" altLang="zh-CN" sz="13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1054" name="Group 61">
            <a:extLst>
              <a:ext uri="{FF2B5EF4-FFF2-40B4-BE49-F238E27FC236}">
                <a16:creationId xmlns:a16="http://schemas.microsoft.com/office/drawing/2014/main" id="{6104B753-027C-2C47-C7D3-D342CEF8CFE9}"/>
              </a:ext>
            </a:extLst>
          </p:cNvPr>
          <p:cNvGrpSpPr>
            <a:grpSpLocks/>
          </p:cNvGrpSpPr>
          <p:nvPr/>
        </p:nvGrpSpPr>
        <p:grpSpPr bwMode="auto">
          <a:xfrm>
            <a:off x="8740265" y="4320422"/>
            <a:ext cx="2232025" cy="1876425"/>
            <a:chOff x="0" y="0"/>
            <a:chExt cx="1406" cy="1182"/>
          </a:xfrm>
        </p:grpSpPr>
        <p:grpSp>
          <p:nvGrpSpPr>
            <p:cNvPr id="1055" name="Group 62">
              <a:extLst>
                <a:ext uri="{FF2B5EF4-FFF2-40B4-BE49-F238E27FC236}">
                  <a16:creationId xmlns:a16="http://schemas.microsoft.com/office/drawing/2014/main" id="{9C567D21-4EE4-60A6-4C26-7B854DEA096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0" y="0"/>
              <a:ext cx="1226" cy="1182"/>
              <a:chOff x="0" y="0"/>
              <a:chExt cx="1226" cy="1182"/>
            </a:xfrm>
          </p:grpSpPr>
          <p:grpSp>
            <p:nvGrpSpPr>
              <p:cNvPr id="1058" name="Group 63">
                <a:extLst>
                  <a:ext uri="{FF2B5EF4-FFF2-40B4-BE49-F238E27FC236}">
                    <a16:creationId xmlns:a16="http://schemas.microsoft.com/office/drawing/2014/main" id="{8C586188-F26C-29C3-9EA3-5832BD7E9A6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0"/>
                <a:ext cx="998" cy="862"/>
                <a:chOff x="0" y="0"/>
                <a:chExt cx="998" cy="862"/>
              </a:xfrm>
            </p:grpSpPr>
            <p:sp>
              <p:nvSpPr>
                <p:cNvPr id="1061" name="Line 64">
                  <a:extLst>
                    <a:ext uri="{FF2B5EF4-FFF2-40B4-BE49-F238E27FC236}">
                      <a16:creationId xmlns:a16="http://schemas.microsoft.com/office/drawing/2014/main" id="{BCD048C5-B253-418A-018D-A7C38191E3F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54" y="590"/>
                  <a:ext cx="0" cy="272"/>
                </a:xfrm>
                <a:prstGeom prst="line">
                  <a:avLst/>
                </a:prstGeom>
                <a:noFill/>
                <a:ln w="9525">
                  <a:solidFill>
                    <a:schemeClr val="accent2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062" name="Line 65">
                  <a:extLst>
                    <a:ext uri="{FF2B5EF4-FFF2-40B4-BE49-F238E27FC236}">
                      <a16:creationId xmlns:a16="http://schemas.microsoft.com/office/drawing/2014/main" id="{25FE7D42-C01A-170E-FF85-2353E4017A8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91" y="590"/>
                  <a:ext cx="0" cy="272"/>
                </a:xfrm>
                <a:prstGeom prst="line">
                  <a:avLst/>
                </a:prstGeom>
                <a:noFill/>
                <a:ln w="9525">
                  <a:solidFill>
                    <a:schemeClr val="accent2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063" name="Line 66">
                  <a:extLst>
                    <a:ext uri="{FF2B5EF4-FFF2-40B4-BE49-F238E27FC236}">
                      <a16:creationId xmlns:a16="http://schemas.microsoft.com/office/drawing/2014/main" id="{3F231DD6-3E52-9D4D-612C-6085839F2DD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82" y="590"/>
                  <a:ext cx="0" cy="272"/>
                </a:xfrm>
                <a:prstGeom prst="line">
                  <a:avLst/>
                </a:prstGeom>
                <a:noFill/>
                <a:ln w="9525">
                  <a:solidFill>
                    <a:schemeClr val="accent2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064" name="Line 67">
                  <a:extLst>
                    <a:ext uri="{FF2B5EF4-FFF2-40B4-BE49-F238E27FC236}">
                      <a16:creationId xmlns:a16="http://schemas.microsoft.com/office/drawing/2014/main" id="{2F462041-6C7D-3EED-B4D2-403EFD6FB1D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2" y="590"/>
                  <a:ext cx="0" cy="272"/>
                </a:xfrm>
                <a:prstGeom prst="line">
                  <a:avLst/>
                </a:prstGeom>
                <a:noFill/>
                <a:ln w="9525">
                  <a:solidFill>
                    <a:schemeClr val="accent2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065" name="Line 68">
                  <a:extLst>
                    <a:ext uri="{FF2B5EF4-FFF2-40B4-BE49-F238E27FC236}">
                      <a16:creationId xmlns:a16="http://schemas.microsoft.com/office/drawing/2014/main" id="{1F9E4F3C-B6C8-8BCF-D890-17E49B7BA6E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63" y="590"/>
                  <a:ext cx="0" cy="272"/>
                </a:xfrm>
                <a:prstGeom prst="line">
                  <a:avLst/>
                </a:prstGeom>
                <a:noFill/>
                <a:ln w="9525">
                  <a:solidFill>
                    <a:schemeClr val="accent2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066" name="Line 69">
                  <a:extLst>
                    <a:ext uri="{FF2B5EF4-FFF2-40B4-BE49-F238E27FC236}">
                      <a16:creationId xmlns:a16="http://schemas.microsoft.com/office/drawing/2014/main" id="{B2BDDD30-2C20-EB1F-4260-AB148CD5E6F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44" y="590"/>
                  <a:ext cx="0" cy="272"/>
                </a:xfrm>
                <a:prstGeom prst="line">
                  <a:avLst/>
                </a:prstGeom>
                <a:noFill/>
                <a:ln w="9525">
                  <a:solidFill>
                    <a:schemeClr val="accent2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067" name="Line 70">
                  <a:extLst>
                    <a:ext uri="{FF2B5EF4-FFF2-40B4-BE49-F238E27FC236}">
                      <a16:creationId xmlns:a16="http://schemas.microsoft.com/office/drawing/2014/main" id="{E2DE82C5-5E62-ED1E-9198-A14DFBAB18E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35" y="590"/>
                  <a:ext cx="0" cy="272"/>
                </a:xfrm>
                <a:prstGeom prst="line">
                  <a:avLst/>
                </a:prstGeom>
                <a:noFill/>
                <a:ln w="9525">
                  <a:solidFill>
                    <a:schemeClr val="accent2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068" name="Line 71">
                  <a:extLst>
                    <a:ext uri="{FF2B5EF4-FFF2-40B4-BE49-F238E27FC236}">
                      <a16:creationId xmlns:a16="http://schemas.microsoft.com/office/drawing/2014/main" id="{0BC78833-6B56-F84B-4369-E9563DBB44D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26" y="590"/>
                  <a:ext cx="0" cy="272"/>
                </a:xfrm>
                <a:prstGeom prst="line">
                  <a:avLst/>
                </a:prstGeom>
                <a:noFill/>
                <a:ln w="9525">
                  <a:solidFill>
                    <a:schemeClr val="accent2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069" name="Line 72">
                  <a:extLst>
                    <a:ext uri="{FF2B5EF4-FFF2-40B4-BE49-F238E27FC236}">
                      <a16:creationId xmlns:a16="http://schemas.microsoft.com/office/drawing/2014/main" id="{DD517346-23BD-37F8-A995-F8D37723241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17" y="408"/>
                  <a:ext cx="181" cy="0"/>
                </a:xfrm>
                <a:prstGeom prst="line">
                  <a:avLst/>
                </a:prstGeom>
                <a:noFill/>
                <a:ln w="12700">
                  <a:solidFill>
                    <a:srgbClr val="00B05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070" name="Line 73">
                  <a:extLst>
                    <a:ext uri="{FF2B5EF4-FFF2-40B4-BE49-F238E27FC236}">
                      <a16:creationId xmlns:a16="http://schemas.microsoft.com/office/drawing/2014/main" id="{A4C713D2-EBC9-A2B1-3D80-FD19E10218E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20" y="0"/>
                  <a:ext cx="0" cy="27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071" name="Line 74">
                  <a:extLst>
                    <a:ext uri="{FF2B5EF4-FFF2-40B4-BE49-F238E27FC236}">
                      <a16:creationId xmlns:a16="http://schemas.microsoft.com/office/drawing/2014/main" id="{81706F07-E65E-124F-DE9C-F8A62DAB854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90" y="0"/>
                  <a:ext cx="0" cy="27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072" name="Rectangle 63">
                  <a:extLst>
                    <a:ext uri="{FF2B5EF4-FFF2-40B4-BE49-F238E27FC236}">
                      <a16:creationId xmlns:a16="http://schemas.microsoft.com/office/drawing/2014/main" id="{7B0F1F73-1DE3-17EC-7317-DCC5B1F5882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272"/>
                  <a:ext cx="817" cy="318"/>
                </a:xfrm>
                <a:prstGeom prst="rect">
                  <a:avLst/>
                </a:prstGeom>
                <a:solidFill>
                  <a:srgbClr val="CCFF66"/>
                </a:solid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anchor="ctr" anchorCtr="1"/>
                <a:lstStyle>
                  <a:lvl1pPr marL="469900" indent="-469900" algn="ctr">
                    <a:lnSpc>
                      <a:spcPct val="80000"/>
                    </a:lnSpc>
                    <a:spcBef>
                      <a:spcPct val="20000"/>
                    </a:spcBef>
                    <a:buClr>
                      <a:schemeClr val="hlink"/>
                    </a:buClr>
                    <a:buSzPct val="65000"/>
                    <a:buFont typeface="Wingdings" panose="05000000000000000000" pitchFamily="2" charset="2"/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1pPr>
                  <a:lvl2pPr marL="742950" indent="-285750" algn="ctr">
                    <a:lnSpc>
                      <a:spcPct val="80000"/>
                    </a:lnSpc>
                    <a:spcBef>
                      <a:spcPct val="20000"/>
                    </a:spcBef>
                    <a:buClr>
                      <a:schemeClr val="hlink"/>
                    </a:buClr>
                    <a:buSzPct val="65000"/>
                    <a:buFont typeface="Wingdings" panose="05000000000000000000" pitchFamily="2" charset="2"/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2pPr>
                  <a:lvl3pPr marL="1143000" indent="-228600" algn="ctr">
                    <a:lnSpc>
                      <a:spcPct val="80000"/>
                    </a:lnSpc>
                    <a:spcBef>
                      <a:spcPct val="20000"/>
                    </a:spcBef>
                    <a:buClr>
                      <a:schemeClr val="hlink"/>
                    </a:buClr>
                    <a:buSzPct val="65000"/>
                    <a:buFont typeface="Wingdings" panose="05000000000000000000" pitchFamily="2" charset="2"/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3pPr>
                  <a:lvl4pPr marL="1600200" indent="-228600" algn="ctr">
                    <a:lnSpc>
                      <a:spcPct val="80000"/>
                    </a:lnSpc>
                    <a:spcBef>
                      <a:spcPct val="20000"/>
                    </a:spcBef>
                    <a:buClr>
                      <a:schemeClr val="hlink"/>
                    </a:buClr>
                    <a:buSzPct val="65000"/>
                    <a:buFont typeface="Wingdings" panose="05000000000000000000" pitchFamily="2" charset="2"/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4pPr>
                  <a:lvl5pPr marL="2057400" indent="-228600" algn="ctr">
                    <a:lnSpc>
                      <a:spcPct val="80000"/>
                    </a:lnSpc>
                    <a:spcBef>
                      <a:spcPct val="20000"/>
                    </a:spcBef>
                    <a:buClr>
                      <a:schemeClr val="hlink"/>
                    </a:buClr>
                    <a:buSzPct val="65000"/>
                    <a:buFont typeface="Wingdings" panose="05000000000000000000" pitchFamily="2" charset="2"/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5pPr>
                  <a:lvl6pPr marL="2514600" indent="-228600" algn="ctr" eaLnBrk="0" fontAlgn="base" hangingPunct="0">
                    <a:lnSpc>
                      <a:spcPct val="8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65000"/>
                    <a:buFont typeface="Wingdings" panose="05000000000000000000" pitchFamily="2" charset="2"/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6pPr>
                  <a:lvl7pPr marL="2971800" indent="-228600" algn="ctr" eaLnBrk="0" fontAlgn="base" hangingPunct="0">
                    <a:lnSpc>
                      <a:spcPct val="8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65000"/>
                    <a:buFont typeface="Wingdings" panose="05000000000000000000" pitchFamily="2" charset="2"/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7pPr>
                  <a:lvl8pPr marL="3429000" indent="-228600" algn="ctr" eaLnBrk="0" fontAlgn="base" hangingPunct="0">
                    <a:lnSpc>
                      <a:spcPct val="8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65000"/>
                    <a:buFont typeface="Wingdings" panose="05000000000000000000" pitchFamily="2" charset="2"/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8pPr>
                  <a:lvl9pPr marL="3886200" indent="-228600" algn="ctr" eaLnBrk="0" fontAlgn="base" hangingPunct="0">
                    <a:lnSpc>
                      <a:spcPct val="8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65000"/>
                    <a:buFont typeface="Wingdings" panose="05000000000000000000" pitchFamily="2" charset="2"/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9pPr>
                </a:lstStyle>
                <a:p>
                  <a:pPr marL="469900" marR="0" lvl="0" indent="-469900" algn="ctr" defTabSz="914400" rtl="0" eaLnBrk="1" fontAlgn="auto" latinLnBrk="0" hangingPunct="1">
                    <a:lnSpc>
                      <a:spcPct val="120000"/>
                    </a:lnSpc>
                    <a:spcBef>
                      <a:spcPct val="20000"/>
                    </a:spcBef>
                    <a:spcAft>
                      <a:spcPts val="0"/>
                    </a:spcAft>
                    <a:buClr>
                      <a:srgbClr val="ED7D31"/>
                    </a:buClr>
                    <a:buSzTx/>
                    <a:buFont typeface="Wingdings" panose="05000000000000000000" pitchFamily="2" charset="2"/>
                    <a:buNone/>
                    <a:tabLst/>
                    <a:defRPr/>
                  </a:pPr>
                  <a:r>
                    <a:rPr kumimoji="0" lang="zh-CN" altLang="en-US" sz="12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宋体" panose="02010600030101010101" pitchFamily="2" charset="-122"/>
                      <a:ea typeface="微软雅黑" panose="020B0503020204020204" pitchFamily="34" charset="-122"/>
                      <a:cs typeface="+mn-cs"/>
                    </a:rPr>
                    <a:t>四位快速加法器</a:t>
                  </a:r>
                  <a:endParaRPr kumimoji="0" lang="en-US" altLang="zh-CN" sz="1200" b="1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954F72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sp>
            <p:nvSpPr>
              <p:cNvPr id="1059" name="Rectangle 75">
                <a:extLst>
                  <a:ext uri="{FF2B5EF4-FFF2-40B4-BE49-F238E27FC236}">
                    <a16:creationId xmlns:a16="http://schemas.microsoft.com/office/drawing/2014/main" id="{C5806517-41C5-0B57-A05C-8360CDA527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910"/>
                <a:ext cx="862" cy="2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marL="469900" indent="-4699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marL="469900" marR="0" lvl="0" indent="-469900" algn="ctr" defTabSz="914400" rtl="0" eaLnBrk="1" fontAlgn="auto" latinLnBrk="0" hangingPunct="1">
                  <a:lnSpc>
                    <a:spcPct val="12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ED7D31"/>
                  </a:buClr>
                  <a:buSzTx/>
                  <a:buFont typeface="Wingdings" panose="05000000000000000000" pitchFamily="2" charset="2"/>
                  <a:buNone/>
                  <a:tabLst/>
                  <a:defRPr/>
                </a:pPr>
                <a:r>
                  <a:rPr kumimoji="0" lang="en-US" altLang="zh-CN" sz="1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微软雅黑" panose="020B0503020204020204" pitchFamily="34" charset="-122"/>
                    <a:cs typeface="+mn-cs"/>
                  </a:rPr>
                  <a:t>X</a:t>
                </a:r>
                <a:r>
                  <a:rPr kumimoji="0" lang="en-US" altLang="zh-CN" sz="1000" b="0" i="0" u="none" strike="noStrike" kern="1200" cap="none" spc="0" normalizeH="0" baseline="-2500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微软雅黑" panose="020B0503020204020204" pitchFamily="34" charset="-122"/>
                    <a:cs typeface="+mn-cs"/>
                  </a:rPr>
                  <a:t>3</a:t>
                </a:r>
                <a:r>
                  <a:rPr kumimoji="0" lang="en-US" altLang="zh-CN" sz="1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微软雅黑" panose="020B0503020204020204" pitchFamily="34" charset="-122"/>
                    <a:cs typeface="+mn-cs"/>
                  </a:rPr>
                  <a:t>Y</a:t>
                </a:r>
                <a:r>
                  <a:rPr kumimoji="0" lang="en-US" altLang="zh-CN" sz="1000" b="0" i="0" u="none" strike="noStrike" kern="1200" cap="none" spc="0" normalizeH="0" baseline="-2500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微软雅黑" panose="020B0503020204020204" pitchFamily="34" charset="-122"/>
                    <a:cs typeface="+mn-cs"/>
                  </a:rPr>
                  <a:t>3</a:t>
                </a:r>
                <a:r>
                  <a:rPr kumimoji="0" lang="en-US" altLang="zh-CN" sz="1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微软雅黑" panose="020B0503020204020204" pitchFamily="34" charset="-122"/>
                    <a:cs typeface="+mn-cs"/>
                  </a:rPr>
                  <a:t>X</a:t>
                </a:r>
                <a:r>
                  <a:rPr kumimoji="0" lang="en-US" altLang="zh-CN" sz="1000" b="0" i="0" u="none" strike="noStrike" kern="1200" cap="none" spc="0" normalizeH="0" baseline="-2500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微软雅黑" panose="020B0503020204020204" pitchFamily="34" charset="-122"/>
                    <a:cs typeface="+mn-cs"/>
                  </a:rPr>
                  <a:t>2</a:t>
                </a:r>
                <a:r>
                  <a:rPr kumimoji="0" lang="en-US" altLang="zh-CN" sz="1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微软雅黑" panose="020B0503020204020204" pitchFamily="34" charset="-122"/>
                    <a:cs typeface="+mn-cs"/>
                  </a:rPr>
                  <a:t>Y</a:t>
                </a:r>
                <a:r>
                  <a:rPr kumimoji="0" lang="en-US" altLang="zh-CN" sz="1000" b="0" i="0" u="none" strike="noStrike" kern="1200" cap="none" spc="0" normalizeH="0" baseline="-2500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微软雅黑" panose="020B0503020204020204" pitchFamily="34" charset="-122"/>
                    <a:cs typeface="+mn-cs"/>
                  </a:rPr>
                  <a:t>2 </a:t>
                </a:r>
                <a:r>
                  <a:rPr kumimoji="0" lang="en-US" altLang="zh-CN" sz="1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微软雅黑" panose="020B0503020204020204" pitchFamily="34" charset="-122"/>
                    <a:cs typeface="+mn-cs"/>
                  </a:rPr>
                  <a:t>X</a:t>
                </a:r>
                <a:r>
                  <a:rPr kumimoji="0" lang="en-US" altLang="zh-CN" sz="1000" b="0" i="0" u="none" strike="noStrike" kern="1200" cap="none" spc="0" normalizeH="0" baseline="-2500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微软雅黑" panose="020B0503020204020204" pitchFamily="34" charset="-122"/>
                    <a:cs typeface="+mn-cs"/>
                  </a:rPr>
                  <a:t>1</a:t>
                </a:r>
                <a:r>
                  <a:rPr kumimoji="0" lang="en-US" altLang="zh-CN" sz="1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微软雅黑" panose="020B0503020204020204" pitchFamily="34" charset="-122"/>
                    <a:cs typeface="+mn-cs"/>
                  </a:rPr>
                  <a:t>Y</a:t>
                </a:r>
                <a:r>
                  <a:rPr kumimoji="0" lang="en-US" altLang="zh-CN" sz="1000" b="0" i="0" u="none" strike="noStrike" kern="1200" cap="none" spc="0" normalizeH="0" baseline="-2500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微软雅黑" panose="020B0503020204020204" pitchFamily="34" charset="-122"/>
                    <a:cs typeface="+mn-cs"/>
                  </a:rPr>
                  <a:t>1</a:t>
                </a:r>
                <a:r>
                  <a:rPr kumimoji="0" lang="en-US" altLang="zh-CN" sz="1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微软雅黑" panose="020B0503020204020204" pitchFamily="34" charset="-122"/>
                    <a:cs typeface="+mn-cs"/>
                  </a:rPr>
                  <a:t>X</a:t>
                </a:r>
                <a:r>
                  <a:rPr kumimoji="0" lang="en-US" altLang="zh-CN" sz="1000" b="0" i="0" u="none" strike="noStrike" kern="1200" cap="none" spc="0" normalizeH="0" baseline="-2500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微软雅黑" panose="020B0503020204020204" pitchFamily="34" charset="-122"/>
                    <a:cs typeface="+mn-cs"/>
                  </a:rPr>
                  <a:t>0</a:t>
                </a:r>
                <a:r>
                  <a:rPr kumimoji="0" lang="en-US" altLang="zh-CN" sz="1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微软雅黑" panose="020B0503020204020204" pitchFamily="34" charset="-122"/>
                    <a:cs typeface="+mn-cs"/>
                  </a:rPr>
                  <a:t>Y</a:t>
                </a:r>
                <a:r>
                  <a:rPr kumimoji="0" lang="en-US" altLang="zh-CN" sz="1000" b="0" i="0" u="none" strike="noStrike" kern="1200" cap="none" spc="0" normalizeH="0" baseline="-2500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微软雅黑" panose="020B0503020204020204" pitchFamily="34" charset="-122"/>
                    <a:cs typeface="+mn-cs"/>
                  </a:rPr>
                  <a:t>0</a:t>
                </a:r>
                <a:endParaRPr kumimoji="0" lang="en-US" altLang="zh-CN" sz="10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Verdana" panose="020B060403050404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1060" name="Rectangle 76">
                <a:extLst>
                  <a:ext uri="{FF2B5EF4-FFF2-40B4-BE49-F238E27FC236}">
                    <a16:creationId xmlns:a16="http://schemas.microsoft.com/office/drawing/2014/main" id="{99621372-3747-331B-CCE7-BF8297E30B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8" y="272"/>
                <a:ext cx="318" cy="2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marL="469900" indent="-4699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marL="469900" marR="0" lvl="0" indent="-469900" algn="ctr" defTabSz="914400" rtl="0" eaLnBrk="1" fontAlgn="auto" latinLnBrk="0" hangingPunct="1">
                  <a:lnSpc>
                    <a:spcPct val="12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ED7D31"/>
                  </a:buClr>
                  <a:buSzTx/>
                  <a:buFont typeface="Wingdings" panose="05000000000000000000" pitchFamily="2" charset="2"/>
                  <a:buNone/>
                  <a:tabLst/>
                  <a:defRPr/>
                </a:pPr>
                <a:r>
                  <a:rPr kumimoji="0" lang="en-US" altLang="zh-CN" sz="13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微软雅黑" panose="020B0503020204020204" pitchFamily="34" charset="-122"/>
                    <a:cs typeface="+mn-cs"/>
                  </a:rPr>
                  <a:t>C</a:t>
                </a:r>
                <a:r>
                  <a:rPr kumimoji="0" lang="en-US" altLang="zh-CN" sz="13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微软雅黑" panose="020B0503020204020204" pitchFamily="34" charset="-122"/>
                    <a:cs typeface="+mn-cs"/>
                  </a:rPr>
                  <a:t>0</a:t>
                </a:r>
              </a:p>
            </p:txBody>
          </p:sp>
        </p:grpSp>
        <p:sp>
          <p:nvSpPr>
            <p:cNvPr id="1056" name="Line 77">
              <a:extLst>
                <a:ext uri="{FF2B5EF4-FFF2-40B4-BE49-F238E27FC236}">
                  <a16:creationId xmlns:a16="http://schemas.microsoft.com/office/drawing/2014/main" id="{17935043-1B70-046A-ED9C-DCFE667FE72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408"/>
              <a:ext cx="181" cy="0"/>
            </a:xfrm>
            <a:prstGeom prst="line">
              <a:avLst/>
            </a:prstGeom>
            <a:noFill/>
            <a:ln w="9525">
              <a:solidFill>
                <a:srgbClr val="00B05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057" name="Rectangle 78">
              <a:extLst>
                <a:ext uri="{FF2B5EF4-FFF2-40B4-BE49-F238E27FC236}">
                  <a16:creationId xmlns:a16="http://schemas.microsoft.com/office/drawing/2014/main" id="{F25F8CA3-92AA-5E77-000A-258346F213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" y="57"/>
              <a:ext cx="680" cy="2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marL="469900" indent="-4699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marL="469900" marR="0" lvl="0" indent="-469900" algn="ctr" defTabSz="914400" rtl="0" eaLnBrk="1" fontAlgn="auto" latinLnBrk="0" hangingPunct="1">
                <a:lnSpc>
                  <a:spcPct val="12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ED7D31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zh-CN" sz="13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Verdana" panose="020B0604030504040204" pitchFamily="34" charset="0"/>
                  <a:ea typeface="微软雅黑" panose="020B0503020204020204" pitchFamily="34" charset="-122"/>
                  <a:cs typeface="+mn-cs"/>
                </a:rPr>
                <a:t>P</a:t>
              </a:r>
              <a:r>
                <a:rPr kumimoji="0" lang="zh-CN" altLang="en-US" sz="1300" b="0" i="0" u="none" strike="noStrike" kern="1200" cap="none" spc="0" normalizeH="0" baseline="3000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Verdana" panose="020B0604030504040204" pitchFamily="34" charset="0"/>
                  <a:ea typeface="微软雅黑" panose="020B0503020204020204" pitchFamily="34" charset="-122"/>
                  <a:cs typeface="+mn-cs"/>
                </a:rPr>
                <a:t>*      </a:t>
              </a:r>
              <a:r>
                <a:rPr kumimoji="0" lang="en-US" altLang="zh-CN" sz="1300" b="0" i="0" u="none" strike="noStrike" kern="1200" cap="none" spc="0" normalizeH="0" baseline="-2500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Verdana" panose="020B0604030504040204" pitchFamily="34" charset="0"/>
                  <a:ea typeface="微软雅黑" panose="020B0503020204020204" pitchFamily="34" charset="-122"/>
                  <a:cs typeface="+mn-cs"/>
                </a:rPr>
                <a:t>  </a:t>
              </a:r>
              <a:r>
                <a:rPr kumimoji="0" lang="en-US" altLang="zh-CN" sz="13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Verdana" panose="020B0604030504040204" pitchFamily="34" charset="0"/>
                  <a:ea typeface="微软雅黑" panose="020B0503020204020204" pitchFamily="34" charset="-122"/>
                  <a:cs typeface="+mn-cs"/>
                </a:rPr>
                <a:t>G</a:t>
              </a:r>
              <a:r>
                <a:rPr kumimoji="0" lang="zh-CN" altLang="en-US" sz="1300" b="0" i="0" u="none" strike="noStrike" kern="1200" cap="none" spc="0" normalizeH="0" baseline="3000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Verdana" panose="020B0604030504040204" pitchFamily="34" charset="0"/>
                  <a:ea typeface="微软雅黑" panose="020B0503020204020204" pitchFamily="34" charset="-122"/>
                  <a:cs typeface="+mn-cs"/>
                </a:rPr>
                <a:t>*</a:t>
              </a:r>
              <a:endParaRPr kumimoji="0" lang="en-US" altLang="zh-CN" sz="13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1073" name="Group 80">
            <a:extLst>
              <a:ext uri="{FF2B5EF4-FFF2-40B4-BE49-F238E27FC236}">
                <a16:creationId xmlns:a16="http://schemas.microsoft.com/office/drawing/2014/main" id="{8FA45F02-3CF6-BE31-43A2-7455B69328A9}"/>
              </a:ext>
            </a:extLst>
          </p:cNvPr>
          <p:cNvGrpSpPr>
            <a:grpSpLocks/>
          </p:cNvGrpSpPr>
          <p:nvPr/>
        </p:nvGrpSpPr>
        <p:grpSpPr bwMode="auto">
          <a:xfrm>
            <a:off x="3258945" y="3318393"/>
            <a:ext cx="576263" cy="1081087"/>
            <a:chOff x="0" y="0"/>
            <a:chExt cx="363" cy="681"/>
          </a:xfrm>
        </p:grpSpPr>
        <p:sp>
          <p:nvSpPr>
            <p:cNvPr id="1074" name="Line 80">
              <a:extLst>
                <a:ext uri="{FF2B5EF4-FFF2-40B4-BE49-F238E27FC236}">
                  <a16:creationId xmlns:a16="http://schemas.microsoft.com/office/drawing/2014/main" id="{9B956954-C81B-32DB-3C9C-3702DB9B489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0"/>
              <a:ext cx="0" cy="68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075" name="Line 81">
              <a:extLst>
                <a:ext uri="{FF2B5EF4-FFF2-40B4-BE49-F238E27FC236}">
                  <a16:creationId xmlns:a16="http://schemas.microsoft.com/office/drawing/2014/main" id="{83F7A1CD-762C-4B36-D49A-8CEEF3E54FC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3" y="0"/>
              <a:ext cx="0" cy="68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1076" name="Group 83">
            <a:extLst>
              <a:ext uri="{FF2B5EF4-FFF2-40B4-BE49-F238E27FC236}">
                <a16:creationId xmlns:a16="http://schemas.microsoft.com/office/drawing/2014/main" id="{9884537A-D44B-B123-C487-4E55B3A58EE8}"/>
              </a:ext>
            </a:extLst>
          </p:cNvPr>
          <p:cNvGrpSpPr>
            <a:grpSpLocks/>
          </p:cNvGrpSpPr>
          <p:nvPr/>
        </p:nvGrpSpPr>
        <p:grpSpPr bwMode="auto">
          <a:xfrm>
            <a:off x="5275070" y="3318393"/>
            <a:ext cx="576263" cy="1081087"/>
            <a:chOff x="0" y="0"/>
            <a:chExt cx="363" cy="681"/>
          </a:xfrm>
        </p:grpSpPr>
        <p:sp>
          <p:nvSpPr>
            <p:cNvPr id="1077" name="Line 83">
              <a:extLst>
                <a:ext uri="{FF2B5EF4-FFF2-40B4-BE49-F238E27FC236}">
                  <a16:creationId xmlns:a16="http://schemas.microsoft.com/office/drawing/2014/main" id="{4D6F36BB-83EE-6DB2-E47B-39A47E1DE1C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0"/>
              <a:ext cx="0" cy="68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078" name="Line 84">
              <a:extLst>
                <a:ext uri="{FF2B5EF4-FFF2-40B4-BE49-F238E27FC236}">
                  <a16:creationId xmlns:a16="http://schemas.microsoft.com/office/drawing/2014/main" id="{4DF03FB9-0AEA-A226-9544-9E431F94C85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3" y="0"/>
              <a:ext cx="0" cy="68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1079" name="Group 86">
            <a:extLst>
              <a:ext uri="{FF2B5EF4-FFF2-40B4-BE49-F238E27FC236}">
                <a16:creationId xmlns:a16="http://schemas.microsoft.com/office/drawing/2014/main" id="{73D2169E-A3F5-D8CF-CD48-BE0DB5A0E02F}"/>
              </a:ext>
            </a:extLst>
          </p:cNvPr>
          <p:cNvGrpSpPr>
            <a:grpSpLocks/>
          </p:cNvGrpSpPr>
          <p:nvPr/>
        </p:nvGrpSpPr>
        <p:grpSpPr bwMode="auto">
          <a:xfrm>
            <a:off x="7364220" y="3318393"/>
            <a:ext cx="576263" cy="1081087"/>
            <a:chOff x="0" y="0"/>
            <a:chExt cx="363" cy="681"/>
          </a:xfrm>
        </p:grpSpPr>
        <p:sp>
          <p:nvSpPr>
            <p:cNvPr id="1080" name="Line 86">
              <a:extLst>
                <a:ext uri="{FF2B5EF4-FFF2-40B4-BE49-F238E27FC236}">
                  <a16:creationId xmlns:a16="http://schemas.microsoft.com/office/drawing/2014/main" id="{86149576-7BF0-BDE8-A887-6D5AB0698BB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0"/>
              <a:ext cx="0" cy="68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081" name="Line 87">
              <a:extLst>
                <a:ext uri="{FF2B5EF4-FFF2-40B4-BE49-F238E27FC236}">
                  <a16:creationId xmlns:a16="http://schemas.microsoft.com/office/drawing/2014/main" id="{CDC91AA0-7D22-F991-BFC2-DD23B1E2543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3" y="0"/>
              <a:ext cx="0" cy="68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1082" name="Group 89">
            <a:extLst>
              <a:ext uri="{FF2B5EF4-FFF2-40B4-BE49-F238E27FC236}">
                <a16:creationId xmlns:a16="http://schemas.microsoft.com/office/drawing/2014/main" id="{88CC8473-D43A-4DB6-3EF3-EF4CB3A61D09}"/>
              </a:ext>
            </a:extLst>
          </p:cNvPr>
          <p:cNvGrpSpPr>
            <a:grpSpLocks/>
          </p:cNvGrpSpPr>
          <p:nvPr/>
        </p:nvGrpSpPr>
        <p:grpSpPr bwMode="auto">
          <a:xfrm>
            <a:off x="9375265" y="3318393"/>
            <a:ext cx="588963" cy="1081087"/>
            <a:chOff x="-8" y="0"/>
            <a:chExt cx="371" cy="681"/>
          </a:xfrm>
        </p:grpSpPr>
        <p:sp>
          <p:nvSpPr>
            <p:cNvPr id="1083" name="Line 89">
              <a:extLst>
                <a:ext uri="{FF2B5EF4-FFF2-40B4-BE49-F238E27FC236}">
                  <a16:creationId xmlns:a16="http://schemas.microsoft.com/office/drawing/2014/main" id="{D4716417-C3AD-89CF-89E5-5A0621EEEF5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-8" y="0"/>
              <a:ext cx="0" cy="68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084" name="Line 90">
              <a:extLst>
                <a:ext uri="{FF2B5EF4-FFF2-40B4-BE49-F238E27FC236}">
                  <a16:creationId xmlns:a16="http://schemas.microsoft.com/office/drawing/2014/main" id="{70114E2D-5073-8009-7A32-C6B27ABF227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3" y="0"/>
              <a:ext cx="0" cy="68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1085" name="Line 91">
            <a:extLst>
              <a:ext uri="{FF2B5EF4-FFF2-40B4-BE49-F238E27FC236}">
                <a16:creationId xmlns:a16="http://schemas.microsoft.com/office/drawing/2014/main" id="{BCE973D2-A1BB-0C86-06D6-DF77402F6136}"/>
              </a:ext>
            </a:extLst>
          </p:cNvPr>
          <p:cNvSpPr>
            <a:spLocks noChangeShapeType="1"/>
          </p:cNvSpPr>
          <p:nvPr/>
        </p:nvSpPr>
        <p:spPr bwMode="auto">
          <a:xfrm>
            <a:off x="9885198" y="9631320"/>
            <a:ext cx="360363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1087" name="Group 93">
            <a:extLst>
              <a:ext uri="{FF2B5EF4-FFF2-40B4-BE49-F238E27FC236}">
                <a16:creationId xmlns:a16="http://schemas.microsoft.com/office/drawing/2014/main" id="{3719FC6D-AF9F-0C92-73CF-0A96A12345B2}"/>
              </a:ext>
            </a:extLst>
          </p:cNvPr>
          <p:cNvGrpSpPr>
            <a:grpSpLocks/>
          </p:cNvGrpSpPr>
          <p:nvPr/>
        </p:nvGrpSpPr>
        <p:grpSpPr bwMode="auto">
          <a:xfrm>
            <a:off x="10424919" y="2886592"/>
            <a:ext cx="71437" cy="2122488"/>
            <a:chOff x="23" y="0"/>
            <a:chExt cx="45" cy="1337"/>
          </a:xfrm>
          <a:solidFill>
            <a:srgbClr val="00B050"/>
          </a:solidFill>
        </p:grpSpPr>
        <p:sp>
          <p:nvSpPr>
            <p:cNvPr id="1088" name="Line 93">
              <a:extLst>
                <a:ext uri="{FF2B5EF4-FFF2-40B4-BE49-F238E27FC236}">
                  <a16:creationId xmlns:a16="http://schemas.microsoft.com/office/drawing/2014/main" id="{009419C8-B4D0-A4CF-82E5-11F439E1B5F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" y="0"/>
              <a:ext cx="0" cy="1316"/>
            </a:xfrm>
            <a:prstGeom prst="line">
              <a:avLst/>
            </a:prstGeom>
            <a:grpFill/>
            <a:ln w="19050">
              <a:solidFill>
                <a:srgbClr val="00B050"/>
              </a:solidFill>
              <a:round/>
              <a:headEnd type="triangle" w="med" len="med"/>
              <a:tailEnd/>
            </a:ln>
          </p:spPr>
          <p:txBody>
            <a:bodyPr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089" name="Oval 94">
              <a:extLst>
                <a:ext uri="{FF2B5EF4-FFF2-40B4-BE49-F238E27FC236}">
                  <a16:creationId xmlns:a16="http://schemas.microsoft.com/office/drawing/2014/main" id="{2503D2A4-7EA1-5A70-C7BC-EA62EF1A74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" y="1293"/>
              <a:ext cx="45" cy="44"/>
            </a:xfrm>
            <a:prstGeom prst="ellipse">
              <a:avLst/>
            </a:prstGeom>
            <a:grpFill/>
            <a:ln w="19050">
              <a:noFill/>
              <a:prstDash val="sysDot"/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0563C1"/>
                </a:buClr>
                <a:buSzPct val="65000"/>
                <a:buFont typeface="Wingdings" panose="05000000000000000000" pitchFamily="2" charset="2"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1090" name="Line 95">
            <a:extLst>
              <a:ext uri="{FF2B5EF4-FFF2-40B4-BE49-F238E27FC236}">
                <a16:creationId xmlns:a16="http://schemas.microsoft.com/office/drawing/2014/main" id="{51070265-7FAB-D72E-C9B1-75C0A05FD0FD}"/>
              </a:ext>
            </a:extLst>
          </p:cNvPr>
          <p:cNvSpPr>
            <a:spLocks noChangeShapeType="1"/>
          </p:cNvSpPr>
          <p:nvPr/>
        </p:nvSpPr>
        <p:spPr bwMode="auto">
          <a:xfrm>
            <a:off x="8588182" y="3318392"/>
            <a:ext cx="0" cy="1657350"/>
          </a:xfrm>
          <a:prstGeom prst="line">
            <a:avLst/>
          </a:prstGeom>
          <a:noFill/>
          <a:ln w="19050">
            <a:solidFill>
              <a:srgbClr val="00B05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091" name="Line 96">
            <a:extLst>
              <a:ext uri="{FF2B5EF4-FFF2-40B4-BE49-F238E27FC236}">
                <a16:creationId xmlns:a16="http://schemas.microsoft.com/office/drawing/2014/main" id="{ACFE3F99-DC84-2CD0-94C5-19F10677E4C3}"/>
              </a:ext>
            </a:extLst>
          </p:cNvPr>
          <p:cNvSpPr>
            <a:spLocks noChangeShapeType="1"/>
          </p:cNvSpPr>
          <p:nvPr/>
        </p:nvSpPr>
        <p:spPr bwMode="auto">
          <a:xfrm>
            <a:off x="6500619" y="3318392"/>
            <a:ext cx="0" cy="1657350"/>
          </a:xfrm>
          <a:prstGeom prst="line">
            <a:avLst/>
          </a:prstGeom>
          <a:noFill/>
          <a:ln w="19050">
            <a:solidFill>
              <a:srgbClr val="00B05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092" name="Line 97">
            <a:extLst>
              <a:ext uri="{FF2B5EF4-FFF2-40B4-BE49-F238E27FC236}">
                <a16:creationId xmlns:a16="http://schemas.microsoft.com/office/drawing/2014/main" id="{0BEE83A3-0261-7CED-23C0-35D9F880516D}"/>
              </a:ext>
            </a:extLst>
          </p:cNvPr>
          <p:cNvSpPr>
            <a:spLocks noChangeShapeType="1"/>
          </p:cNvSpPr>
          <p:nvPr/>
        </p:nvSpPr>
        <p:spPr bwMode="auto">
          <a:xfrm>
            <a:off x="4484494" y="3318392"/>
            <a:ext cx="0" cy="1657350"/>
          </a:xfrm>
          <a:prstGeom prst="line">
            <a:avLst/>
          </a:prstGeom>
          <a:noFill/>
          <a:ln w="19050">
            <a:solidFill>
              <a:srgbClr val="00B05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1093" name="Group 99">
            <a:extLst>
              <a:ext uri="{FF2B5EF4-FFF2-40B4-BE49-F238E27FC236}">
                <a16:creationId xmlns:a16="http://schemas.microsoft.com/office/drawing/2014/main" id="{A9FCAD26-244A-7D1B-C409-C8FBD557CEC8}"/>
              </a:ext>
            </a:extLst>
          </p:cNvPr>
          <p:cNvGrpSpPr>
            <a:grpSpLocks/>
          </p:cNvGrpSpPr>
          <p:nvPr/>
        </p:nvGrpSpPr>
        <p:grpSpPr bwMode="auto">
          <a:xfrm>
            <a:off x="2430271" y="2022992"/>
            <a:ext cx="8318500" cy="1349375"/>
            <a:chOff x="113" y="0"/>
            <a:chExt cx="5240" cy="850"/>
          </a:xfrm>
        </p:grpSpPr>
        <p:sp>
          <p:nvSpPr>
            <p:cNvPr id="1094" name="Line 100">
              <a:extLst>
                <a:ext uri="{FF2B5EF4-FFF2-40B4-BE49-F238E27FC236}">
                  <a16:creationId xmlns:a16="http://schemas.microsoft.com/office/drawing/2014/main" id="{A3AE3FE3-9D33-1CF8-B322-C98C0B904DE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98" y="0"/>
              <a:ext cx="0" cy="3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095" name="Line 101">
              <a:extLst>
                <a:ext uri="{FF2B5EF4-FFF2-40B4-BE49-F238E27FC236}">
                  <a16:creationId xmlns:a16="http://schemas.microsoft.com/office/drawing/2014/main" id="{180D1305-9340-C655-4B01-EE3446D363E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35" y="0"/>
              <a:ext cx="0" cy="3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096" name="Rectangle 99">
              <a:extLst>
                <a:ext uri="{FF2B5EF4-FFF2-40B4-BE49-F238E27FC236}">
                  <a16:creationId xmlns:a16="http://schemas.microsoft.com/office/drawing/2014/main" id="{AF2898C9-312C-BEEA-4CD7-9B7B85B525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4" y="317"/>
              <a:ext cx="4536" cy="499"/>
            </a:xfrm>
            <a:prstGeom prst="rect">
              <a:avLst/>
            </a:prstGeom>
            <a:solidFill>
              <a:srgbClr val="99FFCC"/>
            </a:solidFill>
            <a:ln w="19050" cmpd="sng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/>
            <a:p>
              <a:pPr marL="342900" marR="0" lvl="0" indent="-342900" algn="ctr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0563C1"/>
                </a:buClr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-25000" noProof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Verdana" pitchFamily="34" charset="0"/>
                <a:ea typeface="宋体" pitchFamily="2" charset="-122"/>
                <a:cs typeface="+mn-cs"/>
              </a:endParaRPr>
            </a:p>
          </p:txBody>
        </p:sp>
        <p:sp>
          <p:nvSpPr>
            <p:cNvPr id="1097" name="Rectangle 102">
              <a:extLst>
                <a:ext uri="{FF2B5EF4-FFF2-40B4-BE49-F238E27FC236}">
                  <a16:creationId xmlns:a16="http://schemas.microsoft.com/office/drawing/2014/main" id="{116564C6-9B87-FBC9-6087-46C13F33D0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6" y="91"/>
              <a:ext cx="1089" cy="2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marL="469900" indent="-4699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marL="469900" marR="0" lvl="0" indent="-469900" algn="ctr" defTabSz="914400" rtl="0" eaLnBrk="1" fontAlgn="auto" latinLnBrk="0" hangingPunct="1">
                <a:lnSpc>
                  <a:spcPct val="12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ED7D31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zh-CN" sz="17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Verdana" panose="020B0604030504040204" pitchFamily="34" charset="0"/>
                  <a:ea typeface="微软雅黑" panose="020B0503020204020204" pitchFamily="34" charset="-122"/>
                  <a:cs typeface="+mn-cs"/>
                </a:rPr>
                <a:t> P</a:t>
              </a:r>
              <a:r>
                <a:rPr kumimoji="0" lang="en-US" altLang="zh-CN" sz="1700" b="0" i="0" u="none" strike="noStrike" kern="1200" cap="none" spc="0" normalizeH="0" baseline="50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Verdana" panose="020B0604030504040204" pitchFamily="34" charset="0"/>
                  <a:ea typeface="微软雅黑" panose="020B0503020204020204" pitchFamily="34" charset="-122"/>
                  <a:cs typeface="+mn-cs"/>
                </a:rPr>
                <a:t>*</a:t>
              </a:r>
              <a:r>
                <a:rPr kumimoji="0" lang="en-US" altLang="zh-CN" sz="17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Verdana" panose="020B0604030504040204" pitchFamily="34" charset="0"/>
                  <a:ea typeface="微软雅黑" panose="020B0503020204020204" pitchFamily="34" charset="-122"/>
                  <a:cs typeface="+mn-cs"/>
                </a:rPr>
                <a:t>                </a:t>
              </a:r>
              <a:r>
                <a:rPr kumimoji="0" lang="en-US" altLang="zh-CN" sz="17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Verdana" panose="020B0604030504040204" pitchFamily="34" charset="0"/>
                  <a:ea typeface="微软雅黑" panose="020B0503020204020204" pitchFamily="34" charset="-122"/>
                  <a:cs typeface="+mn-cs"/>
                </a:rPr>
                <a:t>G</a:t>
              </a:r>
              <a:r>
                <a:rPr kumimoji="0" lang="en-US" altLang="zh-CN" sz="1700" b="0" i="0" u="none" strike="noStrike" kern="1200" cap="none" spc="0" normalizeH="0" baseline="50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Verdana" panose="020B0604030504040204" pitchFamily="34" charset="0"/>
                  <a:ea typeface="微软雅黑" panose="020B0503020204020204" pitchFamily="34" charset="-122"/>
                  <a:cs typeface="+mn-cs"/>
                </a:rPr>
                <a:t>*</a:t>
              </a:r>
              <a:r>
                <a:rPr kumimoji="0" lang="en-US" altLang="zh-CN" sz="17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Verdana" panose="020B0604030504040204" pitchFamily="34" charset="0"/>
                  <a:ea typeface="微软雅黑" panose="020B0503020204020204" pitchFamily="34" charset="-122"/>
                  <a:cs typeface="+mn-cs"/>
                </a:rPr>
                <a:t> </a:t>
              </a:r>
            </a:p>
          </p:txBody>
        </p:sp>
        <p:sp>
          <p:nvSpPr>
            <p:cNvPr id="1098" name="Line 103">
              <a:extLst>
                <a:ext uri="{FF2B5EF4-FFF2-40B4-BE49-F238E27FC236}">
                  <a16:creationId xmlns:a16="http://schemas.microsoft.com/office/drawing/2014/main" id="{45D813D9-1D03-3ED7-DEFE-F50861C6DF3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91" y="544"/>
              <a:ext cx="1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099" name="Rectangle 104">
              <a:extLst>
                <a:ext uri="{FF2B5EF4-FFF2-40B4-BE49-F238E27FC236}">
                  <a16:creationId xmlns:a16="http://schemas.microsoft.com/office/drawing/2014/main" id="{8D5522ED-937D-2A82-83CA-99B2854505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1" y="578"/>
              <a:ext cx="4627" cy="2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marL="469900" indent="-4699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marL="469900" marR="0" lvl="0" indent="-469900" algn="l" defTabSz="914400" rtl="0" eaLnBrk="1" fontAlgn="auto" latinLnBrk="0" hangingPunct="1">
                <a:lnSpc>
                  <a:spcPct val="12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ED7D31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zh-CN" sz="1700" b="1" i="0" u="none" strike="noStrike" kern="1200" cap="none" spc="0" normalizeH="0" baseline="0" noProof="0">
                  <a:ln>
                    <a:noFill/>
                  </a:ln>
                  <a:solidFill>
                    <a:srgbClr val="E7E6E6">
                      <a:lumMod val="50000"/>
                    </a:srgbClr>
                  </a:solidFill>
                  <a:effectLst/>
                  <a:uLnTx/>
                  <a:uFillTx/>
                  <a:latin typeface="Verdana" panose="020B0604030504040204" pitchFamily="34" charset="0"/>
                  <a:ea typeface="微软雅黑" panose="020B0503020204020204" pitchFamily="34" charset="-122"/>
                  <a:cs typeface="+mn-cs"/>
                </a:rPr>
                <a:t> </a:t>
              </a:r>
              <a:r>
                <a:rPr kumimoji="0" lang="en-US" altLang="zh-CN" sz="1300" b="1" i="0" u="none" strike="noStrike" kern="1200" cap="none" spc="0" normalizeH="0" baseline="0" noProof="0">
                  <a:ln>
                    <a:noFill/>
                  </a:ln>
                  <a:solidFill>
                    <a:srgbClr val="E7E6E6">
                      <a:lumMod val="50000"/>
                    </a:srgbClr>
                  </a:solidFill>
                  <a:effectLst/>
                  <a:uLnTx/>
                  <a:uFillTx/>
                  <a:latin typeface="Verdana" panose="020B0604030504040204" pitchFamily="34" charset="0"/>
                  <a:ea typeface="微软雅黑" panose="020B0503020204020204" pitchFamily="34" charset="-122"/>
                  <a:cs typeface="+mn-cs"/>
                </a:rPr>
                <a:t>P</a:t>
              </a:r>
              <a:r>
                <a:rPr kumimoji="0" lang="en-US" altLang="zh-CN" sz="1300" b="1" i="0" u="none" strike="noStrike" kern="1200" cap="none" spc="0" normalizeH="0" baseline="-25000" noProof="0">
                  <a:ln>
                    <a:noFill/>
                  </a:ln>
                  <a:solidFill>
                    <a:srgbClr val="E7E6E6">
                      <a:lumMod val="50000"/>
                    </a:srgbClr>
                  </a:solidFill>
                  <a:effectLst/>
                  <a:uLnTx/>
                  <a:uFillTx/>
                  <a:latin typeface="Verdana" panose="020B0604030504040204" pitchFamily="34" charset="0"/>
                  <a:ea typeface="微软雅黑" panose="020B0503020204020204" pitchFamily="34" charset="-122"/>
                  <a:cs typeface="+mn-cs"/>
                </a:rPr>
                <a:t>3        </a:t>
              </a:r>
              <a:r>
                <a:rPr kumimoji="0" lang="en-US" altLang="zh-CN" sz="1300" b="1" i="0" u="none" strike="noStrike" kern="1200" cap="none" spc="0" normalizeH="0" baseline="0" noProof="0">
                  <a:ln>
                    <a:noFill/>
                  </a:ln>
                  <a:solidFill>
                    <a:srgbClr val="E7E6E6">
                      <a:lumMod val="50000"/>
                    </a:srgbClr>
                  </a:solidFill>
                  <a:effectLst/>
                  <a:uLnTx/>
                  <a:uFillTx/>
                  <a:latin typeface="Verdana" panose="020B0604030504040204" pitchFamily="34" charset="0"/>
                  <a:ea typeface="微软雅黑" panose="020B0503020204020204" pitchFamily="34" charset="-122"/>
                  <a:cs typeface="+mn-cs"/>
                </a:rPr>
                <a:t>G</a:t>
              </a:r>
              <a:r>
                <a:rPr kumimoji="0" lang="en-US" altLang="zh-CN" sz="1300" b="1" i="0" u="none" strike="noStrike" kern="1200" cap="none" spc="0" normalizeH="0" baseline="-25000" noProof="0">
                  <a:ln>
                    <a:noFill/>
                  </a:ln>
                  <a:solidFill>
                    <a:srgbClr val="E7E6E6">
                      <a:lumMod val="50000"/>
                    </a:srgbClr>
                  </a:solidFill>
                  <a:effectLst/>
                  <a:uLnTx/>
                  <a:uFillTx/>
                  <a:latin typeface="Verdana" panose="020B0604030504040204" pitchFamily="34" charset="0"/>
                  <a:ea typeface="微软雅黑" panose="020B0503020204020204" pitchFamily="34" charset="-122"/>
                  <a:cs typeface="+mn-cs"/>
                </a:rPr>
                <a:t>3             </a:t>
              </a:r>
              <a:r>
                <a:rPr kumimoji="0" lang="en-US" altLang="zh-CN" sz="1300" b="1" i="0" u="none" strike="noStrike" kern="1200" cap="none" spc="0" normalizeH="0" baseline="0" noProof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Verdana" panose="020B0604030504040204" pitchFamily="34" charset="0"/>
                  <a:ea typeface="微软雅黑" panose="020B0503020204020204" pitchFamily="34" charset="-122"/>
                  <a:cs typeface="+mn-cs"/>
                </a:rPr>
                <a:t>C</a:t>
              </a:r>
              <a:r>
                <a:rPr kumimoji="0" lang="en-US" altLang="zh-CN" sz="1300" b="1" i="0" u="none" strike="noStrike" kern="1200" cap="none" spc="0" normalizeH="0" baseline="-25000" noProof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Verdana" panose="020B0604030504040204" pitchFamily="34" charset="0"/>
                  <a:ea typeface="微软雅黑" panose="020B0503020204020204" pitchFamily="34" charset="-122"/>
                  <a:cs typeface="+mn-cs"/>
                </a:rPr>
                <a:t>3 </a:t>
              </a:r>
              <a:r>
                <a:rPr kumimoji="0" lang="en-US" altLang="zh-CN" sz="1300" b="1" i="0" u="none" strike="noStrike" kern="1200" cap="none" spc="0" normalizeH="0" baseline="-25000" noProof="0">
                  <a:ln>
                    <a:noFill/>
                  </a:ln>
                  <a:solidFill>
                    <a:srgbClr val="E7E6E6">
                      <a:lumMod val="50000"/>
                    </a:srgbClr>
                  </a:solidFill>
                  <a:effectLst/>
                  <a:uLnTx/>
                  <a:uFillTx/>
                  <a:latin typeface="Verdana" panose="020B0604030504040204" pitchFamily="34" charset="0"/>
                  <a:ea typeface="微软雅黑" panose="020B0503020204020204" pitchFamily="34" charset="-122"/>
                  <a:cs typeface="+mn-cs"/>
                </a:rPr>
                <a:t>              </a:t>
              </a:r>
              <a:r>
                <a:rPr kumimoji="0" lang="en-US" altLang="zh-CN" sz="1300" b="1" i="0" u="none" strike="noStrike" kern="1200" cap="none" spc="0" normalizeH="0" baseline="0" noProof="0">
                  <a:ln>
                    <a:noFill/>
                  </a:ln>
                  <a:solidFill>
                    <a:srgbClr val="E7E6E6">
                      <a:lumMod val="50000"/>
                    </a:srgbClr>
                  </a:solidFill>
                  <a:effectLst/>
                  <a:uLnTx/>
                  <a:uFillTx/>
                  <a:latin typeface="Verdana" panose="020B0604030504040204" pitchFamily="34" charset="0"/>
                  <a:ea typeface="微软雅黑" panose="020B0503020204020204" pitchFamily="34" charset="-122"/>
                  <a:cs typeface="+mn-cs"/>
                </a:rPr>
                <a:t> P</a:t>
              </a:r>
              <a:r>
                <a:rPr kumimoji="0" lang="en-US" altLang="zh-CN" sz="1300" b="1" i="0" u="none" strike="noStrike" kern="1200" cap="none" spc="0" normalizeH="0" baseline="-25000" noProof="0">
                  <a:ln>
                    <a:noFill/>
                  </a:ln>
                  <a:solidFill>
                    <a:srgbClr val="E7E6E6">
                      <a:lumMod val="50000"/>
                    </a:srgbClr>
                  </a:solidFill>
                  <a:effectLst/>
                  <a:uLnTx/>
                  <a:uFillTx/>
                  <a:latin typeface="Verdana" panose="020B0604030504040204" pitchFamily="34" charset="0"/>
                  <a:ea typeface="微软雅黑" panose="020B0503020204020204" pitchFamily="34" charset="-122"/>
                  <a:cs typeface="+mn-cs"/>
                </a:rPr>
                <a:t>2         </a:t>
              </a:r>
              <a:r>
                <a:rPr kumimoji="0" lang="en-US" altLang="zh-CN" sz="1300" b="1" i="0" u="none" strike="noStrike" kern="1200" cap="none" spc="0" normalizeH="0" baseline="0" noProof="0">
                  <a:ln>
                    <a:noFill/>
                  </a:ln>
                  <a:solidFill>
                    <a:srgbClr val="E7E6E6">
                      <a:lumMod val="50000"/>
                    </a:srgbClr>
                  </a:solidFill>
                  <a:effectLst/>
                  <a:uLnTx/>
                  <a:uFillTx/>
                  <a:latin typeface="Verdana" panose="020B0604030504040204" pitchFamily="34" charset="0"/>
                  <a:ea typeface="微软雅黑" panose="020B0503020204020204" pitchFamily="34" charset="-122"/>
                  <a:cs typeface="+mn-cs"/>
                </a:rPr>
                <a:t>G</a:t>
              </a:r>
              <a:r>
                <a:rPr kumimoji="0" lang="en-US" altLang="zh-CN" sz="1300" b="1" i="0" u="none" strike="noStrike" kern="1200" cap="none" spc="0" normalizeH="0" baseline="-25000" noProof="0">
                  <a:ln>
                    <a:noFill/>
                  </a:ln>
                  <a:solidFill>
                    <a:srgbClr val="E7E6E6">
                      <a:lumMod val="50000"/>
                    </a:srgbClr>
                  </a:solidFill>
                  <a:effectLst/>
                  <a:uLnTx/>
                  <a:uFillTx/>
                  <a:latin typeface="Verdana" panose="020B0604030504040204" pitchFamily="34" charset="0"/>
                  <a:ea typeface="微软雅黑" panose="020B0503020204020204" pitchFamily="34" charset="-122"/>
                  <a:cs typeface="+mn-cs"/>
                </a:rPr>
                <a:t>2             </a:t>
              </a:r>
              <a:r>
                <a:rPr kumimoji="0" lang="en-US" altLang="zh-CN" sz="1300" b="1" i="0" u="none" strike="noStrike" kern="1200" cap="none" spc="0" normalizeH="0" baseline="0" noProof="0">
                  <a:ln>
                    <a:noFill/>
                  </a:ln>
                  <a:solidFill>
                    <a:srgbClr val="E7E6E6">
                      <a:lumMod val="50000"/>
                    </a:srgbClr>
                  </a:solidFill>
                  <a:effectLst/>
                  <a:uLnTx/>
                  <a:uFillTx/>
                  <a:latin typeface="Verdana" panose="020B0604030504040204" pitchFamily="34" charset="0"/>
                  <a:ea typeface="微软雅黑" panose="020B0503020204020204" pitchFamily="34" charset="-122"/>
                  <a:cs typeface="+mn-cs"/>
                </a:rPr>
                <a:t>C</a:t>
              </a:r>
              <a:r>
                <a:rPr kumimoji="0" lang="en-US" altLang="zh-CN" sz="1300" b="1" i="0" u="none" strike="noStrike" kern="1200" cap="none" spc="0" normalizeH="0" baseline="-25000" noProof="0">
                  <a:ln>
                    <a:noFill/>
                  </a:ln>
                  <a:solidFill>
                    <a:srgbClr val="E7E6E6">
                      <a:lumMod val="50000"/>
                    </a:srgbClr>
                  </a:solidFill>
                  <a:effectLst/>
                  <a:uLnTx/>
                  <a:uFillTx/>
                  <a:latin typeface="Verdana" panose="020B0604030504040204" pitchFamily="34" charset="0"/>
                  <a:ea typeface="微软雅黑" panose="020B0503020204020204" pitchFamily="34" charset="-122"/>
                  <a:cs typeface="+mn-cs"/>
                </a:rPr>
                <a:t>2                </a:t>
              </a:r>
              <a:r>
                <a:rPr kumimoji="0" lang="en-US" altLang="zh-CN" sz="1300" b="1" i="0" u="none" strike="noStrike" kern="1200" cap="none" spc="0" normalizeH="0" baseline="0" noProof="0">
                  <a:ln>
                    <a:noFill/>
                  </a:ln>
                  <a:solidFill>
                    <a:srgbClr val="E7E6E6">
                      <a:lumMod val="50000"/>
                    </a:srgbClr>
                  </a:solidFill>
                  <a:effectLst/>
                  <a:uLnTx/>
                  <a:uFillTx/>
                  <a:latin typeface="Verdana" panose="020B0604030504040204" pitchFamily="34" charset="0"/>
                  <a:ea typeface="微软雅黑" panose="020B0503020204020204" pitchFamily="34" charset="-122"/>
                  <a:cs typeface="+mn-cs"/>
                </a:rPr>
                <a:t> P</a:t>
              </a:r>
              <a:r>
                <a:rPr kumimoji="0" lang="en-US" altLang="zh-CN" sz="1300" b="1" i="0" u="none" strike="noStrike" kern="1200" cap="none" spc="0" normalizeH="0" baseline="-25000" noProof="0">
                  <a:ln>
                    <a:noFill/>
                  </a:ln>
                  <a:solidFill>
                    <a:srgbClr val="E7E6E6">
                      <a:lumMod val="50000"/>
                    </a:srgbClr>
                  </a:solidFill>
                  <a:effectLst/>
                  <a:uLnTx/>
                  <a:uFillTx/>
                  <a:latin typeface="Verdana" panose="020B0604030504040204" pitchFamily="34" charset="0"/>
                  <a:ea typeface="微软雅黑" panose="020B0503020204020204" pitchFamily="34" charset="-122"/>
                  <a:cs typeface="+mn-cs"/>
                </a:rPr>
                <a:t>1        </a:t>
              </a:r>
              <a:r>
                <a:rPr kumimoji="0" lang="en-US" altLang="zh-CN" sz="1300" b="1" i="0" u="none" strike="noStrike" kern="1200" cap="none" spc="0" normalizeH="0" baseline="0" noProof="0">
                  <a:ln>
                    <a:noFill/>
                  </a:ln>
                  <a:solidFill>
                    <a:srgbClr val="E7E6E6">
                      <a:lumMod val="50000"/>
                    </a:srgbClr>
                  </a:solidFill>
                  <a:effectLst/>
                  <a:uLnTx/>
                  <a:uFillTx/>
                  <a:latin typeface="Verdana" panose="020B0604030504040204" pitchFamily="34" charset="0"/>
                  <a:ea typeface="微软雅黑" panose="020B0503020204020204" pitchFamily="34" charset="-122"/>
                  <a:cs typeface="+mn-cs"/>
                </a:rPr>
                <a:t>G</a:t>
              </a:r>
              <a:r>
                <a:rPr kumimoji="0" lang="en-US" altLang="zh-CN" sz="1300" b="1" i="0" u="none" strike="noStrike" kern="1200" cap="none" spc="0" normalizeH="0" baseline="-25000" noProof="0">
                  <a:ln>
                    <a:noFill/>
                  </a:ln>
                  <a:solidFill>
                    <a:srgbClr val="E7E6E6">
                      <a:lumMod val="50000"/>
                    </a:srgbClr>
                  </a:solidFill>
                  <a:effectLst/>
                  <a:uLnTx/>
                  <a:uFillTx/>
                  <a:latin typeface="Verdana" panose="020B0604030504040204" pitchFamily="34" charset="0"/>
                  <a:ea typeface="微软雅黑" panose="020B0503020204020204" pitchFamily="34" charset="-122"/>
                  <a:cs typeface="+mn-cs"/>
                </a:rPr>
                <a:t>1             </a:t>
              </a:r>
              <a:r>
                <a:rPr kumimoji="0" lang="en-US" altLang="zh-CN" sz="1300" b="1" i="0" u="none" strike="noStrike" kern="1200" cap="none" spc="0" normalizeH="0" baseline="0" noProof="0">
                  <a:ln>
                    <a:noFill/>
                  </a:ln>
                  <a:solidFill>
                    <a:srgbClr val="E7E6E6">
                      <a:lumMod val="50000"/>
                    </a:srgbClr>
                  </a:solidFill>
                  <a:effectLst/>
                  <a:uLnTx/>
                  <a:uFillTx/>
                  <a:latin typeface="Verdana" panose="020B0604030504040204" pitchFamily="34" charset="0"/>
                  <a:ea typeface="微软雅黑" panose="020B0503020204020204" pitchFamily="34" charset="-122"/>
                  <a:cs typeface="+mn-cs"/>
                </a:rPr>
                <a:t>C</a:t>
              </a:r>
              <a:r>
                <a:rPr kumimoji="0" lang="en-US" altLang="zh-CN" sz="1300" b="1" i="0" u="none" strike="noStrike" kern="1200" cap="none" spc="0" normalizeH="0" baseline="-25000" noProof="0">
                  <a:ln>
                    <a:noFill/>
                  </a:ln>
                  <a:solidFill>
                    <a:srgbClr val="E7E6E6">
                      <a:lumMod val="50000"/>
                    </a:srgbClr>
                  </a:solidFill>
                  <a:effectLst/>
                  <a:uLnTx/>
                  <a:uFillTx/>
                  <a:latin typeface="Verdana" panose="020B0604030504040204" pitchFamily="34" charset="0"/>
                  <a:ea typeface="微软雅黑" panose="020B0503020204020204" pitchFamily="34" charset="-122"/>
                  <a:cs typeface="+mn-cs"/>
                </a:rPr>
                <a:t>1   </a:t>
              </a:r>
              <a:r>
                <a:rPr kumimoji="0" lang="en-US" altLang="zh-CN" sz="1300" b="1" i="0" u="none" strike="noStrike" kern="1200" cap="none" spc="0" normalizeH="0" baseline="0" noProof="0">
                  <a:ln>
                    <a:noFill/>
                  </a:ln>
                  <a:solidFill>
                    <a:srgbClr val="E7E6E6">
                      <a:lumMod val="50000"/>
                    </a:srgbClr>
                  </a:solidFill>
                  <a:effectLst/>
                  <a:uLnTx/>
                  <a:uFillTx/>
                  <a:latin typeface="Verdana" panose="020B0604030504040204" pitchFamily="34" charset="0"/>
                  <a:ea typeface="微软雅黑" panose="020B0503020204020204" pitchFamily="34" charset="-122"/>
                  <a:cs typeface="+mn-cs"/>
                </a:rPr>
                <a:t>        P</a:t>
              </a:r>
              <a:r>
                <a:rPr kumimoji="0" lang="en-US" altLang="zh-CN" sz="1300" b="1" i="0" u="none" strike="noStrike" kern="1200" cap="none" spc="0" normalizeH="0" baseline="-25000" noProof="0">
                  <a:ln>
                    <a:noFill/>
                  </a:ln>
                  <a:solidFill>
                    <a:srgbClr val="E7E6E6">
                      <a:lumMod val="50000"/>
                    </a:srgbClr>
                  </a:solidFill>
                  <a:effectLst/>
                  <a:uLnTx/>
                  <a:uFillTx/>
                  <a:latin typeface="Verdana" panose="020B0604030504040204" pitchFamily="34" charset="0"/>
                  <a:ea typeface="微软雅黑" panose="020B0503020204020204" pitchFamily="34" charset="-122"/>
                  <a:cs typeface="+mn-cs"/>
                </a:rPr>
                <a:t>0        </a:t>
              </a:r>
              <a:r>
                <a:rPr kumimoji="0" lang="en-US" altLang="zh-CN" sz="1300" b="1" i="0" u="none" strike="noStrike" kern="1200" cap="none" spc="0" normalizeH="0" baseline="0" noProof="0">
                  <a:ln>
                    <a:noFill/>
                  </a:ln>
                  <a:solidFill>
                    <a:srgbClr val="E7E6E6">
                      <a:lumMod val="50000"/>
                    </a:srgbClr>
                  </a:solidFill>
                  <a:effectLst/>
                  <a:uLnTx/>
                  <a:uFillTx/>
                  <a:latin typeface="Verdana" panose="020B0604030504040204" pitchFamily="34" charset="0"/>
                  <a:ea typeface="微软雅黑" panose="020B0503020204020204" pitchFamily="34" charset="-122"/>
                  <a:cs typeface="+mn-cs"/>
                </a:rPr>
                <a:t>G</a:t>
              </a:r>
              <a:r>
                <a:rPr kumimoji="0" lang="en-US" altLang="zh-CN" sz="1300" b="1" i="0" u="none" strike="noStrike" kern="1200" cap="none" spc="0" normalizeH="0" baseline="-25000" noProof="0">
                  <a:ln>
                    <a:noFill/>
                  </a:ln>
                  <a:solidFill>
                    <a:srgbClr val="E7E6E6">
                      <a:lumMod val="50000"/>
                    </a:srgbClr>
                  </a:solidFill>
                  <a:effectLst/>
                  <a:uLnTx/>
                  <a:uFillTx/>
                  <a:latin typeface="Verdana" panose="020B0604030504040204" pitchFamily="34" charset="0"/>
                  <a:ea typeface="微软雅黑" panose="020B0503020204020204" pitchFamily="34" charset="-122"/>
                  <a:cs typeface="+mn-cs"/>
                </a:rPr>
                <a:t>0</a:t>
              </a:r>
              <a:endParaRPr kumimoji="0" lang="en-US" altLang="zh-CN" sz="1300" b="1" i="0" u="none" strike="noStrike" kern="1200" cap="none" spc="0" normalizeH="0" baseline="-2500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Verdana" panose="020B060403050404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100" name="Rectangle 105">
              <a:extLst>
                <a:ext uri="{FF2B5EF4-FFF2-40B4-BE49-F238E27FC236}">
                  <a16:creationId xmlns:a16="http://schemas.microsoft.com/office/drawing/2014/main" id="{C5E3DA0A-8708-0DF6-538D-CF13BFEEEF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57" y="389"/>
              <a:ext cx="1451" cy="2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marL="469900" indent="-4699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marL="469900" marR="0" lvl="0" indent="-469900" algn="ctr" defTabSz="914400" rtl="0" eaLnBrk="1" fontAlgn="auto" latinLnBrk="0" hangingPunct="1">
                <a:lnSpc>
                  <a:spcPct val="12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ED7D31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Verdana" panose="020B0604030504040204" pitchFamily="34" charset="0"/>
                  <a:ea typeface="微软雅黑" panose="020B0503020204020204" pitchFamily="34" charset="-122"/>
                  <a:cs typeface="+mn-cs"/>
                </a:rPr>
                <a:t> </a:t>
              </a: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CLA 74182</a:t>
              </a:r>
              <a:endParaRPr kumimoji="0" lang="zh-CN" altLang="en-US" sz="20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微软雅黑" panose="020B0503020204020204" pitchFamily="34" charset="-122"/>
                <a:cs typeface="Segoe UI Black" panose="020B0A02040204020203" pitchFamily="34" charset="0"/>
              </a:endParaRPr>
            </a:p>
          </p:txBody>
        </p:sp>
        <p:sp>
          <p:nvSpPr>
            <p:cNvPr id="1101" name="Rectangle 106">
              <a:extLst>
                <a:ext uri="{FF2B5EF4-FFF2-40B4-BE49-F238E27FC236}">
                  <a16:creationId xmlns:a16="http://schemas.microsoft.com/office/drawing/2014/main" id="{FFD94064-7F89-B480-9CD1-BAADF164E3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35" y="317"/>
              <a:ext cx="318" cy="2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marL="469900" indent="-4699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marL="469900" marR="0" lvl="0" indent="-469900" algn="ctr" defTabSz="914400" rtl="0" eaLnBrk="1" fontAlgn="auto" latinLnBrk="0" hangingPunct="1">
                <a:lnSpc>
                  <a:spcPct val="12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ED7D31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zh-CN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Verdana" panose="020B0604030504040204" pitchFamily="34" charset="0"/>
                  <a:ea typeface="微软雅黑" panose="020B0503020204020204" pitchFamily="34" charset="-122"/>
                  <a:cs typeface="+mn-cs"/>
                </a:rPr>
                <a:t>C</a:t>
              </a:r>
              <a:r>
                <a:rPr kumimoji="0" lang="en-US" altLang="zh-CN" sz="13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Verdana" panose="020B0604030504040204" pitchFamily="34" charset="0"/>
                  <a:ea typeface="微软雅黑" panose="020B0503020204020204" pitchFamily="34" charset="-122"/>
                  <a:cs typeface="+mn-cs"/>
                </a:rPr>
                <a:t>0</a:t>
              </a:r>
            </a:p>
          </p:txBody>
        </p:sp>
        <p:sp>
          <p:nvSpPr>
            <p:cNvPr id="1102" name="Line 107">
              <a:extLst>
                <a:ext uri="{FF2B5EF4-FFF2-40B4-BE49-F238E27FC236}">
                  <a16:creationId xmlns:a16="http://schemas.microsoft.com/office/drawing/2014/main" id="{BEE23E8C-91BC-0767-10B4-510B892DFD8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04" y="544"/>
              <a:ext cx="250" cy="0"/>
            </a:xfrm>
            <a:prstGeom prst="line">
              <a:avLst/>
            </a:prstGeom>
            <a:noFill/>
            <a:ln w="9525">
              <a:solidFill>
                <a:srgbClr val="00B05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103" name="Rectangle 108">
              <a:extLst>
                <a:ext uri="{FF2B5EF4-FFF2-40B4-BE49-F238E27FC236}">
                  <a16:creationId xmlns:a16="http://schemas.microsoft.com/office/drawing/2014/main" id="{3EA9EE91-F0A1-3E8D-80DA-2F5E100599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" y="317"/>
              <a:ext cx="318" cy="2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marL="469900" indent="-4699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marL="469900" marR="0" lvl="0" indent="-469900" algn="ctr" defTabSz="914400" rtl="0" eaLnBrk="1" fontAlgn="auto" latinLnBrk="0" hangingPunct="1">
                <a:lnSpc>
                  <a:spcPct val="12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ED7D31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zh-CN" sz="1300" b="1" i="0" u="none" strike="noStrike" kern="1200" cap="none" spc="0" normalizeH="0" baseline="0" noProof="0" dirty="0">
                  <a:ln>
                    <a:noFill/>
                  </a:ln>
                  <a:solidFill>
                    <a:srgbClr val="008000"/>
                  </a:solidFill>
                  <a:effectLst/>
                  <a:uLnTx/>
                  <a:uFillTx/>
                  <a:latin typeface="Verdana" panose="020B0604030504040204" pitchFamily="34" charset="0"/>
                  <a:ea typeface="微软雅黑" panose="020B0503020204020204" pitchFamily="34" charset="-122"/>
                  <a:cs typeface="+mn-cs"/>
                </a:rPr>
                <a:t>C</a:t>
              </a:r>
              <a:r>
                <a:rPr kumimoji="0" lang="en-US" altLang="zh-CN" sz="13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8000"/>
                  </a:solidFill>
                  <a:effectLst/>
                  <a:uLnTx/>
                  <a:uFillTx/>
                  <a:latin typeface="Verdana" panose="020B0604030504040204" pitchFamily="34" charset="0"/>
                  <a:ea typeface="微软雅黑" panose="020B0503020204020204" pitchFamily="34" charset="-122"/>
                  <a:cs typeface="+mn-cs"/>
                </a:rPr>
                <a:t>4</a:t>
              </a:r>
            </a:p>
          </p:txBody>
        </p:sp>
      </p:grpSp>
      <p:sp>
        <p:nvSpPr>
          <p:cNvPr id="1104" name="内容占位符 2">
            <a:extLst>
              <a:ext uri="{FF2B5EF4-FFF2-40B4-BE49-F238E27FC236}">
                <a16:creationId xmlns:a16="http://schemas.microsoft.com/office/drawing/2014/main" id="{A1E742F3-35B6-8725-BE0E-A58AD9426DA3}"/>
              </a:ext>
            </a:extLst>
          </p:cNvPr>
          <p:cNvSpPr txBox="1">
            <a:spLocks/>
          </p:cNvSpPr>
          <p:nvPr/>
        </p:nvSpPr>
        <p:spPr>
          <a:xfrm>
            <a:off x="2924921" y="2708799"/>
            <a:ext cx="1572246" cy="23887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lang="zh-CN" altLang="en-US" sz="2000" dirty="0" smtClean="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lang="zh-CN" altLang="en-US" sz="2000" dirty="0" smtClean="0">
                <a:solidFill>
                  <a:schemeClr val="tx1"/>
                </a:solidFill>
                <a:latin typeface="+mn-ea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342900" marR="0" lvl="0" indent="-34290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105" name="圆角矩形标注 1104">
            <a:extLst>
              <a:ext uri="{FF2B5EF4-FFF2-40B4-BE49-F238E27FC236}">
                <a16:creationId xmlns:a16="http://schemas.microsoft.com/office/drawing/2014/main" id="{F9619873-354D-18BC-5169-668A4FCBCEB5}"/>
              </a:ext>
            </a:extLst>
          </p:cNvPr>
          <p:cNvSpPr/>
          <p:nvPr/>
        </p:nvSpPr>
        <p:spPr>
          <a:xfrm>
            <a:off x="4420993" y="1883371"/>
            <a:ext cx="2078040" cy="400730"/>
          </a:xfrm>
          <a:prstGeom prst="wedgeRoundRectCallout">
            <a:avLst>
              <a:gd name="adj1" fmla="val -46860"/>
              <a:gd name="adj2" fmla="val 271772"/>
              <a:gd name="adj3" fmla="val 16667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② 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级门电路延迟</a:t>
            </a:r>
          </a:p>
        </p:txBody>
      </p:sp>
      <p:sp>
        <p:nvSpPr>
          <p:cNvPr id="1106" name="圆角矩形标注 1105">
            <a:extLst>
              <a:ext uri="{FF2B5EF4-FFF2-40B4-BE49-F238E27FC236}">
                <a16:creationId xmlns:a16="http://schemas.microsoft.com/office/drawing/2014/main" id="{1631C982-8A20-F32C-4277-2759C9DF734C}"/>
              </a:ext>
            </a:extLst>
          </p:cNvPr>
          <p:cNvSpPr/>
          <p:nvPr/>
        </p:nvSpPr>
        <p:spPr>
          <a:xfrm>
            <a:off x="1042926" y="3727897"/>
            <a:ext cx="1968370" cy="396462"/>
          </a:xfrm>
          <a:prstGeom prst="wedgeRoundRectCallout">
            <a:avLst>
              <a:gd name="adj1" fmla="val 53428"/>
              <a:gd name="adj2" fmla="val 140858"/>
              <a:gd name="adj3" fmla="val 16667"/>
            </a:avLst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①</a:t>
            </a:r>
            <a:r>
              <a:rPr kumimoji="0" lang="en-US" altLang="zh-CN" sz="16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5</a:t>
            </a:r>
            <a:r>
              <a:rPr kumimoji="0" lang="zh-CN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级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门电路延迟</a:t>
            </a:r>
          </a:p>
        </p:txBody>
      </p:sp>
      <p:sp>
        <p:nvSpPr>
          <p:cNvPr id="1107" name="圆角矩形标注 1106">
            <a:extLst>
              <a:ext uri="{FF2B5EF4-FFF2-40B4-BE49-F238E27FC236}">
                <a16:creationId xmlns:a16="http://schemas.microsoft.com/office/drawing/2014/main" id="{37A1C5E9-800D-5C61-1348-5167BC1839D1}"/>
              </a:ext>
            </a:extLst>
          </p:cNvPr>
          <p:cNvSpPr/>
          <p:nvPr/>
        </p:nvSpPr>
        <p:spPr>
          <a:xfrm>
            <a:off x="666558" y="5449776"/>
            <a:ext cx="2061209" cy="376866"/>
          </a:xfrm>
          <a:prstGeom prst="wedgeRoundRectCallout">
            <a:avLst>
              <a:gd name="adj1" fmla="val 45713"/>
              <a:gd name="adj2" fmla="val -172572"/>
              <a:gd name="adj3" fmla="val 16667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③ </a:t>
            </a:r>
            <a:r>
              <a:rPr kumimoji="0" lang="en-US" altLang="zh-CN" sz="16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</a:t>
            </a:r>
            <a:r>
              <a:rPr kumimoji="0" lang="zh-CN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级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门电路延迟</a:t>
            </a:r>
          </a:p>
        </p:txBody>
      </p:sp>
      <p:sp>
        <p:nvSpPr>
          <p:cNvPr id="1109" name="Rectangle 83">
            <a:extLst>
              <a:ext uri="{FF2B5EF4-FFF2-40B4-BE49-F238E27FC236}">
                <a16:creationId xmlns:a16="http://schemas.microsoft.com/office/drawing/2014/main" id="{9A47C1C2-5BC0-9D14-5B71-4B3476B1E0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5783" y="3873770"/>
            <a:ext cx="597676" cy="3294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69900" indent="-4699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lnSpc>
                <a:spcPct val="120000"/>
              </a:lnSpc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marL="469900" marR="0" lvl="0" indent="-469900" algn="l" defTabSz="9144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>
                <a:srgbClr val="ED7D31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5T</a:t>
            </a:r>
            <a:endParaRPr kumimoji="0" lang="en-US" altLang="zh-CN" sz="1800" b="0" i="0" u="none" strike="noStrike" kern="1200" cap="none" spc="0" normalizeH="0" baseline="-2500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110" name="Rectangle 83">
            <a:extLst>
              <a:ext uri="{FF2B5EF4-FFF2-40B4-BE49-F238E27FC236}">
                <a16:creationId xmlns:a16="http://schemas.microsoft.com/office/drawing/2014/main" id="{28BD62CE-7C5B-E90E-A833-F69271DF08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36500" y="3357801"/>
            <a:ext cx="597676" cy="3294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69900" indent="-4699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lnSpc>
                <a:spcPct val="120000"/>
              </a:lnSpc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marL="469900" marR="0" lvl="0" indent="-469900" algn="l" defTabSz="9144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>
                <a:srgbClr val="ED7D31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7T</a:t>
            </a:r>
            <a:endParaRPr kumimoji="0" lang="en-US" altLang="zh-CN" sz="1800" b="0" i="0" u="none" strike="noStrike" kern="1200" cap="none" spc="0" normalizeH="0" baseline="-2500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111" name="Rectangle 83">
            <a:extLst>
              <a:ext uri="{FF2B5EF4-FFF2-40B4-BE49-F238E27FC236}">
                <a16:creationId xmlns:a16="http://schemas.microsoft.com/office/drawing/2014/main" id="{9E945FA0-FB82-3F71-83B6-3B14F7E536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0957" y="4767104"/>
            <a:ext cx="597676" cy="3294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69900" indent="-4699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lnSpc>
                <a:spcPct val="120000"/>
              </a:lnSpc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marL="469900" marR="0" lvl="0" indent="-469900" algn="l" defTabSz="9144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>
                <a:srgbClr val="ED7D31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9T</a:t>
            </a:r>
            <a:endParaRPr kumimoji="0" lang="en-US" altLang="zh-CN" sz="1800" b="0" i="0" u="none" strike="noStrike" kern="1200" cap="none" spc="0" normalizeH="0" baseline="-2500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113" name="内容占位符 2">
            <a:extLst>
              <a:ext uri="{FF2B5EF4-FFF2-40B4-BE49-F238E27FC236}">
                <a16:creationId xmlns:a16="http://schemas.microsoft.com/office/drawing/2014/main" id="{EE99C53A-694E-70EA-81BE-2FC576AE75B0}"/>
              </a:ext>
            </a:extLst>
          </p:cNvPr>
          <p:cNvSpPr txBox="1">
            <a:spLocks/>
          </p:cNvSpPr>
          <p:nvPr/>
        </p:nvSpPr>
        <p:spPr>
          <a:xfrm>
            <a:off x="113211" y="6242945"/>
            <a:ext cx="9530592" cy="497717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zh-CN" sz="2000" b="1" dirty="0"/>
              <a:t>①</a:t>
            </a:r>
            <a:r>
              <a:rPr lang="zh-CN" altLang="en-US" sz="2000" dirty="0">
                <a:latin typeface="Arial Rounded MT Bold" panose="020F0704030504030204" pitchFamily="34" charset="0"/>
              </a:rPr>
              <a:t>生成</a:t>
            </a:r>
            <a:r>
              <a:rPr lang="en-US" altLang="zh-CN" sz="2000" dirty="0">
                <a:latin typeface="Arial Rounded MT Bold" panose="020F0704030504030204" pitchFamily="34" charset="0"/>
              </a:rPr>
              <a:t>P</a:t>
            </a:r>
            <a:r>
              <a:rPr lang="zh-CN" altLang="en-US" sz="2000" baseline="30000" dirty="0">
                <a:latin typeface="Arial Rounded MT Bold" panose="020F0704030504030204" pitchFamily="34" charset="0"/>
              </a:rPr>
              <a:t>*</a:t>
            </a:r>
            <a:r>
              <a:rPr lang="zh-CN" altLang="en-US" sz="2000" dirty="0">
                <a:latin typeface="Arial Rounded MT Bold" panose="020F0704030504030204" pitchFamily="34" charset="0"/>
              </a:rPr>
              <a:t>、</a:t>
            </a:r>
            <a:r>
              <a:rPr lang="en-US" altLang="zh-CN" sz="2000" dirty="0">
                <a:latin typeface="Arial Rounded MT Bold" panose="020F0704030504030204" pitchFamily="34" charset="0"/>
              </a:rPr>
              <a:t>G</a:t>
            </a:r>
            <a:r>
              <a:rPr lang="zh-CN" altLang="en-US" sz="2000" baseline="30000" dirty="0">
                <a:latin typeface="Arial Rounded MT Bold" panose="020F0704030504030204" pitchFamily="34" charset="0"/>
              </a:rPr>
              <a:t>*</a:t>
            </a:r>
            <a:r>
              <a:rPr lang="zh-CN" altLang="en-US" sz="2000" dirty="0">
                <a:latin typeface="Arial Rounded MT Bold" panose="020F0704030504030204" pitchFamily="34" charset="0"/>
              </a:rPr>
              <a:t>需</a:t>
            </a:r>
            <a:r>
              <a:rPr lang="en-US" altLang="zh-CN" sz="2000" dirty="0">
                <a:latin typeface="Arial Rounded MT Bold" panose="020F0704030504030204" pitchFamily="34" charset="0"/>
              </a:rPr>
              <a:t>5T </a:t>
            </a:r>
            <a:r>
              <a:rPr lang="en-US" altLang="zh-CN" sz="2000" dirty="0">
                <a:solidFill>
                  <a:srgbClr val="C00000"/>
                </a:solidFill>
                <a:latin typeface="Arial Rounded MT Bold" panose="020F0704030504030204" pitchFamily="34" charset="0"/>
                <a:sym typeface="Wingdings" panose="05000000000000000000" pitchFamily="2" charset="2"/>
              </a:rPr>
              <a:t></a:t>
            </a:r>
            <a:r>
              <a:rPr lang="en-US" altLang="zh-CN" sz="2000" dirty="0">
                <a:latin typeface="Arial Rounded MT Bold" panose="020F0704030504030204" pitchFamily="34" charset="0"/>
                <a:sym typeface="Wingdings" panose="05000000000000000000" pitchFamily="2" charset="2"/>
              </a:rPr>
              <a:t> </a:t>
            </a:r>
            <a:r>
              <a:rPr lang="en-US" altLang="zh-CN" sz="2000" b="1" dirty="0"/>
              <a:t>②</a:t>
            </a:r>
            <a:r>
              <a:rPr lang="zh-CN" altLang="en-US" sz="2000" dirty="0">
                <a:latin typeface="Arial Rounded MT Bold" panose="020F0704030504030204" pitchFamily="34" charset="0"/>
                <a:sym typeface="Wingdings" panose="05000000000000000000" pitchFamily="2" charset="2"/>
              </a:rPr>
              <a:t>生成</a:t>
            </a:r>
            <a:r>
              <a:rPr lang="en-US" altLang="zh-CN" sz="2000" dirty="0">
                <a:latin typeface="Arial Rounded MT Bold" panose="020F0704030504030204" pitchFamily="34" charset="0"/>
              </a:rPr>
              <a:t>C</a:t>
            </a:r>
            <a:r>
              <a:rPr lang="en-US" altLang="zh-CN" sz="2000" baseline="-25000" dirty="0">
                <a:latin typeface="Arial Rounded MT Bold" panose="020F0704030504030204" pitchFamily="34" charset="0"/>
              </a:rPr>
              <a:t>3</a:t>
            </a:r>
            <a:r>
              <a:rPr lang="en-US" altLang="zh-CN" sz="2000" dirty="0">
                <a:latin typeface="Arial Rounded MT Bold" panose="020F0704030504030204" pitchFamily="34" charset="0"/>
              </a:rPr>
              <a:t>/C</a:t>
            </a:r>
            <a:r>
              <a:rPr lang="en-US" altLang="zh-CN" sz="2000" baseline="-25000" dirty="0">
                <a:latin typeface="Arial Rounded MT Bold" panose="020F0704030504030204" pitchFamily="34" charset="0"/>
              </a:rPr>
              <a:t>12</a:t>
            </a:r>
            <a:r>
              <a:rPr lang="zh-CN" altLang="en-US" sz="2000" dirty="0">
                <a:latin typeface="Arial Rounded MT Bold" panose="020F0704030504030204" pitchFamily="34" charset="0"/>
              </a:rPr>
              <a:t>需</a:t>
            </a:r>
            <a:r>
              <a:rPr lang="en-US" altLang="zh-CN" sz="2000" dirty="0">
                <a:latin typeface="Arial Rounded MT Bold" panose="020F0704030504030204" pitchFamily="34" charset="0"/>
              </a:rPr>
              <a:t>2T </a:t>
            </a:r>
            <a:r>
              <a:rPr lang="en-US" altLang="zh-CN" sz="2000" dirty="0">
                <a:solidFill>
                  <a:srgbClr val="C00000"/>
                </a:solidFill>
                <a:latin typeface="Arial Rounded MT Bold" panose="020F0704030504030204" pitchFamily="34" charset="0"/>
                <a:sym typeface="Wingdings" panose="05000000000000000000" pitchFamily="2" charset="2"/>
              </a:rPr>
              <a:t></a:t>
            </a:r>
            <a:r>
              <a:rPr lang="en-US" altLang="zh-CN" sz="2000" dirty="0">
                <a:latin typeface="Arial Rounded MT Bold" panose="020F0704030504030204" pitchFamily="34" charset="0"/>
                <a:sym typeface="Wingdings" panose="05000000000000000000" pitchFamily="2" charset="2"/>
              </a:rPr>
              <a:t> </a:t>
            </a:r>
            <a:r>
              <a:rPr lang="en-US" altLang="zh-CN" sz="2000" b="1" dirty="0"/>
              <a:t>③</a:t>
            </a:r>
            <a:r>
              <a:rPr lang="zh-CN" altLang="en-US" sz="2000" dirty="0"/>
              <a:t>计算进位</a:t>
            </a:r>
            <a:r>
              <a:rPr lang="zh-CN" altLang="en-US" sz="2000" dirty="0">
                <a:latin typeface="Arial Rounded MT Bold" panose="020F0704030504030204" pitchFamily="34" charset="0"/>
              </a:rPr>
              <a:t>需</a:t>
            </a:r>
            <a:r>
              <a:rPr lang="en-US" altLang="zh-CN" sz="2000" dirty="0">
                <a:latin typeface="Arial Rounded MT Bold" panose="020F0704030504030204" pitchFamily="34" charset="0"/>
              </a:rPr>
              <a:t>2T</a:t>
            </a:r>
            <a:r>
              <a:rPr lang="en-US" altLang="zh-CN" sz="2000" dirty="0">
                <a:solidFill>
                  <a:srgbClr val="C00000"/>
                </a:solidFill>
                <a:latin typeface="Arial Rounded MT Bold" panose="020F0704030504030204" pitchFamily="34" charset="0"/>
                <a:sym typeface="Wingdings" panose="05000000000000000000" pitchFamily="2" charset="2"/>
              </a:rPr>
              <a:t> </a:t>
            </a:r>
            <a:r>
              <a:rPr lang="en-US" altLang="zh-CN" sz="2000" dirty="0">
                <a:latin typeface="Arial Rounded MT Bold" panose="020F0704030504030204" pitchFamily="34" charset="0"/>
                <a:sym typeface="Wingdings" panose="05000000000000000000" pitchFamily="2" charset="2"/>
              </a:rPr>
              <a:t> </a:t>
            </a:r>
            <a:r>
              <a:rPr lang="en-US" altLang="zh-CN" sz="2000" b="1" dirty="0"/>
              <a:t>④</a:t>
            </a:r>
            <a:r>
              <a:rPr lang="zh-CN" altLang="en-US" sz="2000" dirty="0"/>
              <a:t>求和</a:t>
            </a:r>
            <a:r>
              <a:rPr lang="en-US" altLang="zh-CN" sz="2000" dirty="0">
                <a:latin typeface="Arial Rounded MT Bold" panose="020F0704030504030204" pitchFamily="34" charset="0"/>
              </a:rPr>
              <a:t>3T</a:t>
            </a:r>
            <a:endParaRPr lang="zh-CN" altLang="en-US" sz="2000" dirty="0">
              <a:latin typeface="Arial Rounded MT Bold" panose="020F0704030504030204" pitchFamily="34" charset="0"/>
            </a:endParaRPr>
          </a:p>
        </p:txBody>
      </p:sp>
      <p:sp>
        <p:nvSpPr>
          <p:cNvPr id="1114" name="矩形 1113">
            <a:extLst>
              <a:ext uri="{FF2B5EF4-FFF2-40B4-BE49-F238E27FC236}">
                <a16:creationId xmlns:a16="http://schemas.microsoft.com/office/drawing/2014/main" id="{24BA4F85-87F2-CFB3-11A9-E9C14C840230}"/>
              </a:ext>
            </a:extLst>
          </p:cNvPr>
          <p:cNvSpPr/>
          <p:nvPr/>
        </p:nvSpPr>
        <p:spPr>
          <a:xfrm>
            <a:off x="8244583" y="1570002"/>
            <a:ext cx="2653180" cy="617642"/>
          </a:xfrm>
          <a:prstGeom prst="rect">
            <a:avLst/>
          </a:prstGeom>
          <a:noFill/>
          <a:ln w="28575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200" i="0" u="none" strike="noStrike" kern="1200" normalizeH="0" baseline="0" noProof="0" dirty="0">
                <a:ln w="0"/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2200" i="0" u="none" strike="noStrike" kern="1200" normalizeH="0" baseline="0" noProof="0" dirty="0">
                <a:ln w="0"/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</a:t>
            </a:r>
            <a:r>
              <a:rPr kumimoji="0" lang="en-US" altLang="zh-CN" sz="2200" i="0" u="none" strike="noStrike" kern="1200" normalizeH="0" baseline="-25000" noProof="0" dirty="0">
                <a:ln w="0"/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4</a:t>
            </a:r>
            <a:r>
              <a:rPr lang="zh-CN" altLang="en-US" sz="2200" dirty="0">
                <a:ln w="0"/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kumimoji="0" lang="en-US" altLang="zh-CN" sz="2200" i="0" u="none" strike="noStrike" kern="1200" normalizeH="0" baseline="0" noProof="0" dirty="0">
                <a:ln w="0"/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</a:t>
            </a:r>
            <a:r>
              <a:rPr kumimoji="0" lang="en-US" altLang="zh-CN" sz="2200" i="0" u="none" strike="noStrike" kern="1200" normalizeH="0" baseline="-25000" noProof="0" dirty="0">
                <a:ln w="0"/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16</a:t>
            </a:r>
            <a:r>
              <a:rPr kumimoji="0" lang="zh-CN" altLang="en-US" sz="2200" i="0" u="none" strike="noStrike" kern="1200" normalizeH="0" baseline="0" noProof="0" dirty="0">
                <a:ln w="0"/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的关系？</a:t>
            </a:r>
          </a:p>
        </p:txBody>
      </p:sp>
      <p:sp>
        <p:nvSpPr>
          <p:cNvPr id="1115" name="右箭头 1114">
            <a:extLst>
              <a:ext uri="{FF2B5EF4-FFF2-40B4-BE49-F238E27FC236}">
                <a16:creationId xmlns:a16="http://schemas.microsoft.com/office/drawing/2014/main" id="{8394E854-F90F-7551-7DE1-C8E199414812}"/>
              </a:ext>
            </a:extLst>
          </p:cNvPr>
          <p:cNvSpPr/>
          <p:nvPr/>
        </p:nvSpPr>
        <p:spPr>
          <a:xfrm>
            <a:off x="9465560" y="6341286"/>
            <a:ext cx="382620" cy="33350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6894123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补码加法运算部件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sp>
        <p:nvSpPr>
          <p:cNvPr id="1086" name="矩形 1085">
            <a:extLst>
              <a:ext uri="{FF2B5EF4-FFF2-40B4-BE49-F238E27FC236}">
                <a16:creationId xmlns:a16="http://schemas.microsoft.com/office/drawing/2014/main" id="{4EDDBC4F-1305-072E-49CE-963E0A95E262}"/>
              </a:ext>
            </a:extLst>
          </p:cNvPr>
          <p:cNvSpPr/>
          <p:nvPr/>
        </p:nvSpPr>
        <p:spPr>
          <a:xfrm>
            <a:off x="668766" y="1302378"/>
            <a:ext cx="3817071" cy="5809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64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位先行进位运算部件</a:t>
            </a:r>
            <a:endParaRPr lang="zh-CN" altLang="en-US" sz="2800" dirty="0">
              <a:solidFill>
                <a:srgbClr val="B88F4D"/>
              </a:solidFill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D652659-066A-5882-C7F1-70718E397D4B}"/>
              </a:ext>
            </a:extLst>
          </p:cNvPr>
          <p:cNvSpPr/>
          <p:nvPr/>
        </p:nvSpPr>
        <p:spPr>
          <a:xfrm>
            <a:off x="4421241" y="1403240"/>
            <a:ext cx="3499676" cy="4801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（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16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级门电路延迟）</a:t>
            </a:r>
          </a:p>
        </p:txBody>
      </p:sp>
      <p:sp>
        <p:nvSpPr>
          <p:cNvPr id="5" name="Line 58">
            <a:extLst>
              <a:ext uri="{FF2B5EF4-FFF2-40B4-BE49-F238E27FC236}">
                <a16:creationId xmlns:a16="http://schemas.microsoft.com/office/drawing/2014/main" id="{04C29C99-90C8-C37F-C422-E47A7CE13680}"/>
              </a:ext>
            </a:extLst>
          </p:cNvPr>
          <p:cNvSpPr>
            <a:spLocks noChangeShapeType="1"/>
          </p:cNvSpPr>
          <p:nvPr/>
        </p:nvSpPr>
        <p:spPr bwMode="auto">
          <a:xfrm>
            <a:off x="9000940" y="2911989"/>
            <a:ext cx="0" cy="1204501"/>
          </a:xfrm>
          <a:prstGeom prst="line">
            <a:avLst/>
          </a:prstGeom>
          <a:noFill/>
          <a:ln w="12700">
            <a:solidFill>
              <a:srgbClr val="00B05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Line 58">
            <a:extLst>
              <a:ext uri="{FF2B5EF4-FFF2-40B4-BE49-F238E27FC236}">
                <a16:creationId xmlns:a16="http://schemas.microsoft.com/office/drawing/2014/main" id="{C9374115-1E79-2F9A-CDF1-380A76BBFD14}"/>
              </a:ext>
            </a:extLst>
          </p:cNvPr>
          <p:cNvSpPr>
            <a:spLocks noChangeShapeType="1"/>
          </p:cNvSpPr>
          <p:nvPr/>
        </p:nvSpPr>
        <p:spPr bwMode="auto">
          <a:xfrm>
            <a:off x="6387236" y="2918338"/>
            <a:ext cx="0" cy="1204501"/>
          </a:xfrm>
          <a:prstGeom prst="line">
            <a:avLst/>
          </a:prstGeom>
          <a:noFill/>
          <a:ln w="12700">
            <a:solidFill>
              <a:srgbClr val="00B05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Line 58">
            <a:extLst>
              <a:ext uri="{FF2B5EF4-FFF2-40B4-BE49-F238E27FC236}">
                <a16:creationId xmlns:a16="http://schemas.microsoft.com/office/drawing/2014/main" id="{5D6D3CD3-491E-A449-C77C-73701BE19A54}"/>
              </a:ext>
            </a:extLst>
          </p:cNvPr>
          <p:cNvSpPr>
            <a:spLocks noChangeShapeType="1"/>
          </p:cNvSpPr>
          <p:nvPr/>
        </p:nvSpPr>
        <p:spPr bwMode="auto">
          <a:xfrm>
            <a:off x="3776707" y="2924687"/>
            <a:ext cx="0" cy="1204501"/>
          </a:xfrm>
          <a:prstGeom prst="line">
            <a:avLst/>
          </a:prstGeom>
          <a:noFill/>
          <a:ln w="12700">
            <a:solidFill>
              <a:srgbClr val="00B05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2B1661EE-4D0C-613E-722C-DA7B5606E8B5}"/>
              </a:ext>
            </a:extLst>
          </p:cNvPr>
          <p:cNvGrpSpPr/>
          <p:nvPr/>
        </p:nvGrpSpPr>
        <p:grpSpPr>
          <a:xfrm>
            <a:off x="1165676" y="3858028"/>
            <a:ext cx="2614558" cy="1635553"/>
            <a:chOff x="779753" y="4177866"/>
            <a:chExt cx="2614558" cy="1635553"/>
          </a:xfrm>
        </p:grpSpPr>
        <p:sp>
          <p:nvSpPr>
            <p:cNvPr id="12" name="Line 2">
              <a:extLst>
                <a:ext uri="{FF2B5EF4-FFF2-40B4-BE49-F238E27FC236}">
                  <a16:creationId xmlns:a16="http://schemas.microsoft.com/office/drawing/2014/main" id="{D7DE8BD6-E2C5-1718-A8C6-5164C87458F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05972" y="4652165"/>
              <a:ext cx="0" cy="65466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3" name="Line 4">
              <a:extLst>
                <a:ext uri="{FF2B5EF4-FFF2-40B4-BE49-F238E27FC236}">
                  <a16:creationId xmlns:a16="http://schemas.microsoft.com/office/drawing/2014/main" id="{7C6CCC95-0707-B8FE-E5D3-E7086A8F254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94310" y="4442677"/>
              <a:ext cx="0" cy="1035440"/>
            </a:xfrm>
            <a:prstGeom prst="line">
              <a:avLst/>
            </a:prstGeom>
            <a:noFill/>
            <a:ln w="12700">
              <a:solidFill>
                <a:srgbClr val="00B050"/>
              </a:solidFill>
              <a:round/>
              <a:headEnd type="none" w="med" len="med"/>
              <a:tailEnd type="none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6" name="Line 5">
              <a:extLst>
                <a:ext uri="{FF2B5EF4-FFF2-40B4-BE49-F238E27FC236}">
                  <a16:creationId xmlns:a16="http://schemas.microsoft.com/office/drawing/2014/main" id="{6F9FFB52-48AF-B8D7-89B9-7E0C76C2C1F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10127" y="4652164"/>
              <a:ext cx="0" cy="822786"/>
            </a:xfrm>
            <a:prstGeom prst="line">
              <a:avLst/>
            </a:prstGeom>
            <a:noFill/>
            <a:ln w="9525">
              <a:solidFill>
                <a:srgbClr val="00B050"/>
              </a:solidFill>
              <a:round/>
              <a:headEnd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7" name="Line 7">
              <a:extLst>
                <a:ext uri="{FF2B5EF4-FFF2-40B4-BE49-F238E27FC236}">
                  <a16:creationId xmlns:a16="http://schemas.microsoft.com/office/drawing/2014/main" id="{AE672B46-097F-2161-193E-8A87EC3FEB4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130090" y="4437283"/>
              <a:ext cx="263870" cy="0"/>
            </a:xfrm>
            <a:prstGeom prst="line">
              <a:avLst/>
            </a:prstGeom>
            <a:noFill/>
            <a:ln w="12700" cap="sq">
              <a:solidFill>
                <a:srgbClr val="00B05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8" name="Line 9">
              <a:extLst>
                <a:ext uri="{FF2B5EF4-FFF2-40B4-BE49-F238E27FC236}">
                  <a16:creationId xmlns:a16="http://schemas.microsoft.com/office/drawing/2014/main" id="{E8B1929C-ACF8-62EB-ED54-E1A7A7E801B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79753" y="4440623"/>
              <a:ext cx="153646" cy="0"/>
            </a:xfrm>
            <a:prstGeom prst="line">
              <a:avLst/>
            </a:prstGeom>
            <a:noFill/>
            <a:ln w="12700">
              <a:solidFill>
                <a:srgbClr val="00B050"/>
              </a:solidFill>
              <a:round/>
              <a:headEnd/>
              <a:tailEnd type="none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9" name="Rectangle 10">
              <a:extLst>
                <a:ext uri="{FF2B5EF4-FFF2-40B4-BE49-F238E27FC236}">
                  <a16:creationId xmlns:a16="http://schemas.microsoft.com/office/drawing/2014/main" id="{C783E32F-F9DE-64AB-3A54-CA08FC207E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3399" y="4220175"/>
              <a:ext cx="2287988" cy="431990"/>
            </a:xfrm>
            <a:prstGeom prst="rect">
              <a:avLst/>
            </a:prstGeom>
            <a:solidFill>
              <a:srgbClr val="99FFCC"/>
            </a:solidFill>
            <a:ln w="19050" cmpd="sng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/>
            <a:p>
              <a:pPr marL="342900" marR="0" lvl="0" indent="-342900" algn="ctr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0563C1"/>
                </a:buClr>
                <a:buSzTx/>
                <a:buFontTx/>
                <a:buNone/>
                <a:tabLst/>
                <a:defRPr/>
              </a:pPr>
              <a:endParaRPr kumimoji="0" lang="zh-CN" altLang="en-US" sz="1100" b="0" i="0" u="none" strike="noStrike" kern="1200" cap="none" spc="0" normalizeH="0" baseline="-25000" noProof="0">
                <a:ln>
                  <a:noFill/>
                </a:ln>
                <a:solidFill>
                  <a:srgbClr val="ED7D3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Verdana" pitchFamily="34" charset="0"/>
                <a:ea typeface="宋体" pitchFamily="2" charset="-122"/>
                <a:cs typeface="+mn-cs"/>
              </a:endParaRPr>
            </a:p>
          </p:txBody>
        </p:sp>
        <p:sp>
          <p:nvSpPr>
            <p:cNvPr id="21" name="Rectangle 13">
              <a:extLst>
                <a:ext uri="{FF2B5EF4-FFF2-40B4-BE49-F238E27FC236}">
                  <a16:creationId xmlns:a16="http://schemas.microsoft.com/office/drawing/2014/main" id="{A9E74CF6-88FB-1061-9A10-AA75E16FEA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1376" y="4177866"/>
              <a:ext cx="730375" cy="23492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marL="469900" indent="-4699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marL="469900" marR="0" lvl="0" indent="-469900" algn="l" defTabSz="914400" rtl="0" eaLnBrk="1" fontAlgn="auto" latinLnBrk="0" hangingPunct="1">
                <a:lnSpc>
                  <a:spcPct val="12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ED7D31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zh-CN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Verdana" panose="020B0604030504040204" pitchFamily="34" charset="0"/>
                  <a:ea typeface="微软雅黑" panose="020B0503020204020204" pitchFamily="34" charset="-122"/>
                  <a:cs typeface="+mn-cs"/>
                </a:rPr>
                <a:t> </a:t>
              </a:r>
              <a:r>
                <a:rPr kumimoji="0" lang="en-US" altLang="zh-CN" sz="9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Verdana" panose="020B0604030504040204" pitchFamily="34" charset="0"/>
                  <a:ea typeface="微软雅黑" panose="020B0503020204020204" pitchFamily="34" charset="-122"/>
                  <a:cs typeface="+mn-cs"/>
                </a:rPr>
                <a:t>P</a:t>
              </a:r>
              <a:r>
                <a:rPr kumimoji="0" lang="en-US" altLang="zh-CN" sz="800" b="1" i="0" u="none" strike="noStrike" kern="1200" cap="none" spc="0" normalizeH="0" baseline="50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Verdana" panose="020B0604030504040204" pitchFamily="34" charset="0"/>
                  <a:ea typeface="微软雅黑" panose="020B0503020204020204" pitchFamily="34" charset="-122"/>
                  <a:cs typeface="+mn-cs"/>
                </a:rPr>
                <a:t>*</a:t>
              </a:r>
              <a:r>
                <a:rPr kumimoji="0" lang="en-US" altLang="zh-CN" sz="800" b="1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Verdana" panose="020B0604030504040204" pitchFamily="34" charset="0"/>
                  <a:ea typeface="微软雅黑" panose="020B0503020204020204" pitchFamily="34" charset="-122"/>
                  <a:cs typeface="+mn-cs"/>
                </a:rPr>
                <a:t>      </a:t>
              </a:r>
              <a:r>
                <a:rPr kumimoji="0" lang="en-US" altLang="zh-CN" sz="9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Verdana" panose="020B0604030504040204" pitchFamily="34" charset="0"/>
                  <a:ea typeface="微软雅黑" panose="020B0503020204020204" pitchFamily="34" charset="-122"/>
                  <a:cs typeface="+mn-cs"/>
                </a:rPr>
                <a:t>G</a:t>
              </a:r>
              <a:r>
                <a:rPr kumimoji="0" lang="en-US" altLang="zh-CN" sz="800" b="1" i="0" u="none" strike="noStrike" kern="1200" cap="none" spc="0" normalizeH="0" baseline="50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Verdana" panose="020B0604030504040204" pitchFamily="34" charset="0"/>
                  <a:ea typeface="微软雅黑" panose="020B0503020204020204" pitchFamily="34" charset="-122"/>
                  <a:cs typeface="+mn-cs"/>
                </a:rPr>
                <a:t>*</a:t>
              </a:r>
              <a:r>
                <a:rPr kumimoji="0" lang="en-US" altLang="zh-CN" sz="800" b="1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Verdana" panose="020B0604030504040204" pitchFamily="34" charset="0"/>
                  <a:ea typeface="微软雅黑" panose="020B0503020204020204" pitchFamily="34" charset="-122"/>
                  <a:cs typeface="+mn-cs"/>
                </a:rPr>
                <a:t> </a:t>
              </a:r>
              <a:endParaRPr kumimoji="0" lang="en-US" altLang="zh-CN" sz="1050" b="1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2" name="Rectangle 14">
              <a:extLst>
                <a:ext uri="{FF2B5EF4-FFF2-40B4-BE49-F238E27FC236}">
                  <a16:creationId xmlns:a16="http://schemas.microsoft.com/office/drawing/2014/main" id="{AABBDF80-39D4-4747-58A5-73CBAEF27F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13562" y="4458437"/>
              <a:ext cx="2097600" cy="1825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marL="469900" indent="-4699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marL="469900" marR="0" lvl="0" indent="-469900" algn="l" defTabSz="914400" rtl="0" eaLnBrk="1" fontAlgn="auto" latinLnBrk="0" hangingPunct="1">
                <a:lnSpc>
                  <a:spcPct val="12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ED7D31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zh-CN" sz="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Verdana" panose="020B0604030504040204" pitchFamily="34" charset="0"/>
                  <a:ea typeface="微软雅黑" panose="020B0503020204020204" pitchFamily="34" charset="-122"/>
                  <a:cs typeface="+mn-cs"/>
                </a:rPr>
                <a:t>            </a:t>
              </a:r>
              <a:r>
                <a:rPr kumimoji="0" lang="en-US" altLang="zh-CN" sz="700" b="1" i="0" u="none" strike="noStrike" kern="1200" cap="none" spc="0" normalizeH="0" baseline="0" noProof="0" dirty="0">
                  <a:ln>
                    <a:noFill/>
                  </a:ln>
                  <a:solidFill>
                    <a:srgbClr val="008000"/>
                  </a:solidFill>
                  <a:effectLst/>
                  <a:uLnTx/>
                  <a:uFillTx/>
                  <a:latin typeface="Verdana" panose="020B0604030504040204" pitchFamily="34" charset="0"/>
                  <a:ea typeface="微软雅黑" panose="020B0503020204020204" pitchFamily="34" charset="-122"/>
                  <a:cs typeface="+mn-cs"/>
                </a:rPr>
                <a:t>C</a:t>
              </a:r>
              <a:r>
                <a:rPr kumimoji="0" lang="en-US" altLang="zh-CN" sz="7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8000"/>
                  </a:solidFill>
                  <a:effectLst/>
                  <a:uLnTx/>
                  <a:uFillTx/>
                  <a:latin typeface="Verdana" panose="020B0604030504040204" pitchFamily="34" charset="0"/>
                  <a:ea typeface="微软雅黑" panose="020B0503020204020204" pitchFamily="34" charset="-122"/>
                  <a:cs typeface="+mn-cs"/>
                </a:rPr>
                <a:t>3              </a:t>
              </a:r>
              <a:r>
                <a:rPr kumimoji="0" lang="en-US" altLang="zh-CN" sz="700" b="1" i="0" u="none" strike="noStrike" kern="1200" cap="none" spc="0" normalizeH="0" baseline="0" noProof="0" dirty="0">
                  <a:ln>
                    <a:noFill/>
                  </a:ln>
                  <a:solidFill>
                    <a:srgbClr val="008000"/>
                  </a:solidFill>
                  <a:effectLst/>
                  <a:uLnTx/>
                  <a:uFillTx/>
                  <a:latin typeface="Verdana" panose="020B0604030504040204" pitchFamily="34" charset="0"/>
                  <a:ea typeface="微软雅黑" panose="020B0503020204020204" pitchFamily="34" charset="-122"/>
                  <a:cs typeface="+mn-cs"/>
                </a:rPr>
                <a:t>        C</a:t>
              </a:r>
              <a:r>
                <a:rPr kumimoji="0" lang="en-US" altLang="zh-CN" sz="7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8000"/>
                  </a:solidFill>
                  <a:effectLst/>
                  <a:uLnTx/>
                  <a:uFillTx/>
                  <a:latin typeface="Verdana" panose="020B0604030504040204" pitchFamily="34" charset="0"/>
                  <a:ea typeface="微软雅黑" panose="020B0503020204020204" pitchFamily="34" charset="-122"/>
                  <a:cs typeface="+mn-cs"/>
                </a:rPr>
                <a:t>2                   </a:t>
              </a:r>
              <a:r>
                <a:rPr kumimoji="0" lang="en-US" altLang="zh-CN" sz="700" b="1" i="0" u="none" strike="noStrike" kern="1200" cap="none" spc="0" normalizeH="0" baseline="0" noProof="0" dirty="0">
                  <a:ln>
                    <a:noFill/>
                  </a:ln>
                  <a:solidFill>
                    <a:srgbClr val="008000"/>
                  </a:solidFill>
                  <a:effectLst/>
                  <a:uLnTx/>
                  <a:uFillTx/>
                  <a:latin typeface="Verdana" panose="020B0604030504040204" pitchFamily="34" charset="0"/>
                  <a:ea typeface="微软雅黑" panose="020B0503020204020204" pitchFamily="34" charset="-122"/>
                  <a:cs typeface="+mn-cs"/>
                </a:rPr>
                <a:t>    C</a:t>
              </a:r>
              <a:r>
                <a:rPr kumimoji="0" lang="en-US" altLang="zh-CN" sz="7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8000"/>
                  </a:solidFill>
                  <a:effectLst/>
                  <a:uLnTx/>
                  <a:uFillTx/>
                  <a:latin typeface="Verdana" panose="020B0604030504040204" pitchFamily="34" charset="0"/>
                  <a:ea typeface="微软雅黑" panose="020B0503020204020204" pitchFamily="34" charset="-122"/>
                  <a:cs typeface="+mn-cs"/>
                </a:rPr>
                <a:t>1</a:t>
              </a:r>
            </a:p>
          </p:txBody>
        </p:sp>
        <p:sp>
          <p:nvSpPr>
            <p:cNvPr id="23" name="Rectangle 15">
              <a:extLst>
                <a:ext uri="{FF2B5EF4-FFF2-40B4-BE49-F238E27FC236}">
                  <a16:creationId xmlns:a16="http://schemas.microsoft.com/office/drawing/2014/main" id="{12480DCD-524E-8AD5-8A3C-E4C1F2F75B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57595" y="4211268"/>
              <a:ext cx="1364999" cy="2015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marL="469900" indent="-4699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marL="469900" marR="0" lvl="0" indent="-469900" algn="ctr" defTabSz="914400" rtl="0" eaLnBrk="1" fontAlgn="auto" latinLnBrk="0" hangingPunct="1">
                <a:lnSpc>
                  <a:spcPct val="12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ED7D31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Verdana" panose="020B0604030504040204" pitchFamily="34" charset="0"/>
                  <a:ea typeface="微软雅黑" panose="020B0503020204020204" pitchFamily="34" charset="-122"/>
                  <a:cs typeface="+mn-cs"/>
                </a:rPr>
                <a:t> </a:t>
              </a: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CLA  74182</a:t>
              </a:r>
              <a:endParaRPr kumimoji="0" lang="zh-CN" altLang="en-US" sz="1400" b="1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微软雅黑" panose="020B0503020204020204" pitchFamily="34" charset="-122"/>
                <a:cs typeface="Segoe UI Black" panose="020B0A02040204020203" pitchFamily="34" charset="0"/>
              </a:endParaRPr>
            </a:p>
          </p:txBody>
        </p:sp>
        <p:grpSp>
          <p:nvGrpSpPr>
            <p:cNvPr id="24" name="Group 18">
              <a:extLst>
                <a:ext uri="{FF2B5EF4-FFF2-40B4-BE49-F238E27FC236}">
                  <a16:creationId xmlns:a16="http://schemas.microsoft.com/office/drawing/2014/main" id="{875406D7-B073-8518-9BB2-6C3FDAF0152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03135" y="5306830"/>
              <a:ext cx="704767" cy="505473"/>
              <a:chOff x="0" y="180"/>
              <a:chExt cx="633" cy="454"/>
            </a:xfrm>
          </p:grpSpPr>
          <p:sp>
            <p:nvSpPr>
              <p:cNvPr id="1143" name="Line 18">
                <a:extLst>
                  <a:ext uri="{FF2B5EF4-FFF2-40B4-BE49-F238E27FC236}">
                    <a16:creationId xmlns:a16="http://schemas.microsoft.com/office/drawing/2014/main" id="{9C887B8E-B044-A5B9-FDB7-D489E1D100C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0" y="342"/>
                <a:ext cx="181" cy="0"/>
              </a:xfrm>
              <a:prstGeom prst="line">
                <a:avLst/>
              </a:prstGeom>
              <a:noFill/>
              <a:ln w="12700">
                <a:solidFill>
                  <a:srgbClr val="00B050"/>
                </a:solidFill>
                <a:round/>
                <a:headEnd type="none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1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144" name="Line 19">
                <a:extLst>
                  <a:ext uri="{FF2B5EF4-FFF2-40B4-BE49-F238E27FC236}">
                    <a16:creationId xmlns:a16="http://schemas.microsoft.com/office/drawing/2014/main" id="{87B8840C-59E8-C71D-A48A-BB487D2D1B3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2" y="331"/>
                <a:ext cx="181" cy="0"/>
              </a:xfrm>
              <a:prstGeom prst="line">
                <a:avLst/>
              </a:prstGeom>
              <a:noFill/>
              <a:ln w="12700">
                <a:solidFill>
                  <a:srgbClr val="00B05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1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145" name="Line 20">
                <a:extLst>
                  <a:ext uri="{FF2B5EF4-FFF2-40B4-BE49-F238E27FC236}">
                    <a16:creationId xmlns:a16="http://schemas.microsoft.com/office/drawing/2014/main" id="{81A89F53-79EA-E098-4277-53434D09CBA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6" y="362"/>
                <a:ext cx="0" cy="2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1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146" name="Line 21">
                <a:extLst>
                  <a:ext uri="{FF2B5EF4-FFF2-40B4-BE49-F238E27FC236}">
                    <a16:creationId xmlns:a16="http://schemas.microsoft.com/office/drawing/2014/main" id="{A2B1B013-FCC7-F903-A573-E3C9D38A808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2" y="362"/>
                <a:ext cx="0" cy="2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1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147" name="Line 22">
                <a:extLst>
                  <a:ext uri="{FF2B5EF4-FFF2-40B4-BE49-F238E27FC236}">
                    <a16:creationId xmlns:a16="http://schemas.microsoft.com/office/drawing/2014/main" id="{F3B2E07C-FD9D-FB92-E45F-DA302832552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7" y="362"/>
                <a:ext cx="0" cy="2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1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148" name="Line 23">
                <a:extLst>
                  <a:ext uri="{FF2B5EF4-FFF2-40B4-BE49-F238E27FC236}">
                    <a16:creationId xmlns:a16="http://schemas.microsoft.com/office/drawing/2014/main" id="{3B10EFAF-53BB-7E09-3C89-47C2684EC06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2" y="362"/>
                <a:ext cx="0" cy="2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1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149" name="Line 24">
                <a:extLst>
                  <a:ext uri="{FF2B5EF4-FFF2-40B4-BE49-F238E27FC236}">
                    <a16:creationId xmlns:a16="http://schemas.microsoft.com/office/drawing/2014/main" id="{9AFC3F98-BD93-A10D-7408-C5330ED3DE6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8" y="362"/>
                <a:ext cx="0" cy="2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1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150" name="Line 25">
                <a:extLst>
                  <a:ext uri="{FF2B5EF4-FFF2-40B4-BE49-F238E27FC236}">
                    <a16:creationId xmlns:a16="http://schemas.microsoft.com/office/drawing/2014/main" id="{52704BCC-B598-B428-7CDB-7618E96183E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3" y="362"/>
                <a:ext cx="0" cy="2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1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151" name="Line 26">
                <a:extLst>
                  <a:ext uri="{FF2B5EF4-FFF2-40B4-BE49-F238E27FC236}">
                    <a16:creationId xmlns:a16="http://schemas.microsoft.com/office/drawing/2014/main" id="{C939149C-6C67-5FC7-7C63-3942AA1A073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98" y="362"/>
                <a:ext cx="0" cy="2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1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152" name="Rectangle 29">
                <a:extLst>
                  <a:ext uri="{FF2B5EF4-FFF2-40B4-BE49-F238E27FC236}">
                    <a16:creationId xmlns:a16="http://schemas.microsoft.com/office/drawing/2014/main" id="{DB1478A5-9046-1F45-ECB1-AD88A28C85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5" y="180"/>
                <a:ext cx="454" cy="318"/>
              </a:xfrm>
              <a:prstGeom prst="rect">
                <a:avLst/>
              </a:prstGeom>
              <a:solidFill>
                <a:srgbClr val="CCFF66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>
                <a:lvl1pPr marL="469900" indent="-4699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marL="469900" marR="0" lvl="0" indent="-469900" algn="l" defTabSz="914400" rtl="0" eaLnBrk="1" fontAlgn="auto" latinLnBrk="0" hangingPunct="1">
                  <a:lnSpc>
                    <a:spcPct val="12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ED7D31"/>
                  </a:buClr>
                  <a:buSzTx/>
                  <a:buFont typeface="Wingdings" panose="05000000000000000000" pitchFamily="2" charset="2"/>
                  <a:buNone/>
                  <a:tabLst/>
                  <a:defRPr/>
                </a:pPr>
                <a:r>
                  <a:rPr kumimoji="0" lang="en-US" altLang="zh-CN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宋体" panose="02010600030101010101" pitchFamily="2" charset="-122"/>
                    <a:ea typeface="微软雅黑" panose="020B0503020204020204" pitchFamily="34" charset="-122"/>
                    <a:cs typeface="+mn-cs"/>
                  </a:rPr>
                  <a:t> </a:t>
                </a:r>
                <a:endParaRPr kumimoji="0" lang="en-US" altLang="zh-CN" sz="10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954F72"/>
                  </a:solidFill>
                  <a:effectLst/>
                  <a:uLnTx/>
                  <a:uFillTx/>
                  <a:latin typeface="Verdana" panose="020B060403050404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grpSp>
          <p:nvGrpSpPr>
            <p:cNvPr id="25" name="Group 34">
              <a:extLst>
                <a:ext uri="{FF2B5EF4-FFF2-40B4-BE49-F238E27FC236}">
                  <a16:creationId xmlns:a16="http://schemas.microsoft.com/office/drawing/2014/main" id="{A29249E4-BBCC-1278-8FE7-BB0CD9372F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560229" y="5306830"/>
              <a:ext cx="556688" cy="505473"/>
              <a:chOff x="0" y="135"/>
              <a:chExt cx="500" cy="454"/>
            </a:xfrm>
          </p:grpSpPr>
          <p:sp>
            <p:nvSpPr>
              <p:cNvPr id="1134" name="Line 34">
                <a:extLst>
                  <a:ext uri="{FF2B5EF4-FFF2-40B4-BE49-F238E27FC236}">
                    <a16:creationId xmlns:a16="http://schemas.microsoft.com/office/drawing/2014/main" id="{822DE9F3-60D3-1D41-47EF-E530C189871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9" y="286"/>
                <a:ext cx="181" cy="0"/>
              </a:xfrm>
              <a:prstGeom prst="line">
                <a:avLst/>
              </a:prstGeom>
              <a:noFill/>
              <a:ln w="12700">
                <a:solidFill>
                  <a:srgbClr val="00B05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1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135" name="Line 35">
                <a:extLst>
                  <a:ext uri="{FF2B5EF4-FFF2-40B4-BE49-F238E27FC236}">
                    <a16:creationId xmlns:a16="http://schemas.microsoft.com/office/drawing/2014/main" id="{43E01AF4-5234-1F5A-9528-ECF24B25BE0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1" y="317"/>
                <a:ext cx="0" cy="2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1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136" name="Line 36">
                <a:extLst>
                  <a:ext uri="{FF2B5EF4-FFF2-40B4-BE49-F238E27FC236}">
                    <a16:creationId xmlns:a16="http://schemas.microsoft.com/office/drawing/2014/main" id="{95702264-B462-DFF0-A4E6-21116AD6A26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7" y="317"/>
                <a:ext cx="0" cy="2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1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137" name="Line 37">
                <a:extLst>
                  <a:ext uri="{FF2B5EF4-FFF2-40B4-BE49-F238E27FC236}">
                    <a16:creationId xmlns:a16="http://schemas.microsoft.com/office/drawing/2014/main" id="{1449CB48-7E81-21F0-42FC-AA7F742B6AA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2" y="317"/>
                <a:ext cx="0" cy="2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1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138" name="Line 38">
                <a:extLst>
                  <a:ext uri="{FF2B5EF4-FFF2-40B4-BE49-F238E27FC236}">
                    <a16:creationId xmlns:a16="http://schemas.microsoft.com/office/drawing/2014/main" id="{BFBD975E-F3B5-2D3B-9673-BE85FA33E0B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7" y="317"/>
                <a:ext cx="0" cy="2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1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139" name="Line 39">
                <a:extLst>
                  <a:ext uri="{FF2B5EF4-FFF2-40B4-BE49-F238E27FC236}">
                    <a16:creationId xmlns:a16="http://schemas.microsoft.com/office/drawing/2014/main" id="{EA793117-B4A1-19D0-364C-EBAF47CC29A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3" y="317"/>
                <a:ext cx="0" cy="2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1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140" name="Line 40">
                <a:extLst>
                  <a:ext uri="{FF2B5EF4-FFF2-40B4-BE49-F238E27FC236}">
                    <a16:creationId xmlns:a16="http://schemas.microsoft.com/office/drawing/2014/main" id="{34E01501-1833-D6CE-ED7B-3F7D28D4932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8" y="317"/>
                <a:ext cx="0" cy="2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1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141" name="Line 41">
                <a:extLst>
                  <a:ext uri="{FF2B5EF4-FFF2-40B4-BE49-F238E27FC236}">
                    <a16:creationId xmlns:a16="http://schemas.microsoft.com/office/drawing/2014/main" id="{BF64F515-9D95-529A-BADE-704C95C28D0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3" y="317"/>
                <a:ext cx="0" cy="2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1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142" name="Rectangle 44">
                <a:extLst>
                  <a:ext uri="{FF2B5EF4-FFF2-40B4-BE49-F238E27FC236}">
                    <a16:creationId xmlns:a16="http://schemas.microsoft.com/office/drawing/2014/main" id="{FAA710E8-DDBF-4FE1-1D81-8BCC3B2F77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135"/>
                <a:ext cx="454" cy="318"/>
              </a:xfrm>
              <a:prstGeom prst="rect">
                <a:avLst/>
              </a:prstGeom>
              <a:solidFill>
                <a:srgbClr val="CCFF66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>
                <a:lvl1pPr marL="469900" indent="-4699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marL="469900" marR="0" lvl="0" indent="-469900" algn="l" defTabSz="914400" rtl="0" eaLnBrk="1" fontAlgn="auto" latinLnBrk="0" hangingPunct="1">
                  <a:lnSpc>
                    <a:spcPct val="12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ED7D31"/>
                  </a:buClr>
                  <a:buSzTx/>
                  <a:buFont typeface="Wingdings" panose="05000000000000000000" pitchFamily="2" charset="2"/>
                  <a:buNone/>
                  <a:tabLst/>
                  <a:defRPr/>
                </a:pPr>
                <a:r>
                  <a:rPr kumimoji="0" lang="en-US" altLang="zh-CN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宋体" panose="02010600030101010101" pitchFamily="2" charset="-122"/>
                    <a:ea typeface="微软雅黑" panose="020B0503020204020204" pitchFamily="34" charset="-122"/>
                    <a:cs typeface="+mn-cs"/>
                  </a:rPr>
                  <a:t> </a:t>
                </a:r>
                <a:endParaRPr kumimoji="0" lang="en-US" altLang="zh-CN" sz="10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954F72"/>
                  </a:solidFill>
                  <a:effectLst/>
                  <a:uLnTx/>
                  <a:uFillTx/>
                  <a:latin typeface="Verdana" panose="020B060403050404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sp>
          <p:nvSpPr>
            <p:cNvPr id="26" name="Line 47">
              <a:extLst>
                <a:ext uri="{FF2B5EF4-FFF2-40B4-BE49-F238E27FC236}">
                  <a16:creationId xmlns:a16="http://schemas.microsoft.com/office/drawing/2014/main" id="{62FF0879-A0A0-E194-6412-90D14E0CCBF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08606" y="4652165"/>
              <a:ext cx="0" cy="65466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grpSp>
          <p:nvGrpSpPr>
            <p:cNvPr id="27" name="Group 49">
              <a:extLst>
                <a:ext uri="{FF2B5EF4-FFF2-40B4-BE49-F238E27FC236}">
                  <a16:creationId xmlns:a16="http://schemas.microsoft.com/office/drawing/2014/main" id="{190C38E4-5A6C-7465-1945-11B5FAF8307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12761" y="4652165"/>
              <a:ext cx="201521" cy="654665"/>
              <a:chOff x="0" y="0"/>
              <a:chExt cx="181" cy="588"/>
            </a:xfrm>
          </p:grpSpPr>
          <p:sp>
            <p:nvSpPr>
              <p:cNvPr id="1132" name="Line 49">
                <a:extLst>
                  <a:ext uri="{FF2B5EF4-FFF2-40B4-BE49-F238E27FC236}">
                    <a16:creationId xmlns:a16="http://schemas.microsoft.com/office/drawing/2014/main" id="{53EB9C9F-D36C-B731-5381-A595505FD24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0" y="0"/>
                <a:ext cx="0" cy="58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triangle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1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133" name="Line 50">
                <a:extLst>
                  <a:ext uri="{FF2B5EF4-FFF2-40B4-BE49-F238E27FC236}">
                    <a16:creationId xmlns:a16="http://schemas.microsoft.com/office/drawing/2014/main" id="{C649E241-9185-242A-62FB-DD6F5FD9975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1" y="0"/>
                <a:ext cx="0" cy="58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triangle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1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</p:grpSp>
        <p:grpSp>
          <p:nvGrpSpPr>
            <p:cNvPr id="28" name="Group 52">
              <a:extLst>
                <a:ext uri="{FF2B5EF4-FFF2-40B4-BE49-F238E27FC236}">
                  <a16:creationId xmlns:a16="http://schemas.microsoft.com/office/drawing/2014/main" id="{0CAEDC63-204D-0B4C-585D-88633C3A542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318438" y="4652165"/>
              <a:ext cx="202634" cy="654665"/>
              <a:chOff x="0" y="0"/>
              <a:chExt cx="182" cy="588"/>
            </a:xfrm>
          </p:grpSpPr>
          <p:sp>
            <p:nvSpPr>
              <p:cNvPr id="1130" name="Line 52">
                <a:extLst>
                  <a:ext uri="{FF2B5EF4-FFF2-40B4-BE49-F238E27FC236}">
                    <a16:creationId xmlns:a16="http://schemas.microsoft.com/office/drawing/2014/main" id="{2327C51A-57AF-57A9-94FE-79EA875D6E1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0" y="0"/>
                <a:ext cx="0" cy="58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triangle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1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131" name="Line 53">
                <a:extLst>
                  <a:ext uri="{FF2B5EF4-FFF2-40B4-BE49-F238E27FC236}">
                    <a16:creationId xmlns:a16="http://schemas.microsoft.com/office/drawing/2014/main" id="{75DF6756-21F2-E30C-02FF-498CAA2C926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2" y="0"/>
                <a:ext cx="0" cy="58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triangle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1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</p:grpSp>
        <p:grpSp>
          <p:nvGrpSpPr>
            <p:cNvPr id="29" name="Group 55">
              <a:extLst>
                <a:ext uri="{FF2B5EF4-FFF2-40B4-BE49-F238E27FC236}">
                  <a16:creationId xmlns:a16="http://schemas.microsoft.com/office/drawing/2014/main" id="{1F8F73D1-409F-98B0-D137-7C795CA73F9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24115" y="4652165"/>
              <a:ext cx="202634" cy="654665"/>
              <a:chOff x="0" y="0"/>
              <a:chExt cx="182" cy="588"/>
            </a:xfrm>
          </p:grpSpPr>
          <p:sp>
            <p:nvSpPr>
              <p:cNvPr id="1128" name="Line 55">
                <a:extLst>
                  <a:ext uri="{FF2B5EF4-FFF2-40B4-BE49-F238E27FC236}">
                    <a16:creationId xmlns:a16="http://schemas.microsoft.com/office/drawing/2014/main" id="{0AE82933-20CB-1EF6-1AFF-6C9C2849C86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0" y="0"/>
                <a:ext cx="0" cy="58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triangle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1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129" name="Line 56">
                <a:extLst>
                  <a:ext uri="{FF2B5EF4-FFF2-40B4-BE49-F238E27FC236}">
                    <a16:creationId xmlns:a16="http://schemas.microsoft.com/office/drawing/2014/main" id="{CAA899A6-99D9-FCFC-9D5C-E301B9F9B5E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82" y="0"/>
                <a:ext cx="0" cy="58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triangle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1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30" name="Line 57">
              <a:extLst>
                <a:ext uri="{FF2B5EF4-FFF2-40B4-BE49-F238E27FC236}">
                  <a16:creationId xmlns:a16="http://schemas.microsoft.com/office/drawing/2014/main" id="{952C8BDD-EFE7-22BD-C744-58F59EC24BD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16918" y="4666097"/>
              <a:ext cx="0" cy="807198"/>
            </a:xfrm>
            <a:prstGeom prst="line">
              <a:avLst/>
            </a:prstGeom>
            <a:noFill/>
            <a:ln w="9525">
              <a:solidFill>
                <a:srgbClr val="00B050"/>
              </a:solidFill>
              <a:round/>
              <a:headEnd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1" name="Line 58">
              <a:extLst>
                <a:ext uri="{FF2B5EF4-FFF2-40B4-BE49-F238E27FC236}">
                  <a16:creationId xmlns:a16="http://schemas.microsoft.com/office/drawing/2014/main" id="{95682861-E086-59B4-1C65-3C0C7300121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22594" y="4666097"/>
              <a:ext cx="0" cy="807198"/>
            </a:xfrm>
            <a:prstGeom prst="line">
              <a:avLst/>
            </a:prstGeom>
            <a:noFill/>
            <a:ln w="9525">
              <a:solidFill>
                <a:srgbClr val="00B050"/>
              </a:solidFill>
              <a:round/>
              <a:headEnd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2" name="Line 112">
              <a:extLst>
                <a:ext uri="{FF2B5EF4-FFF2-40B4-BE49-F238E27FC236}">
                  <a16:creationId xmlns:a16="http://schemas.microsoft.com/office/drawing/2014/main" id="{3E482A84-C3C1-5D16-FFDF-4B51D303781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278168" y="5478128"/>
              <a:ext cx="116143" cy="0"/>
            </a:xfrm>
            <a:prstGeom prst="line">
              <a:avLst/>
            </a:prstGeom>
            <a:noFill/>
            <a:ln w="12700" cap="sq">
              <a:solidFill>
                <a:srgbClr val="00B05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grpSp>
          <p:nvGrpSpPr>
            <p:cNvPr id="33" name="Group 115">
              <a:extLst>
                <a:ext uri="{FF2B5EF4-FFF2-40B4-BE49-F238E27FC236}">
                  <a16:creationId xmlns:a16="http://schemas.microsoft.com/office/drawing/2014/main" id="{DA40B933-172B-5C0B-7D87-A3C96DEDAA6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165906" y="5307945"/>
              <a:ext cx="556688" cy="505473"/>
              <a:chOff x="0" y="135"/>
              <a:chExt cx="500" cy="454"/>
            </a:xfrm>
          </p:grpSpPr>
          <p:sp>
            <p:nvSpPr>
              <p:cNvPr id="1119" name="Line 115">
                <a:extLst>
                  <a:ext uri="{FF2B5EF4-FFF2-40B4-BE49-F238E27FC236}">
                    <a16:creationId xmlns:a16="http://schemas.microsoft.com/office/drawing/2014/main" id="{91B91194-75C0-C125-B0B8-F9B95FD93A5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9" y="286"/>
                <a:ext cx="181" cy="0"/>
              </a:xfrm>
              <a:prstGeom prst="line">
                <a:avLst/>
              </a:prstGeom>
              <a:noFill/>
              <a:ln w="12700">
                <a:solidFill>
                  <a:srgbClr val="00B05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1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120" name="Line 116">
                <a:extLst>
                  <a:ext uri="{FF2B5EF4-FFF2-40B4-BE49-F238E27FC236}">
                    <a16:creationId xmlns:a16="http://schemas.microsoft.com/office/drawing/2014/main" id="{B7F6A475-3AC4-CD0F-A1F5-AA8C30FAA3D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1" y="317"/>
                <a:ext cx="0" cy="2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1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121" name="Line 117">
                <a:extLst>
                  <a:ext uri="{FF2B5EF4-FFF2-40B4-BE49-F238E27FC236}">
                    <a16:creationId xmlns:a16="http://schemas.microsoft.com/office/drawing/2014/main" id="{B54A6D84-40D8-D3AD-DE0F-6F6C1F83792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7" y="317"/>
                <a:ext cx="0" cy="2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1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122" name="Line 118">
                <a:extLst>
                  <a:ext uri="{FF2B5EF4-FFF2-40B4-BE49-F238E27FC236}">
                    <a16:creationId xmlns:a16="http://schemas.microsoft.com/office/drawing/2014/main" id="{1798BCF8-719E-626F-F55F-AAADC80C24D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2" y="317"/>
                <a:ext cx="0" cy="2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1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123" name="Line 119">
                <a:extLst>
                  <a:ext uri="{FF2B5EF4-FFF2-40B4-BE49-F238E27FC236}">
                    <a16:creationId xmlns:a16="http://schemas.microsoft.com/office/drawing/2014/main" id="{A5ABFDB9-A878-E75A-4741-05E08732DDF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7" y="317"/>
                <a:ext cx="0" cy="2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1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124" name="Line 120">
                <a:extLst>
                  <a:ext uri="{FF2B5EF4-FFF2-40B4-BE49-F238E27FC236}">
                    <a16:creationId xmlns:a16="http://schemas.microsoft.com/office/drawing/2014/main" id="{569ADD0D-BE65-FB05-BC30-3157A59B9D8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3" y="317"/>
                <a:ext cx="0" cy="2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1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125" name="Line 121">
                <a:extLst>
                  <a:ext uri="{FF2B5EF4-FFF2-40B4-BE49-F238E27FC236}">
                    <a16:creationId xmlns:a16="http://schemas.microsoft.com/office/drawing/2014/main" id="{C9C955B7-4A09-3C6F-8C47-5BAA307EEBA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8" y="317"/>
                <a:ext cx="0" cy="2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1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126" name="Line 122">
                <a:extLst>
                  <a:ext uri="{FF2B5EF4-FFF2-40B4-BE49-F238E27FC236}">
                    <a16:creationId xmlns:a16="http://schemas.microsoft.com/office/drawing/2014/main" id="{75D50D77-91BB-2FFE-7491-C05D5C0D6B8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3" y="317"/>
                <a:ext cx="0" cy="2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1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127" name="Rectangle 125">
                <a:extLst>
                  <a:ext uri="{FF2B5EF4-FFF2-40B4-BE49-F238E27FC236}">
                    <a16:creationId xmlns:a16="http://schemas.microsoft.com/office/drawing/2014/main" id="{B60B2BBA-7CCB-7D9C-57F6-225BD4C49E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135"/>
                <a:ext cx="454" cy="318"/>
              </a:xfrm>
              <a:prstGeom prst="rect">
                <a:avLst/>
              </a:prstGeom>
              <a:solidFill>
                <a:srgbClr val="CCFF66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>
                <a:lvl1pPr marL="469900" indent="-4699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marL="469900" marR="0" lvl="0" indent="-469900" algn="l" defTabSz="914400" rtl="0" eaLnBrk="1" fontAlgn="auto" latinLnBrk="0" hangingPunct="1">
                  <a:lnSpc>
                    <a:spcPct val="12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ED7D31"/>
                  </a:buClr>
                  <a:buSzTx/>
                  <a:buFont typeface="Wingdings" panose="05000000000000000000" pitchFamily="2" charset="2"/>
                  <a:buNone/>
                  <a:tabLst/>
                  <a:defRPr/>
                </a:pPr>
                <a:r>
                  <a:rPr kumimoji="0" lang="en-US" altLang="zh-CN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宋体" panose="02010600030101010101" pitchFamily="2" charset="-122"/>
                    <a:ea typeface="微软雅黑" panose="020B0503020204020204" pitchFamily="34" charset="-122"/>
                    <a:cs typeface="+mn-cs"/>
                  </a:rPr>
                  <a:t> </a:t>
                </a:r>
                <a:endParaRPr kumimoji="0" lang="en-US" altLang="zh-CN" sz="10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954F72"/>
                  </a:solidFill>
                  <a:effectLst/>
                  <a:uLnTx/>
                  <a:uFillTx/>
                  <a:latin typeface="Verdana" panose="020B060403050404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grpSp>
          <p:nvGrpSpPr>
            <p:cNvPr id="34" name="Group 130">
              <a:extLst>
                <a:ext uri="{FF2B5EF4-FFF2-40B4-BE49-F238E27FC236}">
                  <a16:creationId xmlns:a16="http://schemas.microsoft.com/office/drawing/2014/main" id="{6D702A01-AB5B-BEFC-334B-F4FA2AB6CA2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71580" y="5307946"/>
              <a:ext cx="505473" cy="505473"/>
              <a:chOff x="0" y="135"/>
              <a:chExt cx="454" cy="454"/>
            </a:xfrm>
          </p:grpSpPr>
          <p:sp>
            <p:nvSpPr>
              <p:cNvPr id="36" name="Line 131">
                <a:extLst>
                  <a:ext uri="{FF2B5EF4-FFF2-40B4-BE49-F238E27FC236}">
                    <a16:creationId xmlns:a16="http://schemas.microsoft.com/office/drawing/2014/main" id="{C43EBB18-98B3-F3B7-1B7B-1E5535B39D4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1" y="317"/>
                <a:ext cx="0" cy="2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1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37" name="Line 132">
                <a:extLst>
                  <a:ext uri="{FF2B5EF4-FFF2-40B4-BE49-F238E27FC236}">
                    <a16:creationId xmlns:a16="http://schemas.microsoft.com/office/drawing/2014/main" id="{4B439435-31CA-72B6-8428-13A2E4AB55E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7" y="317"/>
                <a:ext cx="0" cy="2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1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38" name="Line 133">
                <a:extLst>
                  <a:ext uri="{FF2B5EF4-FFF2-40B4-BE49-F238E27FC236}">
                    <a16:creationId xmlns:a16="http://schemas.microsoft.com/office/drawing/2014/main" id="{3DE362B4-E34D-E559-DBFB-D4B0B146293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2" y="317"/>
                <a:ext cx="0" cy="2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1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108" name="Line 134">
                <a:extLst>
                  <a:ext uri="{FF2B5EF4-FFF2-40B4-BE49-F238E27FC236}">
                    <a16:creationId xmlns:a16="http://schemas.microsoft.com/office/drawing/2014/main" id="{AC582EFD-64FE-9B45-350E-049917CDC67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7" y="317"/>
                <a:ext cx="0" cy="2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1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112" name="Line 135">
                <a:extLst>
                  <a:ext uri="{FF2B5EF4-FFF2-40B4-BE49-F238E27FC236}">
                    <a16:creationId xmlns:a16="http://schemas.microsoft.com/office/drawing/2014/main" id="{A14D7725-72C5-CBAC-A97C-109DB9270A2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3" y="317"/>
                <a:ext cx="0" cy="2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1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116" name="Line 136">
                <a:extLst>
                  <a:ext uri="{FF2B5EF4-FFF2-40B4-BE49-F238E27FC236}">
                    <a16:creationId xmlns:a16="http://schemas.microsoft.com/office/drawing/2014/main" id="{23CC8C04-DBBE-001A-E9E0-2834DF8B7DD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8" y="317"/>
                <a:ext cx="0" cy="2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1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117" name="Line 137">
                <a:extLst>
                  <a:ext uri="{FF2B5EF4-FFF2-40B4-BE49-F238E27FC236}">
                    <a16:creationId xmlns:a16="http://schemas.microsoft.com/office/drawing/2014/main" id="{7FEB1477-2093-4423-3909-16D6CBB4960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3" y="317"/>
                <a:ext cx="0" cy="2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1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118" name="Rectangle 140">
                <a:extLst>
                  <a:ext uri="{FF2B5EF4-FFF2-40B4-BE49-F238E27FC236}">
                    <a16:creationId xmlns:a16="http://schemas.microsoft.com/office/drawing/2014/main" id="{A54DFEA3-3DCF-3FE5-EC77-AF191CCDD2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135"/>
                <a:ext cx="454" cy="318"/>
              </a:xfrm>
              <a:prstGeom prst="rect">
                <a:avLst/>
              </a:prstGeom>
              <a:solidFill>
                <a:srgbClr val="CCFF66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>
                <a:lvl1pPr marL="469900" indent="-4699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marL="469900" marR="0" lvl="0" indent="-469900" algn="l" defTabSz="914400" rtl="0" eaLnBrk="1" fontAlgn="auto" latinLnBrk="0" hangingPunct="1">
                  <a:lnSpc>
                    <a:spcPct val="12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ED7D31"/>
                  </a:buClr>
                  <a:buSzTx/>
                  <a:buFont typeface="Wingdings" panose="05000000000000000000" pitchFamily="2" charset="2"/>
                  <a:buNone/>
                  <a:tabLst/>
                  <a:defRPr/>
                </a:pPr>
                <a:r>
                  <a:rPr kumimoji="0" lang="en-US" altLang="zh-CN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宋体" panose="02010600030101010101" pitchFamily="2" charset="-122"/>
                    <a:ea typeface="微软雅黑" panose="020B0503020204020204" pitchFamily="34" charset="-122"/>
                    <a:cs typeface="+mn-cs"/>
                  </a:rPr>
                  <a:t> </a:t>
                </a:r>
                <a:endParaRPr kumimoji="0" lang="en-US" altLang="zh-CN" sz="10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954F72"/>
                  </a:solidFill>
                  <a:effectLst/>
                  <a:uLnTx/>
                  <a:uFillTx/>
                  <a:latin typeface="Verdana" panose="020B060403050404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sp>
          <p:nvSpPr>
            <p:cNvPr id="35" name="Rectangle 13">
              <a:extLst>
                <a:ext uri="{FF2B5EF4-FFF2-40B4-BE49-F238E27FC236}">
                  <a16:creationId xmlns:a16="http://schemas.microsoft.com/office/drawing/2014/main" id="{E81B7F73-0D7F-39CD-FCF2-7CEB45A1D2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2203" y="5277326"/>
              <a:ext cx="730375" cy="23492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marL="469900" indent="-4699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marL="469900" marR="0" lvl="0" indent="-469900" algn="l" defTabSz="914400" rtl="0" eaLnBrk="1" fontAlgn="auto" latinLnBrk="0" hangingPunct="1">
                <a:lnSpc>
                  <a:spcPct val="12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ED7D31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zh-CN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Verdana" panose="020B0604030504040204" pitchFamily="34" charset="0"/>
                  <a:ea typeface="微软雅黑" panose="020B0503020204020204" pitchFamily="34" charset="-122"/>
                  <a:cs typeface="+mn-cs"/>
                </a:rPr>
                <a:t> </a:t>
              </a:r>
              <a:r>
                <a:rPr kumimoji="0" lang="en-US" altLang="zh-CN" sz="9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Verdana" panose="020B0604030504040204" pitchFamily="34" charset="0"/>
                  <a:ea typeface="微软雅黑" panose="020B0503020204020204" pitchFamily="34" charset="-122"/>
                  <a:cs typeface="+mn-cs"/>
                </a:rPr>
                <a:t>P</a:t>
              </a:r>
              <a:r>
                <a:rPr kumimoji="0" lang="en-US" altLang="zh-CN" sz="800" b="1" i="0" u="none" strike="noStrike" kern="1200" cap="none" spc="0" normalizeH="0" baseline="50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Verdana" panose="020B0604030504040204" pitchFamily="34" charset="0"/>
                  <a:ea typeface="微软雅黑" panose="020B0503020204020204" pitchFamily="34" charset="-122"/>
                  <a:cs typeface="+mn-cs"/>
                </a:rPr>
                <a:t>*</a:t>
              </a:r>
              <a:r>
                <a:rPr kumimoji="0" lang="en-US" altLang="zh-CN" sz="800" b="1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Verdana" panose="020B0604030504040204" pitchFamily="34" charset="0"/>
                  <a:ea typeface="微软雅黑" panose="020B0503020204020204" pitchFamily="34" charset="-122"/>
                  <a:cs typeface="+mn-cs"/>
                </a:rPr>
                <a:t>    </a:t>
              </a:r>
              <a:r>
                <a:rPr kumimoji="0" lang="en-US" altLang="zh-CN" sz="9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Verdana" panose="020B0604030504040204" pitchFamily="34" charset="0"/>
                  <a:ea typeface="微软雅黑" panose="020B0503020204020204" pitchFamily="34" charset="-122"/>
                  <a:cs typeface="+mn-cs"/>
                </a:rPr>
                <a:t>G</a:t>
              </a:r>
              <a:r>
                <a:rPr kumimoji="0" lang="en-US" altLang="zh-CN" sz="800" b="1" i="0" u="none" strike="noStrike" kern="1200" cap="none" spc="0" normalizeH="0" baseline="50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Verdana" panose="020B0604030504040204" pitchFamily="34" charset="0"/>
                  <a:ea typeface="微软雅黑" panose="020B0503020204020204" pitchFamily="34" charset="-122"/>
                  <a:cs typeface="+mn-cs"/>
                </a:rPr>
                <a:t>*</a:t>
              </a:r>
              <a:r>
                <a:rPr kumimoji="0" lang="en-US" altLang="zh-CN" sz="800" b="1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Verdana" panose="020B0604030504040204" pitchFamily="34" charset="0"/>
                  <a:ea typeface="微软雅黑" panose="020B0503020204020204" pitchFamily="34" charset="-122"/>
                  <a:cs typeface="+mn-cs"/>
                </a:rPr>
                <a:t> </a:t>
              </a:r>
              <a:endParaRPr kumimoji="0" lang="en-US" altLang="zh-CN" sz="1050" b="1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1153" name="组合 1152">
            <a:extLst>
              <a:ext uri="{FF2B5EF4-FFF2-40B4-BE49-F238E27FC236}">
                <a16:creationId xmlns:a16="http://schemas.microsoft.com/office/drawing/2014/main" id="{58329423-0F6C-12E1-7EC2-1B53D5D051BF}"/>
              </a:ext>
            </a:extLst>
          </p:cNvPr>
          <p:cNvGrpSpPr/>
          <p:nvPr/>
        </p:nvGrpSpPr>
        <p:grpSpPr>
          <a:xfrm>
            <a:off x="3720700" y="3858030"/>
            <a:ext cx="2668174" cy="1635549"/>
            <a:chOff x="2159198" y="2392514"/>
            <a:chExt cx="3804398" cy="2332036"/>
          </a:xfrm>
        </p:grpSpPr>
        <p:sp>
          <p:nvSpPr>
            <p:cNvPr id="1154" name="Line 2">
              <a:extLst>
                <a:ext uri="{FF2B5EF4-FFF2-40B4-BE49-F238E27FC236}">
                  <a16:creationId xmlns:a16="http://schemas.microsoft.com/office/drawing/2014/main" id="{C2802071-1632-EBBE-975E-767635BB1BD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11648" y="3068788"/>
              <a:ext cx="0" cy="9334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155" name="Line 4">
              <a:extLst>
                <a:ext uri="{FF2B5EF4-FFF2-40B4-BE49-F238E27FC236}">
                  <a16:creationId xmlns:a16="http://schemas.microsoft.com/office/drawing/2014/main" id="{E91FFF59-4496-B69D-6B92-0C89619565B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963596" y="2759226"/>
              <a:ext cx="0" cy="1476375"/>
            </a:xfrm>
            <a:prstGeom prst="line">
              <a:avLst/>
            </a:prstGeom>
            <a:noFill/>
            <a:ln w="12700">
              <a:solidFill>
                <a:srgbClr val="00B050"/>
              </a:solidFill>
              <a:round/>
              <a:headEnd type="none" w="med" len="med"/>
              <a:tailEnd type="none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156" name="Line 5">
              <a:extLst>
                <a:ext uri="{FF2B5EF4-FFF2-40B4-BE49-F238E27FC236}">
                  <a16:creationId xmlns:a16="http://schemas.microsoft.com/office/drawing/2014/main" id="{31B20399-9CE2-211C-9B58-3F9CD0A5D65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87910" y="3068787"/>
              <a:ext cx="0" cy="1173163"/>
            </a:xfrm>
            <a:prstGeom prst="line">
              <a:avLst/>
            </a:prstGeom>
            <a:noFill/>
            <a:ln w="9525">
              <a:solidFill>
                <a:srgbClr val="00B050"/>
              </a:solidFill>
              <a:round/>
              <a:headEnd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grpSp>
          <p:nvGrpSpPr>
            <p:cNvPr id="1157" name="Group 7">
              <a:extLst>
                <a:ext uri="{FF2B5EF4-FFF2-40B4-BE49-F238E27FC236}">
                  <a16:creationId xmlns:a16="http://schemas.microsoft.com/office/drawing/2014/main" id="{7165C98E-BAD0-C6F1-22E6-B28B2CFB514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159198" y="2392514"/>
              <a:ext cx="3802063" cy="676275"/>
              <a:chOff x="105" y="209"/>
              <a:chExt cx="2395" cy="426"/>
            </a:xfrm>
          </p:grpSpPr>
          <p:sp>
            <p:nvSpPr>
              <p:cNvPr id="1210" name="Line 7">
                <a:extLst>
                  <a:ext uri="{FF2B5EF4-FFF2-40B4-BE49-F238E27FC236}">
                    <a16:creationId xmlns:a16="http://schemas.microsoft.com/office/drawing/2014/main" id="{C177DEA9-9EC5-F59B-0046-EFAF3F05AE7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259" y="442"/>
                <a:ext cx="241" cy="0"/>
              </a:xfrm>
              <a:prstGeom prst="line">
                <a:avLst/>
              </a:prstGeom>
              <a:noFill/>
              <a:ln w="12700" cap="sq">
                <a:solidFill>
                  <a:srgbClr val="00B05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1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211" name="Rectangle 10">
                <a:extLst>
                  <a:ext uri="{FF2B5EF4-FFF2-40B4-BE49-F238E27FC236}">
                    <a16:creationId xmlns:a16="http://schemas.microsoft.com/office/drawing/2014/main" id="{4A1D64CD-4000-1A99-62DA-6E6F0270A5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" y="247"/>
                <a:ext cx="2055" cy="388"/>
              </a:xfrm>
              <a:prstGeom prst="rect">
                <a:avLst/>
              </a:prstGeom>
              <a:solidFill>
                <a:srgbClr val="99FFCC"/>
              </a:solidFill>
              <a:ln w="19050" cmpd="sng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wrap="none" anchor="ctr"/>
              <a:lstStyle/>
              <a:p>
                <a:pPr marL="342900" marR="0" lvl="0" indent="-342900" algn="ctr" defTabSz="9144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0563C1"/>
                  </a:buClr>
                  <a:buSzTx/>
                  <a:buFontTx/>
                  <a:buNone/>
                  <a:tabLst/>
                  <a:defRPr/>
                </a:pPr>
                <a:endParaRPr kumimoji="0" lang="zh-CN" altLang="en-US" sz="1100" b="0" i="0" u="none" strike="noStrike" kern="1200" cap="none" spc="0" normalizeH="0" baseline="-25000" noProof="0">
                  <a:ln>
                    <a:noFill/>
                  </a:ln>
                  <a:solidFill>
                    <a:srgbClr val="ED7D3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Verdana" pitchFamily="34" charset="0"/>
                  <a:ea typeface="宋体" pitchFamily="2" charset="-122"/>
                  <a:cs typeface="+mn-cs"/>
                </a:endParaRPr>
              </a:p>
            </p:txBody>
          </p:sp>
          <p:sp>
            <p:nvSpPr>
              <p:cNvPr id="1212" name="Rectangle 13">
                <a:extLst>
                  <a:ext uri="{FF2B5EF4-FFF2-40B4-BE49-F238E27FC236}">
                    <a16:creationId xmlns:a16="http://schemas.microsoft.com/office/drawing/2014/main" id="{6EC5D4BB-A312-8376-8BE1-4D6584A2DA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8" y="209"/>
                <a:ext cx="656" cy="21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marL="469900" indent="-4699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marL="469900" marR="0" lvl="0" indent="-469900" algn="l" defTabSz="914400" rtl="0" eaLnBrk="1" fontAlgn="auto" latinLnBrk="0" hangingPunct="1">
                  <a:lnSpc>
                    <a:spcPct val="12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ED7D31"/>
                  </a:buClr>
                  <a:buSzTx/>
                  <a:buFont typeface="Wingdings" panose="05000000000000000000" pitchFamily="2" charset="2"/>
                  <a:buNone/>
                  <a:tabLst/>
                  <a:defRPr/>
                </a:pPr>
                <a:r>
                  <a:rPr kumimoji="0" lang="en-US" altLang="zh-CN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微软雅黑" panose="020B0503020204020204" pitchFamily="34" charset="-122"/>
                    <a:cs typeface="+mn-cs"/>
                  </a:rPr>
                  <a:t> </a:t>
                </a:r>
                <a:r>
                  <a:rPr kumimoji="0" lang="en-US" altLang="zh-CN" sz="9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微软雅黑" panose="020B0503020204020204" pitchFamily="34" charset="-122"/>
                    <a:cs typeface="+mn-cs"/>
                  </a:rPr>
                  <a:t>P</a:t>
                </a:r>
                <a:r>
                  <a:rPr kumimoji="0" lang="en-US" altLang="zh-CN" sz="800" b="1" i="0" u="none" strike="noStrike" kern="1200" cap="none" spc="0" normalizeH="0" baseline="50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微软雅黑" panose="020B0503020204020204" pitchFamily="34" charset="-122"/>
                    <a:cs typeface="+mn-cs"/>
                  </a:rPr>
                  <a:t>*     </a:t>
                </a:r>
                <a:r>
                  <a:rPr kumimoji="0" lang="en-US" altLang="zh-CN" sz="800" b="1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微软雅黑" panose="020B0503020204020204" pitchFamily="34" charset="-122"/>
                    <a:cs typeface="+mn-cs"/>
                  </a:rPr>
                  <a:t>  </a:t>
                </a:r>
                <a:r>
                  <a:rPr kumimoji="0" lang="en-US" altLang="zh-CN" sz="9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微软雅黑" panose="020B0503020204020204" pitchFamily="34" charset="-122"/>
                    <a:cs typeface="+mn-cs"/>
                  </a:rPr>
                  <a:t>G</a:t>
                </a:r>
                <a:r>
                  <a:rPr kumimoji="0" lang="en-US" altLang="zh-CN" sz="800" b="1" i="0" u="none" strike="noStrike" kern="1200" cap="none" spc="0" normalizeH="0" baseline="50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微软雅黑" panose="020B0503020204020204" pitchFamily="34" charset="-122"/>
                    <a:cs typeface="+mn-cs"/>
                  </a:rPr>
                  <a:t>*</a:t>
                </a:r>
                <a:r>
                  <a:rPr kumimoji="0" lang="en-US" altLang="zh-CN" sz="800" b="1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微软雅黑" panose="020B0503020204020204" pitchFamily="34" charset="-122"/>
                    <a:cs typeface="+mn-cs"/>
                  </a:rPr>
                  <a:t> </a:t>
                </a:r>
                <a:endParaRPr kumimoji="0" lang="en-US" altLang="zh-CN" sz="1050" b="1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Verdana" panose="020B060403050404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1213" name="Rectangle 14">
                <a:extLst>
                  <a:ext uri="{FF2B5EF4-FFF2-40B4-BE49-F238E27FC236}">
                    <a16:creationId xmlns:a16="http://schemas.microsoft.com/office/drawing/2014/main" id="{8C0F9436-AD1B-9B4D-26FA-8D5B6F2183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0" y="461"/>
                <a:ext cx="1884" cy="1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marL="469900" indent="-4699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marL="469900" marR="0" lvl="0" indent="-469900" algn="l" defTabSz="914400" rtl="0" eaLnBrk="1" fontAlgn="auto" latinLnBrk="0" hangingPunct="1">
                  <a:lnSpc>
                    <a:spcPct val="12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ED7D31"/>
                  </a:buClr>
                  <a:buSzTx/>
                  <a:buFont typeface="Wingdings" panose="05000000000000000000" pitchFamily="2" charset="2"/>
                  <a:buNone/>
                  <a:tabLst/>
                  <a:defRPr/>
                </a:pPr>
                <a:r>
                  <a:rPr kumimoji="0" lang="en-US" altLang="zh-CN" sz="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微软雅黑" panose="020B0503020204020204" pitchFamily="34" charset="-122"/>
                    <a:cs typeface="+mn-cs"/>
                  </a:rPr>
                  <a:t>            </a:t>
                </a:r>
                <a:r>
                  <a:rPr kumimoji="0" lang="en-US" altLang="zh-CN" sz="7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8000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微软雅黑" panose="020B0503020204020204" pitchFamily="34" charset="-122"/>
                    <a:cs typeface="+mn-cs"/>
                  </a:rPr>
                  <a:t>C</a:t>
                </a:r>
                <a:r>
                  <a:rPr kumimoji="0" lang="en-US" altLang="zh-CN" sz="700" b="1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008000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微软雅黑" panose="020B0503020204020204" pitchFamily="34" charset="-122"/>
                    <a:cs typeface="+mn-cs"/>
                  </a:rPr>
                  <a:t>3              </a:t>
                </a:r>
                <a:r>
                  <a:rPr kumimoji="0" lang="en-US" altLang="zh-CN" sz="7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8000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微软雅黑" panose="020B0503020204020204" pitchFamily="34" charset="-122"/>
                    <a:cs typeface="+mn-cs"/>
                  </a:rPr>
                  <a:t>        C</a:t>
                </a:r>
                <a:r>
                  <a:rPr kumimoji="0" lang="en-US" altLang="zh-CN" sz="700" b="1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008000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微软雅黑" panose="020B0503020204020204" pitchFamily="34" charset="-122"/>
                    <a:cs typeface="+mn-cs"/>
                  </a:rPr>
                  <a:t>2                   </a:t>
                </a:r>
                <a:r>
                  <a:rPr kumimoji="0" lang="en-US" altLang="zh-CN" sz="7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8000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微软雅黑" panose="020B0503020204020204" pitchFamily="34" charset="-122"/>
                    <a:cs typeface="+mn-cs"/>
                  </a:rPr>
                  <a:t>    C</a:t>
                </a:r>
                <a:r>
                  <a:rPr kumimoji="0" lang="en-US" altLang="zh-CN" sz="700" b="1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008000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微软雅黑" panose="020B0503020204020204" pitchFamily="34" charset="-122"/>
                    <a:cs typeface="+mn-cs"/>
                  </a:rPr>
                  <a:t>1</a:t>
                </a:r>
              </a:p>
            </p:txBody>
          </p:sp>
          <p:sp>
            <p:nvSpPr>
              <p:cNvPr id="1214" name="Rectangle 15">
                <a:extLst>
                  <a:ext uri="{FF2B5EF4-FFF2-40B4-BE49-F238E27FC236}">
                    <a16:creationId xmlns:a16="http://schemas.microsoft.com/office/drawing/2014/main" id="{D4C8C78F-6CE7-473F-9CA8-FB1AE316EE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9" y="239"/>
                <a:ext cx="1226" cy="1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marL="469900" indent="-4699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marL="469900" marR="0" lvl="0" indent="-469900" algn="ctr" defTabSz="914400" rtl="0" eaLnBrk="1" fontAlgn="auto" latinLnBrk="0" hangingPunct="1">
                  <a:lnSpc>
                    <a:spcPct val="12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ED7D31"/>
                  </a:buClr>
                  <a:buSzTx/>
                  <a:buFont typeface="Wingdings" panose="05000000000000000000" pitchFamily="2" charset="2"/>
                  <a:buNone/>
                  <a:tabLst/>
                  <a:defRPr/>
                </a:pPr>
                <a:r>
                  <a:rPr kumimoji="0" lang="en-US" altLang="zh-CN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微软雅黑" panose="020B0503020204020204" pitchFamily="34" charset="-122"/>
                    <a:cs typeface="+mn-cs"/>
                  </a:rPr>
                  <a:t> </a:t>
                </a:r>
                <a:r>
                  <a:rPr kumimoji="0" lang="en-US" altLang="zh-CN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CLA  74182</a:t>
                </a:r>
                <a:endParaRPr kumimoji="0" lang="zh-CN" altLang="en-US" sz="1400" b="1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微软雅黑" panose="020B0503020204020204" pitchFamily="34" charset="-122"/>
                  <a:cs typeface="Segoe UI Black" panose="020B0A02040204020203" pitchFamily="34" charset="0"/>
                </a:endParaRPr>
              </a:p>
            </p:txBody>
          </p:sp>
          <p:sp>
            <p:nvSpPr>
              <p:cNvPr id="1215" name="Rectangle 16">
                <a:extLst>
                  <a:ext uri="{FF2B5EF4-FFF2-40B4-BE49-F238E27FC236}">
                    <a16:creationId xmlns:a16="http://schemas.microsoft.com/office/drawing/2014/main" id="{30AEA837-8484-90C3-04B9-25F93C65ED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5" y="258"/>
                <a:ext cx="249" cy="2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marL="469900" indent="-4699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marL="469900" marR="0" lvl="0" indent="-469900" algn="l" defTabSz="914400" rtl="0" eaLnBrk="1" fontAlgn="auto" latinLnBrk="0" hangingPunct="1">
                  <a:lnSpc>
                    <a:spcPct val="12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ED7D31"/>
                  </a:buClr>
                  <a:buSzTx/>
                  <a:buFont typeface="Wingdings" panose="05000000000000000000" pitchFamily="2" charset="2"/>
                  <a:buNone/>
                  <a:tabLst/>
                  <a:defRPr/>
                </a:pPr>
                <a:endParaRPr kumimoji="0" lang="en-US" altLang="zh-CN" sz="8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8000"/>
                  </a:solidFill>
                  <a:effectLst/>
                  <a:uLnTx/>
                  <a:uFillTx/>
                  <a:latin typeface="Verdana" panose="020B060403050404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grpSp>
          <p:nvGrpSpPr>
            <p:cNvPr id="1158" name="Group 18">
              <a:extLst>
                <a:ext uri="{FF2B5EF4-FFF2-40B4-BE49-F238E27FC236}">
                  <a16:creationId xmlns:a16="http://schemas.microsoft.com/office/drawing/2014/main" id="{38543E7F-AB90-12AB-9199-C3FA1F9C0F4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94162" y="4002238"/>
              <a:ext cx="790575" cy="720725"/>
              <a:chOff x="135" y="180"/>
              <a:chExt cx="498" cy="454"/>
            </a:xfrm>
          </p:grpSpPr>
          <p:sp>
            <p:nvSpPr>
              <p:cNvPr id="1201" name="Line 19">
                <a:extLst>
                  <a:ext uri="{FF2B5EF4-FFF2-40B4-BE49-F238E27FC236}">
                    <a16:creationId xmlns:a16="http://schemas.microsoft.com/office/drawing/2014/main" id="{DC1700E7-8A3A-0033-B144-673D8A50986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2" y="331"/>
                <a:ext cx="181" cy="0"/>
              </a:xfrm>
              <a:prstGeom prst="line">
                <a:avLst/>
              </a:prstGeom>
              <a:noFill/>
              <a:ln w="12700">
                <a:solidFill>
                  <a:srgbClr val="00B05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1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202" name="Line 20">
                <a:extLst>
                  <a:ext uri="{FF2B5EF4-FFF2-40B4-BE49-F238E27FC236}">
                    <a16:creationId xmlns:a16="http://schemas.microsoft.com/office/drawing/2014/main" id="{A3DD531B-896F-034E-343D-4E3AE79D72D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6" y="362"/>
                <a:ext cx="0" cy="2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1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203" name="Line 21">
                <a:extLst>
                  <a:ext uri="{FF2B5EF4-FFF2-40B4-BE49-F238E27FC236}">
                    <a16:creationId xmlns:a16="http://schemas.microsoft.com/office/drawing/2014/main" id="{26DFE2AB-2BA6-6493-348F-D1C16284018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2" y="362"/>
                <a:ext cx="0" cy="2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1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204" name="Line 22">
                <a:extLst>
                  <a:ext uri="{FF2B5EF4-FFF2-40B4-BE49-F238E27FC236}">
                    <a16:creationId xmlns:a16="http://schemas.microsoft.com/office/drawing/2014/main" id="{F9D214D3-06FB-5225-6F97-7760CAAE56F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7" y="362"/>
                <a:ext cx="0" cy="2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1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205" name="Line 23">
                <a:extLst>
                  <a:ext uri="{FF2B5EF4-FFF2-40B4-BE49-F238E27FC236}">
                    <a16:creationId xmlns:a16="http://schemas.microsoft.com/office/drawing/2014/main" id="{C6EE2C7E-17AE-5AAD-7C88-6AD6758D853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2" y="362"/>
                <a:ext cx="0" cy="2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1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206" name="Line 24">
                <a:extLst>
                  <a:ext uri="{FF2B5EF4-FFF2-40B4-BE49-F238E27FC236}">
                    <a16:creationId xmlns:a16="http://schemas.microsoft.com/office/drawing/2014/main" id="{0CA79C28-A197-F297-3455-33724A96F34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8" y="362"/>
                <a:ext cx="0" cy="2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1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207" name="Line 25">
                <a:extLst>
                  <a:ext uri="{FF2B5EF4-FFF2-40B4-BE49-F238E27FC236}">
                    <a16:creationId xmlns:a16="http://schemas.microsoft.com/office/drawing/2014/main" id="{DBD95272-845E-38E2-E1D8-33E37B72E03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3" y="362"/>
                <a:ext cx="0" cy="2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1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208" name="Line 26">
                <a:extLst>
                  <a:ext uri="{FF2B5EF4-FFF2-40B4-BE49-F238E27FC236}">
                    <a16:creationId xmlns:a16="http://schemas.microsoft.com/office/drawing/2014/main" id="{7EB0CB18-0A62-F36C-BF04-048FD723CE8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98" y="362"/>
                <a:ext cx="0" cy="2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1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209" name="Rectangle 29">
                <a:extLst>
                  <a:ext uri="{FF2B5EF4-FFF2-40B4-BE49-F238E27FC236}">
                    <a16:creationId xmlns:a16="http://schemas.microsoft.com/office/drawing/2014/main" id="{EBEF38FB-844B-C066-FCAB-1A0CF72F69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5" y="180"/>
                <a:ext cx="454" cy="318"/>
              </a:xfrm>
              <a:prstGeom prst="rect">
                <a:avLst/>
              </a:prstGeom>
              <a:solidFill>
                <a:srgbClr val="CCFF66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>
                <a:lvl1pPr marL="469900" indent="-4699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marL="469900" marR="0" lvl="0" indent="-469900" algn="l" defTabSz="914400" rtl="0" eaLnBrk="1" fontAlgn="auto" latinLnBrk="0" hangingPunct="1">
                  <a:lnSpc>
                    <a:spcPct val="12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ED7D31"/>
                  </a:buClr>
                  <a:buSzTx/>
                  <a:buFont typeface="Wingdings" panose="05000000000000000000" pitchFamily="2" charset="2"/>
                  <a:buNone/>
                  <a:tabLst/>
                  <a:defRPr/>
                </a:pPr>
                <a:r>
                  <a:rPr kumimoji="0" lang="en-US" altLang="zh-CN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宋体" panose="02010600030101010101" pitchFamily="2" charset="-122"/>
                    <a:ea typeface="微软雅黑" panose="020B0503020204020204" pitchFamily="34" charset="-122"/>
                    <a:cs typeface="+mn-cs"/>
                  </a:rPr>
                  <a:t> </a:t>
                </a:r>
                <a:endParaRPr kumimoji="0" lang="en-US" altLang="zh-CN" sz="10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954F72"/>
                  </a:solidFill>
                  <a:effectLst/>
                  <a:uLnTx/>
                  <a:uFillTx/>
                  <a:latin typeface="Verdana" panose="020B060403050404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grpSp>
          <p:nvGrpSpPr>
            <p:cNvPr id="1159" name="Group 34">
              <a:extLst>
                <a:ext uri="{FF2B5EF4-FFF2-40B4-BE49-F238E27FC236}">
                  <a16:creationId xmlns:a16="http://schemas.microsoft.com/office/drawing/2014/main" id="{87C41D55-DFE7-6388-C5DF-B2772BE9120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359348" y="4002238"/>
              <a:ext cx="793750" cy="720725"/>
              <a:chOff x="0" y="135"/>
              <a:chExt cx="500" cy="454"/>
            </a:xfrm>
          </p:grpSpPr>
          <p:sp>
            <p:nvSpPr>
              <p:cNvPr id="1192" name="Line 34">
                <a:extLst>
                  <a:ext uri="{FF2B5EF4-FFF2-40B4-BE49-F238E27FC236}">
                    <a16:creationId xmlns:a16="http://schemas.microsoft.com/office/drawing/2014/main" id="{9EFFF26B-98FF-94FC-6CE2-6DF4AB6E3B8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9" y="286"/>
                <a:ext cx="181" cy="0"/>
              </a:xfrm>
              <a:prstGeom prst="line">
                <a:avLst/>
              </a:prstGeom>
              <a:noFill/>
              <a:ln w="12700">
                <a:solidFill>
                  <a:srgbClr val="00B05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1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193" name="Line 35">
                <a:extLst>
                  <a:ext uri="{FF2B5EF4-FFF2-40B4-BE49-F238E27FC236}">
                    <a16:creationId xmlns:a16="http://schemas.microsoft.com/office/drawing/2014/main" id="{BB15C1E0-4CC1-5C2C-D84F-68BB644F633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1" y="317"/>
                <a:ext cx="0" cy="2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1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194" name="Line 36">
                <a:extLst>
                  <a:ext uri="{FF2B5EF4-FFF2-40B4-BE49-F238E27FC236}">
                    <a16:creationId xmlns:a16="http://schemas.microsoft.com/office/drawing/2014/main" id="{CBD1AAA9-2D6F-F190-A89A-8BF9EB90529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7" y="317"/>
                <a:ext cx="0" cy="2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1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195" name="Line 37">
                <a:extLst>
                  <a:ext uri="{FF2B5EF4-FFF2-40B4-BE49-F238E27FC236}">
                    <a16:creationId xmlns:a16="http://schemas.microsoft.com/office/drawing/2014/main" id="{18F68A6C-7AC5-48BF-0111-04EC84F27AA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2" y="317"/>
                <a:ext cx="0" cy="2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1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196" name="Line 38">
                <a:extLst>
                  <a:ext uri="{FF2B5EF4-FFF2-40B4-BE49-F238E27FC236}">
                    <a16:creationId xmlns:a16="http://schemas.microsoft.com/office/drawing/2014/main" id="{792B041C-13AE-2382-30F5-BF3ECC2A1B8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7" y="317"/>
                <a:ext cx="0" cy="2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1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197" name="Line 39">
                <a:extLst>
                  <a:ext uri="{FF2B5EF4-FFF2-40B4-BE49-F238E27FC236}">
                    <a16:creationId xmlns:a16="http://schemas.microsoft.com/office/drawing/2014/main" id="{535D74D6-3156-76F6-7946-E8B1273FA3C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3" y="317"/>
                <a:ext cx="0" cy="2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1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198" name="Line 40">
                <a:extLst>
                  <a:ext uri="{FF2B5EF4-FFF2-40B4-BE49-F238E27FC236}">
                    <a16:creationId xmlns:a16="http://schemas.microsoft.com/office/drawing/2014/main" id="{21CEEACD-2F62-73CF-195A-C894CC15C33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8" y="317"/>
                <a:ext cx="0" cy="2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1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199" name="Line 41">
                <a:extLst>
                  <a:ext uri="{FF2B5EF4-FFF2-40B4-BE49-F238E27FC236}">
                    <a16:creationId xmlns:a16="http://schemas.microsoft.com/office/drawing/2014/main" id="{6E5820EB-92AD-CF76-ACC8-E0DE7AB1463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3" y="317"/>
                <a:ext cx="0" cy="2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1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200" name="Rectangle 44">
                <a:extLst>
                  <a:ext uri="{FF2B5EF4-FFF2-40B4-BE49-F238E27FC236}">
                    <a16:creationId xmlns:a16="http://schemas.microsoft.com/office/drawing/2014/main" id="{0505C82E-69E5-1DBA-79FE-E7C3AA6E92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135"/>
                <a:ext cx="454" cy="318"/>
              </a:xfrm>
              <a:prstGeom prst="rect">
                <a:avLst/>
              </a:prstGeom>
              <a:solidFill>
                <a:srgbClr val="CCFF66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>
                <a:lvl1pPr marL="469900" indent="-4699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marL="469900" marR="0" lvl="0" indent="-469900" algn="l" defTabSz="914400" rtl="0" eaLnBrk="1" fontAlgn="auto" latinLnBrk="0" hangingPunct="1">
                  <a:lnSpc>
                    <a:spcPct val="12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ED7D31"/>
                  </a:buClr>
                  <a:buSzTx/>
                  <a:buFont typeface="Wingdings" panose="05000000000000000000" pitchFamily="2" charset="2"/>
                  <a:buNone/>
                  <a:tabLst/>
                  <a:defRPr/>
                </a:pPr>
                <a:r>
                  <a:rPr kumimoji="0" lang="en-US" altLang="zh-CN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宋体" panose="02010600030101010101" pitchFamily="2" charset="-122"/>
                    <a:ea typeface="微软雅黑" panose="020B0503020204020204" pitchFamily="34" charset="-122"/>
                    <a:cs typeface="+mn-cs"/>
                  </a:rPr>
                  <a:t> </a:t>
                </a:r>
                <a:endParaRPr kumimoji="0" lang="en-US" altLang="zh-CN" sz="10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954F72"/>
                  </a:solidFill>
                  <a:effectLst/>
                  <a:uLnTx/>
                  <a:uFillTx/>
                  <a:latin typeface="Verdana" panose="020B060403050404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sp>
          <p:nvSpPr>
            <p:cNvPr id="1160" name="Line 47">
              <a:extLst>
                <a:ext uri="{FF2B5EF4-FFF2-40B4-BE49-F238E27FC236}">
                  <a16:creationId xmlns:a16="http://schemas.microsoft.com/office/drawing/2014/main" id="{CD2EDE11-E7E4-5280-51CF-F8CFAED946A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00573" y="3068788"/>
              <a:ext cx="0" cy="9334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grpSp>
          <p:nvGrpSpPr>
            <p:cNvPr id="1161" name="Group 49">
              <a:extLst>
                <a:ext uri="{FF2B5EF4-FFF2-40B4-BE49-F238E27FC236}">
                  <a16:creationId xmlns:a16="http://schemas.microsoft.com/office/drawing/2014/main" id="{36A9847C-3966-4E64-DC33-C139314D5BF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76835" y="3068788"/>
              <a:ext cx="287338" cy="933450"/>
              <a:chOff x="0" y="0"/>
              <a:chExt cx="181" cy="588"/>
            </a:xfrm>
          </p:grpSpPr>
          <p:sp>
            <p:nvSpPr>
              <p:cNvPr id="1190" name="Line 49">
                <a:extLst>
                  <a:ext uri="{FF2B5EF4-FFF2-40B4-BE49-F238E27FC236}">
                    <a16:creationId xmlns:a16="http://schemas.microsoft.com/office/drawing/2014/main" id="{2EC47A0B-1CC3-27F8-3289-F925D5512F1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0" y="0"/>
                <a:ext cx="0" cy="58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triangle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1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191" name="Line 50">
                <a:extLst>
                  <a:ext uri="{FF2B5EF4-FFF2-40B4-BE49-F238E27FC236}">
                    <a16:creationId xmlns:a16="http://schemas.microsoft.com/office/drawing/2014/main" id="{3AC02A53-BD9E-0A61-B9F8-7ED1FC2F05E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1" y="0"/>
                <a:ext cx="0" cy="58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triangle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1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</p:grpSp>
        <p:grpSp>
          <p:nvGrpSpPr>
            <p:cNvPr id="1162" name="Group 52">
              <a:extLst>
                <a:ext uri="{FF2B5EF4-FFF2-40B4-BE49-F238E27FC236}">
                  <a16:creationId xmlns:a16="http://schemas.microsoft.com/office/drawing/2014/main" id="{F732FF44-2EC4-3593-F6D0-04AA99258FC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40436" y="3068788"/>
              <a:ext cx="288925" cy="933450"/>
              <a:chOff x="0" y="0"/>
              <a:chExt cx="182" cy="588"/>
            </a:xfrm>
          </p:grpSpPr>
          <p:sp>
            <p:nvSpPr>
              <p:cNvPr id="1188" name="Line 52">
                <a:extLst>
                  <a:ext uri="{FF2B5EF4-FFF2-40B4-BE49-F238E27FC236}">
                    <a16:creationId xmlns:a16="http://schemas.microsoft.com/office/drawing/2014/main" id="{BE686B9C-9DE3-52DC-DD32-44FF5FA771C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0" y="0"/>
                <a:ext cx="0" cy="58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triangle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1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189" name="Line 53">
                <a:extLst>
                  <a:ext uri="{FF2B5EF4-FFF2-40B4-BE49-F238E27FC236}">
                    <a16:creationId xmlns:a16="http://schemas.microsoft.com/office/drawing/2014/main" id="{C3DC2132-E377-8875-64F6-53184ECFE6C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2" y="0"/>
                <a:ext cx="0" cy="58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triangle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1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</p:grpSp>
        <p:grpSp>
          <p:nvGrpSpPr>
            <p:cNvPr id="1163" name="Group 55">
              <a:extLst>
                <a:ext uri="{FF2B5EF4-FFF2-40B4-BE49-F238E27FC236}">
                  <a16:creationId xmlns:a16="http://schemas.microsoft.com/office/drawing/2014/main" id="{7417E96D-A6C8-ECE0-68DC-EE7E5DA7C3C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304036" y="3068788"/>
              <a:ext cx="288925" cy="933450"/>
              <a:chOff x="0" y="0"/>
              <a:chExt cx="182" cy="588"/>
            </a:xfrm>
          </p:grpSpPr>
          <p:sp>
            <p:nvSpPr>
              <p:cNvPr id="1186" name="Line 55">
                <a:extLst>
                  <a:ext uri="{FF2B5EF4-FFF2-40B4-BE49-F238E27FC236}">
                    <a16:creationId xmlns:a16="http://schemas.microsoft.com/office/drawing/2014/main" id="{5566BFF5-F67F-470D-9E17-66AD6401189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0" y="0"/>
                <a:ext cx="0" cy="58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triangle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1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187" name="Line 56">
                <a:extLst>
                  <a:ext uri="{FF2B5EF4-FFF2-40B4-BE49-F238E27FC236}">
                    <a16:creationId xmlns:a16="http://schemas.microsoft.com/office/drawing/2014/main" id="{09188F16-E49D-4507-83C1-75AEEB7651B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82" y="0"/>
                <a:ext cx="0" cy="58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triangle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1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1164" name="Line 57">
              <a:extLst>
                <a:ext uri="{FF2B5EF4-FFF2-40B4-BE49-F238E27FC236}">
                  <a16:creationId xmlns:a16="http://schemas.microsoft.com/office/drawing/2014/main" id="{2024339B-E0C6-0BD4-9124-CA98BB2E6AE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53098" y="3088653"/>
              <a:ext cx="0" cy="1150937"/>
            </a:xfrm>
            <a:prstGeom prst="line">
              <a:avLst/>
            </a:prstGeom>
            <a:noFill/>
            <a:ln w="9525">
              <a:solidFill>
                <a:srgbClr val="00B050"/>
              </a:solidFill>
              <a:round/>
              <a:headEnd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165" name="Line 58">
              <a:extLst>
                <a:ext uri="{FF2B5EF4-FFF2-40B4-BE49-F238E27FC236}">
                  <a16:creationId xmlns:a16="http://schemas.microsoft.com/office/drawing/2014/main" id="{9A0DE258-5CE3-BFE9-4A07-DBEA4F6302D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16698" y="3088653"/>
              <a:ext cx="0" cy="1150937"/>
            </a:xfrm>
            <a:prstGeom prst="line">
              <a:avLst/>
            </a:prstGeom>
            <a:noFill/>
            <a:ln w="9525">
              <a:solidFill>
                <a:srgbClr val="00B050"/>
              </a:solidFill>
              <a:round/>
              <a:headEnd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166" name="Line 112">
              <a:extLst>
                <a:ext uri="{FF2B5EF4-FFF2-40B4-BE49-F238E27FC236}">
                  <a16:creationId xmlns:a16="http://schemas.microsoft.com/office/drawing/2014/main" id="{E4AA1301-EE93-969D-A0FA-BFBC52A2A47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808860" y="4235617"/>
              <a:ext cx="152401" cy="0"/>
            </a:xfrm>
            <a:prstGeom prst="line">
              <a:avLst/>
            </a:prstGeom>
            <a:noFill/>
            <a:ln w="12700" cap="sq">
              <a:solidFill>
                <a:srgbClr val="00B05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grpSp>
          <p:nvGrpSpPr>
            <p:cNvPr id="1167" name="Group 115">
              <a:extLst>
                <a:ext uri="{FF2B5EF4-FFF2-40B4-BE49-F238E27FC236}">
                  <a16:creationId xmlns:a16="http://schemas.microsoft.com/office/drawing/2014/main" id="{A6489A2A-61A0-C93C-208E-0A6730C136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222949" y="4003825"/>
              <a:ext cx="793750" cy="720725"/>
              <a:chOff x="0" y="135"/>
              <a:chExt cx="500" cy="454"/>
            </a:xfrm>
          </p:grpSpPr>
          <p:sp>
            <p:nvSpPr>
              <p:cNvPr id="1177" name="Line 115">
                <a:extLst>
                  <a:ext uri="{FF2B5EF4-FFF2-40B4-BE49-F238E27FC236}">
                    <a16:creationId xmlns:a16="http://schemas.microsoft.com/office/drawing/2014/main" id="{796C6CE4-6EB1-A0F3-B44E-5F696183693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9" y="286"/>
                <a:ext cx="181" cy="0"/>
              </a:xfrm>
              <a:prstGeom prst="line">
                <a:avLst/>
              </a:prstGeom>
              <a:noFill/>
              <a:ln w="12700">
                <a:solidFill>
                  <a:srgbClr val="00B05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1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178" name="Line 116">
                <a:extLst>
                  <a:ext uri="{FF2B5EF4-FFF2-40B4-BE49-F238E27FC236}">
                    <a16:creationId xmlns:a16="http://schemas.microsoft.com/office/drawing/2014/main" id="{841029BC-81D4-2DA6-1805-AD33709ADB6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1" y="317"/>
                <a:ext cx="0" cy="2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1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179" name="Line 117">
                <a:extLst>
                  <a:ext uri="{FF2B5EF4-FFF2-40B4-BE49-F238E27FC236}">
                    <a16:creationId xmlns:a16="http://schemas.microsoft.com/office/drawing/2014/main" id="{3061823D-4E99-C720-4081-51C263696EB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7" y="317"/>
                <a:ext cx="0" cy="2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1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180" name="Line 118">
                <a:extLst>
                  <a:ext uri="{FF2B5EF4-FFF2-40B4-BE49-F238E27FC236}">
                    <a16:creationId xmlns:a16="http://schemas.microsoft.com/office/drawing/2014/main" id="{DEA82A82-799F-0B11-E9F5-A2EE9DAD20C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2" y="317"/>
                <a:ext cx="0" cy="2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1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181" name="Line 119">
                <a:extLst>
                  <a:ext uri="{FF2B5EF4-FFF2-40B4-BE49-F238E27FC236}">
                    <a16:creationId xmlns:a16="http://schemas.microsoft.com/office/drawing/2014/main" id="{9FE65AE5-6BE9-0340-91EE-A88574741A8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7" y="317"/>
                <a:ext cx="0" cy="2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1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182" name="Line 120">
                <a:extLst>
                  <a:ext uri="{FF2B5EF4-FFF2-40B4-BE49-F238E27FC236}">
                    <a16:creationId xmlns:a16="http://schemas.microsoft.com/office/drawing/2014/main" id="{D673B3E7-5988-79CA-D5D4-A1F81E2B814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3" y="317"/>
                <a:ext cx="0" cy="2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1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183" name="Line 121">
                <a:extLst>
                  <a:ext uri="{FF2B5EF4-FFF2-40B4-BE49-F238E27FC236}">
                    <a16:creationId xmlns:a16="http://schemas.microsoft.com/office/drawing/2014/main" id="{8081F894-F778-EF87-3EFA-3D4F7CE3A9B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8" y="317"/>
                <a:ext cx="0" cy="2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1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184" name="Line 122">
                <a:extLst>
                  <a:ext uri="{FF2B5EF4-FFF2-40B4-BE49-F238E27FC236}">
                    <a16:creationId xmlns:a16="http://schemas.microsoft.com/office/drawing/2014/main" id="{0BF4B3DA-064F-D81F-5F13-690CB444C96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3" y="317"/>
                <a:ext cx="0" cy="2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1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185" name="Rectangle 125">
                <a:extLst>
                  <a:ext uri="{FF2B5EF4-FFF2-40B4-BE49-F238E27FC236}">
                    <a16:creationId xmlns:a16="http://schemas.microsoft.com/office/drawing/2014/main" id="{EFA3160F-490D-04DC-6BB6-A76BA3BC0A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135"/>
                <a:ext cx="454" cy="318"/>
              </a:xfrm>
              <a:prstGeom prst="rect">
                <a:avLst/>
              </a:prstGeom>
              <a:solidFill>
                <a:srgbClr val="CCFF66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>
                <a:lvl1pPr marL="469900" indent="-4699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marL="469900" marR="0" lvl="0" indent="-469900" algn="l" defTabSz="914400" rtl="0" eaLnBrk="1" fontAlgn="auto" latinLnBrk="0" hangingPunct="1">
                  <a:lnSpc>
                    <a:spcPct val="12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ED7D31"/>
                  </a:buClr>
                  <a:buSzTx/>
                  <a:buFont typeface="Wingdings" panose="05000000000000000000" pitchFamily="2" charset="2"/>
                  <a:buNone/>
                  <a:tabLst/>
                  <a:defRPr/>
                </a:pPr>
                <a:r>
                  <a:rPr kumimoji="0" lang="en-US" altLang="zh-CN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宋体" panose="02010600030101010101" pitchFamily="2" charset="-122"/>
                    <a:ea typeface="微软雅黑" panose="020B0503020204020204" pitchFamily="34" charset="-122"/>
                    <a:cs typeface="+mn-cs"/>
                  </a:rPr>
                  <a:t> </a:t>
                </a:r>
                <a:endParaRPr kumimoji="0" lang="en-US" altLang="zh-CN" sz="10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954F72"/>
                  </a:solidFill>
                  <a:effectLst/>
                  <a:uLnTx/>
                  <a:uFillTx/>
                  <a:latin typeface="Verdana" panose="020B060403050404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grpSp>
          <p:nvGrpSpPr>
            <p:cNvPr id="1168" name="Group 130">
              <a:extLst>
                <a:ext uri="{FF2B5EF4-FFF2-40B4-BE49-F238E27FC236}">
                  <a16:creationId xmlns:a16="http://schemas.microsoft.com/office/drawing/2014/main" id="{52836949-7ABE-50D9-AF1E-938C6D52CCC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086549" y="4003825"/>
              <a:ext cx="720725" cy="720725"/>
              <a:chOff x="0" y="135"/>
              <a:chExt cx="454" cy="454"/>
            </a:xfrm>
          </p:grpSpPr>
          <p:sp>
            <p:nvSpPr>
              <p:cNvPr id="1169" name="Line 131">
                <a:extLst>
                  <a:ext uri="{FF2B5EF4-FFF2-40B4-BE49-F238E27FC236}">
                    <a16:creationId xmlns:a16="http://schemas.microsoft.com/office/drawing/2014/main" id="{0AE5F0A6-8A42-0FBF-E166-BC3C84EE743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1" y="317"/>
                <a:ext cx="0" cy="2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1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170" name="Line 132">
                <a:extLst>
                  <a:ext uri="{FF2B5EF4-FFF2-40B4-BE49-F238E27FC236}">
                    <a16:creationId xmlns:a16="http://schemas.microsoft.com/office/drawing/2014/main" id="{224208FA-2D98-1846-E802-5B27EA0B18D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7" y="317"/>
                <a:ext cx="0" cy="2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1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171" name="Line 133">
                <a:extLst>
                  <a:ext uri="{FF2B5EF4-FFF2-40B4-BE49-F238E27FC236}">
                    <a16:creationId xmlns:a16="http://schemas.microsoft.com/office/drawing/2014/main" id="{43C1C8F0-DB3D-543F-AE1A-27AC2A0E57C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2" y="317"/>
                <a:ext cx="0" cy="2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1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172" name="Line 134">
                <a:extLst>
                  <a:ext uri="{FF2B5EF4-FFF2-40B4-BE49-F238E27FC236}">
                    <a16:creationId xmlns:a16="http://schemas.microsoft.com/office/drawing/2014/main" id="{346014C9-C3F9-5B5B-765A-ACD598B8D79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7" y="317"/>
                <a:ext cx="0" cy="2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1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173" name="Line 135">
                <a:extLst>
                  <a:ext uri="{FF2B5EF4-FFF2-40B4-BE49-F238E27FC236}">
                    <a16:creationId xmlns:a16="http://schemas.microsoft.com/office/drawing/2014/main" id="{5C4FE125-578D-6E45-51FA-EC8CEFF29F1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3" y="317"/>
                <a:ext cx="0" cy="2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1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174" name="Line 136">
                <a:extLst>
                  <a:ext uri="{FF2B5EF4-FFF2-40B4-BE49-F238E27FC236}">
                    <a16:creationId xmlns:a16="http://schemas.microsoft.com/office/drawing/2014/main" id="{95C313FC-5477-52AF-1071-31CE654B288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8" y="317"/>
                <a:ext cx="0" cy="2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1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175" name="Line 137">
                <a:extLst>
                  <a:ext uri="{FF2B5EF4-FFF2-40B4-BE49-F238E27FC236}">
                    <a16:creationId xmlns:a16="http://schemas.microsoft.com/office/drawing/2014/main" id="{8E259428-6D39-C65B-3B58-086EF35BBF7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3" y="317"/>
                <a:ext cx="0" cy="2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1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176" name="Rectangle 140">
                <a:extLst>
                  <a:ext uri="{FF2B5EF4-FFF2-40B4-BE49-F238E27FC236}">
                    <a16:creationId xmlns:a16="http://schemas.microsoft.com/office/drawing/2014/main" id="{38E609A7-5224-A514-BBC2-F29E668067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135"/>
                <a:ext cx="454" cy="318"/>
              </a:xfrm>
              <a:prstGeom prst="rect">
                <a:avLst/>
              </a:prstGeom>
              <a:solidFill>
                <a:srgbClr val="CCFF66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>
                <a:lvl1pPr marL="469900" indent="-4699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marL="469900" marR="0" lvl="0" indent="-469900" algn="l" defTabSz="914400" rtl="0" eaLnBrk="1" fontAlgn="auto" latinLnBrk="0" hangingPunct="1">
                  <a:lnSpc>
                    <a:spcPct val="12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ED7D31"/>
                  </a:buClr>
                  <a:buSzTx/>
                  <a:buFont typeface="Wingdings" panose="05000000000000000000" pitchFamily="2" charset="2"/>
                  <a:buNone/>
                  <a:tabLst/>
                  <a:defRPr/>
                </a:pPr>
                <a:r>
                  <a:rPr kumimoji="0" lang="en-US" altLang="zh-CN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宋体" panose="02010600030101010101" pitchFamily="2" charset="-122"/>
                    <a:ea typeface="微软雅黑" panose="020B0503020204020204" pitchFamily="34" charset="-122"/>
                    <a:cs typeface="+mn-cs"/>
                  </a:rPr>
                  <a:t> </a:t>
                </a:r>
                <a:endParaRPr kumimoji="0" lang="en-US" altLang="zh-CN" sz="10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954F72"/>
                  </a:solidFill>
                  <a:effectLst/>
                  <a:uLnTx/>
                  <a:uFillTx/>
                  <a:latin typeface="Verdana" panose="020B060403050404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</p:grpSp>
      <p:grpSp>
        <p:nvGrpSpPr>
          <p:cNvPr id="1216" name="组合 1215">
            <a:extLst>
              <a:ext uri="{FF2B5EF4-FFF2-40B4-BE49-F238E27FC236}">
                <a16:creationId xmlns:a16="http://schemas.microsoft.com/office/drawing/2014/main" id="{39D876A9-FD96-37FB-CAE6-15A6C120053B}"/>
              </a:ext>
            </a:extLst>
          </p:cNvPr>
          <p:cNvGrpSpPr/>
          <p:nvPr/>
        </p:nvGrpSpPr>
        <p:grpSpPr>
          <a:xfrm>
            <a:off x="6333374" y="3852462"/>
            <a:ext cx="2668174" cy="1641116"/>
            <a:chOff x="2159198" y="2384576"/>
            <a:chExt cx="3804398" cy="2339974"/>
          </a:xfrm>
        </p:grpSpPr>
        <p:sp>
          <p:nvSpPr>
            <p:cNvPr id="1217" name="Line 2">
              <a:extLst>
                <a:ext uri="{FF2B5EF4-FFF2-40B4-BE49-F238E27FC236}">
                  <a16:creationId xmlns:a16="http://schemas.microsoft.com/office/drawing/2014/main" id="{188EB452-AC8C-F846-2C3C-A75B7A252F4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11648" y="3068788"/>
              <a:ext cx="0" cy="9334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218" name="Line 4">
              <a:extLst>
                <a:ext uri="{FF2B5EF4-FFF2-40B4-BE49-F238E27FC236}">
                  <a16:creationId xmlns:a16="http://schemas.microsoft.com/office/drawing/2014/main" id="{82FEFA4F-60A7-B891-9E82-CB3B165D2DE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963596" y="2759226"/>
              <a:ext cx="0" cy="1476375"/>
            </a:xfrm>
            <a:prstGeom prst="line">
              <a:avLst/>
            </a:prstGeom>
            <a:noFill/>
            <a:ln w="12700" cap="sq">
              <a:solidFill>
                <a:srgbClr val="00B050"/>
              </a:solidFill>
              <a:miter lim="800000"/>
              <a:headEnd type="none" w="med" len="med"/>
              <a:tailEnd type="none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219" name="Line 5">
              <a:extLst>
                <a:ext uri="{FF2B5EF4-FFF2-40B4-BE49-F238E27FC236}">
                  <a16:creationId xmlns:a16="http://schemas.microsoft.com/office/drawing/2014/main" id="{D5FF83BA-82C0-3917-F019-3DA0F97EA94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87910" y="3068787"/>
              <a:ext cx="0" cy="1173163"/>
            </a:xfrm>
            <a:prstGeom prst="line">
              <a:avLst/>
            </a:prstGeom>
            <a:noFill/>
            <a:ln w="9525">
              <a:solidFill>
                <a:srgbClr val="00B050"/>
              </a:solidFill>
              <a:round/>
              <a:headEnd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grpSp>
          <p:nvGrpSpPr>
            <p:cNvPr id="1220" name="Group 7">
              <a:extLst>
                <a:ext uri="{FF2B5EF4-FFF2-40B4-BE49-F238E27FC236}">
                  <a16:creationId xmlns:a16="http://schemas.microsoft.com/office/drawing/2014/main" id="{E1E49873-3E7D-D5A2-0D34-49369A643BA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159198" y="2384576"/>
              <a:ext cx="3802063" cy="684213"/>
              <a:chOff x="105" y="204"/>
              <a:chExt cx="2395" cy="431"/>
            </a:xfrm>
          </p:grpSpPr>
          <p:sp>
            <p:nvSpPr>
              <p:cNvPr id="1273" name="Line 7">
                <a:extLst>
                  <a:ext uri="{FF2B5EF4-FFF2-40B4-BE49-F238E27FC236}">
                    <a16:creationId xmlns:a16="http://schemas.microsoft.com/office/drawing/2014/main" id="{7EE73133-CDD6-3D2F-64D6-0C78BD061E3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259" y="442"/>
                <a:ext cx="241" cy="0"/>
              </a:xfrm>
              <a:prstGeom prst="line">
                <a:avLst/>
              </a:prstGeom>
              <a:noFill/>
              <a:ln w="12700" cap="sq">
                <a:solidFill>
                  <a:srgbClr val="00B05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1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274" name="Rectangle 10">
                <a:extLst>
                  <a:ext uri="{FF2B5EF4-FFF2-40B4-BE49-F238E27FC236}">
                    <a16:creationId xmlns:a16="http://schemas.microsoft.com/office/drawing/2014/main" id="{888655BC-6DD4-A0DD-07DF-8DDCF6AC16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" y="247"/>
                <a:ext cx="2055" cy="388"/>
              </a:xfrm>
              <a:prstGeom prst="rect">
                <a:avLst/>
              </a:prstGeom>
              <a:solidFill>
                <a:srgbClr val="99FFCC"/>
              </a:solidFill>
              <a:ln w="19050" cmpd="sng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wrap="none" anchor="ctr"/>
              <a:lstStyle/>
              <a:p>
                <a:pPr marL="342900" marR="0" lvl="0" indent="-342900" algn="ctr" defTabSz="9144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0563C1"/>
                  </a:buClr>
                  <a:buSzTx/>
                  <a:buFontTx/>
                  <a:buNone/>
                  <a:tabLst/>
                  <a:defRPr/>
                </a:pPr>
                <a:endParaRPr kumimoji="0" lang="zh-CN" altLang="en-US" sz="1100" b="0" i="0" u="none" strike="noStrike" kern="1200" cap="none" spc="0" normalizeH="0" baseline="-25000" noProof="0">
                  <a:ln>
                    <a:noFill/>
                  </a:ln>
                  <a:solidFill>
                    <a:srgbClr val="ED7D3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Verdana" pitchFamily="34" charset="0"/>
                  <a:ea typeface="宋体" pitchFamily="2" charset="-122"/>
                  <a:cs typeface="+mn-cs"/>
                </a:endParaRPr>
              </a:p>
            </p:txBody>
          </p:sp>
          <p:sp>
            <p:nvSpPr>
              <p:cNvPr id="1275" name="Rectangle 13">
                <a:extLst>
                  <a:ext uri="{FF2B5EF4-FFF2-40B4-BE49-F238E27FC236}">
                    <a16:creationId xmlns:a16="http://schemas.microsoft.com/office/drawing/2014/main" id="{5462AE09-3209-F5FD-E4F1-B619E54FD7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1" y="204"/>
                <a:ext cx="656" cy="21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marL="469900" indent="-4699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marL="469900" marR="0" lvl="0" indent="-469900" algn="l" defTabSz="914400" rtl="0" eaLnBrk="1" fontAlgn="auto" latinLnBrk="0" hangingPunct="1">
                  <a:lnSpc>
                    <a:spcPct val="12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ED7D31"/>
                  </a:buClr>
                  <a:buSzTx/>
                  <a:buFont typeface="Wingdings" panose="05000000000000000000" pitchFamily="2" charset="2"/>
                  <a:buNone/>
                  <a:tabLst/>
                  <a:defRPr/>
                </a:pPr>
                <a:r>
                  <a:rPr kumimoji="0" lang="en-US" altLang="zh-CN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微软雅黑" panose="020B0503020204020204" pitchFamily="34" charset="-122"/>
                    <a:cs typeface="+mn-cs"/>
                  </a:rPr>
                  <a:t> </a:t>
                </a:r>
                <a:r>
                  <a:rPr kumimoji="0" lang="en-US" altLang="zh-CN" sz="9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微软雅黑" panose="020B0503020204020204" pitchFamily="34" charset="-122"/>
                    <a:cs typeface="+mn-cs"/>
                  </a:rPr>
                  <a:t>P</a:t>
                </a:r>
                <a:r>
                  <a:rPr kumimoji="0" lang="en-US" altLang="zh-CN" sz="800" b="1" i="0" u="none" strike="noStrike" kern="1200" cap="none" spc="0" normalizeH="0" baseline="50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微软雅黑" panose="020B0503020204020204" pitchFamily="34" charset="-122"/>
                    <a:cs typeface="+mn-cs"/>
                  </a:rPr>
                  <a:t>*</a:t>
                </a:r>
                <a:r>
                  <a:rPr kumimoji="0" lang="en-US" altLang="zh-CN" sz="800" b="1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微软雅黑" panose="020B0503020204020204" pitchFamily="34" charset="-122"/>
                    <a:cs typeface="+mn-cs"/>
                  </a:rPr>
                  <a:t>      </a:t>
                </a:r>
                <a:r>
                  <a:rPr kumimoji="0" lang="en-US" altLang="zh-CN" sz="9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微软雅黑" panose="020B0503020204020204" pitchFamily="34" charset="-122"/>
                    <a:cs typeface="+mn-cs"/>
                  </a:rPr>
                  <a:t>G</a:t>
                </a:r>
                <a:r>
                  <a:rPr kumimoji="0" lang="en-US" altLang="zh-CN" sz="800" b="1" i="0" u="none" strike="noStrike" kern="1200" cap="none" spc="0" normalizeH="0" baseline="50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微软雅黑" panose="020B0503020204020204" pitchFamily="34" charset="-122"/>
                    <a:cs typeface="+mn-cs"/>
                  </a:rPr>
                  <a:t>*</a:t>
                </a:r>
                <a:r>
                  <a:rPr kumimoji="0" lang="en-US" altLang="zh-CN" sz="800" b="1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微软雅黑" panose="020B0503020204020204" pitchFamily="34" charset="-122"/>
                    <a:cs typeface="+mn-cs"/>
                  </a:rPr>
                  <a:t> </a:t>
                </a:r>
                <a:endParaRPr kumimoji="0" lang="en-US" altLang="zh-CN" sz="1050" b="1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Verdana" panose="020B060403050404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1276" name="Rectangle 14">
                <a:extLst>
                  <a:ext uri="{FF2B5EF4-FFF2-40B4-BE49-F238E27FC236}">
                    <a16:creationId xmlns:a16="http://schemas.microsoft.com/office/drawing/2014/main" id="{05024D99-2B7A-6EDE-B021-4E4BF35A54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0" y="461"/>
                <a:ext cx="1884" cy="1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marL="469900" indent="-4699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marL="469900" marR="0" lvl="0" indent="-469900" algn="l" defTabSz="914400" rtl="0" eaLnBrk="1" fontAlgn="auto" latinLnBrk="0" hangingPunct="1">
                  <a:lnSpc>
                    <a:spcPct val="12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ED7D31"/>
                  </a:buClr>
                  <a:buSzTx/>
                  <a:buFont typeface="Wingdings" panose="05000000000000000000" pitchFamily="2" charset="2"/>
                  <a:buNone/>
                  <a:tabLst/>
                  <a:defRPr/>
                </a:pPr>
                <a:r>
                  <a:rPr kumimoji="0" lang="en-US" altLang="zh-CN" sz="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微软雅黑" panose="020B0503020204020204" pitchFamily="34" charset="-122"/>
                    <a:cs typeface="+mn-cs"/>
                  </a:rPr>
                  <a:t>            </a:t>
                </a:r>
                <a:r>
                  <a:rPr kumimoji="0" lang="en-US" altLang="zh-CN" sz="7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8000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微软雅黑" panose="020B0503020204020204" pitchFamily="34" charset="-122"/>
                    <a:cs typeface="+mn-cs"/>
                  </a:rPr>
                  <a:t>C</a:t>
                </a:r>
                <a:r>
                  <a:rPr kumimoji="0" lang="en-US" altLang="zh-CN" sz="700" b="1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008000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微软雅黑" panose="020B0503020204020204" pitchFamily="34" charset="-122"/>
                    <a:cs typeface="+mn-cs"/>
                  </a:rPr>
                  <a:t>3              </a:t>
                </a:r>
                <a:r>
                  <a:rPr kumimoji="0" lang="en-US" altLang="zh-CN" sz="7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8000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微软雅黑" panose="020B0503020204020204" pitchFamily="34" charset="-122"/>
                    <a:cs typeface="+mn-cs"/>
                  </a:rPr>
                  <a:t>        C</a:t>
                </a:r>
                <a:r>
                  <a:rPr kumimoji="0" lang="en-US" altLang="zh-CN" sz="700" b="1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008000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微软雅黑" panose="020B0503020204020204" pitchFamily="34" charset="-122"/>
                    <a:cs typeface="+mn-cs"/>
                  </a:rPr>
                  <a:t>2                   </a:t>
                </a:r>
                <a:r>
                  <a:rPr kumimoji="0" lang="en-US" altLang="zh-CN" sz="7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8000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微软雅黑" panose="020B0503020204020204" pitchFamily="34" charset="-122"/>
                    <a:cs typeface="+mn-cs"/>
                  </a:rPr>
                  <a:t>    C</a:t>
                </a:r>
                <a:r>
                  <a:rPr kumimoji="0" lang="en-US" altLang="zh-CN" sz="700" b="1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008000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微软雅黑" panose="020B0503020204020204" pitchFamily="34" charset="-122"/>
                    <a:cs typeface="+mn-cs"/>
                  </a:rPr>
                  <a:t>1</a:t>
                </a:r>
              </a:p>
            </p:txBody>
          </p:sp>
          <p:sp>
            <p:nvSpPr>
              <p:cNvPr id="1277" name="Rectangle 15">
                <a:extLst>
                  <a:ext uri="{FF2B5EF4-FFF2-40B4-BE49-F238E27FC236}">
                    <a16:creationId xmlns:a16="http://schemas.microsoft.com/office/drawing/2014/main" id="{46654A02-F42D-3981-CAF2-4E9CB4B4B4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9" y="239"/>
                <a:ext cx="1226" cy="1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marL="469900" indent="-4699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marL="469900" marR="0" lvl="0" indent="-469900" algn="ctr" defTabSz="914400" rtl="0" eaLnBrk="1" fontAlgn="auto" latinLnBrk="0" hangingPunct="1">
                  <a:lnSpc>
                    <a:spcPct val="12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ED7D31"/>
                  </a:buClr>
                  <a:buSzTx/>
                  <a:buFont typeface="Wingdings" panose="05000000000000000000" pitchFamily="2" charset="2"/>
                  <a:buNone/>
                  <a:tabLst/>
                  <a:defRPr/>
                </a:pPr>
                <a:r>
                  <a:rPr kumimoji="0" lang="en-US" altLang="zh-CN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微软雅黑" panose="020B0503020204020204" pitchFamily="34" charset="-122"/>
                    <a:cs typeface="+mn-cs"/>
                  </a:rPr>
                  <a:t> </a:t>
                </a:r>
                <a:r>
                  <a:rPr kumimoji="0" lang="en-US" altLang="zh-CN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CLA  74182</a:t>
                </a:r>
                <a:endParaRPr kumimoji="0" lang="zh-CN" altLang="en-US" sz="1400" b="1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微软雅黑" panose="020B0503020204020204" pitchFamily="34" charset="-122"/>
                  <a:cs typeface="Segoe UI Black" panose="020B0A02040204020203" pitchFamily="34" charset="0"/>
                </a:endParaRPr>
              </a:p>
            </p:txBody>
          </p:sp>
          <p:sp>
            <p:nvSpPr>
              <p:cNvPr id="1278" name="Rectangle 16">
                <a:extLst>
                  <a:ext uri="{FF2B5EF4-FFF2-40B4-BE49-F238E27FC236}">
                    <a16:creationId xmlns:a16="http://schemas.microsoft.com/office/drawing/2014/main" id="{20632927-DA65-8DE6-CEA9-B45BF0D362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5" y="258"/>
                <a:ext cx="249" cy="2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marL="469900" indent="-4699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marL="469900" marR="0" lvl="0" indent="-469900" algn="l" defTabSz="914400" rtl="0" eaLnBrk="1" fontAlgn="auto" latinLnBrk="0" hangingPunct="1">
                  <a:lnSpc>
                    <a:spcPct val="12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ED7D31"/>
                  </a:buClr>
                  <a:buSzTx/>
                  <a:buFont typeface="Wingdings" panose="05000000000000000000" pitchFamily="2" charset="2"/>
                  <a:buNone/>
                  <a:tabLst/>
                  <a:defRPr/>
                </a:pPr>
                <a:endParaRPr kumimoji="0" lang="en-US" altLang="zh-CN" sz="8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8000"/>
                  </a:solidFill>
                  <a:effectLst/>
                  <a:uLnTx/>
                  <a:uFillTx/>
                  <a:latin typeface="Verdana" panose="020B060403050404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grpSp>
          <p:nvGrpSpPr>
            <p:cNvPr id="1221" name="Group 18">
              <a:extLst>
                <a:ext uri="{FF2B5EF4-FFF2-40B4-BE49-F238E27FC236}">
                  <a16:creationId xmlns:a16="http://schemas.microsoft.com/office/drawing/2014/main" id="{D2C42850-1C88-2532-E1BB-710FE0FF4C8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94162" y="4002238"/>
              <a:ext cx="790575" cy="720725"/>
              <a:chOff x="135" y="180"/>
              <a:chExt cx="498" cy="454"/>
            </a:xfrm>
          </p:grpSpPr>
          <p:sp>
            <p:nvSpPr>
              <p:cNvPr id="1264" name="Line 19">
                <a:extLst>
                  <a:ext uri="{FF2B5EF4-FFF2-40B4-BE49-F238E27FC236}">
                    <a16:creationId xmlns:a16="http://schemas.microsoft.com/office/drawing/2014/main" id="{C44DE5BB-CD52-4420-D24A-A65EA3DA4CE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2" y="331"/>
                <a:ext cx="181" cy="0"/>
              </a:xfrm>
              <a:prstGeom prst="line">
                <a:avLst/>
              </a:prstGeom>
              <a:noFill/>
              <a:ln w="12700">
                <a:solidFill>
                  <a:srgbClr val="00B05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1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265" name="Line 20">
                <a:extLst>
                  <a:ext uri="{FF2B5EF4-FFF2-40B4-BE49-F238E27FC236}">
                    <a16:creationId xmlns:a16="http://schemas.microsoft.com/office/drawing/2014/main" id="{BD7DD8CD-D37A-B8B5-6FA0-090A05499C3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6" y="362"/>
                <a:ext cx="0" cy="2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1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266" name="Line 21">
                <a:extLst>
                  <a:ext uri="{FF2B5EF4-FFF2-40B4-BE49-F238E27FC236}">
                    <a16:creationId xmlns:a16="http://schemas.microsoft.com/office/drawing/2014/main" id="{EE1425B5-6E17-777B-4B5F-2D29FB320F5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2" y="362"/>
                <a:ext cx="0" cy="2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1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267" name="Line 22">
                <a:extLst>
                  <a:ext uri="{FF2B5EF4-FFF2-40B4-BE49-F238E27FC236}">
                    <a16:creationId xmlns:a16="http://schemas.microsoft.com/office/drawing/2014/main" id="{88A50044-2B40-3ED9-5692-4E8B8D83524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7" y="362"/>
                <a:ext cx="0" cy="2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1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268" name="Line 23">
                <a:extLst>
                  <a:ext uri="{FF2B5EF4-FFF2-40B4-BE49-F238E27FC236}">
                    <a16:creationId xmlns:a16="http://schemas.microsoft.com/office/drawing/2014/main" id="{C7D0A7CC-F2E4-14DD-1A20-828C39585AF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2" y="362"/>
                <a:ext cx="0" cy="2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1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269" name="Line 24">
                <a:extLst>
                  <a:ext uri="{FF2B5EF4-FFF2-40B4-BE49-F238E27FC236}">
                    <a16:creationId xmlns:a16="http://schemas.microsoft.com/office/drawing/2014/main" id="{5049D95E-C47A-6C75-DA1D-D212D6966A6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8" y="362"/>
                <a:ext cx="0" cy="2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1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270" name="Line 25">
                <a:extLst>
                  <a:ext uri="{FF2B5EF4-FFF2-40B4-BE49-F238E27FC236}">
                    <a16:creationId xmlns:a16="http://schemas.microsoft.com/office/drawing/2014/main" id="{99F5F980-A3F9-0FAA-BCB4-8B8A260B274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3" y="362"/>
                <a:ext cx="0" cy="2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1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271" name="Line 26">
                <a:extLst>
                  <a:ext uri="{FF2B5EF4-FFF2-40B4-BE49-F238E27FC236}">
                    <a16:creationId xmlns:a16="http://schemas.microsoft.com/office/drawing/2014/main" id="{7C117095-954E-CBAA-C6A7-3049DB813EB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98" y="362"/>
                <a:ext cx="0" cy="2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1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272" name="Rectangle 29">
                <a:extLst>
                  <a:ext uri="{FF2B5EF4-FFF2-40B4-BE49-F238E27FC236}">
                    <a16:creationId xmlns:a16="http://schemas.microsoft.com/office/drawing/2014/main" id="{CA3C80AF-9C2F-99B4-CBCC-C99D9329FC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5" y="180"/>
                <a:ext cx="454" cy="318"/>
              </a:xfrm>
              <a:prstGeom prst="rect">
                <a:avLst/>
              </a:prstGeom>
              <a:solidFill>
                <a:srgbClr val="CCFF66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>
                <a:lvl1pPr marL="469900" indent="-4699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marL="469900" marR="0" lvl="0" indent="-469900" algn="l" defTabSz="914400" rtl="0" eaLnBrk="1" fontAlgn="auto" latinLnBrk="0" hangingPunct="1">
                  <a:lnSpc>
                    <a:spcPct val="12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ED7D31"/>
                  </a:buClr>
                  <a:buSzTx/>
                  <a:buFont typeface="Wingdings" panose="05000000000000000000" pitchFamily="2" charset="2"/>
                  <a:buNone/>
                  <a:tabLst/>
                  <a:defRPr/>
                </a:pPr>
                <a:r>
                  <a:rPr kumimoji="0" lang="en-US" altLang="zh-CN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宋体" panose="02010600030101010101" pitchFamily="2" charset="-122"/>
                    <a:ea typeface="微软雅黑" panose="020B0503020204020204" pitchFamily="34" charset="-122"/>
                    <a:cs typeface="+mn-cs"/>
                  </a:rPr>
                  <a:t> </a:t>
                </a:r>
                <a:endParaRPr kumimoji="0" lang="en-US" altLang="zh-CN" sz="10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954F72"/>
                  </a:solidFill>
                  <a:effectLst/>
                  <a:uLnTx/>
                  <a:uFillTx/>
                  <a:latin typeface="Verdana" panose="020B060403050404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grpSp>
          <p:nvGrpSpPr>
            <p:cNvPr id="1222" name="Group 34">
              <a:extLst>
                <a:ext uri="{FF2B5EF4-FFF2-40B4-BE49-F238E27FC236}">
                  <a16:creationId xmlns:a16="http://schemas.microsoft.com/office/drawing/2014/main" id="{40F33952-80FE-3CEE-B0D3-E372B2E4C42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359348" y="4002238"/>
              <a:ext cx="793750" cy="720725"/>
              <a:chOff x="0" y="135"/>
              <a:chExt cx="500" cy="454"/>
            </a:xfrm>
          </p:grpSpPr>
          <p:sp>
            <p:nvSpPr>
              <p:cNvPr id="1255" name="Line 34">
                <a:extLst>
                  <a:ext uri="{FF2B5EF4-FFF2-40B4-BE49-F238E27FC236}">
                    <a16:creationId xmlns:a16="http://schemas.microsoft.com/office/drawing/2014/main" id="{A9EC3A1D-50CB-24E1-CBFD-8CC9B9A63AE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9" y="286"/>
                <a:ext cx="181" cy="0"/>
              </a:xfrm>
              <a:prstGeom prst="line">
                <a:avLst/>
              </a:prstGeom>
              <a:noFill/>
              <a:ln w="12700">
                <a:solidFill>
                  <a:srgbClr val="00B05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1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256" name="Line 35">
                <a:extLst>
                  <a:ext uri="{FF2B5EF4-FFF2-40B4-BE49-F238E27FC236}">
                    <a16:creationId xmlns:a16="http://schemas.microsoft.com/office/drawing/2014/main" id="{A81D6E56-6E02-0A49-3439-7059E045B69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1" y="317"/>
                <a:ext cx="0" cy="2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1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257" name="Line 36">
                <a:extLst>
                  <a:ext uri="{FF2B5EF4-FFF2-40B4-BE49-F238E27FC236}">
                    <a16:creationId xmlns:a16="http://schemas.microsoft.com/office/drawing/2014/main" id="{B3E0231D-4F95-876E-65A8-00398E8CFE6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7" y="317"/>
                <a:ext cx="0" cy="2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1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258" name="Line 37">
                <a:extLst>
                  <a:ext uri="{FF2B5EF4-FFF2-40B4-BE49-F238E27FC236}">
                    <a16:creationId xmlns:a16="http://schemas.microsoft.com/office/drawing/2014/main" id="{B03862CD-B74D-3724-2FC3-3171072172D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2" y="317"/>
                <a:ext cx="0" cy="2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1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259" name="Line 38">
                <a:extLst>
                  <a:ext uri="{FF2B5EF4-FFF2-40B4-BE49-F238E27FC236}">
                    <a16:creationId xmlns:a16="http://schemas.microsoft.com/office/drawing/2014/main" id="{E22F0B78-07AC-E973-71E2-87F2D373E6F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7" y="317"/>
                <a:ext cx="0" cy="2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1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260" name="Line 39">
                <a:extLst>
                  <a:ext uri="{FF2B5EF4-FFF2-40B4-BE49-F238E27FC236}">
                    <a16:creationId xmlns:a16="http://schemas.microsoft.com/office/drawing/2014/main" id="{C23D3189-9EA5-F090-CAD9-169D9B28EF3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3" y="317"/>
                <a:ext cx="0" cy="2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1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261" name="Line 40">
                <a:extLst>
                  <a:ext uri="{FF2B5EF4-FFF2-40B4-BE49-F238E27FC236}">
                    <a16:creationId xmlns:a16="http://schemas.microsoft.com/office/drawing/2014/main" id="{54381952-B6A7-30BB-752B-B1A9AAC6B8D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8" y="317"/>
                <a:ext cx="0" cy="2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1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262" name="Line 41">
                <a:extLst>
                  <a:ext uri="{FF2B5EF4-FFF2-40B4-BE49-F238E27FC236}">
                    <a16:creationId xmlns:a16="http://schemas.microsoft.com/office/drawing/2014/main" id="{46DD6323-CB46-FB9B-0F83-E958E793B58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3" y="317"/>
                <a:ext cx="0" cy="2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1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263" name="Rectangle 44">
                <a:extLst>
                  <a:ext uri="{FF2B5EF4-FFF2-40B4-BE49-F238E27FC236}">
                    <a16:creationId xmlns:a16="http://schemas.microsoft.com/office/drawing/2014/main" id="{6E270854-3714-3C59-26E6-645A861252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135"/>
                <a:ext cx="454" cy="318"/>
              </a:xfrm>
              <a:prstGeom prst="rect">
                <a:avLst/>
              </a:prstGeom>
              <a:solidFill>
                <a:srgbClr val="CCFF66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>
                <a:lvl1pPr marL="469900" indent="-4699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marL="469900" marR="0" lvl="0" indent="-469900" algn="l" defTabSz="914400" rtl="0" eaLnBrk="1" fontAlgn="auto" latinLnBrk="0" hangingPunct="1">
                  <a:lnSpc>
                    <a:spcPct val="12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ED7D31"/>
                  </a:buClr>
                  <a:buSzTx/>
                  <a:buFont typeface="Wingdings" panose="05000000000000000000" pitchFamily="2" charset="2"/>
                  <a:buNone/>
                  <a:tabLst/>
                  <a:defRPr/>
                </a:pPr>
                <a:r>
                  <a:rPr kumimoji="0" lang="en-US" altLang="zh-CN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宋体" panose="02010600030101010101" pitchFamily="2" charset="-122"/>
                    <a:ea typeface="微软雅黑" panose="020B0503020204020204" pitchFamily="34" charset="-122"/>
                    <a:cs typeface="+mn-cs"/>
                  </a:rPr>
                  <a:t> </a:t>
                </a:r>
                <a:endParaRPr kumimoji="0" lang="en-US" altLang="zh-CN" sz="10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954F72"/>
                  </a:solidFill>
                  <a:effectLst/>
                  <a:uLnTx/>
                  <a:uFillTx/>
                  <a:latin typeface="Verdana" panose="020B060403050404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sp>
          <p:nvSpPr>
            <p:cNvPr id="1223" name="Line 47">
              <a:extLst>
                <a:ext uri="{FF2B5EF4-FFF2-40B4-BE49-F238E27FC236}">
                  <a16:creationId xmlns:a16="http://schemas.microsoft.com/office/drawing/2014/main" id="{2D6BA550-0B31-4EAF-E79B-F5F8076895C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00573" y="3068788"/>
              <a:ext cx="0" cy="9334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grpSp>
          <p:nvGrpSpPr>
            <p:cNvPr id="1224" name="Group 49">
              <a:extLst>
                <a:ext uri="{FF2B5EF4-FFF2-40B4-BE49-F238E27FC236}">
                  <a16:creationId xmlns:a16="http://schemas.microsoft.com/office/drawing/2014/main" id="{C0B083EB-CA41-B246-925B-8B907F87154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76835" y="3068788"/>
              <a:ext cx="287338" cy="933450"/>
              <a:chOff x="0" y="0"/>
              <a:chExt cx="181" cy="588"/>
            </a:xfrm>
          </p:grpSpPr>
          <p:sp>
            <p:nvSpPr>
              <p:cNvPr id="1253" name="Line 49">
                <a:extLst>
                  <a:ext uri="{FF2B5EF4-FFF2-40B4-BE49-F238E27FC236}">
                    <a16:creationId xmlns:a16="http://schemas.microsoft.com/office/drawing/2014/main" id="{48C740AC-6D63-CA20-9884-9EE3653ABF3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0" y="0"/>
                <a:ext cx="0" cy="58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triangle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1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254" name="Line 50">
                <a:extLst>
                  <a:ext uri="{FF2B5EF4-FFF2-40B4-BE49-F238E27FC236}">
                    <a16:creationId xmlns:a16="http://schemas.microsoft.com/office/drawing/2014/main" id="{432430EE-C7A5-F02E-E5FB-31A3BB8C450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1" y="0"/>
                <a:ext cx="0" cy="58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triangle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1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</p:grpSp>
        <p:grpSp>
          <p:nvGrpSpPr>
            <p:cNvPr id="1225" name="Group 52">
              <a:extLst>
                <a:ext uri="{FF2B5EF4-FFF2-40B4-BE49-F238E27FC236}">
                  <a16:creationId xmlns:a16="http://schemas.microsoft.com/office/drawing/2014/main" id="{173F3ADB-75E1-3915-16A5-820382AC71F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40436" y="3068788"/>
              <a:ext cx="288925" cy="933450"/>
              <a:chOff x="0" y="0"/>
              <a:chExt cx="182" cy="588"/>
            </a:xfrm>
          </p:grpSpPr>
          <p:sp>
            <p:nvSpPr>
              <p:cNvPr id="1251" name="Line 52">
                <a:extLst>
                  <a:ext uri="{FF2B5EF4-FFF2-40B4-BE49-F238E27FC236}">
                    <a16:creationId xmlns:a16="http://schemas.microsoft.com/office/drawing/2014/main" id="{4C754955-7605-A928-F40E-CD6B16A0FCF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0" y="0"/>
                <a:ext cx="0" cy="58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triangle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1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252" name="Line 53">
                <a:extLst>
                  <a:ext uri="{FF2B5EF4-FFF2-40B4-BE49-F238E27FC236}">
                    <a16:creationId xmlns:a16="http://schemas.microsoft.com/office/drawing/2014/main" id="{93F075D5-37E0-40DD-4763-E6D8B7E3EFB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2" y="0"/>
                <a:ext cx="0" cy="58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triangle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1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</p:grpSp>
        <p:grpSp>
          <p:nvGrpSpPr>
            <p:cNvPr id="1226" name="Group 55">
              <a:extLst>
                <a:ext uri="{FF2B5EF4-FFF2-40B4-BE49-F238E27FC236}">
                  <a16:creationId xmlns:a16="http://schemas.microsoft.com/office/drawing/2014/main" id="{8F960A13-24AB-4D5C-3802-E57A87BCF7C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304036" y="3068788"/>
              <a:ext cx="288925" cy="933450"/>
              <a:chOff x="0" y="0"/>
              <a:chExt cx="182" cy="588"/>
            </a:xfrm>
          </p:grpSpPr>
          <p:sp>
            <p:nvSpPr>
              <p:cNvPr id="1249" name="Line 55">
                <a:extLst>
                  <a:ext uri="{FF2B5EF4-FFF2-40B4-BE49-F238E27FC236}">
                    <a16:creationId xmlns:a16="http://schemas.microsoft.com/office/drawing/2014/main" id="{B0C7DA89-535F-6B39-0674-5318F6DDC5B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0" y="0"/>
                <a:ext cx="0" cy="58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triangle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1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250" name="Line 56">
                <a:extLst>
                  <a:ext uri="{FF2B5EF4-FFF2-40B4-BE49-F238E27FC236}">
                    <a16:creationId xmlns:a16="http://schemas.microsoft.com/office/drawing/2014/main" id="{73297A68-1CB7-6A40-23DC-809E0ED9FEA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82" y="0"/>
                <a:ext cx="0" cy="58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triangle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1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1227" name="Line 57">
              <a:extLst>
                <a:ext uri="{FF2B5EF4-FFF2-40B4-BE49-F238E27FC236}">
                  <a16:creationId xmlns:a16="http://schemas.microsoft.com/office/drawing/2014/main" id="{271C88CF-E046-B362-C255-A23CFE4EDD4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53098" y="3088653"/>
              <a:ext cx="0" cy="1150937"/>
            </a:xfrm>
            <a:prstGeom prst="line">
              <a:avLst/>
            </a:prstGeom>
            <a:noFill/>
            <a:ln w="9525">
              <a:solidFill>
                <a:srgbClr val="00B050"/>
              </a:solidFill>
              <a:round/>
              <a:headEnd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228" name="Line 58">
              <a:extLst>
                <a:ext uri="{FF2B5EF4-FFF2-40B4-BE49-F238E27FC236}">
                  <a16:creationId xmlns:a16="http://schemas.microsoft.com/office/drawing/2014/main" id="{E5A01049-E30A-84D0-1936-EB1D7649D11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16698" y="3088653"/>
              <a:ext cx="0" cy="1150937"/>
            </a:xfrm>
            <a:prstGeom prst="line">
              <a:avLst/>
            </a:prstGeom>
            <a:noFill/>
            <a:ln w="9525">
              <a:solidFill>
                <a:srgbClr val="00B050"/>
              </a:solidFill>
              <a:round/>
              <a:headEnd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229" name="Line 112">
              <a:extLst>
                <a:ext uri="{FF2B5EF4-FFF2-40B4-BE49-F238E27FC236}">
                  <a16:creationId xmlns:a16="http://schemas.microsoft.com/office/drawing/2014/main" id="{45B9BF79-ED88-07C6-C4C9-4109CA9655D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808860" y="4235617"/>
              <a:ext cx="152401" cy="0"/>
            </a:xfrm>
            <a:prstGeom prst="line">
              <a:avLst/>
            </a:prstGeom>
            <a:noFill/>
            <a:ln w="12700" cap="sq">
              <a:solidFill>
                <a:srgbClr val="00B05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grpSp>
          <p:nvGrpSpPr>
            <p:cNvPr id="1230" name="Group 115">
              <a:extLst>
                <a:ext uri="{FF2B5EF4-FFF2-40B4-BE49-F238E27FC236}">
                  <a16:creationId xmlns:a16="http://schemas.microsoft.com/office/drawing/2014/main" id="{3D08A07E-6E3E-E7E7-E796-7FFCCB8B203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222949" y="4003825"/>
              <a:ext cx="793750" cy="720725"/>
              <a:chOff x="0" y="135"/>
              <a:chExt cx="500" cy="454"/>
            </a:xfrm>
          </p:grpSpPr>
          <p:sp>
            <p:nvSpPr>
              <p:cNvPr id="1240" name="Line 115">
                <a:extLst>
                  <a:ext uri="{FF2B5EF4-FFF2-40B4-BE49-F238E27FC236}">
                    <a16:creationId xmlns:a16="http://schemas.microsoft.com/office/drawing/2014/main" id="{9275C721-C40E-94BF-B246-DF6E7626A77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9" y="286"/>
                <a:ext cx="181" cy="0"/>
              </a:xfrm>
              <a:prstGeom prst="line">
                <a:avLst/>
              </a:prstGeom>
              <a:noFill/>
              <a:ln w="12700">
                <a:solidFill>
                  <a:srgbClr val="00B05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1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241" name="Line 116">
                <a:extLst>
                  <a:ext uri="{FF2B5EF4-FFF2-40B4-BE49-F238E27FC236}">
                    <a16:creationId xmlns:a16="http://schemas.microsoft.com/office/drawing/2014/main" id="{32908B64-612F-43FC-4361-BE479E51E49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1" y="317"/>
                <a:ext cx="0" cy="2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1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242" name="Line 117">
                <a:extLst>
                  <a:ext uri="{FF2B5EF4-FFF2-40B4-BE49-F238E27FC236}">
                    <a16:creationId xmlns:a16="http://schemas.microsoft.com/office/drawing/2014/main" id="{16402A09-A032-8DB7-CC75-7CEE08A90BF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7" y="317"/>
                <a:ext cx="0" cy="2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1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243" name="Line 118">
                <a:extLst>
                  <a:ext uri="{FF2B5EF4-FFF2-40B4-BE49-F238E27FC236}">
                    <a16:creationId xmlns:a16="http://schemas.microsoft.com/office/drawing/2014/main" id="{6E08F29B-76A9-B3D7-03DF-CB2A3A53F68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2" y="317"/>
                <a:ext cx="0" cy="2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1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244" name="Line 119">
                <a:extLst>
                  <a:ext uri="{FF2B5EF4-FFF2-40B4-BE49-F238E27FC236}">
                    <a16:creationId xmlns:a16="http://schemas.microsoft.com/office/drawing/2014/main" id="{8E60B9A0-B8F4-7CDD-EB47-5E4EA3E9DB5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7" y="317"/>
                <a:ext cx="0" cy="2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1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245" name="Line 120">
                <a:extLst>
                  <a:ext uri="{FF2B5EF4-FFF2-40B4-BE49-F238E27FC236}">
                    <a16:creationId xmlns:a16="http://schemas.microsoft.com/office/drawing/2014/main" id="{7D9E082F-9775-63BA-1746-7E628F8DDC4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3" y="317"/>
                <a:ext cx="0" cy="2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1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246" name="Line 121">
                <a:extLst>
                  <a:ext uri="{FF2B5EF4-FFF2-40B4-BE49-F238E27FC236}">
                    <a16:creationId xmlns:a16="http://schemas.microsoft.com/office/drawing/2014/main" id="{78B2404C-3BB7-ED0B-A8CA-14972DFB433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8" y="317"/>
                <a:ext cx="0" cy="2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1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247" name="Line 122">
                <a:extLst>
                  <a:ext uri="{FF2B5EF4-FFF2-40B4-BE49-F238E27FC236}">
                    <a16:creationId xmlns:a16="http://schemas.microsoft.com/office/drawing/2014/main" id="{5ECAFB90-5A81-D57C-BB5E-A8EF0217CA1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3" y="317"/>
                <a:ext cx="0" cy="2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1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248" name="Rectangle 125">
                <a:extLst>
                  <a:ext uri="{FF2B5EF4-FFF2-40B4-BE49-F238E27FC236}">
                    <a16:creationId xmlns:a16="http://schemas.microsoft.com/office/drawing/2014/main" id="{F2106F35-208C-BB63-0C64-17A21A6AC4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135"/>
                <a:ext cx="454" cy="318"/>
              </a:xfrm>
              <a:prstGeom prst="rect">
                <a:avLst/>
              </a:prstGeom>
              <a:solidFill>
                <a:srgbClr val="CCFF66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>
                <a:lvl1pPr marL="469900" indent="-4699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marL="469900" marR="0" lvl="0" indent="-469900" algn="l" defTabSz="914400" rtl="0" eaLnBrk="1" fontAlgn="auto" latinLnBrk="0" hangingPunct="1">
                  <a:lnSpc>
                    <a:spcPct val="12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ED7D31"/>
                  </a:buClr>
                  <a:buSzTx/>
                  <a:buFont typeface="Wingdings" panose="05000000000000000000" pitchFamily="2" charset="2"/>
                  <a:buNone/>
                  <a:tabLst/>
                  <a:defRPr/>
                </a:pPr>
                <a:r>
                  <a:rPr kumimoji="0" lang="en-US" altLang="zh-CN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宋体" panose="02010600030101010101" pitchFamily="2" charset="-122"/>
                    <a:ea typeface="微软雅黑" panose="020B0503020204020204" pitchFamily="34" charset="-122"/>
                    <a:cs typeface="+mn-cs"/>
                  </a:rPr>
                  <a:t> </a:t>
                </a:r>
                <a:endParaRPr kumimoji="0" lang="en-US" altLang="zh-CN" sz="10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954F72"/>
                  </a:solidFill>
                  <a:effectLst/>
                  <a:uLnTx/>
                  <a:uFillTx/>
                  <a:latin typeface="Verdana" panose="020B060403050404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grpSp>
          <p:nvGrpSpPr>
            <p:cNvPr id="1231" name="Group 130">
              <a:extLst>
                <a:ext uri="{FF2B5EF4-FFF2-40B4-BE49-F238E27FC236}">
                  <a16:creationId xmlns:a16="http://schemas.microsoft.com/office/drawing/2014/main" id="{F6217C87-6E9B-D049-9893-016041E723C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086549" y="4003825"/>
              <a:ext cx="720725" cy="720725"/>
              <a:chOff x="0" y="135"/>
              <a:chExt cx="454" cy="454"/>
            </a:xfrm>
          </p:grpSpPr>
          <p:sp>
            <p:nvSpPr>
              <p:cNvPr id="1232" name="Line 131">
                <a:extLst>
                  <a:ext uri="{FF2B5EF4-FFF2-40B4-BE49-F238E27FC236}">
                    <a16:creationId xmlns:a16="http://schemas.microsoft.com/office/drawing/2014/main" id="{95941AB1-AB5D-E940-2087-E7B9F7F5765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1" y="317"/>
                <a:ext cx="0" cy="2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1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233" name="Line 132">
                <a:extLst>
                  <a:ext uri="{FF2B5EF4-FFF2-40B4-BE49-F238E27FC236}">
                    <a16:creationId xmlns:a16="http://schemas.microsoft.com/office/drawing/2014/main" id="{DB552D37-15B0-BA1C-6F37-6647F71C668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7" y="317"/>
                <a:ext cx="0" cy="2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1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234" name="Line 133">
                <a:extLst>
                  <a:ext uri="{FF2B5EF4-FFF2-40B4-BE49-F238E27FC236}">
                    <a16:creationId xmlns:a16="http://schemas.microsoft.com/office/drawing/2014/main" id="{56B5D871-5A8E-2E87-45ED-8C1CA378512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2" y="317"/>
                <a:ext cx="0" cy="2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1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235" name="Line 134">
                <a:extLst>
                  <a:ext uri="{FF2B5EF4-FFF2-40B4-BE49-F238E27FC236}">
                    <a16:creationId xmlns:a16="http://schemas.microsoft.com/office/drawing/2014/main" id="{E8DDC2BC-730A-FF4C-E721-82C00479846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7" y="317"/>
                <a:ext cx="0" cy="2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1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236" name="Line 135">
                <a:extLst>
                  <a:ext uri="{FF2B5EF4-FFF2-40B4-BE49-F238E27FC236}">
                    <a16:creationId xmlns:a16="http://schemas.microsoft.com/office/drawing/2014/main" id="{AF102A1D-5681-530D-12D7-5BA738BCB58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3" y="317"/>
                <a:ext cx="0" cy="2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1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237" name="Line 136">
                <a:extLst>
                  <a:ext uri="{FF2B5EF4-FFF2-40B4-BE49-F238E27FC236}">
                    <a16:creationId xmlns:a16="http://schemas.microsoft.com/office/drawing/2014/main" id="{EE9E33C7-0794-A474-0F07-E2628BB386B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8" y="317"/>
                <a:ext cx="0" cy="2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1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238" name="Line 137">
                <a:extLst>
                  <a:ext uri="{FF2B5EF4-FFF2-40B4-BE49-F238E27FC236}">
                    <a16:creationId xmlns:a16="http://schemas.microsoft.com/office/drawing/2014/main" id="{8E59D573-55E7-098F-851A-B654139BADD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3" y="317"/>
                <a:ext cx="0" cy="2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1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239" name="Rectangle 140">
                <a:extLst>
                  <a:ext uri="{FF2B5EF4-FFF2-40B4-BE49-F238E27FC236}">
                    <a16:creationId xmlns:a16="http://schemas.microsoft.com/office/drawing/2014/main" id="{20098F26-708B-296B-F1A2-38397BAF0B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135"/>
                <a:ext cx="454" cy="318"/>
              </a:xfrm>
              <a:prstGeom prst="rect">
                <a:avLst/>
              </a:prstGeom>
              <a:solidFill>
                <a:srgbClr val="CCFF66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>
                <a:lvl1pPr marL="469900" indent="-4699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marL="469900" marR="0" lvl="0" indent="-469900" algn="l" defTabSz="914400" rtl="0" eaLnBrk="1" fontAlgn="auto" latinLnBrk="0" hangingPunct="1">
                  <a:lnSpc>
                    <a:spcPct val="12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ED7D31"/>
                  </a:buClr>
                  <a:buSzTx/>
                  <a:buFont typeface="Wingdings" panose="05000000000000000000" pitchFamily="2" charset="2"/>
                  <a:buNone/>
                  <a:tabLst/>
                  <a:defRPr/>
                </a:pPr>
                <a:r>
                  <a:rPr kumimoji="0" lang="en-US" altLang="zh-CN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宋体" panose="02010600030101010101" pitchFamily="2" charset="-122"/>
                    <a:ea typeface="微软雅黑" panose="020B0503020204020204" pitchFamily="34" charset="-122"/>
                    <a:cs typeface="+mn-cs"/>
                  </a:rPr>
                  <a:t> </a:t>
                </a:r>
                <a:endParaRPr kumimoji="0" lang="en-US" altLang="zh-CN" sz="10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954F72"/>
                  </a:solidFill>
                  <a:effectLst/>
                  <a:uLnTx/>
                  <a:uFillTx/>
                  <a:latin typeface="Verdana" panose="020B060403050404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</p:grpSp>
      <p:grpSp>
        <p:nvGrpSpPr>
          <p:cNvPr id="1279" name="组合 1278">
            <a:extLst>
              <a:ext uri="{FF2B5EF4-FFF2-40B4-BE49-F238E27FC236}">
                <a16:creationId xmlns:a16="http://schemas.microsoft.com/office/drawing/2014/main" id="{034C7647-7B12-9D04-0301-557E120BCEA7}"/>
              </a:ext>
            </a:extLst>
          </p:cNvPr>
          <p:cNvGrpSpPr/>
          <p:nvPr/>
        </p:nvGrpSpPr>
        <p:grpSpPr>
          <a:xfrm>
            <a:off x="8955020" y="3860256"/>
            <a:ext cx="2668174" cy="1633322"/>
            <a:chOff x="2159198" y="2395689"/>
            <a:chExt cx="3804398" cy="2328861"/>
          </a:xfrm>
        </p:grpSpPr>
        <p:sp>
          <p:nvSpPr>
            <p:cNvPr id="1280" name="Line 2">
              <a:extLst>
                <a:ext uri="{FF2B5EF4-FFF2-40B4-BE49-F238E27FC236}">
                  <a16:creationId xmlns:a16="http://schemas.microsoft.com/office/drawing/2014/main" id="{AEF7D09B-6E7B-64B7-AD6A-F73C5EC18D2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11648" y="3068788"/>
              <a:ext cx="0" cy="9334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281" name="Line 4">
              <a:extLst>
                <a:ext uri="{FF2B5EF4-FFF2-40B4-BE49-F238E27FC236}">
                  <a16:creationId xmlns:a16="http://schemas.microsoft.com/office/drawing/2014/main" id="{5B446CB3-6C00-0935-1809-471666E603B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963596" y="2759226"/>
              <a:ext cx="0" cy="1476375"/>
            </a:xfrm>
            <a:prstGeom prst="line">
              <a:avLst/>
            </a:prstGeom>
            <a:noFill/>
            <a:ln w="12700" cap="sq">
              <a:solidFill>
                <a:srgbClr val="00B050"/>
              </a:solidFill>
              <a:miter lim="800000"/>
              <a:headEnd type="none" w="med" len="med"/>
              <a:tailEnd type="none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282" name="Line 5">
              <a:extLst>
                <a:ext uri="{FF2B5EF4-FFF2-40B4-BE49-F238E27FC236}">
                  <a16:creationId xmlns:a16="http://schemas.microsoft.com/office/drawing/2014/main" id="{16D8AE42-8294-6BCB-618B-A05AA4B1909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87910" y="3068787"/>
              <a:ext cx="0" cy="1173163"/>
            </a:xfrm>
            <a:prstGeom prst="line">
              <a:avLst/>
            </a:prstGeom>
            <a:noFill/>
            <a:ln w="9525">
              <a:solidFill>
                <a:srgbClr val="00B050"/>
              </a:solidFill>
              <a:round/>
              <a:headEnd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grpSp>
          <p:nvGrpSpPr>
            <p:cNvPr id="1283" name="Group 7">
              <a:extLst>
                <a:ext uri="{FF2B5EF4-FFF2-40B4-BE49-F238E27FC236}">
                  <a16:creationId xmlns:a16="http://schemas.microsoft.com/office/drawing/2014/main" id="{46DECB5F-1A67-9175-47F2-8472FAA0BA4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159198" y="2395689"/>
              <a:ext cx="3802063" cy="673100"/>
              <a:chOff x="105" y="211"/>
              <a:chExt cx="2395" cy="424"/>
            </a:xfrm>
          </p:grpSpPr>
          <p:sp>
            <p:nvSpPr>
              <p:cNvPr id="1336" name="Line 7">
                <a:extLst>
                  <a:ext uri="{FF2B5EF4-FFF2-40B4-BE49-F238E27FC236}">
                    <a16:creationId xmlns:a16="http://schemas.microsoft.com/office/drawing/2014/main" id="{C6379FA8-7481-5624-B060-B0EA7DE4BF0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259" y="442"/>
                <a:ext cx="241" cy="0"/>
              </a:xfrm>
              <a:prstGeom prst="line">
                <a:avLst/>
              </a:prstGeom>
              <a:noFill/>
              <a:ln w="12700" cap="sq">
                <a:solidFill>
                  <a:srgbClr val="00B05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1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337" name="Rectangle 10">
                <a:extLst>
                  <a:ext uri="{FF2B5EF4-FFF2-40B4-BE49-F238E27FC236}">
                    <a16:creationId xmlns:a16="http://schemas.microsoft.com/office/drawing/2014/main" id="{63EC00E8-933F-AF51-DFD2-F094B5C06B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" y="247"/>
                <a:ext cx="2055" cy="388"/>
              </a:xfrm>
              <a:prstGeom prst="rect">
                <a:avLst/>
              </a:prstGeom>
              <a:solidFill>
                <a:srgbClr val="99FFCC"/>
              </a:solidFill>
              <a:ln w="19050" cmpd="sng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wrap="none" anchor="ctr"/>
              <a:lstStyle/>
              <a:p>
                <a:pPr marL="342900" marR="0" lvl="0" indent="-342900" algn="ctr" defTabSz="9144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0563C1"/>
                  </a:buClr>
                  <a:buSzTx/>
                  <a:buFontTx/>
                  <a:buNone/>
                  <a:tabLst/>
                  <a:defRPr/>
                </a:pPr>
                <a:endParaRPr kumimoji="0" lang="zh-CN" altLang="en-US" sz="1100" b="0" i="0" u="none" strike="noStrike" kern="1200" cap="none" spc="0" normalizeH="0" baseline="-25000" noProof="0">
                  <a:ln>
                    <a:noFill/>
                  </a:ln>
                  <a:solidFill>
                    <a:srgbClr val="ED7D3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Verdana" pitchFamily="34" charset="0"/>
                  <a:ea typeface="宋体" pitchFamily="2" charset="-122"/>
                  <a:cs typeface="+mn-cs"/>
                </a:endParaRPr>
              </a:p>
            </p:txBody>
          </p:sp>
          <p:sp>
            <p:nvSpPr>
              <p:cNvPr id="1338" name="Rectangle 13">
                <a:extLst>
                  <a:ext uri="{FF2B5EF4-FFF2-40B4-BE49-F238E27FC236}">
                    <a16:creationId xmlns:a16="http://schemas.microsoft.com/office/drawing/2014/main" id="{C99053B1-C208-0B55-F6D9-285966A599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5" y="211"/>
                <a:ext cx="656" cy="21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marL="469900" indent="-4699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marL="469900" marR="0" lvl="0" indent="-469900" algn="l" defTabSz="914400" rtl="0" eaLnBrk="1" fontAlgn="auto" latinLnBrk="0" hangingPunct="1">
                  <a:lnSpc>
                    <a:spcPct val="12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ED7D31"/>
                  </a:buClr>
                  <a:buSzTx/>
                  <a:buFont typeface="Wingdings" panose="05000000000000000000" pitchFamily="2" charset="2"/>
                  <a:buNone/>
                  <a:tabLst/>
                  <a:defRPr/>
                </a:pPr>
                <a:r>
                  <a:rPr kumimoji="0" lang="en-US" altLang="zh-CN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微软雅黑" panose="020B0503020204020204" pitchFamily="34" charset="-122"/>
                    <a:cs typeface="+mn-cs"/>
                  </a:rPr>
                  <a:t> </a:t>
                </a:r>
                <a:r>
                  <a:rPr kumimoji="0" lang="en-US" altLang="zh-CN" sz="9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微软雅黑" panose="020B0503020204020204" pitchFamily="34" charset="-122"/>
                    <a:cs typeface="+mn-cs"/>
                  </a:rPr>
                  <a:t>P</a:t>
                </a:r>
                <a:r>
                  <a:rPr kumimoji="0" lang="en-US" altLang="zh-CN" sz="800" b="1" i="0" u="none" strike="noStrike" kern="1200" cap="none" spc="0" normalizeH="0" baseline="50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微软雅黑" panose="020B0503020204020204" pitchFamily="34" charset="-122"/>
                    <a:cs typeface="+mn-cs"/>
                  </a:rPr>
                  <a:t>*     </a:t>
                </a:r>
                <a:r>
                  <a:rPr kumimoji="0" lang="en-US" altLang="zh-CN" sz="800" b="1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微软雅黑" panose="020B0503020204020204" pitchFamily="34" charset="-122"/>
                    <a:cs typeface="+mn-cs"/>
                  </a:rPr>
                  <a:t>  </a:t>
                </a:r>
                <a:r>
                  <a:rPr kumimoji="0" lang="en-US" altLang="zh-CN" sz="9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微软雅黑" panose="020B0503020204020204" pitchFamily="34" charset="-122"/>
                    <a:cs typeface="+mn-cs"/>
                  </a:rPr>
                  <a:t>G</a:t>
                </a:r>
                <a:r>
                  <a:rPr kumimoji="0" lang="en-US" altLang="zh-CN" sz="800" b="1" i="0" u="none" strike="noStrike" kern="1200" cap="none" spc="0" normalizeH="0" baseline="50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微软雅黑" panose="020B0503020204020204" pitchFamily="34" charset="-122"/>
                    <a:cs typeface="+mn-cs"/>
                  </a:rPr>
                  <a:t>*</a:t>
                </a:r>
                <a:r>
                  <a:rPr kumimoji="0" lang="en-US" altLang="zh-CN" sz="800" b="1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微软雅黑" panose="020B0503020204020204" pitchFamily="34" charset="-122"/>
                    <a:cs typeface="+mn-cs"/>
                  </a:rPr>
                  <a:t> </a:t>
                </a:r>
                <a:endParaRPr kumimoji="0" lang="en-US" altLang="zh-CN" sz="1050" b="1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Verdana" panose="020B060403050404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1339" name="Rectangle 14">
                <a:extLst>
                  <a:ext uri="{FF2B5EF4-FFF2-40B4-BE49-F238E27FC236}">
                    <a16:creationId xmlns:a16="http://schemas.microsoft.com/office/drawing/2014/main" id="{7D41016F-D411-1A92-BFC8-88916ADC5C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0" y="461"/>
                <a:ext cx="1884" cy="1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marL="469900" indent="-4699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marL="469900" marR="0" lvl="0" indent="-469900" algn="l" defTabSz="914400" rtl="0" eaLnBrk="1" fontAlgn="auto" latinLnBrk="0" hangingPunct="1">
                  <a:lnSpc>
                    <a:spcPct val="12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ED7D31"/>
                  </a:buClr>
                  <a:buSzTx/>
                  <a:buFont typeface="Wingdings" panose="05000000000000000000" pitchFamily="2" charset="2"/>
                  <a:buNone/>
                  <a:tabLst/>
                  <a:defRPr/>
                </a:pPr>
                <a:r>
                  <a:rPr kumimoji="0" lang="en-US" altLang="zh-CN" sz="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微软雅黑" panose="020B0503020204020204" pitchFamily="34" charset="-122"/>
                    <a:cs typeface="+mn-cs"/>
                  </a:rPr>
                  <a:t>            </a:t>
                </a:r>
                <a:r>
                  <a:rPr kumimoji="0" lang="en-US" altLang="zh-CN" sz="7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8000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微软雅黑" panose="020B0503020204020204" pitchFamily="34" charset="-122"/>
                    <a:cs typeface="+mn-cs"/>
                  </a:rPr>
                  <a:t>C</a:t>
                </a:r>
                <a:r>
                  <a:rPr kumimoji="0" lang="en-US" altLang="zh-CN" sz="700" b="1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008000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微软雅黑" panose="020B0503020204020204" pitchFamily="34" charset="-122"/>
                    <a:cs typeface="+mn-cs"/>
                  </a:rPr>
                  <a:t>3              </a:t>
                </a:r>
                <a:r>
                  <a:rPr kumimoji="0" lang="en-US" altLang="zh-CN" sz="7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8000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微软雅黑" panose="020B0503020204020204" pitchFamily="34" charset="-122"/>
                    <a:cs typeface="+mn-cs"/>
                  </a:rPr>
                  <a:t>        C</a:t>
                </a:r>
                <a:r>
                  <a:rPr kumimoji="0" lang="en-US" altLang="zh-CN" sz="700" b="1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008000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微软雅黑" panose="020B0503020204020204" pitchFamily="34" charset="-122"/>
                    <a:cs typeface="+mn-cs"/>
                  </a:rPr>
                  <a:t>2                   </a:t>
                </a:r>
                <a:r>
                  <a:rPr kumimoji="0" lang="en-US" altLang="zh-CN" sz="7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8000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微软雅黑" panose="020B0503020204020204" pitchFamily="34" charset="-122"/>
                    <a:cs typeface="+mn-cs"/>
                  </a:rPr>
                  <a:t>    C</a:t>
                </a:r>
                <a:r>
                  <a:rPr kumimoji="0" lang="en-US" altLang="zh-CN" sz="700" b="1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008000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微软雅黑" panose="020B0503020204020204" pitchFamily="34" charset="-122"/>
                    <a:cs typeface="+mn-cs"/>
                  </a:rPr>
                  <a:t>1</a:t>
                </a:r>
              </a:p>
            </p:txBody>
          </p:sp>
          <p:sp>
            <p:nvSpPr>
              <p:cNvPr id="1340" name="Rectangle 15">
                <a:extLst>
                  <a:ext uri="{FF2B5EF4-FFF2-40B4-BE49-F238E27FC236}">
                    <a16:creationId xmlns:a16="http://schemas.microsoft.com/office/drawing/2014/main" id="{6E5FD5FA-2751-FC0C-8479-7739BB8017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9" y="239"/>
                <a:ext cx="1226" cy="1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marL="469900" indent="-4699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marL="469900" marR="0" lvl="0" indent="-469900" algn="ctr" defTabSz="914400" rtl="0" eaLnBrk="1" fontAlgn="auto" latinLnBrk="0" hangingPunct="1">
                  <a:lnSpc>
                    <a:spcPct val="12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ED7D31"/>
                  </a:buClr>
                  <a:buSzTx/>
                  <a:buFont typeface="Wingdings" panose="05000000000000000000" pitchFamily="2" charset="2"/>
                  <a:buNone/>
                  <a:tabLst/>
                  <a:defRPr/>
                </a:pPr>
                <a:r>
                  <a:rPr kumimoji="0" lang="en-US" altLang="zh-CN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微软雅黑" panose="020B0503020204020204" pitchFamily="34" charset="-122"/>
                    <a:cs typeface="+mn-cs"/>
                  </a:rPr>
                  <a:t> </a:t>
                </a:r>
                <a:r>
                  <a:rPr kumimoji="0" lang="en-US" altLang="zh-CN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CLA  74182</a:t>
                </a:r>
                <a:endParaRPr kumimoji="0" lang="zh-CN" altLang="en-US" sz="1400" b="1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微软雅黑" panose="020B0503020204020204" pitchFamily="34" charset="-122"/>
                  <a:cs typeface="Segoe UI Black" panose="020B0A02040204020203" pitchFamily="34" charset="0"/>
                </a:endParaRPr>
              </a:p>
            </p:txBody>
          </p:sp>
          <p:sp>
            <p:nvSpPr>
              <p:cNvPr id="1341" name="Rectangle 16">
                <a:extLst>
                  <a:ext uri="{FF2B5EF4-FFF2-40B4-BE49-F238E27FC236}">
                    <a16:creationId xmlns:a16="http://schemas.microsoft.com/office/drawing/2014/main" id="{4B583836-4FB6-D61D-E29B-F4A600E60A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5" y="258"/>
                <a:ext cx="249" cy="2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marL="469900" indent="-4699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marL="469900" marR="0" lvl="0" indent="-469900" algn="l" defTabSz="914400" rtl="0" eaLnBrk="1" fontAlgn="auto" latinLnBrk="0" hangingPunct="1">
                  <a:lnSpc>
                    <a:spcPct val="12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ED7D31"/>
                  </a:buClr>
                  <a:buSzTx/>
                  <a:buFont typeface="Wingdings" panose="05000000000000000000" pitchFamily="2" charset="2"/>
                  <a:buNone/>
                  <a:tabLst/>
                  <a:defRPr/>
                </a:pPr>
                <a:endParaRPr kumimoji="0" lang="en-US" altLang="zh-CN" sz="8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8000"/>
                  </a:solidFill>
                  <a:effectLst/>
                  <a:uLnTx/>
                  <a:uFillTx/>
                  <a:latin typeface="Verdana" panose="020B060403050404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grpSp>
          <p:nvGrpSpPr>
            <p:cNvPr id="1284" name="Group 18">
              <a:extLst>
                <a:ext uri="{FF2B5EF4-FFF2-40B4-BE49-F238E27FC236}">
                  <a16:creationId xmlns:a16="http://schemas.microsoft.com/office/drawing/2014/main" id="{62C7642E-E0DE-1BEC-6CDD-B4BAF2CAA1B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94162" y="4002238"/>
              <a:ext cx="790575" cy="720725"/>
              <a:chOff x="135" y="180"/>
              <a:chExt cx="498" cy="454"/>
            </a:xfrm>
          </p:grpSpPr>
          <p:sp>
            <p:nvSpPr>
              <p:cNvPr id="1327" name="Line 19">
                <a:extLst>
                  <a:ext uri="{FF2B5EF4-FFF2-40B4-BE49-F238E27FC236}">
                    <a16:creationId xmlns:a16="http://schemas.microsoft.com/office/drawing/2014/main" id="{8D515D13-BB6B-FBEC-D781-3DB1E6C3958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2" y="331"/>
                <a:ext cx="181" cy="0"/>
              </a:xfrm>
              <a:prstGeom prst="line">
                <a:avLst/>
              </a:prstGeom>
              <a:noFill/>
              <a:ln w="12700">
                <a:solidFill>
                  <a:srgbClr val="00B05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1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328" name="Line 20">
                <a:extLst>
                  <a:ext uri="{FF2B5EF4-FFF2-40B4-BE49-F238E27FC236}">
                    <a16:creationId xmlns:a16="http://schemas.microsoft.com/office/drawing/2014/main" id="{416D9515-C64E-1C49-FAD6-4A69CF1B5D1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6" y="362"/>
                <a:ext cx="0" cy="2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1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329" name="Line 21">
                <a:extLst>
                  <a:ext uri="{FF2B5EF4-FFF2-40B4-BE49-F238E27FC236}">
                    <a16:creationId xmlns:a16="http://schemas.microsoft.com/office/drawing/2014/main" id="{7A6A7A49-63FD-1A1D-648F-8B897C16B34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2" y="362"/>
                <a:ext cx="0" cy="2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1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330" name="Line 22">
                <a:extLst>
                  <a:ext uri="{FF2B5EF4-FFF2-40B4-BE49-F238E27FC236}">
                    <a16:creationId xmlns:a16="http://schemas.microsoft.com/office/drawing/2014/main" id="{4435F8F6-FCD8-4348-0B26-D4EEE7A31ED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7" y="362"/>
                <a:ext cx="0" cy="2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1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331" name="Line 23">
                <a:extLst>
                  <a:ext uri="{FF2B5EF4-FFF2-40B4-BE49-F238E27FC236}">
                    <a16:creationId xmlns:a16="http://schemas.microsoft.com/office/drawing/2014/main" id="{AEB3AC0E-6CD1-CE11-BD4D-B566F775297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2" y="362"/>
                <a:ext cx="0" cy="2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1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332" name="Line 24">
                <a:extLst>
                  <a:ext uri="{FF2B5EF4-FFF2-40B4-BE49-F238E27FC236}">
                    <a16:creationId xmlns:a16="http://schemas.microsoft.com/office/drawing/2014/main" id="{E6E47512-61DA-831A-E5B8-E527DAAD44F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8" y="362"/>
                <a:ext cx="0" cy="2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1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333" name="Line 25">
                <a:extLst>
                  <a:ext uri="{FF2B5EF4-FFF2-40B4-BE49-F238E27FC236}">
                    <a16:creationId xmlns:a16="http://schemas.microsoft.com/office/drawing/2014/main" id="{B02E2E62-1E38-62BC-1B74-C947F8143EB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3" y="362"/>
                <a:ext cx="0" cy="2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1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334" name="Line 26">
                <a:extLst>
                  <a:ext uri="{FF2B5EF4-FFF2-40B4-BE49-F238E27FC236}">
                    <a16:creationId xmlns:a16="http://schemas.microsoft.com/office/drawing/2014/main" id="{F2678EB5-CE3B-2D31-FEBF-197B2354A5F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98" y="362"/>
                <a:ext cx="0" cy="2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1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335" name="Rectangle 29">
                <a:extLst>
                  <a:ext uri="{FF2B5EF4-FFF2-40B4-BE49-F238E27FC236}">
                    <a16:creationId xmlns:a16="http://schemas.microsoft.com/office/drawing/2014/main" id="{64E78EEC-B5F0-4AB0-CD70-BC0B94D190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5" y="180"/>
                <a:ext cx="454" cy="318"/>
              </a:xfrm>
              <a:prstGeom prst="rect">
                <a:avLst/>
              </a:prstGeom>
              <a:solidFill>
                <a:srgbClr val="CCFF66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>
                <a:lvl1pPr marL="469900" indent="-4699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marL="469900" marR="0" lvl="0" indent="-469900" algn="l" defTabSz="914400" rtl="0" eaLnBrk="1" fontAlgn="auto" latinLnBrk="0" hangingPunct="1">
                  <a:lnSpc>
                    <a:spcPct val="12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ED7D31"/>
                  </a:buClr>
                  <a:buSzTx/>
                  <a:buFont typeface="Wingdings" panose="05000000000000000000" pitchFamily="2" charset="2"/>
                  <a:buNone/>
                  <a:tabLst/>
                  <a:defRPr/>
                </a:pPr>
                <a:r>
                  <a:rPr kumimoji="0" lang="en-US" altLang="zh-CN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宋体" panose="02010600030101010101" pitchFamily="2" charset="-122"/>
                    <a:ea typeface="微软雅黑" panose="020B0503020204020204" pitchFamily="34" charset="-122"/>
                    <a:cs typeface="+mn-cs"/>
                  </a:rPr>
                  <a:t> </a:t>
                </a:r>
                <a:endParaRPr kumimoji="0" lang="en-US" altLang="zh-CN" sz="10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954F72"/>
                  </a:solidFill>
                  <a:effectLst/>
                  <a:uLnTx/>
                  <a:uFillTx/>
                  <a:latin typeface="Verdana" panose="020B060403050404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grpSp>
          <p:nvGrpSpPr>
            <p:cNvPr id="1285" name="Group 34">
              <a:extLst>
                <a:ext uri="{FF2B5EF4-FFF2-40B4-BE49-F238E27FC236}">
                  <a16:creationId xmlns:a16="http://schemas.microsoft.com/office/drawing/2014/main" id="{372E997E-41D2-FED1-DA4D-2495968A477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359348" y="4002238"/>
              <a:ext cx="793750" cy="720725"/>
              <a:chOff x="0" y="135"/>
              <a:chExt cx="500" cy="454"/>
            </a:xfrm>
          </p:grpSpPr>
          <p:sp>
            <p:nvSpPr>
              <p:cNvPr id="1318" name="Line 34">
                <a:extLst>
                  <a:ext uri="{FF2B5EF4-FFF2-40B4-BE49-F238E27FC236}">
                    <a16:creationId xmlns:a16="http://schemas.microsoft.com/office/drawing/2014/main" id="{E50955BF-02C0-9B5D-0B9A-48DA7687F7D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9" y="286"/>
                <a:ext cx="181" cy="0"/>
              </a:xfrm>
              <a:prstGeom prst="line">
                <a:avLst/>
              </a:prstGeom>
              <a:noFill/>
              <a:ln w="12700">
                <a:solidFill>
                  <a:srgbClr val="00B05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1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319" name="Line 35">
                <a:extLst>
                  <a:ext uri="{FF2B5EF4-FFF2-40B4-BE49-F238E27FC236}">
                    <a16:creationId xmlns:a16="http://schemas.microsoft.com/office/drawing/2014/main" id="{F0DA9CF3-9758-5933-26D9-AC83E7AB53A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1" y="317"/>
                <a:ext cx="0" cy="2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1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320" name="Line 36">
                <a:extLst>
                  <a:ext uri="{FF2B5EF4-FFF2-40B4-BE49-F238E27FC236}">
                    <a16:creationId xmlns:a16="http://schemas.microsoft.com/office/drawing/2014/main" id="{9E66A38D-D7A1-7E67-8922-299F212A0DB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7" y="317"/>
                <a:ext cx="0" cy="2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1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321" name="Line 37">
                <a:extLst>
                  <a:ext uri="{FF2B5EF4-FFF2-40B4-BE49-F238E27FC236}">
                    <a16:creationId xmlns:a16="http://schemas.microsoft.com/office/drawing/2014/main" id="{B760803D-4AE7-A490-C985-C3016BE2924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2" y="317"/>
                <a:ext cx="0" cy="2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1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322" name="Line 38">
                <a:extLst>
                  <a:ext uri="{FF2B5EF4-FFF2-40B4-BE49-F238E27FC236}">
                    <a16:creationId xmlns:a16="http://schemas.microsoft.com/office/drawing/2014/main" id="{E4DB782F-BD9C-47C0-1561-AD703CF8495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7" y="317"/>
                <a:ext cx="0" cy="2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1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323" name="Line 39">
                <a:extLst>
                  <a:ext uri="{FF2B5EF4-FFF2-40B4-BE49-F238E27FC236}">
                    <a16:creationId xmlns:a16="http://schemas.microsoft.com/office/drawing/2014/main" id="{3D87EA70-BD5C-753E-FA9E-857E083A49D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3" y="317"/>
                <a:ext cx="0" cy="2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1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324" name="Line 40">
                <a:extLst>
                  <a:ext uri="{FF2B5EF4-FFF2-40B4-BE49-F238E27FC236}">
                    <a16:creationId xmlns:a16="http://schemas.microsoft.com/office/drawing/2014/main" id="{55F805EB-BFB5-61F0-FA11-AA893AF718A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8" y="317"/>
                <a:ext cx="0" cy="2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1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325" name="Line 41">
                <a:extLst>
                  <a:ext uri="{FF2B5EF4-FFF2-40B4-BE49-F238E27FC236}">
                    <a16:creationId xmlns:a16="http://schemas.microsoft.com/office/drawing/2014/main" id="{A6D4BDDC-8B75-DA14-6F7F-A0AE4D0DD2D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3" y="317"/>
                <a:ext cx="0" cy="2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1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326" name="Rectangle 44">
                <a:extLst>
                  <a:ext uri="{FF2B5EF4-FFF2-40B4-BE49-F238E27FC236}">
                    <a16:creationId xmlns:a16="http://schemas.microsoft.com/office/drawing/2014/main" id="{89CE4311-1DD3-B095-6396-5227E8F240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135"/>
                <a:ext cx="454" cy="318"/>
              </a:xfrm>
              <a:prstGeom prst="rect">
                <a:avLst/>
              </a:prstGeom>
              <a:solidFill>
                <a:srgbClr val="CCFF66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>
                <a:lvl1pPr marL="469900" indent="-4699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marL="469900" marR="0" lvl="0" indent="-469900" algn="l" defTabSz="914400" rtl="0" eaLnBrk="1" fontAlgn="auto" latinLnBrk="0" hangingPunct="1">
                  <a:lnSpc>
                    <a:spcPct val="12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ED7D31"/>
                  </a:buClr>
                  <a:buSzTx/>
                  <a:buFont typeface="Wingdings" panose="05000000000000000000" pitchFamily="2" charset="2"/>
                  <a:buNone/>
                  <a:tabLst/>
                  <a:defRPr/>
                </a:pPr>
                <a:r>
                  <a:rPr kumimoji="0" lang="en-US" altLang="zh-CN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宋体" panose="02010600030101010101" pitchFamily="2" charset="-122"/>
                    <a:ea typeface="微软雅黑" panose="020B0503020204020204" pitchFamily="34" charset="-122"/>
                    <a:cs typeface="+mn-cs"/>
                  </a:rPr>
                  <a:t> </a:t>
                </a:r>
                <a:endParaRPr kumimoji="0" lang="en-US" altLang="zh-CN" sz="10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954F72"/>
                  </a:solidFill>
                  <a:effectLst/>
                  <a:uLnTx/>
                  <a:uFillTx/>
                  <a:latin typeface="Verdana" panose="020B060403050404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sp>
          <p:nvSpPr>
            <p:cNvPr id="1286" name="Line 47">
              <a:extLst>
                <a:ext uri="{FF2B5EF4-FFF2-40B4-BE49-F238E27FC236}">
                  <a16:creationId xmlns:a16="http://schemas.microsoft.com/office/drawing/2014/main" id="{3C4B95FA-3415-450D-8189-5925F231A1F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00573" y="3068788"/>
              <a:ext cx="0" cy="9334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grpSp>
          <p:nvGrpSpPr>
            <p:cNvPr id="1287" name="Group 49">
              <a:extLst>
                <a:ext uri="{FF2B5EF4-FFF2-40B4-BE49-F238E27FC236}">
                  <a16:creationId xmlns:a16="http://schemas.microsoft.com/office/drawing/2014/main" id="{9F9A457A-6295-786D-1E5A-4043B22C0FE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76835" y="3068788"/>
              <a:ext cx="287338" cy="933450"/>
              <a:chOff x="0" y="0"/>
              <a:chExt cx="181" cy="588"/>
            </a:xfrm>
          </p:grpSpPr>
          <p:sp>
            <p:nvSpPr>
              <p:cNvPr id="1316" name="Line 49">
                <a:extLst>
                  <a:ext uri="{FF2B5EF4-FFF2-40B4-BE49-F238E27FC236}">
                    <a16:creationId xmlns:a16="http://schemas.microsoft.com/office/drawing/2014/main" id="{56AECAE7-B23F-2A3A-9840-35780A80D82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0" y="0"/>
                <a:ext cx="0" cy="58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triangle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1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317" name="Line 50">
                <a:extLst>
                  <a:ext uri="{FF2B5EF4-FFF2-40B4-BE49-F238E27FC236}">
                    <a16:creationId xmlns:a16="http://schemas.microsoft.com/office/drawing/2014/main" id="{6A93369C-4999-2C55-8B05-21A4A4AA04B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1" y="0"/>
                <a:ext cx="0" cy="58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triangle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1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</p:grpSp>
        <p:grpSp>
          <p:nvGrpSpPr>
            <p:cNvPr id="1288" name="Group 52">
              <a:extLst>
                <a:ext uri="{FF2B5EF4-FFF2-40B4-BE49-F238E27FC236}">
                  <a16:creationId xmlns:a16="http://schemas.microsoft.com/office/drawing/2014/main" id="{94EB5F89-2FE0-249B-2934-B02854E7C00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40436" y="3068788"/>
              <a:ext cx="288925" cy="933450"/>
              <a:chOff x="0" y="0"/>
              <a:chExt cx="182" cy="588"/>
            </a:xfrm>
          </p:grpSpPr>
          <p:sp>
            <p:nvSpPr>
              <p:cNvPr id="1314" name="Line 52">
                <a:extLst>
                  <a:ext uri="{FF2B5EF4-FFF2-40B4-BE49-F238E27FC236}">
                    <a16:creationId xmlns:a16="http://schemas.microsoft.com/office/drawing/2014/main" id="{D6793E1E-4B2B-E9AA-4750-3A12D7716DA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0" y="0"/>
                <a:ext cx="0" cy="58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triangle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1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315" name="Line 53">
                <a:extLst>
                  <a:ext uri="{FF2B5EF4-FFF2-40B4-BE49-F238E27FC236}">
                    <a16:creationId xmlns:a16="http://schemas.microsoft.com/office/drawing/2014/main" id="{893684DE-EB14-EBAB-C1AD-F04DE1AA1D8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2" y="0"/>
                <a:ext cx="0" cy="58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triangle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1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</p:grpSp>
        <p:grpSp>
          <p:nvGrpSpPr>
            <p:cNvPr id="1289" name="Group 55">
              <a:extLst>
                <a:ext uri="{FF2B5EF4-FFF2-40B4-BE49-F238E27FC236}">
                  <a16:creationId xmlns:a16="http://schemas.microsoft.com/office/drawing/2014/main" id="{D6F4718B-C109-02EA-C279-21C32D42C91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304036" y="3068788"/>
              <a:ext cx="288925" cy="933450"/>
              <a:chOff x="0" y="0"/>
              <a:chExt cx="182" cy="588"/>
            </a:xfrm>
          </p:grpSpPr>
          <p:sp>
            <p:nvSpPr>
              <p:cNvPr id="1312" name="Line 55">
                <a:extLst>
                  <a:ext uri="{FF2B5EF4-FFF2-40B4-BE49-F238E27FC236}">
                    <a16:creationId xmlns:a16="http://schemas.microsoft.com/office/drawing/2014/main" id="{39DE30F4-56B6-7967-2A74-E0CE5146ECC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0" y="0"/>
                <a:ext cx="0" cy="58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triangle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1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313" name="Line 56">
                <a:extLst>
                  <a:ext uri="{FF2B5EF4-FFF2-40B4-BE49-F238E27FC236}">
                    <a16:creationId xmlns:a16="http://schemas.microsoft.com/office/drawing/2014/main" id="{19C93B5C-F73D-0E14-20A8-A652F78AD2B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82" y="0"/>
                <a:ext cx="0" cy="58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triangle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1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1290" name="Line 57">
              <a:extLst>
                <a:ext uri="{FF2B5EF4-FFF2-40B4-BE49-F238E27FC236}">
                  <a16:creationId xmlns:a16="http://schemas.microsoft.com/office/drawing/2014/main" id="{78EB18C8-F3FC-50FD-6A16-1C793B73C12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53098" y="3088653"/>
              <a:ext cx="0" cy="1150937"/>
            </a:xfrm>
            <a:prstGeom prst="line">
              <a:avLst/>
            </a:prstGeom>
            <a:noFill/>
            <a:ln w="9525">
              <a:solidFill>
                <a:srgbClr val="00B050"/>
              </a:solidFill>
              <a:round/>
              <a:headEnd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291" name="Line 58">
              <a:extLst>
                <a:ext uri="{FF2B5EF4-FFF2-40B4-BE49-F238E27FC236}">
                  <a16:creationId xmlns:a16="http://schemas.microsoft.com/office/drawing/2014/main" id="{7E210504-8DC9-31C5-D7A7-53DAA05E281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16698" y="3088653"/>
              <a:ext cx="0" cy="1150937"/>
            </a:xfrm>
            <a:prstGeom prst="line">
              <a:avLst/>
            </a:prstGeom>
            <a:noFill/>
            <a:ln w="9525">
              <a:solidFill>
                <a:srgbClr val="00B050"/>
              </a:solidFill>
              <a:round/>
              <a:headEnd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292" name="Line 112">
              <a:extLst>
                <a:ext uri="{FF2B5EF4-FFF2-40B4-BE49-F238E27FC236}">
                  <a16:creationId xmlns:a16="http://schemas.microsoft.com/office/drawing/2014/main" id="{308F89BD-4E86-201B-1D29-600AEE93A9C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808860" y="4235617"/>
              <a:ext cx="152401" cy="0"/>
            </a:xfrm>
            <a:prstGeom prst="line">
              <a:avLst/>
            </a:prstGeom>
            <a:noFill/>
            <a:ln w="12700">
              <a:solidFill>
                <a:srgbClr val="00B05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grpSp>
          <p:nvGrpSpPr>
            <p:cNvPr id="1293" name="Group 115">
              <a:extLst>
                <a:ext uri="{FF2B5EF4-FFF2-40B4-BE49-F238E27FC236}">
                  <a16:creationId xmlns:a16="http://schemas.microsoft.com/office/drawing/2014/main" id="{D541EC91-302D-4359-4113-BAFC99B35CB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222949" y="4003825"/>
              <a:ext cx="793750" cy="720725"/>
              <a:chOff x="0" y="135"/>
              <a:chExt cx="500" cy="454"/>
            </a:xfrm>
          </p:grpSpPr>
          <p:sp>
            <p:nvSpPr>
              <p:cNvPr id="1303" name="Line 115">
                <a:extLst>
                  <a:ext uri="{FF2B5EF4-FFF2-40B4-BE49-F238E27FC236}">
                    <a16:creationId xmlns:a16="http://schemas.microsoft.com/office/drawing/2014/main" id="{C2FE349B-7F02-1061-D42E-A130D6CC487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9" y="286"/>
                <a:ext cx="181" cy="0"/>
              </a:xfrm>
              <a:prstGeom prst="line">
                <a:avLst/>
              </a:prstGeom>
              <a:noFill/>
              <a:ln w="12700">
                <a:solidFill>
                  <a:srgbClr val="00B05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1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304" name="Line 116">
                <a:extLst>
                  <a:ext uri="{FF2B5EF4-FFF2-40B4-BE49-F238E27FC236}">
                    <a16:creationId xmlns:a16="http://schemas.microsoft.com/office/drawing/2014/main" id="{5566579E-7986-D906-9514-CDFFECD40A2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1" y="317"/>
                <a:ext cx="0" cy="2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1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305" name="Line 117">
                <a:extLst>
                  <a:ext uri="{FF2B5EF4-FFF2-40B4-BE49-F238E27FC236}">
                    <a16:creationId xmlns:a16="http://schemas.microsoft.com/office/drawing/2014/main" id="{38EA0932-A991-51CC-1605-D2D333C44E5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7" y="317"/>
                <a:ext cx="0" cy="2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1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306" name="Line 118">
                <a:extLst>
                  <a:ext uri="{FF2B5EF4-FFF2-40B4-BE49-F238E27FC236}">
                    <a16:creationId xmlns:a16="http://schemas.microsoft.com/office/drawing/2014/main" id="{024EF2D6-37D7-B476-80E3-B99175E11CF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2" y="317"/>
                <a:ext cx="0" cy="2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1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307" name="Line 119">
                <a:extLst>
                  <a:ext uri="{FF2B5EF4-FFF2-40B4-BE49-F238E27FC236}">
                    <a16:creationId xmlns:a16="http://schemas.microsoft.com/office/drawing/2014/main" id="{6C575657-E1DD-196C-320D-56DDB94333E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7" y="317"/>
                <a:ext cx="0" cy="2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1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308" name="Line 120">
                <a:extLst>
                  <a:ext uri="{FF2B5EF4-FFF2-40B4-BE49-F238E27FC236}">
                    <a16:creationId xmlns:a16="http://schemas.microsoft.com/office/drawing/2014/main" id="{5A82E44C-6FF1-23B4-9FBA-F35A7CC5DA6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3" y="317"/>
                <a:ext cx="0" cy="2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1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309" name="Line 121">
                <a:extLst>
                  <a:ext uri="{FF2B5EF4-FFF2-40B4-BE49-F238E27FC236}">
                    <a16:creationId xmlns:a16="http://schemas.microsoft.com/office/drawing/2014/main" id="{ECC24705-B5C4-0B21-27AD-6E73E022F17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8" y="317"/>
                <a:ext cx="0" cy="2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1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310" name="Line 122">
                <a:extLst>
                  <a:ext uri="{FF2B5EF4-FFF2-40B4-BE49-F238E27FC236}">
                    <a16:creationId xmlns:a16="http://schemas.microsoft.com/office/drawing/2014/main" id="{CE9875B8-2EB0-B2F4-FC2B-E8E6D994FBE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3" y="317"/>
                <a:ext cx="0" cy="2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1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311" name="Rectangle 125">
                <a:extLst>
                  <a:ext uri="{FF2B5EF4-FFF2-40B4-BE49-F238E27FC236}">
                    <a16:creationId xmlns:a16="http://schemas.microsoft.com/office/drawing/2014/main" id="{8F7934F4-CB82-D19D-BA24-1C163EC052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135"/>
                <a:ext cx="454" cy="318"/>
              </a:xfrm>
              <a:prstGeom prst="rect">
                <a:avLst/>
              </a:prstGeom>
              <a:solidFill>
                <a:srgbClr val="CCFF66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>
                <a:lvl1pPr marL="469900" indent="-4699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marL="469900" marR="0" lvl="0" indent="-469900" algn="l" defTabSz="914400" rtl="0" eaLnBrk="1" fontAlgn="auto" latinLnBrk="0" hangingPunct="1">
                  <a:lnSpc>
                    <a:spcPct val="12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ED7D31"/>
                  </a:buClr>
                  <a:buSzTx/>
                  <a:buFont typeface="Wingdings" panose="05000000000000000000" pitchFamily="2" charset="2"/>
                  <a:buNone/>
                  <a:tabLst/>
                  <a:defRPr/>
                </a:pPr>
                <a:r>
                  <a:rPr kumimoji="0" lang="en-US" altLang="zh-CN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宋体" panose="02010600030101010101" pitchFamily="2" charset="-122"/>
                    <a:ea typeface="微软雅黑" panose="020B0503020204020204" pitchFamily="34" charset="-122"/>
                    <a:cs typeface="+mn-cs"/>
                  </a:rPr>
                  <a:t> </a:t>
                </a:r>
                <a:endParaRPr kumimoji="0" lang="en-US" altLang="zh-CN" sz="10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954F72"/>
                  </a:solidFill>
                  <a:effectLst/>
                  <a:uLnTx/>
                  <a:uFillTx/>
                  <a:latin typeface="Verdana" panose="020B060403050404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grpSp>
          <p:nvGrpSpPr>
            <p:cNvPr id="1294" name="Group 130">
              <a:extLst>
                <a:ext uri="{FF2B5EF4-FFF2-40B4-BE49-F238E27FC236}">
                  <a16:creationId xmlns:a16="http://schemas.microsoft.com/office/drawing/2014/main" id="{AF60BADC-ED3F-35AA-DC89-31F73A04F73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086549" y="4003825"/>
              <a:ext cx="720725" cy="720725"/>
              <a:chOff x="0" y="135"/>
              <a:chExt cx="454" cy="454"/>
            </a:xfrm>
          </p:grpSpPr>
          <p:sp>
            <p:nvSpPr>
              <p:cNvPr id="1295" name="Line 131">
                <a:extLst>
                  <a:ext uri="{FF2B5EF4-FFF2-40B4-BE49-F238E27FC236}">
                    <a16:creationId xmlns:a16="http://schemas.microsoft.com/office/drawing/2014/main" id="{0EC1C8AC-ED02-8369-2774-6808CD3A289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1" y="317"/>
                <a:ext cx="0" cy="2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1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296" name="Line 132">
                <a:extLst>
                  <a:ext uri="{FF2B5EF4-FFF2-40B4-BE49-F238E27FC236}">
                    <a16:creationId xmlns:a16="http://schemas.microsoft.com/office/drawing/2014/main" id="{6ED26051-5E2F-AC0F-4DC9-C96A2431B05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7" y="317"/>
                <a:ext cx="0" cy="2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1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297" name="Line 133">
                <a:extLst>
                  <a:ext uri="{FF2B5EF4-FFF2-40B4-BE49-F238E27FC236}">
                    <a16:creationId xmlns:a16="http://schemas.microsoft.com/office/drawing/2014/main" id="{E833F331-9CC9-8274-70F7-437E549A168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2" y="317"/>
                <a:ext cx="0" cy="2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1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298" name="Line 134">
                <a:extLst>
                  <a:ext uri="{FF2B5EF4-FFF2-40B4-BE49-F238E27FC236}">
                    <a16:creationId xmlns:a16="http://schemas.microsoft.com/office/drawing/2014/main" id="{667BBE56-40FA-A834-D329-40406AE2B6A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7" y="317"/>
                <a:ext cx="0" cy="2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1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299" name="Line 135">
                <a:extLst>
                  <a:ext uri="{FF2B5EF4-FFF2-40B4-BE49-F238E27FC236}">
                    <a16:creationId xmlns:a16="http://schemas.microsoft.com/office/drawing/2014/main" id="{BD60633B-23B9-F769-6DDC-BE1EB2ED505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3" y="317"/>
                <a:ext cx="0" cy="2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1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300" name="Line 136">
                <a:extLst>
                  <a:ext uri="{FF2B5EF4-FFF2-40B4-BE49-F238E27FC236}">
                    <a16:creationId xmlns:a16="http://schemas.microsoft.com/office/drawing/2014/main" id="{32090921-D261-B7CE-1015-FCDD2FF217A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8" y="317"/>
                <a:ext cx="0" cy="2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1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301" name="Line 137">
                <a:extLst>
                  <a:ext uri="{FF2B5EF4-FFF2-40B4-BE49-F238E27FC236}">
                    <a16:creationId xmlns:a16="http://schemas.microsoft.com/office/drawing/2014/main" id="{2190931B-04B8-13EB-0946-7F07D12BC43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3" y="317"/>
                <a:ext cx="0" cy="2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1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302" name="Rectangle 140">
                <a:extLst>
                  <a:ext uri="{FF2B5EF4-FFF2-40B4-BE49-F238E27FC236}">
                    <a16:creationId xmlns:a16="http://schemas.microsoft.com/office/drawing/2014/main" id="{4A4BADF0-0974-D825-66FB-E44A27CF61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135"/>
                <a:ext cx="454" cy="318"/>
              </a:xfrm>
              <a:prstGeom prst="rect">
                <a:avLst/>
              </a:prstGeom>
              <a:solidFill>
                <a:srgbClr val="CCFF66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>
                <a:lvl1pPr marL="469900" indent="-4699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marL="469900" marR="0" lvl="0" indent="-469900" algn="l" defTabSz="914400" rtl="0" eaLnBrk="1" fontAlgn="auto" latinLnBrk="0" hangingPunct="1">
                  <a:lnSpc>
                    <a:spcPct val="12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ED7D31"/>
                  </a:buClr>
                  <a:buSzTx/>
                  <a:buFont typeface="Wingdings" panose="05000000000000000000" pitchFamily="2" charset="2"/>
                  <a:buNone/>
                  <a:tabLst/>
                  <a:defRPr/>
                </a:pPr>
                <a:r>
                  <a:rPr kumimoji="0" lang="en-US" altLang="zh-CN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宋体" panose="02010600030101010101" pitchFamily="2" charset="-122"/>
                    <a:ea typeface="微软雅黑" panose="020B0503020204020204" pitchFamily="34" charset="-122"/>
                    <a:cs typeface="+mn-cs"/>
                  </a:rPr>
                  <a:t> </a:t>
                </a:r>
                <a:endParaRPr kumimoji="0" lang="en-US" altLang="zh-CN" sz="10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954F72"/>
                  </a:solidFill>
                  <a:effectLst/>
                  <a:uLnTx/>
                  <a:uFillTx/>
                  <a:latin typeface="Verdana" panose="020B060403050404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</p:grpSp>
      <p:sp>
        <p:nvSpPr>
          <p:cNvPr id="1342" name="Line 58">
            <a:extLst>
              <a:ext uri="{FF2B5EF4-FFF2-40B4-BE49-F238E27FC236}">
                <a16:creationId xmlns:a16="http://schemas.microsoft.com/office/drawing/2014/main" id="{08BB14C9-CF84-A73F-1CC5-DE83FAE7B46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1623873" y="2695002"/>
            <a:ext cx="0" cy="1427837"/>
          </a:xfrm>
          <a:prstGeom prst="line">
            <a:avLst/>
          </a:prstGeom>
          <a:noFill/>
          <a:ln w="12700">
            <a:solidFill>
              <a:srgbClr val="00B050"/>
            </a:solidFill>
            <a:round/>
            <a:headEnd type="oval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1343" name="组合 1342">
            <a:extLst>
              <a:ext uri="{FF2B5EF4-FFF2-40B4-BE49-F238E27FC236}">
                <a16:creationId xmlns:a16="http://schemas.microsoft.com/office/drawing/2014/main" id="{7F1D9518-CA03-D21D-D42C-FA61BDFF0750}"/>
              </a:ext>
            </a:extLst>
          </p:cNvPr>
          <p:cNvGrpSpPr/>
          <p:nvPr/>
        </p:nvGrpSpPr>
        <p:grpSpPr>
          <a:xfrm>
            <a:off x="1042091" y="2372051"/>
            <a:ext cx="10562494" cy="546287"/>
            <a:chOff x="656168" y="2691889"/>
            <a:chExt cx="10562494" cy="546287"/>
          </a:xfrm>
        </p:grpSpPr>
        <p:sp>
          <p:nvSpPr>
            <p:cNvPr id="1344" name="Line 9">
              <a:extLst>
                <a:ext uri="{FF2B5EF4-FFF2-40B4-BE49-F238E27FC236}">
                  <a16:creationId xmlns:a16="http://schemas.microsoft.com/office/drawing/2014/main" id="{098DF37D-E9AC-1879-6358-A3502510665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03135" y="3014840"/>
              <a:ext cx="150306" cy="0"/>
            </a:xfrm>
            <a:prstGeom prst="line">
              <a:avLst/>
            </a:prstGeom>
            <a:noFill/>
            <a:ln w="12700">
              <a:solidFill>
                <a:srgbClr val="00B050"/>
              </a:solidFill>
              <a:round/>
              <a:headEnd/>
              <a:tailEnd type="none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grpSp>
          <p:nvGrpSpPr>
            <p:cNvPr id="1345" name="组合 1344">
              <a:extLst>
                <a:ext uri="{FF2B5EF4-FFF2-40B4-BE49-F238E27FC236}">
                  <a16:creationId xmlns:a16="http://schemas.microsoft.com/office/drawing/2014/main" id="{9E4E9810-4C14-EF7C-59D9-66FDE7AB1230}"/>
                </a:ext>
              </a:extLst>
            </p:cNvPr>
            <p:cNvGrpSpPr/>
            <p:nvPr/>
          </p:nvGrpSpPr>
          <p:grpSpPr>
            <a:xfrm>
              <a:off x="923378" y="2691889"/>
              <a:ext cx="10295284" cy="546287"/>
              <a:chOff x="923378" y="2691889"/>
              <a:chExt cx="10295284" cy="546287"/>
            </a:xfrm>
          </p:grpSpPr>
          <p:grpSp>
            <p:nvGrpSpPr>
              <p:cNvPr id="1354" name="组合 1353">
                <a:extLst>
                  <a:ext uri="{FF2B5EF4-FFF2-40B4-BE49-F238E27FC236}">
                    <a16:creationId xmlns:a16="http://schemas.microsoft.com/office/drawing/2014/main" id="{57FF6318-ACA7-9F7E-8FFC-9CB34FE41F21}"/>
                  </a:ext>
                </a:extLst>
              </p:cNvPr>
              <p:cNvGrpSpPr/>
              <p:nvPr/>
            </p:nvGrpSpPr>
            <p:grpSpPr>
              <a:xfrm>
                <a:off x="923378" y="2806186"/>
                <a:ext cx="10295284" cy="431990"/>
                <a:chOff x="923378" y="2806186"/>
                <a:chExt cx="10295284" cy="431990"/>
              </a:xfrm>
            </p:grpSpPr>
            <p:sp>
              <p:nvSpPr>
                <p:cNvPr id="1356" name="Line 7">
                  <a:extLst>
                    <a:ext uri="{FF2B5EF4-FFF2-40B4-BE49-F238E27FC236}">
                      <a16:creationId xmlns:a16="http://schemas.microsoft.com/office/drawing/2014/main" id="{3723A1FB-9383-1236-ECF8-898698DB4D6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0950338" y="3027584"/>
                  <a:ext cx="268324" cy="0"/>
                </a:xfrm>
                <a:prstGeom prst="line">
                  <a:avLst/>
                </a:prstGeom>
                <a:noFill/>
                <a:ln w="12700" cap="sq">
                  <a:solidFill>
                    <a:srgbClr val="00B05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1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357" name="Rectangle 10">
                  <a:extLst>
                    <a:ext uri="{FF2B5EF4-FFF2-40B4-BE49-F238E27FC236}">
                      <a16:creationId xmlns:a16="http://schemas.microsoft.com/office/drawing/2014/main" id="{7747195C-A0C7-199C-8E85-D468FCBC3D7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3378" y="2806186"/>
                  <a:ext cx="10148422" cy="431990"/>
                </a:xfrm>
                <a:prstGeom prst="rect">
                  <a:avLst/>
                </a:prstGeom>
                <a:solidFill>
                  <a:srgbClr val="99FFCC"/>
                </a:solidFill>
                <a:ln w="19050" cmpd="sng">
                  <a:solidFill>
                    <a:schemeClr val="tx1"/>
                  </a:solidFill>
                  <a:miter lim="800000"/>
                  <a:headEnd/>
                  <a:tailEnd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none" anchor="ctr"/>
                <a:lstStyle/>
                <a:p>
                  <a:pPr marL="342900" marR="0" lvl="0" indent="-342900" algn="ctr" defTabSz="914400" rtl="0" eaLnBrk="1" fontAlgn="auto" latinLnBrk="0" hangingPunct="1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ts val="0"/>
                    </a:spcAft>
                    <a:buClr>
                      <a:srgbClr val="0563C1"/>
                    </a:buClr>
                    <a:buSzTx/>
                    <a:buFontTx/>
                    <a:buNone/>
                    <a:tabLst/>
                    <a:defRPr/>
                  </a:pPr>
                  <a:endParaRPr kumimoji="0" lang="zh-CN" altLang="en-US" sz="1100" b="0" i="0" u="none" strike="noStrike" kern="1200" cap="none" spc="0" normalizeH="0" baseline="-25000" noProof="0">
                    <a:ln>
                      <a:noFill/>
                    </a:ln>
                    <a:solidFill>
                      <a:srgbClr val="ED7D31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uLnTx/>
                    <a:uFillTx/>
                    <a:latin typeface="Verdana" pitchFamily="34" charset="0"/>
                    <a:ea typeface="宋体" pitchFamily="2" charset="-122"/>
                    <a:cs typeface="+mn-cs"/>
                  </a:endParaRPr>
                </a:p>
              </p:txBody>
            </p:sp>
          </p:grpSp>
          <p:sp>
            <p:nvSpPr>
              <p:cNvPr id="1355" name="Rectangle 15">
                <a:extLst>
                  <a:ext uri="{FF2B5EF4-FFF2-40B4-BE49-F238E27FC236}">
                    <a16:creationId xmlns:a16="http://schemas.microsoft.com/office/drawing/2014/main" id="{0F79870A-D965-5B24-C11B-6467F3E753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36221" y="2691889"/>
                <a:ext cx="1870472" cy="3948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marL="469900" indent="-4699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marL="469900" marR="0" lvl="0" indent="-469900" algn="ctr" defTabSz="914400" rtl="0" eaLnBrk="1" fontAlgn="auto" latinLnBrk="0" hangingPunct="1">
                  <a:lnSpc>
                    <a:spcPct val="12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ED7D31"/>
                  </a:buClr>
                  <a:buSzTx/>
                  <a:buFont typeface="Wingdings" panose="05000000000000000000" pitchFamily="2" charset="2"/>
                  <a:buNone/>
                  <a:tabLst/>
                  <a:defRPr/>
                </a:pPr>
                <a:r>
                  <a:rPr kumimoji="0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微软雅黑" panose="020B0503020204020204" pitchFamily="34" charset="-122"/>
                    <a:cs typeface="+mn-cs"/>
                  </a:rPr>
                  <a:t> </a:t>
                </a:r>
                <a:r>
                  <a:rPr kumimoji="0" lang="en-US" altLang="zh-CN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CLA  74182</a:t>
                </a:r>
                <a:endParaRPr kumimoji="0" lang="zh-CN" altLang="en-US" sz="18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Segoe UI Black" panose="020B0A02040204020203" pitchFamily="34" charset="0"/>
                  <a:ea typeface="微软雅黑" panose="020B0503020204020204" pitchFamily="34" charset="-122"/>
                  <a:cs typeface="Segoe UI Black" panose="020B0A02040204020203" pitchFamily="34" charset="0"/>
                </a:endParaRPr>
              </a:p>
            </p:txBody>
          </p:sp>
        </p:grpSp>
        <p:sp>
          <p:nvSpPr>
            <p:cNvPr id="1346" name="Rectangle 338">
              <a:extLst>
                <a:ext uri="{FF2B5EF4-FFF2-40B4-BE49-F238E27FC236}">
                  <a16:creationId xmlns:a16="http://schemas.microsoft.com/office/drawing/2014/main" id="{591BC7E9-AB41-624F-E6BC-EDEABD31EC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3895" y="2944104"/>
              <a:ext cx="906915" cy="2636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marL="469900" marR="0" lvl="0" indent="-469900" algn="l" defTabSz="914400" rtl="0" eaLnBrk="1" fontAlgn="auto" latinLnBrk="0" hangingPunct="1">
                <a:lnSpc>
                  <a:spcPct val="12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ED7D31"/>
                </a:buClr>
                <a:buSzTx/>
                <a:buFontTx/>
                <a:buNone/>
                <a:tabLst/>
                <a:defRPr/>
              </a:pPr>
              <a:r>
                <a:rPr kumimoji="0" lang="en-US" altLang="zh-CN" sz="13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Verdana" pitchFamily="34" charset="0"/>
                  <a:ea typeface="等线" panose="02010600030101010101" pitchFamily="2" charset="-122"/>
                  <a:cs typeface="+mn-cs"/>
                </a:rPr>
                <a:t>  P</a:t>
              </a:r>
              <a:r>
                <a:rPr kumimoji="0" lang="en-US" altLang="zh-CN" sz="1300" b="1" i="0" u="none" strike="noStrike" kern="1200" cap="none" spc="0" normalizeH="0" baseline="-2500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Verdana" pitchFamily="34" charset="0"/>
                  <a:ea typeface="等线" panose="02010600030101010101" pitchFamily="2" charset="-122"/>
                  <a:cs typeface="+mn-cs"/>
                </a:rPr>
                <a:t>3</a:t>
              </a:r>
              <a:r>
                <a:rPr kumimoji="0" lang="en-US" altLang="zh-CN" sz="13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Verdana" pitchFamily="34" charset="0"/>
                  <a:ea typeface="等线" panose="02010600030101010101" pitchFamily="2" charset="-122"/>
                  <a:cs typeface="+mn-cs"/>
                </a:rPr>
                <a:t>  G</a:t>
              </a:r>
              <a:r>
                <a:rPr kumimoji="0" lang="en-US" altLang="zh-CN" sz="1300" b="1" i="0" u="none" strike="noStrike" kern="1200" cap="none" spc="0" normalizeH="0" baseline="-2500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Verdana" pitchFamily="34" charset="0"/>
                  <a:ea typeface="等线" panose="02010600030101010101" pitchFamily="2" charset="-122"/>
                  <a:cs typeface="+mn-cs"/>
                </a:rPr>
                <a:t>3</a:t>
              </a:r>
              <a:endParaRPr kumimoji="0" lang="en-US" altLang="zh-CN" sz="1300" b="1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itchFamily="34" charset="0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347" name="Rectangle 338">
              <a:extLst>
                <a:ext uri="{FF2B5EF4-FFF2-40B4-BE49-F238E27FC236}">
                  <a16:creationId xmlns:a16="http://schemas.microsoft.com/office/drawing/2014/main" id="{C498EAF5-082D-FBEB-86D2-132A27E5C3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23398" y="2935066"/>
              <a:ext cx="906915" cy="2636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marL="469900" marR="0" lvl="0" indent="-469900" algn="l" defTabSz="914400" rtl="0" eaLnBrk="1" fontAlgn="auto" latinLnBrk="0" hangingPunct="1">
                <a:lnSpc>
                  <a:spcPct val="12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ED7D31"/>
                </a:buClr>
                <a:buSzTx/>
                <a:buFontTx/>
                <a:buNone/>
                <a:tabLst/>
                <a:defRPr/>
              </a:pPr>
              <a:r>
                <a:rPr kumimoji="0" lang="en-US" altLang="zh-CN" sz="13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Verdana" pitchFamily="34" charset="0"/>
                  <a:ea typeface="等线" panose="02010600030101010101" pitchFamily="2" charset="-122"/>
                  <a:cs typeface="+mn-cs"/>
                </a:rPr>
                <a:t>  P</a:t>
              </a:r>
              <a:r>
                <a:rPr kumimoji="0" lang="en-US" altLang="zh-CN" sz="1300" b="1" i="0" u="none" strike="noStrike" kern="1200" cap="none" spc="0" normalizeH="0" baseline="-2500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Verdana" pitchFamily="34" charset="0"/>
                  <a:ea typeface="等线" panose="02010600030101010101" pitchFamily="2" charset="-122"/>
                  <a:cs typeface="+mn-cs"/>
                </a:rPr>
                <a:t>2</a:t>
              </a:r>
              <a:r>
                <a:rPr kumimoji="0" lang="en-US" altLang="zh-CN" sz="13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Verdana" pitchFamily="34" charset="0"/>
                  <a:ea typeface="等线" panose="02010600030101010101" pitchFamily="2" charset="-122"/>
                  <a:cs typeface="+mn-cs"/>
                </a:rPr>
                <a:t>  G</a:t>
              </a:r>
              <a:r>
                <a:rPr kumimoji="0" lang="en-US" altLang="zh-CN" sz="1300" b="1" i="0" u="none" strike="noStrike" kern="1200" cap="none" spc="0" normalizeH="0" baseline="-2500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Verdana" pitchFamily="34" charset="0"/>
                  <a:ea typeface="等线" panose="02010600030101010101" pitchFamily="2" charset="-122"/>
                  <a:cs typeface="+mn-cs"/>
                </a:rPr>
                <a:t>2</a:t>
              </a:r>
              <a:endParaRPr kumimoji="0" lang="en-US" altLang="zh-CN" sz="1300" b="1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itchFamily="34" charset="0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348" name="Rectangle 338">
              <a:extLst>
                <a:ext uri="{FF2B5EF4-FFF2-40B4-BE49-F238E27FC236}">
                  <a16:creationId xmlns:a16="http://schemas.microsoft.com/office/drawing/2014/main" id="{F3424E12-DF3F-53AC-8359-BEB0E00FAC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31957" y="2945957"/>
              <a:ext cx="906915" cy="2636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marL="469900" marR="0" lvl="0" indent="-469900" algn="l" defTabSz="914400" rtl="0" eaLnBrk="1" fontAlgn="auto" latinLnBrk="0" hangingPunct="1">
                <a:lnSpc>
                  <a:spcPct val="12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ED7D31"/>
                </a:buClr>
                <a:buSzTx/>
                <a:buFontTx/>
                <a:buNone/>
                <a:tabLst/>
                <a:defRPr/>
              </a:pPr>
              <a:r>
                <a:rPr kumimoji="0" lang="en-US" altLang="zh-CN" sz="13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Verdana" pitchFamily="34" charset="0"/>
                  <a:ea typeface="等线" panose="02010600030101010101" pitchFamily="2" charset="-122"/>
                  <a:cs typeface="+mn-cs"/>
                </a:rPr>
                <a:t>  P</a:t>
              </a:r>
              <a:r>
                <a:rPr kumimoji="0" lang="en-US" altLang="zh-CN" sz="1300" b="1" i="0" u="none" strike="noStrike" kern="1200" cap="none" spc="0" normalizeH="0" baseline="-2500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Verdana" pitchFamily="34" charset="0"/>
                  <a:ea typeface="等线" panose="02010600030101010101" pitchFamily="2" charset="-122"/>
                  <a:cs typeface="+mn-cs"/>
                </a:rPr>
                <a:t>0</a:t>
              </a:r>
              <a:r>
                <a:rPr kumimoji="0" lang="en-US" altLang="zh-CN" sz="13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Verdana" pitchFamily="34" charset="0"/>
                  <a:ea typeface="等线" panose="02010600030101010101" pitchFamily="2" charset="-122"/>
                  <a:cs typeface="+mn-cs"/>
                </a:rPr>
                <a:t>  G</a:t>
              </a:r>
              <a:r>
                <a:rPr kumimoji="0" lang="en-US" altLang="zh-CN" sz="1300" b="1" i="0" u="none" strike="noStrike" kern="1200" cap="none" spc="0" normalizeH="0" baseline="-2500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Verdana" pitchFamily="34" charset="0"/>
                  <a:ea typeface="等线" panose="02010600030101010101" pitchFamily="2" charset="-122"/>
                  <a:cs typeface="+mn-cs"/>
                </a:rPr>
                <a:t>0</a:t>
              </a:r>
              <a:endParaRPr kumimoji="0" lang="en-US" altLang="zh-CN" sz="1300" b="1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itchFamily="34" charset="0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349" name="Rectangle 338">
              <a:extLst>
                <a:ext uri="{FF2B5EF4-FFF2-40B4-BE49-F238E27FC236}">
                  <a16:creationId xmlns:a16="http://schemas.microsoft.com/office/drawing/2014/main" id="{16FB31EC-8BA7-B13A-35DF-EDCC6762A4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67663" y="2935066"/>
              <a:ext cx="579170" cy="2636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marL="469900" marR="0" lvl="0" indent="-469900" algn="l" defTabSz="914400" rtl="0" eaLnBrk="1" fontAlgn="auto" latinLnBrk="0" hangingPunct="1">
                <a:lnSpc>
                  <a:spcPct val="12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ED7D31"/>
                </a:buClr>
                <a:buSzTx/>
                <a:buFontTx/>
                <a:buNone/>
                <a:tabLst/>
                <a:defRPr/>
              </a:pPr>
              <a:r>
                <a:rPr kumimoji="0" lang="en-US" altLang="zh-CN" sz="13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Verdana" pitchFamily="34" charset="0"/>
                  <a:ea typeface="等线" panose="02010600030101010101" pitchFamily="2" charset="-122"/>
                  <a:cs typeface="+mn-cs"/>
                </a:rPr>
                <a:t>  </a:t>
              </a:r>
              <a:r>
                <a:rPr kumimoji="0" lang="en-US" altLang="zh-CN" sz="1300" b="1" i="0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Verdana" pitchFamily="34" charset="0"/>
                  <a:ea typeface="等线" panose="02010600030101010101" pitchFamily="2" charset="-122"/>
                  <a:cs typeface="+mn-cs"/>
                </a:rPr>
                <a:t>C</a:t>
              </a:r>
              <a:r>
                <a:rPr kumimoji="0" lang="en-US" altLang="zh-CN" sz="13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Verdana" pitchFamily="34" charset="0"/>
                  <a:ea typeface="等线" panose="02010600030101010101" pitchFamily="2" charset="-122"/>
                  <a:cs typeface="+mn-cs"/>
                </a:rPr>
                <a:t>3</a:t>
              </a:r>
            </a:p>
          </p:txBody>
        </p:sp>
        <p:sp>
          <p:nvSpPr>
            <p:cNvPr id="1350" name="Rectangle 338">
              <a:extLst>
                <a:ext uri="{FF2B5EF4-FFF2-40B4-BE49-F238E27FC236}">
                  <a16:creationId xmlns:a16="http://schemas.microsoft.com/office/drawing/2014/main" id="{AB456181-08E6-3820-0E91-389D5E2CD6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50169" y="2935066"/>
              <a:ext cx="579170" cy="2636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marL="469900" marR="0" lvl="0" indent="-469900" algn="l" defTabSz="914400" rtl="0" eaLnBrk="1" fontAlgn="auto" latinLnBrk="0" hangingPunct="1">
                <a:lnSpc>
                  <a:spcPct val="12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ED7D31"/>
                </a:buClr>
                <a:buSzTx/>
                <a:buFontTx/>
                <a:buNone/>
                <a:tabLst/>
                <a:defRPr/>
              </a:pPr>
              <a:r>
                <a:rPr kumimoji="0" lang="en-US" altLang="zh-CN" sz="13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Verdana" pitchFamily="34" charset="0"/>
                  <a:ea typeface="等线" panose="02010600030101010101" pitchFamily="2" charset="-122"/>
                  <a:cs typeface="+mn-cs"/>
                </a:rPr>
                <a:t>  </a:t>
              </a:r>
              <a:r>
                <a:rPr kumimoji="0" lang="en-US" altLang="zh-CN" sz="1300" b="1" i="0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Verdana" pitchFamily="34" charset="0"/>
                  <a:ea typeface="等线" panose="02010600030101010101" pitchFamily="2" charset="-122"/>
                  <a:cs typeface="+mn-cs"/>
                </a:rPr>
                <a:t>C</a:t>
              </a:r>
              <a:r>
                <a:rPr kumimoji="0" lang="en-US" altLang="zh-CN" sz="13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Verdana" pitchFamily="34" charset="0"/>
                  <a:ea typeface="等线" panose="02010600030101010101" pitchFamily="2" charset="-122"/>
                  <a:cs typeface="+mn-cs"/>
                </a:rPr>
                <a:t>1</a:t>
              </a:r>
            </a:p>
          </p:txBody>
        </p:sp>
        <p:sp>
          <p:nvSpPr>
            <p:cNvPr id="1351" name="Rectangle 338">
              <a:extLst>
                <a:ext uri="{FF2B5EF4-FFF2-40B4-BE49-F238E27FC236}">
                  <a16:creationId xmlns:a16="http://schemas.microsoft.com/office/drawing/2014/main" id="{98C2F62B-06E3-F87B-E3B0-D43CE75B8B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33506" y="2960565"/>
              <a:ext cx="579170" cy="2636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marL="469900" marR="0" lvl="0" indent="-469900" algn="l" defTabSz="914400" rtl="0" eaLnBrk="1" fontAlgn="auto" latinLnBrk="0" hangingPunct="1">
                <a:lnSpc>
                  <a:spcPct val="12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ED7D31"/>
                </a:buClr>
                <a:buSzTx/>
                <a:buFontTx/>
                <a:buNone/>
                <a:tabLst/>
                <a:defRPr/>
              </a:pPr>
              <a:r>
                <a:rPr kumimoji="0" lang="en-US" altLang="zh-CN" sz="13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Verdana" pitchFamily="34" charset="0"/>
                  <a:ea typeface="等线" panose="02010600030101010101" pitchFamily="2" charset="-122"/>
                  <a:cs typeface="+mn-cs"/>
                </a:rPr>
                <a:t>  </a:t>
              </a:r>
              <a:r>
                <a:rPr kumimoji="0" lang="en-US" altLang="zh-CN" sz="1300" b="1" i="0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Verdana" pitchFamily="34" charset="0"/>
                  <a:ea typeface="等线" panose="02010600030101010101" pitchFamily="2" charset="-122"/>
                  <a:cs typeface="+mn-cs"/>
                </a:rPr>
                <a:t>C</a:t>
              </a:r>
              <a:r>
                <a:rPr kumimoji="0" lang="en-US" altLang="zh-CN" sz="13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Verdana" pitchFamily="34" charset="0"/>
                  <a:ea typeface="等线" panose="02010600030101010101" pitchFamily="2" charset="-122"/>
                  <a:cs typeface="+mn-cs"/>
                </a:rPr>
                <a:t>2</a:t>
              </a:r>
            </a:p>
          </p:txBody>
        </p:sp>
        <p:sp>
          <p:nvSpPr>
            <p:cNvPr id="1352" name="Rectangle 16">
              <a:extLst>
                <a:ext uri="{FF2B5EF4-FFF2-40B4-BE49-F238E27FC236}">
                  <a16:creationId xmlns:a16="http://schemas.microsoft.com/office/drawing/2014/main" id="{6C65597D-2476-DE60-155C-A57CF1F564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6168" y="2899152"/>
              <a:ext cx="277231" cy="2349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marL="469900" indent="-4699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marL="469900" marR="0" lvl="0" indent="-469900" algn="l" defTabSz="914400" rtl="0" eaLnBrk="1" fontAlgn="auto" latinLnBrk="0" hangingPunct="1">
                <a:lnSpc>
                  <a:spcPct val="12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ED7D31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endParaRPr kumimoji="0" lang="en-US" altLang="zh-CN" sz="800" b="1" i="0" u="none" strike="noStrike" kern="1200" cap="none" spc="0" normalizeH="0" baseline="-2500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Verdana" panose="020B060403050404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353" name="Rectangle 338">
              <a:extLst>
                <a:ext uri="{FF2B5EF4-FFF2-40B4-BE49-F238E27FC236}">
                  <a16:creationId xmlns:a16="http://schemas.microsoft.com/office/drawing/2014/main" id="{AD8D3E24-9AAE-ADEC-A209-6B2C2B6267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81856" y="2963397"/>
              <a:ext cx="906915" cy="2636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marL="469900" marR="0" lvl="0" indent="-469900" algn="l" defTabSz="914400" rtl="0" eaLnBrk="1" fontAlgn="auto" latinLnBrk="0" hangingPunct="1">
                <a:lnSpc>
                  <a:spcPct val="12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ED7D31"/>
                </a:buClr>
                <a:buSzTx/>
                <a:buFontTx/>
                <a:buNone/>
                <a:tabLst/>
                <a:defRPr/>
              </a:pPr>
              <a:r>
                <a:rPr kumimoji="0" lang="en-US" altLang="zh-CN" sz="13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Verdana" pitchFamily="34" charset="0"/>
                  <a:ea typeface="等线" panose="02010600030101010101" pitchFamily="2" charset="-122"/>
                  <a:cs typeface="+mn-cs"/>
                </a:rPr>
                <a:t>  P</a:t>
              </a:r>
              <a:r>
                <a:rPr kumimoji="0" lang="en-US" altLang="zh-CN" sz="1300" b="1" i="0" u="none" strike="noStrike" kern="1200" cap="none" spc="0" normalizeH="0" baseline="-2500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Verdana" pitchFamily="34" charset="0"/>
                  <a:ea typeface="等线" panose="02010600030101010101" pitchFamily="2" charset="-122"/>
                  <a:cs typeface="+mn-cs"/>
                </a:rPr>
                <a:t>1    </a:t>
              </a:r>
              <a:r>
                <a:rPr kumimoji="0" lang="en-US" altLang="zh-CN" sz="13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Verdana" pitchFamily="34" charset="0"/>
                  <a:ea typeface="等线" panose="02010600030101010101" pitchFamily="2" charset="-122"/>
                  <a:cs typeface="+mn-cs"/>
                </a:rPr>
                <a:t>G</a:t>
              </a:r>
              <a:r>
                <a:rPr kumimoji="0" lang="en-US" altLang="zh-CN" sz="1300" b="1" i="0" u="none" strike="noStrike" kern="1200" cap="none" spc="0" normalizeH="0" baseline="-2500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Verdana" pitchFamily="34" charset="0"/>
                  <a:ea typeface="等线" panose="02010600030101010101" pitchFamily="2" charset="-122"/>
                  <a:cs typeface="+mn-cs"/>
                </a:rPr>
                <a:t>1</a:t>
              </a:r>
              <a:endParaRPr kumimoji="0" lang="en-US" altLang="zh-CN" sz="1300" b="1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itchFamily="34" charset="0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1358" name="组合 1357">
            <a:extLst>
              <a:ext uri="{FF2B5EF4-FFF2-40B4-BE49-F238E27FC236}">
                <a16:creationId xmlns:a16="http://schemas.microsoft.com/office/drawing/2014/main" id="{207B7705-FE42-3A6C-223D-F817278DE1D2}"/>
              </a:ext>
            </a:extLst>
          </p:cNvPr>
          <p:cNvGrpSpPr/>
          <p:nvPr/>
        </p:nvGrpSpPr>
        <p:grpSpPr>
          <a:xfrm>
            <a:off x="1588759" y="2918338"/>
            <a:ext cx="8167892" cy="982000"/>
            <a:chOff x="1202836" y="3238176"/>
            <a:chExt cx="8167892" cy="982000"/>
          </a:xfrm>
        </p:grpSpPr>
        <p:sp>
          <p:nvSpPr>
            <p:cNvPr id="1359" name="Line 11">
              <a:extLst>
                <a:ext uri="{FF2B5EF4-FFF2-40B4-BE49-F238E27FC236}">
                  <a16:creationId xmlns:a16="http://schemas.microsoft.com/office/drawing/2014/main" id="{5AD4246A-175A-4EE8-8F12-E423E2070D9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20148" y="3238176"/>
              <a:ext cx="0" cy="98199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360" name="Line 12">
              <a:extLst>
                <a:ext uri="{FF2B5EF4-FFF2-40B4-BE49-F238E27FC236}">
                  <a16:creationId xmlns:a16="http://schemas.microsoft.com/office/drawing/2014/main" id="{C8D7BFEB-EB59-F6AA-FCCC-49B6FC8C169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02836" y="3238176"/>
              <a:ext cx="0" cy="98199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361" name="Line 11">
              <a:extLst>
                <a:ext uri="{FF2B5EF4-FFF2-40B4-BE49-F238E27FC236}">
                  <a16:creationId xmlns:a16="http://schemas.microsoft.com/office/drawing/2014/main" id="{67C59112-851C-0625-6DF2-1BBE32D5D0F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36408" y="3238177"/>
              <a:ext cx="0" cy="981999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362" name="Line 12">
              <a:extLst>
                <a:ext uri="{FF2B5EF4-FFF2-40B4-BE49-F238E27FC236}">
                  <a16:creationId xmlns:a16="http://schemas.microsoft.com/office/drawing/2014/main" id="{89564AB5-56DE-92F1-1F11-E25E7BBE1F8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19096" y="3238177"/>
              <a:ext cx="0" cy="981999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363" name="Line 11">
              <a:extLst>
                <a:ext uri="{FF2B5EF4-FFF2-40B4-BE49-F238E27FC236}">
                  <a16:creationId xmlns:a16="http://schemas.microsoft.com/office/drawing/2014/main" id="{CA4F9220-514C-8B7C-1B55-0A65E8732D1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36835" y="3238177"/>
              <a:ext cx="0" cy="981999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364" name="Line 12">
              <a:extLst>
                <a:ext uri="{FF2B5EF4-FFF2-40B4-BE49-F238E27FC236}">
                  <a16:creationId xmlns:a16="http://schemas.microsoft.com/office/drawing/2014/main" id="{A9FAB132-0F9F-4B1A-6277-F43300C5827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431770" y="3238177"/>
              <a:ext cx="0" cy="981999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365" name="Line 11">
              <a:extLst>
                <a:ext uri="{FF2B5EF4-FFF2-40B4-BE49-F238E27FC236}">
                  <a16:creationId xmlns:a16="http://schemas.microsoft.com/office/drawing/2014/main" id="{19B7DE90-A349-A776-234A-4A51FE3DBBF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370728" y="3238177"/>
              <a:ext cx="0" cy="981999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366" name="Line 12">
              <a:extLst>
                <a:ext uri="{FF2B5EF4-FFF2-40B4-BE49-F238E27FC236}">
                  <a16:creationId xmlns:a16="http://schemas.microsoft.com/office/drawing/2014/main" id="{DAA09FE1-A691-5F2B-98A2-094CF612630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053416" y="3238177"/>
              <a:ext cx="0" cy="981999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1367" name="组合 1366">
            <a:extLst>
              <a:ext uri="{FF2B5EF4-FFF2-40B4-BE49-F238E27FC236}">
                <a16:creationId xmlns:a16="http://schemas.microsoft.com/office/drawing/2014/main" id="{911CA0F3-E5CA-6F75-D1C3-F46E86A40040}"/>
              </a:ext>
            </a:extLst>
          </p:cNvPr>
          <p:cNvGrpSpPr/>
          <p:nvPr/>
        </p:nvGrpSpPr>
        <p:grpSpPr>
          <a:xfrm>
            <a:off x="693774" y="5252551"/>
            <a:ext cx="634945" cy="573994"/>
            <a:chOff x="533000" y="4314685"/>
            <a:chExt cx="634945" cy="573994"/>
          </a:xfrm>
        </p:grpSpPr>
        <p:cxnSp>
          <p:nvCxnSpPr>
            <p:cNvPr id="1368" name="直接箭头连接符 1057">
              <a:extLst>
                <a:ext uri="{FF2B5EF4-FFF2-40B4-BE49-F238E27FC236}">
                  <a16:creationId xmlns:a16="http://schemas.microsoft.com/office/drawing/2014/main" id="{7B46B703-12CB-AF29-CCAE-1273EBE788B9}"/>
                </a:ext>
              </a:extLst>
            </p:cNvPr>
            <p:cNvCxnSpPr>
              <a:cxnSpLocks/>
              <a:stCxn id="1370" idx="7"/>
            </p:cNvCxnSpPr>
            <p:nvPr/>
          </p:nvCxnSpPr>
          <p:spPr>
            <a:xfrm flipV="1">
              <a:off x="909672" y="4314685"/>
              <a:ext cx="258273" cy="197322"/>
            </a:xfrm>
            <a:prstGeom prst="straightConnector1">
              <a:avLst/>
            </a:prstGeom>
            <a:ln w="38100">
              <a:solidFill>
                <a:srgbClr val="D4184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69" name="组合 1368">
              <a:extLst>
                <a:ext uri="{FF2B5EF4-FFF2-40B4-BE49-F238E27FC236}">
                  <a16:creationId xmlns:a16="http://schemas.microsoft.com/office/drawing/2014/main" id="{A0807007-AF28-55D5-0A9B-8BFA6DFECBBF}"/>
                </a:ext>
              </a:extLst>
            </p:cNvPr>
            <p:cNvGrpSpPr/>
            <p:nvPr/>
          </p:nvGrpSpPr>
          <p:grpSpPr>
            <a:xfrm>
              <a:off x="533000" y="4447380"/>
              <a:ext cx="441299" cy="441299"/>
              <a:chOff x="2729246" y="3085944"/>
              <a:chExt cx="441299" cy="441299"/>
            </a:xfrm>
          </p:grpSpPr>
          <p:sp>
            <p:nvSpPr>
              <p:cNvPr id="1370" name="椭圆 1369">
                <a:extLst>
                  <a:ext uri="{FF2B5EF4-FFF2-40B4-BE49-F238E27FC236}">
                    <a16:creationId xmlns:a16="http://schemas.microsoft.com/office/drawing/2014/main" id="{AEEC7299-6A63-4DDD-9B56-4AB946FE5CAC}"/>
                  </a:ext>
                </a:extLst>
              </p:cNvPr>
              <p:cNvSpPr/>
              <p:nvPr/>
            </p:nvSpPr>
            <p:spPr>
              <a:xfrm>
                <a:off x="2729246" y="3085944"/>
                <a:ext cx="441299" cy="441299"/>
              </a:xfrm>
              <a:prstGeom prst="ellipse">
                <a:avLst/>
              </a:prstGeom>
              <a:solidFill>
                <a:srgbClr val="D4184B"/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981743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371" name="文本框 1370">
                <a:extLst>
                  <a:ext uri="{FF2B5EF4-FFF2-40B4-BE49-F238E27FC236}">
                    <a16:creationId xmlns:a16="http://schemas.microsoft.com/office/drawing/2014/main" id="{43C4C856-65CE-21EC-699E-0B5E71AED358}"/>
                  </a:ext>
                </a:extLst>
              </p:cNvPr>
              <p:cNvSpPr txBox="1"/>
              <p:nvPr/>
            </p:nvSpPr>
            <p:spPr>
              <a:xfrm>
                <a:off x="2790096" y="3130419"/>
                <a:ext cx="32733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5</a:t>
                </a:r>
                <a:endPara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</p:grpSp>
      <p:grpSp>
        <p:nvGrpSpPr>
          <p:cNvPr id="1372" name="组合 1371">
            <a:extLst>
              <a:ext uri="{FF2B5EF4-FFF2-40B4-BE49-F238E27FC236}">
                <a16:creationId xmlns:a16="http://schemas.microsoft.com/office/drawing/2014/main" id="{4664F398-BC4E-7B19-8867-B089D89DA11C}"/>
              </a:ext>
            </a:extLst>
          </p:cNvPr>
          <p:cNvGrpSpPr/>
          <p:nvPr/>
        </p:nvGrpSpPr>
        <p:grpSpPr>
          <a:xfrm>
            <a:off x="3058625" y="2015111"/>
            <a:ext cx="618084" cy="706418"/>
            <a:chOff x="2785961" y="954794"/>
            <a:chExt cx="618084" cy="706418"/>
          </a:xfrm>
        </p:grpSpPr>
        <p:grpSp>
          <p:nvGrpSpPr>
            <p:cNvPr id="1373" name="组合 1372">
              <a:extLst>
                <a:ext uri="{FF2B5EF4-FFF2-40B4-BE49-F238E27FC236}">
                  <a16:creationId xmlns:a16="http://schemas.microsoft.com/office/drawing/2014/main" id="{BD4EC239-CA82-5811-F25E-A432199941A9}"/>
                </a:ext>
              </a:extLst>
            </p:cNvPr>
            <p:cNvGrpSpPr/>
            <p:nvPr/>
          </p:nvGrpSpPr>
          <p:grpSpPr>
            <a:xfrm>
              <a:off x="2785961" y="954794"/>
              <a:ext cx="441299" cy="441299"/>
              <a:chOff x="1718010" y="3083878"/>
              <a:chExt cx="441299" cy="441299"/>
            </a:xfrm>
          </p:grpSpPr>
          <p:sp>
            <p:nvSpPr>
              <p:cNvPr id="1375" name="椭圆 1374">
                <a:extLst>
                  <a:ext uri="{FF2B5EF4-FFF2-40B4-BE49-F238E27FC236}">
                    <a16:creationId xmlns:a16="http://schemas.microsoft.com/office/drawing/2014/main" id="{FFCA5B5F-7B77-D4EF-C0E6-B32EDD826703}"/>
                  </a:ext>
                </a:extLst>
              </p:cNvPr>
              <p:cNvSpPr/>
              <p:nvPr/>
            </p:nvSpPr>
            <p:spPr>
              <a:xfrm>
                <a:off x="1718010" y="3083878"/>
                <a:ext cx="441299" cy="441299"/>
              </a:xfrm>
              <a:prstGeom prst="ellipse">
                <a:avLst/>
              </a:prstGeom>
              <a:solidFill>
                <a:schemeClr val="accent6">
                  <a:lumMod val="50000"/>
                </a:schemeClr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981743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376" name="文本框 1375">
                <a:extLst>
                  <a:ext uri="{FF2B5EF4-FFF2-40B4-BE49-F238E27FC236}">
                    <a16:creationId xmlns:a16="http://schemas.microsoft.com/office/drawing/2014/main" id="{A4ACCAAA-965A-9500-8712-5A746E35B153}"/>
                  </a:ext>
                </a:extLst>
              </p:cNvPr>
              <p:cNvSpPr txBox="1"/>
              <p:nvPr/>
            </p:nvSpPr>
            <p:spPr>
              <a:xfrm>
                <a:off x="1772834" y="3122897"/>
                <a:ext cx="32733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3</a:t>
                </a:r>
                <a:endPara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cxnSp>
          <p:nvCxnSpPr>
            <p:cNvPr id="1374" name="直接箭头连接符 63">
              <a:extLst>
                <a:ext uri="{FF2B5EF4-FFF2-40B4-BE49-F238E27FC236}">
                  <a16:creationId xmlns:a16="http://schemas.microsoft.com/office/drawing/2014/main" id="{850C0545-2FDC-1AE5-52B2-CE342526D476}"/>
                </a:ext>
              </a:extLst>
            </p:cNvPr>
            <p:cNvCxnSpPr/>
            <p:nvPr/>
          </p:nvCxnSpPr>
          <p:spPr>
            <a:xfrm>
              <a:off x="3137233" y="1318766"/>
              <a:ext cx="266812" cy="342446"/>
            </a:xfrm>
            <a:prstGeom prst="straightConnector1">
              <a:avLst/>
            </a:prstGeom>
            <a:ln w="38100">
              <a:solidFill>
                <a:srgbClr val="38572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77" name="组合 1376">
            <a:extLst>
              <a:ext uri="{FF2B5EF4-FFF2-40B4-BE49-F238E27FC236}">
                <a16:creationId xmlns:a16="http://schemas.microsoft.com/office/drawing/2014/main" id="{BC3854B6-8C15-FA57-EF76-E3540B293F2D}"/>
              </a:ext>
            </a:extLst>
          </p:cNvPr>
          <p:cNvGrpSpPr/>
          <p:nvPr/>
        </p:nvGrpSpPr>
        <p:grpSpPr>
          <a:xfrm>
            <a:off x="674177" y="4327231"/>
            <a:ext cx="777693" cy="595894"/>
            <a:chOff x="429507" y="3238921"/>
            <a:chExt cx="777693" cy="595894"/>
          </a:xfrm>
        </p:grpSpPr>
        <p:grpSp>
          <p:nvGrpSpPr>
            <p:cNvPr id="1378" name="组合 1377">
              <a:extLst>
                <a:ext uri="{FF2B5EF4-FFF2-40B4-BE49-F238E27FC236}">
                  <a16:creationId xmlns:a16="http://schemas.microsoft.com/office/drawing/2014/main" id="{763DC9CC-4902-DCC0-7592-5041100D6EB4}"/>
                </a:ext>
              </a:extLst>
            </p:cNvPr>
            <p:cNvGrpSpPr/>
            <p:nvPr/>
          </p:nvGrpSpPr>
          <p:grpSpPr>
            <a:xfrm>
              <a:off x="429507" y="3238921"/>
              <a:ext cx="441299" cy="441299"/>
              <a:chOff x="1204686" y="2481943"/>
              <a:chExt cx="441299" cy="441299"/>
            </a:xfrm>
          </p:grpSpPr>
          <p:sp>
            <p:nvSpPr>
              <p:cNvPr id="1380" name="椭圆 1379">
                <a:extLst>
                  <a:ext uri="{FF2B5EF4-FFF2-40B4-BE49-F238E27FC236}">
                    <a16:creationId xmlns:a16="http://schemas.microsoft.com/office/drawing/2014/main" id="{87283B51-3DA1-50DC-4C57-2466AC15903C}"/>
                  </a:ext>
                </a:extLst>
              </p:cNvPr>
              <p:cNvSpPr/>
              <p:nvPr/>
            </p:nvSpPr>
            <p:spPr>
              <a:xfrm>
                <a:off x="1204686" y="2481943"/>
                <a:ext cx="441299" cy="441299"/>
              </a:xfrm>
              <a:prstGeom prst="ellipse">
                <a:avLst/>
              </a:prstGeom>
              <a:solidFill>
                <a:srgbClr val="10728D"/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381" name="文本框 1380">
                <a:extLst>
                  <a:ext uri="{FF2B5EF4-FFF2-40B4-BE49-F238E27FC236}">
                    <a16:creationId xmlns:a16="http://schemas.microsoft.com/office/drawing/2014/main" id="{03560A3C-8141-7DA6-E638-9EA93D16CC27}"/>
                  </a:ext>
                </a:extLst>
              </p:cNvPr>
              <p:cNvSpPr txBox="1"/>
              <p:nvPr/>
            </p:nvSpPr>
            <p:spPr>
              <a:xfrm>
                <a:off x="1261668" y="2517926"/>
                <a:ext cx="32733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1</a:t>
                </a:r>
                <a:endPara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cxnSp>
          <p:nvCxnSpPr>
            <p:cNvPr id="1379" name="直接箭头连接符 1054">
              <a:extLst>
                <a:ext uri="{FF2B5EF4-FFF2-40B4-BE49-F238E27FC236}">
                  <a16:creationId xmlns:a16="http://schemas.microsoft.com/office/drawing/2014/main" id="{5022A07F-CE18-E2D7-3CFF-50E2C82B66E4}"/>
                </a:ext>
              </a:extLst>
            </p:cNvPr>
            <p:cNvCxnSpPr/>
            <p:nvPr/>
          </p:nvCxnSpPr>
          <p:spPr>
            <a:xfrm>
              <a:off x="783534" y="3553627"/>
              <a:ext cx="423666" cy="281188"/>
            </a:xfrm>
            <a:prstGeom prst="straightConnector1">
              <a:avLst/>
            </a:prstGeom>
            <a:ln w="38100">
              <a:solidFill>
                <a:srgbClr val="10728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82" name="组合 1381">
            <a:extLst>
              <a:ext uri="{FF2B5EF4-FFF2-40B4-BE49-F238E27FC236}">
                <a16:creationId xmlns:a16="http://schemas.microsoft.com/office/drawing/2014/main" id="{81B014BB-4568-6FD3-ACDA-BC3E7474C8C4}"/>
              </a:ext>
            </a:extLst>
          </p:cNvPr>
          <p:cNvGrpSpPr/>
          <p:nvPr/>
        </p:nvGrpSpPr>
        <p:grpSpPr>
          <a:xfrm>
            <a:off x="862569" y="3275157"/>
            <a:ext cx="677302" cy="546670"/>
            <a:chOff x="631177" y="2174120"/>
            <a:chExt cx="677302" cy="546670"/>
          </a:xfrm>
        </p:grpSpPr>
        <p:grpSp>
          <p:nvGrpSpPr>
            <p:cNvPr id="1383" name="组合 1382">
              <a:extLst>
                <a:ext uri="{FF2B5EF4-FFF2-40B4-BE49-F238E27FC236}">
                  <a16:creationId xmlns:a16="http://schemas.microsoft.com/office/drawing/2014/main" id="{EC6F661A-CE15-A81E-943E-37E9BEB6E66F}"/>
                </a:ext>
              </a:extLst>
            </p:cNvPr>
            <p:cNvGrpSpPr/>
            <p:nvPr/>
          </p:nvGrpSpPr>
          <p:grpSpPr>
            <a:xfrm>
              <a:off x="631177" y="2174120"/>
              <a:ext cx="441299" cy="441299"/>
              <a:chOff x="1631492" y="3235245"/>
              <a:chExt cx="441299" cy="441299"/>
            </a:xfrm>
          </p:grpSpPr>
          <p:sp>
            <p:nvSpPr>
              <p:cNvPr id="1385" name="椭圆 1384">
                <a:extLst>
                  <a:ext uri="{FF2B5EF4-FFF2-40B4-BE49-F238E27FC236}">
                    <a16:creationId xmlns:a16="http://schemas.microsoft.com/office/drawing/2014/main" id="{9375C41D-4D76-CA3C-F98F-ED912DEA52A0}"/>
                  </a:ext>
                </a:extLst>
              </p:cNvPr>
              <p:cNvSpPr/>
              <p:nvPr/>
            </p:nvSpPr>
            <p:spPr>
              <a:xfrm>
                <a:off x="1631492" y="3235245"/>
                <a:ext cx="441299" cy="441299"/>
              </a:xfrm>
              <a:prstGeom prst="ellipse">
                <a:avLst/>
              </a:prstGeom>
              <a:solidFill>
                <a:srgbClr val="9A1844"/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981743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386" name="文本框 1385">
                <a:extLst>
                  <a:ext uri="{FF2B5EF4-FFF2-40B4-BE49-F238E27FC236}">
                    <a16:creationId xmlns:a16="http://schemas.microsoft.com/office/drawing/2014/main" id="{A16F84BC-3715-A7C1-3872-6C5B52D12841}"/>
                  </a:ext>
                </a:extLst>
              </p:cNvPr>
              <p:cNvSpPr txBox="1"/>
              <p:nvPr/>
            </p:nvSpPr>
            <p:spPr>
              <a:xfrm>
                <a:off x="1695831" y="3271228"/>
                <a:ext cx="32733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2</a:t>
                </a:r>
                <a:endPara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cxnSp>
          <p:nvCxnSpPr>
            <p:cNvPr id="1384" name="直接箭头连接符 1055">
              <a:extLst>
                <a:ext uri="{FF2B5EF4-FFF2-40B4-BE49-F238E27FC236}">
                  <a16:creationId xmlns:a16="http://schemas.microsoft.com/office/drawing/2014/main" id="{7E365BF1-9294-B04D-7D3B-BFC8594F3BE2}"/>
                </a:ext>
              </a:extLst>
            </p:cNvPr>
            <p:cNvCxnSpPr/>
            <p:nvPr/>
          </p:nvCxnSpPr>
          <p:spPr>
            <a:xfrm>
              <a:off x="1030670" y="2518265"/>
              <a:ext cx="277809" cy="202525"/>
            </a:xfrm>
            <a:prstGeom prst="straightConnector1">
              <a:avLst/>
            </a:prstGeom>
            <a:ln w="38100">
              <a:solidFill>
                <a:srgbClr val="9A184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87" name="组合 1386">
            <a:extLst>
              <a:ext uri="{FF2B5EF4-FFF2-40B4-BE49-F238E27FC236}">
                <a16:creationId xmlns:a16="http://schemas.microsoft.com/office/drawing/2014/main" id="{93B44CDC-12C9-7B98-998C-895C9F141774}"/>
              </a:ext>
            </a:extLst>
          </p:cNvPr>
          <p:cNvGrpSpPr/>
          <p:nvPr/>
        </p:nvGrpSpPr>
        <p:grpSpPr>
          <a:xfrm>
            <a:off x="3070679" y="3325652"/>
            <a:ext cx="441299" cy="817784"/>
            <a:chOff x="2900656" y="2311990"/>
            <a:chExt cx="441299" cy="817784"/>
          </a:xfrm>
        </p:grpSpPr>
        <p:grpSp>
          <p:nvGrpSpPr>
            <p:cNvPr id="1388" name="组合 1387">
              <a:extLst>
                <a:ext uri="{FF2B5EF4-FFF2-40B4-BE49-F238E27FC236}">
                  <a16:creationId xmlns:a16="http://schemas.microsoft.com/office/drawing/2014/main" id="{5EBFB0FF-7C0B-2649-F2FF-C6BAF0597D37}"/>
                </a:ext>
              </a:extLst>
            </p:cNvPr>
            <p:cNvGrpSpPr/>
            <p:nvPr/>
          </p:nvGrpSpPr>
          <p:grpSpPr>
            <a:xfrm>
              <a:off x="2900656" y="2311990"/>
              <a:ext cx="441299" cy="441299"/>
              <a:chOff x="2231248" y="3109676"/>
              <a:chExt cx="441299" cy="441299"/>
            </a:xfrm>
          </p:grpSpPr>
          <p:sp>
            <p:nvSpPr>
              <p:cNvPr id="1390" name="椭圆 1389">
                <a:extLst>
                  <a:ext uri="{FF2B5EF4-FFF2-40B4-BE49-F238E27FC236}">
                    <a16:creationId xmlns:a16="http://schemas.microsoft.com/office/drawing/2014/main" id="{154A05C2-DAA8-9B5C-FF5B-3120BF20968A}"/>
                  </a:ext>
                </a:extLst>
              </p:cNvPr>
              <p:cNvSpPr/>
              <p:nvPr/>
            </p:nvSpPr>
            <p:spPr>
              <a:xfrm>
                <a:off x="2231248" y="3109676"/>
                <a:ext cx="441299" cy="441299"/>
              </a:xfrm>
              <a:prstGeom prst="ellipse">
                <a:avLst/>
              </a:prstGeom>
              <a:solidFill>
                <a:srgbClr val="E9A21E"/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981743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391" name="文本框 1390">
                <a:extLst>
                  <a:ext uri="{FF2B5EF4-FFF2-40B4-BE49-F238E27FC236}">
                    <a16:creationId xmlns:a16="http://schemas.microsoft.com/office/drawing/2014/main" id="{AE867B65-BAF3-DD37-325B-88B1092F4CE0}"/>
                  </a:ext>
                </a:extLst>
              </p:cNvPr>
              <p:cNvSpPr txBox="1"/>
              <p:nvPr/>
            </p:nvSpPr>
            <p:spPr>
              <a:xfrm>
                <a:off x="2279453" y="3138911"/>
                <a:ext cx="32733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4</a:t>
                </a:r>
                <a:endPara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cxnSp>
          <p:nvCxnSpPr>
            <p:cNvPr id="1389" name="直接箭头连接符 1056">
              <a:extLst>
                <a:ext uri="{FF2B5EF4-FFF2-40B4-BE49-F238E27FC236}">
                  <a16:creationId xmlns:a16="http://schemas.microsoft.com/office/drawing/2014/main" id="{74910BFD-E439-4804-6FA8-CA668B21F04F}"/>
                </a:ext>
              </a:extLst>
            </p:cNvPr>
            <p:cNvCxnSpPr/>
            <p:nvPr/>
          </p:nvCxnSpPr>
          <p:spPr>
            <a:xfrm flipH="1">
              <a:off x="2994693" y="2718164"/>
              <a:ext cx="104226" cy="411610"/>
            </a:xfrm>
            <a:prstGeom prst="straightConnector1">
              <a:avLst/>
            </a:prstGeom>
            <a:ln w="38100">
              <a:solidFill>
                <a:srgbClr val="E9A21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92" name="内容占位符 2">
            <a:extLst>
              <a:ext uri="{FF2B5EF4-FFF2-40B4-BE49-F238E27FC236}">
                <a16:creationId xmlns:a16="http://schemas.microsoft.com/office/drawing/2014/main" id="{7A18975A-64EB-86C8-CE57-DFE7B898EA44}"/>
              </a:ext>
            </a:extLst>
          </p:cNvPr>
          <p:cNvSpPr txBox="1">
            <a:spLocks/>
          </p:cNvSpPr>
          <p:nvPr/>
        </p:nvSpPr>
        <p:spPr>
          <a:xfrm>
            <a:off x="1063163" y="5851310"/>
            <a:ext cx="10387278" cy="7157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just" defTabSz="914400" rtl="0" eaLnBrk="1" latinLnBrk="0" hangingPunct="1">
              <a:lnSpc>
                <a:spcPct val="150000"/>
              </a:lnSpc>
              <a:spcBef>
                <a:spcPts val="1000"/>
              </a:spcBef>
              <a:buClr>
                <a:srgbClr val="FFC000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812800" indent="-355600" algn="just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rgbClr val="FFC000"/>
              </a:buClr>
              <a:buFont typeface="Wingdings" panose="05000000000000000000" pitchFamily="2" charset="2"/>
              <a:buChar char="p"/>
              <a:defRPr sz="2000" kern="12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rgbClr val="FFC000"/>
              </a:buClr>
              <a:buFont typeface="Wingdings" panose="05000000000000000000" pitchFamily="2" charset="2"/>
              <a:buChar char="u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软雅黑" panose="020B0503020204020204" pitchFamily="34" charset="-122"/>
                <a:cs typeface="+mn-cs"/>
              </a:rPr>
              <a:t>①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Rounded MT Bold" panose="020F0704030504030204" pitchFamily="34" charset="0"/>
                <a:ea typeface="微软雅黑" panose="020B0503020204020204" pitchFamily="34" charset="-122"/>
                <a:cs typeface="+mn-cs"/>
              </a:rPr>
              <a:t>生成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Rounded MT Bold" panose="020F0704030504030204" pitchFamily="34" charset="0"/>
                <a:ea typeface="微软雅黑" panose="020B0503020204020204" pitchFamily="34" charset="-122"/>
                <a:cs typeface="+mn-cs"/>
              </a:rPr>
              <a:t>P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Rounded MT Bold" panose="020F0704030504030204" pitchFamily="34" charset="0"/>
                <a:ea typeface="微软雅黑" panose="020B0503020204020204" pitchFamily="34" charset="-122"/>
                <a:cs typeface="+mn-cs"/>
              </a:rPr>
              <a:t>，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Rounded MT Bold" panose="020F0704030504030204" pitchFamily="34" charset="0"/>
                <a:ea typeface="微软雅黑" panose="020B0503020204020204" pitchFamily="34" charset="-122"/>
                <a:cs typeface="+mn-cs"/>
              </a:rPr>
              <a:t>G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Rounded MT Bold" panose="020F0704030504030204" pitchFamily="34" charset="0"/>
                <a:ea typeface="微软雅黑" panose="020B0503020204020204" pitchFamily="34" charset="-122"/>
                <a:cs typeface="+mn-cs"/>
              </a:rPr>
              <a:t>，第一级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Rounded MT Bold" panose="020F0704030504030204" pitchFamily="34" charset="0"/>
                <a:ea typeface="微软雅黑" panose="020B0503020204020204" pitchFamily="34" charset="-122"/>
                <a:cs typeface="+mn-cs"/>
              </a:rPr>
              <a:t>P</a:t>
            </a:r>
            <a:r>
              <a:rPr kumimoji="0" lang="zh-CN" altLang="en-US" sz="24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Rounded MT Bold" panose="020F0704030504030204" pitchFamily="34" charset="0"/>
                <a:ea typeface="微软雅黑" panose="020B0503020204020204" pitchFamily="34" charset="-122"/>
                <a:cs typeface="+mn-cs"/>
              </a:rPr>
              <a:t>*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Rounded MT Bold" panose="020F0704030504030204" pitchFamily="34" charset="0"/>
                <a:ea typeface="微软雅黑" panose="020B0503020204020204" pitchFamily="34" charset="-122"/>
                <a:cs typeface="+mn-cs"/>
              </a:rPr>
              <a:t>，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Rounded MT Bold" panose="020F0704030504030204" pitchFamily="34" charset="0"/>
                <a:ea typeface="微软雅黑" panose="020B0503020204020204" pitchFamily="34" charset="-122"/>
                <a:cs typeface="+mn-cs"/>
              </a:rPr>
              <a:t>G</a:t>
            </a:r>
            <a:r>
              <a:rPr kumimoji="0" lang="zh-CN" altLang="en-US" sz="24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Rounded MT Bold" panose="020F0704030504030204" pitchFamily="34" charset="0"/>
                <a:ea typeface="微软雅黑" panose="020B0503020204020204" pitchFamily="34" charset="-122"/>
                <a:cs typeface="+mn-cs"/>
              </a:rPr>
              <a:t>* 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Rounded MT Bold" panose="020F0704030504030204" pitchFamily="34" charset="0"/>
                <a:ea typeface="微软雅黑" panose="020B0503020204020204" pitchFamily="34" charset="-122"/>
                <a:cs typeface="+mn-cs"/>
              </a:rPr>
              <a:t>需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Rounded MT Bold" panose="020F0704030504030204" pitchFamily="34" charset="0"/>
                <a:ea typeface="微软雅黑" panose="020B0503020204020204" pitchFamily="34" charset="-122"/>
                <a:cs typeface="+mn-cs"/>
              </a:rPr>
              <a:t>5T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 Rounded MT Bold" panose="020F0704030504030204" pitchFamily="34" charset="0"/>
                <a:ea typeface="微软雅黑" panose="020B0503020204020204" pitchFamily="34" charset="-122"/>
                <a:cs typeface="+mn-cs"/>
                <a:sym typeface="Wingdings" panose="05000000000000000000" pitchFamily="2" charset="2"/>
              </a:rPr>
              <a:t>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Rounded MT Bold" panose="020F0704030504030204" pitchFamily="34" charset="0"/>
                <a:ea typeface="微软雅黑" panose="020B0503020204020204" pitchFamily="34" charset="-122"/>
                <a:cs typeface="+mn-cs"/>
                <a:sym typeface="Wingdings" panose="05000000000000000000" pitchFamily="2" charset="2"/>
              </a:rPr>
              <a:t>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软雅黑" panose="020B0503020204020204" pitchFamily="34" charset="-122"/>
                <a:cs typeface="+mn-cs"/>
              </a:rPr>
              <a:t>②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Rounded MT Bold" panose="020F0704030504030204" pitchFamily="34" charset="0"/>
                <a:ea typeface="微软雅黑" panose="020B0503020204020204" pitchFamily="34" charset="-122"/>
                <a:cs typeface="+mn-cs"/>
                <a:sym typeface="Wingdings" panose="05000000000000000000" pitchFamily="2" charset="2"/>
              </a:rPr>
              <a:t>生成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Rounded MT Bold" panose="020F0704030504030204" pitchFamily="34" charset="0"/>
                <a:ea typeface="微软雅黑" panose="020B0503020204020204" pitchFamily="34" charset="-122"/>
                <a:cs typeface="+mn-cs"/>
              </a:rPr>
              <a:t>第二级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Rounded MT Bold" panose="020F0704030504030204" pitchFamily="34" charset="0"/>
                <a:ea typeface="微软雅黑" panose="020B0503020204020204" pitchFamily="34" charset="-122"/>
                <a:cs typeface="+mn-cs"/>
              </a:rPr>
              <a:t>P</a:t>
            </a:r>
            <a:r>
              <a:rPr kumimoji="0" lang="zh-CN" altLang="en-US" sz="24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Rounded MT Bold" panose="020F0704030504030204" pitchFamily="34" charset="0"/>
                <a:ea typeface="微软雅黑" panose="020B0503020204020204" pitchFamily="34" charset="-122"/>
                <a:cs typeface="+mn-cs"/>
              </a:rPr>
              <a:t>*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Rounded MT Bold" panose="020F0704030504030204" pitchFamily="34" charset="0"/>
                <a:ea typeface="微软雅黑" panose="020B0503020204020204" pitchFamily="34" charset="-122"/>
                <a:cs typeface="+mn-cs"/>
              </a:rPr>
              <a:t>，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Rounded MT Bold" panose="020F0704030504030204" pitchFamily="34" charset="0"/>
                <a:ea typeface="微软雅黑" panose="020B0503020204020204" pitchFamily="34" charset="-122"/>
                <a:cs typeface="+mn-cs"/>
              </a:rPr>
              <a:t>G</a:t>
            </a:r>
            <a:r>
              <a:rPr kumimoji="0" lang="zh-CN" altLang="en-US" sz="24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Rounded MT Bold" panose="020F0704030504030204" pitchFamily="34" charset="0"/>
                <a:ea typeface="微软雅黑" panose="020B0503020204020204" pitchFamily="34" charset="-122"/>
                <a:cs typeface="+mn-cs"/>
              </a:rPr>
              <a:t>* 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Rounded MT Bold" panose="020F0704030504030204" pitchFamily="34" charset="0"/>
                <a:ea typeface="微软雅黑" panose="020B0503020204020204" pitchFamily="34" charset="-122"/>
                <a:cs typeface="+mn-cs"/>
              </a:rPr>
              <a:t>需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Rounded MT Bold" panose="020F0704030504030204" pitchFamily="34" charset="0"/>
                <a:ea typeface="微软雅黑" panose="020B0503020204020204" pitchFamily="34" charset="-122"/>
                <a:cs typeface="+mn-cs"/>
              </a:rPr>
              <a:t>2T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Rounded MT Bold" panose="020F0704030504030204" pitchFamily="34" charset="0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 Rounded MT Bold" panose="020F0704030504030204" pitchFamily="34" charset="0"/>
                <a:ea typeface="微软雅黑" panose="020B0503020204020204" pitchFamily="34" charset="-122"/>
                <a:cs typeface="+mn-cs"/>
                <a:sym typeface="Wingdings" panose="05000000000000000000" pitchFamily="2" charset="2"/>
              </a:rPr>
              <a:t>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Rounded MT Bold" panose="020F0704030504030204" pitchFamily="34" charset="0"/>
                <a:ea typeface="微软雅黑" panose="020B0503020204020204" pitchFamily="34" charset="-122"/>
                <a:cs typeface="+mn-cs"/>
                <a:sym typeface="Wingdings" panose="05000000000000000000" pitchFamily="2" charset="2"/>
              </a:rPr>
              <a:t>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软雅黑" panose="020B0503020204020204" pitchFamily="34" charset="-122"/>
                <a:cs typeface="+mn-cs"/>
              </a:rPr>
              <a:t>③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Rounded MT Bold" panose="020F0704030504030204" pitchFamily="34" charset="0"/>
                <a:ea typeface="微软雅黑" panose="020B0503020204020204" pitchFamily="34" charset="-122"/>
                <a:cs typeface="+mn-cs"/>
              </a:rPr>
              <a:t>生成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Rounded MT Bold" panose="020F0704030504030204" pitchFamily="34" charset="0"/>
                <a:ea typeface="微软雅黑" panose="020B0503020204020204" pitchFamily="34" charset="-122"/>
                <a:cs typeface="+mn-cs"/>
              </a:rPr>
              <a:t>C</a:t>
            </a:r>
            <a:r>
              <a:rPr kumimoji="0" lang="en-US" altLang="zh-CN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Rounded MT Bold" panose="020F0704030504030204" pitchFamily="34" charset="0"/>
                <a:ea typeface="微软雅黑" panose="020B0503020204020204" pitchFamily="34" charset="-122"/>
                <a:cs typeface="+mn-cs"/>
              </a:rPr>
              <a:t>3/48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Rounded MT Bold" panose="020F0704030504030204" pitchFamily="34" charset="0"/>
                <a:ea typeface="微软雅黑" panose="020B0503020204020204" pitchFamily="34" charset="-122"/>
                <a:cs typeface="+mn-cs"/>
              </a:rPr>
              <a:t>需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Rounded MT Bold" panose="020F0704030504030204" pitchFamily="34" charset="0"/>
                <a:ea typeface="微软雅黑" panose="020B0503020204020204" pitchFamily="34" charset="-122"/>
                <a:cs typeface="+mn-cs"/>
              </a:rPr>
              <a:t>2T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 Rounded MT Bold" panose="020F0704030504030204" pitchFamily="34" charset="0"/>
                <a:ea typeface="微软雅黑" panose="020B0503020204020204" pitchFamily="34" charset="-122"/>
                <a:cs typeface="+mn-cs"/>
                <a:sym typeface="Wingdings" panose="05000000000000000000" pitchFamily="2" charset="2"/>
              </a:rPr>
              <a:t>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Rounded MT Bold" panose="020F0704030504030204" pitchFamily="34" charset="0"/>
                <a:ea typeface="微软雅黑" panose="020B0503020204020204" pitchFamily="34" charset="-122"/>
                <a:cs typeface="+mn-cs"/>
                <a:sym typeface="Wingdings" panose="05000000000000000000" pitchFamily="2" charset="2"/>
              </a:rPr>
              <a:t>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软雅黑" panose="020B0503020204020204" pitchFamily="34" charset="-122"/>
                <a:cs typeface="+mn-cs"/>
              </a:rPr>
              <a:t>④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Rounded MT Bold" panose="020F0704030504030204" pitchFamily="34" charset="0"/>
                <a:ea typeface="微软雅黑" panose="020B0503020204020204" pitchFamily="34" charset="-122"/>
                <a:cs typeface="+mn-cs"/>
              </a:rPr>
              <a:t>生成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Rounded MT Bold" panose="020F0704030504030204" pitchFamily="34" charset="0"/>
                <a:ea typeface="微软雅黑" panose="020B0503020204020204" pitchFamily="34" charset="-122"/>
                <a:cs typeface="+mn-cs"/>
              </a:rPr>
              <a:t>C</a:t>
            </a:r>
            <a:r>
              <a:rPr kumimoji="0" lang="en-US" altLang="zh-CN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Rounded MT Bold" panose="020F0704030504030204" pitchFamily="34" charset="0"/>
                <a:ea typeface="微软雅黑" panose="020B0503020204020204" pitchFamily="34" charset="-122"/>
                <a:cs typeface="+mn-cs"/>
              </a:rPr>
              <a:t>52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Rounded MT Bold" panose="020F0704030504030204" pitchFamily="34" charset="0"/>
                <a:ea typeface="微软雅黑" panose="020B0503020204020204" pitchFamily="34" charset="-122"/>
                <a:cs typeface="+mn-cs"/>
              </a:rPr>
              <a:t>需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Rounded MT Bold" panose="020F0704030504030204" pitchFamily="34" charset="0"/>
                <a:ea typeface="微软雅黑" panose="020B0503020204020204" pitchFamily="34" charset="-122"/>
                <a:cs typeface="+mn-cs"/>
              </a:rPr>
              <a:t>2T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 Rounded MT Bold" panose="020F0704030504030204" pitchFamily="34" charset="0"/>
                <a:ea typeface="微软雅黑" panose="020B0503020204020204" pitchFamily="34" charset="-122"/>
                <a:cs typeface="+mn-cs"/>
                <a:sym typeface="Wingdings" panose="05000000000000000000" pitchFamily="2" charset="2"/>
              </a:rPr>
              <a:t>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Rounded MT Bold" panose="020F0704030504030204" pitchFamily="34" charset="0"/>
                <a:ea typeface="微软雅黑" panose="020B0503020204020204" pitchFamily="34" charset="-122"/>
                <a:cs typeface="+mn-cs"/>
                <a:sym typeface="Wingdings" panose="05000000000000000000" pitchFamily="2" charset="2"/>
              </a:rPr>
              <a:t>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软雅黑" panose="020B0503020204020204" pitchFamily="34" charset="-122"/>
                <a:cs typeface="+mn-cs"/>
              </a:rPr>
              <a:t>⑤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Rounded MT Bold" panose="020F0704030504030204" pitchFamily="34" charset="0"/>
                <a:ea typeface="微软雅黑" panose="020B0503020204020204" pitchFamily="34" charset="-122"/>
                <a:cs typeface="+mn-cs"/>
              </a:rPr>
              <a:t>求进位需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Rounded MT Bold" panose="020F0704030504030204" pitchFamily="34" charset="0"/>
                <a:ea typeface="微软雅黑" panose="020B0503020204020204" pitchFamily="34" charset="-122"/>
                <a:cs typeface="+mn-cs"/>
              </a:rPr>
              <a:t>2T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 Rounded MT Bold" panose="020F0704030504030204" pitchFamily="34" charset="0"/>
                <a:ea typeface="微软雅黑" panose="020B0503020204020204" pitchFamily="34" charset="-122"/>
                <a:cs typeface="+mn-cs"/>
                <a:sym typeface="Wingdings" panose="05000000000000000000" pitchFamily="2" charset="2"/>
              </a:rPr>
              <a:t>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Rounded MT Bold" panose="020F0704030504030204" pitchFamily="34" charset="0"/>
                <a:ea typeface="微软雅黑" panose="020B0503020204020204" pitchFamily="34" charset="-122"/>
                <a:cs typeface="+mn-cs"/>
                <a:sym typeface="Wingdings" panose="05000000000000000000" pitchFamily="2" charset="2"/>
              </a:rPr>
              <a:t>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软雅黑" panose="020B0503020204020204" pitchFamily="34" charset="-122"/>
                <a:cs typeface="+mn-cs"/>
              </a:rPr>
              <a:t>⑥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Rounded MT Bold" panose="020F0704030504030204" pitchFamily="34" charset="0"/>
                <a:ea typeface="微软雅黑" panose="020B0503020204020204" pitchFamily="34" charset="-122"/>
                <a:cs typeface="+mn-cs"/>
              </a:rPr>
              <a:t>求和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Rounded MT Bold" panose="020F0704030504030204" pitchFamily="34" charset="0"/>
                <a:ea typeface="微软雅黑" panose="020B0503020204020204" pitchFamily="34" charset="-122"/>
                <a:cs typeface="+mn-cs"/>
              </a:rPr>
              <a:t>3T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Rounded MT Bold" panose="020F0704030504030204" pitchFamily="34" charset="0"/>
              <a:ea typeface="微软雅黑" panose="020B0503020204020204" pitchFamily="34" charset="-122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970057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7" y="1522186"/>
            <a:ext cx="11098139" cy="3525831"/>
            <a:chOff x="1887176" y="1780605"/>
            <a:chExt cx="2671982" cy="1542163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15796" y="2044118"/>
              <a:ext cx="2643362" cy="12786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补码加法：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[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</a:t>
              </a:r>
              <a:r>
                <a:rPr lang="zh-CN" altLang="e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＋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Y]</a:t>
              </a:r>
              <a:r>
                <a:rPr lang="zh-CN" altLang="en-US" sz="2000" baseline="-25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补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= [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X]</a:t>
              </a:r>
              <a:r>
                <a:rPr lang="zh-CN" altLang="en-US" sz="2000" baseline="-25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补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＋ 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[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Y]</a:t>
              </a:r>
              <a:r>
                <a:rPr lang="zh-CN" altLang="en-US" sz="2000" baseline="-25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补</a:t>
              </a:r>
            </a:p>
            <a:p>
              <a:pPr marL="742950" lvl="1" indent="-2857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和的补码 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= 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补码的和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补码减法：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[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X−Y]</a:t>
              </a:r>
              <a:r>
                <a:rPr lang="zh-CN" altLang="en-US" sz="2000" baseline="-25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补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= [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X]</a:t>
              </a:r>
              <a:r>
                <a:rPr lang="zh-CN" altLang="en-US" sz="2000" baseline="-25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补 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− 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[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Y]</a:t>
              </a:r>
              <a:r>
                <a:rPr lang="zh-CN" altLang="en-US" sz="2000" baseline="-25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补 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= [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X]</a:t>
              </a:r>
              <a:r>
                <a:rPr lang="zh-CN" altLang="en-US" sz="2000" baseline="-25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补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＋ 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[−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Y]</a:t>
              </a:r>
              <a:r>
                <a:rPr lang="zh-CN" altLang="en-US" sz="2000" baseline="-25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补</a:t>
              </a:r>
            </a:p>
            <a:p>
              <a:pPr marL="742950" lvl="1" indent="-2857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差的补码 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= 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补码的差</a:t>
              </a:r>
            </a:p>
            <a:p>
              <a:pPr marL="742950" lvl="1" indent="-2857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减法变加法，关键是求</a:t>
              </a:r>
              <a:r>
                <a:rPr lang="en-US" altLang="zh-CN" sz="2000" dirty="0">
                  <a:solidFill>
                    <a:srgbClr val="B88F4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[−</a:t>
              </a:r>
              <a:r>
                <a:rPr lang="en" altLang="zh-CN" sz="2000" dirty="0">
                  <a:solidFill>
                    <a:srgbClr val="B88F4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Y]</a:t>
              </a:r>
              <a:r>
                <a:rPr lang="zh-CN" altLang="en-US" sz="2000" baseline="-25000" dirty="0">
                  <a:solidFill>
                    <a:srgbClr val="B88F4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补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求补公式：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[−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Y]</a:t>
              </a:r>
              <a:r>
                <a:rPr lang="zh-CN" altLang="en-US" sz="2000" baseline="-25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补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= [ [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Y]</a:t>
              </a:r>
              <a:r>
                <a:rPr lang="zh-CN" altLang="en-US" sz="2000" baseline="-25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补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]</a:t>
              </a:r>
              <a:r>
                <a:rPr lang="zh-CN" altLang="en-US" sz="2000" baseline="-25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补</a:t>
              </a:r>
            </a:p>
            <a:p>
              <a:pPr marL="742950" lvl="1" indent="-2857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对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[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Y]</a:t>
              </a:r>
              <a:r>
                <a:rPr lang="zh-CN" altLang="en-US" sz="2000" baseline="-25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补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取反，再在最低位加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5"/>
              <a:ext cx="736061" cy="2541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补码加减法的实现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补码加法运算部件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144123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补码加法运算部件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sp>
        <p:nvSpPr>
          <p:cNvPr id="1086" name="矩形 1085">
            <a:extLst>
              <a:ext uri="{FF2B5EF4-FFF2-40B4-BE49-F238E27FC236}">
                <a16:creationId xmlns:a16="http://schemas.microsoft.com/office/drawing/2014/main" id="{4EDDBC4F-1305-072E-49CE-963E0A95E262}"/>
              </a:ext>
            </a:extLst>
          </p:cNvPr>
          <p:cNvSpPr/>
          <p:nvPr/>
        </p:nvSpPr>
        <p:spPr>
          <a:xfrm>
            <a:off x="668766" y="1302378"/>
            <a:ext cx="3817071" cy="5809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32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位先行进位运算部件</a:t>
            </a:r>
            <a:endParaRPr lang="zh-CN" altLang="en-US" sz="2800" dirty="0">
              <a:solidFill>
                <a:srgbClr val="B88F4D"/>
              </a:solidFill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D652659-066A-5882-C7F1-70718E397D4B}"/>
              </a:ext>
            </a:extLst>
          </p:cNvPr>
          <p:cNvSpPr/>
          <p:nvPr/>
        </p:nvSpPr>
        <p:spPr>
          <a:xfrm>
            <a:off x="4450495" y="1417015"/>
            <a:ext cx="3499676" cy="4801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（？级门电路延迟）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0841B169-E599-CD30-9D17-024C6CAFF337}"/>
              </a:ext>
            </a:extLst>
          </p:cNvPr>
          <p:cNvGrpSpPr/>
          <p:nvPr/>
        </p:nvGrpSpPr>
        <p:grpSpPr>
          <a:xfrm>
            <a:off x="1201790" y="2378366"/>
            <a:ext cx="4923387" cy="3402789"/>
            <a:chOff x="2133798" y="1886101"/>
            <a:chExt cx="4106863" cy="2838449"/>
          </a:xfrm>
        </p:grpSpPr>
        <p:sp>
          <p:nvSpPr>
            <p:cNvPr id="8" name="Line 2">
              <a:extLst>
                <a:ext uri="{FF2B5EF4-FFF2-40B4-BE49-F238E27FC236}">
                  <a16:creationId xmlns:a16="http://schemas.microsoft.com/office/drawing/2014/main" id="{900858EB-3F15-3AD4-C7E9-0F617F9A248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11648" y="3068788"/>
              <a:ext cx="0" cy="9334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9" name="Line 4">
              <a:extLst>
                <a:ext uri="{FF2B5EF4-FFF2-40B4-BE49-F238E27FC236}">
                  <a16:creationId xmlns:a16="http://schemas.microsoft.com/office/drawing/2014/main" id="{E936B5B7-8DB8-363E-4CC1-AEBE0D6FCD6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880298" y="2759226"/>
              <a:ext cx="0" cy="1476375"/>
            </a:xfrm>
            <a:prstGeom prst="line">
              <a:avLst/>
            </a:prstGeom>
            <a:noFill/>
            <a:ln w="12700">
              <a:solidFill>
                <a:srgbClr val="00B050"/>
              </a:solidFill>
              <a:round/>
              <a:headEnd type="triangle" w="med" len="med"/>
              <a:tailEnd type="oval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0" name="Line 5">
              <a:extLst>
                <a:ext uri="{FF2B5EF4-FFF2-40B4-BE49-F238E27FC236}">
                  <a16:creationId xmlns:a16="http://schemas.microsoft.com/office/drawing/2014/main" id="{EF0BF6D0-563C-FA1E-4A0E-F1F31EE710C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87910" y="3068787"/>
              <a:ext cx="0" cy="1173163"/>
            </a:xfrm>
            <a:prstGeom prst="line">
              <a:avLst/>
            </a:prstGeom>
            <a:noFill/>
            <a:ln w="12700">
              <a:solidFill>
                <a:srgbClr val="00B05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grpSp>
          <p:nvGrpSpPr>
            <p:cNvPr id="14" name="Group 7">
              <a:extLst>
                <a:ext uri="{FF2B5EF4-FFF2-40B4-BE49-F238E27FC236}">
                  <a16:creationId xmlns:a16="http://schemas.microsoft.com/office/drawing/2014/main" id="{54B05B4B-9FD0-29E2-257B-C09A2F02D5F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133798" y="1886101"/>
              <a:ext cx="4106863" cy="2349500"/>
              <a:chOff x="89" y="-110"/>
              <a:chExt cx="2587" cy="1480"/>
            </a:xfrm>
          </p:grpSpPr>
          <p:sp>
            <p:nvSpPr>
              <p:cNvPr id="1045" name="Line 7">
                <a:extLst>
                  <a:ext uri="{FF2B5EF4-FFF2-40B4-BE49-F238E27FC236}">
                    <a16:creationId xmlns:a16="http://schemas.microsoft.com/office/drawing/2014/main" id="{6A78A8E7-FA36-5EFE-64F5-0DC19D4B734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259" y="441"/>
                <a:ext cx="197" cy="1"/>
              </a:xfrm>
              <a:prstGeom prst="line">
                <a:avLst/>
              </a:prstGeom>
              <a:noFill/>
              <a:ln w="12700">
                <a:solidFill>
                  <a:srgbClr val="00B05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046" name="Rectangle 8">
                <a:extLst>
                  <a:ext uri="{FF2B5EF4-FFF2-40B4-BE49-F238E27FC236}">
                    <a16:creationId xmlns:a16="http://schemas.microsoft.com/office/drawing/2014/main" id="{D7AB28FC-B1CB-9878-C312-D63964FD78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50" y="233"/>
                <a:ext cx="326" cy="2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marL="469900" indent="-4699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marL="469900" marR="0" lvl="0" indent="-469900" algn="l" defTabSz="914400" rtl="0" eaLnBrk="1" fontAlgn="auto" latinLnBrk="0" hangingPunct="1">
                  <a:lnSpc>
                    <a:spcPct val="12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ED7D31"/>
                  </a:buClr>
                  <a:buSzTx/>
                  <a:buFont typeface="Wingdings" panose="05000000000000000000" pitchFamily="2" charset="2"/>
                  <a:buNone/>
                  <a:tabLst/>
                  <a:defRPr/>
                </a:pPr>
                <a:r>
                  <a:rPr kumimoji="0" lang="en-US" altLang="zh-CN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微软雅黑" panose="020B0503020204020204" pitchFamily="34" charset="-122"/>
                    <a:cs typeface="+mn-cs"/>
                  </a:rPr>
                  <a:t>C</a:t>
                </a:r>
                <a:r>
                  <a:rPr kumimoji="0" lang="en-US" altLang="zh-CN" sz="1400" b="1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微软雅黑" panose="020B0503020204020204" pitchFamily="34" charset="-122"/>
                    <a:cs typeface="+mn-cs"/>
                  </a:rPr>
                  <a:t>0</a:t>
                </a:r>
              </a:p>
            </p:txBody>
          </p:sp>
          <p:sp>
            <p:nvSpPr>
              <p:cNvPr id="1047" name="Line 9">
                <a:extLst>
                  <a:ext uri="{FF2B5EF4-FFF2-40B4-BE49-F238E27FC236}">
                    <a16:creationId xmlns:a16="http://schemas.microsoft.com/office/drawing/2014/main" id="{D379FAF8-2896-53D7-E314-350BF2A373B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60" y="424"/>
                <a:ext cx="194" cy="0"/>
              </a:xfrm>
              <a:prstGeom prst="line">
                <a:avLst/>
              </a:prstGeom>
              <a:noFill/>
              <a:ln w="12700">
                <a:solidFill>
                  <a:srgbClr val="00B050"/>
                </a:solidFill>
                <a:round/>
                <a:headEnd/>
                <a:tailEnd type="triangle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048" name="Rectangle 10">
                <a:extLst>
                  <a:ext uri="{FF2B5EF4-FFF2-40B4-BE49-F238E27FC236}">
                    <a16:creationId xmlns:a16="http://schemas.microsoft.com/office/drawing/2014/main" id="{89FE288A-716B-7646-D5E1-84C7D80D4D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" y="247"/>
                <a:ext cx="2055" cy="388"/>
              </a:xfrm>
              <a:prstGeom prst="rect">
                <a:avLst/>
              </a:prstGeom>
              <a:solidFill>
                <a:srgbClr val="99FFCC"/>
              </a:solidFill>
              <a:ln w="19050" cmpd="sng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wrap="none" anchor="ctr"/>
              <a:lstStyle/>
              <a:p>
                <a:pPr marL="342900" marR="0" lvl="0" indent="-342900" algn="ctr" defTabSz="9144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0563C1"/>
                  </a:buClr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1200" cap="none" spc="0" normalizeH="0" baseline="-25000" noProof="0">
                  <a:ln>
                    <a:noFill/>
                  </a:ln>
                  <a:solidFill>
                    <a:srgbClr val="ED7D3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Verdana" pitchFamily="34" charset="0"/>
                  <a:ea typeface="宋体" pitchFamily="2" charset="-122"/>
                  <a:cs typeface="+mn-cs"/>
                </a:endParaRPr>
              </a:p>
            </p:txBody>
          </p:sp>
          <p:sp>
            <p:nvSpPr>
              <p:cNvPr id="1049" name="Line 11">
                <a:extLst>
                  <a:ext uri="{FF2B5EF4-FFF2-40B4-BE49-F238E27FC236}">
                    <a16:creationId xmlns:a16="http://schemas.microsoft.com/office/drawing/2014/main" id="{F64328F0-3DB6-E5B7-ED60-F49A6B05B34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04" y="83"/>
                <a:ext cx="0" cy="16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triangle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050" name="Line 12">
                <a:extLst>
                  <a:ext uri="{FF2B5EF4-FFF2-40B4-BE49-F238E27FC236}">
                    <a16:creationId xmlns:a16="http://schemas.microsoft.com/office/drawing/2014/main" id="{494F0B02-520F-E5DC-3C28-EBB8B4FFD7D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40" y="83"/>
                <a:ext cx="0" cy="16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triangle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051" name="Rectangle 13">
                <a:extLst>
                  <a:ext uri="{FF2B5EF4-FFF2-40B4-BE49-F238E27FC236}">
                    <a16:creationId xmlns:a16="http://schemas.microsoft.com/office/drawing/2014/main" id="{6FC42823-D087-02DF-EBFC-9D9432FA1A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7" y="-110"/>
                <a:ext cx="656" cy="21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marL="469900" indent="-4699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marL="469900" marR="0" lvl="0" indent="-469900" algn="l" defTabSz="914400" rtl="0" eaLnBrk="1" fontAlgn="auto" latinLnBrk="0" hangingPunct="1">
                  <a:lnSpc>
                    <a:spcPct val="12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ED7D31"/>
                  </a:buClr>
                  <a:buSzTx/>
                  <a:buFont typeface="Wingdings" panose="05000000000000000000" pitchFamily="2" charset="2"/>
                  <a:buNone/>
                  <a:tabLst/>
                  <a:defRPr/>
                </a:pPr>
                <a:r>
                  <a:rPr kumimoji="0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微软雅黑" panose="020B0503020204020204" pitchFamily="34" charset="-122"/>
                    <a:cs typeface="+mn-cs"/>
                  </a:rPr>
                  <a:t> </a:t>
                </a:r>
                <a:r>
                  <a:rPr kumimoji="0" lang="en-US" altLang="zh-CN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微软雅黑" panose="020B0503020204020204" pitchFamily="34" charset="-122"/>
                    <a:cs typeface="+mn-cs"/>
                  </a:rPr>
                  <a:t>P</a:t>
                </a:r>
                <a:r>
                  <a:rPr kumimoji="0" lang="en-US" altLang="zh-CN" sz="1400" b="1" i="0" u="none" strike="noStrike" kern="1200" cap="none" spc="0" normalizeH="0" baseline="50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微软雅黑" panose="020B0503020204020204" pitchFamily="34" charset="-122"/>
                    <a:cs typeface="+mn-cs"/>
                  </a:rPr>
                  <a:t>*</a:t>
                </a:r>
                <a:r>
                  <a:rPr kumimoji="0" lang="en-US" altLang="zh-CN" sz="1400" b="1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微软雅黑" panose="020B0503020204020204" pitchFamily="34" charset="-122"/>
                    <a:cs typeface="+mn-cs"/>
                  </a:rPr>
                  <a:t>  </a:t>
                </a:r>
                <a:r>
                  <a:rPr kumimoji="0" lang="en-US" altLang="zh-CN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微软雅黑" panose="020B0503020204020204" pitchFamily="34" charset="-122"/>
                    <a:cs typeface="+mn-cs"/>
                  </a:rPr>
                  <a:t>G</a:t>
                </a:r>
                <a:r>
                  <a:rPr kumimoji="0" lang="en-US" altLang="zh-CN" sz="1400" b="1" i="0" u="none" strike="noStrike" kern="1200" cap="none" spc="0" normalizeH="0" baseline="50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微软雅黑" panose="020B0503020204020204" pitchFamily="34" charset="-122"/>
                    <a:cs typeface="+mn-cs"/>
                  </a:rPr>
                  <a:t>*</a:t>
                </a:r>
                <a:r>
                  <a:rPr kumimoji="0" lang="en-US" altLang="zh-CN" sz="1400" b="1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微软雅黑" panose="020B0503020204020204" pitchFamily="34" charset="-122"/>
                    <a:cs typeface="+mn-cs"/>
                  </a:rPr>
                  <a:t> </a:t>
                </a:r>
                <a:endParaRPr kumimoji="0" lang="en-US" altLang="zh-CN" sz="2000" b="1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Verdana" panose="020B060403050404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1052" name="Rectangle 14">
                <a:extLst>
                  <a:ext uri="{FF2B5EF4-FFF2-40B4-BE49-F238E27FC236}">
                    <a16:creationId xmlns:a16="http://schemas.microsoft.com/office/drawing/2014/main" id="{57E8E7CF-C396-F480-62BF-6CFA7AF7CB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5" y="487"/>
                <a:ext cx="1665" cy="2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marL="469900" indent="-4699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marL="469900" marR="0" lvl="0" indent="-469900" algn="l" defTabSz="914400" rtl="0" eaLnBrk="1" fontAlgn="auto" latinLnBrk="0" hangingPunct="1">
                  <a:lnSpc>
                    <a:spcPct val="12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ED7D31"/>
                  </a:buClr>
                  <a:buSzTx/>
                  <a:buFont typeface="Wingdings" panose="05000000000000000000" pitchFamily="2" charset="2"/>
                  <a:buNone/>
                  <a:tabLst/>
                  <a:defRPr/>
                </a:pPr>
                <a:r>
                  <a:rPr kumimoji="0" lang="en-US" altLang="zh-CN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微软雅黑" panose="020B0503020204020204" pitchFamily="34" charset="-122"/>
                    <a:cs typeface="+mn-cs"/>
                  </a:rPr>
                  <a:t>            </a:t>
                </a:r>
                <a:r>
                  <a:rPr kumimoji="0" lang="en-US" altLang="zh-CN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8000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微软雅黑" panose="020B0503020204020204" pitchFamily="34" charset="-122"/>
                    <a:cs typeface="+mn-cs"/>
                  </a:rPr>
                  <a:t>C</a:t>
                </a:r>
                <a:r>
                  <a:rPr kumimoji="0" lang="en-US" altLang="zh-CN" sz="1200" b="1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008000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微软雅黑" panose="020B0503020204020204" pitchFamily="34" charset="-122"/>
                    <a:cs typeface="+mn-cs"/>
                  </a:rPr>
                  <a:t>3              </a:t>
                </a:r>
                <a:r>
                  <a:rPr kumimoji="0" lang="en-US" altLang="zh-CN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8000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微软雅黑" panose="020B0503020204020204" pitchFamily="34" charset="-122"/>
                    <a:cs typeface="+mn-cs"/>
                  </a:rPr>
                  <a:t>        C</a:t>
                </a:r>
                <a:r>
                  <a:rPr kumimoji="0" lang="en-US" altLang="zh-CN" sz="1200" b="1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008000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微软雅黑" panose="020B0503020204020204" pitchFamily="34" charset="-122"/>
                    <a:cs typeface="+mn-cs"/>
                  </a:rPr>
                  <a:t>2                   </a:t>
                </a:r>
                <a:r>
                  <a:rPr kumimoji="0" lang="en-US" altLang="zh-CN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8000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微软雅黑" panose="020B0503020204020204" pitchFamily="34" charset="-122"/>
                    <a:cs typeface="+mn-cs"/>
                  </a:rPr>
                  <a:t>    C</a:t>
                </a:r>
                <a:r>
                  <a:rPr kumimoji="0" lang="en-US" altLang="zh-CN" sz="1200" b="1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008000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微软雅黑" panose="020B0503020204020204" pitchFamily="34" charset="-122"/>
                    <a:cs typeface="+mn-cs"/>
                  </a:rPr>
                  <a:t>1</a:t>
                </a:r>
              </a:p>
            </p:txBody>
          </p:sp>
          <p:sp>
            <p:nvSpPr>
              <p:cNvPr id="1053" name="Rectangle 15">
                <a:extLst>
                  <a:ext uri="{FF2B5EF4-FFF2-40B4-BE49-F238E27FC236}">
                    <a16:creationId xmlns:a16="http://schemas.microsoft.com/office/drawing/2014/main" id="{79B7A9ED-52C5-5FE1-D62B-2188BA7852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8" y="272"/>
                <a:ext cx="732" cy="2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marL="469900" indent="-4699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marL="469900" marR="0" lvl="0" indent="-469900" algn="ctr" defTabSz="914400" rtl="0" eaLnBrk="1" fontAlgn="auto" latinLnBrk="0" hangingPunct="1">
                  <a:lnSpc>
                    <a:spcPct val="12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ED7D31"/>
                  </a:buClr>
                  <a:buSzTx/>
                  <a:buFont typeface="Wingdings" panose="05000000000000000000" pitchFamily="2" charset="2"/>
                  <a:buNone/>
                  <a:tabLst/>
                  <a:defRPr/>
                </a:pPr>
                <a:r>
                  <a:rPr kumimoji="0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微软雅黑" panose="020B0503020204020204" pitchFamily="34" charset="-122"/>
                    <a:cs typeface="+mn-cs"/>
                  </a:rPr>
                  <a:t> </a:t>
                </a:r>
                <a:r>
                  <a:rPr kumimoji="0" lang="en-US" altLang="zh-CN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CLA  74182</a:t>
                </a:r>
                <a:endParaRPr kumimoji="0" lang="zh-CN" altLang="en-US" sz="1800" b="1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微软雅黑" panose="020B0503020204020204" pitchFamily="34" charset="-122"/>
                  <a:cs typeface="Segoe UI Black" panose="020B0A02040204020203" pitchFamily="34" charset="0"/>
                </a:endParaRPr>
              </a:p>
            </p:txBody>
          </p:sp>
          <p:sp>
            <p:nvSpPr>
              <p:cNvPr id="1054" name="Rectangle 16">
                <a:extLst>
                  <a:ext uri="{FF2B5EF4-FFF2-40B4-BE49-F238E27FC236}">
                    <a16:creationId xmlns:a16="http://schemas.microsoft.com/office/drawing/2014/main" id="{59BFFE36-8597-D052-61C4-C9F5FA6285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5" y="258"/>
                <a:ext cx="249" cy="2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marL="469900" indent="-4699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marL="469900" marR="0" lvl="0" indent="-469900" algn="l" defTabSz="914400" rtl="0" eaLnBrk="1" fontAlgn="auto" latinLnBrk="0" hangingPunct="1">
                  <a:lnSpc>
                    <a:spcPct val="12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ED7D31"/>
                  </a:buClr>
                  <a:buSzTx/>
                  <a:buFont typeface="Wingdings" panose="05000000000000000000" pitchFamily="2" charset="2"/>
                  <a:buNone/>
                  <a:tabLst/>
                  <a:defRPr/>
                </a:pPr>
                <a:r>
                  <a:rPr kumimoji="0" lang="en-US" altLang="zh-CN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8000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微软雅黑" panose="020B0503020204020204" pitchFamily="34" charset="-122"/>
                    <a:cs typeface="+mn-cs"/>
                  </a:rPr>
                  <a:t>C</a:t>
                </a:r>
                <a:r>
                  <a:rPr kumimoji="0" lang="en-US" altLang="zh-CN" sz="1400" b="1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008000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微软雅黑" panose="020B0503020204020204" pitchFamily="34" charset="-122"/>
                    <a:cs typeface="+mn-cs"/>
                  </a:rPr>
                  <a:t>4</a:t>
                </a:r>
              </a:p>
            </p:txBody>
          </p:sp>
          <p:sp>
            <p:nvSpPr>
              <p:cNvPr id="1055" name="Rectangle 16">
                <a:extLst>
                  <a:ext uri="{FF2B5EF4-FFF2-40B4-BE49-F238E27FC236}">
                    <a16:creationId xmlns:a16="http://schemas.microsoft.com/office/drawing/2014/main" id="{57E067D9-37D6-99AF-68F4-355970CEC2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" y="1159"/>
                <a:ext cx="318" cy="2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marL="469900" indent="-4699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marL="469900" marR="0" lvl="0" indent="-469900" algn="l" defTabSz="914400" rtl="0" eaLnBrk="1" fontAlgn="auto" latinLnBrk="0" hangingPunct="1">
                  <a:lnSpc>
                    <a:spcPct val="12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ED7D31"/>
                  </a:buClr>
                  <a:buSzTx/>
                  <a:buFont typeface="Wingdings" panose="05000000000000000000" pitchFamily="2" charset="2"/>
                  <a:buNone/>
                  <a:tabLst/>
                  <a:defRPr/>
                </a:pPr>
                <a:r>
                  <a:rPr kumimoji="0" lang="en-US" altLang="zh-CN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8000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微软雅黑" panose="020B0503020204020204" pitchFamily="34" charset="-122"/>
                    <a:cs typeface="+mn-cs"/>
                  </a:rPr>
                  <a:t>C</a:t>
                </a:r>
                <a:r>
                  <a:rPr kumimoji="0" lang="en-US" altLang="zh-CN" sz="1400" b="1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008000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微软雅黑" panose="020B0503020204020204" pitchFamily="34" charset="-122"/>
                    <a:cs typeface="+mn-cs"/>
                  </a:rPr>
                  <a:t>32</a:t>
                </a:r>
              </a:p>
            </p:txBody>
          </p:sp>
        </p:grpSp>
        <p:grpSp>
          <p:nvGrpSpPr>
            <p:cNvPr id="39" name="Group 18">
              <a:extLst>
                <a:ext uri="{FF2B5EF4-FFF2-40B4-BE49-F238E27FC236}">
                  <a16:creationId xmlns:a16="http://schemas.microsoft.com/office/drawing/2014/main" id="{80F95CBD-CA77-71E5-23F3-D1439E8232A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79849" y="3757763"/>
              <a:ext cx="1025524" cy="965200"/>
              <a:chOff x="0" y="26"/>
              <a:chExt cx="646" cy="608"/>
            </a:xfrm>
          </p:grpSpPr>
          <p:sp>
            <p:nvSpPr>
              <p:cNvPr id="1033" name="Line 18">
                <a:extLst>
                  <a:ext uri="{FF2B5EF4-FFF2-40B4-BE49-F238E27FC236}">
                    <a16:creationId xmlns:a16="http://schemas.microsoft.com/office/drawing/2014/main" id="{583815CE-C2B5-1B7D-1B5E-B4FC78626B5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0" y="335"/>
                <a:ext cx="181" cy="0"/>
              </a:xfrm>
              <a:prstGeom prst="line">
                <a:avLst/>
              </a:prstGeom>
              <a:noFill/>
              <a:ln w="12700">
                <a:solidFill>
                  <a:srgbClr val="00B050"/>
                </a:solidFill>
                <a:round/>
                <a:headEnd type="triangle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034" name="Line 19">
                <a:extLst>
                  <a:ext uri="{FF2B5EF4-FFF2-40B4-BE49-F238E27FC236}">
                    <a16:creationId xmlns:a16="http://schemas.microsoft.com/office/drawing/2014/main" id="{3AA263A3-B3F7-094D-F4E9-AE35A408B80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2" y="331"/>
                <a:ext cx="181" cy="0"/>
              </a:xfrm>
              <a:prstGeom prst="line">
                <a:avLst/>
              </a:prstGeom>
              <a:noFill/>
              <a:ln w="12700">
                <a:solidFill>
                  <a:srgbClr val="00B05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035" name="Line 20">
                <a:extLst>
                  <a:ext uri="{FF2B5EF4-FFF2-40B4-BE49-F238E27FC236}">
                    <a16:creationId xmlns:a16="http://schemas.microsoft.com/office/drawing/2014/main" id="{F5B0E09E-421B-029A-3493-CCA5F4E7BDA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6" y="362"/>
                <a:ext cx="0" cy="2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036" name="Line 21">
                <a:extLst>
                  <a:ext uri="{FF2B5EF4-FFF2-40B4-BE49-F238E27FC236}">
                    <a16:creationId xmlns:a16="http://schemas.microsoft.com/office/drawing/2014/main" id="{99732384-BB63-E7CD-A671-7EFAA58F5F6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2" y="362"/>
                <a:ext cx="0" cy="2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037" name="Line 22">
                <a:extLst>
                  <a:ext uri="{FF2B5EF4-FFF2-40B4-BE49-F238E27FC236}">
                    <a16:creationId xmlns:a16="http://schemas.microsoft.com/office/drawing/2014/main" id="{44F17B01-E432-B9E5-73F8-6AA0389DBBF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7" y="362"/>
                <a:ext cx="0" cy="2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038" name="Line 23">
                <a:extLst>
                  <a:ext uri="{FF2B5EF4-FFF2-40B4-BE49-F238E27FC236}">
                    <a16:creationId xmlns:a16="http://schemas.microsoft.com/office/drawing/2014/main" id="{C2A8607D-40D3-334D-E5D6-92F979851C6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2" y="362"/>
                <a:ext cx="0" cy="2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039" name="Line 24">
                <a:extLst>
                  <a:ext uri="{FF2B5EF4-FFF2-40B4-BE49-F238E27FC236}">
                    <a16:creationId xmlns:a16="http://schemas.microsoft.com/office/drawing/2014/main" id="{B40A1D4A-F1D9-74D6-AFE3-E20C8A9E0AE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8" y="362"/>
                <a:ext cx="0" cy="2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040" name="Line 25">
                <a:extLst>
                  <a:ext uri="{FF2B5EF4-FFF2-40B4-BE49-F238E27FC236}">
                    <a16:creationId xmlns:a16="http://schemas.microsoft.com/office/drawing/2014/main" id="{3741293F-F611-0126-EF72-B33FF673144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3" y="362"/>
                <a:ext cx="0" cy="2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041" name="Line 26">
                <a:extLst>
                  <a:ext uri="{FF2B5EF4-FFF2-40B4-BE49-F238E27FC236}">
                    <a16:creationId xmlns:a16="http://schemas.microsoft.com/office/drawing/2014/main" id="{B383A921-7938-0723-54AB-29158F4E994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98" y="362"/>
                <a:ext cx="0" cy="2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042" name="Rectangle 29">
                <a:extLst>
                  <a:ext uri="{FF2B5EF4-FFF2-40B4-BE49-F238E27FC236}">
                    <a16:creationId xmlns:a16="http://schemas.microsoft.com/office/drawing/2014/main" id="{96130165-F0C2-6A6B-7952-BD6BA12E3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5" y="180"/>
                <a:ext cx="454" cy="318"/>
              </a:xfrm>
              <a:prstGeom prst="rect">
                <a:avLst/>
              </a:prstGeom>
              <a:solidFill>
                <a:srgbClr val="CCFF66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>
                <a:lvl1pPr marL="469900" indent="-4699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marL="469900" marR="0" lvl="0" indent="-469900" algn="l" defTabSz="914400" rtl="0" eaLnBrk="1" fontAlgn="auto" latinLnBrk="0" hangingPunct="1">
                  <a:lnSpc>
                    <a:spcPct val="12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ED7D31"/>
                  </a:buClr>
                  <a:buSzTx/>
                  <a:buFont typeface="Wingdings" panose="05000000000000000000" pitchFamily="2" charset="2"/>
                  <a:buNone/>
                  <a:tabLst/>
                  <a:defRPr/>
                </a:pP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宋体" panose="02010600030101010101" pitchFamily="2" charset="-122"/>
                    <a:ea typeface="微软雅黑" panose="020B0503020204020204" pitchFamily="34" charset="-122"/>
                    <a:cs typeface="+mn-cs"/>
                  </a:rPr>
                  <a:t> </a:t>
                </a:r>
                <a:endParaRPr kumimoji="0" lang="en-US" altLang="zh-CN" sz="18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954F72"/>
                  </a:solidFill>
                  <a:effectLst/>
                  <a:uLnTx/>
                  <a:uFillTx/>
                  <a:latin typeface="Verdana" panose="020B060403050404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1043" name="Rectangle 30">
                <a:extLst>
                  <a:ext uri="{FF2B5EF4-FFF2-40B4-BE49-F238E27FC236}">
                    <a16:creationId xmlns:a16="http://schemas.microsoft.com/office/drawing/2014/main" id="{8450F4DF-0128-62E6-7D49-CEDE712099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" y="26"/>
                <a:ext cx="547" cy="2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marL="469900" indent="-4699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marL="469900" marR="0" lvl="0" indent="-469900" algn="l" defTabSz="914400" rtl="0" eaLnBrk="1" fontAlgn="auto" latinLnBrk="0" hangingPunct="1">
                  <a:lnSpc>
                    <a:spcPct val="12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ED7D31"/>
                  </a:buClr>
                  <a:buSzTx/>
                  <a:buFont typeface="Wingdings" panose="05000000000000000000" pitchFamily="2" charset="2"/>
                  <a:buNone/>
                  <a:tabLst/>
                  <a:defRPr/>
                </a:pP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微软雅黑" panose="020B0503020204020204" pitchFamily="34" charset="-122"/>
                    <a:cs typeface="+mn-cs"/>
                  </a:rPr>
                  <a:t> </a:t>
                </a:r>
                <a:r>
                  <a:rPr kumimoji="0" lang="en-US" altLang="zh-CN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微软雅黑" panose="020B0503020204020204" pitchFamily="34" charset="-122"/>
                    <a:cs typeface="+mn-cs"/>
                  </a:rPr>
                  <a:t>P</a:t>
                </a:r>
                <a:r>
                  <a:rPr kumimoji="0" lang="en-US" altLang="zh-CN" sz="1400" b="1" i="0" u="none" strike="noStrike" kern="1200" cap="none" spc="0" normalizeH="0" baseline="30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微软雅黑" panose="020B0503020204020204" pitchFamily="34" charset="-122"/>
                    <a:cs typeface="+mn-cs"/>
                  </a:rPr>
                  <a:t>*</a:t>
                </a:r>
                <a:r>
                  <a:rPr kumimoji="0" lang="en-US" altLang="zh-CN" sz="1400" b="1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微软雅黑" panose="020B0503020204020204" pitchFamily="34" charset="-122"/>
                    <a:cs typeface="+mn-cs"/>
                  </a:rPr>
                  <a:t>   </a:t>
                </a:r>
                <a:r>
                  <a:rPr kumimoji="0" lang="en-US" altLang="zh-CN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微软雅黑" panose="020B0503020204020204" pitchFamily="34" charset="-122"/>
                    <a:cs typeface="+mn-cs"/>
                  </a:rPr>
                  <a:t>G</a:t>
                </a:r>
                <a:r>
                  <a:rPr kumimoji="0" lang="en-US" altLang="zh-CN" sz="1400" b="1" i="0" u="none" strike="noStrike" kern="1200" cap="none" spc="0" normalizeH="0" baseline="30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微软雅黑" panose="020B0503020204020204" pitchFamily="34" charset="-122"/>
                    <a:cs typeface="+mn-cs"/>
                  </a:rPr>
                  <a:t>*</a:t>
                </a:r>
              </a:p>
            </p:txBody>
          </p:sp>
          <p:sp>
            <p:nvSpPr>
              <p:cNvPr id="1044" name="Rectangle 31">
                <a:extLst>
                  <a:ext uri="{FF2B5EF4-FFF2-40B4-BE49-F238E27FC236}">
                    <a16:creationId xmlns:a16="http://schemas.microsoft.com/office/drawing/2014/main" id="{7987C2BE-51F2-9B53-A7D7-52879986DF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2" y="227"/>
                <a:ext cx="544" cy="2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marL="469900" indent="-4699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marL="469900" marR="0" lvl="0" indent="-469900" algn="l" defTabSz="914400" rtl="0" eaLnBrk="1" fontAlgn="auto" latinLnBrk="0" hangingPunct="1">
                  <a:lnSpc>
                    <a:spcPct val="12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ED7D31"/>
                  </a:buClr>
                  <a:buSzTx/>
                  <a:buFont typeface="Wingdings" panose="05000000000000000000" pitchFamily="2" charset="2"/>
                  <a:buNone/>
                  <a:tabLst/>
                  <a:defRPr/>
                </a:pP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微软雅黑" panose="020B0503020204020204" pitchFamily="34" charset="-122"/>
                    <a:cs typeface="+mn-cs"/>
                  </a:rPr>
                  <a:t> </a:t>
                </a:r>
                <a:r>
                  <a:rPr kumimoji="0" lang="en-US" altLang="zh-CN" sz="14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微软雅黑" panose="020B0503020204020204" pitchFamily="34" charset="-122"/>
                    <a:cs typeface="+mn-cs"/>
                  </a:rPr>
                  <a:t>C</a:t>
                </a:r>
                <a:r>
                  <a:rPr kumimoji="0" lang="en-US" altLang="zh-CN" sz="1400" b="1" i="0" u="none" strike="noStrike" kern="1200" cap="none" spc="0" normalizeH="0" baseline="-2500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微软雅黑" panose="020B0503020204020204" pitchFamily="34" charset="-122"/>
                    <a:cs typeface="+mn-cs"/>
                  </a:rPr>
                  <a:t>out</a:t>
                </a:r>
                <a:r>
                  <a:rPr kumimoji="0" lang="en-US" altLang="zh-CN" sz="1400" b="1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微软雅黑" panose="020B0503020204020204" pitchFamily="34" charset="-122"/>
                    <a:cs typeface="+mn-cs"/>
                  </a:rPr>
                  <a:t>  </a:t>
                </a:r>
                <a:r>
                  <a:rPr kumimoji="0" lang="en-US" altLang="zh-CN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微软雅黑" panose="020B0503020204020204" pitchFamily="34" charset="-122"/>
                    <a:cs typeface="+mn-cs"/>
                  </a:rPr>
                  <a:t> C</a:t>
                </a:r>
                <a:r>
                  <a:rPr kumimoji="0" lang="en-US" altLang="zh-CN" sz="1400" b="1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微软雅黑" panose="020B0503020204020204" pitchFamily="34" charset="-122"/>
                    <a:cs typeface="+mn-cs"/>
                  </a:rPr>
                  <a:t>0</a:t>
                </a:r>
              </a:p>
            </p:txBody>
          </p:sp>
        </p:grpSp>
        <p:grpSp>
          <p:nvGrpSpPr>
            <p:cNvPr id="40" name="Group 33">
              <a:extLst>
                <a:ext uri="{FF2B5EF4-FFF2-40B4-BE49-F238E27FC236}">
                  <a16:creationId xmlns:a16="http://schemas.microsoft.com/office/drawing/2014/main" id="{7DBF3732-A278-AD6F-4AAA-48977A9E226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92673" y="4002238"/>
              <a:ext cx="863600" cy="720725"/>
              <a:chOff x="48" y="180"/>
              <a:chExt cx="544" cy="454"/>
            </a:xfrm>
          </p:grpSpPr>
          <p:grpSp>
            <p:nvGrpSpPr>
              <p:cNvPr id="1406" name="Group 34">
                <a:extLst>
                  <a:ext uri="{FF2B5EF4-FFF2-40B4-BE49-F238E27FC236}">
                    <a16:creationId xmlns:a16="http://schemas.microsoft.com/office/drawing/2014/main" id="{CD6D8547-D5EE-7467-4B13-4536569E3EB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0" y="180"/>
                <a:ext cx="500" cy="454"/>
                <a:chOff x="0" y="135"/>
                <a:chExt cx="500" cy="454"/>
              </a:xfrm>
            </p:grpSpPr>
            <p:sp>
              <p:nvSpPr>
                <p:cNvPr id="1024" name="Line 34">
                  <a:extLst>
                    <a:ext uri="{FF2B5EF4-FFF2-40B4-BE49-F238E27FC236}">
                      <a16:creationId xmlns:a16="http://schemas.microsoft.com/office/drawing/2014/main" id="{DC43616D-4019-FC6C-7807-87DCA8DFDD1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19" y="286"/>
                  <a:ext cx="181" cy="0"/>
                </a:xfrm>
                <a:prstGeom prst="line">
                  <a:avLst/>
                </a:prstGeom>
                <a:noFill/>
                <a:ln w="12700">
                  <a:solidFill>
                    <a:srgbClr val="00B05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025" name="Line 35">
                  <a:extLst>
                    <a:ext uri="{FF2B5EF4-FFF2-40B4-BE49-F238E27FC236}">
                      <a16:creationId xmlns:a16="http://schemas.microsoft.com/office/drawing/2014/main" id="{C1E9D6EF-FACD-7CE5-7ADE-15ED4E91781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91" y="317"/>
                  <a:ext cx="0" cy="27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026" name="Line 36">
                  <a:extLst>
                    <a:ext uri="{FF2B5EF4-FFF2-40B4-BE49-F238E27FC236}">
                      <a16:creationId xmlns:a16="http://schemas.microsoft.com/office/drawing/2014/main" id="{8F99EECB-841C-6C14-BB27-179282B70FE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37" y="317"/>
                  <a:ext cx="0" cy="27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027" name="Line 37">
                  <a:extLst>
                    <a:ext uri="{FF2B5EF4-FFF2-40B4-BE49-F238E27FC236}">
                      <a16:creationId xmlns:a16="http://schemas.microsoft.com/office/drawing/2014/main" id="{FD9C903E-FE34-E06B-4288-D415F80538E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82" y="317"/>
                  <a:ext cx="0" cy="27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028" name="Line 38">
                  <a:extLst>
                    <a:ext uri="{FF2B5EF4-FFF2-40B4-BE49-F238E27FC236}">
                      <a16:creationId xmlns:a16="http://schemas.microsoft.com/office/drawing/2014/main" id="{A46AE46F-7BE8-DD12-023F-65AD7526450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27" y="317"/>
                  <a:ext cx="0" cy="27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029" name="Line 39">
                  <a:extLst>
                    <a:ext uri="{FF2B5EF4-FFF2-40B4-BE49-F238E27FC236}">
                      <a16:creationId xmlns:a16="http://schemas.microsoft.com/office/drawing/2014/main" id="{4A5CCBFB-126F-B032-C7F4-7B12C294980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3" y="317"/>
                  <a:ext cx="0" cy="27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030" name="Line 40">
                  <a:extLst>
                    <a:ext uri="{FF2B5EF4-FFF2-40B4-BE49-F238E27FC236}">
                      <a16:creationId xmlns:a16="http://schemas.microsoft.com/office/drawing/2014/main" id="{4049DC84-180B-EDFB-7EAC-7325D597037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18" y="317"/>
                  <a:ext cx="0" cy="27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031" name="Line 41">
                  <a:extLst>
                    <a:ext uri="{FF2B5EF4-FFF2-40B4-BE49-F238E27FC236}">
                      <a16:creationId xmlns:a16="http://schemas.microsoft.com/office/drawing/2014/main" id="{951D96FC-33DB-30E5-D70C-39B00DD6AD2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63" y="317"/>
                  <a:ext cx="0" cy="27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032" name="Rectangle 44">
                  <a:extLst>
                    <a:ext uri="{FF2B5EF4-FFF2-40B4-BE49-F238E27FC236}">
                      <a16:creationId xmlns:a16="http://schemas.microsoft.com/office/drawing/2014/main" id="{C8EA3A2B-9497-CBD0-2B9B-E91C6878BB8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135"/>
                  <a:ext cx="454" cy="318"/>
                </a:xfrm>
                <a:prstGeom prst="rect">
                  <a:avLst/>
                </a:prstGeom>
                <a:solidFill>
                  <a:srgbClr val="CCFF66"/>
                </a:solidFill>
                <a:ln w="19050">
                  <a:solidFill>
                    <a:srgbClr val="000000"/>
                  </a:solidFill>
                  <a:miter lim="800000"/>
                  <a:headEnd/>
                  <a:tailEnd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>
                  <a:lvl1pPr marL="469900" indent="-469900">
                    <a:lnSpc>
                      <a:spcPct val="120000"/>
                    </a:lnSpc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o"/>
                    <a:defRPr sz="30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1pPr>
                  <a:lvl2pPr marL="742950" indent="-285750">
                    <a:lnSpc>
                      <a:spcPct val="120000"/>
                    </a:lnSpc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sz="26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2pPr>
                  <a:lvl3pPr marL="1143000" indent="-228600">
                    <a:lnSpc>
                      <a:spcPct val="120000"/>
                    </a:lnSpc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o"/>
                    <a:defRPr sz="23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3pPr>
                  <a:lvl4pPr marL="1600200" indent="-228600">
                    <a:lnSpc>
                      <a:spcPct val="120000"/>
                    </a:lnSpc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4pPr>
                  <a:lvl5pPr marL="2057400" indent="-228600">
                    <a:lnSpc>
                      <a:spcPct val="120000"/>
                    </a:lnSpc>
                    <a:spcBef>
                      <a:spcPct val="25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5pPr>
                  <a:lvl6pPr marL="2514600" indent="-228600" eaLnBrk="0" fontAlgn="base" hangingPunct="0">
                    <a:lnSpc>
                      <a:spcPct val="120000"/>
                    </a:lnSpc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6pPr>
                  <a:lvl7pPr marL="2971800" indent="-228600" eaLnBrk="0" fontAlgn="base" hangingPunct="0">
                    <a:lnSpc>
                      <a:spcPct val="120000"/>
                    </a:lnSpc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7pPr>
                  <a:lvl8pPr marL="3429000" indent="-228600" eaLnBrk="0" fontAlgn="base" hangingPunct="0">
                    <a:lnSpc>
                      <a:spcPct val="120000"/>
                    </a:lnSpc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8pPr>
                  <a:lvl9pPr marL="3886200" indent="-228600" eaLnBrk="0" fontAlgn="base" hangingPunct="0">
                    <a:lnSpc>
                      <a:spcPct val="120000"/>
                    </a:lnSpc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9pPr>
                </a:lstStyle>
                <a:p>
                  <a:pPr marL="469900" marR="0" lvl="0" indent="-469900" algn="l" defTabSz="914400" rtl="0" eaLnBrk="1" fontAlgn="auto" latinLnBrk="0" hangingPunct="1">
                    <a:lnSpc>
                      <a:spcPct val="120000"/>
                    </a:lnSpc>
                    <a:spcBef>
                      <a:spcPct val="20000"/>
                    </a:spcBef>
                    <a:spcAft>
                      <a:spcPts val="0"/>
                    </a:spcAft>
                    <a:buClr>
                      <a:srgbClr val="ED7D31"/>
                    </a:buClr>
                    <a:buSzTx/>
                    <a:buFont typeface="Wingdings" panose="05000000000000000000" pitchFamily="2" charset="2"/>
                    <a:buNone/>
                    <a:tabLst/>
                    <a:defRPr/>
                  </a:pPr>
                  <a:r>
                    <a:rPr kumimoji="0" lang="en-US" altLang="zh-CN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宋体" panose="02010600030101010101" pitchFamily="2" charset="-122"/>
                      <a:ea typeface="微软雅黑" panose="020B0503020204020204" pitchFamily="34" charset="-122"/>
                      <a:cs typeface="+mn-cs"/>
                    </a:rPr>
                    <a:t> </a:t>
                  </a:r>
                  <a:endParaRPr kumimoji="0" lang="en-US" altLang="zh-CN" sz="1800" b="0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954F72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sp>
            <p:nvSpPr>
              <p:cNvPr id="1407" name="Rectangle 46">
                <a:extLst>
                  <a:ext uri="{FF2B5EF4-FFF2-40B4-BE49-F238E27FC236}">
                    <a16:creationId xmlns:a16="http://schemas.microsoft.com/office/drawing/2014/main" id="{7BE27B6B-1C92-9477-D47A-16226E9232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" y="224"/>
                <a:ext cx="544" cy="2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marL="469900" indent="-4699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marL="469900" marR="0" lvl="0" indent="-469900" algn="l" defTabSz="914400" rtl="0" eaLnBrk="1" fontAlgn="auto" latinLnBrk="0" hangingPunct="1">
                  <a:lnSpc>
                    <a:spcPct val="12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ED7D31"/>
                  </a:buClr>
                  <a:buSzTx/>
                  <a:buFont typeface="Wingdings" panose="05000000000000000000" pitchFamily="2" charset="2"/>
                  <a:buNone/>
                  <a:tabLst/>
                  <a:defRPr/>
                </a:pP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微软雅黑" panose="020B0503020204020204" pitchFamily="34" charset="-122"/>
                    <a:cs typeface="+mn-cs"/>
                  </a:rPr>
                  <a:t> </a:t>
                </a:r>
                <a:r>
                  <a:rPr kumimoji="0" lang="en-US" altLang="zh-CN" sz="14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微软雅黑" panose="020B0503020204020204" pitchFamily="34" charset="-122"/>
                    <a:cs typeface="+mn-cs"/>
                  </a:rPr>
                  <a:t>C</a:t>
                </a:r>
                <a:r>
                  <a:rPr kumimoji="0" lang="en-US" altLang="zh-CN" sz="1400" b="1" i="0" u="none" strike="noStrike" kern="1200" cap="none" spc="0" normalizeH="0" baseline="-2500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微软雅黑" panose="020B0503020204020204" pitchFamily="34" charset="-122"/>
                    <a:cs typeface="+mn-cs"/>
                  </a:rPr>
                  <a:t>out</a:t>
                </a:r>
                <a:r>
                  <a:rPr kumimoji="0" lang="en-US" altLang="zh-CN" sz="1400" b="1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微软雅黑" panose="020B0503020204020204" pitchFamily="34" charset="-122"/>
                    <a:cs typeface="+mn-cs"/>
                  </a:rPr>
                  <a:t> </a:t>
                </a:r>
                <a:r>
                  <a:rPr kumimoji="0" lang="en-US" altLang="zh-CN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微软雅黑" panose="020B0503020204020204" pitchFamily="34" charset="-122"/>
                    <a:cs typeface="+mn-cs"/>
                  </a:rPr>
                  <a:t>  C</a:t>
                </a:r>
                <a:r>
                  <a:rPr kumimoji="0" lang="en-US" altLang="zh-CN" sz="1400" b="1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微软雅黑" panose="020B0503020204020204" pitchFamily="34" charset="-122"/>
                    <a:cs typeface="+mn-cs"/>
                  </a:rPr>
                  <a:t>0</a:t>
                </a:r>
              </a:p>
            </p:txBody>
          </p:sp>
        </p:grpSp>
        <p:sp>
          <p:nvSpPr>
            <p:cNvPr id="41" name="Line 47">
              <a:extLst>
                <a:ext uri="{FF2B5EF4-FFF2-40B4-BE49-F238E27FC236}">
                  <a16:creationId xmlns:a16="http://schemas.microsoft.com/office/drawing/2014/main" id="{8271DC07-E5F2-55E7-6F85-6BB8750659D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00573" y="3068788"/>
              <a:ext cx="0" cy="9334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grpSp>
          <p:nvGrpSpPr>
            <p:cNvPr id="42" name="Group 49">
              <a:extLst>
                <a:ext uri="{FF2B5EF4-FFF2-40B4-BE49-F238E27FC236}">
                  <a16:creationId xmlns:a16="http://schemas.microsoft.com/office/drawing/2014/main" id="{BA2272AD-6076-EE2B-3035-B64D25A7937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76835" y="3068788"/>
              <a:ext cx="287338" cy="933450"/>
              <a:chOff x="0" y="0"/>
              <a:chExt cx="181" cy="588"/>
            </a:xfrm>
          </p:grpSpPr>
          <p:sp>
            <p:nvSpPr>
              <p:cNvPr id="1404" name="Line 49">
                <a:extLst>
                  <a:ext uri="{FF2B5EF4-FFF2-40B4-BE49-F238E27FC236}">
                    <a16:creationId xmlns:a16="http://schemas.microsoft.com/office/drawing/2014/main" id="{8F2465D9-3651-08B3-5D36-BF829802995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0" y="0"/>
                <a:ext cx="0" cy="58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triangle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405" name="Line 50">
                <a:extLst>
                  <a:ext uri="{FF2B5EF4-FFF2-40B4-BE49-F238E27FC236}">
                    <a16:creationId xmlns:a16="http://schemas.microsoft.com/office/drawing/2014/main" id="{174C29AE-9A1E-8786-8362-17510B4C225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1" y="0"/>
                <a:ext cx="0" cy="58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triangle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</p:grpSp>
        <p:grpSp>
          <p:nvGrpSpPr>
            <p:cNvPr id="43" name="Group 52">
              <a:extLst>
                <a:ext uri="{FF2B5EF4-FFF2-40B4-BE49-F238E27FC236}">
                  <a16:creationId xmlns:a16="http://schemas.microsoft.com/office/drawing/2014/main" id="{E148707D-4D51-EA68-7C32-0AA2A6F50A4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40436" y="3068788"/>
              <a:ext cx="288925" cy="933450"/>
              <a:chOff x="0" y="0"/>
              <a:chExt cx="182" cy="588"/>
            </a:xfrm>
          </p:grpSpPr>
          <p:sp>
            <p:nvSpPr>
              <p:cNvPr id="1402" name="Line 52">
                <a:extLst>
                  <a:ext uri="{FF2B5EF4-FFF2-40B4-BE49-F238E27FC236}">
                    <a16:creationId xmlns:a16="http://schemas.microsoft.com/office/drawing/2014/main" id="{FA4CEA9F-AE9A-9CC9-F289-47A4E35F371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0" y="0"/>
                <a:ext cx="0" cy="58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triangle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403" name="Line 53">
                <a:extLst>
                  <a:ext uri="{FF2B5EF4-FFF2-40B4-BE49-F238E27FC236}">
                    <a16:creationId xmlns:a16="http://schemas.microsoft.com/office/drawing/2014/main" id="{C52C9DA0-885F-E51C-7B6B-1308107D3D6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2" y="0"/>
                <a:ext cx="0" cy="58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triangle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</p:grpSp>
        <p:grpSp>
          <p:nvGrpSpPr>
            <p:cNvPr id="44" name="Group 55">
              <a:extLst>
                <a:ext uri="{FF2B5EF4-FFF2-40B4-BE49-F238E27FC236}">
                  <a16:creationId xmlns:a16="http://schemas.microsoft.com/office/drawing/2014/main" id="{AB87D826-84C6-062D-59AF-4F0CC7C1155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304036" y="3068788"/>
              <a:ext cx="288925" cy="933450"/>
              <a:chOff x="0" y="0"/>
              <a:chExt cx="182" cy="588"/>
            </a:xfrm>
          </p:grpSpPr>
          <p:sp>
            <p:nvSpPr>
              <p:cNvPr id="1400" name="Line 55">
                <a:extLst>
                  <a:ext uri="{FF2B5EF4-FFF2-40B4-BE49-F238E27FC236}">
                    <a16:creationId xmlns:a16="http://schemas.microsoft.com/office/drawing/2014/main" id="{74DF3FFE-D370-6AD6-92F1-7E167293FAA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0" y="0"/>
                <a:ext cx="0" cy="58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triangle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401" name="Line 56">
                <a:extLst>
                  <a:ext uri="{FF2B5EF4-FFF2-40B4-BE49-F238E27FC236}">
                    <a16:creationId xmlns:a16="http://schemas.microsoft.com/office/drawing/2014/main" id="{C2D85E8A-2D4A-8D1E-6BF1-AA57AD1573C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82" y="0"/>
                <a:ext cx="0" cy="58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triangle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45" name="Line 57">
              <a:extLst>
                <a:ext uri="{FF2B5EF4-FFF2-40B4-BE49-F238E27FC236}">
                  <a16:creationId xmlns:a16="http://schemas.microsoft.com/office/drawing/2014/main" id="{E84B56E7-A28B-7AE8-E283-1D495085B11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53098" y="3088653"/>
              <a:ext cx="0" cy="1150937"/>
            </a:xfrm>
            <a:prstGeom prst="line">
              <a:avLst/>
            </a:prstGeom>
            <a:noFill/>
            <a:ln w="12700">
              <a:solidFill>
                <a:srgbClr val="00B05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6" name="Line 58">
              <a:extLst>
                <a:ext uri="{FF2B5EF4-FFF2-40B4-BE49-F238E27FC236}">
                  <a16:creationId xmlns:a16="http://schemas.microsoft.com/office/drawing/2014/main" id="{3C95EB6D-B445-0BCC-FC98-10FAAB1F66D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16698" y="3088653"/>
              <a:ext cx="0" cy="1150937"/>
            </a:xfrm>
            <a:prstGeom prst="line">
              <a:avLst/>
            </a:prstGeom>
            <a:noFill/>
            <a:ln w="12700">
              <a:solidFill>
                <a:srgbClr val="00B05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7" name="Line 112">
              <a:extLst>
                <a:ext uri="{FF2B5EF4-FFF2-40B4-BE49-F238E27FC236}">
                  <a16:creationId xmlns:a16="http://schemas.microsoft.com/office/drawing/2014/main" id="{13FFCFB1-5BAD-0DBA-44B7-656654182AE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808860" y="4235617"/>
              <a:ext cx="304266" cy="0"/>
            </a:xfrm>
            <a:prstGeom prst="line">
              <a:avLst/>
            </a:prstGeom>
            <a:noFill/>
            <a:ln w="12700">
              <a:solidFill>
                <a:srgbClr val="00B05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grpSp>
          <p:nvGrpSpPr>
            <p:cNvPr id="48" name="Group 114">
              <a:extLst>
                <a:ext uri="{FF2B5EF4-FFF2-40B4-BE49-F238E27FC236}">
                  <a16:creationId xmlns:a16="http://schemas.microsoft.com/office/drawing/2014/main" id="{CE7DD0D2-22C0-5A9F-698E-2951A25DBBD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162624" y="4003825"/>
              <a:ext cx="863600" cy="720725"/>
              <a:chOff x="52" y="180"/>
              <a:chExt cx="544" cy="454"/>
            </a:xfrm>
          </p:grpSpPr>
          <p:grpSp>
            <p:nvGrpSpPr>
              <p:cNvPr id="60" name="Group 115">
                <a:extLst>
                  <a:ext uri="{FF2B5EF4-FFF2-40B4-BE49-F238E27FC236}">
                    <a16:creationId xmlns:a16="http://schemas.microsoft.com/office/drawing/2014/main" id="{EB3D7877-53F9-55E8-CBA7-BBF93CCC6AB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0" y="180"/>
                <a:ext cx="500" cy="454"/>
                <a:chOff x="0" y="135"/>
                <a:chExt cx="500" cy="454"/>
              </a:xfrm>
            </p:grpSpPr>
            <p:sp>
              <p:nvSpPr>
                <p:cNvPr id="62" name="Line 115">
                  <a:extLst>
                    <a:ext uri="{FF2B5EF4-FFF2-40B4-BE49-F238E27FC236}">
                      <a16:creationId xmlns:a16="http://schemas.microsoft.com/office/drawing/2014/main" id="{6D57078F-7595-6D9C-4732-5A8D5C25476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19" y="286"/>
                  <a:ext cx="181" cy="0"/>
                </a:xfrm>
                <a:prstGeom prst="line">
                  <a:avLst/>
                </a:prstGeom>
                <a:noFill/>
                <a:ln w="12700">
                  <a:solidFill>
                    <a:srgbClr val="00B05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63" name="Line 116">
                  <a:extLst>
                    <a:ext uri="{FF2B5EF4-FFF2-40B4-BE49-F238E27FC236}">
                      <a16:creationId xmlns:a16="http://schemas.microsoft.com/office/drawing/2014/main" id="{EB16C06F-D6B8-BE3B-F168-45B8BC89B48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91" y="317"/>
                  <a:ext cx="0" cy="27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393" name="Line 117">
                  <a:extLst>
                    <a:ext uri="{FF2B5EF4-FFF2-40B4-BE49-F238E27FC236}">
                      <a16:creationId xmlns:a16="http://schemas.microsoft.com/office/drawing/2014/main" id="{AFF099BB-7273-3AED-B03B-A8A0BDC0041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37" y="317"/>
                  <a:ext cx="0" cy="27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394" name="Line 118">
                  <a:extLst>
                    <a:ext uri="{FF2B5EF4-FFF2-40B4-BE49-F238E27FC236}">
                      <a16:creationId xmlns:a16="http://schemas.microsoft.com/office/drawing/2014/main" id="{7DD5831D-5773-F369-3026-52C67533EAC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82" y="317"/>
                  <a:ext cx="0" cy="27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395" name="Line 119">
                  <a:extLst>
                    <a:ext uri="{FF2B5EF4-FFF2-40B4-BE49-F238E27FC236}">
                      <a16:creationId xmlns:a16="http://schemas.microsoft.com/office/drawing/2014/main" id="{323494C0-AB98-0062-69FB-A2E3C08C262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27" y="317"/>
                  <a:ext cx="0" cy="27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396" name="Line 120">
                  <a:extLst>
                    <a:ext uri="{FF2B5EF4-FFF2-40B4-BE49-F238E27FC236}">
                      <a16:creationId xmlns:a16="http://schemas.microsoft.com/office/drawing/2014/main" id="{55BA23C6-195F-6022-208A-4E6746A31EE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3" y="317"/>
                  <a:ext cx="0" cy="27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397" name="Line 121">
                  <a:extLst>
                    <a:ext uri="{FF2B5EF4-FFF2-40B4-BE49-F238E27FC236}">
                      <a16:creationId xmlns:a16="http://schemas.microsoft.com/office/drawing/2014/main" id="{807AE9B9-FD58-3BC6-8150-D28D2E008E1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18" y="317"/>
                  <a:ext cx="0" cy="27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398" name="Line 122">
                  <a:extLst>
                    <a:ext uri="{FF2B5EF4-FFF2-40B4-BE49-F238E27FC236}">
                      <a16:creationId xmlns:a16="http://schemas.microsoft.com/office/drawing/2014/main" id="{34F86754-7629-022B-D8DA-F405F1E94BD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63" y="317"/>
                  <a:ext cx="0" cy="27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399" name="Rectangle 125">
                  <a:extLst>
                    <a:ext uri="{FF2B5EF4-FFF2-40B4-BE49-F238E27FC236}">
                      <a16:creationId xmlns:a16="http://schemas.microsoft.com/office/drawing/2014/main" id="{1503BAA8-A2D4-0E96-BAC2-697C1FD7FE0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135"/>
                  <a:ext cx="454" cy="318"/>
                </a:xfrm>
                <a:prstGeom prst="rect">
                  <a:avLst/>
                </a:prstGeom>
                <a:solidFill>
                  <a:srgbClr val="CCFF66"/>
                </a:solidFill>
                <a:ln w="19050">
                  <a:solidFill>
                    <a:srgbClr val="000000"/>
                  </a:solidFill>
                  <a:miter lim="800000"/>
                  <a:headEnd/>
                  <a:tailEnd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>
                  <a:lvl1pPr marL="469900" indent="-469900">
                    <a:lnSpc>
                      <a:spcPct val="120000"/>
                    </a:lnSpc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o"/>
                    <a:defRPr sz="30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1pPr>
                  <a:lvl2pPr marL="742950" indent="-285750">
                    <a:lnSpc>
                      <a:spcPct val="120000"/>
                    </a:lnSpc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sz="26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2pPr>
                  <a:lvl3pPr marL="1143000" indent="-228600">
                    <a:lnSpc>
                      <a:spcPct val="120000"/>
                    </a:lnSpc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o"/>
                    <a:defRPr sz="23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3pPr>
                  <a:lvl4pPr marL="1600200" indent="-228600">
                    <a:lnSpc>
                      <a:spcPct val="120000"/>
                    </a:lnSpc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4pPr>
                  <a:lvl5pPr marL="2057400" indent="-228600">
                    <a:lnSpc>
                      <a:spcPct val="120000"/>
                    </a:lnSpc>
                    <a:spcBef>
                      <a:spcPct val="25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5pPr>
                  <a:lvl6pPr marL="2514600" indent="-228600" eaLnBrk="0" fontAlgn="base" hangingPunct="0">
                    <a:lnSpc>
                      <a:spcPct val="120000"/>
                    </a:lnSpc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6pPr>
                  <a:lvl7pPr marL="2971800" indent="-228600" eaLnBrk="0" fontAlgn="base" hangingPunct="0">
                    <a:lnSpc>
                      <a:spcPct val="120000"/>
                    </a:lnSpc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7pPr>
                  <a:lvl8pPr marL="3429000" indent="-228600" eaLnBrk="0" fontAlgn="base" hangingPunct="0">
                    <a:lnSpc>
                      <a:spcPct val="120000"/>
                    </a:lnSpc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8pPr>
                  <a:lvl9pPr marL="3886200" indent="-228600" eaLnBrk="0" fontAlgn="base" hangingPunct="0">
                    <a:lnSpc>
                      <a:spcPct val="120000"/>
                    </a:lnSpc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9pPr>
                </a:lstStyle>
                <a:p>
                  <a:pPr marL="469900" marR="0" lvl="0" indent="-469900" algn="l" defTabSz="914400" rtl="0" eaLnBrk="1" fontAlgn="auto" latinLnBrk="0" hangingPunct="1">
                    <a:lnSpc>
                      <a:spcPct val="120000"/>
                    </a:lnSpc>
                    <a:spcBef>
                      <a:spcPct val="20000"/>
                    </a:spcBef>
                    <a:spcAft>
                      <a:spcPts val="0"/>
                    </a:spcAft>
                    <a:buClr>
                      <a:srgbClr val="ED7D31"/>
                    </a:buClr>
                    <a:buSzTx/>
                    <a:buFont typeface="Wingdings" panose="05000000000000000000" pitchFamily="2" charset="2"/>
                    <a:buNone/>
                    <a:tabLst/>
                    <a:defRPr/>
                  </a:pPr>
                  <a:r>
                    <a:rPr kumimoji="0" lang="en-US" altLang="zh-CN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宋体" panose="02010600030101010101" pitchFamily="2" charset="-122"/>
                      <a:ea typeface="微软雅黑" panose="020B0503020204020204" pitchFamily="34" charset="-122"/>
                      <a:cs typeface="+mn-cs"/>
                    </a:rPr>
                    <a:t> </a:t>
                  </a:r>
                  <a:endParaRPr kumimoji="0" lang="en-US" altLang="zh-CN" sz="1800" b="0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954F72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sp>
            <p:nvSpPr>
              <p:cNvPr id="61" name="Rectangle 127">
                <a:extLst>
                  <a:ext uri="{FF2B5EF4-FFF2-40B4-BE49-F238E27FC236}">
                    <a16:creationId xmlns:a16="http://schemas.microsoft.com/office/drawing/2014/main" id="{54E5AECF-B4F9-33A4-3774-1691BF6781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" y="221"/>
                <a:ext cx="544" cy="2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marL="469900" indent="-4699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marL="469900" marR="0" lvl="0" indent="-469900" algn="l" defTabSz="914400" rtl="0" eaLnBrk="1" fontAlgn="auto" latinLnBrk="0" hangingPunct="1">
                  <a:lnSpc>
                    <a:spcPct val="12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ED7D31"/>
                  </a:buClr>
                  <a:buSzTx/>
                  <a:buFont typeface="Wingdings" panose="05000000000000000000" pitchFamily="2" charset="2"/>
                  <a:buNone/>
                  <a:tabLst/>
                  <a:defRPr/>
                </a:pP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微软雅黑" panose="020B0503020204020204" pitchFamily="34" charset="-122"/>
                    <a:cs typeface="+mn-cs"/>
                  </a:rPr>
                  <a:t> </a:t>
                </a:r>
                <a:r>
                  <a:rPr kumimoji="0" lang="en-US" altLang="zh-CN" sz="14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微软雅黑" panose="020B0503020204020204" pitchFamily="34" charset="-122"/>
                    <a:cs typeface="+mn-cs"/>
                  </a:rPr>
                  <a:t>C</a:t>
                </a:r>
                <a:r>
                  <a:rPr kumimoji="0" lang="en-US" altLang="zh-CN" sz="1400" b="1" i="0" u="none" strike="noStrike" kern="1200" cap="none" spc="0" normalizeH="0" baseline="-2500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微软雅黑" panose="020B0503020204020204" pitchFamily="34" charset="-122"/>
                    <a:cs typeface="+mn-cs"/>
                  </a:rPr>
                  <a:t>out</a:t>
                </a:r>
                <a:r>
                  <a:rPr kumimoji="0" lang="en-US" altLang="zh-CN" sz="1400" b="1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微软雅黑" panose="020B0503020204020204" pitchFamily="34" charset="-122"/>
                    <a:cs typeface="+mn-cs"/>
                  </a:rPr>
                  <a:t>  </a:t>
                </a:r>
                <a:r>
                  <a:rPr kumimoji="0" lang="en-US" altLang="zh-CN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微软雅黑" panose="020B0503020204020204" pitchFamily="34" charset="-122"/>
                    <a:cs typeface="+mn-cs"/>
                  </a:rPr>
                  <a:t> C</a:t>
                </a:r>
                <a:r>
                  <a:rPr kumimoji="0" lang="en-US" altLang="zh-CN" sz="1400" b="1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微软雅黑" panose="020B0503020204020204" pitchFamily="34" charset="-122"/>
                    <a:cs typeface="+mn-cs"/>
                  </a:rPr>
                  <a:t>0</a:t>
                </a:r>
              </a:p>
            </p:txBody>
          </p:sp>
        </p:grpSp>
        <p:grpSp>
          <p:nvGrpSpPr>
            <p:cNvPr id="49" name="Group 129">
              <a:extLst>
                <a:ext uri="{FF2B5EF4-FFF2-40B4-BE49-F238E27FC236}">
                  <a16:creationId xmlns:a16="http://schemas.microsoft.com/office/drawing/2014/main" id="{57548DC3-27FC-0D7F-BECC-7AF41B9AB61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032574" y="4003825"/>
              <a:ext cx="863600" cy="720725"/>
              <a:chOff x="56" y="180"/>
              <a:chExt cx="544" cy="454"/>
            </a:xfrm>
          </p:grpSpPr>
          <p:grpSp>
            <p:nvGrpSpPr>
              <p:cNvPr id="50" name="Group 130">
                <a:extLst>
                  <a:ext uri="{FF2B5EF4-FFF2-40B4-BE49-F238E27FC236}">
                    <a16:creationId xmlns:a16="http://schemas.microsoft.com/office/drawing/2014/main" id="{B8F6F171-FB69-6D4F-2D4F-D890E8C0C91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0" y="180"/>
                <a:ext cx="454" cy="454"/>
                <a:chOff x="0" y="135"/>
                <a:chExt cx="454" cy="454"/>
              </a:xfrm>
            </p:grpSpPr>
            <p:sp>
              <p:nvSpPr>
                <p:cNvPr id="52" name="Line 131">
                  <a:extLst>
                    <a:ext uri="{FF2B5EF4-FFF2-40B4-BE49-F238E27FC236}">
                      <a16:creationId xmlns:a16="http://schemas.microsoft.com/office/drawing/2014/main" id="{9CBDA7F3-03EB-6101-9489-F7D2453A250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91" y="317"/>
                  <a:ext cx="0" cy="27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53" name="Line 132">
                  <a:extLst>
                    <a:ext uri="{FF2B5EF4-FFF2-40B4-BE49-F238E27FC236}">
                      <a16:creationId xmlns:a16="http://schemas.microsoft.com/office/drawing/2014/main" id="{C7CCEC2D-1DCE-8E30-60A8-56E8F13A0B4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37" y="317"/>
                  <a:ext cx="0" cy="27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54" name="Line 133">
                  <a:extLst>
                    <a:ext uri="{FF2B5EF4-FFF2-40B4-BE49-F238E27FC236}">
                      <a16:creationId xmlns:a16="http://schemas.microsoft.com/office/drawing/2014/main" id="{ACF3F351-E7ED-B4E0-33B5-C1BFB86EF5A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82" y="317"/>
                  <a:ext cx="0" cy="27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55" name="Line 134">
                  <a:extLst>
                    <a:ext uri="{FF2B5EF4-FFF2-40B4-BE49-F238E27FC236}">
                      <a16:creationId xmlns:a16="http://schemas.microsoft.com/office/drawing/2014/main" id="{974A3603-4DD2-1369-0695-840AEA14F97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27" y="317"/>
                  <a:ext cx="0" cy="27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56" name="Line 135">
                  <a:extLst>
                    <a:ext uri="{FF2B5EF4-FFF2-40B4-BE49-F238E27FC236}">
                      <a16:creationId xmlns:a16="http://schemas.microsoft.com/office/drawing/2014/main" id="{2EA62297-217B-C3B5-AD4A-F90A0166F31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3" y="317"/>
                  <a:ext cx="0" cy="27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57" name="Line 136">
                  <a:extLst>
                    <a:ext uri="{FF2B5EF4-FFF2-40B4-BE49-F238E27FC236}">
                      <a16:creationId xmlns:a16="http://schemas.microsoft.com/office/drawing/2014/main" id="{8EC756A1-9273-1241-A341-4EED77EF364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18" y="317"/>
                  <a:ext cx="0" cy="27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58" name="Line 137">
                  <a:extLst>
                    <a:ext uri="{FF2B5EF4-FFF2-40B4-BE49-F238E27FC236}">
                      <a16:creationId xmlns:a16="http://schemas.microsoft.com/office/drawing/2014/main" id="{6A279395-EA85-1F08-8A3B-B0982EC8491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63" y="317"/>
                  <a:ext cx="0" cy="27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59" name="Rectangle 140">
                  <a:extLst>
                    <a:ext uri="{FF2B5EF4-FFF2-40B4-BE49-F238E27FC236}">
                      <a16:creationId xmlns:a16="http://schemas.microsoft.com/office/drawing/2014/main" id="{E5264A6D-C0B1-DB7C-5F06-DC7A94C1BEA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135"/>
                  <a:ext cx="454" cy="318"/>
                </a:xfrm>
                <a:prstGeom prst="rect">
                  <a:avLst/>
                </a:prstGeom>
                <a:solidFill>
                  <a:srgbClr val="CCFF66"/>
                </a:solidFill>
                <a:ln w="19050">
                  <a:solidFill>
                    <a:srgbClr val="000000"/>
                  </a:solidFill>
                  <a:miter lim="800000"/>
                  <a:headEnd/>
                  <a:tailEnd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>
                  <a:lvl1pPr marL="469900" indent="-469900">
                    <a:lnSpc>
                      <a:spcPct val="120000"/>
                    </a:lnSpc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o"/>
                    <a:defRPr sz="30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1pPr>
                  <a:lvl2pPr marL="742950" indent="-285750">
                    <a:lnSpc>
                      <a:spcPct val="120000"/>
                    </a:lnSpc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sz="26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2pPr>
                  <a:lvl3pPr marL="1143000" indent="-228600">
                    <a:lnSpc>
                      <a:spcPct val="120000"/>
                    </a:lnSpc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o"/>
                    <a:defRPr sz="23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3pPr>
                  <a:lvl4pPr marL="1600200" indent="-228600">
                    <a:lnSpc>
                      <a:spcPct val="120000"/>
                    </a:lnSpc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4pPr>
                  <a:lvl5pPr marL="2057400" indent="-228600">
                    <a:lnSpc>
                      <a:spcPct val="120000"/>
                    </a:lnSpc>
                    <a:spcBef>
                      <a:spcPct val="25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5pPr>
                  <a:lvl6pPr marL="2514600" indent="-228600" eaLnBrk="0" fontAlgn="base" hangingPunct="0">
                    <a:lnSpc>
                      <a:spcPct val="120000"/>
                    </a:lnSpc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6pPr>
                  <a:lvl7pPr marL="2971800" indent="-228600" eaLnBrk="0" fontAlgn="base" hangingPunct="0">
                    <a:lnSpc>
                      <a:spcPct val="120000"/>
                    </a:lnSpc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7pPr>
                  <a:lvl8pPr marL="3429000" indent="-228600" eaLnBrk="0" fontAlgn="base" hangingPunct="0">
                    <a:lnSpc>
                      <a:spcPct val="120000"/>
                    </a:lnSpc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8pPr>
                  <a:lvl9pPr marL="3886200" indent="-228600" eaLnBrk="0" fontAlgn="base" hangingPunct="0">
                    <a:lnSpc>
                      <a:spcPct val="120000"/>
                    </a:lnSpc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9pPr>
                </a:lstStyle>
                <a:p>
                  <a:pPr marL="469900" marR="0" lvl="0" indent="-469900" algn="l" defTabSz="914400" rtl="0" eaLnBrk="1" fontAlgn="auto" latinLnBrk="0" hangingPunct="1">
                    <a:lnSpc>
                      <a:spcPct val="120000"/>
                    </a:lnSpc>
                    <a:spcBef>
                      <a:spcPct val="20000"/>
                    </a:spcBef>
                    <a:spcAft>
                      <a:spcPts val="0"/>
                    </a:spcAft>
                    <a:buClr>
                      <a:srgbClr val="ED7D31"/>
                    </a:buClr>
                    <a:buSzTx/>
                    <a:buFont typeface="Wingdings" panose="05000000000000000000" pitchFamily="2" charset="2"/>
                    <a:buNone/>
                    <a:tabLst/>
                    <a:defRPr/>
                  </a:pPr>
                  <a:r>
                    <a:rPr kumimoji="0" lang="en-US" altLang="zh-CN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宋体" panose="02010600030101010101" pitchFamily="2" charset="-122"/>
                      <a:ea typeface="微软雅黑" panose="020B0503020204020204" pitchFamily="34" charset="-122"/>
                      <a:cs typeface="+mn-cs"/>
                    </a:rPr>
                    <a:t> </a:t>
                  </a:r>
                  <a:endParaRPr kumimoji="0" lang="en-US" altLang="zh-CN" sz="1800" b="0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954F72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sp>
            <p:nvSpPr>
              <p:cNvPr id="51" name="Rectangle 142">
                <a:extLst>
                  <a:ext uri="{FF2B5EF4-FFF2-40B4-BE49-F238E27FC236}">
                    <a16:creationId xmlns:a16="http://schemas.microsoft.com/office/drawing/2014/main" id="{CA9E9862-1108-D486-D12F-0C1211669B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" y="217"/>
                <a:ext cx="544" cy="2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marL="469900" indent="-4699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marL="469900" marR="0" lvl="0" indent="-469900" algn="l" defTabSz="914400" rtl="0" eaLnBrk="1" fontAlgn="auto" latinLnBrk="0" hangingPunct="1">
                  <a:lnSpc>
                    <a:spcPct val="12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ED7D31"/>
                  </a:buClr>
                  <a:buSzTx/>
                  <a:buFont typeface="Wingdings" panose="05000000000000000000" pitchFamily="2" charset="2"/>
                  <a:buNone/>
                  <a:tabLst/>
                  <a:defRPr/>
                </a:pP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微软雅黑" panose="020B0503020204020204" pitchFamily="34" charset="-122"/>
                    <a:cs typeface="+mn-cs"/>
                  </a:rPr>
                  <a:t> </a:t>
                </a:r>
                <a:r>
                  <a:rPr kumimoji="0" lang="en-US" altLang="zh-CN" sz="14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微软雅黑" panose="020B0503020204020204" pitchFamily="34" charset="-122"/>
                    <a:cs typeface="+mn-cs"/>
                  </a:rPr>
                  <a:t>C</a:t>
                </a:r>
                <a:r>
                  <a:rPr kumimoji="0" lang="en-US" altLang="zh-CN" sz="1400" b="1" i="0" u="none" strike="noStrike" kern="1200" cap="none" spc="0" normalizeH="0" baseline="-2500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微软雅黑" panose="020B0503020204020204" pitchFamily="34" charset="-122"/>
                    <a:cs typeface="+mn-cs"/>
                  </a:rPr>
                  <a:t>out</a:t>
                </a:r>
                <a:r>
                  <a:rPr kumimoji="0" lang="en-US" altLang="zh-CN" sz="1400" b="1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微软雅黑" panose="020B0503020204020204" pitchFamily="34" charset="-122"/>
                    <a:cs typeface="+mn-cs"/>
                  </a:rPr>
                  <a:t>  </a:t>
                </a:r>
                <a:r>
                  <a:rPr kumimoji="0" lang="en-US" altLang="zh-CN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微软雅黑" panose="020B0503020204020204" pitchFamily="34" charset="-122"/>
                    <a:cs typeface="+mn-cs"/>
                  </a:rPr>
                  <a:t> C</a:t>
                </a:r>
                <a:r>
                  <a:rPr kumimoji="0" lang="en-US" altLang="zh-CN" sz="1400" b="1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微软雅黑" panose="020B0503020204020204" pitchFamily="34" charset="-122"/>
                    <a:cs typeface="+mn-cs"/>
                  </a:rPr>
                  <a:t>0</a:t>
                </a:r>
              </a:p>
            </p:txBody>
          </p:sp>
        </p:grpSp>
      </p:grpSp>
      <p:grpSp>
        <p:nvGrpSpPr>
          <p:cNvPr id="1056" name="组合 1055">
            <a:extLst>
              <a:ext uri="{FF2B5EF4-FFF2-40B4-BE49-F238E27FC236}">
                <a16:creationId xmlns:a16="http://schemas.microsoft.com/office/drawing/2014/main" id="{A16C777C-E694-1676-C799-CB8B3A4EA1E2}"/>
              </a:ext>
            </a:extLst>
          </p:cNvPr>
          <p:cNvGrpSpPr/>
          <p:nvPr/>
        </p:nvGrpSpPr>
        <p:grpSpPr>
          <a:xfrm>
            <a:off x="6422603" y="2376463"/>
            <a:ext cx="4923387" cy="3402789"/>
            <a:chOff x="2133798" y="1886101"/>
            <a:chExt cx="4106863" cy="2838449"/>
          </a:xfrm>
        </p:grpSpPr>
        <p:sp>
          <p:nvSpPr>
            <p:cNvPr id="1057" name="Line 2">
              <a:extLst>
                <a:ext uri="{FF2B5EF4-FFF2-40B4-BE49-F238E27FC236}">
                  <a16:creationId xmlns:a16="http://schemas.microsoft.com/office/drawing/2014/main" id="{2E8187D7-32F7-8936-A6B1-5450F8F24B7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11648" y="3068788"/>
              <a:ext cx="0" cy="9334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058" name="Line 4">
              <a:extLst>
                <a:ext uri="{FF2B5EF4-FFF2-40B4-BE49-F238E27FC236}">
                  <a16:creationId xmlns:a16="http://schemas.microsoft.com/office/drawing/2014/main" id="{A1D4BD7F-6FBA-A3E8-882C-AB78D0E1A74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880298" y="2708424"/>
              <a:ext cx="0" cy="1527177"/>
            </a:xfrm>
            <a:prstGeom prst="line">
              <a:avLst/>
            </a:prstGeom>
            <a:noFill/>
            <a:ln w="12700">
              <a:solidFill>
                <a:srgbClr val="00B050"/>
              </a:solidFill>
              <a:round/>
              <a:headEnd type="triangle" w="med" len="med"/>
              <a:tailEnd type="oval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059" name="Line 5">
              <a:extLst>
                <a:ext uri="{FF2B5EF4-FFF2-40B4-BE49-F238E27FC236}">
                  <a16:creationId xmlns:a16="http://schemas.microsoft.com/office/drawing/2014/main" id="{C32C90AC-113B-9177-2B73-A5D9EB72B5C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87910" y="3068787"/>
              <a:ext cx="0" cy="1173163"/>
            </a:xfrm>
            <a:prstGeom prst="line">
              <a:avLst/>
            </a:prstGeom>
            <a:noFill/>
            <a:ln w="12700">
              <a:solidFill>
                <a:srgbClr val="00B05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grpSp>
          <p:nvGrpSpPr>
            <p:cNvPr id="1060" name="Group 7">
              <a:extLst>
                <a:ext uri="{FF2B5EF4-FFF2-40B4-BE49-F238E27FC236}">
                  <a16:creationId xmlns:a16="http://schemas.microsoft.com/office/drawing/2014/main" id="{9525F453-70A5-EADA-9136-0E981613B2A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133798" y="1886101"/>
              <a:ext cx="4106863" cy="2349500"/>
              <a:chOff x="89" y="-110"/>
              <a:chExt cx="2587" cy="1480"/>
            </a:xfrm>
          </p:grpSpPr>
          <p:sp>
            <p:nvSpPr>
              <p:cNvPr id="1417" name="Line 7">
                <a:extLst>
                  <a:ext uri="{FF2B5EF4-FFF2-40B4-BE49-F238E27FC236}">
                    <a16:creationId xmlns:a16="http://schemas.microsoft.com/office/drawing/2014/main" id="{C72590F1-E299-E4F6-96FA-C874E08C6E7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252" y="408"/>
                <a:ext cx="197" cy="1"/>
              </a:xfrm>
              <a:prstGeom prst="line">
                <a:avLst/>
              </a:prstGeom>
              <a:noFill/>
              <a:ln w="12700">
                <a:solidFill>
                  <a:srgbClr val="00B05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418" name="Rectangle 8">
                <a:extLst>
                  <a:ext uri="{FF2B5EF4-FFF2-40B4-BE49-F238E27FC236}">
                    <a16:creationId xmlns:a16="http://schemas.microsoft.com/office/drawing/2014/main" id="{23057FF4-E86D-C28E-E1CF-2727360B5F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50" y="233"/>
                <a:ext cx="326" cy="2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marL="469900" indent="-4699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marL="469900" marR="0" lvl="0" indent="-469900" algn="l" defTabSz="914400" rtl="0" eaLnBrk="1" fontAlgn="auto" latinLnBrk="0" hangingPunct="1">
                  <a:lnSpc>
                    <a:spcPct val="12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ED7D31"/>
                  </a:buClr>
                  <a:buSzTx/>
                  <a:buFont typeface="Wingdings" panose="05000000000000000000" pitchFamily="2" charset="2"/>
                  <a:buNone/>
                  <a:tabLst/>
                  <a:defRPr/>
                </a:pPr>
                <a:r>
                  <a:rPr kumimoji="0" lang="en-US" altLang="zh-CN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微软雅黑" panose="020B0503020204020204" pitchFamily="34" charset="-122"/>
                    <a:cs typeface="+mn-cs"/>
                  </a:rPr>
                  <a:t>C</a:t>
                </a:r>
                <a:r>
                  <a:rPr kumimoji="0" lang="en-US" altLang="zh-CN" sz="1400" b="1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微软雅黑" panose="020B0503020204020204" pitchFamily="34" charset="-122"/>
                    <a:cs typeface="+mn-cs"/>
                  </a:rPr>
                  <a:t>0</a:t>
                </a:r>
              </a:p>
            </p:txBody>
          </p:sp>
          <p:sp>
            <p:nvSpPr>
              <p:cNvPr id="1419" name="Line 9">
                <a:extLst>
                  <a:ext uri="{FF2B5EF4-FFF2-40B4-BE49-F238E27FC236}">
                    <a16:creationId xmlns:a16="http://schemas.microsoft.com/office/drawing/2014/main" id="{0C89ACF7-E382-D836-A30D-30D9B46C578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60" y="444"/>
                <a:ext cx="194" cy="0"/>
              </a:xfrm>
              <a:prstGeom prst="line">
                <a:avLst/>
              </a:prstGeom>
              <a:noFill/>
              <a:ln w="12700">
                <a:solidFill>
                  <a:srgbClr val="00B050"/>
                </a:solidFill>
                <a:round/>
                <a:headEnd/>
                <a:tailEnd type="triangle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420" name="Rectangle 10">
                <a:extLst>
                  <a:ext uri="{FF2B5EF4-FFF2-40B4-BE49-F238E27FC236}">
                    <a16:creationId xmlns:a16="http://schemas.microsoft.com/office/drawing/2014/main" id="{22D9C4E1-A3FD-8E39-9A8F-955AB49A46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" y="247"/>
                <a:ext cx="2055" cy="388"/>
              </a:xfrm>
              <a:prstGeom prst="rect">
                <a:avLst/>
              </a:prstGeom>
              <a:solidFill>
                <a:srgbClr val="99FFCC"/>
              </a:solidFill>
              <a:ln w="19050" cmpd="sng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wrap="none" anchor="ctr"/>
              <a:lstStyle/>
              <a:p>
                <a:pPr marL="342900" marR="0" lvl="0" indent="-342900" algn="ctr" defTabSz="9144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0563C1"/>
                  </a:buClr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1200" cap="none" spc="0" normalizeH="0" baseline="-25000" noProof="0">
                  <a:ln>
                    <a:noFill/>
                  </a:ln>
                  <a:solidFill>
                    <a:srgbClr val="ED7D3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Verdana" pitchFamily="34" charset="0"/>
                  <a:ea typeface="宋体" pitchFamily="2" charset="-122"/>
                  <a:cs typeface="+mn-cs"/>
                </a:endParaRPr>
              </a:p>
            </p:txBody>
          </p:sp>
          <p:sp>
            <p:nvSpPr>
              <p:cNvPr id="1421" name="Line 11">
                <a:extLst>
                  <a:ext uri="{FF2B5EF4-FFF2-40B4-BE49-F238E27FC236}">
                    <a16:creationId xmlns:a16="http://schemas.microsoft.com/office/drawing/2014/main" id="{DF16147B-3BCF-F4FE-33FC-15C4534FE52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04" y="83"/>
                <a:ext cx="0" cy="16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triangle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422" name="Line 12">
                <a:extLst>
                  <a:ext uri="{FF2B5EF4-FFF2-40B4-BE49-F238E27FC236}">
                    <a16:creationId xmlns:a16="http://schemas.microsoft.com/office/drawing/2014/main" id="{E06A1154-DAF1-B22F-1CCE-EEAE8CE3FF2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40" y="83"/>
                <a:ext cx="0" cy="16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triangle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423" name="Rectangle 13">
                <a:extLst>
                  <a:ext uri="{FF2B5EF4-FFF2-40B4-BE49-F238E27FC236}">
                    <a16:creationId xmlns:a16="http://schemas.microsoft.com/office/drawing/2014/main" id="{6407723D-8F6A-4FE9-C2F3-8565085EBD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7" y="-110"/>
                <a:ext cx="656" cy="21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marL="469900" indent="-4699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marL="469900" marR="0" lvl="0" indent="-469900" algn="l" defTabSz="914400" rtl="0" eaLnBrk="1" fontAlgn="auto" latinLnBrk="0" hangingPunct="1">
                  <a:lnSpc>
                    <a:spcPct val="12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ED7D31"/>
                  </a:buClr>
                  <a:buSzTx/>
                  <a:buFont typeface="Wingdings" panose="05000000000000000000" pitchFamily="2" charset="2"/>
                  <a:buNone/>
                  <a:tabLst/>
                  <a:defRPr/>
                </a:pPr>
                <a:r>
                  <a:rPr kumimoji="0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微软雅黑" panose="020B0503020204020204" pitchFamily="34" charset="-122"/>
                    <a:cs typeface="+mn-cs"/>
                  </a:rPr>
                  <a:t> </a:t>
                </a:r>
                <a:r>
                  <a:rPr kumimoji="0" lang="en-US" altLang="zh-CN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微软雅黑" panose="020B0503020204020204" pitchFamily="34" charset="-122"/>
                    <a:cs typeface="+mn-cs"/>
                  </a:rPr>
                  <a:t>P</a:t>
                </a:r>
                <a:r>
                  <a:rPr kumimoji="0" lang="en-US" altLang="zh-CN" sz="1400" b="1" i="0" u="none" strike="noStrike" kern="1200" cap="none" spc="0" normalizeH="0" baseline="50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微软雅黑" panose="020B0503020204020204" pitchFamily="34" charset="-122"/>
                    <a:cs typeface="+mn-cs"/>
                  </a:rPr>
                  <a:t>*</a:t>
                </a:r>
                <a:r>
                  <a:rPr kumimoji="0" lang="en-US" altLang="zh-CN" sz="1400" b="1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微软雅黑" panose="020B0503020204020204" pitchFamily="34" charset="-122"/>
                    <a:cs typeface="+mn-cs"/>
                  </a:rPr>
                  <a:t>  </a:t>
                </a:r>
                <a:r>
                  <a:rPr kumimoji="0" lang="en-US" altLang="zh-CN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微软雅黑" panose="020B0503020204020204" pitchFamily="34" charset="-122"/>
                    <a:cs typeface="+mn-cs"/>
                  </a:rPr>
                  <a:t>G</a:t>
                </a:r>
                <a:r>
                  <a:rPr kumimoji="0" lang="en-US" altLang="zh-CN" sz="1400" b="1" i="0" u="none" strike="noStrike" kern="1200" cap="none" spc="0" normalizeH="0" baseline="50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微软雅黑" panose="020B0503020204020204" pitchFamily="34" charset="-122"/>
                    <a:cs typeface="+mn-cs"/>
                  </a:rPr>
                  <a:t>*</a:t>
                </a:r>
                <a:r>
                  <a:rPr kumimoji="0" lang="en-US" altLang="zh-CN" sz="1400" b="1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微软雅黑" panose="020B0503020204020204" pitchFamily="34" charset="-122"/>
                    <a:cs typeface="+mn-cs"/>
                  </a:rPr>
                  <a:t> </a:t>
                </a:r>
                <a:endParaRPr kumimoji="0" lang="en-US" altLang="zh-CN" sz="2000" b="1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Verdana" panose="020B060403050404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1424" name="Rectangle 14">
                <a:extLst>
                  <a:ext uri="{FF2B5EF4-FFF2-40B4-BE49-F238E27FC236}">
                    <a16:creationId xmlns:a16="http://schemas.microsoft.com/office/drawing/2014/main" id="{E5022316-737A-C9BA-BE27-F126E8E495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5" y="487"/>
                <a:ext cx="1665" cy="2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marL="469900" indent="-4699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marL="469900" marR="0" lvl="0" indent="-469900" algn="l" defTabSz="914400" rtl="0" eaLnBrk="1" fontAlgn="auto" latinLnBrk="0" hangingPunct="1">
                  <a:lnSpc>
                    <a:spcPct val="12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ED7D31"/>
                  </a:buClr>
                  <a:buSzTx/>
                  <a:buFont typeface="Wingdings" panose="05000000000000000000" pitchFamily="2" charset="2"/>
                  <a:buNone/>
                  <a:tabLst/>
                  <a:defRPr/>
                </a:pPr>
                <a:r>
                  <a:rPr kumimoji="0" lang="en-US" altLang="zh-CN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微软雅黑" panose="020B0503020204020204" pitchFamily="34" charset="-122"/>
                    <a:cs typeface="+mn-cs"/>
                  </a:rPr>
                  <a:t>            </a:t>
                </a:r>
                <a:r>
                  <a:rPr kumimoji="0" lang="en-US" altLang="zh-CN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8000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微软雅黑" panose="020B0503020204020204" pitchFamily="34" charset="-122"/>
                    <a:cs typeface="+mn-cs"/>
                  </a:rPr>
                  <a:t>C</a:t>
                </a:r>
                <a:r>
                  <a:rPr kumimoji="0" lang="en-US" altLang="zh-CN" sz="1200" b="1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008000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微软雅黑" panose="020B0503020204020204" pitchFamily="34" charset="-122"/>
                    <a:cs typeface="+mn-cs"/>
                  </a:rPr>
                  <a:t>3              </a:t>
                </a:r>
                <a:r>
                  <a:rPr kumimoji="0" lang="en-US" altLang="zh-CN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8000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微软雅黑" panose="020B0503020204020204" pitchFamily="34" charset="-122"/>
                    <a:cs typeface="+mn-cs"/>
                  </a:rPr>
                  <a:t>        C</a:t>
                </a:r>
                <a:r>
                  <a:rPr kumimoji="0" lang="en-US" altLang="zh-CN" sz="1200" b="1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008000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微软雅黑" panose="020B0503020204020204" pitchFamily="34" charset="-122"/>
                    <a:cs typeface="+mn-cs"/>
                  </a:rPr>
                  <a:t>2                   </a:t>
                </a:r>
                <a:r>
                  <a:rPr kumimoji="0" lang="en-US" altLang="zh-CN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8000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微软雅黑" panose="020B0503020204020204" pitchFamily="34" charset="-122"/>
                    <a:cs typeface="+mn-cs"/>
                  </a:rPr>
                  <a:t>    C</a:t>
                </a:r>
                <a:r>
                  <a:rPr kumimoji="0" lang="en-US" altLang="zh-CN" sz="1200" b="1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008000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微软雅黑" panose="020B0503020204020204" pitchFamily="34" charset="-122"/>
                    <a:cs typeface="+mn-cs"/>
                  </a:rPr>
                  <a:t>1</a:t>
                </a:r>
              </a:p>
            </p:txBody>
          </p:sp>
          <p:sp>
            <p:nvSpPr>
              <p:cNvPr id="1425" name="Rectangle 15">
                <a:extLst>
                  <a:ext uri="{FF2B5EF4-FFF2-40B4-BE49-F238E27FC236}">
                    <a16:creationId xmlns:a16="http://schemas.microsoft.com/office/drawing/2014/main" id="{A5256308-FD63-6E9F-0EEC-AA1F28A8A4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8" y="272"/>
                <a:ext cx="732" cy="2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marL="469900" indent="-4699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marL="469900" marR="0" lvl="0" indent="-469900" algn="ctr" defTabSz="914400" rtl="0" eaLnBrk="1" fontAlgn="auto" latinLnBrk="0" hangingPunct="1">
                  <a:lnSpc>
                    <a:spcPct val="12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ED7D31"/>
                  </a:buClr>
                  <a:buSzTx/>
                  <a:buFont typeface="Wingdings" panose="05000000000000000000" pitchFamily="2" charset="2"/>
                  <a:buNone/>
                  <a:tabLst/>
                  <a:defRPr/>
                </a:pPr>
                <a:r>
                  <a:rPr kumimoji="0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微软雅黑" panose="020B0503020204020204" pitchFamily="34" charset="-122"/>
                    <a:cs typeface="+mn-cs"/>
                  </a:rPr>
                  <a:t> </a:t>
                </a:r>
                <a:r>
                  <a:rPr kumimoji="0" lang="en-US" altLang="zh-CN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CLA  74182</a:t>
                </a:r>
                <a:endParaRPr kumimoji="0" lang="zh-CN" altLang="en-US" sz="1800" b="1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微软雅黑" panose="020B0503020204020204" pitchFamily="34" charset="-122"/>
                  <a:cs typeface="Segoe UI Black" panose="020B0A02040204020203" pitchFamily="34" charset="0"/>
                </a:endParaRPr>
              </a:p>
            </p:txBody>
          </p:sp>
          <p:sp>
            <p:nvSpPr>
              <p:cNvPr id="1426" name="Rectangle 16">
                <a:extLst>
                  <a:ext uri="{FF2B5EF4-FFF2-40B4-BE49-F238E27FC236}">
                    <a16:creationId xmlns:a16="http://schemas.microsoft.com/office/drawing/2014/main" id="{279E4717-E51D-A759-0243-E7DDB3BDDA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5" y="258"/>
                <a:ext cx="249" cy="2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marL="469900" indent="-4699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marL="469900" marR="0" lvl="0" indent="-469900" algn="l" defTabSz="914400" rtl="0" eaLnBrk="1" fontAlgn="auto" latinLnBrk="0" hangingPunct="1">
                  <a:lnSpc>
                    <a:spcPct val="12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ED7D31"/>
                  </a:buClr>
                  <a:buSzTx/>
                  <a:buFont typeface="Wingdings" panose="05000000000000000000" pitchFamily="2" charset="2"/>
                  <a:buNone/>
                  <a:tabLst/>
                  <a:defRPr/>
                </a:pPr>
                <a:r>
                  <a:rPr kumimoji="0" lang="en-US" altLang="zh-CN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8000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微软雅黑" panose="020B0503020204020204" pitchFamily="34" charset="-122"/>
                    <a:cs typeface="+mn-cs"/>
                  </a:rPr>
                  <a:t>C</a:t>
                </a:r>
                <a:r>
                  <a:rPr kumimoji="0" lang="en-US" altLang="zh-CN" sz="1400" b="1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008000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微软雅黑" panose="020B0503020204020204" pitchFamily="34" charset="-122"/>
                    <a:cs typeface="+mn-cs"/>
                  </a:rPr>
                  <a:t>4</a:t>
                </a:r>
              </a:p>
            </p:txBody>
          </p:sp>
          <p:sp>
            <p:nvSpPr>
              <p:cNvPr id="1427" name="Rectangle 16">
                <a:extLst>
                  <a:ext uri="{FF2B5EF4-FFF2-40B4-BE49-F238E27FC236}">
                    <a16:creationId xmlns:a16="http://schemas.microsoft.com/office/drawing/2014/main" id="{C4CBAB92-F3BC-4C52-E9A0-039DA6B0FD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" y="1159"/>
                <a:ext cx="318" cy="2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marL="469900" indent="-4699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marL="469900" marR="0" lvl="0" indent="-469900" algn="l" defTabSz="914400" rtl="0" eaLnBrk="1" fontAlgn="auto" latinLnBrk="0" hangingPunct="1">
                  <a:lnSpc>
                    <a:spcPct val="12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ED7D31"/>
                  </a:buClr>
                  <a:buSzTx/>
                  <a:buFont typeface="Wingdings" panose="05000000000000000000" pitchFamily="2" charset="2"/>
                  <a:buNone/>
                  <a:tabLst/>
                  <a:defRPr/>
                </a:pPr>
                <a:r>
                  <a:rPr kumimoji="0" lang="en-US" altLang="zh-CN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8000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微软雅黑" panose="020B0503020204020204" pitchFamily="34" charset="-122"/>
                    <a:cs typeface="+mn-cs"/>
                  </a:rPr>
                  <a:t>C</a:t>
                </a:r>
                <a:r>
                  <a:rPr kumimoji="0" lang="en-US" altLang="zh-CN" sz="1400" b="1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008000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微软雅黑" panose="020B0503020204020204" pitchFamily="34" charset="-122"/>
                    <a:cs typeface="+mn-cs"/>
                  </a:rPr>
                  <a:t>16</a:t>
                </a:r>
              </a:p>
            </p:txBody>
          </p:sp>
        </p:grpSp>
        <p:grpSp>
          <p:nvGrpSpPr>
            <p:cNvPr id="1061" name="Group 18">
              <a:extLst>
                <a:ext uri="{FF2B5EF4-FFF2-40B4-BE49-F238E27FC236}">
                  <a16:creationId xmlns:a16="http://schemas.microsoft.com/office/drawing/2014/main" id="{4D88421F-2B14-2EE2-0CE9-2205F9F34EE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79849" y="3757763"/>
              <a:ext cx="1025524" cy="965200"/>
              <a:chOff x="0" y="26"/>
              <a:chExt cx="646" cy="608"/>
            </a:xfrm>
          </p:grpSpPr>
          <p:sp>
            <p:nvSpPr>
              <p:cNvPr id="1113" name="Line 18">
                <a:extLst>
                  <a:ext uri="{FF2B5EF4-FFF2-40B4-BE49-F238E27FC236}">
                    <a16:creationId xmlns:a16="http://schemas.microsoft.com/office/drawing/2014/main" id="{3A3E8518-D12D-9782-42B8-4496B86A346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0" y="335"/>
                <a:ext cx="181" cy="0"/>
              </a:xfrm>
              <a:prstGeom prst="line">
                <a:avLst/>
              </a:prstGeom>
              <a:noFill/>
              <a:ln w="12700">
                <a:solidFill>
                  <a:srgbClr val="00B050"/>
                </a:solidFill>
                <a:round/>
                <a:headEnd type="triangle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114" name="Line 19">
                <a:extLst>
                  <a:ext uri="{FF2B5EF4-FFF2-40B4-BE49-F238E27FC236}">
                    <a16:creationId xmlns:a16="http://schemas.microsoft.com/office/drawing/2014/main" id="{CCA43304-F7C6-38E9-511C-70FD40F65F5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2" y="331"/>
                <a:ext cx="181" cy="0"/>
              </a:xfrm>
              <a:prstGeom prst="line">
                <a:avLst/>
              </a:prstGeom>
              <a:noFill/>
              <a:ln w="12700">
                <a:solidFill>
                  <a:srgbClr val="00B05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115" name="Line 20">
                <a:extLst>
                  <a:ext uri="{FF2B5EF4-FFF2-40B4-BE49-F238E27FC236}">
                    <a16:creationId xmlns:a16="http://schemas.microsoft.com/office/drawing/2014/main" id="{74090884-C4EF-9652-22E3-B5C75754A76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6" y="362"/>
                <a:ext cx="0" cy="2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408" name="Line 21">
                <a:extLst>
                  <a:ext uri="{FF2B5EF4-FFF2-40B4-BE49-F238E27FC236}">
                    <a16:creationId xmlns:a16="http://schemas.microsoft.com/office/drawing/2014/main" id="{86E6735B-03B4-9B91-49CE-0170E1A9C0C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2" y="362"/>
                <a:ext cx="0" cy="2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409" name="Line 22">
                <a:extLst>
                  <a:ext uri="{FF2B5EF4-FFF2-40B4-BE49-F238E27FC236}">
                    <a16:creationId xmlns:a16="http://schemas.microsoft.com/office/drawing/2014/main" id="{53CFC27A-AFF6-9AB7-3628-F5E9BB962DC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7" y="362"/>
                <a:ext cx="0" cy="2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410" name="Line 23">
                <a:extLst>
                  <a:ext uri="{FF2B5EF4-FFF2-40B4-BE49-F238E27FC236}">
                    <a16:creationId xmlns:a16="http://schemas.microsoft.com/office/drawing/2014/main" id="{664AA0E5-AACB-3BAE-E15F-BDB0C42F551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2" y="362"/>
                <a:ext cx="0" cy="2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411" name="Line 24">
                <a:extLst>
                  <a:ext uri="{FF2B5EF4-FFF2-40B4-BE49-F238E27FC236}">
                    <a16:creationId xmlns:a16="http://schemas.microsoft.com/office/drawing/2014/main" id="{30D1590C-BA22-246B-E851-2497AA0CBA1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8" y="362"/>
                <a:ext cx="0" cy="2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412" name="Line 25">
                <a:extLst>
                  <a:ext uri="{FF2B5EF4-FFF2-40B4-BE49-F238E27FC236}">
                    <a16:creationId xmlns:a16="http://schemas.microsoft.com/office/drawing/2014/main" id="{98288F39-8155-6D47-1A34-D3D24DDE4F8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3" y="362"/>
                <a:ext cx="0" cy="2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413" name="Line 26">
                <a:extLst>
                  <a:ext uri="{FF2B5EF4-FFF2-40B4-BE49-F238E27FC236}">
                    <a16:creationId xmlns:a16="http://schemas.microsoft.com/office/drawing/2014/main" id="{24C85300-AC4F-0657-0D3F-941A4D400AD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98" y="362"/>
                <a:ext cx="0" cy="2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414" name="Rectangle 29">
                <a:extLst>
                  <a:ext uri="{FF2B5EF4-FFF2-40B4-BE49-F238E27FC236}">
                    <a16:creationId xmlns:a16="http://schemas.microsoft.com/office/drawing/2014/main" id="{7BE6B873-4BCB-95A2-8374-DB75AC51F4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5" y="180"/>
                <a:ext cx="454" cy="318"/>
              </a:xfrm>
              <a:prstGeom prst="rect">
                <a:avLst/>
              </a:prstGeom>
              <a:solidFill>
                <a:srgbClr val="CCFF66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>
                <a:lvl1pPr marL="469900" indent="-4699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marL="469900" marR="0" lvl="0" indent="-469900" algn="l" defTabSz="914400" rtl="0" eaLnBrk="1" fontAlgn="auto" latinLnBrk="0" hangingPunct="1">
                  <a:lnSpc>
                    <a:spcPct val="12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ED7D31"/>
                  </a:buClr>
                  <a:buSzTx/>
                  <a:buFont typeface="Wingdings" panose="05000000000000000000" pitchFamily="2" charset="2"/>
                  <a:buNone/>
                  <a:tabLst/>
                  <a:defRPr/>
                </a:pP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宋体" panose="02010600030101010101" pitchFamily="2" charset="-122"/>
                    <a:ea typeface="微软雅黑" panose="020B0503020204020204" pitchFamily="34" charset="-122"/>
                    <a:cs typeface="+mn-cs"/>
                  </a:rPr>
                  <a:t> </a:t>
                </a:r>
                <a:endParaRPr kumimoji="0" lang="en-US" altLang="zh-CN" sz="18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954F72"/>
                  </a:solidFill>
                  <a:effectLst/>
                  <a:uLnTx/>
                  <a:uFillTx/>
                  <a:latin typeface="Verdana" panose="020B060403050404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1415" name="Rectangle 30">
                <a:extLst>
                  <a:ext uri="{FF2B5EF4-FFF2-40B4-BE49-F238E27FC236}">
                    <a16:creationId xmlns:a16="http://schemas.microsoft.com/office/drawing/2014/main" id="{B26F24C4-A2F8-FE75-604E-03632EB95A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" y="26"/>
                <a:ext cx="547" cy="2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marL="469900" indent="-4699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marL="469900" marR="0" lvl="0" indent="-469900" algn="l" defTabSz="914400" rtl="0" eaLnBrk="1" fontAlgn="auto" latinLnBrk="0" hangingPunct="1">
                  <a:lnSpc>
                    <a:spcPct val="12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ED7D31"/>
                  </a:buClr>
                  <a:buSzTx/>
                  <a:buFont typeface="Wingdings" panose="05000000000000000000" pitchFamily="2" charset="2"/>
                  <a:buNone/>
                  <a:tabLst/>
                  <a:defRPr/>
                </a:pP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微软雅黑" panose="020B0503020204020204" pitchFamily="34" charset="-122"/>
                    <a:cs typeface="+mn-cs"/>
                  </a:rPr>
                  <a:t> </a:t>
                </a:r>
                <a:r>
                  <a:rPr kumimoji="0" lang="en-US" altLang="zh-CN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微软雅黑" panose="020B0503020204020204" pitchFamily="34" charset="-122"/>
                    <a:cs typeface="+mn-cs"/>
                  </a:rPr>
                  <a:t>P</a:t>
                </a:r>
                <a:r>
                  <a:rPr kumimoji="0" lang="en-US" altLang="zh-CN" sz="1400" b="1" i="0" u="none" strike="noStrike" kern="1200" cap="none" spc="0" normalizeH="0" baseline="30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微软雅黑" panose="020B0503020204020204" pitchFamily="34" charset="-122"/>
                    <a:cs typeface="+mn-cs"/>
                  </a:rPr>
                  <a:t>*</a:t>
                </a:r>
                <a:r>
                  <a:rPr kumimoji="0" lang="en-US" altLang="zh-CN" sz="1400" b="1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微软雅黑" panose="020B0503020204020204" pitchFamily="34" charset="-122"/>
                    <a:cs typeface="+mn-cs"/>
                  </a:rPr>
                  <a:t>   </a:t>
                </a:r>
                <a:r>
                  <a:rPr kumimoji="0" lang="en-US" altLang="zh-CN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微软雅黑" panose="020B0503020204020204" pitchFamily="34" charset="-122"/>
                    <a:cs typeface="+mn-cs"/>
                  </a:rPr>
                  <a:t>G</a:t>
                </a:r>
                <a:r>
                  <a:rPr kumimoji="0" lang="en-US" altLang="zh-CN" sz="1400" b="1" i="0" u="none" strike="noStrike" kern="1200" cap="none" spc="0" normalizeH="0" baseline="30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微软雅黑" panose="020B0503020204020204" pitchFamily="34" charset="-122"/>
                    <a:cs typeface="+mn-cs"/>
                  </a:rPr>
                  <a:t>*</a:t>
                </a:r>
              </a:p>
            </p:txBody>
          </p:sp>
          <p:sp>
            <p:nvSpPr>
              <p:cNvPr id="1416" name="Rectangle 31">
                <a:extLst>
                  <a:ext uri="{FF2B5EF4-FFF2-40B4-BE49-F238E27FC236}">
                    <a16:creationId xmlns:a16="http://schemas.microsoft.com/office/drawing/2014/main" id="{2D586867-1A80-5E15-934A-DEA0CCF8E1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2" y="227"/>
                <a:ext cx="544" cy="2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marL="469900" indent="-4699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marL="469900" marR="0" lvl="0" indent="-469900" algn="l" defTabSz="914400" rtl="0" eaLnBrk="1" fontAlgn="auto" latinLnBrk="0" hangingPunct="1">
                  <a:lnSpc>
                    <a:spcPct val="12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ED7D31"/>
                  </a:buClr>
                  <a:buSzTx/>
                  <a:buFont typeface="Wingdings" panose="05000000000000000000" pitchFamily="2" charset="2"/>
                  <a:buNone/>
                  <a:tabLst/>
                  <a:defRPr/>
                </a:pP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微软雅黑" panose="020B0503020204020204" pitchFamily="34" charset="-122"/>
                    <a:cs typeface="+mn-cs"/>
                  </a:rPr>
                  <a:t> </a:t>
                </a:r>
                <a:r>
                  <a:rPr kumimoji="0" lang="en-US" altLang="zh-CN" sz="14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微软雅黑" panose="020B0503020204020204" pitchFamily="34" charset="-122"/>
                    <a:cs typeface="+mn-cs"/>
                  </a:rPr>
                  <a:t>C</a:t>
                </a:r>
                <a:r>
                  <a:rPr kumimoji="0" lang="en-US" altLang="zh-CN" sz="1400" b="1" i="0" u="none" strike="noStrike" kern="1200" cap="none" spc="0" normalizeH="0" baseline="-2500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微软雅黑" panose="020B0503020204020204" pitchFamily="34" charset="-122"/>
                    <a:cs typeface="+mn-cs"/>
                  </a:rPr>
                  <a:t>out</a:t>
                </a:r>
                <a:r>
                  <a:rPr kumimoji="0" lang="en-US" altLang="zh-CN" sz="1400" b="1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微软雅黑" panose="020B0503020204020204" pitchFamily="34" charset="-122"/>
                    <a:cs typeface="+mn-cs"/>
                  </a:rPr>
                  <a:t>  </a:t>
                </a:r>
                <a:r>
                  <a:rPr kumimoji="0" lang="en-US" altLang="zh-CN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微软雅黑" panose="020B0503020204020204" pitchFamily="34" charset="-122"/>
                    <a:cs typeface="+mn-cs"/>
                  </a:rPr>
                  <a:t> C</a:t>
                </a:r>
                <a:r>
                  <a:rPr kumimoji="0" lang="en-US" altLang="zh-CN" sz="1400" b="1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微软雅黑" panose="020B0503020204020204" pitchFamily="34" charset="-122"/>
                    <a:cs typeface="+mn-cs"/>
                  </a:rPr>
                  <a:t>0</a:t>
                </a:r>
              </a:p>
            </p:txBody>
          </p:sp>
        </p:grpSp>
        <p:grpSp>
          <p:nvGrpSpPr>
            <p:cNvPr id="1062" name="Group 33">
              <a:extLst>
                <a:ext uri="{FF2B5EF4-FFF2-40B4-BE49-F238E27FC236}">
                  <a16:creationId xmlns:a16="http://schemas.microsoft.com/office/drawing/2014/main" id="{B007E6B7-F74A-3ECF-F8D4-8FFFD3FE4B3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92673" y="4002238"/>
              <a:ext cx="863600" cy="720725"/>
              <a:chOff x="48" y="180"/>
              <a:chExt cx="544" cy="454"/>
            </a:xfrm>
          </p:grpSpPr>
          <p:grpSp>
            <p:nvGrpSpPr>
              <p:cNvPr id="1100" name="Group 34">
                <a:extLst>
                  <a:ext uri="{FF2B5EF4-FFF2-40B4-BE49-F238E27FC236}">
                    <a16:creationId xmlns:a16="http://schemas.microsoft.com/office/drawing/2014/main" id="{40ACC5D5-B337-1818-B7F8-F13EEA64E71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0" y="180"/>
                <a:ext cx="500" cy="454"/>
                <a:chOff x="0" y="135"/>
                <a:chExt cx="500" cy="454"/>
              </a:xfrm>
            </p:grpSpPr>
            <p:sp>
              <p:nvSpPr>
                <p:cNvPr id="1102" name="Line 34">
                  <a:extLst>
                    <a:ext uri="{FF2B5EF4-FFF2-40B4-BE49-F238E27FC236}">
                      <a16:creationId xmlns:a16="http://schemas.microsoft.com/office/drawing/2014/main" id="{66CB2B2C-90B2-8A37-5886-74346A71669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19" y="286"/>
                  <a:ext cx="181" cy="0"/>
                </a:xfrm>
                <a:prstGeom prst="line">
                  <a:avLst/>
                </a:prstGeom>
                <a:noFill/>
                <a:ln w="12700">
                  <a:solidFill>
                    <a:srgbClr val="00B05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103" name="Line 35">
                  <a:extLst>
                    <a:ext uri="{FF2B5EF4-FFF2-40B4-BE49-F238E27FC236}">
                      <a16:creationId xmlns:a16="http://schemas.microsoft.com/office/drawing/2014/main" id="{D1E713F4-2ED9-3E44-8B96-F40F0CFCFCD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91" y="317"/>
                  <a:ext cx="0" cy="27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104" name="Line 36">
                  <a:extLst>
                    <a:ext uri="{FF2B5EF4-FFF2-40B4-BE49-F238E27FC236}">
                      <a16:creationId xmlns:a16="http://schemas.microsoft.com/office/drawing/2014/main" id="{04E1F1C9-6D97-A08C-2A33-70175E27465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37" y="317"/>
                  <a:ext cx="0" cy="27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105" name="Line 37">
                  <a:extLst>
                    <a:ext uri="{FF2B5EF4-FFF2-40B4-BE49-F238E27FC236}">
                      <a16:creationId xmlns:a16="http://schemas.microsoft.com/office/drawing/2014/main" id="{9B8A20CA-69A3-1EF1-0EE0-1A02BCCD204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82" y="317"/>
                  <a:ext cx="0" cy="27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106" name="Line 38">
                  <a:extLst>
                    <a:ext uri="{FF2B5EF4-FFF2-40B4-BE49-F238E27FC236}">
                      <a16:creationId xmlns:a16="http://schemas.microsoft.com/office/drawing/2014/main" id="{2DEDA611-27E7-123C-AEFC-606D2490523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27" y="317"/>
                  <a:ext cx="0" cy="27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107" name="Line 39">
                  <a:extLst>
                    <a:ext uri="{FF2B5EF4-FFF2-40B4-BE49-F238E27FC236}">
                      <a16:creationId xmlns:a16="http://schemas.microsoft.com/office/drawing/2014/main" id="{F15A2A0F-303F-DFFF-5683-B7157DA0403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3" y="317"/>
                  <a:ext cx="0" cy="27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109" name="Line 40">
                  <a:extLst>
                    <a:ext uri="{FF2B5EF4-FFF2-40B4-BE49-F238E27FC236}">
                      <a16:creationId xmlns:a16="http://schemas.microsoft.com/office/drawing/2014/main" id="{26D07163-6F01-7345-4E17-B013B3DB65A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18" y="317"/>
                  <a:ext cx="0" cy="27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110" name="Line 41">
                  <a:extLst>
                    <a:ext uri="{FF2B5EF4-FFF2-40B4-BE49-F238E27FC236}">
                      <a16:creationId xmlns:a16="http://schemas.microsoft.com/office/drawing/2014/main" id="{B70556D1-3CC7-E4BD-16C4-1D8BE8791B7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63" y="317"/>
                  <a:ext cx="0" cy="27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111" name="Rectangle 44">
                  <a:extLst>
                    <a:ext uri="{FF2B5EF4-FFF2-40B4-BE49-F238E27FC236}">
                      <a16:creationId xmlns:a16="http://schemas.microsoft.com/office/drawing/2014/main" id="{4C1CC5C8-8B8B-B45D-5ACA-BCC53C29A14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135"/>
                  <a:ext cx="454" cy="318"/>
                </a:xfrm>
                <a:prstGeom prst="rect">
                  <a:avLst/>
                </a:prstGeom>
                <a:solidFill>
                  <a:srgbClr val="CCFF66"/>
                </a:solidFill>
                <a:ln w="19050">
                  <a:solidFill>
                    <a:srgbClr val="000000"/>
                  </a:solidFill>
                  <a:miter lim="800000"/>
                  <a:headEnd/>
                  <a:tailEnd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>
                  <a:lvl1pPr marL="469900" indent="-469900">
                    <a:lnSpc>
                      <a:spcPct val="120000"/>
                    </a:lnSpc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o"/>
                    <a:defRPr sz="30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1pPr>
                  <a:lvl2pPr marL="742950" indent="-285750">
                    <a:lnSpc>
                      <a:spcPct val="120000"/>
                    </a:lnSpc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sz="26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2pPr>
                  <a:lvl3pPr marL="1143000" indent="-228600">
                    <a:lnSpc>
                      <a:spcPct val="120000"/>
                    </a:lnSpc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o"/>
                    <a:defRPr sz="23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3pPr>
                  <a:lvl4pPr marL="1600200" indent="-228600">
                    <a:lnSpc>
                      <a:spcPct val="120000"/>
                    </a:lnSpc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4pPr>
                  <a:lvl5pPr marL="2057400" indent="-228600">
                    <a:lnSpc>
                      <a:spcPct val="120000"/>
                    </a:lnSpc>
                    <a:spcBef>
                      <a:spcPct val="25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5pPr>
                  <a:lvl6pPr marL="2514600" indent="-228600" eaLnBrk="0" fontAlgn="base" hangingPunct="0">
                    <a:lnSpc>
                      <a:spcPct val="120000"/>
                    </a:lnSpc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6pPr>
                  <a:lvl7pPr marL="2971800" indent="-228600" eaLnBrk="0" fontAlgn="base" hangingPunct="0">
                    <a:lnSpc>
                      <a:spcPct val="120000"/>
                    </a:lnSpc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7pPr>
                  <a:lvl8pPr marL="3429000" indent="-228600" eaLnBrk="0" fontAlgn="base" hangingPunct="0">
                    <a:lnSpc>
                      <a:spcPct val="120000"/>
                    </a:lnSpc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8pPr>
                  <a:lvl9pPr marL="3886200" indent="-228600" eaLnBrk="0" fontAlgn="base" hangingPunct="0">
                    <a:lnSpc>
                      <a:spcPct val="120000"/>
                    </a:lnSpc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9pPr>
                </a:lstStyle>
                <a:p>
                  <a:pPr marL="469900" marR="0" lvl="0" indent="-469900" algn="l" defTabSz="914400" rtl="0" eaLnBrk="1" fontAlgn="auto" latinLnBrk="0" hangingPunct="1">
                    <a:lnSpc>
                      <a:spcPct val="120000"/>
                    </a:lnSpc>
                    <a:spcBef>
                      <a:spcPct val="20000"/>
                    </a:spcBef>
                    <a:spcAft>
                      <a:spcPts val="0"/>
                    </a:spcAft>
                    <a:buClr>
                      <a:srgbClr val="ED7D31"/>
                    </a:buClr>
                    <a:buSzTx/>
                    <a:buFont typeface="Wingdings" panose="05000000000000000000" pitchFamily="2" charset="2"/>
                    <a:buNone/>
                    <a:tabLst/>
                    <a:defRPr/>
                  </a:pPr>
                  <a:r>
                    <a:rPr kumimoji="0" lang="en-US" altLang="zh-CN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宋体" panose="02010600030101010101" pitchFamily="2" charset="-122"/>
                      <a:ea typeface="微软雅黑" panose="020B0503020204020204" pitchFamily="34" charset="-122"/>
                      <a:cs typeface="+mn-cs"/>
                    </a:rPr>
                    <a:t> </a:t>
                  </a:r>
                  <a:endParaRPr kumimoji="0" lang="en-US" altLang="zh-CN" sz="1800" b="0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954F72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sp>
            <p:nvSpPr>
              <p:cNvPr id="1101" name="Rectangle 46">
                <a:extLst>
                  <a:ext uri="{FF2B5EF4-FFF2-40B4-BE49-F238E27FC236}">
                    <a16:creationId xmlns:a16="http://schemas.microsoft.com/office/drawing/2014/main" id="{C3380218-80A0-BD8A-CB67-E14B854AA4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" y="224"/>
                <a:ext cx="544" cy="2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marL="469900" indent="-4699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marL="469900" marR="0" lvl="0" indent="-469900" algn="l" defTabSz="914400" rtl="0" eaLnBrk="1" fontAlgn="auto" latinLnBrk="0" hangingPunct="1">
                  <a:lnSpc>
                    <a:spcPct val="12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ED7D31"/>
                  </a:buClr>
                  <a:buSzTx/>
                  <a:buFont typeface="Wingdings" panose="05000000000000000000" pitchFamily="2" charset="2"/>
                  <a:buNone/>
                  <a:tabLst/>
                  <a:defRPr/>
                </a:pP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微软雅黑" panose="020B0503020204020204" pitchFamily="34" charset="-122"/>
                    <a:cs typeface="+mn-cs"/>
                  </a:rPr>
                  <a:t> </a:t>
                </a:r>
                <a:r>
                  <a:rPr kumimoji="0" lang="en-US" altLang="zh-CN" sz="14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微软雅黑" panose="020B0503020204020204" pitchFamily="34" charset="-122"/>
                    <a:cs typeface="+mn-cs"/>
                  </a:rPr>
                  <a:t>C</a:t>
                </a:r>
                <a:r>
                  <a:rPr kumimoji="0" lang="en-US" altLang="zh-CN" sz="1400" b="1" i="0" u="none" strike="noStrike" kern="1200" cap="none" spc="0" normalizeH="0" baseline="-2500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微软雅黑" panose="020B0503020204020204" pitchFamily="34" charset="-122"/>
                    <a:cs typeface="+mn-cs"/>
                  </a:rPr>
                  <a:t>out</a:t>
                </a:r>
                <a:r>
                  <a:rPr kumimoji="0" lang="en-US" altLang="zh-CN" sz="1400" b="1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微软雅黑" panose="020B0503020204020204" pitchFamily="34" charset="-122"/>
                    <a:cs typeface="+mn-cs"/>
                  </a:rPr>
                  <a:t> </a:t>
                </a:r>
                <a:r>
                  <a:rPr kumimoji="0" lang="en-US" altLang="zh-CN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微软雅黑" panose="020B0503020204020204" pitchFamily="34" charset="-122"/>
                    <a:cs typeface="+mn-cs"/>
                  </a:rPr>
                  <a:t>  C</a:t>
                </a:r>
                <a:r>
                  <a:rPr kumimoji="0" lang="en-US" altLang="zh-CN" sz="1400" b="1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微软雅黑" panose="020B0503020204020204" pitchFamily="34" charset="-122"/>
                    <a:cs typeface="+mn-cs"/>
                  </a:rPr>
                  <a:t>0</a:t>
                </a:r>
              </a:p>
            </p:txBody>
          </p:sp>
        </p:grpSp>
        <p:sp>
          <p:nvSpPr>
            <p:cNvPr id="1063" name="Line 47">
              <a:extLst>
                <a:ext uri="{FF2B5EF4-FFF2-40B4-BE49-F238E27FC236}">
                  <a16:creationId xmlns:a16="http://schemas.microsoft.com/office/drawing/2014/main" id="{3DBFBDE5-524C-A676-D48E-F9ADC11DD11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00573" y="3068788"/>
              <a:ext cx="0" cy="9334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grpSp>
          <p:nvGrpSpPr>
            <p:cNvPr id="1064" name="Group 49">
              <a:extLst>
                <a:ext uri="{FF2B5EF4-FFF2-40B4-BE49-F238E27FC236}">
                  <a16:creationId xmlns:a16="http://schemas.microsoft.com/office/drawing/2014/main" id="{7236190E-AB85-E37C-2F2B-657063C5C7F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76835" y="3068788"/>
              <a:ext cx="287338" cy="933450"/>
              <a:chOff x="0" y="0"/>
              <a:chExt cx="181" cy="588"/>
            </a:xfrm>
          </p:grpSpPr>
          <p:sp>
            <p:nvSpPr>
              <p:cNvPr id="1098" name="Line 49">
                <a:extLst>
                  <a:ext uri="{FF2B5EF4-FFF2-40B4-BE49-F238E27FC236}">
                    <a16:creationId xmlns:a16="http://schemas.microsoft.com/office/drawing/2014/main" id="{8870C274-19E0-84CF-688A-34F7F5F6D2B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0" y="0"/>
                <a:ext cx="0" cy="58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triangle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099" name="Line 50">
                <a:extLst>
                  <a:ext uri="{FF2B5EF4-FFF2-40B4-BE49-F238E27FC236}">
                    <a16:creationId xmlns:a16="http://schemas.microsoft.com/office/drawing/2014/main" id="{A67BC172-6BA7-96C3-DEA0-D48A7EBF63C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1" y="0"/>
                <a:ext cx="0" cy="58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triangle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</p:grpSp>
        <p:grpSp>
          <p:nvGrpSpPr>
            <p:cNvPr id="1065" name="Group 52">
              <a:extLst>
                <a:ext uri="{FF2B5EF4-FFF2-40B4-BE49-F238E27FC236}">
                  <a16:creationId xmlns:a16="http://schemas.microsoft.com/office/drawing/2014/main" id="{802215A4-FF67-A602-99A6-5B764692A6C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40436" y="3068788"/>
              <a:ext cx="288925" cy="933450"/>
              <a:chOff x="0" y="0"/>
              <a:chExt cx="182" cy="588"/>
            </a:xfrm>
          </p:grpSpPr>
          <p:sp>
            <p:nvSpPr>
              <p:cNvPr id="1096" name="Line 52">
                <a:extLst>
                  <a:ext uri="{FF2B5EF4-FFF2-40B4-BE49-F238E27FC236}">
                    <a16:creationId xmlns:a16="http://schemas.microsoft.com/office/drawing/2014/main" id="{A6A9E31A-0DA8-835E-2D33-860EC770D73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0" y="0"/>
                <a:ext cx="0" cy="58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triangle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097" name="Line 53">
                <a:extLst>
                  <a:ext uri="{FF2B5EF4-FFF2-40B4-BE49-F238E27FC236}">
                    <a16:creationId xmlns:a16="http://schemas.microsoft.com/office/drawing/2014/main" id="{8C7DBD7D-B4B4-D452-D409-2CEE4AF444A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2" y="0"/>
                <a:ext cx="0" cy="58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triangle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</p:grpSp>
        <p:grpSp>
          <p:nvGrpSpPr>
            <p:cNvPr id="1066" name="Group 55">
              <a:extLst>
                <a:ext uri="{FF2B5EF4-FFF2-40B4-BE49-F238E27FC236}">
                  <a16:creationId xmlns:a16="http://schemas.microsoft.com/office/drawing/2014/main" id="{D31D3992-48B8-A791-5C57-2D76C3A5A8B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304036" y="3068788"/>
              <a:ext cx="288925" cy="933450"/>
              <a:chOff x="0" y="0"/>
              <a:chExt cx="182" cy="588"/>
            </a:xfrm>
          </p:grpSpPr>
          <p:sp>
            <p:nvSpPr>
              <p:cNvPr id="1094" name="Line 55">
                <a:extLst>
                  <a:ext uri="{FF2B5EF4-FFF2-40B4-BE49-F238E27FC236}">
                    <a16:creationId xmlns:a16="http://schemas.microsoft.com/office/drawing/2014/main" id="{FFB792C2-CDE0-99E4-E063-E21BB3A21E4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0" y="0"/>
                <a:ext cx="0" cy="58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triangle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095" name="Line 56">
                <a:extLst>
                  <a:ext uri="{FF2B5EF4-FFF2-40B4-BE49-F238E27FC236}">
                    <a16:creationId xmlns:a16="http://schemas.microsoft.com/office/drawing/2014/main" id="{25370897-F1A7-F99B-CB11-30FB7BD0474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82" y="0"/>
                <a:ext cx="0" cy="58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triangle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1067" name="Line 57">
              <a:extLst>
                <a:ext uri="{FF2B5EF4-FFF2-40B4-BE49-F238E27FC236}">
                  <a16:creationId xmlns:a16="http://schemas.microsoft.com/office/drawing/2014/main" id="{477D4496-91D8-71C9-49FD-C7737C66AF5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53098" y="3088653"/>
              <a:ext cx="0" cy="1150937"/>
            </a:xfrm>
            <a:prstGeom prst="line">
              <a:avLst/>
            </a:prstGeom>
            <a:noFill/>
            <a:ln w="12700">
              <a:solidFill>
                <a:srgbClr val="00B05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068" name="Line 58">
              <a:extLst>
                <a:ext uri="{FF2B5EF4-FFF2-40B4-BE49-F238E27FC236}">
                  <a16:creationId xmlns:a16="http://schemas.microsoft.com/office/drawing/2014/main" id="{C5A0BBDF-1950-99D7-47D4-5CC2702E21E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16698" y="3088653"/>
              <a:ext cx="0" cy="1150937"/>
            </a:xfrm>
            <a:prstGeom prst="line">
              <a:avLst/>
            </a:prstGeom>
            <a:noFill/>
            <a:ln w="12700">
              <a:solidFill>
                <a:srgbClr val="00B05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069" name="Line 112">
              <a:extLst>
                <a:ext uri="{FF2B5EF4-FFF2-40B4-BE49-F238E27FC236}">
                  <a16:creationId xmlns:a16="http://schemas.microsoft.com/office/drawing/2014/main" id="{549C8F9E-5D76-4991-9384-FBA2D02DD6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808860" y="4235617"/>
              <a:ext cx="304266" cy="0"/>
            </a:xfrm>
            <a:prstGeom prst="line">
              <a:avLst/>
            </a:prstGeom>
            <a:noFill/>
            <a:ln w="12700">
              <a:solidFill>
                <a:srgbClr val="00B05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grpSp>
          <p:nvGrpSpPr>
            <p:cNvPr id="1070" name="Group 114">
              <a:extLst>
                <a:ext uri="{FF2B5EF4-FFF2-40B4-BE49-F238E27FC236}">
                  <a16:creationId xmlns:a16="http://schemas.microsoft.com/office/drawing/2014/main" id="{4FAEEC38-ACCC-E3EC-F020-D7441F2E0E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162624" y="4003825"/>
              <a:ext cx="863600" cy="720725"/>
              <a:chOff x="52" y="180"/>
              <a:chExt cx="544" cy="454"/>
            </a:xfrm>
          </p:grpSpPr>
          <p:grpSp>
            <p:nvGrpSpPr>
              <p:cNvPr id="1082" name="Group 115">
                <a:extLst>
                  <a:ext uri="{FF2B5EF4-FFF2-40B4-BE49-F238E27FC236}">
                    <a16:creationId xmlns:a16="http://schemas.microsoft.com/office/drawing/2014/main" id="{E0EF2E49-AF1A-1A9C-1DE1-29F02F7AA1E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0" y="180"/>
                <a:ext cx="500" cy="454"/>
                <a:chOff x="0" y="135"/>
                <a:chExt cx="500" cy="454"/>
              </a:xfrm>
            </p:grpSpPr>
            <p:sp>
              <p:nvSpPr>
                <p:cNvPr id="1084" name="Line 115">
                  <a:extLst>
                    <a:ext uri="{FF2B5EF4-FFF2-40B4-BE49-F238E27FC236}">
                      <a16:creationId xmlns:a16="http://schemas.microsoft.com/office/drawing/2014/main" id="{5377475C-3DD9-A519-18ED-2BF54829D7B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19" y="286"/>
                  <a:ext cx="181" cy="0"/>
                </a:xfrm>
                <a:prstGeom prst="line">
                  <a:avLst/>
                </a:prstGeom>
                <a:noFill/>
                <a:ln w="12700">
                  <a:solidFill>
                    <a:srgbClr val="00B05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085" name="Line 116">
                  <a:extLst>
                    <a:ext uri="{FF2B5EF4-FFF2-40B4-BE49-F238E27FC236}">
                      <a16:creationId xmlns:a16="http://schemas.microsoft.com/office/drawing/2014/main" id="{58FEB855-4B29-C08C-9368-19C19CEE389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91" y="317"/>
                  <a:ext cx="0" cy="27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087" name="Line 117">
                  <a:extLst>
                    <a:ext uri="{FF2B5EF4-FFF2-40B4-BE49-F238E27FC236}">
                      <a16:creationId xmlns:a16="http://schemas.microsoft.com/office/drawing/2014/main" id="{F519335A-0714-0F66-B13E-4B09F677D8C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37" y="317"/>
                  <a:ext cx="0" cy="27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088" name="Line 118">
                  <a:extLst>
                    <a:ext uri="{FF2B5EF4-FFF2-40B4-BE49-F238E27FC236}">
                      <a16:creationId xmlns:a16="http://schemas.microsoft.com/office/drawing/2014/main" id="{5B2257C7-45A4-9113-748C-98F14CD67C6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82" y="317"/>
                  <a:ext cx="0" cy="27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089" name="Line 119">
                  <a:extLst>
                    <a:ext uri="{FF2B5EF4-FFF2-40B4-BE49-F238E27FC236}">
                      <a16:creationId xmlns:a16="http://schemas.microsoft.com/office/drawing/2014/main" id="{867B782D-E90B-8C85-283A-FAE3DCD53E7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27" y="317"/>
                  <a:ext cx="0" cy="27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090" name="Line 120">
                  <a:extLst>
                    <a:ext uri="{FF2B5EF4-FFF2-40B4-BE49-F238E27FC236}">
                      <a16:creationId xmlns:a16="http://schemas.microsoft.com/office/drawing/2014/main" id="{EDC8586D-4235-D86D-D4BF-C50E6727B00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3" y="317"/>
                  <a:ext cx="0" cy="27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091" name="Line 121">
                  <a:extLst>
                    <a:ext uri="{FF2B5EF4-FFF2-40B4-BE49-F238E27FC236}">
                      <a16:creationId xmlns:a16="http://schemas.microsoft.com/office/drawing/2014/main" id="{8750249D-02CE-F4AC-99F5-AD6876C5007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18" y="317"/>
                  <a:ext cx="0" cy="27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092" name="Line 122">
                  <a:extLst>
                    <a:ext uri="{FF2B5EF4-FFF2-40B4-BE49-F238E27FC236}">
                      <a16:creationId xmlns:a16="http://schemas.microsoft.com/office/drawing/2014/main" id="{2F789530-BD49-52B2-C4D7-F5FF7FEC559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63" y="317"/>
                  <a:ext cx="0" cy="27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093" name="Rectangle 125">
                  <a:extLst>
                    <a:ext uri="{FF2B5EF4-FFF2-40B4-BE49-F238E27FC236}">
                      <a16:creationId xmlns:a16="http://schemas.microsoft.com/office/drawing/2014/main" id="{D20AACAF-C492-A8A8-0355-69F0E77C023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135"/>
                  <a:ext cx="454" cy="318"/>
                </a:xfrm>
                <a:prstGeom prst="rect">
                  <a:avLst/>
                </a:prstGeom>
                <a:solidFill>
                  <a:srgbClr val="CCFF66"/>
                </a:solidFill>
                <a:ln w="19050">
                  <a:solidFill>
                    <a:srgbClr val="000000"/>
                  </a:solidFill>
                  <a:miter lim="800000"/>
                  <a:headEnd/>
                  <a:tailEnd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>
                  <a:lvl1pPr marL="469900" indent="-469900">
                    <a:lnSpc>
                      <a:spcPct val="120000"/>
                    </a:lnSpc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o"/>
                    <a:defRPr sz="30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1pPr>
                  <a:lvl2pPr marL="742950" indent="-285750">
                    <a:lnSpc>
                      <a:spcPct val="120000"/>
                    </a:lnSpc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sz="26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2pPr>
                  <a:lvl3pPr marL="1143000" indent="-228600">
                    <a:lnSpc>
                      <a:spcPct val="120000"/>
                    </a:lnSpc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o"/>
                    <a:defRPr sz="23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3pPr>
                  <a:lvl4pPr marL="1600200" indent="-228600">
                    <a:lnSpc>
                      <a:spcPct val="120000"/>
                    </a:lnSpc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4pPr>
                  <a:lvl5pPr marL="2057400" indent="-228600">
                    <a:lnSpc>
                      <a:spcPct val="120000"/>
                    </a:lnSpc>
                    <a:spcBef>
                      <a:spcPct val="25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5pPr>
                  <a:lvl6pPr marL="2514600" indent="-228600" eaLnBrk="0" fontAlgn="base" hangingPunct="0">
                    <a:lnSpc>
                      <a:spcPct val="120000"/>
                    </a:lnSpc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6pPr>
                  <a:lvl7pPr marL="2971800" indent="-228600" eaLnBrk="0" fontAlgn="base" hangingPunct="0">
                    <a:lnSpc>
                      <a:spcPct val="120000"/>
                    </a:lnSpc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7pPr>
                  <a:lvl8pPr marL="3429000" indent="-228600" eaLnBrk="0" fontAlgn="base" hangingPunct="0">
                    <a:lnSpc>
                      <a:spcPct val="120000"/>
                    </a:lnSpc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8pPr>
                  <a:lvl9pPr marL="3886200" indent="-228600" eaLnBrk="0" fontAlgn="base" hangingPunct="0">
                    <a:lnSpc>
                      <a:spcPct val="120000"/>
                    </a:lnSpc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9pPr>
                </a:lstStyle>
                <a:p>
                  <a:pPr marL="469900" marR="0" lvl="0" indent="-469900" algn="l" defTabSz="914400" rtl="0" eaLnBrk="1" fontAlgn="auto" latinLnBrk="0" hangingPunct="1">
                    <a:lnSpc>
                      <a:spcPct val="120000"/>
                    </a:lnSpc>
                    <a:spcBef>
                      <a:spcPct val="20000"/>
                    </a:spcBef>
                    <a:spcAft>
                      <a:spcPts val="0"/>
                    </a:spcAft>
                    <a:buClr>
                      <a:srgbClr val="ED7D31"/>
                    </a:buClr>
                    <a:buSzTx/>
                    <a:buFont typeface="Wingdings" panose="05000000000000000000" pitchFamily="2" charset="2"/>
                    <a:buNone/>
                    <a:tabLst/>
                    <a:defRPr/>
                  </a:pPr>
                  <a:r>
                    <a:rPr kumimoji="0" lang="en-US" altLang="zh-CN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宋体" panose="02010600030101010101" pitchFamily="2" charset="-122"/>
                      <a:ea typeface="微软雅黑" panose="020B0503020204020204" pitchFamily="34" charset="-122"/>
                      <a:cs typeface="+mn-cs"/>
                    </a:rPr>
                    <a:t> </a:t>
                  </a:r>
                  <a:endParaRPr kumimoji="0" lang="en-US" altLang="zh-CN" sz="1800" b="0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954F72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sp>
            <p:nvSpPr>
              <p:cNvPr id="1083" name="Rectangle 127">
                <a:extLst>
                  <a:ext uri="{FF2B5EF4-FFF2-40B4-BE49-F238E27FC236}">
                    <a16:creationId xmlns:a16="http://schemas.microsoft.com/office/drawing/2014/main" id="{BAE72765-5212-720C-61D6-E9B4988926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" y="221"/>
                <a:ext cx="544" cy="2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marL="469900" indent="-4699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marL="469900" marR="0" lvl="0" indent="-469900" algn="l" defTabSz="914400" rtl="0" eaLnBrk="1" fontAlgn="auto" latinLnBrk="0" hangingPunct="1">
                  <a:lnSpc>
                    <a:spcPct val="12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ED7D31"/>
                  </a:buClr>
                  <a:buSzTx/>
                  <a:buFont typeface="Wingdings" panose="05000000000000000000" pitchFamily="2" charset="2"/>
                  <a:buNone/>
                  <a:tabLst/>
                  <a:defRPr/>
                </a:pP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微软雅黑" panose="020B0503020204020204" pitchFamily="34" charset="-122"/>
                    <a:cs typeface="+mn-cs"/>
                  </a:rPr>
                  <a:t> </a:t>
                </a:r>
                <a:r>
                  <a:rPr kumimoji="0" lang="en-US" altLang="zh-CN" sz="14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微软雅黑" panose="020B0503020204020204" pitchFamily="34" charset="-122"/>
                    <a:cs typeface="+mn-cs"/>
                  </a:rPr>
                  <a:t>C</a:t>
                </a:r>
                <a:r>
                  <a:rPr kumimoji="0" lang="en-US" altLang="zh-CN" sz="1400" b="1" i="0" u="none" strike="noStrike" kern="1200" cap="none" spc="0" normalizeH="0" baseline="-2500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微软雅黑" panose="020B0503020204020204" pitchFamily="34" charset="-122"/>
                    <a:cs typeface="+mn-cs"/>
                  </a:rPr>
                  <a:t>out</a:t>
                </a:r>
                <a:r>
                  <a:rPr kumimoji="0" lang="en-US" altLang="zh-CN" sz="1400" b="1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微软雅黑" panose="020B0503020204020204" pitchFamily="34" charset="-122"/>
                    <a:cs typeface="+mn-cs"/>
                  </a:rPr>
                  <a:t>  </a:t>
                </a:r>
                <a:r>
                  <a:rPr kumimoji="0" lang="en-US" altLang="zh-CN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微软雅黑" panose="020B0503020204020204" pitchFamily="34" charset="-122"/>
                    <a:cs typeface="+mn-cs"/>
                  </a:rPr>
                  <a:t> C</a:t>
                </a:r>
                <a:r>
                  <a:rPr kumimoji="0" lang="en-US" altLang="zh-CN" sz="1400" b="1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微软雅黑" panose="020B0503020204020204" pitchFamily="34" charset="-122"/>
                    <a:cs typeface="+mn-cs"/>
                  </a:rPr>
                  <a:t>0</a:t>
                </a:r>
              </a:p>
            </p:txBody>
          </p:sp>
        </p:grpSp>
        <p:grpSp>
          <p:nvGrpSpPr>
            <p:cNvPr id="1071" name="Group 129">
              <a:extLst>
                <a:ext uri="{FF2B5EF4-FFF2-40B4-BE49-F238E27FC236}">
                  <a16:creationId xmlns:a16="http://schemas.microsoft.com/office/drawing/2014/main" id="{0BCA2BC4-687F-ED72-621E-50ED42B571D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032574" y="4003825"/>
              <a:ext cx="863600" cy="720725"/>
              <a:chOff x="56" y="180"/>
              <a:chExt cx="544" cy="454"/>
            </a:xfrm>
          </p:grpSpPr>
          <p:grpSp>
            <p:nvGrpSpPr>
              <p:cNvPr id="1072" name="Group 130">
                <a:extLst>
                  <a:ext uri="{FF2B5EF4-FFF2-40B4-BE49-F238E27FC236}">
                    <a16:creationId xmlns:a16="http://schemas.microsoft.com/office/drawing/2014/main" id="{2A29E464-4E36-3DFE-0DA5-C67C570A940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0" y="180"/>
                <a:ext cx="454" cy="454"/>
                <a:chOff x="0" y="135"/>
                <a:chExt cx="454" cy="454"/>
              </a:xfrm>
            </p:grpSpPr>
            <p:sp>
              <p:nvSpPr>
                <p:cNvPr id="1074" name="Line 131">
                  <a:extLst>
                    <a:ext uri="{FF2B5EF4-FFF2-40B4-BE49-F238E27FC236}">
                      <a16:creationId xmlns:a16="http://schemas.microsoft.com/office/drawing/2014/main" id="{AFF8BBFA-DC59-48A9-9ACC-2FCD2AAD840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91" y="317"/>
                  <a:ext cx="0" cy="27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075" name="Line 132">
                  <a:extLst>
                    <a:ext uri="{FF2B5EF4-FFF2-40B4-BE49-F238E27FC236}">
                      <a16:creationId xmlns:a16="http://schemas.microsoft.com/office/drawing/2014/main" id="{CD6BCC30-5F98-F7DA-155F-5BBCF956455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37" y="317"/>
                  <a:ext cx="0" cy="27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076" name="Line 133">
                  <a:extLst>
                    <a:ext uri="{FF2B5EF4-FFF2-40B4-BE49-F238E27FC236}">
                      <a16:creationId xmlns:a16="http://schemas.microsoft.com/office/drawing/2014/main" id="{E237F402-ACF5-2AAE-9F65-ACF58A23E6B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82" y="317"/>
                  <a:ext cx="0" cy="27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077" name="Line 134">
                  <a:extLst>
                    <a:ext uri="{FF2B5EF4-FFF2-40B4-BE49-F238E27FC236}">
                      <a16:creationId xmlns:a16="http://schemas.microsoft.com/office/drawing/2014/main" id="{2C6DCB17-3806-853E-2197-67954633673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27" y="317"/>
                  <a:ext cx="0" cy="27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078" name="Line 135">
                  <a:extLst>
                    <a:ext uri="{FF2B5EF4-FFF2-40B4-BE49-F238E27FC236}">
                      <a16:creationId xmlns:a16="http://schemas.microsoft.com/office/drawing/2014/main" id="{C6CA87B6-3928-79F5-97B1-083E965A27F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3" y="317"/>
                  <a:ext cx="0" cy="27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079" name="Line 136">
                  <a:extLst>
                    <a:ext uri="{FF2B5EF4-FFF2-40B4-BE49-F238E27FC236}">
                      <a16:creationId xmlns:a16="http://schemas.microsoft.com/office/drawing/2014/main" id="{B8663A2E-0DA0-C9A9-10A1-39DAF9FE3DF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18" y="317"/>
                  <a:ext cx="0" cy="27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080" name="Line 137">
                  <a:extLst>
                    <a:ext uri="{FF2B5EF4-FFF2-40B4-BE49-F238E27FC236}">
                      <a16:creationId xmlns:a16="http://schemas.microsoft.com/office/drawing/2014/main" id="{F6A3DA5E-639D-E896-73DD-3F645D8CF75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63" y="317"/>
                  <a:ext cx="0" cy="27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081" name="Rectangle 140">
                  <a:extLst>
                    <a:ext uri="{FF2B5EF4-FFF2-40B4-BE49-F238E27FC236}">
                      <a16:creationId xmlns:a16="http://schemas.microsoft.com/office/drawing/2014/main" id="{D1D2A00B-15D1-42B3-C13E-810DF8636FB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135"/>
                  <a:ext cx="454" cy="318"/>
                </a:xfrm>
                <a:prstGeom prst="rect">
                  <a:avLst/>
                </a:prstGeom>
                <a:solidFill>
                  <a:srgbClr val="CCFF66"/>
                </a:solidFill>
                <a:ln w="19050">
                  <a:solidFill>
                    <a:srgbClr val="000000"/>
                  </a:solidFill>
                  <a:miter lim="800000"/>
                  <a:headEnd/>
                  <a:tailEnd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>
                  <a:lvl1pPr marL="469900" indent="-469900">
                    <a:lnSpc>
                      <a:spcPct val="120000"/>
                    </a:lnSpc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o"/>
                    <a:defRPr sz="30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1pPr>
                  <a:lvl2pPr marL="742950" indent="-285750">
                    <a:lnSpc>
                      <a:spcPct val="120000"/>
                    </a:lnSpc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sz="26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2pPr>
                  <a:lvl3pPr marL="1143000" indent="-228600">
                    <a:lnSpc>
                      <a:spcPct val="120000"/>
                    </a:lnSpc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o"/>
                    <a:defRPr sz="23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3pPr>
                  <a:lvl4pPr marL="1600200" indent="-228600">
                    <a:lnSpc>
                      <a:spcPct val="120000"/>
                    </a:lnSpc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4pPr>
                  <a:lvl5pPr marL="2057400" indent="-228600">
                    <a:lnSpc>
                      <a:spcPct val="120000"/>
                    </a:lnSpc>
                    <a:spcBef>
                      <a:spcPct val="25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5pPr>
                  <a:lvl6pPr marL="2514600" indent="-228600" eaLnBrk="0" fontAlgn="base" hangingPunct="0">
                    <a:lnSpc>
                      <a:spcPct val="120000"/>
                    </a:lnSpc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6pPr>
                  <a:lvl7pPr marL="2971800" indent="-228600" eaLnBrk="0" fontAlgn="base" hangingPunct="0">
                    <a:lnSpc>
                      <a:spcPct val="120000"/>
                    </a:lnSpc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7pPr>
                  <a:lvl8pPr marL="3429000" indent="-228600" eaLnBrk="0" fontAlgn="base" hangingPunct="0">
                    <a:lnSpc>
                      <a:spcPct val="120000"/>
                    </a:lnSpc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8pPr>
                  <a:lvl9pPr marL="3886200" indent="-228600" eaLnBrk="0" fontAlgn="base" hangingPunct="0">
                    <a:lnSpc>
                      <a:spcPct val="120000"/>
                    </a:lnSpc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9pPr>
                </a:lstStyle>
                <a:p>
                  <a:pPr marL="469900" marR="0" lvl="0" indent="-469900" algn="l" defTabSz="914400" rtl="0" eaLnBrk="1" fontAlgn="auto" latinLnBrk="0" hangingPunct="1">
                    <a:lnSpc>
                      <a:spcPct val="120000"/>
                    </a:lnSpc>
                    <a:spcBef>
                      <a:spcPct val="20000"/>
                    </a:spcBef>
                    <a:spcAft>
                      <a:spcPts val="0"/>
                    </a:spcAft>
                    <a:buClr>
                      <a:srgbClr val="ED7D31"/>
                    </a:buClr>
                    <a:buSzTx/>
                    <a:buFont typeface="Wingdings" panose="05000000000000000000" pitchFamily="2" charset="2"/>
                    <a:buNone/>
                    <a:tabLst/>
                    <a:defRPr/>
                  </a:pPr>
                  <a:r>
                    <a:rPr kumimoji="0" lang="en-US" altLang="zh-CN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宋体" panose="02010600030101010101" pitchFamily="2" charset="-122"/>
                      <a:ea typeface="微软雅黑" panose="020B0503020204020204" pitchFamily="34" charset="-122"/>
                      <a:cs typeface="+mn-cs"/>
                    </a:rPr>
                    <a:t> </a:t>
                  </a:r>
                  <a:endParaRPr kumimoji="0" lang="en-US" altLang="zh-CN" sz="1800" b="0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954F72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sp>
            <p:nvSpPr>
              <p:cNvPr id="1073" name="Rectangle 142">
                <a:extLst>
                  <a:ext uri="{FF2B5EF4-FFF2-40B4-BE49-F238E27FC236}">
                    <a16:creationId xmlns:a16="http://schemas.microsoft.com/office/drawing/2014/main" id="{1D70F844-6126-8022-00D9-FB695067E3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" y="217"/>
                <a:ext cx="544" cy="2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marL="469900" indent="-4699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marL="469900" marR="0" lvl="0" indent="-469900" algn="l" defTabSz="914400" rtl="0" eaLnBrk="1" fontAlgn="auto" latinLnBrk="0" hangingPunct="1">
                  <a:lnSpc>
                    <a:spcPct val="12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ED7D31"/>
                  </a:buClr>
                  <a:buSzTx/>
                  <a:buFont typeface="Wingdings" panose="05000000000000000000" pitchFamily="2" charset="2"/>
                  <a:buNone/>
                  <a:tabLst/>
                  <a:defRPr/>
                </a:pP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微软雅黑" panose="020B0503020204020204" pitchFamily="34" charset="-122"/>
                    <a:cs typeface="+mn-cs"/>
                  </a:rPr>
                  <a:t> </a:t>
                </a:r>
                <a:r>
                  <a:rPr kumimoji="0" lang="en-US" altLang="zh-CN" sz="14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微软雅黑" panose="020B0503020204020204" pitchFamily="34" charset="-122"/>
                    <a:cs typeface="+mn-cs"/>
                  </a:rPr>
                  <a:t>C</a:t>
                </a:r>
                <a:r>
                  <a:rPr kumimoji="0" lang="en-US" altLang="zh-CN" sz="1400" b="1" i="0" u="none" strike="noStrike" kern="1200" cap="none" spc="0" normalizeH="0" baseline="-2500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微软雅黑" panose="020B0503020204020204" pitchFamily="34" charset="-122"/>
                    <a:cs typeface="+mn-cs"/>
                  </a:rPr>
                  <a:t>out</a:t>
                </a:r>
                <a:r>
                  <a:rPr kumimoji="0" lang="en-US" altLang="zh-CN" sz="1400" b="1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微软雅黑" panose="020B0503020204020204" pitchFamily="34" charset="-122"/>
                    <a:cs typeface="+mn-cs"/>
                  </a:rPr>
                  <a:t>  </a:t>
                </a:r>
                <a:r>
                  <a:rPr kumimoji="0" lang="en-US" altLang="zh-CN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微软雅黑" panose="020B0503020204020204" pitchFamily="34" charset="-122"/>
                    <a:cs typeface="+mn-cs"/>
                  </a:rPr>
                  <a:t> C</a:t>
                </a:r>
                <a:r>
                  <a:rPr kumimoji="0" lang="en-US" altLang="zh-CN" sz="1400" b="1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微软雅黑" panose="020B0503020204020204" pitchFamily="34" charset="-122"/>
                    <a:cs typeface="+mn-cs"/>
                  </a:rPr>
                  <a:t>0</a:t>
                </a:r>
              </a:p>
            </p:txBody>
          </p:sp>
        </p:grpSp>
      </p:grpSp>
      <p:sp>
        <p:nvSpPr>
          <p:cNvPr id="1428" name="Line 271">
            <a:extLst>
              <a:ext uri="{FF2B5EF4-FFF2-40B4-BE49-F238E27FC236}">
                <a16:creationId xmlns:a16="http://schemas.microsoft.com/office/drawing/2014/main" id="{B4B4E7CA-6C89-AE6D-EF8F-8D7DB20B523E}"/>
              </a:ext>
            </a:extLst>
          </p:cNvPr>
          <p:cNvSpPr>
            <a:spLocks noChangeShapeType="1"/>
          </p:cNvSpPr>
          <p:nvPr/>
        </p:nvSpPr>
        <p:spPr bwMode="auto">
          <a:xfrm>
            <a:off x="5605625" y="5199775"/>
            <a:ext cx="1248990" cy="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stealth" w="lg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429" name="Line 271">
            <a:extLst>
              <a:ext uri="{FF2B5EF4-FFF2-40B4-BE49-F238E27FC236}">
                <a16:creationId xmlns:a16="http://schemas.microsoft.com/office/drawing/2014/main" id="{FA9EF74B-3CDB-BE9B-D088-77D027C524EB}"/>
              </a:ext>
            </a:extLst>
          </p:cNvPr>
          <p:cNvSpPr>
            <a:spLocks noChangeShapeType="1"/>
          </p:cNvSpPr>
          <p:nvPr/>
        </p:nvSpPr>
        <p:spPr bwMode="auto">
          <a:xfrm>
            <a:off x="5519031" y="3425085"/>
            <a:ext cx="1301325" cy="0"/>
          </a:xfrm>
          <a:prstGeom prst="line">
            <a:avLst/>
          </a:prstGeom>
          <a:noFill/>
          <a:ln w="38100">
            <a:solidFill>
              <a:srgbClr val="C00000"/>
            </a:solidFill>
            <a:round/>
            <a:headEnd type="stealth" w="lg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574026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7" y="1522186"/>
            <a:ext cx="11098139" cy="2487021"/>
            <a:chOff x="1887176" y="1780605"/>
            <a:chExt cx="2671982" cy="1087798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15796" y="2044118"/>
              <a:ext cx="2643362" cy="8242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有符号数的溢出检测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溢出的一种判断逻辑： 正正得负 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OR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负负得正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设两数符号位为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f</a:t>
              </a:r>
              <a:r>
                <a:rPr lang="en-US" altLang="zh-CN" sz="2000" baseline="-25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、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f</a:t>
              </a:r>
              <a:r>
                <a:rPr lang="en-US" altLang="zh-CN" sz="2000" baseline="-25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，和数的符号位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f</a:t>
              </a:r>
              <a:r>
                <a:rPr lang="en-US" altLang="zh-CN" sz="2000" baseline="-25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定义一个溢出检测的信号位 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Overflow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(OF)</a:t>
              </a: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5"/>
              <a:ext cx="736061" cy="2541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补码加减法的实现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补码加法运算部件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2F43DF63-E290-293A-3A53-04803C0D5751}"/>
                  </a:ext>
                </a:extLst>
              </p:cNvPr>
              <p:cNvSpPr txBox="1"/>
              <p:nvPr/>
            </p:nvSpPr>
            <p:spPr>
              <a:xfrm>
                <a:off x="1687157" y="4333051"/>
                <a:ext cx="7570565" cy="63062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4000" b="1" i="1" u="none" strike="noStrike" kern="1200" cap="none" spc="0" normalizeH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𝑶𝒗𝒆𝒓𝒇𝒍𝒐𝒘</m:t>
                      </m:r>
                      <m:r>
                        <a:rPr kumimoji="0" lang="en-US" altLang="zh-CN" sz="40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 </m:t>
                      </m:r>
                      <m:sSub>
                        <m:sSubPr>
                          <m:ctrlPr>
                            <a:rPr kumimoji="0" lang="en-US" altLang="zh-CN" sz="4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kumimoji="0" lang="en-US" altLang="zh-CN" sz="40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0" lang="en-US" altLang="zh-CN" sz="40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𝒇</m:t>
                              </m:r>
                            </m:e>
                          </m:acc>
                        </m:e>
                        <m:sub>
                          <m:r>
                            <a:rPr kumimoji="0" lang="en-US" altLang="zh-CN" sz="4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𝟎</m:t>
                          </m:r>
                        </m:sub>
                      </m:sSub>
                      <m:sSub>
                        <m:sSubPr>
                          <m:ctrlPr>
                            <a:rPr kumimoji="0" lang="en-US" altLang="zh-CN" sz="40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kumimoji="0" lang="en-US" altLang="zh-CN" sz="40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0" lang="en-US" altLang="zh-CN" sz="40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𝒇</m:t>
                              </m:r>
                            </m:e>
                          </m:acc>
                        </m:e>
                        <m:sub>
                          <m:r>
                            <a:rPr kumimoji="0" lang="en-US" altLang="zh-CN" sz="4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𝟏</m:t>
                          </m:r>
                        </m:sub>
                      </m:sSub>
                      <m:sSub>
                        <m:sSubPr>
                          <m:ctrlPr>
                            <a:rPr kumimoji="0" lang="en-US" altLang="zh-CN" sz="40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40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𝒇</m:t>
                          </m:r>
                        </m:e>
                        <m:sub>
                          <m:r>
                            <a:rPr kumimoji="0" lang="en-US" altLang="zh-CN" sz="40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𝒔</m:t>
                          </m:r>
                        </m:sub>
                      </m:sSub>
                      <m:r>
                        <a:rPr kumimoji="0" lang="en-US" altLang="zh-CN" sz="40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+</m:t>
                      </m:r>
                      <m:sSub>
                        <m:sSubPr>
                          <m:ctrlPr>
                            <a:rPr kumimoji="0" lang="en-US" altLang="zh-CN" sz="40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40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𝒇</m:t>
                          </m:r>
                        </m:e>
                        <m:sub>
                          <m:r>
                            <a:rPr kumimoji="0" lang="en-US" altLang="zh-CN" sz="40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𝟎</m:t>
                          </m:r>
                        </m:sub>
                      </m:sSub>
                      <m:sSub>
                        <m:sSubPr>
                          <m:ctrlPr>
                            <a:rPr kumimoji="0" lang="en-US" altLang="zh-CN" sz="40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40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𝒇</m:t>
                          </m:r>
                        </m:e>
                        <m:sub>
                          <m:r>
                            <a:rPr kumimoji="0" lang="en-US" altLang="zh-CN" sz="4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𝟏</m:t>
                          </m:r>
                        </m:sub>
                      </m:sSub>
                      <m:sSub>
                        <m:sSubPr>
                          <m:ctrlPr>
                            <a:rPr kumimoji="0" lang="en-US" altLang="zh-CN" sz="40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kumimoji="0" lang="en-US" altLang="zh-CN" sz="40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0" lang="en-US" altLang="zh-CN" sz="40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𝒇</m:t>
                              </m:r>
                            </m:e>
                          </m:acc>
                        </m:e>
                        <m:sub>
                          <m:r>
                            <a:rPr kumimoji="0" lang="en-US" altLang="zh-CN" sz="4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𝒔</m:t>
                          </m:r>
                        </m:sub>
                      </m:sSub>
                    </m:oMath>
                  </m:oMathPara>
                </a14:m>
                <a:endParaRPr kumimoji="0" lang="zh-CN" altLang="en-US" sz="4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2F43DF63-E290-293A-3A53-04803C0D57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7157" y="4333051"/>
                <a:ext cx="7570565" cy="63062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9789431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7" y="1522188"/>
            <a:ext cx="11098139" cy="2487022"/>
            <a:chOff x="1887176" y="1780605"/>
            <a:chExt cx="2671982" cy="1087798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15796" y="2044118"/>
              <a:ext cx="2643362" cy="8242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有符号数溢出的另一种判断逻辑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设两数最高数值位产生的进位位为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</a:t>
              </a:r>
              <a:r>
                <a:rPr lang="en-US" altLang="zh-CN" sz="2000" baseline="-25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n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，符号位进位位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</a:t>
              </a:r>
              <a:r>
                <a:rPr lang="en" altLang="zh-CN" sz="2000" baseline="-25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f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定义一个溢出检测的信号位 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Overflow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(OF)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5"/>
              <a:ext cx="736061" cy="2541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补码加减法的实现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补码加法运算部件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sp>
        <p:nvSpPr>
          <p:cNvPr id="4" name="圆角矩形 3">
            <a:extLst>
              <a:ext uri="{FF2B5EF4-FFF2-40B4-BE49-F238E27FC236}">
                <a16:creationId xmlns:a16="http://schemas.microsoft.com/office/drawing/2014/main" id="{779C88F7-0132-6D9C-C21F-8994637CFD6F}"/>
              </a:ext>
            </a:extLst>
          </p:cNvPr>
          <p:cNvSpPr/>
          <p:nvPr/>
        </p:nvSpPr>
        <p:spPr>
          <a:xfrm>
            <a:off x="1614684" y="4295191"/>
            <a:ext cx="5321997" cy="660328"/>
          </a:xfrm>
          <a:prstGeom prst="roundRect">
            <a:avLst>
              <a:gd name="adj" fmla="val 7051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4000" b="1" i="1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Overflow</a:t>
            </a:r>
            <a:r>
              <a:rPr kumimoji="0" lang="en-US" altLang="zh-CN" sz="40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= C</a:t>
            </a:r>
            <a:r>
              <a:rPr kumimoji="0" lang="en-US" altLang="zh-CN" sz="4000" b="1" i="1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f </a:t>
            </a:r>
            <a:r>
              <a:rPr kumimoji="0" lang="zh-CN" altLang="en-US" sz="4000" b="1" i="1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zh-CN" sz="40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⊕ C</a:t>
            </a:r>
            <a:r>
              <a:rPr kumimoji="0" lang="en-US" altLang="zh-CN" sz="4000" b="1" i="1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n</a:t>
            </a:r>
            <a:endParaRPr kumimoji="0" lang="zh-CN" altLang="en-US" sz="4000" b="1" i="1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708614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7" y="1522187"/>
            <a:ext cx="11098139" cy="1102026"/>
            <a:chOff x="1887176" y="1780605"/>
            <a:chExt cx="2671982" cy="482015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15796" y="2044118"/>
              <a:ext cx="2643362" cy="2185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有符号数溢出的另一种判断逻辑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5"/>
              <a:ext cx="736061" cy="2541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补码加减法的实现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补码加法运算部件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1C9B74B6-8CCC-6B1B-2E57-DB52792954F9}"/>
              </a:ext>
            </a:extLst>
          </p:cNvPr>
          <p:cNvGrpSpPr/>
          <p:nvPr/>
        </p:nvGrpSpPr>
        <p:grpSpPr>
          <a:xfrm>
            <a:off x="638696" y="2109099"/>
            <a:ext cx="5199055" cy="2192271"/>
            <a:chOff x="647700" y="1190851"/>
            <a:chExt cx="5199055" cy="2192271"/>
          </a:xfrm>
        </p:grpSpPr>
        <p:sp>
          <p:nvSpPr>
            <p:cNvPr id="5" name="圆角矩形 4">
              <a:extLst>
                <a:ext uri="{FF2B5EF4-FFF2-40B4-BE49-F238E27FC236}">
                  <a16:creationId xmlns:a16="http://schemas.microsoft.com/office/drawing/2014/main" id="{B98B78AC-2EA0-24AF-3845-03EB5528EB7C}"/>
                </a:ext>
              </a:extLst>
            </p:cNvPr>
            <p:cNvSpPr/>
            <p:nvPr/>
          </p:nvSpPr>
          <p:spPr>
            <a:xfrm>
              <a:off x="647700" y="1190851"/>
              <a:ext cx="5199055" cy="1951599"/>
            </a:xfrm>
            <a:prstGeom prst="roundRect">
              <a:avLst>
                <a:gd name="adj" fmla="val 3591"/>
              </a:avLst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grpSp>
          <p:nvGrpSpPr>
            <p:cNvPr id="6" name="Group 4">
              <a:extLst>
                <a:ext uri="{FF2B5EF4-FFF2-40B4-BE49-F238E27FC236}">
                  <a16:creationId xmlns:a16="http://schemas.microsoft.com/office/drawing/2014/main" id="{BAB5B64D-E50E-C1CE-111A-697C53FFB9D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71969" y="1325721"/>
              <a:ext cx="3035132" cy="2057401"/>
              <a:chOff x="199" y="-13"/>
              <a:chExt cx="1623" cy="1296"/>
            </a:xfrm>
          </p:grpSpPr>
          <p:sp>
            <p:nvSpPr>
              <p:cNvPr id="7" name="Line 4">
                <a:extLst>
                  <a:ext uri="{FF2B5EF4-FFF2-40B4-BE49-F238E27FC236}">
                    <a16:creationId xmlns:a16="http://schemas.microsoft.com/office/drawing/2014/main" id="{7B14EE28-8EA4-5DDF-1F75-60C8AD1DC68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23" y="680"/>
                <a:ext cx="1555" cy="0"/>
              </a:xfrm>
              <a:prstGeom prst="line">
                <a:avLst/>
              </a:prstGeom>
              <a:noFill/>
              <a:ln w="38100">
                <a:solidFill>
                  <a:schemeClr val="accent6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nsolas" panose="020B0609020204030204" pitchFamily="49" charset="0"/>
                  <a:ea typeface="等线" panose="02010600030101010101" pitchFamily="2" charset="-122"/>
                  <a:cs typeface="Segoe UI Black" panose="020B0A02040204020203" pitchFamily="34" charset="0"/>
                </a:endParaRPr>
              </a:p>
            </p:txBody>
          </p:sp>
          <p:sp>
            <p:nvSpPr>
              <p:cNvPr id="8" name="Text Box 5">
                <a:extLst>
                  <a:ext uri="{FF2B5EF4-FFF2-40B4-BE49-F238E27FC236}">
                    <a16:creationId xmlns:a16="http://schemas.microsoft.com/office/drawing/2014/main" id="{57D598CA-B929-E621-6E3D-B8BAE86359D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72" y="953"/>
                <a:ext cx="590" cy="3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nsolas" panose="020B0609020204030204" pitchFamily="49" charset="0"/>
                  <a:ea typeface="宋体" panose="02010600030101010101" pitchFamily="2" charset="-122"/>
                  <a:cs typeface="Segoe UI Black" panose="020B0A02040204020203" pitchFamily="34" charset="0"/>
                </a:endParaRPr>
              </a:p>
            </p:txBody>
          </p:sp>
          <p:sp>
            <p:nvSpPr>
              <p:cNvPr id="9" name="Rectangle 6">
                <a:extLst>
                  <a:ext uri="{FF2B5EF4-FFF2-40B4-BE49-F238E27FC236}">
                    <a16:creationId xmlns:a16="http://schemas.microsoft.com/office/drawing/2014/main" id="{4E1AB7C5-4F5D-C9B9-FA10-ECAF84C7F4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8" y="-13"/>
                <a:ext cx="1361" cy="3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66FF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uLnTx/>
                    <a:uFillTx/>
                    <a:latin typeface="Consolas" panose="020B0609020204030204" pitchFamily="49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0 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uLnTx/>
                    <a:uFillTx/>
                    <a:latin typeface="Consolas" panose="020B0609020204030204" pitchFamily="49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1 0 1 0 1</a:t>
                </a:r>
              </a:p>
            </p:txBody>
          </p:sp>
          <p:sp>
            <p:nvSpPr>
              <p:cNvPr id="10" name="Rectangle 7">
                <a:extLst>
                  <a:ext uri="{FF2B5EF4-FFF2-40B4-BE49-F238E27FC236}">
                    <a16:creationId xmlns:a16="http://schemas.microsoft.com/office/drawing/2014/main" id="{3D5AFBD8-598B-3388-4580-341B890F2B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9" y="316"/>
                <a:ext cx="204" cy="3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>
                <a:lvl1pPr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1pPr>
                <a:lvl2pPr marL="742950" indent="-28575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2pPr>
                <a:lvl3pPr marL="11430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3pPr>
                <a:lvl4pPr marL="16002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4pPr>
                <a:lvl5pPr marL="20574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uLnTx/>
                    <a:uFillTx/>
                    <a:latin typeface="Consolas" panose="020B0609020204030204" pitchFamily="49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+</a:t>
                </a:r>
              </a:p>
            </p:txBody>
          </p:sp>
          <p:sp>
            <p:nvSpPr>
              <p:cNvPr id="11" name="Rectangle 8">
                <a:extLst>
                  <a:ext uri="{FF2B5EF4-FFF2-40B4-BE49-F238E27FC236}">
                    <a16:creationId xmlns:a16="http://schemas.microsoft.com/office/drawing/2014/main" id="{40B2DF33-DD33-1749-2D40-B6E48AD481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8" y="318"/>
                <a:ext cx="1259" cy="3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66FF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uLnTx/>
                    <a:uFillTx/>
                    <a:latin typeface="Consolas" panose="020B0609020204030204" pitchFamily="49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0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uLnTx/>
                    <a:uFillTx/>
                    <a:latin typeface="Consolas" panose="020B0609020204030204" pitchFamily="49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 0 1 0 0 0</a:t>
                </a:r>
              </a:p>
            </p:txBody>
          </p:sp>
          <p:sp>
            <p:nvSpPr>
              <p:cNvPr id="12" name="Rectangle 9">
                <a:extLst>
                  <a:ext uri="{FF2B5EF4-FFF2-40B4-BE49-F238E27FC236}">
                    <a16:creationId xmlns:a16="http://schemas.microsoft.com/office/drawing/2014/main" id="{A9B08C19-6006-823C-6F54-547B1AD3B7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8" y="711"/>
                <a:ext cx="1364" cy="3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66FF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uLnTx/>
                    <a:uFillTx/>
                    <a:latin typeface="Consolas" panose="020B0609020204030204" pitchFamily="49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0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uLnTx/>
                    <a:uFillTx/>
                    <a:latin typeface="Consolas" panose="020B0609020204030204" pitchFamily="49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 1 1 1 0 1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 </a:t>
                </a:r>
              </a:p>
            </p:txBody>
          </p:sp>
        </p:grp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5DF532E7-736F-A0BA-E8F9-CD3EBCC27573}"/>
              </a:ext>
            </a:extLst>
          </p:cNvPr>
          <p:cNvGrpSpPr/>
          <p:nvPr/>
        </p:nvGrpSpPr>
        <p:grpSpPr>
          <a:xfrm>
            <a:off x="638696" y="4340343"/>
            <a:ext cx="5199055" cy="2056088"/>
            <a:chOff x="647700" y="3967773"/>
            <a:chExt cx="5199055" cy="2056088"/>
          </a:xfrm>
        </p:grpSpPr>
        <p:sp>
          <p:nvSpPr>
            <p:cNvPr id="14" name="圆角矩形 13">
              <a:extLst>
                <a:ext uri="{FF2B5EF4-FFF2-40B4-BE49-F238E27FC236}">
                  <a16:creationId xmlns:a16="http://schemas.microsoft.com/office/drawing/2014/main" id="{5034AE37-DE9C-7758-0284-65748FD9391F}"/>
                </a:ext>
              </a:extLst>
            </p:cNvPr>
            <p:cNvSpPr/>
            <p:nvPr/>
          </p:nvSpPr>
          <p:spPr>
            <a:xfrm>
              <a:off x="647700" y="3967773"/>
              <a:ext cx="5199055" cy="1951599"/>
            </a:xfrm>
            <a:prstGeom prst="roundRect">
              <a:avLst>
                <a:gd name="adj" fmla="val 3591"/>
              </a:avLst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grpSp>
          <p:nvGrpSpPr>
            <p:cNvPr id="16" name="Group 11">
              <a:extLst>
                <a:ext uri="{FF2B5EF4-FFF2-40B4-BE49-F238E27FC236}">
                  <a16:creationId xmlns:a16="http://schemas.microsoft.com/office/drawing/2014/main" id="{05BF40C9-DA79-A57D-FC02-6AA72CC6227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61220" y="4058537"/>
              <a:ext cx="3189290" cy="1965324"/>
              <a:chOff x="56" y="0"/>
              <a:chExt cx="2009" cy="1238"/>
            </a:xfrm>
          </p:grpSpPr>
          <p:sp>
            <p:nvSpPr>
              <p:cNvPr id="17" name="Line 11">
                <a:extLst>
                  <a:ext uri="{FF2B5EF4-FFF2-40B4-BE49-F238E27FC236}">
                    <a16:creationId xmlns:a16="http://schemas.microsoft.com/office/drawing/2014/main" id="{5394C8D4-5EC0-542C-0214-FFDA9DC324B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91" y="675"/>
                <a:ext cx="1800" cy="0"/>
              </a:xfrm>
              <a:prstGeom prst="line">
                <a:avLst/>
              </a:prstGeom>
              <a:noFill/>
              <a:ln w="38100">
                <a:solidFill>
                  <a:schemeClr val="accent6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nsolas" panose="020B0609020204030204" pitchFamily="49" charset="0"/>
                  <a:ea typeface="等线" panose="02010600030101010101" pitchFamily="2" charset="-122"/>
                  <a:cs typeface="Segoe UI Black" panose="020B0A02040204020203" pitchFamily="34" charset="0"/>
                </a:endParaRPr>
              </a:p>
            </p:txBody>
          </p:sp>
          <p:sp>
            <p:nvSpPr>
              <p:cNvPr id="18" name="Text Box 12">
                <a:extLst>
                  <a:ext uri="{FF2B5EF4-FFF2-40B4-BE49-F238E27FC236}">
                    <a16:creationId xmlns:a16="http://schemas.microsoft.com/office/drawing/2014/main" id="{6DB9C9B6-1824-D95C-F24D-214A7054E45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72" y="908"/>
                <a:ext cx="590" cy="3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nsolas" panose="020B0609020204030204" pitchFamily="49" charset="0"/>
                  <a:ea typeface="宋体" panose="02010600030101010101" pitchFamily="2" charset="-122"/>
                  <a:cs typeface="Segoe UI Black" panose="020B0A02040204020203" pitchFamily="34" charset="0"/>
                </a:endParaRPr>
              </a:p>
            </p:txBody>
          </p:sp>
          <p:sp>
            <p:nvSpPr>
              <p:cNvPr id="19" name="Rectangle 13">
                <a:extLst>
                  <a:ext uri="{FF2B5EF4-FFF2-40B4-BE49-F238E27FC236}">
                    <a16:creationId xmlns:a16="http://schemas.microsoft.com/office/drawing/2014/main" id="{18E18DAC-56E6-5BE5-EBDE-305D32C095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3" y="0"/>
                <a:ext cx="1702" cy="3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66FF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uLnTx/>
                    <a:uFillTx/>
                    <a:latin typeface="Consolas" panose="020B0609020204030204" pitchFamily="49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0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uLnTx/>
                    <a:uFillTx/>
                    <a:latin typeface="Consolas" panose="020B0609020204030204" pitchFamily="49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 1 0 1 0 1</a:t>
                </a:r>
              </a:p>
            </p:txBody>
          </p:sp>
          <p:sp>
            <p:nvSpPr>
              <p:cNvPr id="21" name="Rectangle 14">
                <a:extLst>
                  <a:ext uri="{FF2B5EF4-FFF2-40B4-BE49-F238E27FC236}">
                    <a16:creationId xmlns:a16="http://schemas.microsoft.com/office/drawing/2014/main" id="{CB1D9B51-201B-D39E-76D8-ED2A62F067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" y="329"/>
                <a:ext cx="241" cy="3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>
                <a:lvl1pPr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1pPr>
                <a:lvl2pPr marL="742950" indent="-28575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2pPr>
                <a:lvl3pPr marL="11430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3pPr>
                <a:lvl4pPr marL="16002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4pPr>
                <a:lvl5pPr marL="20574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uLnTx/>
                    <a:uFillTx/>
                    <a:latin typeface="Consolas" panose="020B0609020204030204" pitchFamily="49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+</a:t>
                </a:r>
              </a:p>
            </p:txBody>
          </p:sp>
          <p:sp>
            <p:nvSpPr>
              <p:cNvPr id="22" name="Rectangle 15">
                <a:extLst>
                  <a:ext uri="{FF2B5EF4-FFF2-40B4-BE49-F238E27FC236}">
                    <a16:creationId xmlns:a16="http://schemas.microsoft.com/office/drawing/2014/main" id="{EB4F585E-1E58-6A5E-325C-BA41ED9E8D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4" y="318"/>
                <a:ext cx="1483" cy="3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66FF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uLnTx/>
                    <a:uFillTx/>
                    <a:latin typeface="Consolas" panose="020B0609020204030204" pitchFamily="49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0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uLnTx/>
                    <a:uFillTx/>
                    <a:latin typeface="Consolas" panose="020B0609020204030204" pitchFamily="49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 1 1 0 0 0</a:t>
                </a:r>
              </a:p>
            </p:txBody>
          </p:sp>
          <p:sp>
            <p:nvSpPr>
              <p:cNvPr id="23" name="Rectangle 16">
                <a:extLst>
                  <a:ext uri="{FF2B5EF4-FFF2-40B4-BE49-F238E27FC236}">
                    <a16:creationId xmlns:a16="http://schemas.microsoft.com/office/drawing/2014/main" id="{5250A5C3-5F35-DA0D-22DD-4B02710389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" y="716"/>
                <a:ext cx="1855" cy="3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uLnTx/>
                    <a:uFillTx/>
                    <a:latin typeface="Consolas" panose="020B0609020204030204" pitchFamily="49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  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uLnTx/>
                    <a:uFillTx/>
                    <a:latin typeface="Consolas" panose="020B0609020204030204" pitchFamily="49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1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uLnTx/>
                    <a:uFillTx/>
                    <a:latin typeface="Consolas" panose="020B0609020204030204" pitchFamily="49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 0 1 1 0 1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 </a:t>
                </a:r>
              </a:p>
            </p:txBody>
          </p:sp>
        </p:grp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F7B99C74-5C10-1A42-5C39-FB1926CFADA2}"/>
              </a:ext>
            </a:extLst>
          </p:cNvPr>
          <p:cNvGrpSpPr/>
          <p:nvPr/>
        </p:nvGrpSpPr>
        <p:grpSpPr>
          <a:xfrm>
            <a:off x="6289499" y="4356952"/>
            <a:ext cx="5321996" cy="2044910"/>
            <a:chOff x="6298503" y="3984382"/>
            <a:chExt cx="5321996" cy="2044910"/>
          </a:xfrm>
        </p:grpSpPr>
        <p:sp>
          <p:nvSpPr>
            <p:cNvPr id="25" name="圆角矩形 24">
              <a:extLst>
                <a:ext uri="{FF2B5EF4-FFF2-40B4-BE49-F238E27FC236}">
                  <a16:creationId xmlns:a16="http://schemas.microsoft.com/office/drawing/2014/main" id="{1F9760F7-E668-C3C0-714C-F43C5BCD65FD}"/>
                </a:ext>
              </a:extLst>
            </p:cNvPr>
            <p:cNvSpPr/>
            <p:nvPr/>
          </p:nvSpPr>
          <p:spPr>
            <a:xfrm>
              <a:off x="6298503" y="3984382"/>
              <a:ext cx="5321996" cy="1951599"/>
            </a:xfrm>
            <a:prstGeom prst="roundRect">
              <a:avLst>
                <a:gd name="adj" fmla="val 3591"/>
              </a:avLst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grpSp>
          <p:nvGrpSpPr>
            <p:cNvPr id="26" name="Group 27">
              <a:extLst>
                <a:ext uri="{FF2B5EF4-FFF2-40B4-BE49-F238E27FC236}">
                  <a16:creationId xmlns:a16="http://schemas.microsoft.com/office/drawing/2014/main" id="{7C37AC9E-70FA-48AE-FC02-5325E78961A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768665" y="4063968"/>
              <a:ext cx="3163890" cy="1965324"/>
              <a:chOff x="70" y="0"/>
              <a:chExt cx="1993" cy="1238"/>
            </a:xfrm>
          </p:grpSpPr>
          <p:sp>
            <p:nvSpPr>
              <p:cNvPr id="27" name="Line 27">
                <a:extLst>
                  <a:ext uri="{FF2B5EF4-FFF2-40B4-BE49-F238E27FC236}">
                    <a16:creationId xmlns:a16="http://schemas.microsoft.com/office/drawing/2014/main" id="{D28C052B-C92C-D301-1AA8-3956E60E407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06" y="674"/>
                <a:ext cx="1823" cy="0"/>
              </a:xfrm>
              <a:prstGeom prst="line">
                <a:avLst/>
              </a:prstGeom>
              <a:noFill/>
              <a:ln w="38100">
                <a:solidFill>
                  <a:schemeClr val="accent6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nsolas" panose="020B0609020204030204" pitchFamily="49" charset="0"/>
                  <a:ea typeface="等线" panose="02010600030101010101" pitchFamily="2" charset="-122"/>
                  <a:cs typeface="Segoe UI Black" panose="020B0A02040204020203" pitchFamily="34" charset="0"/>
                </a:endParaRPr>
              </a:p>
            </p:txBody>
          </p:sp>
          <p:sp>
            <p:nvSpPr>
              <p:cNvPr id="28" name="Text Box 28">
                <a:extLst>
                  <a:ext uri="{FF2B5EF4-FFF2-40B4-BE49-F238E27FC236}">
                    <a16:creationId xmlns:a16="http://schemas.microsoft.com/office/drawing/2014/main" id="{5ADBED13-B343-A660-EEE2-E19788CFF76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72" y="908"/>
                <a:ext cx="590" cy="3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nsolas" panose="020B0609020204030204" pitchFamily="49" charset="0"/>
                  <a:ea typeface="宋体" panose="02010600030101010101" pitchFamily="2" charset="-122"/>
                  <a:cs typeface="Segoe UI Black" panose="020B0A02040204020203" pitchFamily="34" charset="0"/>
                </a:endParaRPr>
              </a:p>
            </p:txBody>
          </p:sp>
          <p:sp>
            <p:nvSpPr>
              <p:cNvPr id="29" name="Rectangle 29">
                <a:extLst>
                  <a:ext uri="{FF2B5EF4-FFF2-40B4-BE49-F238E27FC236}">
                    <a16:creationId xmlns:a16="http://schemas.microsoft.com/office/drawing/2014/main" id="{8F9EF05A-2F03-232F-CCB4-49686EBD19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3" y="0"/>
                <a:ext cx="1700" cy="3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uLnTx/>
                    <a:uFillTx/>
                    <a:latin typeface="Consolas" panose="020B0609020204030204" pitchFamily="49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1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uLnTx/>
                    <a:uFillTx/>
                    <a:latin typeface="Consolas" panose="020B0609020204030204" pitchFamily="49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 0 0 1 0 1</a:t>
                </a:r>
              </a:p>
            </p:txBody>
          </p:sp>
          <p:sp>
            <p:nvSpPr>
              <p:cNvPr id="33" name="Rectangle 30">
                <a:extLst>
                  <a:ext uri="{FF2B5EF4-FFF2-40B4-BE49-F238E27FC236}">
                    <a16:creationId xmlns:a16="http://schemas.microsoft.com/office/drawing/2014/main" id="{8263233E-6E90-33B1-023B-921C350E73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" y="322"/>
                <a:ext cx="241" cy="3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>
                <a:lvl1pPr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1pPr>
                <a:lvl2pPr marL="742950" indent="-28575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2pPr>
                <a:lvl3pPr marL="11430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3pPr>
                <a:lvl4pPr marL="16002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4pPr>
                <a:lvl5pPr marL="20574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uLnTx/>
                    <a:uFillTx/>
                    <a:latin typeface="Consolas" panose="020B0609020204030204" pitchFamily="49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+</a:t>
                </a:r>
              </a:p>
            </p:txBody>
          </p:sp>
          <p:sp>
            <p:nvSpPr>
              <p:cNvPr id="34" name="Rectangle 31">
                <a:extLst>
                  <a:ext uri="{FF2B5EF4-FFF2-40B4-BE49-F238E27FC236}">
                    <a16:creationId xmlns:a16="http://schemas.microsoft.com/office/drawing/2014/main" id="{FE8D28A2-EA7A-7365-175C-6E8ED61DCF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7" y="326"/>
                <a:ext cx="1483" cy="3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uLnTx/>
                    <a:uFillTx/>
                    <a:latin typeface="Consolas" panose="020B0609020204030204" pitchFamily="49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1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uLnTx/>
                    <a:uFillTx/>
                    <a:latin typeface="Consolas" panose="020B0609020204030204" pitchFamily="49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 1 1 0 0 0</a:t>
                </a:r>
              </a:p>
            </p:txBody>
          </p:sp>
          <p:sp>
            <p:nvSpPr>
              <p:cNvPr id="35" name="Rectangle 32">
                <a:extLst>
                  <a:ext uri="{FF2B5EF4-FFF2-40B4-BE49-F238E27FC236}">
                    <a16:creationId xmlns:a16="http://schemas.microsoft.com/office/drawing/2014/main" id="{34EE2FBB-29B3-4EEB-FC4D-CD3ABBDBD6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5" y="726"/>
                <a:ext cx="1855" cy="3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uLnTx/>
                    <a:uFillTx/>
                    <a:latin typeface="Consolas" panose="020B0609020204030204" pitchFamily="49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  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66FF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uLnTx/>
                    <a:uFillTx/>
                    <a:latin typeface="Consolas" panose="020B0609020204030204" pitchFamily="49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0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uLnTx/>
                    <a:uFillTx/>
                    <a:latin typeface="Consolas" panose="020B0609020204030204" pitchFamily="49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 1 1 1 0 1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 </a:t>
                </a:r>
              </a:p>
            </p:txBody>
          </p:sp>
          <p:sp>
            <p:nvSpPr>
              <p:cNvPr id="36" name="Rectangle 34">
                <a:extLst>
                  <a:ext uri="{FF2B5EF4-FFF2-40B4-BE49-F238E27FC236}">
                    <a16:creationId xmlns:a16="http://schemas.microsoft.com/office/drawing/2014/main" id="{CACADF98-EA34-808F-F073-002B26878A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1" y="720"/>
                <a:ext cx="240" cy="335"/>
              </a:xfrm>
              <a:prstGeom prst="rect">
                <a:avLst/>
              </a:prstGeom>
              <a:solidFill>
                <a:srgbClr val="FF6600"/>
              </a:solidFill>
              <a:ln w="12700" cmpd="sng">
                <a:solidFill>
                  <a:srgbClr val="0000CC"/>
                </a:solidFill>
                <a:prstDash val="dash"/>
                <a:miter lim="800000"/>
                <a:headEnd/>
                <a:tailEnd/>
              </a:ln>
            </p:spPr>
            <p:txBody>
              <a:bodyPr>
                <a:spAutoFit/>
              </a:bodyPr>
              <a:lstStyle>
                <a:lvl1pPr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1pPr>
                <a:lvl2pPr marL="742950" indent="-28575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2pPr>
                <a:lvl3pPr marL="11430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3pPr>
                <a:lvl4pPr marL="16002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4pPr>
                <a:lvl5pPr marL="20574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>
                      <a:outerShdw blurRad="38100" dist="38100" dir="2700000" algn="tl">
                        <a:srgbClr val="FFFFFF"/>
                      </a:outerShdw>
                    </a:effectLst>
                    <a:uLnTx/>
                    <a:uFillTx/>
                    <a:latin typeface="Consolas" panose="020B0609020204030204" pitchFamily="49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1</a:t>
                </a:r>
              </a:p>
            </p:txBody>
          </p:sp>
        </p:grpSp>
      </p:grpSp>
      <p:sp>
        <p:nvSpPr>
          <p:cNvPr id="37" name="Text Box 35">
            <a:extLst>
              <a:ext uri="{FF2B5EF4-FFF2-40B4-BE49-F238E27FC236}">
                <a16:creationId xmlns:a16="http://schemas.microsoft.com/office/drawing/2014/main" id="{425CEEB8-7A8A-84BD-8228-F86CC6BD7F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2914" y="5614852"/>
            <a:ext cx="1875024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lnSpc>
                <a:spcPct val="120000"/>
              </a:lnSpc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Segoe UI Black" panose="020B0A02040204020203" pitchFamily="34" charset="0"/>
              </a:rPr>
              <a:t>正溢出</a:t>
            </a:r>
          </a:p>
        </p:txBody>
      </p:sp>
      <p:sp>
        <p:nvSpPr>
          <p:cNvPr id="38" name="Text Box 36">
            <a:extLst>
              <a:ext uri="{FF2B5EF4-FFF2-40B4-BE49-F238E27FC236}">
                <a16:creationId xmlns:a16="http://schemas.microsoft.com/office/drawing/2014/main" id="{CF0A4551-2C11-6951-BBE6-52AA5A7B89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12886" y="5606899"/>
            <a:ext cx="199668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lnSpc>
                <a:spcPct val="100000"/>
              </a:lnSpc>
              <a:spcBef>
                <a:spcPct val="50000"/>
              </a:spcBef>
              <a:buClrTx/>
              <a:buFontTx/>
              <a:buNone/>
              <a:defRPr sz="2200" b="1">
                <a:latin typeface="Consolas" panose="020B0609020204030204" pitchFamily="49" charset="0"/>
                <a:ea typeface="微软雅黑" panose="020B0503020204020204" pitchFamily="34" charset="-122"/>
                <a:cs typeface="Segoe UI Black" panose="020B0A02040204020203" pitchFamily="34" charset="0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lnSpc>
                <a:spcPct val="120000"/>
              </a:lnSpc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Segoe UI Black" panose="020B0A02040204020203" pitchFamily="34" charset="0"/>
              </a:rPr>
              <a:t>负溢出</a:t>
            </a:r>
          </a:p>
        </p:txBody>
      </p:sp>
      <p:sp>
        <p:nvSpPr>
          <p:cNvPr id="39" name="Text Box 37">
            <a:extLst>
              <a:ext uri="{FF2B5EF4-FFF2-40B4-BE49-F238E27FC236}">
                <a16:creationId xmlns:a16="http://schemas.microsoft.com/office/drawing/2014/main" id="{76DE6A2E-FC89-24F9-6BE6-577D8F0A3B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4552" y="3408920"/>
            <a:ext cx="1716707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lnSpc>
                <a:spcPct val="120000"/>
              </a:lnSpc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Segoe UI Black" panose="020B0A02040204020203" pitchFamily="34" charset="0"/>
              </a:rPr>
              <a:t>正常结果</a:t>
            </a:r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BD630AC6-DA71-55AC-862D-E2985B71DD7C}"/>
              </a:ext>
            </a:extLst>
          </p:cNvPr>
          <p:cNvGrpSpPr/>
          <p:nvPr/>
        </p:nvGrpSpPr>
        <p:grpSpPr>
          <a:xfrm>
            <a:off x="6289498" y="2103179"/>
            <a:ext cx="5321997" cy="2185015"/>
            <a:chOff x="6298502" y="1184931"/>
            <a:chExt cx="5321997" cy="2185015"/>
          </a:xfrm>
        </p:grpSpPr>
        <p:sp>
          <p:nvSpPr>
            <p:cNvPr id="41" name="圆角矩形 40">
              <a:extLst>
                <a:ext uri="{FF2B5EF4-FFF2-40B4-BE49-F238E27FC236}">
                  <a16:creationId xmlns:a16="http://schemas.microsoft.com/office/drawing/2014/main" id="{9E9BE276-8886-EDD3-95AF-8780D7DE7504}"/>
                </a:ext>
              </a:extLst>
            </p:cNvPr>
            <p:cNvSpPr/>
            <p:nvPr/>
          </p:nvSpPr>
          <p:spPr>
            <a:xfrm>
              <a:off x="6298502" y="1184931"/>
              <a:ext cx="5321997" cy="1951599"/>
            </a:xfrm>
            <a:prstGeom prst="roundRect">
              <a:avLst>
                <a:gd name="adj" fmla="val 3591"/>
              </a:avLst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grpSp>
          <p:nvGrpSpPr>
            <p:cNvPr id="42" name="Group 19">
              <a:extLst>
                <a:ext uri="{FF2B5EF4-FFF2-40B4-BE49-F238E27FC236}">
                  <a16:creationId xmlns:a16="http://schemas.microsoft.com/office/drawing/2014/main" id="{2EB7CBE2-1AB1-D2C4-61C2-B0C204148D7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768665" y="1333183"/>
              <a:ext cx="3067051" cy="2036763"/>
              <a:chOff x="64" y="0"/>
              <a:chExt cx="1932" cy="1283"/>
            </a:xfrm>
          </p:grpSpPr>
          <p:sp>
            <p:nvSpPr>
              <p:cNvPr id="44" name="Text Box 20">
                <a:extLst>
                  <a:ext uri="{FF2B5EF4-FFF2-40B4-BE49-F238E27FC236}">
                    <a16:creationId xmlns:a16="http://schemas.microsoft.com/office/drawing/2014/main" id="{BA88282B-6FEE-A713-71F6-E18935F5302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72" y="953"/>
                <a:ext cx="590" cy="3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nsolas" panose="020B0609020204030204" pitchFamily="49" charset="0"/>
                  <a:ea typeface="宋体" panose="02010600030101010101" pitchFamily="2" charset="-122"/>
                  <a:cs typeface="Segoe UI Black" panose="020B0A02040204020203" pitchFamily="34" charset="0"/>
                </a:endParaRPr>
              </a:p>
            </p:txBody>
          </p:sp>
          <p:sp>
            <p:nvSpPr>
              <p:cNvPr id="45" name="Rectangle 21">
                <a:extLst>
                  <a:ext uri="{FF2B5EF4-FFF2-40B4-BE49-F238E27FC236}">
                    <a16:creationId xmlns:a16="http://schemas.microsoft.com/office/drawing/2014/main" id="{BE423EB7-C7FE-44AF-FF08-3C5F28A481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3" y="0"/>
                <a:ext cx="1633" cy="3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uLnTx/>
                    <a:uFillTx/>
                    <a:latin typeface="Consolas" panose="020B0609020204030204" pitchFamily="49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1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uLnTx/>
                    <a:uFillTx/>
                    <a:latin typeface="Consolas" panose="020B0609020204030204" pitchFamily="49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 1 0 1 0 1</a:t>
                </a:r>
              </a:p>
            </p:txBody>
          </p:sp>
          <p:sp>
            <p:nvSpPr>
              <p:cNvPr id="46" name="Rectangle 22">
                <a:extLst>
                  <a:ext uri="{FF2B5EF4-FFF2-40B4-BE49-F238E27FC236}">
                    <a16:creationId xmlns:a16="http://schemas.microsoft.com/office/drawing/2014/main" id="{7B0E66DC-E465-936C-9D4B-67E6B1C613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" y="318"/>
                <a:ext cx="241" cy="3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>
                <a:lvl1pPr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1pPr>
                <a:lvl2pPr marL="742950" indent="-28575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2pPr>
                <a:lvl3pPr marL="11430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3pPr>
                <a:lvl4pPr marL="16002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4pPr>
                <a:lvl5pPr marL="20574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uLnTx/>
                    <a:uFillTx/>
                    <a:latin typeface="Consolas" panose="020B0609020204030204" pitchFamily="49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+</a:t>
                </a:r>
              </a:p>
            </p:txBody>
          </p:sp>
          <p:sp>
            <p:nvSpPr>
              <p:cNvPr id="47" name="Rectangle 23">
                <a:extLst>
                  <a:ext uri="{FF2B5EF4-FFF2-40B4-BE49-F238E27FC236}">
                    <a16:creationId xmlns:a16="http://schemas.microsoft.com/office/drawing/2014/main" id="{BE388259-AE4F-AA1B-572E-89AE129D85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7" y="318"/>
                <a:ext cx="1483" cy="3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uLnTx/>
                    <a:uFillTx/>
                    <a:latin typeface="Consolas" panose="020B0609020204030204" pitchFamily="49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1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uLnTx/>
                    <a:uFillTx/>
                    <a:latin typeface="Consolas" panose="020B0609020204030204" pitchFamily="49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 1 1 0 0 0</a:t>
                </a:r>
              </a:p>
            </p:txBody>
          </p:sp>
          <p:sp>
            <p:nvSpPr>
              <p:cNvPr id="48" name="Rectangle 24">
                <a:extLst>
                  <a:ext uri="{FF2B5EF4-FFF2-40B4-BE49-F238E27FC236}">
                    <a16:creationId xmlns:a16="http://schemas.microsoft.com/office/drawing/2014/main" id="{B6EE9401-DE6E-DFA2-DF73-D43F0A658F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7" y="720"/>
                <a:ext cx="1607" cy="3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uLnTx/>
                    <a:uFillTx/>
                    <a:latin typeface="Consolas" panose="020B0609020204030204" pitchFamily="49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1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uLnTx/>
                    <a:uFillTx/>
                    <a:latin typeface="Consolas" panose="020B0609020204030204" pitchFamily="49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 0 1 1 0 1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 </a:t>
                </a:r>
              </a:p>
            </p:txBody>
          </p:sp>
          <p:sp>
            <p:nvSpPr>
              <p:cNvPr id="49" name="Rectangle 25">
                <a:extLst>
                  <a:ext uri="{FF2B5EF4-FFF2-40B4-BE49-F238E27FC236}">
                    <a16:creationId xmlns:a16="http://schemas.microsoft.com/office/drawing/2014/main" id="{1DA4697C-F013-57F3-A16C-89525D9598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7" y="719"/>
                <a:ext cx="240" cy="335"/>
              </a:xfrm>
              <a:prstGeom prst="rect">
                <a:avLst/>
              </a:prstGeom>
              <a:solidFill>
                <a:srgbClr val="FF6600"/>
              </a:solidFill>
              <a:ln w="12700" cmpd="sng">
                <a:solidFill>
                  <a:srgbClr val="0000CC"/>
                </a:solidFill>
                <a:prstDash val="dash"/>
                <a:miter lim="800000"/>
                <a:headEnd/>
                <a:tailEnd/>
              </a:ln>
            </p:spPr>
            <p:txBody>
              <a:bodyPr>
                <a:spAutoFit/>
              </a:bodyPr>
              <a:lstStyle>
                <a:lvl1pPr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1pPr>
                <a:lvl2pPr marL="742950" indent="-28575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2pPr>
                <a:lvl3pPr marL="11430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3pPr>
                <a:lvl4pPr marL="16002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4pPr>
                <a:lvl5pPr marL="20574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>
                      <a:outerShdw blurRad="38100" dist="38100" dir="2700000" algn="tl">
                        <a:srgbClr val="FFFFFF"/>
                      </a:outerShdw>
                    </a:effectLst>
                    <a:uLnTx/>
                    <a:uFillTx/>
                    <a:latin typeface="Consolas" panose="020B0609020204030204" pitchFamily="49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1</a:t>
                </a:r>
              </a:p>
            </p:txBody>
          </p:sp>
        </p:grpSp>
        <p:sp>
          <p:nvSpPr>
            <p:cNvPr id="43" name="Line 4">
              <a:extLst>
                <a:ext uri="{FF2B5EF4-FFF2-40B4-BE49-F238E27FC236}">
                  <a16:creationId xmlns:a16="http://schemas.microsoft.com/office/drawing/2014/main" id="{542A17AF-86F5-033E-F822-87F29C90F6A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776071" y="2387692"/>
              <a:ext cx="2907967" cy="0"/>
            </a:xfrm>
            <a:prstGeom prst="line">
              <a:avLst/>
            </a:prstGeom>
            <a:noFill/>
            <a:ln w="38100">
              <a:solidFill>
                <a:schemeClr val="accent6">
                  <a:lumMod val="75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等线" panose="02010600030101010101" pitchFamily="2" charset="-122"/>
                <a:cs typeface="Segoe UI Black" panose="020B0A02040204020203" pitchFamily="34" charset="0"/>
              </a:endParaRPr>
            </a:p>
          </p:txBody>
        </p:sp>
      </p:grpSp>
      <p:sp>
        <p:nvSpPr>
          <p:cNvPr id="50" name="Text Box 38">
            <a:extLst>
              <a:ext uri="{FF2B5EF4-FFF2-40B4-BE49-F238E27FC236}">
                <a16:creationId xmlns:a16="http://schemas.microsoft.com/office/drawing/2014/main" id="{AB1FEDBB-2B2F-EB02-E515-287F11EB79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24877" y="3439813"/>
            <a:ext cx="1686618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lnSpc>
                <a:spcPct val="100000"/>
              </a:lnSpc>
              <a:spcBef>
                <a:spcPct val="50000"/>
              </a:spcBef>
              <a:buClrTx/>
              <a:buFontTx/>
              <a:buNone/>
              <a:defRPr sz="2200" b="1">
                <a:latin typeface="Consolas" panose="020B0609020204030204" pitchFamily="49" charset="0"/>
                <a:ea typeface="微软雅黑" panose="020B0503020204020204" pitchFamily="34" charset="-122"/>
                <a:cs typeface="Segoe UI Black" panose="020B0A02040204020203" pitchFamily="34" charset="0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lnSpc>
                <a:spcPct val="120000"/>
              </a:lnSpc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Segoe UI Black" panose="020B0A02040204020203" pitchFamily="34" charset="0"/>
              </a:rPr>
              <a:t>正常结果</a:t>
            </a:r>
          </a:p>
        </p:txBody>
      </p:sp>
      <p:sp>
        <p:nvSpPr>
          <p:cNvPr id="51" name="Text Box 37">
            <a:extLst>
              <a:ext uri="{FF2B5EF4-FFF2-40B4-BE49-F238E27FC236}">
                <a16:creationId xmlns:a16="http://schemas.microsoft.com/office/drawing/2014/main" id="{2E7FB78B-37C1-B975-5182-05DFD034C8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5610" y="2258451"/>
            <a:ext cx="1642429" cy="430887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lnSpc>
                <a:spcPct val="120000"/>
              </a:lnSpc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Segoe UI Black" panose="020B0A02040204020203" pitchFamily="34" charset="0"/>
              </a:rPr>
              <a:t>C</a:t>
            </a:r>
            <a:r>
              <a:rPr kumimoji="0" lang="en-US" altLang="zh-CN" sz="2200" b="0" i="0" u="none" strike="noStrike" kern="1200" cap="none" spc="0" normalizeH="0" baseline="-2500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Segoe UI Black" panose="020B0A02040204020203" pitchFamily="34" charset="0"/>
              </a:rPr>
              <a:t>f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Segoe UI Black" panose="020B0A02040204020203" pitchFamily="34" charset="0"/>
              </a:rPr>
              <a:t>=0,C</a:t>
            </a:r>
            <a:r>
              <a:rPr kumimoji="0" lang="en-US" altLang="zh-CN" sz="2200" b="0" i="0" u="none" strike="noStrike" kern="120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Segoe UI Black" panose="020B0A02040204020203" pitchFamily="34" charset="0"/>
              </a:rPr>
              <a:t>n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Segoe UI Black" panose="020B0A02040204020203" pitchFamily="34" charset="0"/>
              </a:rPr>
              <a:t>=0</a:t>
            </a:r>
            <a:endParaRPr kumimoji="0" lang="zh-CN" alt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olas" panose="020B0609020204030204" pitchFamily="49" charset="0"/>
              <a:ea typeface="微软雅黑" panose="020B0503020204020204" pitchFamily="34" charset="-122"/>
              <a:cs typeface="Segoe UI Black" panose="020B0A02040204020203" pitchFamily="34" charset="0"/>
            </a:endParaRPr>
          </a:p>
        </p:txBody>
      </p:sp>
      <p:sp>
        <p:nvSpPr>
          <p:cNvPr id="52" name="Text Box 37">
            <a:extLst>
              <a:ext uri="{FF2B5EF4-FFF2-40B4-BE49-F238E27FC236}">
                <a16:creationId xmlns:a16="http://schemas.microsoft.com/office/drawing/2014/main" id="{48BF371A-8643-4CEB-C1F8-CC389457AA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97889" y="2290462"/>
            <a:ext cx="1642429" cy="430887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lnSpc>
                <a:spcPct val="120000"/>
              </a:lnSpc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Segoe UI Black" panose="020B0A02040204020203" pitchFamily="34" charset="0"/>
              </a:rPr>
              <a:t>C</a:t>
            </a:r>
            <a:r>
              <a:rPr kumimoji="0" lang="en-US" altLang="zh-CN" sz="2200" b="0" i="0" u="none" strike="noStrike" kern="1200" cap="none" spc="0" normalizeH="0" baseline="-2500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Segoe UI Black" panose="020B0A02040204020203" pitchFamily="34" charset="0"/>
              </a:rPr>
              <a:t>f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Segoe UI Black" panose="020B0A02040204020203" pitchFamily="34" charset="0"/>
              </a:rPr>
              <a:t>=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rgbClr val="00FF00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Segoe UI Black" panose="020B0A02040204020203" pitchFamily="34" charset="0"/>
              </a:rPr>
              <a:t>1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Segoe UI Black" panose="020B0A02040204020203" pitchFamily="34" charset="0"/>
              </a:rPr>
              <a:t>,C</a:t>
            </a:r>
            <a:r>
              <a:rPr kumimoji="0" lang="en-US" altLang="zh-CN" sz="2200" b="0" i="0" u="none" strike="noStrike" kern="120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Segoe UI Black" panose="020B0A02040204020203" pitchFamily="34" charset="0"/>
              </a:rPr>
              <a:t>n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Segoe UI Black" panose="020B0A02040204020203" pitchFamily="34" charset="0"/>
              </a:rPr>
              <a:t>=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rgbClr val="00FF00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Segoe UI Black" panose="020B0A02040204020203" pitchFamily="34" charset="0"/>
              </a:rPr>
              <a:t>1</a:t>
            </a:r>
            <a:endParaRPr kumimoji="0" lang="zh-CN" altLang="en-US" sz="2200" b="0" i="0" u="none" strike="noStrike" kern="1200" cap="none" spc="0" normalizeH="0" baseline="0" noProof="0" dirty="0">
              <a:ln>
                <a:noFill/>
              </a:ln>
              <a:solidFill>
                <a:srgbClr val="00FF00"/>
              </a:solidFill>
              <a:effectLst/>
              <a:uLnTx/>
              <a:uFillTx/>
              <a:latin typeface="Consolas" panose="020B0609020204030204" pitchFamily="49" charset="0"/>
              <a:ea typeface="微软雅黑" panose="020B0503020204020204" pitchFamily="34" charset="-122"/>
              <a:cs typeface="Segoe UI Black" panose="020B0A02040204020203" pitchFamily="34" charset="0"/>
            </a:endParaRPr>
          </a:p>
        </p:txBody>
      </p:sp>
      <p:sp>
        <p:nvSpPr>
          <p:cNvPr id="53" name="Text Box 37">
            <a:extLst>
              <a:ext uri="{FF2B5EF4-FFF2-40B4-BE49-F238E27FC236}">
                <a16:creationId xmlns:a16="http://schemas.microsoft.com/office/drawing/2014/main" id="{28F7CB02-737E-E837-75F9-26CDD4A6FD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5610" y="4473421"/>
            <a:ext cx="1642429" cy="430887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lnSpc>
                <a:spcPct val="120000"/>
              </a:lnSpc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Segoe UI Black" panose="020B0A02040204020203" pitchFamily="34" charset="0"/>
              </a:rPr>
              <a:t>C</a:t>
            </a:r>
            <a:r>
              <a:rPr kumimoji="0" lang="en-US" altLang="zh-CN" sz="2200" b="0" i="0" u="none" strike="noStrike" kern="1200" cap="none" spc="0" normalizeH="0" baseline="-2500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Segoe UI Black" panose="020B0A02040204020203" pitchFamily="34" charset="0"/>
              </a:rPr>
              <a:t>f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Segoe UI Black" panose="020B0A02040204020203" pitchFamily="34" charset="0"/>
              </a:rPr>
              <a:t>=0,C</a:t>
            </a:r>
            <a:r>
              <a:rPr kumimoji="0" lang="en-US" altLang="zh-CN" sz="2200" b="0" i="0" u="none" strike="noStrike" kern="120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Segoe UI Black" panose="020B0A02040204020203" pitchFamily="34" charset="0"/>
              </a:rPr>
              <a:t>n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Segoe UI Black" panose="020B0A02040204020203" pitchFamily="34" charset="0"/>
              </a:rPr>
              <a:t>=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rgbClr val="00FF00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Segoe UI Black" panose="020B0A02040204020203" pitchFamily="34" charset="0"/>
              </a:rPr>
              <a:t>1</a:t>
            </a:r>
            <a:endParaRPr kumimoji="0" lang="zh-CN" altLang="en-US" sz="2200" b="0" i="0" u="none" strike="noStrike" kern="1200" cap="none" spc="0" normalizeH="0" baseline="0" noProof="0" dirty="0">
              <a:ln>
                <a:noFill/>
              </a:ln>
              <a:solidFill>
                <a:srgbClr val="00FF00"/>
              </a:solidFill>
              <a:effectLst/>
              <a:uLnTx/>
              <a:uFillTx/>
              <a:latin typeface="Consolas" panose="020B0609020204030204" pitchFamily="49" charset="0"/>
              <a:ea typeface="微软雅黑" panose="020B0503020204020204" pitchFamily="34" charset="-122"/>
              <a:cs typeface="Segoe UI Black" panose="020B0A02040204020203" pitchFamily="34" charset="0"/>
            </a:endParaRPr>
          </a:p>
        </p:txBody>
      </p:sp>
      <p:sp>
        <p:nvSpPr>
          <p:cNvPr id="54" name="Text Box 37">
            <a:extLst>
              <a:ext uri="{FF2B5EF4-FFF2-40B4-BE49-F238E27FC236}">
                <a16:creationId xmlns:a16="http://schemas.microsoft.com/office/drawing/2014/main" id="{4F5B0B35-D18E-7547-0CEC-69F5DEBF79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52574" y="4498506"/>
            <a:ext cx="1642429" cy="430887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lnSpc>
                <a:spcPct val="120000"/>
              </a:lnSpc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Segoe UI Black" panose="020B0A02040204020203" pitchFamily="34" charset="0"/>
              </a:rPr>
              <a:t>C</a:t>
            </a:r>
            <a:r>
              <a:rPr kumimoji="0" lang="en-US" altLang="zh-CN" sz="2200" b="0" i="0" u="none" strike="noStrike" kern="1200" cap="none" spc="0" normalizeH="0" baseline="-2500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Segoe UI Black" panose="020B0A02040204020203" pitchFamily="34" charset="0"/>
              </a:rPr>
              <a:t>f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Segoe UI Black" panose="020B0A02040204020203" pitchFamily="34" charset="0"/>
              </a:rPr>
              <a:t>=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rgbClr val="00FF00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Segoe UI Black" panose="020B0A02040204020203" pitchFamily="34" charset="0"/>
              </a:rPr>
              <a:t>1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Segoe UI Black" panose="020B0A02040204020203" pitchFamily="34" charset="0"/>
              </a:rPr>
              <a:t>,C</a:t>
            </a:r>
            <a:r>
              <a:rPr kumimoji="0" lang="en-US" altLang="zh-CN" sz="2200" b="0" i="0" u="none" strike="noStrike" kern="120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Segoe UI Black" panose="020B0A02040204020203" pitchFamily="34" charset="0"/>
              </a:rPr>
              <a:t>n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Segoe UI Black" panose="020B0A02040204020203" pitchFamily="34" charset="0"/>
              </a:rPr>
              <a:t>=0</a:t>
            </a:r>
            <a:endParaRPr kumimoji="0" lang="zh-CN" alt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olas" panose="020B0609020204030204" pitchFamily="49" charset="0"/>
              <a:ea typeface="微软雅黑" panose="020B0503020204020204" pitchFamily="34" charset="-122"/>
              <a:cs typeface="Segoe UI Black" panose="020B0A02040204020203" pitchFamily="34" charset="0"/>
            </a:endParaRPr>
          </a:p>
        </p:txBody>
      </p: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BB85C3FF-D7D1-25C8-81BE-1CD8C66A7535}"/>
              </a:ext>
            </a:extLst>
          </p:cNvPr>
          <p:cNvGrpSpPr/>
          <p:nvPr/>
        </p:nvGrpSpPr>
        <p:grpSpPr>
          <a:xfrm>
            <a:off x="7279088" y="2263090"/>
            <a:ext cx="669361" cy="991123"/>
            <a:chOff x="7263996" y="1522642"/>
            <a:chExt cx="669361" cy="991123"/>
          </a:xfrm>
        </p:grpSpPr>
        <p:sp>
          <p:nvSpPr>
            <p:cNvPr id="56" name="圆角矩形 55">
              <a:extLst>
                <a:ext uri="{FF2B5EF4-FFF2-40B4-BE49-F238E27FC236}">
                  <a16:creationId xmlns:a16="http://schemas.microsoft.com/office/drawing/2014/main" id="{7C67BA52-2029-3024-4919-5087807A3AF3}"/>
                </a:ext>
              </a:extLst>
            </p:cNvPr>
            <p:cNvSpPr/>
            <p:nvPr/>
          </p:nvSpPr>
          <p:spPr>
            <a:xfrm>
              <a:off x="7641572" y="1535865"/>
              <a:ext cx="291785" cy="977900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7" name="圆角矩形 56">
              <a:extLst>
                <a:ext uri="{FF2B5EF4-FFF2-40B4-BE49-F238E27FC236}">
                  <a16:creationId xmlns:a16="http://schemas.microsoft.com/office/drawing/2014/main" id="{CCA085E8-6767-9C42-3960-EEC1B8B7B76B}"/>
                </a:ext>
              </a:extLst>
            </p:cNvPr>
            <p:cNvSpPr/>
            <p:nvPr/>
          </p:nvSpPr>
          <p:spPr>
            <a:xfrm>
              <a:off x="7263996" y="1522642"/>
              <a:ext cx="291785" cy="977900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58" name="圆角矩形 57">
            <a:extLst>
              <a:ext uri="{FF2B5EF4-FFF2-40B4-BE49-F238E27FC236}">
                <a16:creationId xmlns:a16="http://schemas.microsoft.com/office/drawing/2014/main" id="{AB0AAA1E-7E77-031A-C625-1221E311D17A}"/>
              </a:ext>
            </a:extLst>
          </p:cNvPr>
          <p:cNvSpPr/>
          <p:nvPr/>
        </p:nvSpPr>
        <p:spPr>
          <a:xfrm>
            <a:off x="3369689" y="4471463"/>
            <a:ext cx="291785" cy="9779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9" name="圆角矩形 58">
            <a:extLst>
              <a:ext uri="{FF2B5EF4-FFF2-40B4-BE49-F238E27FC236}">
                <a16:creationId xmlns:a16="http://schemas.microsoft.com/office/drawing/2014/main" id="{CF64C893-3AAF-D2A3-C608-2F22590D7BE0}"/>
              </a:ext>
            </a:extLst>
          </p:cNvPr>
          <p:cNvSpPr/>
          <p:nvPr/>
        </p:nvSpPr>
        <p:spPr>
          <a:xfrm>
            <a:off x="7269249" y="4458763"/>
            <a:ext cx="291785" cy="9779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542507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7" y="1522186"/>
            <a:ext cx="11098139" cy="2948687"/>
            <a:chOff x="1887176" y="1780605"/>
            <a:chExt cx="2671982" cy="1289726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15796" y="2044118"/>
              <a:ext cx="2643362" cy="10262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 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＋ 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 = 1    1 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＋ 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 = 1</a:t>
              </a: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1 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＋ 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 = 0    0 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＋ 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 = 0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一个异或门即可实现一位的加法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算术运算可由数字逻辑电路中的异或门来实现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但是没有考虑</a:t>
              </a:r>
              <a:r>
                <a:rPr lang="zh-CN" altLang="en-US" sz="2000" dirty="0">
                  <a:solidFill>
                    <a:srgbClr val="B88F4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进位位</a:t>
              </a: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5"/>
              <a:ext cx="1168312" cy="2541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一位加法数字逻辑电路的实现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补码加法运算部件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grpSp>
        <p:nvGrpSpPr>
          <p:cNvPr id="4" name="Group 7">
            <a:extLst>
              <a:ext uri="{FF2B5EF4-FFF2-40B4-BE49-F238E27FC236}">
                <a16:creationId xmlns:a16="http://schemas.microsoft.com/office/drawing/2014/main" id="{1C39B362-D678-4A85-3CAE-65390391E6EF}"/>
              </a:ext>
            </a:extLst>
          </p:cNvPr>
          <p:cNvGrpSpPr>
            <a:grpSpLocks/>
          </p:cNvGrpSpPr>
          <p:nvPr/>
        </p:nvGrpSpPr>
        <p:grpSpPr bwMode="auto">
          <a:xfrm>
            <a:off x="7470736" y="4030682"/>
            <a:ext cx="2028825" cy="1925638"/>
            <a:chOff x="0" y="-29"/>
            <a:chExt cx="1278" cy="1213"/>
          </a:xfrm>
          <a:noFill/>
        </p:grpSpPr>
        <p:sp>
          <p:nvSpPr>
            <p:cNvPr id="60" name="Rectangle 7">
              <a:extLst>
                <a:ext uri="{FF2B5EF4-FFF2-40B4-BE49-F238E27FC236}">
                  <a16:creationId xmlns:a16="http://schemas.microsoft.com/office/drawing/2014/main" id="{9A54031A-E9A9-8022-72B5-7DBB9FC307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-29"/>
              <a:ext cx="1278" cy="1213"/>
            </a:xfrm>
            <a:prstGeom prst="rect">
              <a:avLst/>
            </a:prstGeom>
            <a:grpFill/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125400" prstMaterial="legacyMatte">
              <a:bevelT w="13500" h="13500" prst="angle"/>
              <a:bevelB w="13500" h="13500" prst="angle"/>
              <a:extrusionClr>
                <a:srgbClr val="99FF33"/>
              </a:extrusionClr>
              <a:contourClr>
                <a:srgbClr val="99FF33"/>
              </a:contourClr>
            </a:sp3d>
          </p:spPr>
          <p:txBody>
            <a:bodyPr wrap="none" anchor="ctr">
              <a:flatTx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0563C1"/>
                </a:buClr>
                <a:buSzPct val="65000"/>
                <a:buFont typeface="Wingdings" panose="05000000000000000000" pitchFamily="2" charset="2"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61" name="Group 9">
              <a:extLst>
                <a:ext uri="{FF2B5EF4-FFF2-40B4-BE49-F238E27FC236}">
                  <a16:creationId xmlns:a16="http://schemas.microsoft.com/office/drawing/2014/main" id="{19A66736-18D8-CFC0-3628-B4AF157B5E9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8" y="16"/>
              <a:ext cx="648" cy="1085"/>
              <a:chOff x="0" y="0"/>
              <a:chExt cx="648" cy="1085"/>
            </a:xfrm>
            <a:grpFill/>
          </p:grpSpPr>
          <p:grpSp>
            <p:nvGrpSpPr>
              <p:cNvPr id="62" name="Group 10">
                <a:extLst>
                  <a:ext uri="{FF2B5EF4-FFF2-40B4-BE49-F238E27FC236}">
                    <a16:creationId xmlns:a16="http://schemas.microsoft.com/office/drawing/2014/main" id="{CD83DBB5-C487-D0A5-89BB-1E036C22493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16" y="656"/>
                <a:ext cx="192" cy="344"/>
                <a:chOff x="0" y="38"/>
                <a:chExt cx="192" cy="538"/>
              </a:xfrm>
              <a:grpFill/>
            </p:grpSpPr>
            <p:sp>
              <p:nvSpPr>
                <p:cNvPr id="68" name="Line 10">
                  <a:extLst>
                    <a:ext uri="{FF2B5EF4-FFF2-40B4-BE49-F238E27FC236}">
                      <a16:creationId xmlns:a16="http://schemas.microsoft.com/office/drawing/2014/main" id="{E9FFB70A-6256-4451-43C3-738D355EC9A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92" y="38"/>
                  <a:ext cx="0" cy="533"/>
                </a:xfrm>
                <a:prstGeom prst="line">
                  <a:avLst/>
                </a:prstGeom>
                <a:grp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69" name="Line 11">
                  <a:extLst>
                    <a:ext uri="{FF2B5EF4-FFF2-40B4-BE49-F238E27FC236}">
                      <a16:creationId xmlns:a16="http://schemas.microsoft.com/office/drawing/2014/main" id="{FE2BD768-5E36-0C84-C48D-7A5E9B20543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0" y="48"/>
                  <a:ext cx="0" cy="528"/>
                </a:xfrm>
                <a:prstGeom prst="line">
                  <a:avLst/>
                </a:prstGeom>
                <a:grp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/>
                    <a:ea typeface="等线" panose="02010600030101010101" pitchFamily="2" charset="-122"/>
                    <a:cs typeface="+mn-cs"/>
                  </a:endParaRPr>
                </a:p>
              </p:txBody>
            </p:sp>
          </p:grpSp>
          <p:sp>
            <p:nvSpPr>
              <p:cNvPr id="63" name="Rectangle 12">
                <a:extLst>
                  <a:ext uri="{FF2B5EF4-FFF2-40B4-BE49-F238E27FC236}">
                    <a16:creationId xmlns:a16="http://schemas.microsoft.com/office/drawing/2014/main" id="{8DFAA4D7-16CF-8D46-0BA0-0B5BBE6AD0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0" y="416"/>
                <a:ext cx="384" cy="240"/>
              </a:xfrm>
              <a:prstGeom prst="rect">
                <a:avLst/>
              </a:prstGeom>
              <a:grpFill/>
              <a:ln w="19050">
                <a:solidFill>
                  <a:schemeClr val="accent2"/>
                </a:solidFill>
                <a:miter lim="800000"/>
                <a:headEnd/>
                <a:tailEnd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wrap="none" anchor="ctr"/>
              <a:lstStyle>
                <a:lvl1pPr algn="ctr">
                  <a:lnSpc>
                    <a:spcPct val="80000"/>
                  </a:lnSpc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1pPr>
                <a:lvl2pPr marL="742950" indent="-285750" algn="ctr">
                  <a:lnSpc>
                    <a:spcPct val="80000"/>
                  </a:lnSpc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2pPr>
                <a:lvl3pPr marL="1143000" indent="-228600" algn="ctr">
                  <a:lnSpc>
                    <a:spcPct val="80000"/>
                  </a:lnSpc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3pPr>
                <a:lvl4pPr marL="1600200" indent="-228600" algn="ctr">
                  <a:lnSpc>
                    <a:spcPct val="80000"/>
                  </a:lnSpc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4pPr>
                <a:lvl5pPr marL="2057400" indent="-228600" algn="ctr">
                  <a:lnSpc>
                    <a:spcPct val="80000"/>
                  </a:lnSpc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2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ED7D31"/>
                  </a:buClr>
                  <a:buSzTx/>
                  <a:buFont typeface="Wingdings" panose="05000000000000000000" pitchFamily="2" charset="2"/>
                  <a:buNone/>
                  <a:tabLst/>
                  <a:defRPr/>
                </a:pPr>
                <a:r>
                  <a:rPr kumimoji="0" lang="en-US" altLang="zh-CN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=1</a:t>
                </a:r>
              </a:p>
            </p:txBody>
          </p:sp>
          <p:sp>
            <p:nvSpPr>
              <p:cNvPr id="64" name="Line 13">
                <a:extLst>
                  <a:ext uri="{FF2B5EF4-FFF2-40B4-BE49-F238E27FC236}">
                    <a16:creationId xmlns:a16="http://schemas.microsoft.com/office/drawing/2014/main" id="{7C5CAB58-34C0-BF3C-7142-EC6A419132D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20" y="152"/>
                <a:ext cx="0" cy="264"/>
              </a:xfrm>
              <a:prstGeom prst="line">
                <a:avLst/>
              </a:prstGeom>
              <a:grpFill/>
              <a:ln w="19050">
                <a:solidFill>
                  <a:schemeClr val="tx1"/>
                </a:solidFill>
                <a:round/>
                <a:headEnd/>
                <a:tailEnd type="triangle" w="lg" len="lg"/>
              </a:ln>
            </p:spPr>
            <p:txBody>
              <a:bodyPr wrap="none" tIns="7200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65" name="Text Box 14">
                <a:extLst>
                  <a:ext uri="{FF2B5EF4-FFF2-40B4-BE49-F238E27FC236}">
                    <a16:creationId xmlns:a16="http://schemas.microsoft.com/office/drawing/2014/main" id="{727AA15F-DE28-33D3-A71C-8464AC3978C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0" y="824"/>
                <a:ext cx="240" cy="26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tIns="72000">
                <a:spAutoFit/>
              </a:bodyPr>
              <a:lstStyle>
                <a:lvl1pPr marL="342900" indent="-3429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marL="342900" marR="0" lvl="0" indent="-342900" algn="ctr" defTabSz="914400" rtl="0" eaLnBrk="1" fontAlgn="auto" latinLnBrk="0" hangingPunct="1">
                  <a:lnSpc>
                    <a:spcPct val="80000"/>
                  </a:lnSpc>
                  <a:spcBef>
                    <a:spcPct val="50000"/>
                  </a:spcBef>
                  <a:spcAft>
                    <a:spcPts val="0"/>
                  </a:spcAft>
                  <a:buClr>
                    <a:srgbClr val="0563C1"/>
                  </a:buClr>
                  <a:buSzPct val="65000"/>
                  <a:buFont typeface="Wingdings" panose="05000000000000000000" pitchFamily="2" charset="2"/>
                  <a:buNone/>
                  <a:tabLst/>
                  <a:defRPr/>
                </a:pP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33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pitchFamily="34" charset="-122"/>
                    <a:cs typeface="+mn-cs"/>
                  </a:rPr>
                  <a:t>X</a:t>
                </a:r>
              </a:p>
            </p:txBody>
          </p:sp>
          <p:sp>
            <p:nvSpPr>
              <p:cNvPr id="66" name="Text Box 15">
                <a:extLst>
                  <a:ext uri="{FF2B5EF4-FFF2-40B4-BE49-F238E27FC236}">
                    <a16:creationId xmlns:a16="http://schemas.microsoft.com/office/drawing/2014/main" id="{50F03A59-0748-DA34-DD06-51B4A62E5CB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08" y="824"/>
                <a:ext cx="240" cy="26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tIns="72000">
                <a:spAutoFit/>
              </a:bodyPr>
              <a:lstStyle>
                <a:lvl1pPr marL="342900" indent="-3429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marL="342900" marR="0" lvl="0" indent="-342900" algn="ctr" defTabSz="914400" rtl="0" eaLnBrk="1" fontAlgn="auto" latinLnBrk="0" hangingPunct="1">
                  <a:lnSpc>
                    <a:spcPct val="80000"/>
                  </a:lnSpc>
                  <a:spcBef>
                    <a:spcPct val="50000"/>
                  </a:spcBef>
                  <a:spcAft>
                    <a:spcPts val="0"/>
                  </a:spcAft>
                  <a:buClr>
                    <a:srgbClr val="0563C1"/>
                  </a:buClr>
                  <a:buSzPct val="65000"/>
                  <a:buFont typeface="Wingdings" panose="05000000000000000000" pitchFamily="2" charset="2"/>
                  <a:buNone/>
                  <a:tabLst/>
                  <a:defRPr/>
                </a:pP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33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pitchFamily="34" charset="-122"/>
                    <a:cs typeface="+mn-cs"/>
                  </a:rPr>
                  <a:t>Y</a:t>
                </a:r>
              </a:p>
            </p:txBody>
          </p:sp>
          <p:sp>
            <p:nvSpPr>
              <p:cNvPr id="67" name="Text Box 16">
                <a:extLst>
                  <a:ext uri="{FF2B5EF4-FFF2-40B4-BE49-F238E27FC236}">
                    <a16:creationId xmlns:a16="http://schemas.microsoft.com/office/drawing/2014/main" id="{0540AF75-15A3-4648-ECE7-303E1A2C08C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20" y="0"/>
                <a:ext cx="240" cy="26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tIns="72000">
                <a:spAutoFit/>
              </a:bodyPr>
              <a:lstStyle>
                <a:lvl1pPr marL="342900" indent="-3429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marL="342900" marR="0" lvl="0" indent="-342900" algn="ctr" defTabSz="914400" rtl="0" eaLnBrk="1" fontAlgn="auto" latinLnBrk="0" hangingPunct="1">
                  <a:lnSpc>
                    <a:spcPct val="80000"/>
                  </a:lnSpc>
                  <a:spcBef>
                    <a:spcPct val="50000"/>
                  </a:spcBef>
                  <a:spcAft>
                    <a:spcPts val="0"/>
                  </a:spcAft>
                  <a:buClr>
                    <a:srgbClr val="0563C1"/>
                  </a:buClr>
                  <a:buSzPct val="65000"/>
                  <a:buFont typeface="Wingdings" panose="05000000000000000000" pitchFamily="2" charset="2"/>
                  <a:buNone/>
                  <a:tabLst/>
                  <a:defRPr/>
                </a:pP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33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pitchFamily="34" charset="-122"/>
                    <a:cs typeface="+mn-cs"/>
                  </a:rPr>
                  <a:t>S</a:t>
                </a:r>
              </a:p>
            </p:txBody>
          </p:sp>
        </p:grpSp>
      </p:grpSp>
      <p:sp>
        <p:nvSpPr>
          <p:cNvPr id="70" name="圆角矩形 76">
            <a:extLst>
              <a:ext uri="{FF2B5EF4-FFF2-40B4-BE49-F238E27FC236}">
                <a16:creationId xmlns:a16="http://schemas.microsoft.com/office/drawing/2014/main" id="{22F74B57-F242-B1EA-69A4-7F5CA15BCB9A}"/>
              </a:ext>
            </a:extLst>
          </p:cNvPr>
          <p:cNvSpPr/>
          <p:nvPr/>
        </p:nvSpPr>
        <p:spPr>
          <a:xfrm>
            <a:off x="1941439" y="4775256"/>
            <a:ext cx="3248404" cy="660328"/>
          </a:xfrm>
          <a:prstGeom prst="roundRect">
            <a:avLst>
              <a:gd name="adj" fmla="val 7051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S  =  X</a:t>
            </a:r>
            <a:r>
              <a:rPr kumimoji="0" lang="en-US" altLang="zh-CN" sz="3200" b="1" i="1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⊕</a:t>
            </a:r>
            <a:r>
              <a:rPr kumimoji="0" lang="en-US" altLang="zh-CN" sz="32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Y</a:t>
            </a:r>
            <a:endParaRPr kumimoji="0" lang="zh-CN" altLang="en-US" sz="3200" b="1" i="1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1" name="右箭头 70">
            <a:extLst>
              <a:ext uri="{FF2B5EF4-FFF2-40B4-BE49-F238E27FC236}">
                <a16:creationId xmlns:a16="http://schemas.microsoft.com/office/drawing/2014/main" id="{26CD56E8-6052-CF13-DD1E-2736290C36D9}"/>
              </a:ext>
            </a:extLst>
          </p:cNvPr>
          <p:cNvSpPr/>
          <p:nvPr/>
        </p:nvSpPr>
        <p:spPr>
          <a:xfrm>
            <a:off x="5906707" y="4827857"/>
            <a:ext cx="847164" cy="441964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827528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675171" y="1320515"/>
            <a:ext cx="11098139" cy="1102028"/>
            <a:chOff x="1887176" y="1780605"/>
            <a:chExt cx="2671982" cy="482016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15796" y="2044118"/>
              <a:ext cx="2643362" cy="2185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5"/>
              <a:ext cx="995412" cy="2541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带进位位的一位全加器件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补码加法运算部件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grpSp>
        <p:nvGrpSpPr>
          <p:cNvPr id="2" name="Group 4">
            <a:extLst>
              <a:ext uri="{FF2B5EF4-FFF2-40B4-BE49-F238E27FC236}">
                <a16:creationId xmlns:a16="http://schemas.microsoft.com/office/drawing/2014/main" id="{3B90F483-A8F5-4447-FC2B-74EF0132C3C2}"/>
              </a:ext>
            </a:extLst>
          </p:cNvPr>
          <p:cNvGrpSpPr>
            <a:grpSpLocks/>
          </p:cNvGrpSpPr>
          <p:nvPr/>
        </p:nvGrpSpPr>
        <p:grpSpPr bwMode="auto">
          <a:xfrm>
            <a:off x="6087443" y="1773479"/>
            <a:ext cx="5821603" cy="3964347"/>
            <a:chOff x="0" y="0"/>
            <a:chExt cx="3160" cy="1705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45AEF10-6B8E-E6BF-4F65-741548AB36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" y="212"/>
              <a:ext cx="3076" cy="149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0563C1"/>
                </a:buClr>
                <a:buSzPct val="65000"/>
                <a:buFont typeface="Wingdings" panose="05000000000000000000" pitchFamily="2" charset="2"/>
                <a:buNone/>
                <a:tabLst/>
                <a:defRPr/>
              </a:pP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Rounded MT Bold" panose="020F070403050403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398807A-B538-EF97-4992-9B6C9632FE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28" y="1508"/>
              <a:ext cx="593" cy="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ED7D31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zh-CN" sz="15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 Rounded MT Bold" panose="020F0704030504030204" pitchFamily="34" charset="0"/>
                  <a:ea typeface="微软雅黑" panose="020B0503020204020204" pitchFamily="34" charset="-122"/>
                  <a:cs typeface="+mn-cs"/>
                </a:rPr>
                <a:t>1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928FB15-5478-97E8-A9A8-EF08B4DFE8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6" y="1508"/>
              <a:ext cx="593" cy="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ED7D31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zh-CN" sz="15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 Rounded MT Bold" panose="020F0704030504030204" pitchFamily="34" charset="0"/>
                  <a:ea typeface="微软雅黑" panose="020B0503020204020204" pitchFamily="34" charset="-122"/>
                  <a:cs typeface="+mn-cs"/>
                </a:rPr>
                <a:t>1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94505C7-A30D-C149-7C3A-2DEA5BE442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3" y="1508"/>
              <a:ext cx="823" cy="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ED7D31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zh-CN" sz="15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 Rounded MT Bold" panose="020F0704030504030204" pitchFamily="34" charset="0"/>
                  <a:ea typeface="微软雅黑" panose="020B0503020204020204" pitchFamily="34" charset="-122"/>
                  <a:cs typeface="+mn-cs"/>
                </a:rPr>
                <a:t>1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5C03718-5E84-D2E9-926C-CEACC5647D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2" y="1508"/>
              <a:ext cx="725" cy="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ED7D31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zh-CN" sz="15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 Rounded MT Bold" panose="020F0704030504030204" pitchFamily="34" charset="0"/>
                  <a:ea typeface="微软雅黑" panose="020B0503020204020204" pitchFamily="34" charset="-122"/>
                  <a:cs typeface="+mn-cs"/>
                </a:rPr>
                <a:t>1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AB5292A-1AE9-67AC-B0AD-8EEA71DA62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508"/>
              <a:ext cx="758" cy="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ED7D31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zh-CN" sz="15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 Rounded MT Bold" panose="020F0704030504030204" pitchFamily="34" charset="0"/>
                  <a:ea typeface="微软雅黑" panose="020B0503020204020204" pitchFamily="34" charset="-122"/>
                  <a:cs typeface="+mn-cs"/>
                </a:rPr>
                <a:t>1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00BB052-1ADD-588F-0F17-248EA12B08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28" y="1352"/>
              <a:ext cx="593" cy="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ED7D31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zh-CN" sz="15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 Rounded MT Bold" panose="020F0704030504030204" pitchFamily="34" charset="0"/>
                  <a:ea typeface="微软雅黑" panose="020B0503020204020204" pitchFamily="34" charset="-122"/>
                  <a:cs typeface="+mn-cs"/>
                </a:rPr>
                <a:t>1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41906D3-F4ED-0DF4-B9DE-816A25F906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6" y="1352"/>
              <a:ext cx="593" cy="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ED7D31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zh-CN" sz="15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 Rounded MT Bold" panose="020F0704030504030204" pitchFamily="34" charset="0"/>
                  <a:ea typeface="微软雅黑" panose="020B0503020204020204" pitchFamily="34" charset="-122"/>
                  <a:cs typeface="+mn-cs"/>
                </a:rPr>
                <a:t>0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1D55A4C-9F1E-B277-DC84-F971F6C52B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3" y="1352"/>
              <a:ext cx="823" cy="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ED7D31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zh-CN" sz="15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 Rounded MT Bold" panose="020F0704030504030204" pitchFamily="34" charset="0"/>
                  <a:ea typeface="微软雅黑" panose="020B0503020204020204" pitchFamily="34" charset="-122"/>
                  <a:cs typeface="+mn-cs"/>
                </a:rPr>
                <a:t>0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796F7F6-557F-D743-3793-6EF11681B3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2" y="1352"/>
              <a:ext cx="725" cy="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ED7D31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zh-CN" sz="15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 Rounded MT Bold" panose="020F0704030504030204" pitchFamily="34" charset="0"/>
                  <a:ea typeface="微软雅黑" panose="020B0503020204020204" pitchFamily="34" charset="-122"/>
                  <a:cs typeface="+mn-cs"/>
                </a:rPr>
                <a:t>1</a:t>
              </a:r>
            </a:p>
          </p:txBody>
        </p:sp>
        <p:sp>
          <p:nvSpPr>
            <p:cNvPr id="16" name="Rectangle 14">
              <a:extLst>
                <a:ext uri="{FF2B5EF4-FFF2-40B4-BE49-F238E27FC236}">
                  <a16:creationId xmlns:a16="http://schemas.microsoft.com/office/drawing/2014/main" id="{86429A8B-DC50-EF94-3A11-954AEB7BED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352"/>
              <a:ext cx="758" cy="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ED7D31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zh-CN" sz="15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 Rounded MT Bold" panose="020F0704030504030204" pitchFamily="34" charset="0"/>
                  <a:ea typeface="微软雅黑" panose="020B0503020204020204" pitchFamily="34" charset="-122"/>
                  <a:cs typeface="+mn-cs"/>
                </a:rPr>
                <a:t>1</a:t>
              </a:r>
            </a:p>
          </p:txBody>
        </p:sp>
        <p:sp>
          <p:nvSpPr>
            <p:cNvPr id="17" name="Rectangle 15">
              <a:extLst>
                <a:ext uri="{FF2B5EF4-FFF2-40B4-BE49-F238E27FC236}">
                  <a16:creationId xmlns:a16="http://schemas.microsoft.com/office/drawing/2014/main" id="{F02C15BA-1589-6AB0-4AD5-84660760A7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28" y="1164"/>
              <a:ext cx="593" cy="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ED7D31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zh-CN" sz="15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 Rounded MT Bold" panose="020F0704030504030204" pitchFamily="34" charset="0"/>
                  <a:ea typeface="微软雅黑" panose="020B0503020204020204" pitchFamily="34" charset="-122"/>
                  <a:cs typeface="+mn-cs"/>
                </a:rPr>
                <a:t>1</a:t>
              </a:r>
            </a:p>
          </p:txBody>
        </p:sp>
        <p:sp>
          <p:nvSpPr>
            <p:cNvPr id="18" name="Rectangle 16">
              <a:extLst>
                <a:ext uri="{FF2B5EF4-FFF2-40B4-BE49-F238E27FC236}">
                  <a16:creationId xmlns:a16="http://schemas.microsoft.com/office/drawing/2014/main" id="{6F1A90DE-7FDE-D6B1-2B80-8EA9B19235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6" y="1164"/>
              <a:ext cx="593" cy="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ED7D31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zh-CN" sz="15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 Rounded MT Bold" panose="020F0704030504030204" pitchFamily="34" charset="0"/>
                  <a:ea typeface="微软雅黑" panose="020B0503020204020204" pitchFamily="34" charset="-122"/>
                  <a:cs typeface="+mn-cs"/>
                </a:rPr>
                <a:t>0</a:t>
              </a:r>
            </a:p>
          </p:txBody>
        </p:sp>
        <p:sp>
          <p:nvSpPr>
            <p:cNvPr id="19" name="Rectangle 17">
              <a:extLst>
                <a:ext uri="{FF2B5EF4-FFF2-40B4-BE49-F238E27FC236}">
                  <a16:creationId xmlns:a16="http://schemas.microsoft.com/office/drawing/2014/main" id="{4F1B17C0-3F41-C20E-3FBB-B800305C8E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3" y="1164"/>
              <a:ext cx="823" cy="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ED7D31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zh-CN" sz="15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 Rounded MT Bold" panose="020F0704030504030204" pitchFamily="34" charset="0"/>
                  <a:ea typeface="微软雅黑" panose="020B0503020204020204" pitchFamily="34" charset="-122"/>
                  <a:cs typeface="+mn-cs"/>
                </a:rPr>
                <a:t>1</a:t>
              </a:r>
            </a:p>
          </p:txBody>
        </p:sp>
        <p:sp>
          <p:nvSpPr>
            <p:cNvPr id="21" name="Rectangle 18">
              <a:extLst>
                <a:ext uri="{FF2B5EF4-FFF2-40B4-BE49-F238E27FC236}">
                  <a16:creationId xmlns:a16="http://schemas.microsoft.com/office/drawing/2014/main" id="{8D011AC1-7F06-4D35-74C4-FCA4284B0D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2" y="1164"/>
              <a:ext cx="725" cy="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ED7D31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zh-CN" sz="15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 Rounded MT Bold" panose="020F0704030504030204" pitchFamily="34" charset="0"/>
                  <a:ea typeface="微软雅黑" panose="020B0503020204020204" pitchFamily="34" charset="-122"/>
                  <a:cs typeface="+mn-cs"/>
                </a:rPr>
                <a:t>0</a:t>
              </a:r>
            </a:p>
          </p:txBody>
        </p:sp>
        <p:sp>
          <p:nvSpPr>
            <p:cNvPr id="22" name="Rectangle 19">
              <a:extLst>
                <a:ext uri="{FF2B5EF4-FFF2-40B4-BE49-F238E27FC236}">
                  <a16:creationId xmlns:a16="http://schemas.microsoft.com/office/drawing/2014/main" id="{8CD2B817-431D-DF8F-DB8E-3819355640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164"/>
              <a:ext cx="758" cy="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ED7D31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zh-CN" sz="15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 Rounded MT Bold" panose="020F0704030504030204" pitchFamily="34" charset="0"/>
                  <a:ea typeface="微软雅黑" panose="020B0503020204020204" pitchFamily="34" charset="-122"/>
                  <a:cs typeface="+mn-cs"/>
                </a:rPr>
                <a:t>1</a:t>
              </a:r>
            </a:p>
          </p:txBody>
        </p:sp>
        <p:sp>
          <p:nvSpPr>
            <p:cNvPr id="23" name="Rectangle 20">
              <a:extLst>
                <a:ext uri="{FF2B5EF4-FFF2-40B4-BE49-F238E27FC236}">
                  <a16:creationId xmlns:a16="http://schemas.microsoft.com/office/drawing/2014/main" id="{DD0DFA80-4503-E2FF-E8DA-570B73F68E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28" y="976"/>
              <a:ext cx="593" cy="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ED7D31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zh-CN" sz="15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 Rounded MT Bold" panose="020F0704030504030204" pitchFamily="34" charset="0"/>
                  <a:ea typeface="微软雅黑" panose="020B0503020204020204" pitchFamily="34" charset="-122"/>
                  <a:cs typeface="+mn-cs"/>
                </a:rPr>
                <a:t>0</a:t>
              </a:r>
            </a:p>
          </p:txBody>
        </p:sp>
        <p:sp>
          <p:nvSpPr>
            <p:cNvPr id="24" name="Rectangle 21">
              <a:extLst>
                <a:ext uri="{FF2B5EF4-FFF2-40B4-BE49-F238E27FC236}">
                  <a16:creationId xmlns:a16="http://schemas.microsoft.com/office/drawing/2014/main" id="{BE969DE5-BDF3-94F4-CD65-DC22E79D17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6" y="976"/>
              <a:ext cx="593" cy="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ED7D31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zh-CN" sz="15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 Rounded MT Bold" panose="020F0704030504030204" pitchFamily="34" charset="0"/>
                  <a:ea typeface="微软雅黑" panose="020B0503020204020204" pitchFamily="34" charset="-122"/>
                  <a:cs typeface="+mn-cs"/>
                </a:rPr>
                <a:t>1</a:t>
              </a:r>
            </a:p>
          </p:txBody>
        </p:sp>
        <p:sp>
          <p:nvSpPr>
            <p:cNvPr id="25" name="Rectangle 22">
              <a:extLst>
                <a:ext uri="{FF2B5EF4-FFF2-40B4-BE49-F238E27FC236}">
                  <a16:creationId xmlns:a16="http://schemas.microsoft.com/office/drawing/2014/main" id="{175840D0-0404-D0BB-4892-7C4DD7F8A5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3" y="976"/>
              <a:ext cx="823" cy="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ED7D31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zh-CN" sz="15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 Rounded MT Bold" panose="020F0704030504030204" pitchFamily="34" charset="0"/>
                  <a:ea typeface="微软雅黑" panose="020B0503020204020204" pitchFamily="34" charset="-122"/>
                  <a:cs typeface="+mn-cs"/>
                </a:rPr>
                <a:t>0</a:t>
              </a:r>
            </a:p>
          </p:txBody>
        </p:sp>
        <p:sp>
          <p:nvSpPr>
            <p:cNvPr id="26" name="Rectangle 23">
              <a:extLst>
                <a:ext uri="{FF2B5EF4-FFF2-40B4-BE49-F238E27FC236}">
                  <a16:creationId xmlns:a16="http://schemas.microsoft.com/office/drawing/2014/main" id="{923426F8-885E-ED28-E8E4-4E2D5F7D09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2" y="976"/>
              <a:ext cx="725" cy="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ED7D31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zh-CN" sz="15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 Rounded MT Bold" panose="020F0704030504030204" pitchFamily="34" charset="0"/>
                  <a:ea typeface="微软雅黑" panose="020B0503020204020204" pitchFamily="34" charset="-122"/>
                  <a:cs typeface="+mn-cs"/>
                </a:rPr>
                <a:t>0</a:t>
              </a:r>
            </a:p>
          </p:txBody>
        </p:sp>
        <p:sp>
          <p:nvSpPr>
            <p:cNvPr id="27" name="Rectangle 24">
              <a:extLst>
                <a:ext uri="{FF2B5EF4-FFF2-40B4-BE49-F238E27FC236}">
                  <a16:creationId xmlns:a16="http://schemas.microsoft.com/office/drawing/2014/main" id="{4693A485-BC79-388A-0CC7-A2FCF61119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976"/>
              <a:ext cx="758" cy="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ED7D31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zh-CN" sz="15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 Rounded MT Bold" panose="020F0704030504030204" pitchFamily="34" charset="0"/>
                  <a:ea typeface="微软雅黑" panose="020B0503020204020204" pitchFamily="34" charset="-122"/>
                  <a:cs typeface="+mn-cs"/>
                </a:rPr>
                <a:t>1</a:t>
              </a:r>
            </a:p>
          </p:txBody>
        </p:sp>
        <p:sp>
          <p:nvSpPr>
            <p:cNvPr id="28" name="Rectangle 25">
              <a:extLst>
                <a:ext uri="{FF2B5EF4-FFF2-40B4-BE49-F238E27FC236}">
                  <a16:creationId xmlns:a16="http://schemas.microsoft.com/office/drawing/2014/main" id="{80C1B17F-E263-C622-8CA8-6802B2C7A8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28" y="788"/>
              <a:ext cx="593" cy="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ED7D31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zh-CN" sz="15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 Rounded MT Bold" panose="020F0704030504030204" pitchFamily="34" charset="0"/>
                  <a:ea typeface="微软雅黑" panose="020B0503020204020204" pitchFamily="34" charset="-122"/>
                  <a:cs typeface="+mn-cs"/>
                </a:rPr>
                <a:t>1</a:t>
              </a:r>
            </a:p>
          </p:txBody>
        </p:sp>
        <p:sp>
          <p:nvSpPr>
            <p:cNvPr id="29" name="Rectangle 26">
              <a:extLst>
                <a:ext uri="{FF2B5EF4-FFF2-40B4-BE49-F238E27FC236}">
                  <a16:creationId xmlns:a16="http://schemas.microsoft.com/office/drawing/2014/main" id="{B1D1381D-AB95-BB6C-A41D-C5F6E2D085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28" y="607"/>
              <a:ext cx="593" cy="1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ED7D31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zh-CN" sz="15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 Rounded MT Bold" panose="020F0704030504030204" pitchFamily="34" charset="0"/>
                  <a:ea typeface="微软雅黑" panose="020B0503020204020204" pitchFamily="34" charset="-122"/>
                  <a:cs typeface="+mn-cs"/>
                </a:rPr>
                <a:t>0</a:t>
              </a:r>
            </a:p>
          </p:txBody>
        </p:sp>
        <p:sp>
          <p:nvSpPr>
            <p:cNvPr id="33" name="Rectangle 27">
              <a:extLst>
                <a:ext uri="{FF2B5EF4-FFF2-40B4-BE49-F238E27FC236}">
                  <a16:creationId xmlns:a16="http://schemas.microsoft.com/office/drawing/2014/main" id="{0D429CDF-CF9A-DE63-116A-E22969BA58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28" y="410"/>
              <a:ext cx="593" cy="1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ED7D31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zh-CN" sz="15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 Rounded MT Bold" panose="020F0704030504030204" pitchFamily="34" charset="0"/>
                  <a:ea typeface="微软雅黑" panose="020B0503020204020204" pitchFamily="34" charset="-122"/>
                  <a:cs typeface="+mn-cs"/>
                </a:rPr>
                <a:t>0</a:t>
              </a:r>
            </a:p>
          </p:txBody>
        </p:sp>
        <p:sp>
          <p:nvSpPr>
            <p:cNvPr id="34" name="Rectangle 28">
              <a:extLst>
                <a:ext uri="{FF2B5EF4-FFF2-40B4-BE49-F238E27FC236}">
                  <a16:creationId xmlns:a16="http://schemas.microsoft.com/office/drawing/2014/main" id="{F7EF8F53-B6BC-64EA-56FB-258144280B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39" y="204"/>
              <a:ext cx="592" cy="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ED7D31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zh-CN" sz="15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 Rounded MT Bold" panose="020F0704030504030204" pitchFamily="34" charset="0"/>
                  <a:ea typeface="微软雅黑" panose="020B0503020204020204" pitchFamily="34" charset="-122"/>
                  <a:cs typeface="+mn-cs"/>
                </a:rPr>
                <a:t>0</a:t>
              </a:r>
            </a:p>
          </p:txBody>
        </p:sp>
        <p:sp>
          <p:nvSpPr>
            <p:cNvPr id="35" name="Rectangle 29">
              <a:extLst>
                <a:ext uri="{FF2B5EF4-FFF2-40B4-BE49-F238E27FC236}">
                  <a16:creationId xmlns:a16="http://schemas.microsoft.com/office/drawing/2014/main" id="{61494E1D-06ED-85BD-0471-521D7C1C6C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39" y="0"/>
              <a:ext cx="621" cy="20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 anchorCtr="1"/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ED7D31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0" lang="zh-CN" altLang="en-US" sz="17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 Rounded MT Bold" panose="020F0704030504030204" pitchFamily="34" charset="0"/>
                  <a:ea typeface="微软雅黑" panose="020B0503020204020204" pitchFamily="34" charset="-122"/>
                  <a:cs typeface="+mn-cs"/>
                </a:rPr>
                <a:t>进位</a:t>
              </a:r>
              <a:r>
                <a:rPr kumimoji="0" lang="en-US" altLang="zh-CN" sz="17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 Rounded MT Bold" panose="020F0704030504030204" pitchFamily="34" charset="0"/>
                  <a:ea typeface="微软雅黑" panose="020B0503020204020204" pitchFamily="34" charset="-122"/>
                  <a:cs typeface="+mn-cs"/>
                </a:rPr>
                <a:t>C</a:t>
              </a:r>
              <a:r>
                <a:rPr kumimoji="0" lang="en-US" altLang="zh-CN" sz="1700" b="1" i="0" u="none" strike="noStrike" kern="1200" cap="none" spc="0" normalizeH="0" baseline="-2500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 Rounded MT Bold" panose="020F0704030504030204" pitchFamily="34" charset="0"/>
                  <a:ea typeface="微软雅黑" panose="020B0503020204020204" pitchFamily="34" charset="-122"/>
                  <a:cs typeface="+mn-cs"/>
                </a:rPr>
                <a:t>i+1</a:t>
              </a:r>
            </a:p>
          </p:txBody>
        </p:sp>
        <p:sp>
          <p:nvSpPr>
            <p:cNvPr id="36" name="Rectangle 30">
              <a:extLst>
                <a:ext uri="{FF2B5EF4-FFF2-40B4-BE49-F238E27FC236}">
                  <a16:creationId xmlns:a16="http://schemas.microsoft.com/office/drawing/2014/main" id="{5CFAD045-F746-E4F6-7B82-A9B71B8779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6" y="788"/>
              <a:ext cx="593" cy="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ED7D31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zh-CN" sz="15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 Rounded MT Bold" panose="020F0704030504030204" pitchFamily="34" charset="0"/>
                  <a:ea typeface="微软雅黑" panose="020B0503020204020204" pitchFamily="34" charset="-122"/>
                  <a:cs typeface="+mn-cs"/>
                </a:rPr>
                <a:t>0</a:t>
              </a:r>
            </a:p>
          </p:txBody>
        </p:sp>
        <p:sp>
          <p:nvSpPr>
            <p:cNvPr id="37" name="Rectangle 31">
              <a:extLst>
                <a:ext uri="{FF2B5EF4-FFF2-40B4-BE49-F238E27FC236}">
                  <a16:creationId xmlns:a16="http://schemas.microsoft.com/office/drawing/2014/main" id="{7B3D5EC2-474C-D8B8-C804-2B4BF4AC20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6" y="599"/>
              <a:ext cx="593" cy="1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ED7D31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zh-CN" sz="15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 Rounded MT Bold" panose="020F0704030504030204" pitchFamily="34" charset="0"/>
                  <a:ea typeface="微软雅黑" panose="020B0503020204020204" pitchFamily="34" charset="-122"/>
                  <a:cs typeface="+mn-cs"/>
                </a:rPr>
                <a:t>1</a:t>
              </a:r>
            </a:p>
          </p:txBody>
        </p:sp>
        <p:sp>
          <p:nvSpPr>
            <p:cNvPr id="38" name="Rectangle 32">
              <a:extLst>
                <a:ext uri="{FF2B5EF4-FFF2-40B4-BE49-F238E27FC236}">
                  <a16:creationId xmlns:a16="http://schemas.microsoft.com/office/drawing/2014/main" id="{49A7FC04-6041-A28F-65DD-AFC45B4BDB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6" y="410"/>
              <a:ext cx="593" cy="1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ED7D31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zh-CN" sz="15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 Rounded MT Bold" panose="020F0704030504030204" pitchFamily="34" charset="0"/>
                  <a:ea typeface="微软雅黑" panose="020B0503020204020204" pitchFamily="34" charset="-122"/>
                  <a:cs typeface="+mn-cs"/>
                </a:rPr>
                <a:t>1</a:t>
              </a:r>
            </a:p>
          </p:txBody>
        </p:sp>
        <p:sp>
          <p:nvSpPr>
            <p:cNvPr id="39" name="Rectangle 33">
              <a:extLst>
                <a:ext uri="{FF2B5EF4-FFF2-40B4-BE49-F238E27FC236}">
                  <a16:creationId xmlns:a16="http://schemas.microsoft.com/office/drawing/2014/main" id="{A54FABC0-4742-84F0-FE40-274BBF6BBA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6" y="222"/>
              <a:ext cx="593" cy="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ED7D31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zh-CN" sz="15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 Rounded MT Bold" panose="020F0704030504030204" pitchFamily="34" charset="0"/>
                  <a:ea typeface="微软雅黑" panose="020B0503020204020204" pitchFamily="34" charset="-122"/>
                  <a:cs typeface="+mn-cs"/>
                </a:rPr>
                <a:t>0</a:t>
              </a:r>
            </a:p>
          </p:txBody>
        </p:sp>
        <p:sp>
          <p:nvSpPr>
            <p:cNvPr id="40" name="Rectangle 34">
              <a:extLst>
                <a:ext uri="{FF2B5EF4-FFF2-40B4-BE49-F238E27FC236}">
                  <a16:creationId xmlns:a16="http://schemas.microsoft.com/office/drawing/2014/main" id="{6E5CCD70-FDEC-5C9A-4614-112851CE7C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6" y="0"/>
              <a:ext cx="593" cy="20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 anchorCtr="1"/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ED7D31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0" lang="zh-CN" altLang="en-US" sz="17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 Rounded MT Bold" panose="020F0704030504030204" pitchFamily="34" charset="0"/>
                  <a:ea typeface="微软雅黑" panose="020B0503020204020204" pitchFamily="34" charset="-122"/>
                  <a:cs typeface="+mn-cs"/>
                </a:rPr>
                <a:t>和数</a:t>
              </a:r>
              <a:r>
                <a:rPr kumimoji="0" lang="en-US" altLang="zh-CN" sz="17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 Rounded MT Bold" panose="020F0704030504030204" pitchFamily="34" charset="0"/>
                  <a:ea typeface="微软雅黑" panose="020B0503020204020204" pitchFamily="34" charset="-122"/>
                  <a:cs typeface="+mn-cs"/>
                </a:rPr>
                <a:t>S</a:t>
              </a:r>
              <a:r>
                <a:rPr kumimoji="0" lang="en-US" altLang="zh-CN" sz="1700" b="1" i="0" u="none" strike="noStrike" kern="1200" cap="none" spc="0" normalizeH="0" baseline="-2500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 Rounded MT Bold" panose="020F0704030504030204" pitchFamily="34" charset="0"/>
                  <a:ea typeface="微软雅黑" panose="020B0503020204020204" pitchFamily="34" charset="-122"/>
                  <a:cs typeface="+mn-cs"/>
                </a:rPr>
                <a:t>i</a:t>
              </a:r>
            </a:p>
          </p:txBody>
        </p:sp>
        <p:sp>
          <p:nvSpPr>
            <p:cNvPr id="41" name="Rectangle 35">
              <a:extLst>
                <a:ext uri="{FF2B5EF4-FFF2-40B4-BE49-F238E27FC236}">
                  <a16:creationId xmlns:a16="http://schemas.microsoft.com/office/drawing/2014/main" id="{861CEEFC-8A49-BE22-8E00-6AFF250726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3" y="788"/>
              <a:ext cx="823" cy="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ED7D31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zh-CN" sz="15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 Rounded MT Bold" panose="020F0704030504030204" pitchFamily="34" charset="0"/>
                  <a:ea typeface="微软雅黑" panose="020B0503020204020204" pitchFamily="34" charset="-122"/>
                  <a:cs typeface="+mn-cs"/>
                </a:rPr>
                <a:t>1</a:t>
              </a:r>
            </a:p>
          </p:txBody>
        </p:sp>
        <p:sp>
          <p:nvSpPr>
            <p:cNvPr id="42" name="Rectangle 36">
              <a:extLst>
                <a:ext uri="{FF2B5EF4-FFF2-40B4-BE49-F238E27FC236}">
                  <a16:creationId xmlns:a16="http://schemas.microsoft.com/office/drawing/2014/main" id="{77B3956D-30F6-1C19-C093-74C51F4594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2" y="788"/>
              <a:ext cx="725" cy="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ED7D31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zh-CN" sz="15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 Rounded MT Bold" panose="020F0704030504030204" pitchFamily="34" charset="0"/>
                  <a:ea typeface="微软雅黑" panose="020B0503020204020204" pitchFamily="34" charset="-122"/>
                  <a:cs typeface="+mn-cs"/>
                </a:rPr>
                <a:t>1</a:t>
              </a:r>
            </a:p>
          </p:txBody>
        </p:sp>
        <p:sp>
          <p:nvSpPr>
            <p:cNvPr id="43" name="Rectangle 37">
              <a:extLst>
                <a:ext uri="{FF2B5EF4-FFF2-40B4-BE49-F238E27FC236}">
                  <a16:creationId xmlns:a16="http://schemas.microsoft.com/office/drawing/2014/main" id="{88E0104B-F4CA-0F41-EA71-A5086D7FCB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778"/>
              <a:ext cx="758" cy="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ED7D31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zh-CN" sz="15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 Rounded MT Bold" panose="020F0704030504030204" pitchFamily="34" charset="0"/>
                  <a:ea typeface="微软雅黑" panose="020B0503020204020204" pitchFamily="34" charset="-122"/>
                  <a:cs typeface="+mn-cs"/>
                </a:rPr>
                <a:t>0</a:t>
              </a:r>
            </a:p>
          </p:txBody>
        </p:sp>
        <p:sp>
          <p:nvSpPr>
            <p:cNvPr id="44" name="Rectangle 38">
              <a:extLst>
                <a:ext uri="{FF2B5EF4-FFF2-40B4-BE49-F238E27FC236}">
                  <a16:creationId xmlns:a16="http://schemas.microsoft.com/office/drawing/2014/main" id="{CE384627-9F6B-4AC3-8096-A1A4CC1D82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3" y="599"/>
              <a:ext cx="823" cy="1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ED7D31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zh-CN" sz="15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 Rounded MT Bold" panose="020F0704030504030204" pitchFamily="34" charset="0"/>
                  <a:ea typeface="微软雅黑" panose="020B0503020204020204" pitchFamily="34" charset="-122"/>
                  <a:cs typeface="+mn-cs"/>
                </a:rPr>
                <a:t>0</a:t>
              </a:r>
            </a:p>
          </p:txBody>
        </p:sp>
        <p:sp>
          <p:nvSpPr>
            <p:cNvPr id="45" name="Rectangle 39">
              <a:extLst>
                <a:ext uri="{FF2B5EF4-FFF2-40B4-BE49-F238E27FC236}">
                  <a16:creationId xmlns:a16="http://schemas.microsoft.com/office/drawing/2014/main" id="{61CE3E91-4DF7-00FB-167B-5F0B2143A3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2" y="599"/>
              <a:ext cx="725" cy="1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ED7D31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zh-CN" sz="15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 Rounded MT Bold" panose="020F0704030504030204" pitchFamily="34" charset="0"/>
                  <a:ea typeface="微软雅黑" panose="020B0503020204020204" pitchFamily="34" charset="-122"/>
                  <a:cs typeface="+mn-cs"/>
                </a:rPr>
                <a:t>1</a:t>
              </a:r>
            </a:p>
          </p:txBody>
        </p:sp>
        <p:sp>
          <p:nvSpPr>
            <p:cNvPr id="46" name="Rectangle 40">
              <a:extLst>
                <a:ext uri="{FF2B5EF4-FFF2-40B4-BE49-F238E27FC236}">
                  <a16:creationId xmlns:a16="http://schemas.microsoft.com/office/drawing/2014/main" id="{2CCF7066-0343-C572-563C-006F8E2C29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599"/>
              <a:ext cx="758" cy="1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ED7D31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zh-CN" sz="15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 Rounded MT Bold" panose="020F0704030504030204" pitchFamily="34" charset="0"/>
                  <a:ea typeface="微软雅黑" panose="020B0503020204020204" pitchFamily="34" charset="-122"/>
                  <a:cs typeface="+mn-cs"/>
                </a:rPr>
                <a:t>0</a:t>
              </a:r>
            </a:p>
          </p:txBody>
        </p:sp>
        <p:sp>
          <p:nvSpPr>
            <p:cNvPr id="47" name="Rectangle 41">
              <a:extLst>
                <a:ext uri="{FF2B5EF4-FFF2-40B4-BE49-F238E27FC236}">
                  <a16:creationId xmlns:a16="http://schemas.microsoft.com/office/drawing/2014/main" id="{024EAF9B-C149-20D7-1E8E-BCB76E361A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3" y="410"/>
              <a:ext cx="823" cy="1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ED7D31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zh-CN" sz="15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 Rounded MT Bold" panose="020F0704030504030204" pitchFamily="34" charset="0"/>
                  <a:ea typeface="微软雅黑" panose="020B0503020204020204" pitchFamily="34" charset="-122"/>
                  <a:cs typeface="+mn-cs"/>
                </a:rPr>
                <a:t>1</a:t>
              </a:r>
            </a:p>
          </p:txBody>
        </p:sp>
        <p:sp>
          <p:nvSpPr>
            <p:cNvPr id="48" name="Rectangle 42">
              <a:extLst>
                <a:ext uri="{FF2B5EF4-FFF2-40B4-BE49-F238E27FC236}">
                  <a16:creationId xmlns:a16="http://schemas.microsoft.com/office/drawing/2014/main" id="{F261E7C9-DAAE-CA60-6C0A-40CB2F7D61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2" y="410"/>
              <a:ext cx="725" cy="1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ED7D31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zh-CN" sz="15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 Rounded MT Bold" panose="020F0704030504030204" pitchFamily="34" charset="0"/>
                  <a:ea typeface="微软雅黑" panose="020B0503020204020204" pitchFamily="34" charset="-122"/>
                  <a:cs typeface="+mn-cs"/>
                </a:rPr>
                <a:t>0</a:t>
              </a:r>
            </a:p>
          </p:txBody>
        </p:sp>
        <p:sp>
          <p:nvSpPr>
            <p:cNvPr id="49" name="Rectangle 43">
              <a:extLst>
                <a:ext uri="{FF2B5EF4-FFF2-40B4-BE49-F238E27FC236}">
                  <a16:creationId xmlns:a16="http://schemas.microsoft.com/office/drawing/2014/main" id="{808969DB-41A9-C595-1587-C2630A3D83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410"/>
              <a:ext cx="758" cy="1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ED7D31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zh-CN" sz="15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 Rounded MT Bold" panose="020F0704030504030204" pitchFamily="34" charset="0"/>
                  <a:ea typeface="微软雅黑" panose="020B0503020204020204" pitchFamily="34" charset="-122"/>
                  <a:cs typeface="+mn-cs"/>
                </a:rPr>
                <a:t>0</a:t>
              </a:r>
            </a:p>
          </p:txBody>
        </p:sp>
        <p:sp>
          <p:nvSpPr>
            <p:cNvPr id="50" name="Rectangle 44">
              <a:extLst>
                <a:ext uri="{FF2B5EF4-FFF2-40B4-BE49-F238E27FC236}">
                  <a16:creationId xmlns:a16="http://schemas.microsoft.com/office/drawing/2014/main" id="{5233EE26-704E-1219-BD7D-C3B657232F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3" y="222"/>
              <a:ext cx="823" cy="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ED7D31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zh-CN" sz="15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 Rounded MT Bold" panose="020F0704030504030204" pitchFamily="34" charset="0"/>
                  <a:ea typeface="微软雅黑" panose="020B0503020204020204" pitchFamily="34" charset="-122"/>
                  <a:cs typeface="+mn-cs"/>
                </a:rPr>
                <a:t>0</a:t>
              </a:r>
            </a:p>
          </p:txBody>
        </p:sp>
        <p:sp>
          <p:nvSpPr>
            <p:cNvPr id="51" name="Rectangle 45">
              <a:extLst>
                <a:ext uri="{FF2B5EF4-FFF2-40B4-BE49-F238E27FC236}">
                  <a16:creationId xmlns:a16="http://schemas.microsoft.com/office/drawing/2014/main" id="{AAF67CD1-273F-46BE-5D66-FBB4B6A32D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2" y="222"/>
              <a:ext cx="725" cy="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ED7D31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zh-CN" sz="15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 Rounded MT Bold" panose="020F0704030504030204" pitchFamily="34" charset="0"/>
                  <a:ea typeface="微软雅黑" panose="020B0503020204020204" pitchFamily="34" charset="-122"/>
                  <a:cs typeface="+mn-cs"/>
                </a:rPr>
                <a:t>0</a:t>
              </a:r>
            </a:p>
          </p:txBody>
        </p:sp>
        <p:sp>
          <p:nvSpPr>
            <p:cNvPr id="52" name="Rectangle 46">
              <a:extLst>
                <a:ext uri="{FF2B5EF4-FFF2-40B4-BE49-F238E27FC236}">
                  <a16:creationId xmlns:a16="http://schemas.microsoft.com/office/drawing/2014/main" id="{A58CEE9B-8344-A19D-F54C-7FA73804CC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222"/>
              <a:ext cx="758" cy="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ED7D31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zh-CN" sz="15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 Rounded MT Bold" panose="020F0704030504030204" pitchFamily="34" charset="0"/>
                  <a:ea typeface="微软雅黑" panose="020B0503020204020204" pitchFamily="34" charset="-122"/>
                  <a:cs typeface="+mn-cs"/>
                </a:rPr>
                <a:t>0</a:t>
              </a:r>
            </a:p>
          </p:txBody>
        </p:sp>
        <p:sp>
          <p:nvSpPr>
            <p:cNvPr id="53" name="Rectangle 47">
              <a:extLst>
                <a:ext uri="{FF2B5EF4-FFF2-40B4-BE49-F238E27FC236}">
                  <a16:creationId xmlns:a16="http://schemas.microsoft.com/office/drawing/2014/main" id="{6BC701EF-97A9-ECA8-77F4-C720B76CAE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2" y="0"/>
              <a:ext cx="725" cy="20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 anchorCtr="1"/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ED7D31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0" lang="zh-CN" altLang="en-US" sz="17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 Rounded MT Bold" panose="020F0704030504030204" pitchFamily="34" charset="0"/>
                  <a:ea typeface="微软雅黑" panose="020B0503020204020204" pitchFamily="34" charset="-122"/>
                  <a:cs typeface="+mn-cs"/>
                </a:rPr>
                <a:t>加数</a:t>
              </a:r>
              <a:r>
                <a:rPr kumimoji="0" lang="en-US" altLang="zh-CN" sz="17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 Rounded MT Bold" panose="020F0704030504030204" pitchFamily="34" charset="0"/>
                  <a:ea typeface="微软雅黑" panose="020B0503020204020204" pitchFamily="34" charset="-122"/>
                  <a:cs typeface="+mn-cs"/>
                </a:rPr>
                <a:t>Y</a:t>
              </a:r>
              <a:r>
                <a:rPr kumimoji="0" lang="en-US" altLang="zh-CN" sz="1700" b="1" i="0" u="none" strike="noStrike" kern="1200" cap="none" spc="0" normalizeH="0" baseline="-2500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 Rounded MT Bold" panose="020F0704030504030204" pitchFamily="34" charset="0"/>
                  <a:ea typeface="微软雅黑" panose="020B0503020204020204" pitchFamily="34" charset="-122"/>
                  <a:cs typeface="+mn-cs"/>
                </a:rPr>
                <a:t>i</a:t>
              </a:r>
            </a:p>
          </p:txBody>
        </p:sp>
        <p:sp>
          <p:nvSpPr>
            <p:cNvPr id="54" name="Rectangle 48">
              <a:extLst>
                <a:ext uri="{FF2B5EF4-FFF2-40B4-BE49-F238E27FC236}">
                  <a16:creationId xmlns:a16="http://schemas.microsoft.com/office/drawing/2014/main" id="{6BAAF61F-9187-1176-E577-D87CE1E5FB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" y="0"/>
              <a:ext cx="674" cy="20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 anchorCtr="1"/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ED7D31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0" lang="zh-CN" altLang="en-US" sz="17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 Rounded MT Bold" panose="020F0704030504030204" pitchFamily="34" charset="0"/>
                  <a:ea typeface="微软雅黑" panose="020B0503020204020204" pitchFamily="34" charset="-122"/>
                  <a:cs typeface="+mn-cs"/>
                </a:rPr>
                <a:t>加数</a:t>
              </a:r>
              <a:r>
                <a:rPr kumimoji="0" lang="en-US" altLang="zh-CN" sz="17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 Rounded MT Bold" panose="020F0704030504030204" pitchFamily="34" charset="0"/>
                  <a:ea typeface="微软雅黑" panose="020B0503020204020204" pitchFamily="34" charset="-122"/>
                  <a:cs typeface="+mn-cs"/>
                </a:rPr>
                <a:t>X</a:t>
              </a:r>
              <a:r>
                <a:rPr kumimoji="0" lang="en-US" altLang="zh-CN" sz="1700" b="1" i="0" u="none" strike="noStrike" kern="1200" cap="none" spc="0" normalizeH="0" baseline="-2500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 Rounded MT Bold" panose="020F0704030504030204" pitchFamily="34" charset="0"/>
                  <a:ea typeface="微软雅黑" panose="020B0503020204020204" pitchFamily="34" charset="-122"/>
                  <a:cs typeface="+mn-cs"/>
                </a:rPr>
                <a:t>i</a:t>
              </a:r>
            </a:p>
          </p:txBody>
        </p:sp>
        <p:sp>
          <p:nvSpPr>
            <p:cNvPr id="55" name="Rectangle 49">
              <a:extLst>
                <a:ext uri="{FF2B5EF4-FFF2-40B4-BE49-F238E27FC236}">
                  <a16:creationId xmlns:a16="http://schemas.microsoft.com/office/drawing/2014/main" id="{BE39960C-C0B4-ACD0-1B53-BAD8EA26A2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3" y="0"/>
              <a:ext cx="823" cy="20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 anchorCtr="1"/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ED7D31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0" lang="zh-CN" altLang="en-US" sz="17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 Rounded MT Bold" panose="020F0704030504030204" pitchFamily="34" charset="0"/>
                  <a:ea typeface="微软雅黑" panose="020B0503020204020204" pitchFamily="34" charset="-122"/>
                  <a:cs typeface="+mn-cs"/>
                </a:rPr>
                <a:t>低位进位</a:t>
              </a:r>
              <a:r>
                <a:rPr kumimoji="0" lang="en-US" altLang="zh-CN" sz="17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 Rounded MT Bold" panose="020F0704030504030204" pitchFamily="34" charset="0"/>
                  <a:ea typeface="微软雅黑" panose="020B0503020204020204" pitchFamily="34" charset="-122"/>
                  <a:cs typeface="+mn-cs"/>
                </a:rPr>
                <a:t>C</a:t>
              </a:r>
              <a:r>
                <a:rPr kumimoji="0" lang="en-US" altLang="zh-CN" sz="1700" b="1" i="0" u="none" strike="noStrike" kern="1200" cap="none" spc="0" normalizeH="0" baseline="-2500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 Rounded MT Bold" panose="020F0704030504030204" pitchFamily="34" charset="0"/>
                  <a:ea typeface="微软雅黑" panose="020B0503020204020204" pitchFamily="34" charset="-122"/>
                  <a:cs typeface="+mn-cs"/>
                </a:rPr>
                <a:t>i</a:t>
              </a:r>
            </a:p>
          </p:txBody>
        </p:sp>
        <p:sp>
          <p:nvSpPr>
            <p:cNvPr id="56" name="Line 50">
              <a:extLst>
                <a:ext uri="{FF2B5EF4-FFF2-40B4-BE49-F238E27FC236}">
                  <a16:creationId xmlns:a16="http://schemas.microsoft.com/office/drawing/2014/main" id="{B6902318-ADF3-30D2-1745-C1FCEF422C5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38" y="0"/>
              <a:ext cx="0" cy="1688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Rounded MT Bold" panose="020F0704030504030204" pitchFamily="34" charset="0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77" name="Group 52">
            <a:extLst>
              <a:ext uri="{FF2B5EF4-FFF2-40B4-BE49-F238E27FC236}">
                <a16:creationId xmlns:a16="http://schemas.microsoft.com/office/drawing/2014/main" id="{465BBB3E-C99D-CF8D-E9BE-E906B13A60B5}"/>
              </a:ext>
            </a:extLst>
          </p:cNvPr>
          <p:cNvGrpSpPr>
            <a:grpSpLocks/>
          </p:cNvGrpSpPr>
          <p:nvPr/>
        </p:nvGrpSpPr>
        <p:grpSpPr bwMode="auto">
          <a:xfrm>
            <a:off x="1227977" y="1884454"/>
            <a:ext cx="4212725" cy="3080614"/>
            <a:chOff x="-336" y="-118"/>
            <a:chExt cx="2299" cy="1713"/>
          </a:xfrm>
        </p:grpSpPr>
        <p:grpSp>
          <p:nvGrpSpPr>
            <p:cNvPr id="78" name="Group 53">
              <a:extLst>
                <a:ext uri="{FF2B5EF4-FFF2-40B4-BE49-F238E27FC236}">
                  <a16:creationId xmlns:a16="http://schemas.microsoft.com/office/drawing/2014/main" id="{690BB4E7-10C9-E6BA-EC77-13FE143BA31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-76" y="-118"/>
              <a:ext cx="1731" cy="1347"/>
              <a:chOff x="-76" y="-118"/>
              <a:chExt cx="1731" cy="1347"/>
            </a:xfrm>
          </p:grpSpPr>
          <p:sp>
            <p:nvSpPr>
              <p:cNvPr id="80" name="Line 54">
                <a:extLst>
                  <a:ext uri="{FF2B5EF4-FFF2-40B4-BE49-F238E27FC236}">
                    <a16:creationId xmlns:a16="http://schemas.microsoft.com/office/drawing/2014/main" id="{7690B0B7-A4D3-1145-895D-0E82DA1FA25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95" y="589"/>
                <a:ext cx="227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 type="triangle" w="lg" len="lg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81" name="Line 55">
                <a:extLst>
                  <a:ext uri="{FF2B5EF4-FFF2-40B4-BE49-F238E27FC236}">
                    <a16:creationId xmlns:a16="http://schemas.microsoft.com/office/drawing/2014/main" id="{BC3476B3-A5E3-64BC-C72A-549619EF2A8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7" y="589"/>
                <a:ext cx="227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 type="triangle" w="lg" len="lg"/>
                <a:tailEnd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82" name="Line 56">
                <a:extLst>
                  <a:ext uri="{FF2B5EF4-FFF2-40B4-BE49-F238E27FC236}">
                    <a16:creationId xmlns:a16="http://schemas.microsoft.com/office/drawing/2014/main" id="{C3FEB34E-5449-CCC9-F138-C639E477C57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80" y="787"/>
                <a:ext cx="0" cy="22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83" name="Line 57">
                <a:extLst>
                  <a:ext uri="{FF2B5EF4-FFF2-40B4-BE49-F238E27FC236}">
                    <a16:creationId xmlns:a16="http://schemas.microsoft.com/office/drawing/2014/main" id="{F811EC0F-5970-A0DE-AF64-EBDBBB8C319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62" y="136"/>
                <a:ext cx="0" cy="27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 w="lg" len="lg"/>
                <a:tailEnd type="triangl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84" name="Line 58">
                <a:extLst>
                  <a:ext uri="{FF2B5EF4-FFF2-40B4-BE49-F238E27FC236}">
                    <a16:creationId xmlns:a16="http://schemas.microsoft.com/office/drawing/2014/main" id="{DC05D15F-B399-1D32-549E-AEABFABF037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043" y="787"/>
                <a:ext cx="0" cy="22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85" name="Text Box 59">
                <a:extLst>
                  <a:ext uri="{FF2B5EF4-FFF2-40B4-BE49-F238E27FC236}">
                    <a16:creationId xmlns:a16="http://schemas.microsoft.com/office/drawing/2014/main" id="{245ACA19-563D-1755-381E-8F913301422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41" y="-118"/>
                <a:ext cx="272" cy="2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ED7D31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宋体" panose="02010600030101010101" pitchFamily="2" charset="-122"/>
                    <a:cs typeface="+mn-cs"/>
                  </a:rPr>
                  <a:t>S</a:t>
                </a:r>
                <a:r>
                  <a:rPr kumimoji="0" lang="en-US" altLang="zh-CN" sz="2400" b="0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ED7D31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宋体" panose="02010600030101010101" pitchFamily="2" charset="-122"/>
                    <a:cs typeface="+mn-cs"/>
                  </a:rPr>
                  <a:t>i</a:t>
                </a:r>
              </a:p>
            </p:txBody>
          </p:sp>
          <p:sp>
            <p:nvSpPr>
              <p:cNvPr id="86" name="Text Box 60">
                <a:extLst>
                  <a:ext uri="{FF2B5EF4-FFF2-40B4-BE49-F238E27FC236}">
                    <a16:creationId xmlns:a16="http://schemas.microsoft.com/office/drawing/2014/main" id="{DC5D8D69-0CB4-2A82-84A8-048BFF49906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21" y="972"/>
                <a:ext cx="771" cy="2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ED7D31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宋体" panose="02010600030101010101" pitchFamily="2" charset="-122"/>
                    <a:cs typeface="+mn-cs"/>
                  </a:rPr>
                  <a:t>X</a:t>
                </a:r>
                <a:r>
                  <a:rPr kumimoji="0" lang="en-US" altLang="zh-CN" sz="2400" b="0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ED7D31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宋体" panose="02010600030101010101" pitchFamily="2" charset="-122"/>
                    <a:cs typeface="+mn-cs"/>
                  </a:rPr>
                  <a:t>i  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ED7D31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宋体" panose="02010600030101010101" pitchFamily="2" charset="-122"/>
                    <a:cs typeface="+mn-cs"/>
                  </a:rPr>
                  <a:t>    Y</a:t>
                </a:r>
                <a:r>
                  <a:rPr kumimoji="0" lang="en-US" altLang="zh-CN" sz="2400" b="0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ED7D31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宋体" panose="02010600030101010101" pitchFamily="2" charset="-122"/>
                    <a:cs typeface="+mn-cs"/>
                  </a:rPr>
                  <a:t>i</a:t>
                </a:r>
              </a:p>
            </p:txBody>
          </p:sp>
          <p:sp>
            <p:nvSpPr>
              <p:cNvPr id="87" name="Text Box 61">
                <a:extLst>
                  <a:ext uri="{FF2B5EF4-FFF2-40B4-BE49-F238E27FC236}">
                    <a16:creationId xmlns:a16="http://schemas.microsoft.com/office/drawing/2014/main" id="{89C1F6D9-1C67-202E-1F1A-03F766D87E2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383" y="450"/>
                <a:ext cx="272" cy="2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ED7D31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宋体" panose="02010600030101010101" pitchFamily="2" charset="-122"/>
                    <a:cs typeface="+mn-cs"/>
                  </a:rPr>
                  <a:t>C</a:t>
                </a:r>
                <a:r>
                  <a:rPr kumimoji="0" lang="en-US" altLang="zh-CN" sz="2400" b="0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ED7D31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宋体" panose="02010600030101010101" pitchFamily="2" charset="-122"/>
                    <a:cs typeface="+mn-cs"/>
                  </a:rPr>
                  <a:t>i</a:t>
                </a:r>
              </a:p>
            </p:txBody>
          </p:sp>
          <p:sp>
            <p:nvSpPr>
              <p:cNvPr id="88" name="Text Box 62">
                <a:extLst>
                  <a:ext uri="{FF2B5EF4-FFF2-40B4-BE49-F238E27FC236}">
                    <a16:creationId xmlns:a16="http://schemas.microsoft.com/office/drawing/2014/main" id="{1E4F636E-0600-D5F4-8326-A6C8F25D7DA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-76" y="417"/>
                <a:ext cx="408" cy="2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ED7D31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宋体" panose="02010600030101010101" pitchFamily="2" charset="-122"/>
                    <a:cs typeface="+mn-cs"/>
                  </a:rPr>
                  <a:t>C</a:t>
                </a:r>
                <a:r>
                  <a:rPr kumimoji="0" lang="en-US" altLang="zh-CN" sz="2400" b="0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ED7D31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宋体" panose="02010600030101010101" pitchFamily="2" charset="-122"/>
                    <a:cs typeface="+mn-cs"/>
                  </a:rPr>
                  <a:t>i+1</a:t>
                </a:r>
              </a:p>
            </p:txBody>
          </p:sp>
          <p:sp>
            <p:nvSpPr>
              <p:cNvPr id="89" name="Rectangle 53">
                <a:extLst>
                  <a:ext uri="{FF2B5EF4-FFF2-40B4-BE49-F238E27FC236}">
                    <a16:creationId xmlns:a16="http://schemas.microsoft.com/office/drawing/2014/main" id="{4888A351-A58D-92DF-C864-E1CC3FA220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4" y="408"/>
                <a:ext cx="635" cy="365"/>
              </a:xfrm>
              <a:prstGeom prst="rect">
                <a:avLst/>
              </a:prstGeom>
              <a:solidFill>
                <a:srgbClr val="99FF33"/>
              </a:solidFill>
              <a:ln w="38100">
                <a:solidFill>
                  <a:schemeClr val="accent2"/>
                </a:solidFill>
                <a:miter lim="800000"/>
                <a:headEnd/>
                <a:tailEnd/>
              </a:ln>
              <a:effectLst>
                <a:outerShdw dist="107763" dir="2700000" algn="ctr" rotWithShape="0">
                  <a:schemeClr val="accent1">
                    <a:alpha val="50000"/>
                  </a:schemeClr>
                </a:outerShdw>
              </a:effectLst>
            </p:spPr>
            <p:txBody>
              <a:bodyPr wrap="none" anchor="ctr"/>
              <a:lstStyle>
                <a:lvl1pPr algn="ctr">
                  <a:lnSpc>
                    <a:spcPct val="80000"/>
                  </a:lnSpc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1pPr>
                <a:lvl2pPr marL="742950" indent="-285750" algn="ctr">
                  <a:lnSpc>
                    <a:spcPct val="80000"/>
                  </a:lnSpc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2pPr>
                <a:lvl3pPr marL="1143000" indent="-228600" algn="ctr">
                  <a:lnSpc>
                    <a:spcPct val="80000"/>
                  </a:lnSpc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3pPr>
                <a:lvl4pPr marL="1600200" indent="-228600" algn="ctr">
                  <a:lnSpc>
                    <a:spcPct val="80000"/>
                  </a:lnSpc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4pPr>
                <a:lvl5pPr marL="2057400" indent="-228600" algn="ctr">
                  <a:lnSpc>
                    <a:spcPct val="80000"/>
                  </a:lnSpc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FA</a:t>
                </a:r>
              </a:p>
            </p:txBody>
          </p:sp>
        </p:grpSp>
        <p:sp>
          <p:nvSpPr>
            <p:cNvPr id="79" name="Text Box 63">
              <a:extLst>
                <a:ext uri="{FF2B5EF4-FFF2-40B4-BE49-F238E27FC236}">
                  <a16:creationId xmlns:a16="http://schemas.microsoft.com/office/drawing/2014/main" id="{AAA701B2-FA75-E5A1-77A0-FF3D7069EDB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336" y="1338"/>
              <a:ext cx="2299" cy="2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一位全加器</a:t>
              </a:r>
            </a:p>
          </p:txBody>
        </p:sp>
      </p:grpSp>
      <p:sp>
        <p:nvSpPr>
          <p:cNvPr id="90" name="圆角矩形 89">
            <a:extLst>
              <a:ext uri="{FF2B5EF4-FFF2-40B4-BE49-F238E27FC236}">
                <a16:creationId xmlns:a16="http://schemas.microsoft.com/office/drawing/2014/main" id="{0E274ADD-A82C-31D1-3D87-DA044DF4F9CA}"/>
              </a:ext>
            </a:extLst>
          </p:cNvPr>
          <p:cNvSpPr/>
          <p:nvPr/>
        </p:nvSpPr>
        <p:spPr>
          <a:xfrm>
            <a:off x="899483" y="5035429"/>
            <a:ext cx="5035584" cy="660328"/>
          </a:xfrm>
          <a:prstGeom prst="roundRect">
            <a:avLst>
              <a:gd name="adj" fmla="val 7051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S</a:t>
            </a:r>
            <a:r>
              <a:rPr kumimoji="0" lang="en-US" altLang="zh-CN" sz="3200" b="1" i="1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kumimoji="0" lang="en-US" altLang="zh-CN" sz="32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 =  X</a:t>
            </a:r>
            <a:r>
              <a:rPr kumimoji="0" lang="en-US" altLang="zh-CN" sz="3200" b="1" i="1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i 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⊕</a:t>
            </a:r>
            <a:r>
              <a:rPr kumimoji="0" lang="en-US" altLang="zh-CN" sz="32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Y</a:t>
            </a:r>
            <a:r>
              <a:rPr kumimoji="0" lang="en-US" altLang="zh-CN" sz="3200" b="1" i="1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⊕</a:t>
            </a:r>
            <a:r>
              <a:rPr kumimoji="0" lang="en-US" altLang="zh-CN" sz="32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C</a:t>
            </a:r>
            <a:r>
              <a:rPr kumimoji="0" lang="en-US" altLang="zh-CN" sz="3200" b="1" i="1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i</a:t>
            </a:r>
            <a:endParaRPr kumimoji="0" lang="zh-CN" altLang="en-US" sz="3200" b="1" i="1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1" name="圆角矩形 90">
            <a:extLst>
              <a:ext uri="{FF2B5EF4-FFF2-40B4-BE49-F238E27FC236}">
                <a16:creationId xmlns:a16="http://schemas.microsoft.com/office/drawing/2014/main" id="{6E1C8751-28F3-A461-AD22-165CFFD367D7}"/>
              </a:ext>
            </a:extLst>
          </p:cNvPr>
          <p:cNvSpPr/>
          <p:nvPr/>
        </p:nvSpPr>
        <p:spPr>
          <a:xfrm>
            <a:off x="915915" y="5884559"/>
            <a:ext cx="5035584" cy="660328"/>
          </a:xfrm>
          <a:prstGeom prst="roundRect">
            <a:avLst>
              <a:gd name="adj" fmla="val 7051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C</a:t>
            </a:r>
            <a:r>
              <a:rPr kumimoji="0" lang="en-US" altLang="zh-CN" sz="3200" b="1" i="1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i+1</a:t>
            </a:r>
            <a:r>
              <a:rPr kumimoji="0" lang="en-US" altLang="zh-CN" sz="32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 =  X</a:t>
            </a:r>
            <a:r>
              <a:rPr kumimoji="0" lang="en-US" altLang="zh-CN" sz="3200" b="1" i="1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i </a:t>
            </a:r>
            <a:r>
              <a:rPr kumimoji="0" lang="en-US" altLang="zh-CN" sz="32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Y</a:t>
            </a:r>
            <a:r>
              <a:rPr kumimoji="0" lang="en-US" altLang="zh-CN" sz="3200" b="1" i="1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i 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+</a:t>
            </a:r>
            <a:r>
              <a:rPr kumimoji="0" lang="en-US" altLang="zh-CN" sz="32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kumimoji="0" lang="en-US" altLang="zh-CN" sz="32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kumimoji="0" lang="en-US" altLang="zh-CN" sz="3200" b="1" i="1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kumimoji="0" lang="en-US" altLang="zh-CN" sz="32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⊕ </a:t>
            </a:r>
            <a:r>
              <a:rPr kumimoji="0" lang="en-US" altLang="zh-CN" sz="32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Y</a:t>
            </a:r>
            <a:r>
              <a:rPr kumimoji="0" lang="en-US" altLang="zh-CN" sz="3200" b="1" i="1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)</a:t>
            </a:r>
            <a:r>
              <a:rPr kumimoji="0" lang="en-US" altLang="zh-CN" sz="32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C</a:t>
            </a:r>
            <a:r>
              <a:rPr kumimoji="0" lang="en-US" altLang="zh-CN" sz="3200" b="1" i="1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i</a:t>
            </a:r>
            <a:endParaRPr kumimoji="0" lang="zh-CN" altLang="en-US" sz="3200" b="1" i="1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5472780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NOCLEAR" val="0"/>
  <p:tag name="KSO_WM_UNIT_VALUE" val="1"/>
  <p:tag name="KSO_WM_UNIT_TYPE" val="e"/>
  <p:tag name="KSO_WM_UNIT_INDEX" val="1"/>
  <p:tag name="KSO_WM_UNIT_PRESET_TEXT" val="01"/>
  <p:tag name="KSO_WM_TEMPLATE_CATEGORY" val="custom"/>
  <p:tag name="KSO_WM_TEMPLATE_INDEX" val="20205396"/>
  <p:tag name="KSO_WM_UNIT_ID" val="custom20205396_7*e*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9"/>
  <p:tag name="KSO_WM_UNIT_TYPE" val="a"/>
  <p:tag name="KSO_WM_UNIT_INDEX" val="1"/>
  <p:tag name="KSO_WM_UNIT_PRESET_TEXT" val="单击此处添加标题"/>
  <p:tag name="KSO_WM_TEMPLATE_CATEGORY" val="custom"/>
  <p:tag name="KSO_WM_TEMPLATE_INDEX" val="20205396"/>
  <p:tag name="KSO_WM_UNIT_ID" val="custom20205396_7*a*1"/>
  <p:tag name="KSO_WM_UNIT_ISNUMDGMTITLE" val="0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13871</TotalTime>
  <Words>2920</Words>
  <Application>Microsoft Office PowerPoint</Application>
  <PresentationFormat>宽屏</PresentationFormat>
  <Paragraphs>815</Paragraphs>
  <Slides>40</Slides>
  <Notes>1</Notes>
  <HiddenSlides>0</HiddenSlides>
  <MMClips>0</MMClips>
  <ScaleCrop>false</ScaleCrop>
  <HeadingPairs>
    <vt:vector size="8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40</vt:i4>
      </vt:variant>
    </vt:vector>
  </HeadingPairs>
  <TitlesOfParts>
    <vt:vector size="57" baseType="lpstr">
      <vt:lpstr>等线</vt:lpstr>
      <vt:lpstr>KaiTi</vt:lpstr>
      <vt:lpstr>宋体</vt:lpstr>
      <vt:lpstr>微软雅黑</vt:lpstr>
      <vt:lpstr>Arial</vt:lpstr>
      <vt:lpstr>Arial Rounded MT Bold</vt:lpstr>
      <vt:lpstr>Calibri</vt:lpstr>
      <vt:lpstr>Cambria Math</vt:lpstr>
      <vt:lpstr>Consolas</vt:lpstr>
      <vt:lpstr>Courier New</vt:lpstr>
      <vt:lpstr>Segoe UI</vt:lpstr>
      <vt:lpstr>Segoe UI Black</vt:lpstr>
      <vt:lpstr>Times New Roman</vt:lpstr>
      <vt:lpstr>Verdana</vt:lpstr>
      <vt:lpstr>Wingdings</vt:lpstr>
      <vt:lpstr>Office 主题​​</vt:lpstr>
      <vt:lpstr>公式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>PC</dc:creator>
  <cp:lastModifiedBy>Yunlong Mao</cp:lastModifiedBy>
  <cp:revision>733</cp:revision>
  <dcterms:created xsi:type="dcterms:W3CDTF">2019-06-19T02:08:00Z</dcterms:created>
  <dcterms:modified xsi:type="dcterms:W3CDTF">2024-03-18T08:51:48Z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2052-11.1.0.10314</vt:lpwstr>
  </property>
</Properties>
</file>